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9" r:id="rId2"/>
  </p:sldMasterIdLst>
  <p:notesMasterIdLst>
    <p:notesMasterId r:id="rId25"/>
  </p:notesMasterIdLst>
  <p:sldIdLst>
    <p:sldId id="2147470985" r:id="rId3"/>
    <p:sldId id="2147471028" r:id="rId4"/>
    <p:sldId id="2147471029" r:id="rId5"/>
    <p:sldId id="2147471031" r:id="rId6"/>
    <p:sldId id="2147471035" r:id="rId7"/>
    <p:sldId id="2147471032" r:id="rId8"/>
    <p:sldId id="2147471033" r:id="rId9"/>
    <p:sldId id="2147471036" r:id="rId10"/>
    <p:sldId id="2147471037" r:id="rId11"/>
    <p:sldId id="2147471038" r:id="rId12"/>
    <p:sldId id="2147471030" r:id="rId13"/>
    <p:sldId id="284" r:id="rId14"/>
    <p:sldId id="2147470989" r:id="rId15"/>
    <p:sldId id="2147470982" r:id="rId16"/>
    <p:sldId id="2147470983" r:id="rId17"/>
    <p:sldId id="2147470990" r:id="rId18"/>
    <p:sldId id="259" r:id="rId19"/>
    <p:sldId id="2147470988" r:id="rId20"/>
    <p:sldId id="2147470991" r:id="rId21"/>
    <p:sldId id="2147471027" r:id="rId22"/>
    <p:sldId id="2147470992" r:id="rId23"/>
    <p:sldId id="214747099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C61818"/>
    <a:srgbClr val="2636AA"/>
    <a:srgbClr val="172167"/>
    <a:srgbClr val="22309A"/>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18EE91-4B2F-4EE2-A19D-CBB2BEB59295}" v="31" dt="2023-08-03T09:25:21.8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5231" autoAdjust="0"/>
  </p:normalViewPr>
  <p:slideViewPr>
    <p:cSldViewPr snapToGrid="0">
      <p:cViewPr varScale="1">
        <p:scale>
          <a:sx n="44" d="100"/>
          <a:sy n="44" d="100"/>
        </p:scale>
        <p:origin x="1524" y="32"/>
      </p:cViewPr>
      <p:guideLst/>
    </p:cSldViewPr>
  </p:slideViewPr>
  <p:notesTextViewPr>
    <p:cViewPr>
      <p:scale>
        <a:sx n="1" d="1"/>
        <a:sy n="1" d="1"/>
      </p:scale>
      <p:origin x="0" y="-124"/>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ingi, Anupam" userId="38d14cd8-6e46-461f-8a2b-12b21f9c1cf5" providerId="ADAL" clId="{0B18EE91-4B2F-4EE2-A19D-CBB2BEB59295}"/>
    <pc:docChg chg="undo custSel addSld delSld modSld delMainMaster">
      <pc:chgData name="Shringi, Anupam" userId="38d14cd8-6e46-461f-8a2b-12b21f9c1cf5" providerId="ADAL" clId="{0B18EE91-4B2F-4EE2-A19D-CBB2BEB59295}" dt="2023-08-03T09:53:52.268" v="1164" actId="20577"/>
      <pc:docMkLst>
        <pc:docMk/>
      </pc:docMkLst>
      <pc:sldChg chg="del">
        <pc:chgData name="Shringi, Anupam" userId="38d14cd8-6e46-461f-8a2b-12b21f9c1cf5" providerId="ADAL" clId="{0B18EE91-4B2F-4EE2-A19D-CBB2BEB59295}" dt="2023-08-03T09:01:52.329" v="29" actId="2696"/>
        <pc:sldMkLst>
          <pc:docMk/>
          <pc:sldMk cId="0" sldId="259"/>
        </pc:sldMkLst>
      </pc:sldChg>
      <pc:sldChg chg="add">
        <pc:chgData name="Shringi, Anupam" userId="38d14cd8-6e46-461f-8a2b-12b21f9c1cf5" providerId="ADAL" clId="{0B18EE91-4B2F-4EE2-A19D-CBB2BEB59295}" dt="2023-08-03T09:01:53.717" v="30"/>
        <pc:sldMkLst>
          <pc:docMk/>
          <pc:sldMk cId="618261911" sldId="259"/>
        </pc:sldMkLst>
      </pc:sldChg>
      <pc:sldChg chg="addSp modSp add">
        <pc:chgData name="Shringi, Anupam" userId="38d14cd8-6e46-461f-8a2b-12b21f9c1cf5" providerId="ADAL" clId="{0B18EE91-4B2F-4EE2-A19D-CBB2BEB59295}" dt="2023-08-03T09:08:15.549" v="276"/>
        <pc:sldMkLst>
          <pc:docMk/>
          <pc:sldMk cId="924431665" sldId="284"/>
        </pc:sldMkLst>
        <pc:spChg chg="add mod">
          <ac:chgData name="Shringi, Anupam" userId="38d14cd8-6e46-461f-8a2b-12b21f9c1cf5" providerId="ADAL" clId="{0B18EE91-4B2F-4EE2-A19D-CBB2BEB59295}" dt="2023-08-03T09:08:15.549" v="276"/>
          <ac:spMkLst>
            <pc:docMk/>
            <pc:sldMk cId="924431665" sldId="284"/>
            <ac:spMk id="3" creationId="{8F53152C-E8D5-6B21-4403-E61959EA4B37}"/>
          </ac:spMkLst>
        </pc:spChg>
      </pc:sldChg>
      <pc:sldChg chg="modSp add mod">
        <pc:chgData name="Shringi, Anupam" userId="38d14cd8-6e46-461f-8a2b-12b21f9c1cf5" providerId="ADAL" clId="{0B18EE91-4B2F-4EE2-A19D-CBB2BEB59295}" dt="2023-08-03T09:01:53.891" v="31" actId="27636"/>
        <pc:sldMkLst>
          <pc:docMk/>
          <pc:sldMk cId="1027825134" sldId="2147470982"/>
        </pc:sldMkLst>
        <pc:spChg chg="mod">
          <ac:chgData name="Shringi, Anupam" userId="38d14cd8-6e46-461f-8a2b-12b21f9c1cf5" providerId="ADAL" clId="{0B18EE91-4B2F-4EE2-A19D-CBB2BEB59295}" dt="2023-08-03T09:01:53.891" v="31" actId="27636"/>
          <ac:spMkLst>
            <pc:docMk/>
            <pc:sldMk cId="1027825134" sldId="2147470982"/>
            <ac:spMk id="3" creationId="{1E0B8C4B-3A3C-9FD1-59FB-1666C1F09376}"/>
          </ac:spMkLst>
        </pc:spChg>
      </pc:sldChg>
      <pc:sldChg chg="del">
        <pc:chgData name="Shringi, Anupam" userId="38d14cd8-6e46-461f-8a2b-12b21f9c1cf5" providerId="ADAL" clId="{0B18EE91-4B2F-4EE2-A19D-CBB2BEB59295}" dt="2023-08-03T09:01:52.329" v="29" actId="2696"/>
        <pc:sldMkLst>
          <pc:docMk/>
          <pc:sldMk cId="3559588345" sldId="2147470982"/>
        </pc:sldMkLst>
      </pc:sldChg>
      <pc:sldChg chg="del">
        <pc:chgData name="Shringi, Anupam" userId="38d14cd8-6e46-461f-8a2b-12b21f9c1cf5" providerId="ADAL" clId="{0B18EE91-4B2F-4EE2-A19D-CBB2BEB59295}" dt="2023-08-03T09:01:52.329" v="29" actId="2696"/>
        <pc:sldMkLst>
          <pc:docMk/>
          <pc:sldMk cId="669705251" sldId="2147470983"/>
        </pc:sldMkLst>
      </pc:sldChg>
      <pc:sldChg chg="add">
        <pc:chgData name="Shringi, Anupam" userId="38d14cd8-6e46-461f-8a2b-12b21f9c1cf5" providerId="ADAL" clId="{0B18EE91-4B2F-4EE2-A19D-CBB2BEB59295}" dt="2023-08-03T09:01:53.717" v="30"/>
        <pc:sldMkLst>
          <pc:docMk/>
          <pc:sldMk cId="967487797" sldId="2147470983"/>
        </pc:sldMkLst>
      </pc:sldChg>
      <pc:sldChg chg="addSp delSp modSp mod">
        <pc:chgData name="Shringi, Anupam" userId="38d14cd8-6e46-461f-8a2b-12b21f9c1cf5" providerId="ADAL" clId="{0B18EE91-4B2F-4EE2-A19D-CBB2BEB59295}" dt="2023-08-03T08:53:59.907" v="28" actId="478"/>
        <pc:sldMkLst>
          <pc:docMk/>
          <pc:sldMk cId="1504622810" sldId="2147470985"/>
        </pc:sldMkLst>
        <pc:spChg chg="mod">
          <ac:chgData name="Shringi, Anupam" userId="38d14cd8-6e46-461f-8a2b-12b21f9c1cf5" providerId="ADAL" clId="{0B18EE91-4B2F-4EE2-A19D-CBB2BEB59295}" dt="2023-08-03T08:05:28.993" v="26" actId="6549"/>
          <ac:spMkLst>
            <pc:docMk/>
            <pc:sldMk cId="1504622810" sldId="2147470985"/>
            <ac:spMk id="2" creationId="{85C565E9-D88A-55D3-9D42-BD1C24B6DE9F}"/>
          </ac:spMkLst>
        </pc:spChg>
        <pc:picChg chg="add del">
          <ac:chgData name="Shringi, Anupam" userId="38d14cd8-6e46-461f-8a2b-12b21f9c1cf5" providerId="ADAL" clId="{0B18EE91-4B2F-4EE2-A19D-CBB2BEB59295}" dt="2023-08-03T08:53:59.907" v="28" actId="478"/>
          <ac:picMkLst>
            <pc:docMk/>
            <pc:sldMk cId="1504622810" sldId="2147470985"/>
            <ac:picMk id="2052" creationId="{0BFF9B41-D94B-8AC6-D127-37E56029A295}"/>
          </ac:picMkLst>
        </pc:picChg>
      </pc:sldChg>
      <pc:sldChg chg="add">
        <pc:chgData name="Shringi, Anupam" userId="38d14cd8-6e46-461f-8a2b-12b21f9c1cf5" providerId="ADAL" clId="{0B18EE91-4B2F-4EE2-A19D-CBB2BEB59295}" dt="2023-08-03T09:01:53.717" v="30"/>
        <pc:sldMkLst>
          <pc:docMk/>
          <pc:sldMk cId="119830105" sldId="2147470988"/>
        </pc:sldMkLst>
      </pc:sldChg>
      <pc:sldChg chg="del">
        <pc:chgData name="Shringi, Anupam" userId="38d14cd8-6e46-461f-8a2b-12b21f9c1cf5" providerId="ADAL" clId="{0B18EE91-4B2F-4EE2-A19D-CBB2BEB59295}" dt="2023-08-03T09:01:52.329" v="29" actId="2696"/>
        <pc:sldMkLst>
          <pc:docMk/>
          <pc:sldMk cId="1885694607" sldId="2147470988"/>
        </pc:sldMkLst>
      </pc:sldChg>
      <pc:sldChg chg="add">
        <pc:chgData name="Shringi, Anupam" userId="38d14cd8-6e46-461f-8a2b-12b21f9c1cf5" providerId="ADAL" clId="{0B18EE91-4B2F-4EE2-A19D-CBB2BEB59295}" dt="2023-08-03T09:01:53.717" v="30"/>
        <pc:sldMkLst>
          <pc:docMk/>
          <pc:sldMk cId="1215904698" sldId="2147470990"/>
        </pc:sldMkLst>
      </pc:sldChg>
      <pc:sldChg chg="del">
        <pc:chgData name="Shringi, Anupam" userId="38d14cd8-6e46-461f-8a2b-12b21f9c1cf5" providerId="ADAL" clId="{0B18EE91-4B2F-4EE2-A19D-CBB2BEB59295}" dt="2023-08-03T09:01:52.329" v="29" actId="2696"/>
        <pc:sldMkLst>
          <pc:docMk/>
          <pc:sldMk cId="4007248813" sldId="2147470990"/>
        </pc:sldMkLst>
      </pc:sldChg>
      <pc:sldChg chg="del">
        <pc:chgData name="Shringi, Anupam" userId="38d14cd8-6e46-461f-8a2b-12b21f9c1cf5" providerId="ADAL" clId="{0B18EE91-4B2F-4EE2-A19D-CBB2BEB59295}" dt="2023-08-03T09:01:52.329" v="29" actId="2696"/>
        <pc:sldMkLst>
          <pc:docMk/>
          <pc:sldMk cId="1154590749" sldId="2147470991"/>
        </pc:sldMkLst>
      </pc:sldChg>
      <pc:sldChg chg="add">
        <pc:chgData name="Shringi, Anupam" userId="38d14cd8-6e46-461f-8a2b-12b21f9c1cf5" providerId="ADAL" clId="{0B18EE91-4B2F-4EE2-A19D-CBB2BEB59295}" dt="2023-08-03T09:01:53.717" v="30"/>
        <pc:sldMkLst>
          <pc:docMk/>
          <pc:sldMk cId="2994750500" sldId="2147470991"/>
        </pc:sldMkLst>
      </pc:sldChg>
      <pc:sldChg chg="del">
        <pc:chgData name="Shringi, Anupam" userId="38d14cd8-6e46-461f-8a2b-12b21f9c1cf5" providerId="ADAL" clId="{0B18EE91-4B2F-4EE2-A19D-CBB2BEB59295}" dt="2023-08-03T09:01:52.329" v="29" actId="2696"/>
        <pc:sldMkLst>
          <pc:docMk/>
          <pc:sldMk cId="1768193050" sldId="2147470992"/>
        </pc:sldMkLst>
      </pc:sldChg>
      <pc:sldChg chg="add">
        <pc:chgData name="Shringi, Anupam" userId="38d14cd8-6e46-461f-8a2b-12b21f9c1cf5" providerId="ADAL" clId="{0B18EE91-4B2F-4EE2-A19D-CBB2BEB59295}" dt="2023-08-03T09:01:53.717" v="30"/>
        <pc:sldMkLst>
          <pc:docMk/>
          <pc:sldMk cId="2758716734" sldId="2147470992"/>
        </pc:sldMkLst>
      </pc:sldChg>
      <pc:sldChg chg="add">
        <pc:chgData name="Shringi, Anupam" userId="38d14cd8-6e46-461f-8a2b-12b21f9c1cf5" providerId="ADAL" clId="{0B18EE91-4B2F-4EE2-A19D-CBB2BEB59295}" dt="2023-08-03T09:01:53.717" v="30"/>
        <pc:sldMkLst>
          <pc:docMk/>
          <pc:sldMk cId="54593607" sldId="2147470993"/>
        </pc:sldMkLst>
      </pc:sldChg>
      <pc:sldChg chg="del">
        <pc:chgData name="Shringi, Anupam" userId="38d14cd8-6e46-461f-8a2b-12b21f9c1cf5" providerId="ADAL" clId="{0B18EE91-4B2F-4EE2-A19D-CBB2BEB59295}" dt="2023-08-03T09:01:52.329" v="29" actId="2696"/>
        <pc:sldMkLst>
          <pc:docMk/>
          <pc:sldMk cId="162498320" sldId="2147470993"/>
        </pc:sldMkLst>
      </pc:sldChg>
      <pc:sldChg chg="del">
        <pc:chgData name="Shringi, Anupam" userId="38d14cd8-6e46-461f-8a2b-12b21f9c1cf5" providerId="ADAL" clId="{0B18EE91-4B2F-4EE2-A19D-CBB2BEB59295}" dt="2023-08-03T09:01:52.329" v="29" actId="2696"/>
        <pc:sldMkLst>
          <pc:docMk/>
          <pc:sldMk cId="895235575" sldId="2147471027"/>
        </pc:sldMkLst>
      </pc:sldChg>
      <pc:sldChg chg="add">
        <pc:chgData name="Shringi, Anupam" userId="38d14cd8-6e46-461f-8a2b-12b21f9c1cf5" providerId="ADAL" clId="{0B18EE91-4B2F-4EE2-A19D-CBB2BEB59295}" dt="2023-08-03T09:01:53.717" v="30"/>
        <pc:sldMkLst>
          <pc:docMk/>
          <pc:sldMk cId="3729526945" sldId="2147471027"/>
        </pc:sldMkLst>
      </pc:sldChg>
      <pc:sldChg chg="addSp delSp modSp add mod modNotesTx">
        <pc:chgData name="Shringi, Anupam" userId="38d14cd8-6e46-461f-8a2b-12b21f9c1cf5" providerId="ADAL" clId="{0B18EE91-4B2F-4EE2-A19D-CBB2BEB59295}" dt="2023-08-03T09:53:52.268" v="1164" actId="20577"/>
        <pc:sldMkLst>
          <pc:docMk/>
          <pc:sldMk cId="1718885302" sldId="2147471028"/>
        </pc:sldMkLst>
        <pc:spChg chg="del mod">
          <ac:chgData name="Shringi, Anupam" userId="38d14cd8-6e46-461f-8a2b-12b21f9c1cf5" providerId="ADAL" clId="{0B18EE91-4B2F-4EE2-A19D-CBB2BEB59295}" dt="2023-08-03T09:02:02.007" v="34" actId="478"/>
          <ac:spMkLst>
            <pc:docMk/>
            <pc:sldMk cId="1718885302" sldId="2147471028"/>
            <ac:spMk id="3" creationId="{1E0B8C4B-3A3C-9FD1-59FB-1666C1F09376}"/>
          </ac:spMkLst>
        </pc:spChg>
        <pc:spChg chg="add del mod">
          <ac:chgData name="Shringi, Anupam" userId="38d14cd8-6e46-461f-8a2b-12b21f9c1cf5" providerId="ADAL" clId="{0B18EE91-4B2F-4EE2-A19D-CBB2BEB59295}" dt="2023-08-03T09:02:26.194" v="35" actId="478"/>
          <ac:spMkLst>
            <pc:docMk/>
            <pc:sldMk cId="1718885302" sldId="2147471028"/>
            <ac:spMk id="4" creationId="{E92B686F-9461-5979-2437-A0F396FE56C8}"/>
          </ac:spMkLst>
        </pc:spChg>
        <pc:spChg chg="add mod">
          <ac:chgData name="Shringi, Anupam" userId="38d14cd8-6e46-461f-8a2b-12b21f9c1cf5" providerId="ADAL" clId="{0B18EE91-4B2F-4EE2-A19D-CBB2BEB59295}" dt="2023-08-03T09:03:27.565" v="75" actId="20577"/>
          <ac:spMkLst>
            <pc:docMk/>
            <pc:sldMk cId="1718885302" sldId="2147471028"/>
            <ac:spMk id="5" creationId="{298EE8AF-4FD0-238F-AC5D-87D6B7CB122B}"/>
          </ac:spMkLst>
        </pc:spChg>
        <pc:spChg chg="add mod">
          <ac:chgData name="Shringi, Anupam" userId="38d14cd8-6e46-461f-8a2b-12b21f9c1cf5" providerId="ADAL" clId="{0B18EE91-4B2F-4EE2-A19D-CBB2BEB59295}" dt="2023-08-03T09:05:27.213" v="185" actId="1037"/>
          <ac:spMkLst>
            <pc:docMk/>
            <pc:sldMk cId="1718885302" sldId="2147471028"/>
            <ac:spMk id="8" creationId="{636ECAD4-7C01-107B-7710-3ECA06A20B01}"/>
          </ac:spMkLst>
        </pc:spChg>
        <pc:spChg chg="del">
          <ac:chgData name="Shringi, Anupam" userId="38d14cd8-6e46-461f-8a2b-12b21f9c1cf5" providerId="ADAL" clId="{0B18EE91-4B2F-4EE2-A19D-CBB2BEB59295}" dt="2023-08-03T09:02:02.007" v="34" actId="478"/>
          <ac:spMkLst>
            <pc:docMk/>
            <pc:sldMk cId="1718885302" sldId="2147471028"/>
            <ac:spMk id="11" creationId="{A23BC26F-CA09-4A05-9402-05902C579134}"/>
          </ac:spMkLst>
        </pc:spChg>
        <pc:spChg chg="del">
          <ac:chgData name="Shringi, Anupam" userId="38d14cd8-6e46-461f-8a2b-12b21f9c1cf5" providerId="ADAL" clId="{0B18EE91-4B2F-4EE2-A19D-CBB2BEB59295}" dt="2023-08-03T09:02:02.007" v="34" actId="478"/>
          <ac:spMkLst>
            <pc:docMk/>
            <pc:sldMk cId="1718885302" sldId="2147471028"/>
            <ac:spMk id="17" creationId="{B654E345-AE7D-4A08-8C90-D8D7DD35ADC2}"/>
          </ac:spMkLst>
        </pc:spChg>
        <pc:spChg chg="del">
          <ac:chgData name="Shringi, Anupam" userId="38d14cd8-6e46-461f-8a2b-12b21f9c1cf5" providerId="ADAL" clId="{0B18EE91-4B2F-4EE2-A19D-CBB2BEB59295}" dt="2023-08-03T09:02:02.007" v="34" actId="478"/>
          <ac:spMkLst>
            <pc:docMk/>
            <pc:sldMk cId="1718885302" sldId="2147471028"/>
            <ac:spMk id="23" creationId="{24199F90-4761-433D-888B-E1CF804C86A9}"/>
          </ac:spMkLst>
        </pc:spChg>
        <pc:spChg chg="del">
          <ac:chgData name="Shringi, Anupam" userId="38d14cd8-6e46-461f-8a2b-12b21f9c1cf5" providerId="ADAL" clId="{0B18EE91-4B2F-4EE2-A19D-CBB2BEB59295}" dt="2023-08-03T09:02:02.007" v="34" actId="478"/>
          <ac:spMkLst>
            <pc:docMk/>
            <pc:sldMk cId="1718885302" sldId="2147471028"/>
            <ac:spMk id="25" creationId="{7D7AEED0-A38B-4024-AEB6-5414B63A8DD6}"/>
          </ac:spMkLst>
        </pc:spChg>
        <pc:spChg chg="del">
          <ac:chgData name="Shringi, Anupam" userId="38d14cd8-6e46-461f-8a2b-12b21f9c1cf5" providerId="ADAL" clId="{0B18EE91-4B2F-4EE2-A19D-CBB2BEB59295}" dt="2023-08-03T09:02:02.007" v="34" actId="478"/>
          <ac:spMkLst>
            <pc:docMk/>
            <pc:sldMk cId="1718885302" sldId="2147471028"/>
            <ac:spMk id="26" creationId="{6547D44C-C867-4411-92FD-67625365BFB1}"/>
          </ac:spMkLst>
        </pc:spChg>
        <pc:graphicFrameChg chg="del">
          <ac:chgData name="Shringi, Anupam" userId="38d14cd8-6e46-461f-8a2b-12b21f9c1cf5" providerId="ADAL" clId="{0B18EE91-4B2F-4EE2-A19D-CBB2BEB59295}" dt="2023-08-03T09:02:02.007" v="34" actId="478"/>
          <ac:graphicFrameMkLst>
            <pc:docMk/>
            <pc:sldMk cId="1718885302" sldId="2147471028"/>
            <ac:graphicFrameMk id="24" creationId="{DF18A1C0-0515-4FEF-BAF9-8EA228AB4733}"/>
          </ac:graphicFrameMkLst>
        </pc:graphicFrameChg>
        <pc:picChg chg="add mod">
          <ac:chgData name="Shringi, Anupam" userId="38d14cd8-6e46-461f-8a2b-12b21f9c1cf5" providerId="ADAL" clId="{0B18EE91-4B2F-4EE2-A19D-CBB2BEB59295}" dt="2023-08-03T09:03:44.976" v="84" actId="1036"/>
          <ac:picMkLst>
            <pc:docMk/>
            <pc:sldMk cId="1718885302" sldId="2147471028"/>
            <ac:picMk id="7" creationId="{304A778C-6EF2-D1F8-67BE-90B5E08ADE58}"/>
          </ac:picMkLst>
        </pc:picChg>
        <pc:picChg chg="del">
          <ac:chgData name="Shringi, Anupam" userId="38d14cd8-6e46-461f-8a2b-12b21f9c1cf5" providerId="ADAL" clId="{0B18EE91-4B2F-4EE2-A19D-CBB2BEB59295}" dt="2023-08-03T09:02:02.007" v="34" actId="478"/>
          <ac:picMkLst>
            <pc:docMk/>
            <pc:sldMk cId="1718885302" sldId="2147471028"/>
            <ac:picMk id="19" creationId="{79E19A57-6D0E-497D-AE8B-3B09BBB01F1C}"/>
          </ac:picMkLst>
        </pc:picChg>
      </pc:sldChg>
      <pc:sldChg chg="addSp delSp modSp add mod">
        <pc:chgData name="Shringi, Anupam" userId="38d14cd8-6e46-461f-8a2b-12b21f9c1cf5" providerId="ADAL" clId="{0B18EE91-4B2F-4EE2-A19D-CBB2BEB59295}" dt="2023-08-03T09:25:14.471" v="946" actId="313"/>
        <pc:sldMkLst>
          <pc:docMk/>
          <pc:sldMk cId="921484230" sldId="2147471029"/>
        </pc:sldMkLst>
        <pc:spChg chg="add mod">
          <ac:chgData name="Shringi, Anupam" userId="38d14cd8-6e46-461f-8a2b-12b21f9c1cf5" providerId="ADAL" clId="{0B18EE91-4B2F-4EE2-A19D-CBB2BEB59295}" dt="2023-08-03T09:05:29.517" v="186"/>
          <ac:spMkLst>
            <pc:docMk/>
            <pc:sldMk cId="921484230" sldId="2147471029"/>
            <ac:spMk id="2" creationId="{AFDD4E5D-3414-82C3-8407-09C90DCC7C13}"/>
          </ac:spMkLst>
        </pc:spChg>
        <pc:spChg chg="add mod">
          <ac:chgData name="Shringi, Anupam" userId="38d14cd8-6e46-461f-8a2b-12b21f9c1cf5" providerId="ADAL" clId="{0B18EE91-4B2F-4EE2-A19D-CBB2BEB59295}" dt="2023-08-03T09:20:44.739" v="815" actId="21"/>
          <ac:spMkLst>
            <pc:docMk/>
            <pc:sldMk cId="921484230" sldId="2147471029"/>
            <ac:spMk id="4" creationId="{B1CD5CF9-C0EE-E05C-41FC-53EFEF079E98}"/>
          </ac:spMkLst>
        </pc:spChg>
        <pc:spChg chg="mod">
          <ac:chgData name="Shringi, Anupam" userId="38d14cd8-6e46-461f-8a2b-12b21f9c1cf5" providerId="ADAL" clId="{0B18EE91-4B2F-4EE2-A19D-CBB2BEB59295}" dt="2023-08-03T09:17:44.904" v="646" actId="20577"/>
          <ac:spMkLst>
            <pc:docMk/>
            <pc:sldMk cId="921484230" sldId="2147471029"/>
            <ac:spMk id="5" creationId="{298EE8AF-4FD0-238F-AC5D-87D6B7CB122B}"/>
          </ac:spMkLst>
        </pc:spChg>
        <pc:spChg chg="add mod">
          <ac:chgData name="Shringi, Anupam" userId="38d14cd8-6e46-461f-8a2b-12b21f9c1cf5" providerId="ADAL" clId="{0B18EE91-4B2F-4EE2-A19D-CBB2BEB59295}" dt="2023-08-03T09:20:53.326" v="818" actId="14100"/>
          <ac:spMkLst>
            <pc:docMk/>
            <pc:sldMk cId="921484230" sldId="2147471029"/>
            <ac:spMk id="12" creationId="{3693944D-6193-5446-91BF-FFBEA9CB67E0}"/>
          </ac:spMkLst>
        </pc:spChg>
        <pc:spChg chg="add mod">
          <ac:chgData name="Shringi, Anupam" userId="38d14cd8-6e46-461f-8a2b-12b21f9c1cf5" providerId="ADAL" clId="{0B18EE91-4B2F-4EE2-A19D-CBB2BEB59295}" dt="2023-08-03T09:24:16.414" v="913" actId="1076"/>
          <ac:spMkLst>
            <pc:docMk/>
            <pc:sldMk cId="921484230" sldId="2147471029"/>
            <ac:spMk id="15" creationId="{245ACEDD-19E9-ED78-2918-CE495610E8F9}"/>
          </ac:spMkLst>
        </pc:spChg>
        <pc:spChg chg="add mod">
          <ac:chgData name="Shringi, Anupam" userId="38d14cd8-6e46-461f-8a2b-12b21f9c1cf5" providerId="ADAL" clId="{0B18EE91-4B2F-4EE2-A19D-CBB2BEB59295}" dt="2023-08-03T09:25:14.471" v="946" actId="313"/>
          <ac:spMkLst>
            <pc:docMk/>
            <pc:sldMk cId="921484230" sldId="2147471029"/>
            <ac:spMk id="18" creationId="{E700EDFD-9E61-5306-BE50-45F144BEEA4E}"/>
          </ac:spMkLst>
        </pc:spChg>
        <pc:picChg chg="del">
          <ac:chgData name="Shringi, Anupam" userId="38d14cd8-6e46-461f-8a2b-12b21f9c1cf5" providerId="ADAL" clId="{0B18EE91-4B2F-4EE2-A19D-CBB2BEB59295}" dt="2023-08-03T09:10:02.208" v="352" actId="478"/>
          <ac:picMkLst>
            <pc:docMk/>
            <pc:sldMk cId="921484230" sldId="2147471029"/>
            <ac:picMk id="7" creationId="{304A778C-6EF2-D1F8-67BE-90B5E08ADE58}"/>
          </ac:picMkLst>
        </pc:picChg>
        <pc:picChg chg="add mod">
          <ac:chgData name="Shringi, Anupam" userId="38d14cd8-6e46-461f-8a2b-12b21f9c1cf5" providerId="ADAL" clId="{0B18EE91-4B2F-4EE2-A19D-CBB2BEB59295}" dt="2023-08-03T09:19:38.895" v="803" actId="1076"/>
          <ac:picMkLst>
            <pc:docMk/>
            <pc:sldMk cId="921484230" sldId="2147471029"/>
            <ac:picMk id="8" creationId="{F1DD0898-E20D-C519-BC7F-D6852AAB8DF4}"/>
          </ac:picMkLst>
        </pc:picChg>
        <pc:picChg chg="add mod">
          <ac:chgData name="Shringi, Anupam" userId="38d14cd8-6e46-461f-8a2b-12b21f9c1cf5" providerId="ADAL" clId="{0B18EE91-4B2F-4EE2-A19D-CBB2BEB59295}" dt="2023-08-03T09:20:36.392" v="810" actId="1076"/>
          <ac:picMkLst>
            <pc:docMk/>
            <pc:sldMk cId="921484230" sldId="2147471029"/>
            <ac:picMk id="10" creationId="{7D7FC2E0-F5FA-440D-0FE4-0CE9E032C330}"/>
          </ac:picMkLst>
        </pc:picChg>
        <pc:picChg chg="add mod">
          <ac:chgData name="Shringi, Anupam" userId="38d14cd8-6e46-461f-8a2b-12b21f9c1cf5" providerId="ADAL" clId="{0B18EE91-4B2F-4EE2-A19D-CBB2BEB59295}" dt="2023-08-03T09:21:45.954" v="821" actId="14100"/>
          <ac:picMkLst>
            <pc:docMk/>
            <pc:sldMk cId="921484230" sldId="2147471029"/>
            <ac:picMk id="14" creationId="{158EA4C6-8EE1-FDEA-9E7B-0C2256B92A6C}"/>
          </ac:picMkLst>
        </pc:picChg>
        <pc:picChg chg="add mod">
          <ac:chgData name="Shringi, Anupam" userId="38d14cd8-6e46-461f-8a2b-12b21f9c1cf5" providerId="ADAL" clId="{0B18EE91-4B2F-4EE2-A19D-CBB2BEB59295}" dt="2023-08-03T09:24:26.306" v="916" actId="1076"/>
          <ac:picMkLst>
            <pc:docMk/>
            <pc:sldMk cId="921484230" sldId="2147471029"/>
            <ac:picMk id="17" creationId="{49B57A6A-1656-BB81-FA21-A8AE23161BA0}"/>
          </ac:picMkLst>
        </pc:picChg>
      </pc:sldChg>
      <pc:sldChg chg="addSp modSp add mod">
        <pc:chgData name="Shringi, Anupam" userId="38d14cd8-6e46-461f-8a2b-12b21f9c1cf5" providerId="ADAL" clId="{0B18EE91-4B2F-4EE2-A19D-CBB2BEB59295}" dt="2023-08-03T09:05:44.540" v="208" actId="20577"/>
        <pc:sldMkLst>
          <pc:docMk/>
          <pc:sldMk cId="844275515" sldId="2147471030"/>
        </pc:sldMkLst>
        <pc:spChg chg="add mod">
          <ac:chgData name="Shringi, Anupam" userId="38d14cd8-6e46-461f-8a2b-12b21f9c1cf5" providerId="ADAL" clId="{0B18EE91-4B2F-4EE2-A19D-CBB2BEB59295}" dt="2023-08-03T09:05:44.540" v="208" actId="20577"/>
          <ac:spMkLst>
            <pc:docMk/>
            <pc:sldMk cId="844275515" sldId="2147471030"/>
            <ac:spMk id="5" creationId="{684F9DF7-93F0-0754-8D6B-5D32236C4A98}"/>
          </ac:spMkLst>
        </pc:spChg>
      </pc:sldChg>
      <pc:sldChg chg="delSp modSp add del mod">
        <pc:chgData name="Shringi, Anupam" userId="38d14cd8-6e46-461f-8a2b-12b21f9c1cf5" providerId="ADAL" clId="{0B18EE91-4B2F-4EE2-A19D-CBB2BEB59295}" dt="2023-08-03T09:08:17.678" v="277" actId="47"/>
        <pc:sldMkLst>
          <pc:docMk/>
          <pc:sldMk cId="1093083674" sldId="2147471031"/>
        </pc:sldMkLst>
        <pc:spChg chg="del mod">
          <ac:chgData name="Shringi, Anupam" userId="38d14cd8-6e46-461f-8a2b-12b21f9c1cf5" providerId="ADAL" clId="{0B18EE91-4B2F-4EE2-A19D-CBB2BEB59295}" dt="2023-08-03T09:08:13.907" v="275" actId="21"/>
          <ac:spMkLst>
            <pc:docMk/>
            <pc:sldMk cId="1093083674" sldId="2147471031"/>
            <ac:spMk id="5" creationId="{684F9DF7-93F0-0754-8D6B-5D32236C4A98}"/>
          </ac:spMkLst>
        </pc:spChg>
      </pc:sldChg>
      <pc:sldChg chg="new del">
        <pc:chgData name="Shringi, Anupam" userId="38d14cd8-6e46-461f-8a2b-12b21f9c1cf5" providerId="ADAL" clId="{0B18EE91-4B2F-4EE2-A19D-CBB2BEB59295}" dt="2023-08-03T09:05:07.142" v="118" actId="680"/>
        <pc:sldMkLst>
          <pc:docMk/>
          <pc:sldMk cId="3118316468" sldId="2147471031"/>
        </pc:sldMkLst>
      </pc:sldChg>
      <pc:sldChg chg="addSp delSp modSp add mod">
        <pc:chgData name="Shringi, Anupam" userId="38d14cd8-6e46-461f-8a2b-12b21f9c1cf5" providerId="ADAL" clId="{0B18EE91-4B2F-4EE2-A19D-CBB2BEB59295}" dt="2023-08-03T09:17:16.291" v="604" actId="478"/>
        <pc:sldMkLst>
          <pc:docMk/>
          <pc:sldMk cId="4086467290" sldId="2147471031"/>
        </pc:sldMkLst>
        <pc:spChg chg="mod">
          <ac:chgData name="Shringi, Anupam" userId="38d14cd8-6e46-461f-8a2b-12b21f9c1cf5" providerId="ADAL" clId="{0B18EE91-4B2F-4EE2-A19D-CBB2BEB59295}" dt="2023-08-03T09:08:57.273" v="303" actId="20577"/>
          <ac:spMkLst>
            <pc:docMk/>
            <pc:sldMk cId="4086467290" sldId="2147471031"/>
            <ac:spMk id="2" creationId="{AFDD4E5D-3414-82C3-8407-09C90DCC7C13}"/>
          </ac:spMkLst>
        </pc:spChg>
        <pc:spChg chg="add del mod">
          <ac:chgData name="Shringi, Anupam" userId="38d14cd8-6e46-461f-8a2b-12b21f9c1cf5" providerId="ADAL" clId="{0B18EE91-4B2F-4EE2-A19D-CBB2BEB59295}" dt="2023-08-03T09:17:16.291" v="604" actId="478"/>
          <ac:spMkLst>
            <pc:docMk/>
            <pc:sldMk cId="4086467290" sldId="2147471031"/>
            <ac:spMk id="3" creationId="{FFEBA720-C310-51BC-9C77-12952AB3078E}"/>
          </ac:spMkLst>
        </pc:spChg>
        <pc:spChg chg="mod">
          <ac:chgData name="Shringi, Anupam" userId="38d14cd8-6e46-461f-8a2b-12b21f9c1cf5" providerId="ADAL" clId="{0B18EE91-4B2F-4EE2-A19D-CBB2BEB59295}" dt="2023-08-03T09:09:10.864" v="349" actId="20577"/>
          <ac:spMkLst>
            <pc:docMk/>
            <pc:sldMk cId="4086467290" sldId="2147471031"/>
            <ac:spMk id="5" creationId="{298EE8AF-4FD0-238F-AC5D-87D6B7CB122B}"/>
          </ac:spMkLst>
        </pc:spChg>
        <pc:picChg chg="del mod">
          <ac:chgData name="Shringi, Anupam" userId="38d14cd8-6e46-461f-8a2b-12b21f9c1cf5" providerId="ADAL" clId="{0B18EE91-4B2F-4EE2-A19D-CBB2BEB59295}" dt="2023-08-03T09:09:12.618" v="351" actId="478"/>
          <ac:picMkLst>
            <pc:docMk/>
            <pc:sldMk cId="4086467290" sldId="2147471031"/>
            <ac:picMk id="7" creationId="{304A778C-6EF2-D1F8-67BE-90B5E08ADE58}"/>
          </ac:picMkLst>
        </pc:picChg>
      </pc:sldChg>
      <pc:sldChg chg="addSp modSp add mod">
        <pc:chgData name="Shringi, Anupam" userId="38d14cd8-6e46-461f-8a2b-12b21f9c1cf5" providerId="ADAL" clId="{0B18EE91-4B2F-4EE2-A19D-CBB2BEB59295}" dt="2023-08-03T09:10:53.237" v="393" actId="1076"/>
        <pc:sldMkLst>
          <pc:docMk/>
          <pc:sldMk cId="2445411018" sldId="2147471032"/>
        </pc:sldMkLst>
        <pc:spChg chg="add mod">
          <ac:chgData name="Shringi, Anupam" userId="38d14cd8-6e46-461f-8a2b-12b21f9c1cf5" providerId="ADAL" clId="{0B18EE91-4B2F-4EE2-A19D-CBB2BEB59295}" dt="2023-08-03T09:10:53.237" v="393" actId="1076"/>
          <ac:spMkLst>
            <pc:docMk/>
            <pc:sldMk cId="2445411018" sldId="2147471032"/>
            <ac:spMk id="2" creationId="{52EC0E7E-469A-20AF-F121-F5FB3836B652}"/>
          </ac:spMkLst>
        </pc:spChg>
      </pc:sldChg>
      <pc:sldChg chg="addSp modSp add mod">
        <pc:chgData name="Shringi, Anupam" userId="38d14cd8-6e46-461f-8a2b-12b21f9c1cf5" providerId="ADAL" clId="{0B18EE91-4B2F-4EE2-A19D-CBB2BEB59295}" dt="2023-08-03T09:11:18.522" v="415" actId="20577"/>
        <pc:sldMkLst>
          <pc:docMk/>
          <pc:sldMk cId="2132440997" sldId="2147471033"/>
        </pc:sldMkLst>
        <pc:spChg chg="add mod">
          <ac:chgData name="Shringi, Anupam" userId="38d14cd8-6e46-461f-8a2b-12b21f9c1cf5" providerId="ADAL" clId="{0B18EE91-4B2F-4EE2-A19D-CBB2BEB59295}" dt="2023-08-03T09:11:18.522" v="415" actId="20577"/>
          <ac:spMkLst>
            <pc:docMk/>
            <pc:sldMk cId="2132440997" sldId="2147471033"/>
            <ac:spMk id="2" creationId="{399AF2AE-17EC-2758-1AAA-F8ACBC2CCDD3}"/>
          </ac:spMkLst>
        </pc:spChg>
      </pc:sldChg>
      <pc:sldChg chg="add del">
        <pc:chgData name="Shringi, Anupam" userId="38d14cd8-6e46-461f-8a2b-12b21f9c1cf5" providerId="ADAL" clId="{0B18EE91-4B2F-4EE2-A19D-CBB2BEB59295}" dt="2023-08-03T09:12:13.132" v="460" actId="47"/>
        <pc:sldMkLst>
          <pc:docMk/>
          <pc:sldMk cId="3663741643" sldId="2147471034"/>
        </pc:sldMkLst>
      </pc:sldChg>
      <pc:sldChg chg="delSp modSp add mod">
        <pc:chgData name="Shringi, Anupam" userId="38d14cd8-6e46-461f-8a2b-12b21f9c1cf5" providerId="ADAL" clId="{0B18EE91-4B2F-4EE2-A19D-CBB2BEB59295}" dt="2023-08-03T09:12:28.146" v="461" actId="478"/>
        <pc:sldMkLst>
          <pc:docMk/>
          <pc:sldMk cId="2386287235" sldId="2147471035"/>
        </pc:sldMkLst>
        <pc:spChg chg="mod">
          <ac:chgData name="Shringi, Anupam" userId="38d14cd8-6e46-461f-8a2b-12b21f9c1cf5" providerId="ADAL" clId="{0B18EE91-4B2F-4EE2-A19D-CBB2BEB59295}" dt="2023-08-03T09:11:59.477" v="459" actId="20577"/>
          <ac:spMkLst>
            <pc:docMk/>
            <pc:sldMk cId="2386287235" sldId="2147471035"/>
            <ac:spMk id="2" creationId="{52EC0E7E-469A-20AF-F121-F5FB3836B652}"/>
          </ac:spMkLst>
        </pc:spChg>
        <pc:spChg chg="del">
          <ac:chgData name="Shringi, Anupam" userId="38d14cd8-6e46-461f-8a2b-12b21f9c1cf5" providerId="ADAL" clId="{0B18EE91-4B2F-4EE2-A19D-CBB2BEB59295}" dt="2023-08-03T09:12:28.146" v="461" actId="478"/>
          <ac:spMkLst>
            <pc:docMk/>
            <pc:sldMk cId="2386287235" sldId="2147471035"/>
            <ac:spMk id="3" creationId="{A151367B-CE09-4792-8CB0-ADCCE7F86973}"/>
          </ac:spMkLst>
        </pc:spChg>
        <pc:spChg chg="mod">
          <ac:chgData name="Shringi, Anupam" userId="38d14cd8-6e46-461f-8a2b-12b21f9c1cf5" providerId="ADAL" clId="{0B18EE91-4B2F-4EE2-A19D-CBB2BEB59295}" dt="2023-08-03T09:11:48.237" v="441" actId="20577"/>
          <ac:spMkLst>
            <pc:docMk/>
            <pc:sldMk cId="2386287235" sldId="2147471035"/>
            <ac:spMk id="8" creationId="{7DACDE57-9233-DBDD-5808-F692F90268B6}"/>
          </ac:spMkLst>
        </pc:spChg>
        <pc:spChg chg="del">
          <ac:chgData name="Shringi, Anupam" userId="38d14cd8-6e46-461f-8a2b-12b21f9c1cf5" providerId="ADAL" clId="{0B18EE91-4B2F-4EE2-A19D-CBB2BEB59295}" dt="2023-08-03T09:12:28.146" v="461" actId="478"/>
          <ac:spMkLst>
            <pc:docMk/>
            <pc:sldMk cId="2386287235" sldId="2147471035"/>
            <ac:spMk id="17" creationId="{AB12602D-3FFA-453C-ADEA-D1792ED93523}"/>
          </ac:spMkLst>
        </pc:spChg>
        <pc:spChg chg="del">
          <ac:chgData name="Shringi, Anupam" userId="38d14cd8-6e46-461f-8a2b-12b21f9c1cf5" providerId="ADAL" clId="{0B18EE91-4B2F-4EE2-A19D-CBB2BEB59295}" dt="2023-08-03T09:12:28.146" v="461" actId="478"/>
          <ac:spMkLst>
            <pc:docMk/>
            <pc:sldMk cId="2386287235" sldId="2147471035"/>
            <ac:spMk id="21" creationId="{041ABF94-EDFC-4C46-B243-59852140793B}"/>
          </ac:spMkLst>
        </pc:spChg>
        <pc:spChg chg="del">
          <ac:chgData name="Shringi, Anupam" userId="38d14cd8-6e46-461f-8a2b-12b21f9c1cf5" providerId="ADAL" clId="{0B18EE91-4B2F-4EE2-A19D-CBB2BEB59295}" dt="2023-08-03T09:12:28.146" v="461" actId="478"/>
          <ac:spMkLst>
            <pc:docMk/>
            <pc:sldMk cId="2386287235" sldId="2147471035"/>
            <ac:spMk id="23" creationId="{E9FD4636-223F-4BA8-9237-5DB3A2EACD3F}"/>
          </ac:spMkLst>
        </pc:spChg>
        <pc:spChg chg="del">
          <ac:chgData name="Shringi, Anupam" userId="38d14cd8-6e46-461f-8a2b-12b21f9c1cf5" providerId="ADAL" clId="{0B18EE91-4B2F-4EE2-A19D-CBB2BEB59295}" dt="2023-08-03T09:12:28.146" v="461" actId="478"/>
          <ac:spMkLst>
            <pc:docMk/>
            <pc:sldMk cId="2386287235" sldId="2147471035"/>
            <ac:spMk id="32" creationId="{5F3D576C-A6F7-499E-A79A-65991FED7091}"/>
          </ac:spMkLst>
        </pc:spChg>
        <pc:spChg chg="del">
          <ac:chgData name="Shringi, Anupam" userId="38d14cd8-6e46-461f-8a2b-12b21f9c1cf5" providerId="ADAL" clId="{0B18EE91-4B2F-4EE2-A19D-CBB2BEB59295}" dt="2023-08-03T09:12:28.146" v="461" actId="478"/>
          <ac:spMkLst>
            <pc:docMk/>
            <pc:sldMk cId="2386287235" sldId="2147471035"/>
            <ac:spMk id="33" creationId="{E73AC3EA-8C04-4A3E-BAD8-971FF0D146BF}"/>
          </ac:spMkLst>
        </pc:spChg>
        <pc:spChg chg="del">
          <ac:chgData name="Shringi, Anupam" userId="38d14cd8-6e46-461f-8a2b-12b21f9c1cf5" providerId="ADAL" clId="{0B18EE91-4B2F-4EE2-A19D-CBB2BEB59295}" dt="2023-08-03T09:12:28.146" v="461" actId="478"/>
          <ac:spMkLst>
            <pc:docMk/>
            <pc:sldMk cId="2386287235" sldId="2147471035"/>
            <ac:spMk id="34" creationId="{B1A537BF-D8A0-46E0-80B0-85E4544DC664}"/>
          </ac:spMkLst>
        </pc:spChg>
        <pc:spChg chg="del">
          <ac:chgData name="Shringi, Anupam" userId="38d14cd8-6e46-461f-8a2b-12b21f9c1cf5" providerId="ADAL" clId="{0B18EE91-4B2F-4EE2-A19D-CBB2BEB59295}" dt="2023-08-03T09:12:28.146" v="461" actId="478"/>
          <ac:spMkLst>
            <pc:docMk/>
            <pc:sldMk cId="2386287235" sldId="2147471035"/>
            <ac:spMk id="35" creationId="{36E61585-5B74-457C-BDB8-73490BF208D8}"/>
          </ac:spMkLst>
        </pc:spChg>
        <pc:spChg chg="del">
          <ac:chgData name="Shringi, Anupam" userId="38d14cd8-6e46-461f-8a2b-12b21f9c1cf5" providerId="ADAL" clId="{0B18EE91-4B2F-4EE2-A19D-CBB2BEB59295}" dt="2023-08-03T09:12:28.146" v="461" actId="478"/>
          <ac:spMkLst>
            <pc:docMk/>
            <pc:sldMk cId="2386287235" sldId="2147471035"/>
            <ac:spMk id="36" creationId="{423CAD11-D38B-43C6-9D5A-69E38B2EA099}"/>
          </ac:spMkLst>
        </pc:spChg>
        <pc:spChg chg="del">
          <ac:chgData name="Shringi, Anupam" userId="38d14cd8-6e46-461f-8a2b-12b21f9c1cf5" providerId="ADAL" clId="{0B18EE91-4B2F-4EE2-A19D-CBB2BEB59295}" dt="2023-08-03T09:12:28.146" v="461" actId="478"/>
          <ac:spMkLst>
            <pc:docMk/>
            <pc:sldMk cId="2386287235" sldId="2147471035"/>
            <ac:spMk id="37" creationId="{FABECFBE-7D04-44E6-9B7D-A6AC7D30DEFF}"/>
          </ac:spMkLst>
        </pc:spChg>
        <pc:spChg chg="del">
          <ac:chgData name="Shringi, Anupam" userId="38d14cd8-6e46-461f-8a2b-12b21f9c1cf5" providerId="ADAL" clId="{0B18EE91-4B2F-4EE2-A19D-CBB2BEB59295}" dt="2023-08-03T09:12:28.146" v="461" actId="478"/>
          <ac:spMkLst>
            <pc:docMk/>
            <pc:sldMk cId="2386287235" sldId="2147471035"/>
            <ac:spMk id="38" creationId="{393D76DA-8BBE-4D8D-871A-23BD099F8035}"/>
          </ac:spMkLst>
        </pc:spChg>
        <pc:spChg chg="del">
          <ac:chgData name="Shringi, Anupam" userId="38d14cd8-6e46-461f-8a2b-12b21f9c1cf5" providerId="ADAL" clId="{0B18EE91-4B2F-4EE2-A19D-CBB2BEB59295}" dt="2023-08-03T09:12:28.146" v="461" actId="478"/>
          <ac:spMkLst>
            <pc:docMk/>
            <pc:sldMk cId="2386287235" sldId="2147471035"/>
            <ac:spMk id="39" creationId="{E0B19DAA-54B3-4896-A7E5-1AEDC8EC1FB1}"/>
          </ac:spMkLst>
        </pc:spChg>
        <pc:spChg chg="del">
          <ac:chgData name="Shringi, Anupam" userId="38d14cd8-6e46-461f-8a2b-12b21f9c1cf5" providerId="ADAL" clId="{0B18EE91-4B2F-4EE2-A19D-CBB2BEB59295}" dt="2023-08-03T09:12:28.146" v="461" actId="478"/>
          <ac:spMkLst>
            <pc:docMk/>
            <pc:sldMk cId="2386287235" sldId="2147471035"/>
            <ac:spMk id="44" creationId="{9EF84913-F551-4149-B947-39BC1FFA50C8}"/>
          </ac:spMkLst>
        </pc:spChg>
        <pc:spChg chg="del">
          <ac:chgData name="Shringi, Anupam" userId="38d14cd8-6e46-461f-8a2b-12b21f9c1cf5" providerId="ADAL" clId="{0B18EE91-4B2F-4EE2-A19D-CBB2BEB59295}" dt="2023-08-03T09:12:28.146" v="461" actId="478"/>
          <ac:spMkLst>
            <pc:docMk/>
            <pc:sldMk cId="2386287235" sldId="2147471035"/>
            <ac:spMk id="45" creationId="{4EB9BFD3-D9DD-4881-B7CD-F47A4A9F6312}"/>
          </ac:spMkLst>
        </pc:spChg>
        <pc:spChg chg="del">
          <ac:chgData name="Shringi, Anupam" userId="38d14cd8-6e46-461f-8a2b-12b21f9c1cf5" providerId="ADAL" clId="{0B18EE91-4B2F-4EE2-A19D-CBB2BEB59295}" dt="2023-08-03T09:12:28.146" v="461" actId="478"/>
          <ac:spMkLst>
            <pc:docMk/>
            <pc:sldMk cId="2386287235" sldId="2147471035"/>
            <ac:spMk id="46" creationId="{87B9E2B2-CF92-452E-A89A-66AF60F6C520}"/>
          </ac:spMkLst>
        </pc:spChg>
        <pc:spChg chg="del">
          <ac:chgData name="Shringi, Anupam" userId="38d14cd8-6e46-461f-8a2b-12b21f9c1cf5" providerId="ADAL" clId="{0B18EE91-4B2F-4EE2-A19D-CBB2BEB59295}" dt="2023-08-03T09:12:28.146" v="461" actId="478"/>
          <ac:spMkLst>
            <pc:docMk/>
            <pc:sldMk cId="2386287235" sldId="2147471035"/>
            <ac:spMk id="47" creationId="{4059DD40-65CC-4264-82DB-A8447A38E18E}"/>
          </ac:spMkLst>
        </pc:spChg>
        <pc:spChg chg="del">
          <ac:chgData name="Shringi, Anupam" userId="38d14cd8-6e46-461f-8a2b-12b21f9c1cf5" providerId="ADAL" clId="{0B18EE91-4B2F-4EE2-A19D-CBB2BEB59295}" dt="2023-08-03T09:12:28.146" v="461" actId="478"/>
          <ac:spMkLst>
            <pc:docMk/>
            <pc:sldMk cId="2386287235" sldId="2147471035"/>
            <ac:spMk id="52" creationId="{60132AF0-98C4-4B1A-A1B0-358651166C17}"/>
          </ac:spMkLst>
        </pc:spChg>
        <pc:spChg chg="del">
          <ac:chgData name="Shringi, Anupam" userId="38d14cd8-6e46-461f-8a2b-12b21f9c1cf5" providerId="ADAL" clId="{0B18EE91-4B2F-4EE2-A19D-CBB2BEB59295}" dt="2023-08-03T09:12:28.146" v="461" actId="478"/>
          <ac:spMkLst>
            <pc:docMk/>
            <pc:sldMk cId="2386287235" sldId="2147471035"/>
            <ac:spMk id="53" creationId="{95C9FF77-8BC7-41E9-8A14-38988A909132}"/>
          </ac:spMkLst>
        </pc:spChg>
        <pc:spChg chg="del">
          <ac:chgData name="Shringi, Anupam" userId="38d14cd8-6e46-461f-8a2b-12b21f9c1cf5" providerId="ADAL" clId="{0B18EE91-4B2F-4EE2-A19D-CBB2BEB59295}" dt="2023-08-03T09:12:28.146" v="461" actId="478"/>
          <ac:spMkLst>
            <pc:docMk/>
            <pc:sldMk cId="2386287235" sldId="2147471035"/>
            <ac:spMk id="54" creationId="{87618A36-039B-472B-92F4-53A143250BDF}"/>
          </ac:spMkLst>
        </pc:spChg>
        <pc:spChg chg="del">
          <ac:chgData name="Shringi, Anupam" userId="38d14cd8-6e46-461f-8a2b-12b21f9c1cf5" providerId="ADAL" clId="{0B18EE91-4B2F-4EE2-A19D-CBB2BEB59295}" dt="2023-08-03T09:12:28.146" v="461" actId="478"/>
          <ac:spMkLst>
            <pc:docMk/>
            <pc:sldMk cId="2386287235" sldId="2147471035"/>
            <ac:spMk id="55" creationId="{72F81030-E881-4EAC-A769-E2BAA77522AC}"/>
          </ac:spMkLst>
        </pc:spChg>
        <pc:picChg chg="del">
          <ac:chgData name="Shringi, Anupam" userId="38d14cd8-6e46-461f-8a2b-12b21f9c1cf5" providerId="ADAL" clId="{0B18EE91-4B2F-4EE2-A19D-CBB2BEB59295}" dt="2023-08-03T09:12:28.146" v="461" actId="478"/>
          <ac:picMkLst>
            <pc:docMk/>
            <pc:sldMk cId="2386287235" sldId="2147471035"/>
            <ac:picMk id="18" creationId="{B8494D0D-1781-4813-BA22-5224DD9975E1}"/>
          </ac:picMkLst>
        </pc:picChg>
      </pc:sldChg>
      <pc:sldChg chg="addSp modSp add">
        <pc:chgData name="Shringi, Anupam" userId="38d14cd8-6e46-461f-8a2b-12b21f9c1cf5" providerId="ADAL" clId="{0B18EE91-4B2F-4EE2-A19D-CBB2BEB59295}" dt="2023-08-03T09:13:07.559" v="463"/>
        <pc:sldMkLst>
          <pc:docMk/>
          <pc:sldMk cId="3130345740" sldId="2147471036"/>
        </pc:sldMkLst>
        <pc:spChg chg="add mod">
          <ac:chgData name="Shringi, Anupam" userId="38d14cd8-6e46-461f-8a2b-12b21f9c1cf5" providerId="ADAL" clId="{0B18EE91-4B2F-4EE2-A19D-CBB2BEB59295}" dt="2023-08-03T09:13:07.559" v="463"/>
          <ac:spMkLst>
            <pc:docMk/>
            <pc:sldMk cId="3130345740" sldId="2147471036"/>
            <ac:spMk id="4" creationId="{BCAAAAE4-5891-A6D3-D25D-A4A3C1AA6A5E}"/>
          </ac:spMkLst>
        </pc:spChg>
      </pc:sldChg>
      <pc:sldChg chg="addSp modSp add">
        <pc:chgData name="Shringi, Anupam" userId="38d14cd8-6e46-461f-8a2b-12b21f9c1cf5" providerId="ADAL" clId="{0B18EE91-4B2F-4EE2-A19D-CBB2BEB59295}" dt="2023-08-03T09:13:09.368" v="464"/>
        <pc:sldMkLst>
          <pc:docMk/>
          <pc:sldMk cId="2426127733" sldId="2147471037"/>
        </pc:sldMkLst>
        <pc:spChg chg="add mod">
          <ac:chgData name="Shringi, Anupam" userId="38d14cd8-6e46-461f-8a2b-12b21f9c1cf5" providerId="ADAL" clId="{0B18EE91-4B2F-4EE2-A19D-CBB2BEB59295}" dt="2023-08-03T09:13:09.368" v="464"/>
          <ac:spMkLst>
            <pc:docMk/>
            <pc:sldMk cId="2426127733" sldId="2147471037"/>
            <ac:spMk id="2" creationId="{D48EE38C-2491-B8E8-426D-4F0DF1A816D1}"/>
          </ac:spMkLst>
        </pc:spChg>
      </pc:sldChg>
      <pc:sldChg chg="addSp modSp add">
        <pc:chgData name="Shringi, Anupam" userId="38d14cd8-6e46-461f-8a2b-12b21f9c1cf5" providerId="ADAL" clId="{0B18EE91-4B2F-4EE2-A19D-CBB2BEB59295}" dt="2023-08-03T09:13:11.192" v="465"/>
        <pc:sldMkLst>
          <pc:docMk/>
          <pc:sldMk cId="1170472053" sldId="2147471038"/>
        </pc:sldMkLst>
        <pc:spChg chg="add mod">
          <ac:chgData name="Shringi, Anupam" userId="38d14cd8-6e46-461f-8a2b-12b21f9c1cf5" providerId="ADAL" clId="{0B18EE91-4B2F-4EE2-A19D-CBB2BEB59295}" dt="2023-08-03T09:13:11.192" v="465"/>
          <ac:spMkLst>
            <pc:docMk/>
            <pc:sldMk cId="1170472053" sldId="2147471038"/>
            <ac:spMk id="2" creationId="{E7D79FCD-091E-96C7-F60B-A8C5A4E3A73B}"/>
          </ac:spMkLst>
        </pc:spChg>
      </pc:sldChg>
      <pc:sldChg chg="add del">
        <pc:chgData name="Shringi, Anupam" userId="38d14cd8-6e46-461f-8a2b-12b21f9c1cf5" providerId="ADAL" clId="{0B18EE91-4B2F-4EE2-A19D-CBB2BEB59295}" dt="2023-08-03T09:25:21.786" v="948"/>
        <pc:sldMkLst>
          <pc:docMk/>
          <pc:sldMk cId="1913463682" sldId="2147471039"/>
        </pc:sldMkLst>
      </pc:sldChg>
      <pc:sldChg chg="add del">
        <pc:chgData name="Shringi, Anupam" userId="38d14cd8-6e46-461f-8a2b-12b21f9c1cf5" providerId="ADAL" clId="{0B18EE91-4B2F-4EE2-A19D-CBB2BEB59295}" dt="2023-08-03T09:17:10.386" v="602"/>
        <pc:sldMkLst>
          <pc:docMk/>
          <pc:sldMk cId="3234629723" sldId="2147471039"/>
        </pc:sldMkLst>
      </pc:sldChg>
      <pc:sldChg chg="add del">
        <pc:chgData name="Shringi, Anupam" userId="38d14cd8-6e46-461f-8a2b-12b21f9c1cf5" providerId="ADAL" clId="{0B18EE91-4B2F-4EE2-A19D-CBB2BEB59295}" dt="2023-08-03T09:16:59.697" v="598"/>
        <pc:sldMkLst>
          <pc:docMk/>
          <pc:sldMk cId="4162000860" sldId="2147471039"/>
        </pc:sldMkLst>
      </pc:sldChg>
      <pc:sldMasterChg chg="delSldLayout">
        <pc:chgData name="Shringi, Anupam" userId="38d14cd8-6e46-461f-8a2b-12b21f9c1cf5" providerId="ADAL" clId="{0B18EE91-4B2F-4EE2-A19D-CBB2BEB59295}" dt="2023-08-03T09:01:52.329" v="29" actId="2696"/>
        <pc:sldMasterMkLst>
          <pc:docMk/>
          <pc:sldMasterMk cId="930262321" sldId="2147483660"/>
        </pc:sldMasterMkLst>
        <pc:sldLayoutChg chg="del">
          <pc:chgData name="Shringi, Anupam" userId="38d14cd8-6e46-461f-8a2b-12b21f9c1cf5" providerId="ADAL" clId="{0B18EE91-4B2F-4EE2-A19D-CBB2BEB59295}" dt="2023-08-03T09:01:52.329" v="29" actId="2696"/>
          <pc:sldLayoutMkLst>
            <pc:docMk/>
            <pc:sldMasterMk cId="930262321" sldId="2147483660"/>
            <pc:sldLayoutMk cId="1963452323" sldId="2147483661"/>
          </pc:sldLayoutMkLst>
        </pc:sldLayoutChg>
      </pc:sldMasterChg>
      <pc:sldMasterChg chg="del delSldLayout">
        <pc:chgData name="Shringi, Anupam" userId="38d14cd8-6e46-461f-8a2b-12b21f9c1cf5" providerId="ADAL" clId="{0B18EE91-4B2F-4EE2-A19D-CBB2BEB59295}" dt="2023-08-03T09:01:52.329" v="29" actId="2696"/>
        <pc:sldMasterMkLst>
          <pc:docMk/>
          <pc:sldMasterMk cId="3566313432" sldId="2147483668"/>
        </pc:sldMasterMkLst>
        <pc:sldLayoutChg chg="del">
          <pc:chgData name="Shringi, Anupam" userId="38d14cd8-6e46-461f-8a2b-12b21f9c1cf5" providerId="ADAL" clId="{0B18EE91-4B2F-4EE2-A19D-CBB2BEB59295}" dt="2023-08-03T09:01:52.329" v="29" actId="2696"/>
          <pc:sldLayoutMkLst>
            <pc:docMk/>
            <pc:sldMasterMk cId="3566313432" sldId="2147483668"/>
            <pc:sldLayoutMk cId="4238356368" sldId="2147483669"/>
          </pc:sldLayoutMkLst>
        </pc:sldLayoutChg>
        <pc:sldLayoutChg chg="del">
          <pc:chgData name="Shringi, Anupam" userId="38d14cd8-6e46-461f-8a2b-12b21f9c1cf5" providerId="ADAL" clId="{0B18EE91-4B2F-4EE2-A19D-CBB2BEB59295}" dt="2023-08-03T09:01:52.329" v="29" actId="2696"/>
          <pc:sldLayoutMkLst>
            <pc:docMk/>
            <pc:sldMasterMk cId="3566313432" sldId="2147483668"/>
            <pc:sldLayoutMk cId="4207428804" sldId="2147483670"/>
          </pc:sldLayoutMkLst>
        </pc:sldLayoutChg>
        <pc:sldLayoutChg chg="del">
          <pc:chgData name="Shringi, Anupam" userId="38d14cd8-6e46-461f-8a2b-12b21f9c1cf5" providerId="ADAL" clId="{0B18EE91-4B2F-4EE2-A19D-CBB2BEB59295}" dt="2023-08-03T09:01:52.329" v="29" actId="2696"/>
          <pc:sldLayoutMkLst>
            <pc:docMk/>
            <pc:sldMasterMk cId="3566313432" sldId="2147483668"/>
            <pc:sldLayoutMk cId="743550802" sldId="2147483671"/>
          </pc:sldLayoutMkLst>
        </pc:sldLayoutChg>
        <pc:sldLayoutChg chg="del">
          <pc:chgData name="Shringi, Anupam" userId="38d14cd8-6e46-461f-8a2b-12b21f9c1cf5" providerId="ADAL" clId="{0B18EE91-4B2F-4EE2-A19D-CBB2BEB59295}" dt="2023-08-03T09:01:52.329" v="29" actId="2696"/>
          <pc:sldLayoutMkLst>
            <pc:docMk/>
            <pc:sldMasterMk cId="3566313432" sldId="2147483668"/>
            <pc:sldLayoutMk cId="1638415859" sldId="2147483672"/>
          </pc:sldLayoutMkLst>
        </pc:sldLayoutChg>
        <pc:sldLayoutChg chg="del">
          <pc:chgData name="Shringi, Anupam" userId="38d14cd8-6e46-461f-8a2b-12b21f9c1cf5" providerId="ADAL" clId="{0B18EE91-4B2F-4EE2-A19D-CBB2BEB59295}" dt="2023-08-03T09:01:52.329" v="29" actId="2696"/>
          <pc:sldLayoutMkLst>
            <pc:docMk/>
            <pc:sldMasterMk cId="3566313432" sldId="2147483668"/>
            <pc:sldLayoutMk cId="48288915" sldId="2147483673"/>
          </pc:sldLayoutMkLst>
        </pc:sldLayoutChg>
        <pc:sldLayoutChg chg="del">
          <pc:chgData name="Shringi, Anupam" userId="38d14cd8-6e46-461f-8a2b-12b21f9c1cf5" providerId="ADAL" clId="{0B18EE91-4B2F-4EE2-A19D-CBB2BEB59295}" dt="2023-08-03T09:01:52.329" v="29" actId="2696"/>
          <pc:sldLayoutMkLst>
            <pc:docMk/>
            <pc:sldMasterMk cId="3566313432" sldId="2147483668"/>
            <pc:sldLayoutMk cId="650385711" sldId="2147483674"/>
          </pc:sldLayoutMkLst>
        </pc:sldLayoutChg>
        <pc:sldLayoutChg chg="del">
          <pc:chgData name="Shringi, Anupam" userId="38d14cd8-6e46-461f-8a2b-12b21f9c1cf5" providerId="ADAL" clId="{0B18EE91-4B2F-4EE2-A19D-CBB2BEB59295}" dt="2023-08-03T09:01:52.329" v="29" actId="2696"/>
          <pc:sldLayoutMkLst>
            <pc:docMk/>
            <pc:sldMasterMk cId="3566313432" sldId="2147483668"/>
            <pc:sldLayoutMk cId="2206899223" sldId="2147483675"/>
          </pc:sldLayoutMkLst>
        </pc:sldLayoutChg>
        <pc:sldLayoutChg chg="del">
          <pc:chgData name="Shringi, Anupam" userId="38d14cd8-6e46-461f-8a2b-12b21f9c1cf5" providerId="ADAL" clId="{0B18EE91-4B2F-4EE2-A19D-CBB2BEB59295}" dt="2023-08-03T09:01:52.329" v="29" actId="2696"/>
          <pc:sldLayoutMkLst>
            <pc:docMk/>
            <pc:sldMasterMk cId="3566313432" sldId="2147483668"/>
            <pc:sldLayoutMk cId="1687229513" sldId="2147483676"/>
          </pc:sldLayoutMkLst>
        </pc:sldLayoutChg>
        <pc:sldLayoutChg chg="del">
          <pc:chgData name="Shringi, Anupam" userId="38d14cd8-6e46-461f-8a2b-12b21f9c1cf5" providerId="ADAL" clId="{0B18EE91-4B2F-4EE2-A19D-CBB2BEB59295}" dt="2023-08-03T09:01:52.329" v="29" actId="2696"/>
          <pc:sldLayoutMkLst>
            <pc:docMk/>
            <pc:sldMasterMk cId="3566313432" sldId="2147483668"/>
            <pc:sldLayoutMk cId="3008489589" sldId="2147483677"/>
          </pc:sldLayoutMkLst>
        </pc:sldLayoutChg>
        <pc:sldLayoutChg chg="del">
          <pc:chgData name="Shringi, Anupam" userId="38d14cd8-6e46-461f-8a2b-12b21f9c1cf5" providerId="ADAL" clId="{0B18EE91-4B2F-4EE2-A19D-CBB2BEB59295}" dt="2023-08-03T09:01:52.329" v="29" actId="2696"/>
          <pc:sldLayoutMkLst>
            <pc:docMk/>
            <pc:sldMasterMk cId="3566313432" sldId="2147483668"/>
            <pc:sldLayoutMk cId="3792618446" sldId="2147483678"/>
          </pc:sldLayoutMkLst>
        </pc:sldLayoutChg>
        <pc:sldLayoutChg chg="del">
          <pc:chgData name="Shringi, Anupam" userId="38d14cd8-6e46-461f-8a2b-12b21f9c1cf5" providerId="ADAL" clId="{0B18EE91-4B2F-4EE2-A19D-CBB2BEB59295}" dt="2023-08-03T09:01:52.329" v="29" actId="2696"/>
          <pc:sldLayoutMkLst>
            <pc:docMk/>
            <pc:sldMasterMk cId="3566313432" sldId="2147483668"/>
            <pc:sldLayoutMk cId="3614524070" sldId="2147483679"/>
          </pc:sldLayoutMkLst>
        </pc:sldLayoutChg>
        <pc:sldLayoutChg chg="del">
          <pc:chgData name="Shringi, Anupam" userId="38d14cd8-6e46-461f-8a2b-12b21f9c1cf5" providerId="ADAL" clId="{0B18EE91-4B2F-4EE2-A19D-CBB2BEB59295}" dt="2023-08-03T09:01:52.329" v="29" actId="2696"/>
          <pc:sldLayoutMkLst>
            <pc:docMk/>
            <pc:sldMasterMk cId="3566313432" sldId="2147483668"/>
            <pc:sldLayoutMk cId="2676412249" sldId="2147483680"/>
          </pc:sldLayoutMkLst>
        </pc:sldLayoutChg>
        <pc:sldLayoutChg chg="del">
          <pc:chgData name="Shringi, Anupam" userId="38d14cd8-6e46-461f-8a2b-12b21f9c1cf5" providerId="ADAL" clId="{0B18EE91-4B2F-4EE2-A19D-CBB2BEB59295}" dt="2023-08-03T09:01:52.329" v="29" actId="2696"/>
          <pc:sldLayoutMkLst>
            <pc:docMk/>
            <pc:sldMasterMk cId="3566313432" sldId="2147483668"/>
            <pc:sldLayoutMk cId="1470507224" sldId="2147483681"/>
          </pc:sldLayoutMkLst>
        </pc:sldLayoutChg>
        <pc:sldLayoutChg chg="del">
          <pc:chgData name="Shringi, Anupam" userId="38d14cd8-6e46-461f-8a2b-12b21f9c1cf5" providerId="ADAL" clId="{0B18EE91-4B2F-4EE2-A19D-CBB2BEB59295}" dt="2023-08-03T09:01:52.329" v="29" actId="2696"/>
          <pc:sldLayoutMkLst>
            <pc:docMk/>
            <pc:sldMasterMk cId="3566313432" sldId="2147483668"/>
            <pc:sldLayoutMk cId="2322234542" sldId="2147483682"/>
          </pc:sldLayoutMkLst>
        </pc:sldLayoutChg>
        <pc:sldLayoutChg chg="del">
          <pc:chgData name="Shringi, Anupam" userId="38d14cd8-6e46-461f-8a2b-12b21f9c1cf5" providerId="ADAL" clId="{0B18EE91-4B2F-4EE2-A19D-CBB2BEB59295}" dt="2023-08-03T09:01:52.329" v="29" actId="2696"/>
          <pc:sldLayoutMkLst>
            <pc:docMk/>
            <pc:sldMasterMk cId="3566313432" sldId="2147483668"/>
            <pc:sldLayoutMk cId="4263858724" sldId="2147483683"/>
          </pc:sldLayoutMkLst>
        </pc:sldLayoutChg>
        <pc:sldLayoutChg chg="del">
          <pc:chgData name="Shringi, Anupam" userId="38d14cd8-6e46-461f-8a2b-12b21f9c1cf5" providerId="ADAL" clId="{0B18EE91-4B2F-4EE2-A19D-CBB2BEB59295}" dt="2023-08-03T09:01:52.329" v="29" actId="2696"/>
          <pc:sldLayoutMkLst>
            <pc:docMk/>
            <pc:sldMasterMk cId="3566313432" sldId="2147483668"/>
            <pc:sldLayoutMk cId="268671460" sldId="2147483684"/>
          </pc:sldLayoutMkLst>
        </pc:sldLayoutChg>
        <pc:sldLayoutChg chg="del">
          <pc:chgData name="Shringi, Anupam" userId="38d14cd8-6e46-461f-8a2b-12b21f9c1cf5" providerId="ADAL" clId="{0B18EE91-4B2F-4EE2-A19D-CBB2BEB59295}" dt="2023-08-03T09:01:52.329" v="29" actId="2696"/>
          <pc:sldLayoutMkLst>
            <pc:docMk/>
            <pc:sldMasterMk cId="3566313432" sldId="2147483668"/>
            <pc:sldLayoutMk cId="1103966283" sldId="2147483685"/>
          </pc:sldLayoutMkLst>
        </pc:sldLayoutChg>
        <pc:sldLayoutChg chg="del">
          <pc:chgData name="Shringi, Anupam" userId="38d14cd8-6e46-461f-8a2b-12b21f9c1cf5" providerId="ADAL" clId="{0B18EE91-4B2F-4EE2-A19D-CBB2BEB59295}" dt="2023-08-03T09:01:52.329" v="29" actId="2696"/>
          <pc:sldLayoutMkLst>
            <pc:docMk/>
            <pc:sldMasterMk cId="3566313432" sldId="2147483668"/>
            <pc:sldLayoutMk cId="1881820582" sldId="2147483686"/>
          </pc:sldLayoutMkLst>
        </pc:sldLayoutChg>
        <pc:sldLayoutChg chg="del">
          <pc:chgData name="Shringi, Anupam" userId="38d14cd8-6e46-461f-8a2b-12b21f9c1cf5" providerId="ADAL" clId="{0B18EE91-4B2F-4EE2-A19D-CBB2BEB59295}" dt="2023-08-03T09:01:52.329" v="29" actId="2696"/>
          <pc:sldLayoutMkLst>
            <pc:docMk/>
            <pc:sldMasterMk cId="3566313432" sldId="2147483668"/>
            <pc:sldLayoutMk cId="425348238" sldId="2147483687"/>
          </pc:sldLayoutMkLst>
        </pc:sldLayoutChg>
        <pc:sldLayoutChg chg="del">
          <pc:chgData name="Shringi, Anupam" userId="38d14cd8-6e46-461f-8a2b-12b21f9c1cf5" providerId="ADAL" clId="{0B18EE91-4B2F-4EE2-A19D-CBB2BEB59295}" dt="2023-08-03T09:01:52.329" v="29" actId="2696"/>
          <pc:sldLayoutMkLst>
            <pc:docMk/>
            <pc:sldMasterMk cId="3566313432" sldId="2147483668"/>
            <pc:sldLayoutMk cId="1323897856" sldId="2147483688"/>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spPr>
            <a:ln>
              <a:noFill/>
            </a:ln>
          </c:spPr>
          <c:dPt>
            <c:idx val="0"/>
            <c:bubble3D val="0"/>
            <c:spPr>
              <a:solidFill>
                <a:srgbClr val="202C8F"/>
              </a:solidFill>
              <a:ln w="19050">
                <a:noFill/>
              </a:ln>
              <a:effectLst/>
            </c:spPr>
            <c:extLst>
              <c:ext xmlns:c16="http://schemas.microsoft.com/office/drawing/2014/chart" uri="{C3380CC4-5D6E-409C-BE32-E72D297353CC}">
                <c16:uniqueId val="{00000001-2111-4797-9FA5-AA0C5A30D60C}"/>
              </c:ext>
            </c:extLst>
          </c:dPt>
          <c:dPt>
            <c:idx val="1"/>
            <c:bubble3D val="0"/>
            <c:spPr>
              <a:solidFill>
                <a:schemeClr val="bg2"/>
              </a:solidFill>
              <a:ln w="19050">
                <a:noFill/>
              </a:ln>
              <a:effectLst/>
            </c:spPr>
            <c:extLst>
              <c:ext xmlns:c16="http://schemas.microsoft.com/office/drawing/2014/chart" uri="{C3380CC4-5D6E-409C-BE32-E72D297353CC}">
                <c16:uniqueId val="{00000003-2111-4797-9FA5-AA0C5A30D60C}"/>
              </c:ext>
            </c:extLst>
          </c:dPt>
          <c:val>
            <c:numRef>
              <c:f>Sheet1!$K$1:$K$2</c:f>
              <c:numCache>
                <c:formatCode>0%</c:formatCode>
                <c:ptCount val="2"/>
                <c:pt idx="0">
                  <c:v>0.4</c:v>
                </c:pt>
                <c:pt idx="1">
                  <c:v>0.6</c:v>
                </c:pt>
              </c:numCache>
            </c:numRef>
          </c:val>
          <c:extLst>
            <c:ext xmlns:c16="http://schemas.microsoft.com/office/drawing/2014/chart" uri="{C3380CC4-5D6E-409C-BE32-E72D297353CC}">
              <c16:uniqueId val="{00000004-2111-4797-9FA5-AA0C5A30D60C}"/>
            </c:ext>
          </c:extLst>
        </c:ser>
        <c:dLbls>
          <c:showLegendKey val="0"/>
          <c:showVal val="0"/>
          <c:showCatName val="0"/>
          <c:showSerName val="0"/>
          <c:showPercent val="0"/>
          <c:showBubbleSize val="0"/>
          <c:showLeaderLines val="1"/>
        </c:dLbls>
        <c:firstSliceAng val="0"/>
        <c:holeSize val="81"/>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A221F1-3C0D-4EE0-B3A7-536EBB5EC757}" type="datetimeFigureOut">
              <a:rPr lang="en-US" smtClean="0"/>
              <a:t>8/3/2023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C57B61-10EA-43A5-8808-E2E9161A4E78}" type="slidenum">
              <a:rPr lang="en-US" smtClean="0"/>
              <a:t>‹#›</a:t>
            </a:fld>
            <a:endParaRPr lang="en-US"/>
          </a:p>
        </p:txBody>
      </p:sp>
    </p:spTree>
    <p:extLst>
      <p:ext uri="{BB962C8B-B14F-4D97-AF65-F5344CB8AC3E}">
        <p14:creationId xmlns:p14="http://schemas.microsoft.com/office/powerpoint/2010/main" val="2850595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EVOLUTION OF AI – GEN 0 GEN 1 GEN 2</a:t>
            </a:r>
          </a:p>
          <a:p>
            <a:r>
              <a:rPr lang="en-US" dirty="0"/>
              <a:t>FRAME WORK &amp; USE CASES – RELEVANT ONES</a:t>
            </a:r>
          </a:p>
          <a:p>
            <a:r>
              <a:rPr lang="en-US" dirty="0"/>
              <a:t>GAP in FS</a:t>
            </a:r>
          </a:p>
          <a:p>
            <a:r>
              <a:rPr lang="en-US" dirty="0"/>
              <a:t>YOUR POSITION IN THE MATURITY CURVE</a:t>
            </a:r>
          </a:p>
          <a:p>
            <a:r>
              <a:rPr lang="en-US" dirty="0"/>
              <a:t>TEMPLATE</a:t>
            </a:r>
          </a:p>
          <a:p>
            <a:r>
              <a:rPr lang="en-US" dirty="0"/>
              <a:t>TEAMS ROLES &amp; PHOTOS</a:t>
            </a:r>
          </a:p>
          <a:p>
            <a:r>
              <a:rPr lang="en-US"/>
              <a:t>INFRASRUCTURE</a:t>
            </a:r>
            <a:endParaRPr lang="en-US" dirty="0"/>
          </a:p>
        </p:txBody>
      </p:sp>
      <p:sp>
        <p:nvSpPr>
          <p:cNvPr id="4" name="Slide Number Placeholder 3"/>
          <p:cNvSpPr>
            <a:spLocks noGrp="1"/>
          </p:cNvSpPr>
          <p:nvPr>
            <p:ph type="sldNum" sz="quarter" idx="5"/>
          </p:nvPr>
        </p:nvSpPr>
        <p:spPr/>
        <p:txBody>
          <a:bodyPr/>
          <a:lstStyle/>
          <a:p>
            <a:fld id="{3BC57B61-10EA-43A5-8808-E2E9161A4E78}" type="slidenum">
              <a:rPr lang="en-US" smtClean="0"/>
              <a:t>2</a:t>
            </a:fld>
            <a:endParaRPr lang="en-US"/>
          </a:p>
        </p:txBody>
      </p:sp>
    </p:spTree>
    <p:extLst>
      <p:ext uri="{BB962C8B-B14F-4D97-AF65-F5344CB8AC3E}">
        <p14:creationId xmlns:p14="http://schemas.microsoft.com/office/powerpoint/2010/main" val="20023193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5: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5:notes"/>
          <p:cNvSpPr>
            <a:spLocks noGrp="1" noRot="1" noChangeAspect="1"/>
          </p:cNvSpPr>
          <p:nvPr>
            <p:ph type="sldImg" idx="2"/>
          </p:nvPr>
        </p:nvSpPr>
        <p:spPr>
          <a:xfrm>
            <a:off x="-1268413" y="1828800"/>
            <a:ext cx="16254413" cy="9144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875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5: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5:notes"/>
          <p:cNvSpPr>
            <a:spLocks noGrp="1" noRot="1" noChangeAspect="1"/>
          </p:cNvSpPr>
          <p:nvPr>
            <p:ph type="sldImg" idx="2"/>
          </p:nvPr>
        </p:nvSpPr>
        <p:spPr>
          <a:xfrm>
            <a:off x="-1268413" y="1828800"/>
            <a:ext cx="16254413" cy="9144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92456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5: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5:notes"/>
          <p:cNvSpPr>
            <a:spLocks noGrp="1" noRot="1" noChangeAspect="1"/>
          </p:cNvSpPr>
          <p:nvPr>
            <p:ph type="sldImg" idx="2"/>
          </p:nvPr>
        </p:nvSpPr>
        <p:spPr>
          <a:xfrm>
            <a:off x="-1268413" y="1828800"/>
            <a:ext cx="16254413" cy="9144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96680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5: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5:notes"/>
          <p:cNvSpPr>
            <a:spLocks noGrp="1" noRot="1" noChangeAspect="1"/>
          </p:cNvSpPr>
          <p:nvPr>
            <p:ph type="sldImg" idx="2"/>
          </p:nvPr>
        </p:nvSpPr>
        <p:spPr>
          <a:xfrm>
            <a:off x="-1268413" y="1828800"/>
            <a:ext cx="16254413" cy="9144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66656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5: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5:notes"/>
          <p:cNvSpPr>
            <a:spLocks noGrp="1" noRot="1" noChangeAspect="1"/>
          </p:cNvSpPr>
          <p:nvPr>
            <p:ph type="sldImg" idx="2"/>
          </p:nvPr>
        </p:nvSpPr>
        <p:spPr>
          <a:xfrm>
            <a:off x="-1268413" y="1828800"/>
            <a:ext cx="16254413" cy="9144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0553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5: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5:notes"/>
          <p:cNvSpPr>
            <a:spLocks noGrp="1" noRot="1" noChangeAspect="1"/>
          </p:cNvSpPr>
          <p:nvPr>
            <p:ph type="sldImg" idx="2"/>
          </p:nvPr>
        </p:nvSpPr>
        <p:spPr>
          <a:xfrm>
            <a:off x="-1268413" y="1828800"/>
            <a:ext cx="16254413" cy="9144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76230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5: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5:notes"/>
          <p:cNvSpPr>
            <a:spLocks noGrp="1" noRot="1" noChangeAspect="1"/>
          </p:cNvSpPr>
          <p:nvPr>
            <p:ph type="sldImg" idx="2"/>
          </p:nvPr>
        </p:nvSpPr>
        <p:spPr>
          <a:xfrm>
            <a:off x="-1268413" y="1828800"/>
            <a:ext cx="16254413" cy="9144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1296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5: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5:notes"/>
          <p:cNvSpPr>
            <a:spLocks noGrp="1" noRot="1" noChangeAspect="1"/>
          </p:cNvSpPr>
          <p:nvPr>
            <p:ph type="sldImg" idx="2"/>
          </p:nvPr>
        </p:nvSpPr>
        <p:spPr>
          <a:xfrm>
            <a:off x="-1268413" y="1828800"/>
            <a:ext cx="16254413" cy="9144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32164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5: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5:notes"/>
          <p:cNvSpPr>
            <a:spLocks noGrp="1" noRot="1" noChangeAspect="1"/>
          </p:cNvSpPr>
          <p:nvPr>
            <p:ph type="sldImg" idx="2"/>
          </p:nvPr>
        </p:nvSpPr>
        <p:spPr>
          <a:xfrm>
            <a:off x="-1268413" y="1828800"/>
            <a:ext cx="16254413" cy="9144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7146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5: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5:notes"/>
          <p:cNvSpPr>
            <a:spLocks noGrp="1" noRot="1" noChangeAspect="1"/>
          </p:cNvSpPr>
          <p:nvPr>
            <p:ph type="sldImg" idx="2"/>
          </p:nvPr>
        </p:nvSpPr>
        <p:spPr>
          <a:xfrm>
            <a:off x="-1268413" y="1828800"/>
            <a:ext cx="16254413" cy="9144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84155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5: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5:notes"/>
          <p:cNvSpPr>
            <a:spLocks noGrp="1" noRot="1" noChangeAspect="1"/>
          </p:cNvSpPr>
          <p:nvPr>
            <p:ph type="sldImg" idx="2"/>
          </p:nvPr>
        </p:nvSpPr>
        <p:spPr>
          <a:xfrm>
            <a:off x="-1268413" y="1828800"/>
            <a:ext cx="16254413" cy="9144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25954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5: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5:notes"/>
          <p:cNvSpPr>
            <a:spLocks noGrp="1" noRot="1" noChangeAspect="1"/>
          </p:cNvSpPr>
          <p:nvPr>
            <p:ph type="sldImg" idx="2"/>
          </p:nvPr>
        </p:nvSpPr>
        <p:spPr>
          <a:xfrm>
            <a:off x="-1268413" y="1828800"/>
            <a:ext cx="16254413" cy="9144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18958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5: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5:notes"/>
          <p:cNvSpPr>
            <a:spLocks noGrp="1" noRot="1" noChangeAspect="1"/>
          </p:cNvSpPr>
          <p:nvPr>
            <p:ph type="sldImg" idx="2"/>
          </p:nvPr>
        </p:nvSpPr>
        <p:spPr>
          <a:xfrm>
            <a:off x="-1268413" y="1828800"/>
            <a:ext cx="16254413" cy="9144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10718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23"/>
        <p:cNvGrpSpPr/>
        <p:nvPr/>
      </p:nvGrpSpPr>
      <p:grpSpPr>
        <a:xfrm>
          <a:off x="0" y="0"/>
          <a:ext cx="0" cy="0"/>
          <a:chOff x="0" y="0"/>
          <a:chExt cx="0" cy="0"/>
        </a:xfrm>
      </p:grpSpPr>
      <p:sp>
        <p:nvSpPr>
          <p:cNvPr id="24" name="Google Shape;24;p3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rgbClr val="1F3864"/>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3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rgbClr val="1F3864"/>
              </a:buClr>
              <a:buSzPts val="2000"/>
              <a:buNone/>
              <a:defRPr sz="2000"/>
            </a:lvl2pPr>
            <a:lvl3pPr lvl="2" algn="ctr">
              <a:lnSpc>
                <a:spcPct val="90000"/>
              </a:lnSpc>
              <a:spcBef>
                <a:spcPts val="500"/>
              </a:spcBef>
              <a:spcAft>
                <a:spcPts val="0"/>
              </a:spcAft>
              <a:buClr>
                <a:srgbClr val="1F3864"/>
              </a:buClr>
              <a:buSzPts val="1800"/>
              <a:buNone/>
              <a:defRPr sz="1800"/>
            </a:lvl3pPr>
            <a:lvl4pPr lvl="3" algn="ctr">
              <a:lnSpc>
                <a:spcPct val="90000"/>
              </a:lnSpc>
              <a:spcBef>
                <a:spcPts val="500"/>
              </a:spcBef>
              <a:spcAft>
                <a:spcPts val="0"/>
              </a:spcAft>
              <a:buClr>
                <a:srgbClr val="1F3864"/>
              </a:buClr>
              <a:buSzPts val="1600"/>
              <a:buNone/>
              <a:defRPr sz="1600"/>
            </a:lvl4pPr>
            <a:lvl5pPr lvl="4" algn="ctr">
              <a:lnSpc>
                <a:spcPct val="90000"/>
              </a:lnSpc>
              <a:spcBef>
                <a:spcPts val="500"/>
              </a:spcBef>
              <a:spcAft>
                <a:spcPts val="0"/>
              </a:spcAft>
              <a:buClr>
                <a:srgbClr val="1F3864"/>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6" name="Google Shape;26;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9" name="Google Shape;29;p37"/>
          <p:cNvSpPr/>
          <p:nvPr/>
        </p:nvSpPr>
        <p:spPr>
          <a:xfrm>
            <a:off x="0" y="1214846"/>
            <a:ext cx="1698171" cy="5643154"/>
          </a:xfrm>
          <a:prstGeom prst="homePlate">
            <a:avLst>
              <a:gd name="adj" fmla="val 14646"/>
            </a:avLst>
          </a:prstGeom>
          <a:solidFill>
            <a:srgbClr val="202C8F"/>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2417927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4CDA0-E598-67E8-BCB4-7F3794C760B6}"/>
              </a:ext>
            </a:extLst>
          </p:cNvPr>
          <p:cNvSpPr>
            <a:spLocks noGrp="1"/>
          </p:cNvSpPr>
          <p:nvPr>
            <p:ph type="title"/>
          </p:nvPr>
        </p:nvSpPr>
        <p:spPr>
          <a:xfrm>
            <a:off x="1173613" y="197860"/>
            <a:ext cx="10018776" cy="620170"/>
          </a:xfr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AAB57F5-4850-07A2-41A8-87EF4C4B35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E0C63B-1E32-4E59-EFF3-DE731E154875}"/>
              </a:ext>
            </a:extLst>
          </p:cNvPr>
          <p:cNvSpPr>
            <a:spLocks noGrp="1"/>
          </p:cNvSpPr>
          <p:nvPr>
            <p:ph type="dt" sz="half" idx="10"/>
          </p:nvPr>
        </p:nvSpPr>
        <p:spPr/>
        <p:txBody>
          <a:bodyPr/>
          <a:lstStyle/>
          <a:p>
            <a:fld id="{2890C20D-1C2A-449C-9B17-44E376A8F6F0}" type="datetimeFigureOut">
              <a:rPr lang="en-IN" smtClean="0"/>
              <a:t>03-08-2023</a:t>
            </a:fld>
            <a:endParaRPr lang="en-IN"/>
          </a:p>
        </p:txBody>
      </p:sp>
      <p:sp>
        <p:nvSpPr>
          <p:cNvPr id="5" name="Footer Placeholder 4">
            <a:extLst>
              <a:ext uri="{FF2B5EF4-FFF2-40B4-BE49-F238E27FC236}">
                <a16:creationId xmlns:a16="http://schemas.microsoft.com/office/drawing/2014/main" id="{A87E1679-4960-4607-597D-04C186C162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1B63FE-3A73-0DF9-A2B8-90493185BBD6}"/>
              </a:ext>
            </a:extLst>
          </p:cNvPr>
          <p:cNvSpPr>
            <a:spLocks noGrp="1"/>
          </p:cNvSpPr>
          <p:nvPr>
            <p:ph type="sldNum" sz="quarter" idx="12"/>
          </p:nvPr>
        </p:nvSpPr>
        <p:spPr/>
        <p:txBody>
          <a:bodyPr/>
          <a:lstStyle/>
          <a:p>
            <a:fld id="{59D5252C-5B82-4AFB-A8AD-1414D4567C57}" type="slidenum">
              <a:rPr lang="en-IN" smtClean="0"/>
              <a:t>‹#›</a:t>
            </a:fld>
            <a:endParaRPr lang="en-IN"/>
          </a:p>
        </p:txBody>
      </p:sp>
    </p:spTree>
    <p:extLst>
      <p:ext uri="{BB962C8B-B14F-4D97-AF65-F5344CB8AC3E}">
        <p14:creationId xmlns:p14="http://schemas.microsoft.com/office/powerpoint/2010/main" val="2596942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851B9-FC97-FB1B-E5F4-649AA9AD5A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A70D153-E5EB-6FA5-71D3-5C95D3ABB0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CD3039-E2BD-F71A-C59D-621E85B762DB}"/>
              </a:ext>
            </a:extLst>
          </p:cNvPr>
          <p:cNvSpPr>
            <a:spLocks noGrp="1"/>
          </p:cNvSpPr>
          <p:nvPr>
            <p:ph type="dt" sz="half" idx="10"/>
          </p:nvPr>
        </p:nvSpPr>
        <p:spPr/>
        <p:txBody>
          <a:bodyPr/>
          <a:lstStyle/>
          <a:p>
            <a:fld id="{2890C20D-1C2A-449C-9B17-44E376A8F6F0}" type="datetimeFigureOut">
              <a:rPr lang="en-IN" smtClean="0"/>
              <a:t>03-08-2023</a:t>
            </a:fld>
            <a:endParaRPr lang="en-IN"/>
          </a:p>
        </p:txBody>
      </p:sp>
      <p:sp>
        <p:nvSpPr>
          <p:cNvPr id="5" name="Footer Placeholder 4">
            <a:extLst>
              <a:ext uri="{FF2B5EF4-FFF2-40B4-BE49-F238E27FC236}">
                <a16:creationId xmlns:a16="http://schemas.microsoft.com/office/drawing/2014/main" id="{41D23E5F-3BE1-27F3-BB3C-747EE600AE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89AF87-7907-ACD8-42DE-1D82645EE92D}"/>
              </a:ext>
            </a:extLst>
          </p:cNvPr>
          <p:cNvSpPr>
            <a:spLocks noGrp="1"/>
          </p:cNvSpPr>
          <p:nvPr>
            <p:ph type="sldNum" sz="quarter" idx="12"/>
          </p:nvPr>
        </p:nvSpPr>
        <p:spPr/>
        <p:txBody>
          <a:bodyPr/>
          <a:lstStyle/>
          <a:p>
            <a:fld id="{59D5252C-5B82-4AFB-A8AD-1414D4567C57}" type="slidenum">
              <a:rPr lang="en-IN" smtClean="0"/>
              <a:t>‹#›</a:t>
            </a:fld>
            <a:endParaRPr lang="en-IN"/>
          </a:p>
        </p:txBody>
      </p:sp>
    </p:spTree>
    <p:extLst>
      <p:ext uri="{BB962C8B-B14F-4D97-AF65-F5344CB8AC3E}">
        <p14:creationId xmlns:p14="http://schemas.microsoft.com/office/powerpoint/2010/main" val="34693220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F7BEC-666A-1F50-CBE2-952E0CFF4255}"/>
              </a:ext>
            </a:extLst>
          </p:cNvPr>
          <p:cNvSpPr>
            <a:spLocks noGrp="1"/>
          </p:cNvSpPr>
          <p:nvPr>
            <p:ph type="title"/>
          </p:nvPr>
        </p:nvSpPr>
        <p:spPr>
          <a:xfrm>
            <a:off x="1173613" y="210923"/>
            <a:ext cx="10018776" cy="620170"/>
          </a:xfr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B4ECBE5-4EBE-B563-FED5-2A8C5DE2F5C5}"/>
              </a:ext>
            </a:extLst>
          </p:cNvPr>
          <p:cNvSpPr>
            <a:spLocks noGrp="1"/>
          </p:cNvSpPr>
          <p:nvPr>
            <p:ph type="dt" sz="half" idx="10"/>
          </p:nvPr>
        </p:nvSpPr>
        <p:spPr/>
        <p:txBody>
          <a:bodyPr/>
          <a:lstStyle/>
          <a:p>
            <a:fld id="{2890C20D-1C2A-449C-9B17-44E376A8F6F0}" type="datetimeFigureOut">
              <a:rPr lang="en-IN" smtClean="0"/>
              <a:t>03-08-2023</a:t>
            </a:fld>
            <a:endParaRPr lang="en-IN"/>
          </a:p>
        </p:txBody>
      </p:sp>
      <p:sp>
        <p:nvSpPr>
          <p:cNvPr id="4" name="Footer Placeholder 3">
            <a:extLst>
              <a:ext uri="{FF2B5EF4-FFF2-40B4-BE49-F238E27FC236}">
                <a16:creationId xmlns:a16="http://schemas.microsoft.com/office/drawing/2014/main" id="{8F1676EE-C8B6-F7EC-DE47-966BADFEE0D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6FB0158-4504-FFA6-FF99-B2B43631744F}"/>
              </a:ext>
            </a:extLst>
          </p:cNvPr>
          <p:cNvSpPr>
            <a:spLocks noGrp="1"/>
          </p:cNvSpPr>
          <p:nvPr>
            <p:ph type="sldNum" sz="quarter" idx="12"/>
          </p:nvPr>
        </p:nvSpPr>
        <p:spPr/>
        <p:txBody>
          <a:bodyPr/>
          <a:lstStyle/>
          <a:p>
            <a:fld id="{59D5252C-5B82-4AFB-A8AD-1414D4567C57}" type="slidenum">
              <a:rPr lang="en-IN" smtClean="0"/>
              <a:t>‹#›</a:t>
            </a:fld>
            <a:endParaRPr lang="en-IN"/>
          </a:p>
        </p:txBody>
      </p:sp>
    </p:spTree>
    <p:extLst>
      <p:ext uri="{BB962C8B-B14F-4D97-AF65-F5344CB8AC3E}">
        <p14:creationId xmlns:p14="http://schemas.microsoft.com/office/powerpoint/2010/main" val="10511108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C504E5-DDF8-E3F8-F2D8-C402CAF92882}"/>
              </a:ext>
            </a:extLst>
          </p:cNvPr>
          <p:cNvSpPr>
            <a:spLocks noGrp="1"/>
          </p:cNvSpPr>
          <p:nvPr>
            <p:ph type="dt" sz="half" idx="10"/>
          </p:nvPr>
        </p:nvSpPr>
        <p:spPr/>
        <p:txBody>
          <a:bodyPr/>
          <a:lstStyle/>
          <a:p>
            <a:fld id="{2890C20D-1C2A-449C-9B17-44E376A8F6F0}" type="datetimeFigureOut">
              <a:rPr lang="en-IN" smtClean="0"/>
              <a:t>03-08-2023</a:t>
            </a:fld>
            <a:endParaRPr lang="en-IN"/>
          </a:p>
        </p:txBody>
      </p:sp>
      <p:sp>
        <p:nvSpPr>
          <p:cNvPr id="3" name="Footer Placeholder 2">
            <a:extLst>
              <a:ext uri="{FF2B5EF4-FFF2-40B4-BE49-F238E27FC236}">
                <a16:creationId xmlns:a16="http://schemas.microsoft.com/office/drawing/2014/main" id="{432F9784-E5FC-9256-851C-025073112AE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1E94397-5EFB-CC24-1E9C-53B32BCE2E80}"/>
              </a:ext>
            </a:extLst>
          </p:cNvPr>
          <p:cNvSpPr>
            <a:spLocks noGrp="1"/>
          </p:cNvSpPr>
          <p:nvPr>
            <p:ph type="sldNum" sz="quarter" idx="12"/>
          </p:nvPr>
        </p:nvSpPr>
        <p:spPr/>
        <p:txBody>
          <a:bodyPr/>
          <a:lstStyle/>
          <a:p>
            <a:fld id="{59D5252C-5B82-4AFB-A8AD-1414D4567C57}" type="slidenum">
              <a:rPr lang="en-IN" smtClean="0"/>
              <a:t>‹#›</a:t>
            </a:fld>
            <a:endParaRPr lang="en-IN"/>
          </a:p>
        </p:txBody>
      </p:sp>
    </p:spTree>
    <p:extLst>
      <p:ext uri="{BB962C8B-B14F-4D97-AF65-F5344CB8AC3E}">
        <p14:creationId xmlns:p14="http://schemas.microsoft.com/office/powerpoint/2010/main" val="11794554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hart">
    <p:bg>
      <p:bgPr>
        <a:solidFill>
          <a:srgbClr val="FFFFFF"/>
        </a:solidFill>
        <a:effectLst/>
      </p:bgPr>
    </p:bg>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5617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34"/>
        <p:cNvGrpSpPr/>
        <p:nvPr/>
      </p:nvGrpSpPr>
      <p:grpSpPr>
        <a:xfrm>
          <a:off x="0" y="0"/>
          <a:ext cx="0" cy="0"/>
          <a:chOff x="0" y="0"/>
          <a:chExt cx="0" cy="0"/>
        </a:xfrm>
      </p:grpSpPr>
      <p:sp>
        <p:nvSpPr>
          <p:cNvPr id="35" name="Google Shape;35;p3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rgbClr val="1F3864"/>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3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rgbClr val="1F3864"/>
              </a:buClr>
              <a:buSzPts val="2000"/>
              <a:buNone/>
              <a:defRPr sz="2000"/>
            </a:lvl2pPr>
            <a:lvl3pPr lvl="2" algn="ctr">
              <a:lnSpc>
                <a:spcPct val="90000"/>
              </a:lnSpc>
              <a:spcBef>
                <a:spcPts val="500"/>
              </a:spcBef>
              <a:spcAft>
                <a:spcPts val="0"/>
              </a:spcAft>
              <a:buClr>
                <a:srgbClr val="1F3864"/>
              </a:buClr>
              <a:buSzPts val="1800"/>
              <a:buNone/>
              <a:defRPr sz="1800"/>
            </a:lvl3pPr>
            <a:lvl4pPr lvl="3" algn="ctr">
              <a:lnSpc>
                <a:spcPct val="90000"/>
              </a:lnSpc>
              <a:spcBef>
                <a:spcPts val="500"/>
              </a:spcBef>
              <a:spcAft>
                <a:spcPts val="0"/>
              </a:spcAft>
              <a:buClr>
                <a:srgbClr val="1F3864"/>
              </a:buClr>
              <a:buSzPts val="1600"/>
              <a:buNone/>
              <a:defRPr sz="1600"/>
            </a:lvl4pPr>
            <a:lvl5pPr lvl="4" algn="ctr">
              <a:lnSpc>
                <a:spcPct val="90000"/>
              </a:lnSpc>
              <a:spcBef>
                <a:spcPts val="500"/>
              </a:spcBef>
              <a:spcAft>
                <a:spcPts val="0"/>
              </a:spcAft>
              <a:buClr>
                <a:srgbClr val="1F3864"/>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 name="Google Shape;37;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40" name="Google Shape;40;p39"/>
          <p:cNvSpPr/>
          <p:nvPr/>
        </p:nvSpPr>
        <p:spPr>
          <a:xfrm>
            <a:off x="0" y="979714"/>
            <a:ext cx="1698171" cy="5878286"/>
          </a:xfrm>
          <a:prstGeom prst="homePlate">
            <a:avLst>
              <a:gd name="adj" fmla="val 14646"/>
            </a:avLst>
          </a:prstGeom>
          <a:solidFill>
            <a:srgbClr val="C0000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1686794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41"/>
        <p:cNvGrpSpPr/>
        <p:nvPr/>
      </p:nvGrpSpPr>
      <p:grpSpPr>
        <a:xfrm>
          <a:off x="0" y="0"/>
          <a:ext cx="0" cy="0"/>
          <a:chOff x="0" y="0"/>
          <a:chExt cx="0" cy="0"/>
        </a:xfrm>
      </p:grpSpPr>
      <p:sp>
        <p:nvSpPr>
          <p:cNvPr id="42" name="Google Shape;42;p40"/>
          <p:cNvSpPr txBox="1">
            <a:spLocks noGrp="1"/>
          </p:cNvSpPr>
          <p:nvPr>
            <p:ph type="title"/>
          </p:nvPr>
        </p:nvSpPr>
        <p:spPr>
          <a:xfrm>
            <a:off x="1173613" y="197860"/>
            <a:ext cx="10018776" cy="6201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386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40"/>
          <p:cNvSpPr txBox="1">
            <a:spLocks noGrp="1"/>
          </p:cNvSpPr>
          <p:nvPr>
            <p:ph type="body" idx="1"/>
          </p:nvPr>
        </p:nvSpPr>
        <p:spPr>
          <a:xfrm>
            <a:off x="900168" y="119163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rgbClr val="1F3864"/>
              </a:buClr>
              <a:buSzPts val="1800"/>
              <a:buChar char="•"/>
              <a:defRPr/>
            </a:lvl2pPr>
            <a:lvl3pPr marL="1371600" lvl="2" indent="-342900" algn="l">
              <a:lnSpc>
                <a:spcPct val="90000"/>
              </a:lnSpc>
              <a:spcBef>
                <a:spcPts val="500"/>
              </a:spcBef>
              <a:spcAft>
                <a:spcPts val="0"/>
              </a:spcAft>
              <a:buClr>
                <a:srgbClr val="1F3864"/>
              </a:buClr>
              <a:buSzPts val="1800"/>
              <a:buChar char="•"/>
              <a:defRPr/>
            </a:lvl3pPr>
            <a:lvl4pPr marL="1828800" lvl="3" indent="-342900" algn="l">
              <a:lnSpc>
                <a:spcPct val="90000"/>
              </a:lnSpc>
              <a:spcBef>
                <a:spcPts val="500"/>
              </a:spcBef>
              <a:spcAft>
                <a:spcPts val="0"/>
              </a:spcAft>
              <a:buClr>
                <a:srgbClr val="1F3864"/>
              </a:buClr>
              <a:buSzPts val="1800"/>
              <a:buChar char="•"/>
              <a:defRPr/>
            </a:lvl4pPr>
            <a:lvl5pPr marL="2286000" lvl="4" indent="-342900" algn="l">
              <a:lnSpc>
                <a:spcPct val="90000"/>
              </a:lnSpc>
              <a:spcBef>
                <a:spcPts val="500"/>
              </a:spcBef>
              <a:spcAft>
                <a:spcPts val="0"/>
              </a:spcAft>
              <a:buClr>
                <a:srgbClr val="1F3864"/>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036138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47"/>
        <p:cNvGrpSpPr/>
        <p:nvPr/>
      </p:nvGrpSpPr>
      <p:grpSpPr>
        <a:xfrm>
          <a:off x="0" y="0"/>
          <a:ext cx="0" cy="0"/>
          <a:chOff x="0" y="0"/>
          <a:chExt cx="0" cy="0"/>
        </a:xfrm>
      </p:grpSpPr>
      <p:sp>
        <p:nvSpPr>
          <p:cNvPr id="48" name="Google Shape;48;p4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F3864"/>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4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50" name="Google Shape;50;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601185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hart">
  <p:cSld name="Title and Chart">
    <p:bg>
      <p:bgPr>
        <a:solidFill>
          <a:srgbClr val="FFFFFF"/>
        </a:solidFill>
        <a:effectLst/>
      </p:bgPr>
    </p:bg>
    <p:spTree>
      <p:nvGrpSpPr>
        <p:cNvPr id="1" name="Shape 53"/>
        <p:cNvGrpSpPr/>
        <p:nvPr/>
      </p:nvGrpSpPr>
      <p:grpSpPr>
        <a:xfrm>
          <a:off x="0" y="0"/>
          <a:ext cx="0" cy="0"/>
          <a:chOff x="0" y="0"/>
          <a:chExt cx="0" cy="0"/>
        </a:xfrm>
      </p:grpSpPr>
      <p:sp>
        <p:nvSpPr>
          <p:cNvPr id="54" name="Google Shape;54;p42"/>
          <p:cNvSpPr/>
          <p:nvPr/>
        </p:nvSpPr>
        <p:spPr>
          <a:xfrm>
            <a:off x="1" y="0"/>
            <a:ext cx="2242827" cy="2102966"/>
          </a:xfrm>
          <a:custGeom>
            <a:avLst/>
            <a:gdLst/>
            <a:ahLst/>
            <a:cxnLst/>
            <a:rect l="l" t="t" r="r" b="b"/>
            <a:pathLst>
              <a:path w="2242827" h="2102966" extrusionOk="0">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 name="Google Shape;55;p42"/>
          <p:cNvSpPr txBox="1">
            <a:spLocks noGrp="1"/>
          </p:cNvSpPr>
          <p:nvPr>
            <p:ph type="title"/>
          </p:nvPr>
        </p:nvSpPr>
        <p:spPr>
          <a:xfrm>
            <a:off x="1173613" y="225329"/>
            <a:ext cx="10018776" cy="62017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1F3864"/>
              </a:buClr>
              <a:buSzPts val="32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42"/>
          <p:cNvSpPr txBox="1">
            <a:spLocks noGrp="1"/>
          </p:cNvSpPr>
          <p:nvPr>
            <p:ph type="body" idx="1"/>
          </p:nvPr>
        </p:nvSpPr>
        <p:spPr>
          <a:xfrm>
            <a:off x="539496" y="2103120"/>
            <a:ext cx="11119104" cy="443484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sz="1800"/>
            </a:lvl1pPr>
            <a:lvl2pPr marL="914400" lvl="1" indent="-330200" algn="l">
              <a:lnSpc>
                <a:spcPct val="90000"/>
              </a:lnSpc>
              <a:spcBef>
                <a:spcPts val="500"/>
              </a:spcBef>
              <a:spcAft>
                <a:spcPts val="0"/>
              </a:spcAft>
              <a:buClr>
                <a:srgbClr val="1F3864"/>
              </a:buClr>
              <a:buSzPts val="1600"/>
              <a:buChar char="•"/>
              <a:defRPr sz="1600"/>
            </a:lvl2pPr>
            <a:lvl3pPr marL="1371600" lvl="2" indent="-317500" algn="l">
              <a:lnSpc>
                <a:spcPct val="90000"/>
              </a:lnSpc>
              <a:spcBef>
                <a:spcPts val="500"/>
              </a:spcBef>
              <a:spcAft>
                <a:spcPts val="0"/>
              </a:spcAft>
              <a:buClr>
                <a:srgbClr val="1F3864"/>
              </a:buClr>
              <a:buSzPts val="1400"/>
              <a:buChar char="•"/>
              <a:defRPr sz="1400"/>
            </a:lvl3pPr>
            <a:lvl4pPr marL="1828800" lvl="3" indent="-304800" algn="l">
              <a:lnSpc>
                <a:spcPct val="90000"/>
              </a:lnSpc>
              <a:spcBef>
                <a:spcPts val="500"/>
              </a:spcBef>
              <a:spcAft>
                <a:spcPts val="0"/>
              </a:spcAft>
              <a:buClr>
                <a:srgbClr val="1F3864"/>
              </a:buClr>
              <a:buSzPts val="1200"/>
              <a:buChar char="•"/>
              <a:defRPr sz="1200"/>
            </a:lvl4pPr>
            <a:lvl5pPr marL="2286000" lvl="4" indent="-304800" algn="l">
              <a:lnSpc>
                <a:spcPct val="90000"/>
              </a:lnSpc>
              <a:spcBef>
                <a:spcPts val="500"/>
              </a:spcBef>
              <a:spcAft>
                <a:spcPts val="0"/>
              </a:spcAft>
              <a:buClr>
                <a:srgbClr val="1F3864"/>
              </a:buClr>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11443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Full Page Title and Subtitl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968C1C82-258D-B24D-AC89-D17C4CDA6FBD}"/>
              </a:ext>
            </a:extLst>
          </p:cNvPr>
          <p:cNvCxnSpPr>
            <a:cxnSpLocks/>
          </p:cNvCxnSpPr>
          <p:nvPr userDrawn="1"/>
        </p:nvCxnSpPr>
        <p:spPr>
          <a:xfrm>
            <a:off x="387377" y="358815"/>
            <a:ext cx="11430667"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D777B426-122C-704A-B995-7D85CBED5F27}"/>
              </a:ext>
            </a:extLst>
          </p:cNvPr>
          <p:cNvSpPr>
            <a:spLocks noGrp="1"/>
          </p:cNvSpPr>
          <p:nvPr>
            <p:ph type="title" hasCustomPrompt="1"/>
          </p:nvPr>
        </p:nvSpPr>
        <p:spPr>
          <a:xfrm>
            <a:off x="387377" y="602673"/>
            <a:ext cx="11430667" cy="405245"/>
          </a:xfrm>
          <a:prstGeom prst="rect">
            <a:avLst/>
          </a:prstGeom>
        </p:spPr>
        <p:txBody>
          <a:bodyPr lIns="0" tIns="0" rIns="0" bIns="0" anchor="t">
            <a:normAutofit/>
          </a:bodyPr>
          <a:lstStyle>
            <a:lvl1pPr>
              <a:lnSpc>
                <a:spcPts val="2400"/>
              </a:lnSpc>
              <a:defRPr sz="2400" b="1">
                <a:latin typeface="Arial" panose="020B0604020202020204" pitchFamily="34" charset="0"/>
                <a:cs typeface="Arial" panose="020B0604020202020204" pitchFamily="34" charset="0"/>
              </a:defRPr>
            </a:lvl1pPr>
          </a:lstStyle>
          <a:p>
            <a:r>
              <a:rPr lang="en-US"/>
              <a:t>Click to edit title</a:t>
            </a:r>
          </a:p>
        </p:txBody>
      </p:sp>
      <p:sp>
        <p:nvSpPr>
          <p:cNvPr id="11" name="Text Placeholder 12">
            <a:extLst>
              <a:ext uri="{FF2B5EF4-FFF2-40B4-BE49-F238E27FC236}">
                <a16:creationId xmlns:a16="http://schemas.microsoft.com/office/drawing/2014/main" id="{CA8BEDA2-2E13-2A4C-B30E-E0F555C48906}"/>
              </a:ext>
            </a:extLst>
          </p:cNvPr>
          <p:cNvSpPr>
            <a:spLocks noGrp="1"/>
          </p:cNvSpPr>
          <p:nvPr>
            <p:ph type="body" sz="quarter" idx="16" hasCustomPrompt="1"/>
          </p:nvPr>
        </p:nvSpPr>
        <p:spPr>
          <a:xfrm>
            <a:off x="387350" y="969963"/>
            <a:ext cx="11430000" cy="385762"/>
          </a:xfrm>
          <a:prstGeom prst="rect">
            <a:avLst/>
          </a:prstGeom>
        </p:spPr>
        <p:txBody>
          <a:bodyPr lIns="0" tIns="0" rIns="90000"/>
          <a:lstStyle>
            <a:lvl1pPr marL="0" indent="0">
              <a:buNone/>
              <a:defRPr sz="2000">
                <a:solidFill>
                  <a:srgbClr val="333333"/>
                </a:solidFill>
              </a:defRPr>
            </a:lvl1pPr>
          </a:lstStyle>
          <a:p>
            <a:pPr lvl="0"/>
            <a:r>
              <a:rPr lang="en-US"/>
              <a:t>Click to edit subtitle</a:t>
            </a:r>
            <a:endParaRPr lang="en-GB"/>
          </a:p>
        </p:txBody>
      </p:sp>
      <p:cxnSp>
        <p:nvCxnSpPr>
          <p:cNvPr id="14" name="Straight Connector 13">
            <a:extLst>
              <a:ext uri="{FF2B5EF4-FFF2-40B4-BE49-F238E27FC236}">
                <a16:creationId xmlns:a16="http://schemas.microsoft.com/office/drawing/2014/main" id="{2EEDC88C-B4A4-3045-90EB-0D85218C13DB}"/>
              </a:ext>
            </a:extLst>
          </p:cNvPr>
          <p:cNvCxnSpPr/>
          <p:nvPr userDrawn="1"/>
        </p:nvCxnSpPr>
        <p:spPr>
          <a:xfrm>
            <a:off x="625475" y="6415404"/>
            <a:ext cx="0" cy="1824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250E101-CE58-724D-8FE3-1E2DB626CE82}"/>
              </a:ext>
            </a:extLst>
          </p:cNvPr>
          <p:cNvSpPr txBox="1"/>
          <p:nvPr userDrawn="1"/>
        </p:nvSpPr>
        <p:spPr>
          <a:xfrm>
            <a:off x="2211785" y="6448461"/>
            <a:ext cx="3145532" cy="123111"/>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panose="020B0604020202020204" pitchFamily="34" charset="0"/>
                <a:cs typeface="Arial" panose="020B0604020202020204" pitchFamily="34" charset="0"/>
              </a:rPr>
              <a:t>© 2019 </a:t>
            </a:r>
            <a:r>
              <a:rPr lang="en-US" sz="800" dirty="0" err="1">
                <a:latin typeface="Arial" panose="020B0604020202020204" pitchFamily="34" charset="0"/>
                <a:cs typeface="Arial" panose="020B0604020202020204" pitchFamily="34" charset="0"/>
              </a:rPr>
              <a:t>dunnhumby</a:t>
            </a:r>
            <a:r>
              <a:rPr lang="en-US" sz="800" dirty="0">
                <a:latin typeface="Arial" panose="020B0604020202020204" pitchFamily="34" charset="0"/>
                <a:cs typeface="Arial" panose="020B0604020202020204" pitchFamily="34" charset="0"/>
              </a:rPr>
              <a:t> / All rights reserved / Confidential </a:t>
            </a:r>
          </a:p>
        </p:txBody>
      </p:sp>
      <p:pic>
        <p:nvPicPr>
          <p:cNvPr id="17" name="Picture 16">
            <a:extLst>
              <a:ext uri="{FF2B5EF4-FFF2-40B4-BE49-F238E27FC236}">
                <a16:creationId xmlns:a16="http://schemas.microsoft.com/office/drawing/2014/main" id="{56FEAD53-B612-C242-8EC0-D2E23D7E900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0825" y="6442650"/>
            <a:ext cx="646663" cy="147608"/>
          </a:xfrm>
          <a:prstGeom prst="rect">
            <a:avLst/>
          </a:prstGeom>
        </p:spPr>
      </p:pic>
      <p:sp>
        <p:nvSpPr>
          <p:cNvPr id="19" name="TextBox 18">
            <a:extLst>
              <a:ext uri="{FF2B5EF4-FFF2-40B4-BE49-F238E27FC236}">
                <a16:creationId xmlns:a16="http://schemas.microsoft.com/office/drawing/2014/main" id="{4D06CF68-E43A-5142-AFC8-3CE06B4E5171}"/>
              </a:ext>
            </a:extLst>
          </p:cNvPr>
          <p:cNvSpPr txBox="1"/>
          <p:nvPr userDrawn="1"/>
        </p:nvSpPr>
        <p:spPr>
          <a:xfrm>
            <a:off x="387377" y="6425574"/>
            <a:ext cx="226615"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8980AFA-7945-724D-A90E-E3830436974F}" type="slidenum">
              <a:rPr lang="en-GB" sz="1000" b="0" smtClean="0">
                <a:latin typeface="Arial" panose="020B0604020202020204" pitchFamily="34" charset="0"/>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a:t>
            </a:fld>
            <a:endParaRPr lang="en-US" sz="1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7819604"/>
      </p:ext>
    </p:extLst>
  </p:cSld>
  <p:clrMapOvr>
    <a:masterClrMapping/>
  </p:clrMapOvr>
  <p:extLst>
    <p:ext uri="{DCECCB84-F9BA-43D5-87BE-67443E8EF086}">
      <p15:sldGuideLst xmlns:p15="http://schemas.microsoft.com/office/powerpoint/2012/main">
        <p15:guide id="1" pos="257">
          <p15:clr>
            <a:srgbClr val="FBAE40"/>
          </p15:clr>
        </p15:guide>
        <p15:guide id="2"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8"/>
        <p:cNvGrpSpPr/>
        <p:nvPr/>
      </p:nvGrpSpPr>
      <p:grpSpPr>
        <a:xfrm>
          <a:off x="0" y="0"/>
          <a:ext cx="0" cy="0"/>
          <a:chOff x="0" y="0"/>
          <a:chExt cx="0" cy="0"/>
        </a:xfrm>
      </p:grpSpPr>
      <p:sp>
        <p:nvSpPr>
          <p:cNvPr id="19" name="Google Shape;19;p36"/>
          <p:cNvSpPr txBox="1">
            <a:spLocks noGrp="1"/>
          </p:cNvSpPr>
          <p:nvPr>
            <p:ph type="title"/>
          </p:nvPr>
        </p:nvSpPr>
        <p:spPr>
          <a:xfrm>
            <a:off x="1173613" y="210923"/>
            <a:ext cx="10018776" cy="6201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386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66357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86FFE-6576-FB8E-200A-3BA1EFF2B9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35AE458-E87D-0571-B439-3896E60273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A392958-956D-A43A-03F6-D694901960A6}"/>
              </a:ext>
            </a:extLst>
          </p:cNvPr>
          <p:cNvSpPr>
            <a:spLocks noGrp="1"/>
          </p:cNvSpPr>
          <p:nvPr>
            <p:ph type="dt" sz="half" idx="10"/>
          </p:nvPr>
        </p:nvSpPr>
        <p:spPr/>
        <p:txBody>
          <a:bodyPr/>
          <a:lstStyle/>
          <a:p>
            <a:fld id="{2890C20D-1C2A-449C-9B17-44E376A8F6F0}" type="datetimeFigureOut">
              <a:rPr lang="en-IN" smtClean="0"/>
              <a:t>03-08-2023</a:t>
            </a:fld>
            <a:endParaRPr lang="en-IN"/>
          </a:p>
        </p:txBody>
      </p:sp>
      <p:sp>
        <p:nvSpPr>
          <p:cNvPr id="5" name="Footer Placeholder 4">
            <a:extLst>
              <a:ext uri="{FF2B5EF4-FFF2-40B4-BE49-F238E27FC236}">
                <a16:creationId xmlns:a16="http://schemas.microsoft.com/office/drawing/2014/main" id="{AED99986-FB39-5EEA-A857-E8BF00CF5F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482416-214D-9B89-8E63-E123E75838A7}"/>
              </a:ext>
            </a:extLst>
          </p:cNvPr>
          <p:cNvSpPr>
            <a:spLocks noGrp="1"/>
          </p:cNvSpPr>
          <p:nvPr>
            <p:ph type="sldNum" sz="quarter" idx="12"/>
          </p:nvPr>
        </p:nvSpPr>
        <p:spPr/>
        <p:txBody>
          <a:bodyPr/>
          <a:lstStyle/>
          <a:p>
            <a:fld id="{59D5252C-5B82-4AFB-A8AD-1414D4567C57}" type="slidenum">
              <a:rPr lang="en-IN" smtClean="0"/>
              <a:t>‹#›</a:t>
            </a:fld>
            <a:endParaRPr lang="en-IN"/>
          </a:p>
        </p:txBody>
      </p:sp>
      <p:sp>
        <p:nvSpPr>
          <p:cNvPr id="7" name="Arrow: Pentagon 6">
            <a:extLst>
              <a:ext uri="{FF2B5EF4-FFF2-40B4-BE49-F238E27FC236}">
                <a16:creationId xmlns:a16="http://schemas.microsoft.com/office/drawing/2014/main" id="{006706C1-D637-638D-40CF-CB483D46FEDB}"/>
              </a:ext>
            </a:extLst>
          </p:cNvPr>
          <p:cNvSpPr/>
          <p:nvPr userDrawn="1"/>
        </p:nvSpPr>
        <p:spPr>
          <a:xfrm>
            <a:off x="0" y="1214846"/>
            <a:ext cx="1698171" cy="5643154"/>
          </a:xfrm>
          <a:prstGeom prst="homePlate">
            <a:avLst>
              <a:gd name="adj" fmla="val 14646"/>
            </a:avLst>
          </a:prstGeom>
          <a:solidFill>
            <a:srgbClr val="202C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27793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86FFE-6576-FB8E-200A-3BA1EFF2B9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35AE458-E87D-0571-B439-3896E60273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A392958-956D-A43A-03F6-D694901960A6}"/>
              </a:ext>
            </a:extLst>
          </p:cNvPr>
          <p:cNvSpPr>
            <a:spLocks noGrp="1"/>
          </p:cNvSpPr>
          <p:nvPr>
            <p:ph type="dt" sz="half" idx="10"/>
          </p:nvPr>
        </p:nvSpPr>
        <p:spPr/>
        <p:txBody>
          <a:bodyPr/>
          <a:lstStyle/>
          <a:p>
            <a:fld id="{2890C20D-1C2A-449C-9B17-44E376A8F6F0}" type="datetimeFigureOut">
              <a:rPr lang="en-IN" smtClean="0"/>
              <a:t>03-08-2023</a:t>
            </a:fld>
            <a:endParaRPr lang="en-IN"/>
          </a:p>
        </p:txBody>
      </p:sp>
      <p:sp>
        <p:nvSpPr>
          <p:cNvPr id="5" name="Footer Placeholder 4">
            <a:extLst>
              <a:ext uri="{FF2B5EF4-FFF2-40B4-BE49-F238E27FC236}">
                <a16:creationId xmlns:a16="http://schemas.microsoft.com/office/drawing/2014/main" id="{AED99986-FB39-5EEA-A857-E8BF00CF5F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482416-214D-9B89-8E63-E123E75838A7}"/>
              </a:ext>
            </a:extLst>
          </p:cNvPr>
          <p:cNvSpPr>
            <a:spLocks noGrp="1"/>
          </p:cNvSpPr>
          <p:nvPr>
            <p:ph type="sldNum" sz="quarter" idx="12"/>
          </p:nvPr>
        </p:nvSpPr>
        <p:spPr/>
        <p:txBody>
          <a:bodyPr/>
          <a:lstStyle/>
          <a:p>
            <a:fld id="{59D5252C-5B82-4AFB-A8AD-1414D4567C57}" type="slidenum">
              <a:rPr lang="en-IN" smtClean="0"/>
              <a:t>‹#›</a:t>
            </a:fld>
            <a:endParaRPr lang="en-IN"/>
          </a:p>
        </p:txBody>
      </p:sp>
      <p:sp>
        <p:nvSpPr>
          <p:cNvPr id="7" name="Arrow: Pentagon 6">
            <a:extLst>
              <a:ext uri="{FF2B5EF4-FFF2-40B4-BE49-F238E27FC236}">
                <a16:creationId xmlns:a16="http://schemas.microsoft.com/office/drawing/2014/main" id="{006706C1-D637-638D-40CF-CB483D46FEDB}"/>
              </a:ext>
            </a:extLst>
          </p:cNvPr>
          <p:cNvSpPr/>
          <p:nvPr userDrawn="1"/>
        </p:nvSpPr>
        <p:spPr>
          <a:xfrm>
            <a:off x="0" y="979714"/>
            <a:ext cx="1698171" cy="5878286"/>
          </a:xfrm>
          <a:prstGeom prst="homePlate">
            <a:avLst>
              <a:gd name="adj" fmla="val 14646"/>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63194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5"/>
          <p:cNvSpPr/>
          <p:nvPr/>
        </p:nvSpPr>
        <p:spPr>
          <a:xfrm>
            <a:off x="-13959" y="-26672"/>
            <a:ext cx="1187572" cy="1121704"/>
          </a:xfrm>
          <a:custGeom>
            <a:avLst/>
            <a:gdLst/>
            <a:ahLst/>
            <a:cxnLst/>
            <a:rect l="l" t="t" r="r" b="b"/>
            <a:pathLst>
              <a:path w="2242827" h="2102966" extrusionOk="0">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7" name="Google Shape;7;p35"/>
          <p:cNvSpPr txBox="1">
            <a:spLocks noGrp="1"/>
          </p:cNvSpPr>
          <p:nvPr>
            <p:ph type="title"/>
          </p:nvPr>
        </p:nvSpPr>
        <p:spPr>
          <a:xfrm>
            <a:off x="1173613" y="225329"/>
            <a:ext cx="10018776" cy="62017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1F3864"/>
              </a:buClr>
              <a:buSzPts val="3200"/>
              <a:buFont typeface="Calibri"/>
              <a:buNone/>
              <a:defRPr sz="3200" b="1" i="0" u="none" strike="noStrike" cap="none">
                <a:solidFill>
                  <a:srgbClr val="1F3864"/>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35"/>
          <p:cNvSpPr txBox="1">
            <a:spLocks noGrp="1"/>
          </p:cNvSpPr>
          <p:nvPr>
            <p:ph type="body" idx="1"/>
          </p:nvPr>
        </p:nvSpPr>
        <p:spPr>
          <a:xfrm>
            <a:off x="900168" y="119163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rgbClr val="1F3864"/>
              </a:buClr>
              <a:buSzPts val="2400"/>
              <a:buFont typeface="Arial"/>
              <a:buChar char="•"/>
              <a:defRPr sz="2400" b="0" i="0" u="none" strike="noStrike" cap="none">
                <a:solidFill>
                  <a:srgbClr val="1F3864"/>
                </a:solidFill>
                <a:latin typeface="Calibri"/>
                <a:ea typeface="Calibri"/>
                <a:cs typeface="Calibri"/>
                <a:sym typeface="Calibri"/>
              </a:defRPr>
            </a:lvl2pPr>
            <a:lvl3pPr marL="1371600" marR="0" lvl="2" indent="-355600" algn="l" rtl="0">
              <a:lnSpc>
                <a:spcPct val="90000"/>
              </a:lnSpc>
              <a:spcBef>
                <a:spcPts val="500"/>
              </a:spcBef>
              <a:spcAft>
                <a:spcPts val="0"/>
              </a:spcAft>
              <a:buClr>
                <a:srgbClr val="1F3864"/>
              </a:buClr>
              <a:buSzPts val="2000"/>
              <a:buFont typeface="Arial"/>
              <a:buChar char="•"/>
              <a:defRPr sz="2000" b="0" i="0" u="none" strike="noStrike" cap="none">
                <a:solidFill>
                  <a:srgbClr val="1F3864"/>
                </a:solidFill>
                <a:latin typeface="Calibri"/>
                <a:ea typeface="Calibri"/>
                <a:cs typeface="Calibri"/>
                <a:sym typeface="Calibri"/>
              </a:defRPr>
            </a:lvl3pPr>
            <a:lvl4pPr marL="1828800" marR="0" lvl="3" indent="-342900" algn="l" rtl="0">
              <a:lnSpc>
                <a:spcPct val="90000"/>
              </a:lnSpc>
              <a:spcBef>
                <a:spcPts val="500"/>
              </a:spcBef>
              <a:spcAft>
                <a:spcPts val="0"/>
              </a:spcAft>
              <a:buClr>
                <a:srgbClr val="1F3864"/>
              </a:buClr>
              <a:buSzPts val="1800"/>
              <a:buFont typeface="Arial"/>
              <a:buChar char="•"/>
              <a:defRPr sz="1800" b="0" i="0" u="none" strike="noStrike" cap="none">
                <a:solidFill>
                  <a:srgbClr val="1F3864"/>
                </a:solidFill>
                <a:latin typeface="Calibri"/>
                <a:ea typeface="Calibri"/>
                <a:cs typeface="Calibri"/>
                <a:sym typeface="Calibri"/>
              </a:defRPr>
            </a:lvl4pPr>
            <a:lvl5pPr marL="2286000" marR="0" lvl="4" indent="-342900" algn="l" rtl="0">
              <a:lnSpc>
                <a:spcPct val="90000"/>
              </a:lnSpc>
              <a:spcBef>
                <a:spcPts val="500"/>
              </a:spcBef>
              <a:spcAft>
                <a:spcPts val="0"/>
              </a:spcAft>
              <a:buClr>
                <a:srgbClr val="1F3864"/>
              </a:buClr>
              <a:buSzPts val="1800"/>
              <a:buFont typeface="Arial"/>
              <a:buChar char="•"/>
              <a:defRPr sz="1800" b="0" i="0" u="none" strike="noStrike" cap="none">
                <a:solidFill>
                  <a:srgbClr val="1F3864"/>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 name="Google Shape;9;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1F3864"/>
                </a:solidFill>
                <a:latin typeface="Calibri"/>
                <a:ea typeface="Calibri"/>
                <a:cs typeface="Calibri"/>
                <a:sym typeface="Calibri"/>
              </a:defRPr>
            </a:lvl1pPr>
            <a:lvl2pPr marL="0" marR="0" lvl="1" indent="0" algn="r" rtl="0">
              <a:spcBef>
                <a:spcPts val="0"/>
              </a:spcBef>
              <a:buNone/>
              <a:defRPr sz="1200" b="0" i="0" u="none" strike="noStrike" cap="none">
                <a:solidFill>
                  <a:srgbClr val="1F3864"/>
                </a:solidFill>
                <a:latin typeface="Calibri"/>
                <a:ea typeface="Calibri"/>
                <a:cs typeface="Calibri"/>
                <a:sym typeface="Calibri"/>
              </a:defRPr>
            </a:lvl2pPr>
            <a:lvl3pPr marL="0" marR="0" lvl="2" indent="0" algn="r" rtl="0">
              <a:spcBef>
                <a:spcPts val="0"/>
              </a:spcBef>
              <a:buNone/>
              <a:defRPr sz="1200" b="0" i="0" u="none" strike="noStrike" cap="none">
                <a:solidFill>
                  <a:srgbClr val="1F3864"/>
                </a:solidFill>
                <a:latin typeface="Calibri"/>
                <a:ea typeface="Calibri"/>
                <a:cs typeface="Calibri"/>
                <a:sym typeface="Calibri"/>
              </a:defRPr>
            </a:lvl3pPr>
            <a:lvl4pPr marL="0" marR="0" lvl="3" indent="0" algn="r" rtl="0">
              <a:spcBef>
                <a:spcPts val="0"/>
              </a:spcBef>
              <a:buNone/>
              <a:defRPr sz="1200" b="0" i="0" u="none" strike="noStrike" cap="none">
                <a:solidFill>
                  <a:srgbClr val="1F3864"/>
                </a:solidFill>
                <a:latin typeface="Calibri"/>
                <a:ea typeface="Calibri"/>
                <a:cs typeface="Calibri"/>
                <a:sym typeface="Calibri"/>
              </a:defRPr>
            </a:lvl4pPr>
            <a:lvl5pPr marL="0" marR="0" lvl="4" indent="0" algn="r" rtl="0">
              <a:spcBef>
                <a:spcPts val="0"/>
              </a:spcBef>
              <a:buNone/>
              <a:defRPr sz="1200" b="0" i="0" u="none" strike="noStrike" cap="none">
                <a:solidFill>
                  <a:srgbClr val="1F3864"/>
                </a:solidFill>
                <a:latin typeface="Calibri"/>
                <a:ea typeface="Calibri"/>
                <a:cs typeface="Calibri"/>
                <a:sym typeface="Calibri"/>
              </a:defRPr>
            </a:lvl5pPr>
            <a:lvl6pPr marL="0" marR="0" lvl="5" indent="0" algn="r" rtl="0">
              <a:spcBef>
                <a:spcPts val="0"/>
              </a:spcBef>
              <a:buNone/>
              <a:defRPr sz="1200" b="0" i="0" u="none" strike="noStrike" cap="none">
                <a:solidFill>
                  <a:srgbClr val="1F3864"/>
                </a:solidFill>
                <a:latin typeface="Calibri"/>
                <a:ea typeface="Calibri"/>
                <a:cs typeface="Calibri"/>
                <a:sym typeface="Calibri"/>
              </a:defRPr>
            </a:lvl6pPr>
            <a:lvl7pPr marL="0" marR="0" lvl="6" indent="0" algn="r" rtl="0">
              <a:spcBef>
                <a:spcPts val="0"/>
              </a:spcBef>
              <a:buNone/>
              <a:defRPr sz="1200" b="0" i="0" u="none" strike="noStrike" cap="none">
                <a:solidFill>
                  <a:srgbClr val="1F3864"/>
                </a:solidFill>
                <a:latin typeface="Calibri"/>
                <a:ea typeface="Calibri"/>
                <a:cs typeface="Calibri"/>
                <a:sym typeface="Calibri"/>
              </a:defRPr>
            </a:lvl7pPr>
            <a:lvl8pPr marL="0" marR="0" lvl="7" indent="0" algn="r" rtl="0">
              <a:spcBef>
                <a:spcPts val="0"/>
              </a:spcBef>
              <a:buNone/>
              <a:defRPr sz="1200" b="0" i="0" u="none" strike="noStrike" cap="none">
                <a:solidFill>
                  <a:srgbClr val="1F3864"/>
                </a:solidFill>
                <a:latin typeface="Calibri"/>
                <a:ea typeface="Calibri"/>
                <a:cs typeface="Calibri"/>
                <a:sym typeface="Calibri"/>
              </a:defRPr>
            </a:lvl8pPr>
            <a:lvl9pPr marL="0" marR="0" lvl="8" indent="0" algn="r" rtl="0">
              <a:spcBef>
                <a:spcPts val="0"/>
              </a:spcBef>
              <a:buNone/>
              <a:defRPr sz="1200" b="0" i="0" u="none" strike="noStrike" cap="none">
                <a:solidFill>
                  <a:srgbClr val="1F3864"/>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2" name="Google Shape;12;p35"/>
          <p:cNvCxnSpPr/>
          <p:nvPr/>
        </p:nvCxnSpPr>
        <p:spPr>
          <a:xfrm>
            <a:off x="12439" y="1225534"/>
            <a:ext cx="10440955" cy="0"/>
          </a:xfrm>
          <a:prstGeom prst="straightConnector1">
            <a:avLst/>
          </a:prstGeom>
          <a:noFill/>
          <a:ln w="38100" cap="flat" cmpd="sng">
            <a:solidFill>
              <a:srgbClr val="202C8F"/>
            </a:solidFill>
            <a:prstDash val="solid"/>
            <a:miter lim="800000"/>
            <a:headEnd type="none" w="sm" len="sm"/>
            <a:tailEnd type="none" w="sm" len="sm"/>
          </a:ln>
        </p:spPr>
      </p:cxnSp>
      <p:cxnSp>
        <p:nvCxnSpPr>
          <p:cNvPr id="13" name="Google Shape;13;p35"/>
          <p:cNvCxnSpPr/>
          <p:nvPr/>
        </p:nvCxnSpPr>
        <p:spPr>
          <a:xfrm rot="10800000" flipH="1">
            <a:off x="10445082" y="975870"/>
            <a:ext cx="989100" cy="253800"/>
          </a:xfrm>
          <a:prstGeom prst="curvedConnector3">
            <a:avLst>
              <a:gd name="adj1" fmla="val 50000"/>
            </a:avLst>
          </a:prstGeom>
          <a:noFill/>
          <a:ln w="38100" cap="flat" cmpd="sng">
            <a:solidFill>
              <a:srgbClr val="202C8F"/>
            </a:solidFill>
            <a:prstDash val="solid"/>
            <a:miter lim="800000"/>
            <a:headEnd type="none" w="sm" len="sm"/>
            <a:tailEnd type="none" w="sm" len="sm"/>
          </a:ln>
        </p:spPr>
      </p:cxnSp>
      <p:cxnSp>
        <p:nvCxnSpPr>
          <p:cNvPr id="14" name="Google Shape;14;p35"/>
          <p:cNvCxnSpPr/>
          <p:nvPr/>
        </p:nvCxnSpPr>
        <p:spPr>
          <a:xfrm>
            <a:off x="11430000" y="975825"/>
            <a:ext cx="756000" cy="0"/>
          </a:xfrm>
          <a:prstGeom prst="straightConnector1">
            <a:avLst/>
          </a:prstGeom>
          <a:noFill/>
          <a:ln w="38100" cap="flat" cmpd="sng">
            <a:solidFill>
              <a:srgbClr val="202C8F"/>
            </a:solidFill>
            <a:prstDash val="solid"/>
            <a:miter lim="800000"/>
            <a:headEnd type="none" w="sm" len="sm"/>
            <a:tailEnd type="none" w="sm" len="sm"/>
          </a:ln>
        </p:spPr>
      </p:cxnSp>
      <p:cxnSp>
        <p:nvCxnSpPr>
          <p:cNvPr id="15" name="Google Shape;15;p35"/>
          <p:cNvCxnSpPr/>
          <p:nvPr/>
        </p:nvCxnSpPr>
        <p:spPr>
          <a:xfrm>
            <a:off x="0" y="962745"/>
            <a:ext cx="10440955" cy="0"/>
          </a:xfrm>
          <a:prstGeom prst="straightConnector1">
            <a:avLst/>
          </a:prstGeom>
          <a:noFill/>
          <a:ln w="38100" cap="flat" cmpd="sng">
            <a:solidFill>
              <a:srgbClr val="C00000"/>
            </a:solidFill>
            <a:prstDash val="solid"/>
            <a:miter lim="800000"/>
            <a:headEnd type="none" w="sm" len="sm"/>
            <a:tailEnd type="none" w="sm" len="sm"/>
          </a:ln>
        </p:spPr>
      </p:cxnSp>
      <p:cxnSp>
        <p:nvCxnSpPr>
          <p:cNvPr id="16" name="Google Shape;16;p35"/>
          <p:cNvCxnSpPr/>
          <p:nvPr/>
        </p:nvCxnSpPr>
        <p:spPr>
          <a:xfrm>
            <a:off x="10431123" y="962816"/>
            <a:ext cx="989100" cy="253800"/>
          </a:xfrm>
          <a:prstGeom prst="curvedConnector3">
            <a:avLst>
              <a:gd name="adj1" fmla="val 50000"/>
            </a:avLst>
          </a:prstGeom>
          <a:noFill/>
          <a:ln w="38100" cap="flat" cmpd="sng">
            <a:solidFill>
              <a:srgbClr val="C00000"/>
            </a:solidFill>
            <a:prstDash val="solid"/>
            <a:miter lim="800000"/>
            <a:headEnd type="none" w="sm" len="sm"/>
            <a:tailEnd type="none" w="sm" len="sm"/>
          </a:ln>
        </p:spPr>
      </p:cxnSp>
      <p:cxnSp>
        <p:nvCxnSpPr>
          <p:cNvPr id="17" name="Google Shape;17;p35"/>
          <p:cNvCxnSpPr/>
          <p:nvPr/>
        </p:nvCxnSpPr>
        <p:spPr>
          <a:xfrm>
            <a:off x="11415768" y="1220780"/>
            <a:ext cx="756000" cy="0"/>
          </a:xfrm>
          <a:prstGeom prst="straightConnector1">
            <a:avLst/>
          </a:prstGeom>
          <a:noFill/>
          <a:ln w="38100" cap="flat" cmpd="sng">
            <a:solidFill>
              <a:srgbClr val="C00000"/>
            </a:solidFill>
            <a:prstDash val="solid"/>
            <a:miter lim="800000"/>
            <a:headEnd type="none" w="sm" len="sm"/>
            <a:tailEnd type="none" w="sm" len="sm"/>
          </a:ln>
        </p:spPr>
      </p:cxnSp>
    </p:spTree>
    <p:extLst>
      <p:ext uri="{BB962C8B-B14F-4D97-AF65-F5344CB8AC3E}">
        <p14:creationId xmlns:p14="http://schemas.microsoft.com/office/powerpoint/2010/main" val="930262321"/>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97"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D0B1BDC0-FF2A-7A17-9211-06A2E92FE48C}"/>
              </a:ext>
            </a:extLst>
          </p:cNvPr>
          <p:cNvSpPr/>
          <p:nvPr userDrawn="1"/>
        </p:nvSpPr>
        <p:spPr>
          <a:xfrm>
            <a:off x="-13959" y="-26672"/>
            <a:ext cx="1187572" cy="1121704"/>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Placeholder 1">
            <a:extLst>
              <a:ext uri="{FF2B5EF4-FFF2-40B4-BE49-F238E27FC236}">
                <a16:creationId xmlns:a16="http://schemas.microsoft.com/office/drawing/2014/main" id="{7FB46EBA-01B1-06CC-7821-40D4E9747610}"/>
              </a:ext>
            </a:extLst>
          </p:cNvPr>
          <p:cNvSpPr>
            <a:spLocks noGrp="1"/>
          </p:cNvSpPr>
          <p:nvPr>
            <p:ph type="title"/>
          </p:nvPr>
        </p:nvSpPr>
        <p:spPr>
          <a:xfrm>
            <a:off x="1173613" y="225329"/>
            <a:ext cx="10018776" cy="620170"/>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0AD3F37C-25D5-B91F-61A1-451C8C6BBBE9}"/>
              </a:ext>
            </a:extLst>
          </p:cNvPr>
          <p:cNvSpPr>
            <a:spLocks noGrp="1"/>
          </p:cNvSpPr>
          <p:nvPr>
            <p:ph type="body" idx="1"/>
          </p:nvPr>
        </p:nvSpPr>
        <p:spPr>
          <a:xfrm>
            <a:off x="900168" y="119163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274A313D-2C06-E9BC-DA43-12D474CCF5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90C20D-1C2A-449C-9B17-44E376A8F6F0}" type="datetimeFigureOut">
              <a:rPr lang="en-IN" smtClean="0"/>
              <a:t>03-08-2023</a:t>
            </a:fld>
            <a:endParaRPr lang="en-IN"/>
          </a:p>
        </p:txBody>
      </p:sp>
      <p:sp>
        <p:nvSpPr>
          <p:cNvPr id="5" name="Footer Placeholder 4">
            <a:extLst>
              <a:ext uri="{FF2B5EF4-FFF2-40B4-BE49-F238E27FC236}">
                <a16:creationId xmlns:a16="http://schemas.microsoft.com/office/drawing/2014/main" id="{FF54CC45-D7DB-EEE3-64D1-970350D1F7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67B1C39-0FDA-5A1A-237C-29F63BF668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accent1">
                    <a:lumMod val="50000"/>
                  </a:schemeClr>
                </a:solidFill>
              </a:defRPr>
            </a:lvl1pPr>
          </a:lstStyle>
          <a:p>
            <a:fld id="{59D5252C-5B82-4AFB-A8AD-1414D4567C57}" type="slidenum">
              <a:rPr lang="en-IN" smtClean="0"/>
              <a:pPr/>
              <a:t>‹#›</a:t>
            </a:fld>
            <a:endParaRPr lang="en-IN"/>
          </a:p>
        </p:txBody>
      </p:sp>
      <p:cxnSp>
        <p:nvCxnSpPr>
          <p:cNvPr id="7" name="Straight Connector 6">
            <a:extLst>
              <a:ext uri="{FF2B5EF4-FFF2-40B4-BE49-F238E27FC236}">
                <a16:creationId xmlns:a16="http://schemas.microsoft.com/office/drawing/2014/main" id="{691A6D14-7F86-04CA-0006-A9623D583984}"/>
              </a:ext>
            </a:extLst>
          </p:cNvPr>
          <p:cNvCxnSpPr/>
          <p:nvPr userDrawn="1"/>
        </p:nvCxnSpPr>
        <p:spPr>
          <a:xfrm>
            <a:off x="12439" y="1225534"/>
            <a:ext cx="10440955" cy="0"/>
          </a:xfrm>
          <a:prstGeom prst="line">
            <a:avLst/>
          </a:prstGeom>
          <a:ln w="38100">
            <a:solidFill>
              <a:srgbClr val="202C8F"/>
            </a:solidFill>
          </a:ln>
        </p:spPr>
        <p:style>
          <a:lnRef idx="1">
            <a:schemeClr val="accent1"/>
          </a:lnRef>
          <a:fillRef idx="0">
            <a:schemeClr val="accent1"/>
          </a:fillRef>
          <a:effectRef idx="0">
            <a:schemeClr val="accent1"/>
          </a:effectRef>
          <a:fontRef idx="minor">
            <a:schemeClr val="tx1"/>
          </a:fontRef>
        </p:style>
      </p:cxnSp>
      <p:cxnSp>
        <p:nvCxnSpPr>
          <p:cNvPr id="8" name="Connector: Curved 7">
            <a:extLst>
              <a:ext uri="{FF2B5EF4-FFF2-40B4-BE49-F238E27FC236}">
                <a16:creationId xmlns:a16="http://schemas.microsoft.com/office/drawing/2014/main" id="{C577D595-9B40-FC74-C216-489E8089A543}"/>
              </a:ext>
            </a:extLst>
          </p:cNvPr>
          <p:cNvCxnSpPr>
            <a:cxnSpLocks/>
          </p:cNvCxnSpPr>
          <p:nvPr userDrawn="1"/>
        </p:nvCxnSpPr>
        <p:spPr>
          <a:xfrm flipV="1">
            <a:off x="10445082" y="975825"/>
            <a:ext cx="989045" cy="253845"/>
          </a:xfrm>
          <a:prstGeom prst="curvedConnector3">
            <a:avLst/>
          </a:prstGeom>
          <a:ln w="38100">
            <a:solidFill>
              <a:srgbClr val="202C8F"/>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CB848B2-191B-45A3-A113-1676D6930AB6}"/>
              </a:ext>
            </a:extLst>
          </p:cNvPr>
          <p:cNvCxnSpPr/>
          <p:nvPr userDrawn="1"/>
        </p:nvCxnSpPr>
        <p:spPr>
          <a:xfrm>
            <a:off x="11430000" y="975825"/>
            <a:ext cx="756000" cy="0"/>
          </a:xfrm>
          <a:prstGeom prst="line">
            <a:avLst/>
          </a:prstGeom>
          <a:ln w="38100">
            <a:solidFill>
              <a:srgbClr val="202C8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16945AA-6D5F-8151-91FA-4F6004297659}"/>
              </a:ext>
            </a:extLst>
          </p:cNvPr>
          <p:cNvCxnSpPr/>
          <p:nvPr userDrawn="1"/>
        </p:nvCxnSpPr>
        <p:spPr>
          <a:xfrm>
            <a:off x="0" y="962745"/>
            <a:ext cx="10440955"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Connector: Curved 11">
            <a:extLst>
              <a:ext uri="{FF2B5EF4-FFF2-40B4-BE49-F238E27FC236}">
                <a16:creationId xmlns:a16="http://schemas.microsoft.com/office/drawing/2014/main" id="{C0F36037-6C67-DB53-F998-96DB9B7CA380}"/>
              </a:ext>
            </a:extLst>
          </p:cNvPr>
          <p:cNvCxnSpPr>
            <a:cxnSpLocks/>
          </p:cNvCxnSpPr>
          <p:nvPr userDrawn="1"/>
        </p:nvCxnSpPr>
        <p:spPr>
          <a:xfrm>
            <a:off x="10431123" y="962816"/>
            <a:ext cx="989045" cy="253845"/>
          </a:xfrm>
          <a:prstGeom prst="curvedConnector3">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94C8C2E-840F-28C4-BDB8-2861C4EC21F1}"/>
              </a:ext>
            </a:extLst>
          </p:cNvPr>
          <p:cNvCxnSpPr/>
          <p:nvPr userDrawn="1"/>
        </p:nvCxnSpPr>
        <p:spPr>
          <a:xfrm>
            <a:off x="11415768" y="1220780"/>
            <a:ext cx="756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5543406"/>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Lst>
  <p:txStyles>
    <p:titleStyle>
      <a:lvl1pPr algn="l" defTabSz="914400" rtl="0" eaLnBrk="1" latinLnBrk="0" hangingPunct="1">
        <a:lnSpc>
          <a:spcPct val="90000"/>
        </a:lnSpc>
        <a:spcBef>
          <a:spcPct val="0"/>
        </a:spcBef>
        <a:buNone/>
        <a:defRPr sz="3200" b="1" kern="1200">
          <a:solidFill>
            <a:schemeClr val="accent1">
              <a:lumMod val="50000"/>
            </a:schemeClr>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27.svg"/><Relationship Id="rId11" Type="http://schemas.openxmlformats.org/officeDocument/2006/relationships/image" Target="../media/image32.jpeg"/><Relationship Id="rId5" Type="http://schemas.openxmlformats.org/officeDocument/2006/relationships/image" Target="../media/image26.png"/><Relationship Id="rId10" Type="http://schemas.openxmlformats.org/officeDocument/2006/relationships/image" Target="../media/image31.jpeg"/><Relationship Id="rId4" Type="http://schemas.openxmlformats.org/officeDocument/2006/relationships/image" Target="../media/image25.svg"/><Relationship Id="rId9" Type="http://schemas.openxmlformats.org/officeDocument/2006/relationships/image" Target="../media/image3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1.xml"/><Relationship Id="rId4" Type="http://schemas.openxmlformats.org/officeDocument/2006/relationships/chart" Target="../charts/chart1.xml"/></Relationships>
</file>

<file path=ppt/slides/_rels/slide15.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7.svg"/><Relationship Id="rId11" Type="http://schemas.openxmlformats.org/officeDocument/2006/relationships/image" Target="../media/image32.jpeg"/><Relationship Id="rId5" Type="http://schemas.openxmlformats.org/officeDocument/2006/relationships/image" Target="../media/image26.png"/><Relationship Id="rId10" Type="http://schemas.openxmlformats.org/officeDocument/2006/relationships/image" Target="../media/image31.jpeg"/><Relationship Id="rId4" Type="http://schemas.openxmlformats.org/officeDocument/2006/relationships/image" Target="../media/image25.svg"/><Relationship Id="rId9" Type="http://schemas.openxmlformats.org/officeDocument/2006/relationships/image" Target="../media/image30.jp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9.sv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15.jpeg"/><Relationship Id="rId13" Type="http://schemas.openxmlformats.org/officeDocument/2006/relationships/image" Target="../media/image19.png"/><Relationship Id="rId3" Type="http://schemas.openxmlformats.org/officeDocument/2006/relationships/image" Target="../media/image10.png"/><Relationship Id="rId7" Type="http://schemas.openxmlformats.org/officeDocument/2006/relationships/image" Target="../media/image14.png"/><Relationship Id="rId12" Type="http://schemas.microsoft.com/office/2007/relationships/hdphoto" Target="../media/hdphoto1.wdp"/><Relationship Id="rId2" Type="http://schemas.openxmlformats.org/officeDocument/2006/relationships/notesSlide" Target="../notesSlides/notesSlide12.xml"/><Relationship Id="rId16"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jpeg"/><Relationship Id="rId15" Type="http://schemas.openxmlformats.org/officeDocument/2006/relationships/image" Target="../media/image21.png"/><Relationship Id="rId10" Type="http://schemas.openxmlformats.org/officeDocument/2006/relationships/image" Target="../media/image17.sv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9.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openxmlformats.org/officeDocument/2006/relationships/image" Target="../media/image15.jpeg"/><Relationship Id="rId13" Type="http://schemas.openxmlformats.org/officeDocument/2006/relationships/image" Target="../media/image19.png"/><Relationship Id="rId3" Type="http://schemas.openxmlformats.org/officeDocument/2006/relationships/image" Target="../media/image10.png"/><Relationship Id="rId7" Type="http://schemas.openxmlformats.org/officeDocument/2006/relationships/image" Target="../media/image14.png"/><Relationship Id="rId12" Type="http://schemas.microsoft.com/office/2007/relationships/hdphoto" Target="../media/hdphoto1.wdp"/><Relationship Id="rId2" Type="http://schemas.openxmlformats.org/officeDocument/2006/relationships/notesSlide" Target="../notesSlides/notesSlide5.xml"/><Relationship Id="rId16" Type="http://schemas.openxmlformats.org/officeDocument/2006/relationships/image" Target="../media/image22.png"/><Relationship Id="rId1" Type="http://schemas.openxmlformats.org/officeDocument/2006/relationships/slideLayout" Target="../slideLayouts/slideLayout1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jpeg"/><Relationship Id="rId15" Type="http://schemas.openxmlformats.org/officeDocument/2006/relationships/image" Target="../media/image21.png"/><Relationship Id="rId10" Type="http://schemas.openxmlformats.org/officeDocument/2006/relationships/image" Target="../media/image17.sv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0.png"/></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8F639C65-6766-D2E7-38C9-7439A7FA69C1}"/>
              </a:ext>
            </a:extLst>
          </p:cNvPr>
          <p:cNvCxnSpPr/>
          <p:nvPr/>
        </p:nvCxnSpPr>
        <p:spPr>
          <a:xfrm>
            <a:off x="12439" y="1229653"/>
            <a:ext cx="10440955" cy="0"/>
          </a:xfrm>
          <a:prstGeom prst="line">
            <a:avLst/>
          </a:prstGeom>
          <a:ln w="38100">
            <a:solidFill>
              <a:srgbClr val="202C8F"/>
            </a:solidFill>
          </a:ln>
        </p:spPr>
        <p:style>
          <a:lnRef idx="1">
            <a:schemeClr val="accent1"/>
          </a:lnRef>
          <a:fillRef idx="0">
            <a:schemeClr val="accent1"/>
          </a:fillRef>
          <a:effectRef idx="0">
            <a:schemeClr val="accent1"/>
          </a:effectRef>
          <a:fontRef idx="minor">
            <a:schemeClr val="tx1"/>
          </a:fontRef>
        </p:style>
      </p:cxnSp>
      <p:cxnSp>
        <p:nvCxnSpPr>
          <p:cNvPr id="7" name="Connector: Curved 6">
            <a:extLst>
              <a:ext uri="{FF2B5EF4-FFF2-40B4-BE49-F238E27FC236}">
                <a16:creationId xmlns:a16="http://schemas.microsoft.com/office/drawing/2014/main" id="{B5988EB6-B7DD-711C-9D54-70A5F644DAE9}"/>
              </a:ext>
            </a:extLst>
          </p:cNvPr>
          <p:cNvCxnSpPr>
            <a:cxnSpLocks/>
          </p:cNvCxnSpPr>
          <p:nvPr/>
        </p:nvCxnSpPr>
        <p:spPr>
          <a:xfrm flipV="1">
            <a:off x="10445082" y="975825"/>
            <a:ext cx="989045" cy="253845"/>
          </a:xfrm>
          <a:prstGeom prst="curvedConnector3">
            <a:avLst/>
          </a:prstGeom>
          <a:ln w="38100">
            <a:solidFill>
              <a:srgbClr val="202C8F"/>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B074E20-2A66-6DD2-49E9-0F4F99D35192}"/>
              </a:ext>
            </a:extLst>
          </p:cNvPr>
          <p:cNvCxnSpPr/>
          <p:nvPr/>
        </p:nvCxnSpPr>
        <p:spPr>
          <a:xfrm>
            <a:off x="11430000" y="975825"/>
            <a:ext cx="756000" cy="0"/>
          </a:xfrm>
          <a:prstGeom prst="line">
            <a:avLst/>
          </a:prstGeom>
          <a:ln w="38100">
            <a:solidFill>
              <a:srgbClr val="202C8F"/>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73735B9-737F-E5E6-A9C0-4F8AE39DA93F}"/>
              </a:ext>
            </a:extLst>
          </p:cNvPr>
          <p:cNvCxnSpPr/>
          <p:nvPr/>
        </p:nvCxnSpPr>
        <p:spPr>
          <a:xfrm>
            <a:off x="0" y="962745"/>
            <a:ext cx="10440955"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Connector: Curved 9">
            <a:extLst>
              <a:ext uri="{FF2B5EF4-FFF2-40B4-BE49-F238E27FC236}">
                <a16:creationId xmlns:a16="http://schemas.microsoft.com/office/drawing/2014/main" id="{DD909327-BA33-443D-1251-1F3454E8F5EB}"/>
              </a:ext>
            </a:extLst>
          </p:cNvPr>
          <p:cNvCxnSpPr>
            <a:cxnSpLocks/>
          </p:cNvCxnSpPr>
          <p:nvPr/>
        </p:nvCxnSpPr>
        <p:spPr>
          <a:xfrm>
            <a:off x="10431123" y="962816"/>
            <a:ext cx="989045" cy="253845"/>
          </a:xfrm>
          <a:prstGeom prst="curvedConnector3">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FCC136E-089F-8886-0473-1A5FECB700E4}"/>
              </a:ext>
            </a:extLst>
          </p:cNvPr>
          <p:cNvCxnSpPr/>
          <p:nvPr/>
        </p:nvCxnSpPr>
        <p:spPr>
          <a:xfrm>
            <a:off x="11415768" y="1216661"/>
            <a:ext cx="756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pic>
        <p:nvPicPr>
          <p:cNvPr id="2052" name="Picture 4" descr="CPU Background. Artificial Intelligence. Computer Circuit Board. High Tech  Motherboard on a White Background Stock Vector - Illustration of computer,  chip: 215176920">
            <a:extLst>
              <a:ext uri="{FF2B5EF4-FFF2-40B4-BE49-F238E27FC236}">
                <a16:creationId xmlns:a16="http://schemas.microsoft.com/office/drawing/2014/main" id="{0BFF9B41-D94B-8AC6-D127-37E56029A29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935" r="7546"/>
          <a:stretch/>
        </p:blipFill>
        <p:spPr bwMode="auto">
          <a:xfrm>
            <a:off x="7175863" y="1941063"/>
            <a:ext cx="5016137" cy="395412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909001" y="3036012"/>
            <a:ext cx="7744045" cy="582849"/>
          </a:xfrm>
        </p:spPr>
        <p:txBody>
          <a:bodyPr anchor="ctr">
            <a:noAutofit/>
          </a:bodyPr>
          <a:lstStyle/>
          <a:p>
            <a:pPr algn="l"/>
            <a:r>
              <a:rPr lang="en-US" b="1" dirty="0">
                <a:solidFill>
                  <a:srgbClr val="202C8F"/>
                </a:solidFill>
                <a:ea typeface="Arial Regular" pitchFamily="34" charset="-122"/>
                <a:cs typeface="Arial Black" panose="020B0604020202020204" pitchFamily="34" charset="0"/>
              </a:rPr>
              <a:t>Sirius AI Consulting</a:t>
            </a:r>
            <a:br>
              <a:rPr lang="en-US" b="1" dirty="0">
                <a:solidFill>
                  <a:srgbClr val="202C8F"/>
                </a:solidFill>
                <a:ea typeface="Arial Regular" pitchFamily="34" charset="-122"/>
                <a:cs typeface="Arial Black" panose="020B0604020202020204" pitchFamily="34" charset="0"/>
              </a:rPr>
            </a:br>
            <a:r>
              <a:rPr lang="en-US" sz="2800" b="1" dirty="0">
                <a:solidFill>
                  <a:srgbClr val="202C8F"/>
                </a:solidFill>
                <a:ea typeface="Arial Regular" pitchFamily="34" charset="-122"/>
                <a:cs typeface="Arial Black" panose="020B0604020202020204" pitchFamily="34" charset="0"/>
              </a:rPr>
              <a:t>Financial Services</a:t>
            </a:r>
            <a:br>
              <a:rPr lang="en-US" sz="2800" b="1" dirty="0">
                <a:solidFill>
                  <a:srgbClr val="202C8F"/>
                </a:solidFill>
                <a:ea typeface="Arial Regular" pitchFamily="34" charset="-122"/>
                <a:cs typeface="Arial Black" panose="020B0604020202020204" pitchFamily="34" charset="0"/>
              </a:rPr>
            </a:br>
            <a:r>
              <a:rPr lang="en-US" sz="2800" b="1" dirty="0">
                <a:solidFill>
                  <a:srgbClr val="202C8F"/>
                </a:solidFill>
                <a:ea typeface="Arial Regular" pitchFamily="34" charset="-122"/>
                <a:cs typeface="Arial Black" panose="020B0604020202020204" pitchFamily="34" charset="0"/>
              </a:rPr>
              <a:t>August</a:t>
            </a:r>
            <a:r>
              <a:rPr lang="en-US" sz="2400" dirty="0">
                <a:solidFill>
                  <a:srgbClr val="202C8F"/>
                </a:solidFill>
                <a:ea typeface="Arial Regular" pitchFamily="34" charset="-122"/>
                <a:cs typeface="Arial Black" panose="020B0604020202020204" pitchFamily="34" charset="0"/>
              </a:rPr>
              <a:t>’2023</a:t>
            </a:r>
            <a:endParaRPr lang="en-US" b="1" dirty="0">
              <a:solidFill>
                <a:srgbClr val="202C8F"/>
              </a:solidFill>
              <a:cs typeface="Arial Black" panose="020B0604020202020204" pitchFamily="34" charset="0"/>
            </a:endParaRPr>
          </a:p>
        </p:txBody>
      </p:sp>
      <p:sp>
        <p:nvSpPr>
          <p:cNvPr id="13" name="Arrow: Pentagon 12">
            <a:extLst>
              <a:ext uri="{FF2B5EF4-FFF2-40B4-BE49-F238E27FC236}">
                <a16:creationId xmlns:a16="http://schemas.microsoft.com/office/drawing/2014/main" id="{865896DD-530C-1297-FC14-6E3A501D2D42}"/>
              </a:ext>
            </a:extLst>
          </p:cNvPr>
          <p:cNvSpPr/>
          <p:nvPr/>
        </p:nvSpPr>
        <p:spPr>
          <a:xfrm>
            <a:off x="12440" y="0"/>
            <a:ext cx="1726166" cy="6857995"/>
          </a:xfrm>
          <a:prstGeom prst="homePlate">
            <a:avLst>
              <a:gd name="adj" fmla="val 22746"/>
            </a:avLst>
          </a:prstGeom>
          <a:solidFill>
            <a:srgbClr val="202C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04622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3" name="Rectangle 2">
            <a:extLst>
              <a:ext uri="{FF2B5EF4-FFF2-40B4-BE49-F238E27FC236}">
                <a16:creationId xmlns:a16="http://schemas.microsoft.com/office/drawing/2014/main" id="{64E47383-6951-4491-BCEB-D8DBD3CE18FA}"/>
              </a:ext>
            </a:extLst>
          </p:cNvPr>
          <p:cNvSpPr/>
          <p:nvPr/>
        </p:nvSpPr>
        <p:spPr>
          <a:xfrm>
            <a:off x="226755" y="2150807"/>
            <a:ext cx="2743200" cy="3571900"/>
          </a:xfrm>
          <a:prstGeom prst="rect">
            <a:avLst/>
          </a:prstGeom>
          <a:solidFill>
            <a:schemeClr val="bg1">
              <a:lumMod val="9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Rounded Corners 66">
            <a:extLst>
              <a:ext uri="{FF2B5EF4-FFF2-40B4-BE49-F238E27FC236}">
                <a16:creationId xmlns:a16="http://schemas.microsoft.com/office/drawing/2014/main" id="{73B7CF3B-31E2-4365-BBA2-06E8560F7C36}"/>
              </a:ext>
            </a:extLst>
          </p:cNvPr>
          <p:cNvSpPr/>
          <p:nvPr/>
        </p:nvSpPr>
        <p:spPr>
          <a:xfrm>
            <a:off x="226754" y="1807907"/>
            <a:ext cx="2743200" cy="342900"/>
          </a:xfrm>
          <a:prstGeom prst="roundRect">
            <a:avLst>
              <a:gd name="adj" fmla="val 6537"/>
            </a:avLst>
          </a:prstGeom>
          <a:solidFill>
            <a:schemeClr val="bg1">
              <a:lumMod val="8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202C8F"/>
                </a:solidFill>
              </a:rPr>
              <a:t>TALENT</a:t>
            </a:r>
          </a:p>
        </p:txBody>
      </p:sp>
      <p:sp>
        <p:nvSpPr>
          <p:cNvPr id="4" name="TextBox 3">
            <a:extLst>
              <a:ext uri="{FF2B5EF4-FFF2-40B4-BE49-F238E27FC236}">
                <a16:creationId xmlns:a16="http://schemas.microsoft.com/office/drawing/2014/main" id="{8740129B-855A-4D39-B471-5E29FFB16517}"/>
              </a:ext>
            </a:extLst>
          </p:cNvPr>
          <p:cNvSpPr txBox="1"/>
          <p:nvPr/>
        </p:nvSpPr>
        <p:spPr>
          <a:xfrm>
            <a:off x="324464" y="2414741"/>
            <a:ext cx="2466362" cy="3139321"/>
          </a:xfrm>
          <a:prstGeom prst="rect">
            <a:avLst/>
          </a:prstGeom>
          <a:noFill/>
        </p:spPr>
        <p:txBody>
          <a:bodyPr wrap="square" rtlCol="0">
            <a:spAutoFit/>
          </a:bodyPr>
          <a:lstStyle/>
          <a:p>
            <a:pPr marL="182880" indent="-182880">
              <a:spcAft>
                <a:spcPts val="1200"/>
              </a:spcAft>
              <a:buFont typeface="Arial" panose="020B0604020202020204" pitchFamily="34" charset="0"/>
              <a:buChar char="•"/>
            </a:pPr>
            <a:r>
              <a:rPr lang="en-US" sz="1200" dirty="0"/>
              <a:t>Core founding team with experience and expertise in Financial Services AI consulting</a:t>
            </a:r>
          </a:p>
          <a:p>
            <a:pPr marL="182880" indent="-182880">
              <a:spcAft>
                <a:spcPts val="1200"/>
              </a:spcAft>
              <a:buFont typeface="Arial" panose="020B0604020202020204" pitchFamily="34" charset="0"/>
              <a:buChar char="•"/>
            </a:pPr>
            <a:r>
              <a:rPr lang="en-US" sz="1200" dirty="0"/>
              <a:t>AI and Technology workforce skilled in architecture, data foundation &amp; ETL, ML and AI algorithms, </a:t>
            </a:r>
            <a:r>
              <a:rPr lang="en-US" sz="1200" dirty="0" err="1"/>
              <a:t>Devops</a:t>
            </a:r>
            <a:r>
              <a:rPr lang="en-US" sz="1200" dirty="0"/>
              <a:t> and ML ops. </a:t>
            </a:r>
          </a:p>
          <a:p>
            <a:pPr marL="182880" indent="-182880">
              <a:spcAft>
                <a:spcPts val="1200"/>
              </a:spcAft>
              <a:buFont typeface="Arial" panose="020B0604020202020204" pitchFamily="34" charset="0"/>
              <a:buChar char="•"/>
            </a:pPr>
            <a:r>
              <a:rPr lang="en-US" sz="1200" dirty="0"/>
              <a:t>Sales and marketing consultants for GTM for client outreach</a:t>
            </a:r>
          </a:p>
          <a:p>
            <a:pPr marL="182880" indent="-182880">
              <a:spcAft>
                <a:spcPts val="1200"/>
              </a:spcAft>
              <a:buFont typeface="Arial" panose="020B0604020202020204" pitchFamily="34" charset="0"/>
              <a:buChar char="•"/>
            </a:pPr>
            <a:r>
              <a:rPr lang="en-US" sz="1200" dirty="0"/>
              <a:t>Product engineering squad to kickoff the development </a:t>
            </a:r>
          </a:p>
        </p:txBody>
      </p:sp>
      <p:sp>
        <p:nvSpPr>
          <p:cNvPr id="12" name="Rectangle 11">
            <a:extLst>
              <a:ext uri="{FF2B5EF4-FFF2-40B4-BE49-F238E27FC236}">
                <a16:creationId xmlns:a16="http://schemas.microsoft.com/office/drawing/2014/main" id="{FC4EDCBF-BBBA-478A-931F-7CBC83A2909D}"/>
              </a:ext>
            </a:extLst>
          </p:cNvPr>
          <p:cNvSpPr/>
          <p:nvPr/>
        </p:nvSpPr>
        <p:spPr>
          <a:xfrm>
            <a:off x="3227130" y="2150807"/>
            <a:ext cx="2743200" cy="3571900"/>
          </a:xfrm>
          <a:prstGeom prst="rect">
            <a:avLst/>
          </a:prstGeom>
          <a:solidFill>
            <a:schemeClr val="bg1">
              <a:lumMod val="9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a:extLst>
              <a:ext uri="{FF2B5EF4-FFF2-40B4-BE49-F238E27FC236}">
                <a16:creationId xmlns:a16="http://schemas.microsoft.com/office/drawing/2014/main" id="{72921AA7-5CC7-4E5D-BEAF-B9110BF4AFB7}"/>
              </a:ext>
            </a:extLst>
          </p:cNvPr>
          <p:cNvSpPr/>
          <p:nvPr/>
        </p:nvSpPr>
        <p:spPr>
          <a:xfrm>
            <a:off x="3227129" y="1807907"/>
            <a:ext cx="2743200" cy="342900"/>
          </a:xfrm>
          <a:prstGeom prst="roundRect">
            <a:avLst>
              <a:gd name="adj" fmla="val 6537"/>
            </a:avLst>
          </a:prstGeom>
          <a:solidFill>
            <a:schemeClr val="bg1">
              <a:lumMod val="8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202C8F"/>
                </a:solidFill>
              </a:rPr>
              <a:t>TECHNOLOGY</a:t>
            </a:r>
          </a:p>
        </p:txBody>
      </p:sp>
      <p:sp>
        <p:nvSpPr>
          <p:cNvPr id="14" name="Rectangle 13">
            <a:extLst>
              <a:ext uri="{FF2B5EF4-FFF2-40B4-BE49-F238E27FC236}">
                <a16:creationId xmlns:a16="http://schemas.microsoft.com/office/drawing/2014/main" id="{D16BDEC8-BF00-4BF9-B6E3-14FAA230A1D6}"/>
              </a:ext>
            </a:extLst>
          </p:cNvPr>
          <p:cNvSpPr/>
          <p:nvPr/>
        </p:nvSpPr>
        <p:spPr>
          <a:xfrm>
            <a:off x="6227505" y="2150806"/>
            <a:ext cx="2743200" cy="3571901"/>
          </a:xfrm>
          <a:prstGeom prst="rect">
            <a:avLst/>
          </a:prstGeom>
          <a:solidFill>
            <a:schemeClr val="bg1">
              <a:lumMod val="9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Rounded Corners 14">
            <a:extLst>
              <a:ext uri="{FF2B5EF4-FFF2-40B4-BE49-F238E27FC236}">
                <a16:creationId xmlns:a16="http://schemas.microsoft.com/office/drawing/2014/main" id="{69767C9C-7A83-4096-BBAF-9D9FAC175BFE}"/>
              </a:ext>
            </a:extLst>
          </p:cNvPr>
          <p:cNvSpPr/>
          <p:nvPr/>
        </p:nvSpPr>
        <p:spPr>
          <a:xfrm>
            <a:off x="6227504" y="1807907"/>
            <a:ext cx="2743200" cy="342900"/>
          </a:xfrm>
          <a:prstGeom prst="roundRect">
            <a:avLst>
              <a:gd name="adj" fmla="val 6537"/>
            </a:avLst>
          </a:prstGeom>
          <a:solidFill>
            <a:schemeClr val="bg1">
              <a:lumMod val="8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202C8F"/>
                </a:solidFill>
              </a:rPr>
              <a:t>DATA</a:t>
            </a:r>
          </a:p>
        </p:txBody>
      </p:sp>
      <p:sp>
        <p:nvSpPr>
          <p:cNvPr id="16" name="Rectangle 15">
            <a:extLst>
              <a:ext uri="{FF2B5EF4-FFF2-40B4-BE49-F238E27FC236}">
                <a16:creationId xmlns:a16="http://schemas.microsoft.com/office/drawing/2014/main" id="{7F225F40-6F19-44EE-AA1F-4383AEFA3051}"/>
              </a:ext>
            </a:extLst>
          </p:cNvPr>
          <p:cNvSpPr/>
          <p:nvPr/>
        </p:nvSpPr>
        <p:spPr>
          <a:xfrm>
            <a:off x="9227880" y="2150806"/>
            <a:ext cx="2743200" cy="3571901"/>
          </a:xfrm>
          <a:prstGeom prst="rect">
            <a:avLst/>
          </a:prstGeom>
          <a:solidFill>
            <a:schemeClr val="bg1">
              <a:lumMod val="9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1720DBB4-34E3-4767-AC3C-F5A60A1CDD87}"/>
              </a:ext>
            </a:extLst>
          </p:cNvPr>
          <p:cNvSpPr/>
          <p:nvPr/>
        </p:nvSpPr>
        <p:spPr>
          <a:xfrm>
            <a:off x="9227879" y="1807907"/>
            <a:ext cx="2743200" cy="342900"/>
          </a:xfrm>
          <a:prstGeom prst="roundRect">
            <a:avLst>
              <a:gd name="adj" fmla="val 6537"/>
            </a:avLst>
          </a:prstGeom>
          <a:solidFill>
            <a:schemeClr val="bg1">
              <a:lumMod val="8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202C8F"/>
                </a:solidFill>
              </a:rPr>
              <a:t>CLIENT OUTREACH</a:t>
            </a:r>
          </a:p>
        </p:txBody>
      </p:sp>
      <p:sp>
        <p:nvSpPr>
          <p:cNvPr id="82" name="TextBox 81">
            <a:extLst>
              <a:ext uri="{FF2B5EF4-FFF2-40B4-BE49-F238E27FC236}">
                <a16:creationId xmlns:a16="http://schemas.microsoft.com/office/drawing/2014/main" id="{A5E53BE2-D645-4D05-A0D6-422ABFF9CC9D}"/>
              </a:ext>
            </a:extLst>
          </p:cNvPr>
          <p:cNvSpPr txBox="1"/>
          <p:nvPr/>
        </p:nvSpPr>
        <p:spPr>
          <a:xfrm>
            <a:off x="3312856" y="2414741"/>
            <a:ext cx="2466362" cy="2954655"/>
          </a:xfrm>
          <a:prstGeom prst="rect">
            <a:avLst/>
          </a:prstGeom>
          <a:noFill/>
        </p:spPr>
        <p:txBody>
          <a:bodyPr wrap="square" rtlCol="0">
            <a:spAutoFit/>
          </a:bodyPr>
          <a:lstStyle/>
          <a:p>
            <a:pPr marL="182880" indent="-182880">
              <a:spcAft>
                <a:spcPts val="1200"/>
              </a:spcAft>
              <a:buFont typeface="Arial" panose="020B0604020202020204" pitchFamily="34" charset="0"/>
              <a:buChar char="•"/>
            </a:pPr>
            <a:r>
              <a:rPr lang="en-US" sz="1200" dirty="0"/>
              <a:t>Azure- Databricks sandbox to build and deploy data products </a:t>
            </a:r>
          </a:p>
          <a:p>
            <a:pPr marL="182880" indent="-182880">
              <a:spcAft>
                <a:spcPts val="1200"/>
              </a:spcAft>
              <a:buFont typeface="Arial" panose="020B0604020202020204" pitchFamily="34" charset="0"/>
              <a:buChar char="•"/>
            </a:pPr>
            <a:r>
              <a:rPr lang="en-US" sz="1200" dirty="0"/>
              <a:t>Essential software subscription like Gitlab, VPN, MS Teams etc. to enable remote working</a:t>
            </a:r>
          </a:p>
          <a:p>
            <a:pPr marL="182880" indent="-182880">
              <a:spcAft>
                <a:spcPts val="1200"/>
              </a:spcAft>
              <a:buFont typeface="Arial" panose="020B0604020202020204" pitchFamily="34" charset="0"/>
              <a:buChar char="•"/>
            </a:pPr>
            <a:r>
              <a:rPr lang="en-US" sz="1200" dirty="0"/>
              <a:t>Partnership with  Databricks for Data Streaming and Pipeline, AI Development and ML Ops accelerators and connectors</a:t>
            </a:r>
          </a:p>
          <a:p>
            <a:pPr marL="182880" indent="-182880">
              <a:spcAft>
                <a:spcPts val="1200"/>
              </a:spcAft>
              <a:buFont typeface="Arial" panose="020B0604020202020204" pitchFamily="34" charset="0"/>
              <a:buChar char="•"/>
            </a:pPr>
            <a:r>
              <a:rPr lang="en-US" sz="1200" dirty="0"/>
              <a:t>Partnership with Salesforce/Consumption platform of lighthouse client</a:t>
            </a:r>
          </a:p>
        </p:txBody>
      </p:sp>
      <p:sp>
        <p:nvSpPr>
          <p:cNvPr id="86" name="TextBox 85">
            <a:extLst>
              <a:ext uri="{FF2B5EF4-FFF2-40B4-BE49-F238E27FC236}">
                <a16:creationId xmlns:a16="http://schemas.microsoft.com/office/drawing/2014/main" id="{EFDD2DC9-9BB7-4766-A168-46F1D2C598E3}"/>
              </a:ext>
            </a:extLst>
          </p:cNvPr>
          <p:cNvSpPr txBox="1"/>
          <p:nvPr/>
        </p:nvSpPr>
        <p:spPr>
          <a:xfrm>
            <a:off x="6301248" y="2414741"/>
            <a:ext cx="2466362" cy="2616101"/>
          </a:xfrm>
          <a:prstGeom prst="rect">
            <a:avLst/>
          </a:prstGeom>
          <a:noFill/>
        </p:spPr>
        <p:txBody>
          <a:bodyPr wrap="square" rtlCol="0">
            <a:spAutoFit/>
          </a:bodyPr>
          <a:lstStyle/>
          <a:p>
            <a:pPr marL="182880" indent="-182880">
              <a:spcAft>
                <a:spcPts val="1200"/>
              </a:spcAft>
              <a:buFont typeface="Arial" panose="020B0604020202020204" pitchFamily="34" charset="0"/>
              <a:buChar char="•"/>
            </a:pPr>
            <a:r>
              <a:rPr lang="en-US" sz="1200" dirty="0"/>
              <a:t>Data ecosystem partnerships with data vendors, aggregators and marketplaces</a:t>
            </a:r>
          </a:p>
          <a:p>
            <a:pPr marL="182880" indent="-182880">
              <a:spcAft>
                <a:spcPts val="1200"/>
              </a:spcAft>
              <a:buFont typeface="Arial" panose="020B0604020202020204" pitchFamily="34" charset="0"/>
              <a:buChar char="•"/>
            </a:pPr>
            <a:r>
              <a:rPr lang="en-US" sz="1200" dirty="0"/>
              <a:t>First set of vendor contracts with data provider for wealth dataset (such as Adstra, WealthX), consumer demographics and digital profiling datasets etc.</a:t>
            </a:r>
          </a:p>
          <a:p>
            <a:pPr marL="182880" indent="-182880">
              <a:spcAft>
                <a:spcPts val="1200"/>
              </a:spcAft>
              <a:buFont typeface="Arial" panose="020B0604020202020204" pitchFamily="34" charset="0"/>
              <a:buChar char="•"/>
            </a:pPr>
            <a:r>
              <a:rPr lang="en-US" sz="1200" dirty="0"/>
              <a:t>Vendor partnership with data onboarder for interlinking and unified data model</a:t>
            </a:r>
          </a:p>
        </p:txBody>
      </p:sp>
      <p:sp>
        <p:nvSpPr>
          <p:cNvPr id="18" name="TextBox 17">
            <a:extLst>
              <a:ext uri="{FF2B5EF4-FFF2-40B4-BE49-F238E27FC236}">
                <a16:creationId xmlns:a16="http://schemas.microsoft.com/office/drawing/2014/main" id="{C37F470E-1E6B-49C5-925C-8F15A74870CD}"/>
              </a:ext>
            </a:extLst>
          </p:cNvPr>
          <p:cNvSpPr txBox="1"/>
          <p:nvPr/>
        </p:nvSpPr>
        <p:spPr>
          <a:xfrm>
            <a:off x="9366298" y="2414741"/>
            <a:ext cx="2466362" cy="2616101"/>
          </a:xfrm>
          <a:prstGeom prst="rect">
            <a:avLst/>
          </a:prstGeom>
          <a:noFill/>
        </p:spPr>
        <p:txBody>
          <a:bodyPr wrap="square" rtlCol="0">
            <a:spAutoFit/>
          </a:bodyPr>
          <a:lstStyle/>
          <a:p>
            <a:pPr marL="182880" indent="-182880">
              <a:spcAft>
                <a:spcPts val="1200"/>
              </a:spcAft>
              <a:buFont typeface="Arial" panose="020B0604020202020204" pitchFamily="34" charset="0"/>
              <a:buChar char="•"/>
            </a:pPr>
            <a:r>
              <a:rPr lang="en-US" sz="1200" dirty="0"/>
              <a:t>Identify lighthouse client for pilot and use case experimentation</a:t>
            </a:r>
          </a:p>
          <a:p>
            <a:pPr marL="182880" indent="-182880">
              <a:spcAft>
                <a:spcPts val="1200"/>
              </a:spcAft>
              <a:buFont typeface="Arial" panose="020B0604020202020204" pitchFamily="34" charset="0"/>
              <a:buChar char="•"/>
            </a:pPr>
            <a:r>
              <a:rPr lang="en-US" sz="1200" dirty="0"/>
              <a:t>Define partnership model with lighthouse client to leverage &amp; onboard client data and create prototype with our firm’s investment</a:t>
            </a:r>
          </a:p>
          <a:p>
            <a:pPr marL="182880" indent="-182880">
              <a:spcAft>
                <a:spcPts val="1200"/>
              </a:spcAft>
              <a:buFont typeface="Arial" panose="020B0604020202020204" pitchFamily="34" charset="0"/>
              <a:buChar char="•"/>
            </a:pPr>
            <a:r>
              <a:rPr lang="en-US" sz="1200" dirty="0"/>
              <a:t>Design GTM capability and define a client outreach program to build a steady pipeline for Y1 and Y2</a:t>
            </a:r>
          </a:p>
        </p:txBody>
      </p:sp>
      <p:sp>
        <p:nvSpPr>
          <p:cNvPr id="6" name="Google Shape;69;p3">
            <a:extLst>
              <a:ext uri="{FF2B5EF4-FFF2-40B4-BE49-F238E27FC236}">
                <a16:creationId xmlns:a16="http://schemas.microsoft.com/office/drawing/2014/main" id="{20ACA2B2-F0E5-8A7B-5A2B-D28BE16E10E2}"/>
              </a:ext>
            </a:extLst>
          </p:cNvPr>
          <p:cNvSpPr txBox="1"/>
          <p:nvPr/>
        </p:nvSpPr>
        <p:spPr>
          <a:xfrm>
            <a:off x="189435" y="297884"/>
            <a:ext cx="7192440" cy="620170"/>
          </a:xfrm>
          <a:prstGeom prst="rect">
            <a:avLst/>
          </a:prstGeom>
          <a:noFill/>
          <a:ln>
            <a:noFill/>
          </a:ln>
        </p:spPr>
        <p:txBody>
          <a:bodyPr spcFirstLastPara="1" vert="horz" wrap="square" lIns="91425" tIns="45700" rIns="91425" bIns="45700" rtlCol="0" anchor="ctr" anchorCtr="0">
            <a:normAutofit/>
          </a:bodyPr>
          <a:lstStyle>
            <a:lvl1pPr algn="l"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pPr>
              <a:lnSpc>
                <a:spcPct val="90000"/>
              </a:lnSpc>
              <a:spcBef>
                <a:spcPts val="0"/>
              </a:spcBef>
              <a:buClr>
                <a:srgbClr val="1F3864"/>
              </a:buClr>
              <a:buSzPts val="3200"/>
              <a:buFont typeface="Calibri"/>
              <a:buNone/>
            </a:pPr>
            <a:r>
              <a:rPr lang="en-US" sz="2200" dirty="0">
                <a:solidFill>
                  <a:srgbClr val="1F2C8F"/>
                </a:solidFill>
                <a:latin typeface="Arial Black"/>
              </a:rPr>
              <a:t>Getting ready for the launch</a:t>
            </a:r>
          </a:p>
        </p:txBody>
      </p:sp>
      <p:sp>
        <p:nvSpPr>
          <p:cNvPr id="2" name="Rectangle 1">
            <a:extLst>
              <a:ext uri="{FF2B5EF4-FFF2-40B4-BE49-F238E27FC236}">
                <a16:creationId xmlns:a16="http://schemas.microsoft.com/office/drawing/2014/main" id="{E7D79FCD-091E-96C7-F60B-A8C5A4E3A73B}"/>
              </a:ext>
            </a:extLst>
          </p:cNvPr>
          <p:cNvSpPr/>
          <p:nvPr/>
        </p:nvSpPr>
        <p:spPr>
          <a:xfrm>
            <a:off x="11077146" y="195751"/>
            <a:ext cx="2886419" cy="15864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SLIDE or SECTION 5: </a:t>
            </a:r>
          </a:p>
          <a:p>
            <a:pPr algn="ctr"/>
            <a:r>
              <a:rPr lang="en-US" dirty="0"/>
              <a:t>SIRIUS DIFFERENTIATORS</a:t>
            </a:r>
          </a:p>
        </p:txBody>
      </p:sp>
    </p:spTree>
    <p:extLst>
      <p:ext uri="{BB962C8B-B14F-4D97-AF65-F5344CB8AC3E}">
        <p14:creationId xmlns:p14="http://schemas.microsoft.com/office/powerpoint/2010/main" val="1170472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2" name="Rectangle 1">
            <a:extLst>
              <a:ext uri="{FF2B5EF4-FFF2-40B4-BE49-F238E27FC236}">
                <a16:creationId xmlns:a16="http://schemas.microsoft.com/office/drawing/2014/main" id="{5E8DABB4-1250-4645-ABF8-EE619D4E521E}"/>
              </a:ext>
            </a:extLst>
          </p:cNvPr>
          <p:cNvSpPr/>
          <p:nvPr/>
        </p:nvSpPr>
        <p:spPr>
          <a:xfrm>
            <a:off x="3318973" y="4566851"/>
            <a:ext cx="5669906" cy="2090485"/>
          </a:xfrm>
          <a:prstGeom prst="rect">
            <a:avLst/>
          </a:prstGeom>
          <a:solidFill>
            <a:schemeClr val="bg1">
              <a:lumMod val="85000"/>
            </a:schemeClr>
          </a:solidFill>
          <a:ln>
            <a:noFill/>
          </a:ln>
          <a:scene3d>
            <a:camera prst="orthographicFront"/>
            <a:lightRig rig="threePt" dir="t"/>
          </a:scene3d>
          <a:sp3d>
            <a:bevelT/>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851CC510-8CCD-42E4-953C-F92113C33126}"/>
              </a:ext>
            </a:extLst>
          </p:cNvPr>
          <p:cNvSpPr txBox="1"/>
          <p:nvPr/>
        </p:nvSpPr>
        <p:spPr>
          <a:xfrm>
            <a:off x="1326013" y="1416052"/>
            <a:ext cx="2226813" cy="923330"/>
          </a:xfrm>
          <a:prstGeom prst="rect">
            <a:avLst/>
          </a:prstGeom>
          <a:noFill/>
        </p:spPr>
        <p:txBody>
          <a:bodyPr wrap="square">
            <a:spAutoFit/>
          </a:bodyPr>
          <a:lstStyle/>
          <a:p>
            <a:pPr defTabSz="609630">
              <a:lnSpc>
                <a:spcPct val="90000"/>
              </a:lnSpc>
              <a:defRPr/>
            </a:pPr>
            <a:r>
              <a:rPr lang="en-US" sz="1200" dirty="0">
                <a:solidFill>
                  <a:srgbClr val="202C8F"/>
                </a:solidFill>
                <a:cs typeface="Arial" panose="020B0604020202020204" pitchFamily="34" charset="0"/>
              </a:rPr>
              <a:t>Breadth of experience in advising 100+ enterprises in Banking, Capital Markets, Payments, Insurance, Retail, Telco, CPG</a:t>
            </a:r>
          </a:p>
        </p:txBody>
      </p:sp>
      <p:pic>
        <p:nvPicPr>
          <p:cNvPr id="43" name="Graphic 42" descr="Globe outline">
            <a:extLst>
              <a:ext uri="{FF2B5EF4-FFF2-40B4-BE49-F238E27FC236}">
                <a16:creationId xmlns:a16="http://schemas.microsoft.com/office/drawing/2014/main" id="{826EBB6C-4876-4574-A219-CE5F052A2FF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617702" y="1478247"/>
            <a:ext cx="487680" cy="487680"/>
          </a:xfrm>
          <a:prstGeom prst="rect">
            <a:avLst/>
          </a:prstGeom>
        </p:spPr>
      </p:pic>
      <p:sp>
        <p:nvSpPr>
          <p:cNvPr id="44" name="TextBox 43">
            <a:extLst>
              <a:ext uri="{FF2B5EF4-FFF2-40B4-BE49-F238E27FC236}">
                <a16:creationId xmlns:a16="http://schemas.microsoft.com/office/drawing/2014/main" id="{BAFA2946-FB18-42BE-9CF8-68FAC16B4673}"/>
              </a:ext>
            </a:extLst>
          </p:cNvPr>
          <p:cNvSpPr txBox="1"/>
          <p:nvPr/>
        </p:nvSpPr>
        <p:spPr>
          <a:xfrm>
            <a:off x="5177682" y="1416052"/>
            <a:ext cx="2442318" cy="757130"/>
          </a:xfrm>
          <a:prstGeom prst="rect">
            <a:avLst/>
          </a:prstGeom>
          <a:noFill/>
        </p:spPr>
        <p:txBody>
          <a:bodyPr wrap="square">
            <a:spAutoFit/>
          </a:bodyPr>
          <a:lstStyle/>
          <a:p>
            <a:pPr defTabSz="609630">
              <a:lnSpc>
                <a:spcPct val="90000"/>
              </a:lnSpc>
              <a:defRPr/>
            </a:pPr>
            <a:r>
              <a:rPr lang="en-US" sz="1200" dirty="0">
                <a:solidFill>
                  <a:srgbClr val="202C8F"/>
                </a:solidFill>
                <a:cs typeface="Arial" panose="020B0604020202020204" pitchFamily="34" charset="0"/>
              </a:rPr>
              <a:t>Building new AI, Analytics and Data businesses running into several hundred million dollars in annual revenues. </a:t>
            </a:r>
          </a:p>
        </p:txBody>
      </p:sp>
      <p:pic>
        <p:nvPicPr>
          <p:cNvPr id="45" name="Graphic 44" descr="Diploma roll with solid fill">
            <a:extLst>
              <a:ext uri="{FF2B5EF4-FFF2-40B4-BE49-F238E27FC236}">
                <a16:creationId xmlns:a16="http://schemas.microsoft.com/office/drawing/2014/main" id="{86D2781D-040D-4705-9201-04DD08060E4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4555164" y="1478247"/>
            <a:ext cx="487680" cy="487680"/>
          </a:xfrm>
          <a:prstGeom prst="rect">
            <a:avLst/>
          </a:prstGeom>
        </p:spPr>
      </p:pic>
      <p:sp>
        <p:nvSpPr>
          <p:cNvPr id="50" name="TextBox 49">
            <a:extLst>
              <a:ext uri="{FF2B5EF4-FFF2-40B4-BE49-F238E27FC236}">
                <a16:creationId xmlns:a16="http://schemas.microsoft.com/office/drawing/2014/main" id="{DBC18CD2-C0CE-4771-AF3E-97A4A611E137}"/>
              </a:ext>
            </a:extLst>
          </p:cNvPr>
          <p:cNvSpPr txBox="1"/>
          <p:nvPr/>
        </p:nvSpPr>
        <p:spPr>
          <a:xfrm>
            <a:off x="9244856" y="1416052"/>
            <a:ext cx="2442318" cy="757130"/>
          </a:xfrm>
          <a:prstGeom prst="rect">
            <a:avLst/>
          </a:prstGeom>
          <a:noFill/>
        </p:spPr>
        <p:txBody>
          <a:bodyPr wrap="square">
            <a:spAutoFit/>
          </a:bodyPr>
          <a:lstStyle/>
          <a:p>
            <a:pPr defTabSz="609630">
              <a:lnSpc>
                <a:spcPct val="90000"/>
              </a:lnSpc>
              <a:defRPr/>
            </a:pPr>
            <a:r>
              <a:rPr lang="en-US" sz="1200" dirty="0">
                <a:solidFill>
                  <a:srgbClr val="202C8F"/>
                </a:solidFill>
                <a:cs typeface="Arial" panose="020B0604020202020204" pitchFamily="34" charset="0"/>
              </a:rPr>
              <a:t>Combined experience of creating talent pool of over 5000+ professionals over a couple of decades </a:t>
            </a:r>
          </a:p>
        </p:txBody>
      </p:sp>
      <p:pic>
        <p:nvPicPr>
          <p:cNvPr id="51" name="Graphic 50" descr="Building Brick Wall with solid fill">
            <a:extLst>
              <a:ext uri="{FF2B5EF4-FFF2-40B4-BE49-F238E27FC236}">
                <a16:creationId xmlns:a16="http://schemas.microsoft.com/office/drawing/2014/main" id="{99464368-4B8A-48F6-934A-7F1FC507E08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8492626" y="1478247"/>
            <a:ext cx="487680" cy="487680"/>
          </a:xfrm>
          <a:prstGeom prst="rect">
            <a:avLst/>
          </a:prstGeom>
        </p:spPr>
      </p:pic>
      <p:sp>
        <p:nvSpPr>
          <p:cNvPr id="3" name="TextBox 2">
            <a:extLst>
              <a:ext uri="{FF2B5EF4-FFF2-40B4-BE49-F238E27FC236}">
                <a16:creationId xmlns:a16="http://schemas.microsoft.com/office/drawing/2014/main" id="{1151CBD9-D8F5-49D4-BA62-6EE397C760D4}"/>
              </a:ext>
            </a:extLst>
          </p:cNvPr>
          <p:cNvSpPr txBox="1"/>
          <p:nvPr/>
        </p:nvSpPr>
        <p:spPr>
          <a:xfrm>
            <a:off x="3152333" y="4674937"/>
            <a:ext cx="1199668" cy="276999"/>
          </a:xfrm>
          <a:prstGeom prst="rect">
            <a:avLst/>
          </a:prstGeom>
          <a:noFill/>
        </p:spPr>
        <p:txBody>
          <a:bodyPr wrap="square" rtlCol="0">
            <a:spAutoFit/>
          </a:bodyPr>
          <a:lstStyle/>
          <a:p>
            <a:pPr algn="ctr"/>
            <a:r>
              <a:rPr lang="en-US" sz="1200" b="1" dirty="0">
                <a:solidFill>
                  <a:srgbClr val="C61818"/>
                </a:solidFill>
              </a:rPr>
              <a:t>Sponsor</a:t>
            </a:r>
          </a:p>
        </p:txBody>
      </p:sp>
      <p:sp>
        <p:nvSpPr>
          <p:cNvPr id="4" name="Oval 3">
            <a:extLst>
              <a:ext uri="{FF2B5EF4-FFF2-40B4-BE49-F238E27FC236}">
                <a16:creationId xmlns:a16="http://schemas.microsoft.com/office/drawing/2014/main" id="{23280E3C-1942-499F-88E8-89566757A9E1}"/>
              </a:ext>
            </a:extLst>
          </p:cNvPr>
          <p:cNvSpPr/>
          <p:nvPr/>
        </p:nvSpPr>
        <p:spPr>
          <a:xfrm>
            <a:off x="4754305" y="5002730"/>
            <a:ext cx="1097280" cy="1188720"/>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2784BF9A-CD76-461B-899F-86D06361853E}"/>
              </a:ext>
            </a:extLst>
          </p:cNvPr>
          <p:cNvSpPr txBox="1"/>
          <p:nvPr/>
        </p:nvSpPr>
        <p:spPr>
          <a:xfrm>
            <a:off x="5936335" y="4841076"/>
            <a:ext cx="2976344" cy="1569660"/>
          </a:xfrm>
          <a:prstGeom prst="rect">
            <a:avLst/>
          </a:prstGeom>
          <a:noFill/>
        </p:spPr>
        <p:txBody>
          <a:bodyPr wrap="square" rtlCol="0">
            <a:spAutoFit/>
          </a:bodyPr>
          <a:lstStyle>
            <a:defPPr>
              <a:defRPr lang="en-US"/>
            </a:defPPr>
            <a:lvl1pPr algn="ctr">
              <a:defRPr sz="1200">
                <a:solidFill>
                  <a:schemeClr val="tx2">
                    <a:lumMod val="50000"/>
                  </a:schemeClr>
                </a:solidFill>
              </a:defRPr>
            </a:lvl1pPr>
          </a:lstStyle>
          <a:p>
            <a:r>
              <a:rPr lang="en-US" dirty="0">
                <a:solidFill>
                  <a:schemeClr val="tx2">
                    <a:lumMod val="25000"/>
                  </a:schemeClr>
                </a:solidFill>
              </a:rPr>
              <a:t>Narendra brings decades of experience in creating value for the future 1000 and has the distinction of having built and scaled Accenture’s Analytics and AI business from scratch. He has helped many clients unlock trapped value &amp; define new ways to disrupt in their markets.</a:t>
            </a:r>
          </a:p>
        </p:txBody>
      </p:sp>
      <p:sp>
        <p:nvSpPr>
          <p:cNvPr id="58" name="Rectangle 57">
            <a:extLst>
              <a:ext uri="{FF2B5EF4-FFF2-40B4-BE49-F238E27FC236}">
                <a16:creationId xmlns:a16="http://schemas.microsoft.com/office/drawing/2014/main" id="{0044050D-BA93-467D-BFC6-12CFC485513C}"/>
              </a:ext>
            </a:extLst>
          </p:cNvPr>
          <p:cNvSpPr/>
          <p:nvPr/>
        </p:nvSpPr>
        <p:spPr>
          <a:xfrm>
            <a:off x="340369" y="2376695"/>
            <a:ext cx="5669906" cy="2090485"/>
          </a:xfrm>
          <a:prstGeom prst="rect">
            <a:avLst/>
          </a:prstGeom>
          <a:solidFill>
            <a:schemeClr val="bg1">
              <a:lumMod val="85000"/>
            </a:schemeClr>
          </a:solidFill>
          <a:ln>
            <a:noFill/>
          </a:ln>
          <a:scene3d>
            <a:camera prst="orthographicFront"/>
            <a:lightRig rig="threePt" dir="t"/>
          </a:scene3d>
          <a:sp3d>
            <a:bevelT/>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AF6E81D3-C3E5-4D90-B48A-A2A595716740}"/>
              </a:ext>
            </a:extLst>
          </p:cNvPr>
          <p:cNvSpPr txBox="1"/>
          <p:nvPr/>
        </p:nvSpPr>
        <p:spPr>
          <a:xfrm>
            <a:off x="178866" y="2443685"/>
            <a:ext cx="1199668" cy="276999"/>
          </a:xfrm>
          <a:prstGeom prst="rect">
            <a:avLst/>
          </a:prstGeom>
          <a:noFill/>
        </p:spPr>
        <p:txBody>
          <a:bodyPr wrap="square" rtlCol="0">
            <a:spAutoFit/>
          </a:bodyPr>
          <a:lstStyle/>
          <a:p>
            <a:pPr algn="ctr"/>
            <a:r>
              <a:rPr lang="en-US" sz="1200" b="1" dirty="0">
                <a:solidFill>
                  <a:srgbClr val="C61818"/>
                </a:solidFill>
              </a:rPr>
              <a:t>Founder</a:t>
            </a:r>
          </a:p>
        </p:txBody>
      </p:sp>
      <p:sp>
        <p:nvSpPr>
          <p:cNvPr id="60" name="Oval 59">
            <a:extLst>
              <a:ext uri="{FF2B5EF4-FFF2-40B4-BE49-F238E27FC236}">
                <a16:creationId xmlns:a16="http://schemas.microsoft.com/office/drawing/2014/main" id="{CFEED980-90CA-470A-89A9-5CFA90C7F1C9}"/>
              </a:ext>
            </a:extLst>
          </p:cNvPr>
          <p:cNvSpPr/>
          <p:nvPr/>
        </p:nvSpPr>
        <p:spPr>
          <a:xfrm>
            <a:off x="1775701" y="2792026"/>
            <a:ext cx="1097280" cy="1188720"/>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AFF61B05-0A83-4B92-997F-5EE6BFEA9534}"/>
              </a:ext>
            </a:extLst>
          </p:cNvPr>
          <p:cNvSpPr txBox="1"/>
          <p:nvPr/>
        </p:nvSpPr>
        <p:spPr>
          <a:xfrm>
            <a:off x="360526" y="3309487"/>
            <a:ext cx="1772223" cy="969496"/>
          </a:xfrm>
          <a:prstGeom prst="rect">
            <a:avLst/>
          </a:prstGeom>
          <a:noFill/>
        </p:spPr>
        <p:txBody>
          <a:bodyPr wrap="square" rtlCol="0">
            <a:spAutoFit/>
          </a:bodyPr>
          <a:lstStyle/>
          <a:p>
            <a:pPr algn="ctr"/>
            <a:r>
              <a:rPr lang="en-US" sz="1200" b="1" dirty="0">
                <a:solidFill>
                  <a:srgbClr val="202C8F"/>
                </a:solidFill>
              </a:rPr>
              <a:t>Sanjay Ojha</a:t>
            </a:r>
          </a:p>
          <a:p>
            <a:pPr algn="ctr"/>
            <a:endParaRPr lang="en-US" sz="700" dirty="0">
              <a:solidFill>
                <a:schemeClr val="tx1">
                  <a:lumMod val="50000"/>
                  <a:lumOff val="50000"/>
                </a:schemeClr>
              </a:solidFill>
            </a:endParaRPr>
          </a:p>
          <a:p>
            <a:pPr algn="ctr"/>
            <a:endParaRPr lang="en-US" sz="700" dirty="0">
              <a:solidFill>
                <a:schemeClr val="tx1">
                  <a:lumMod val="50000"/>
                  <a:lumOff val="50000"/>
                </a:schemeClr>
              </a:solidFill>
            </a:endParaRPr>
          </a:p>
          <a:p>
            <a:pPr algn="ctr"/>
            <a:endParaRPr lang="en-US" sz="700" dirty="0">
              <a:solidFill>
                <a:schemeClr val="tx1">
                  <a:lumMod val="50000"/>
                  <a:lumOff val="50000"/>
                </a:schemeClr>
              </a:solidFill>
            </a:endParaRPr>
          </a:p>
          <a:p>
            <a:pPr algn="ctr"/>
            <a:r>
              <a:rPr lang="en-US" sz="800" dirty="0">
                <a:solidFill>
                  <a:schemeClr val="tx1">
                    <a:lumMod val="50000"/>
                    <a:lumOff val="50000"/>
                  </a:schemeClr>
                </a:solidFill>
              </a:rPr>
              <a:t>IBM Consulting – Senior Partner</a:t>
            </a:r>
          </a:p>
          <a:p>
            <a:pPr algn="ctr"/>
            <a:r>
              <a:rPr lang="en-US" sz="800" dirty="0">
                <a:solidFill>
                  <a:schemeClr val="tx1">
                    <a:lumMod val="50000"/>
                    <a:lumOff val="50000"/>
                  </a:schemeClr>
                </a:solidFill>
              </a:rPr>
              <a:t>Ex Accenture – Managing Director</a:t>
            </a:r>
          </a:p>
          <a:p>
            <a:pPr algn="ctr"/>
            <a:r>
              <a:rPr lang="en-US" sz="800" dirty="0">
                <a:solidFill>
                  <a:schemeClr val="tx1">
                    <a:lumMod val="50000"/>
                    <a:lumOff val="50000"/>
                  </a:schemeClr>
                </a:solidFill>
              </a:rPr>
              <a:t>Ex GE/Genpact – Vice President</a:t>
            </a:r>
          </a:p>
        </p:txBody>
      </p:sp>
      <p:sp>
        <p:nvSpPr>
          <p:cNvPr id="62" name="TextBox 61">
            <a:extLst>
              <a:ext uri="{FF2B5EF4-FFF2-40B4-BE49-F238E27FC236}">
                <a16:creationId xmlns:a16="http://schemas.microsoft.com/office/drawing/2014/main" id="{9212A05A-0685-458F-BDA5-1DA1D4B915F5}"/>
              </a:ext>
            </a:extLst>
          </p:cNvPr>
          <p:cNvSpPr txBox="1"/>
          <p:nvPr/>
        </p:nvSpPr>
        <p:spPr>
          <a:xfrm>
            <a:off x="2957731" y="2650920"/>
            <a:ext cx="2976344" cy="1569660"/>
          </a:xfrm>
          <a:prstGeom prst="rect">
            <a:avLst/>
          </a:prstGeom>
          <a:noFill/>
        </p:spPr>
        <p:txBody>
          <a:bodyPr wrap="square" rtlCol="0">
            <a:spAutoFit/>
          </a:bodyPr>
          <a:lstStyle/>
          <a:p>
            <a:pPr algn="ctr"/>
            <a:endParaRPr lang="en-US" sz="1200" dirty="0">
              <a:solidFill>
                <a:schemeClr val="tx2">
                  <a:lumMod val="50000"/>
                </a:schemeClr>
              </a:solidFill>
            </a:endParaRPr>
          </a:p>
          <a:p>
            <a:pPr algn="ctr"/>
            <a:r>
              <a:rPr lang="en-US" sz="1200" dirty="0">
                <a:solidFill>
                  <a:schemeClr val="tx2">
                    <a:lumMod val="25000"/>
                  </a:schemeClr>
                </a:solidFill>
              </a:rPr>
              <a:t>Sanjay is one of the early adapters of AI wave and has created new businesses grounds up for three large global consulting firms. He has extensively worked in several markets worldwide, with majority of time in New York, Charlotte and San Francisco area</a:t>
            </a:r>
          </a:p>
        </p:txBody>
      </p:sp>
      <p:sp>
        <p:nvSpPr>
          <p:cNvPr id="63" name="Rectangle 62">
            <a:extLst>
              <a:ext uri="{FF2B5EF4-FFF2-40B4-BE49-F238E27FC236}">
                <a16:creationId xmlns:a16="http://schemas.microsoft.com/office/drawing/2014/main" id="{492488A3-8C49-4F5C-A4A8-A0527980441D}"/>
              </a:ext>
            </a:extLst>
          </p:cNvPr>
          <p:cNvSpPr/>
          <p:nvPr/>
        </p:nvSpPr>
        <p:spPr>
          <a:xfrm>
            <a:off x="6180328" y="2381083"/>
            <a:ext cx="5669906" cy="2090485"/>
          </a:xfrm>
          <a:prstGeom prst="rect">
            <a:avLst/>
          </a:prstGeom>
          <a:solidFill>
            <a:schemeClr val="bg1">
              <a:lumMod val="85000"/>
            </a:schemeClr>
          </a:solidFill>
          <a:ln>
            <a:noFill/>
          </a:ln>
          <a:scene3d>
            <a:camera prst="orthographicFront"/>
            <a:lightRig rig="threePt" dir="t"/>
          </a:scene3d>
          <a:sp3d>
            <a:bevelT/>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C44874AF-2F1E-43DA-9233-80B19AD60172}"/>
              </a:ext>
            </a:extLst>
          </p:cNvPr>
          <p:cNvSpPr txBox="1"/>
          <p:nvPr/>
        </p:nvSpPr>
        <p:spPr>
          <a:xfrm>
            <a:off x="6018825" y="2448073"/>
            <a:ext cx="1199668" cy="276999"/>
          </a:xfrm>
          <a:prstGeom prst="rect">
            <a:avLst/>
          </a:prstGeom>
          <a:noFill/>
        </p:spPr>
        <p:txBody>
          <a:bodyPr wrap="square" rtlCol="0">
            <a:spAutoFit/>
          </a:bodyPr>
          <a:lstStyle/>
          <a:p>
            <a:pPr algn="ctr"/>
            <a:r>
              <a:rPr lang="en-US" sz="1200" b="1" dirty="0">
                <a:solidFill>
                  <a:srgbClr val="C61818"/>
                </a:solidFill>
              </a:rPr>
              <a:t>Founder</a:t>
            </a:r>
          </a:p>
        </p:txBody>
      </p:sp>
      <p:sp>
        <p:nvSpPr>
          <p:cNvPr id="65" name="Oval 64">
            <a:extLst>
              <a:ext uri="{FF2B5EF4-FFF2-40B4-BE49-F238E27FC236}">
                <a16:creationId xmlns:a16="http://schemas.microsoft.com/office/drawing/2014/main" id="{05E470AE-B778-4EC9-BE51-00DCEE2B3AD6}"/>
              </a:ext>
            </a:extLst>
          </p:cNvPr>
          <p:cNvSpPr/>
          <p:nvPr/>
        </p:nvSpPr>
        <p:spPr>
          <a:xfrm>
            <a:off x="7615660" y="2796414"/>
            <a:ext cx="1097280" cy="1188720"/>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03794469-A403-4B1C-9E18-9FC1AC9BB90F}"/>
              </a:ext>
            </a:extLst>
          </p:cNvPr>
          <p:cNvSpPr txBox="1"/>
          <p:nvPr/>
        </p:nvSpPr>
        <p:spPr>
          <a:xfrm>
            <a:off x="8797690" y="2655308"/>
            <a:ext cx="2976344" cy="1569660"/>
          </a:xfrm>
          <a:prstGeom prst="rect">
            <a:avLst/>
          </a:prstGeom>
          <a:noFill/>
        </p:spPr>
        <p:txBody>
          <a:bodyPr wrap="square" rtlCol="0">
            <a:spAutoFit/>
          </a:bodyPr>
          <a:lstStyle/>
          <a:p>
            <a:pPr algn="ctr"/>
            <a:endParaRPr lang="en-US" sz="1200" dirty="0">
              <a:solidFill>
                <a:schemeClr val="tx2">
                  <a:lumMod val="25000"/>
                </a:schemeClr>
              </a:solidFill>
            </a:endParaRPr>
          </a:p>
          <a:p>
            <a:pPr algn="ctr"/>
            <a:r>
              <a:rPr lang="en-US" sz="1200" dirty="0">
                <a:solidFill>
                  <a:schemeClr val="tx2">
                    <a:lumMod val="25000"/>
                  </a:schemeClr>
                </a:solidFill>
              </a:rPr>
              <a:t>Abhinav is an AI, ML &amp; data solutions leader, and has established high performing team across global practices. He championed the setup of Center for Data &amp; Insights global practice and Accenture, helping build a suite of products for financial services clients.</a:t>
            </a:r>
          </a:p>
        </p:txBody>
      </p:sp>
      <p:pic>
        <p:nvPicPr>
          <p:cNvPr id="73" name="Picture Placeholder 59">
            <a:extLst>
              <a:ext uri="{FF2B5EF4-FFF2-40B4-BE49-F238E27FC236}">
                <a16:creationId xmlns:a16="http://schemas.microsoft.com/office/drawing/2014/main" id="{4E5F448B-0111-4C34-882E-B4604F3F6576}"/>
              </a:ext>
            </a:extLst>
          </p:cNvPr>
          <p:cNvPicPr>
            <a:picLocks/>
          </p:cNvPicPr>
          <p:nvPr/>
        </p:nvPicPr>
        <p:blipFill>
          <a:blip r:embed="rId9"/>
          <a:srcRect t="6208" b="6208"/>
          <a:stretch>
            <a:fillRect/>
          </a:stretch>
        </p:blipFill>
        <p:spPr>
          <a:xfrm>
            <a:off x="1775701" y="2792026"/>
            <a:ext cx="1097280" cy="1188720"/>
          </a:xfrm>
          <a:prstGeom prst="ellipse">
            <a:avLst/>
          </a:prstGeom>
          <a:solidFill>
            <a:srgbClr val="D2D592">
              <a:lumMod val="60000"/>
              <a:lumOff val="40000"/>
            </a:srgbClr>
          </a:solidFill>
          <a:ln>
            <a:noFill/>
          </a:ln>
        </p:spPr>
      </p:pic>
      <p:sp>
        <p:nvSpPr>
          <p:cNvPr id="74" name="TextBox 73">
            <a:extLst>
              <a:ext uri="{FF2B5EF4-FFF2-40B4-BE49-F238E27FC236}">
                <a16:creationId xmlns:a16="http://schemas.microsoft.com/office/drawing/2014/main" id="{8384E18D-2211-4B6A-8D60-AE23D6A72205}"/>
              </a:ext>
            </a:extLst>
          </p:cNvPr>
          <p:cNvSpPr txBox="1"/>
          <p:nvPr/>
        </p:nvSpPr>
        <p:spPr>
          <a:xfrm>
            <a:off x="3245817" y="5540739"/>
            <a:ext cx="1777386" cy="969496"/>
          </a:xfrm>
          <a:prstGeom prst="rect">
            <a:avLst/>
          </a:prstGeom>
          <a:noFill/>
        </p:spPr>
        <p:txBody>
          <a:bodyPr wrap="square" rtlCol="0">
            <a:spAutoFit/>
          </a:bodyPr>
          <a:lstStyle/>
          <a:p>
            <a:pPr algn="ctr"/>
            <a:r>
              <a:rPr lang="en-US" sz="1200" b="1" dirty="0">
                <a:solidFill>
                  <a:srgbClr val="202C8F"/>
                </a:solidFill>
              </a:rPr>
              <a:t>Narendra Mulani</a:t>
            </a:r>
          </a:p>
          <a:p>
            <a:pPr algn="ctr"/>
            <a:endParaRPr lang="en-US" sz="700" dirty="0">
              <a:solidFill>
                <a:schemeClr val="tx1">
                  <a:lumMod val="50000"/>
                  <a:lumOff val="50000"/>
                </a:schemeClr>
              </a:solidFill>
            </a:endParaRPr>
          </a:p>
          <a:p>
            <a:pPr algn="ctr"/>
            <a:endParaRPr lang="en-US" sz="700" dirty="0">
              <a:solidFill>
                <a:schemeClr val="tx1">
                  <a:lumMod val="50000"/>
                  <a:lumOff val="50000"/>
                </a:schemeClr>
              </a:solidFill>
            </a:endParaRPr>
          </a:p>
          <a:p>
            <a:pPr algn="ctr"/>
            <a:endParaRPr lang="en-US" sz="700" dirty="0">
              <a:solidFill>
                <a:schemeClr val="tx1">
                  <a:lumMod val="50000"/>
                  <a:lumOff val="50000"/>
                </a:schemeClr>
              </a:solidFill>
            </a:endParaRPr>
          </a:p>
          <a:p>
            <a:pPr algn="ctr"/>
            <a:r>
              <a:rPr lang="en-US" sz="800" dirty="0">
                <a:solidFill>
                  <a:schemeClr val="tx1">
                    <a:lumMod val="50000"/>
                    <a:lumOff val="50000"/>
                  </a:schemeClr>
                </a:solidFill>
              </a:rPr>
              <a:t>Advisor, Investor &amp; Board Member at multiple AI Service firms,</a:t>
            </a:r>
          </a:p>
          <a:p>
            <a:pPr algn="ctr"/>
            <a:r>
              <a:rPr lang="en-US" sz="800" dirty="0">
                <a:solidFill>
                  <a:schemeClr val="tx1">
                    <a:lumMod val="50000"/>
                    <a:lumOff val="50000"/>
                  </a:schemeClr>
                </a:solidFill>
              </a:rPr>
              <a:t>Ex-Accenture, Ex-</a:t>
            </a:r>
            <a:r>
              <a:rPr lang="en-US" sz="800" dirty="0" err="1">
                <a:solidFill>
                  <a:schemeClr val="tx1">
                    <a:lumMod val="50000"/>
                    <a:lumOff val="50000"/>
                  </a:schemeClr>
                </a:solidFill>
              </a:rPr>
              <a:t>iRi</a:t>
            </a:r>
            <a:endParaRPr lang="en-US" sz="800" dirty="0">
              <a:solidFill>
                <a:schemeClr val="tx1">
                  <a:lumMod val="50000"/>
                  <a:lumOff val="50000"/>
                </a:schemeClr>
              </a:solidFill>
            </a:endParaRPr>
          </a:p>
        </p:txBody>
      </p:sp>
      <p:sp>
        <p:nvSpPr>
          <p:cNvPr id="76" name="TextBox 75">
            <a:extLst>
              <a:ext uri="{FF2B5EF4-FFF2-40B4-BE49-F238E27FC236}">
                <a16:creationId xmlns:a16="http://schemas.microsoft.com/office/drawing/2014/main" id="{38AADEC6-3B51-49ED-AF16-1275DE625292}"/>
              </a:ext>
            </a:extLst>
          </p:cNvPr>
          <p:cNvSpPr txBox="1"/>
          <p:nvPr/>
        </p:nvSpPr>
        <p:spPr>
          <a:xfrm>
            <a:off x="6118838" y="3315981"/>
            <a:ext cx="1770857" cy="1092607"/>
          </a:xfrm>
          <a:prstGeom prst="rect">
            <a:avLst/>
          </a:prstGeom>
          <a:noFill/>
        </p:spPr>
        <p:txBody>
          <a:bodyPr wrap="square" rtlCol="0">
            <a:spAutoFit/>
          </a:bodyPr>
          <a:lstStyle/>
          <a:p>
            <a:pPr algn="ctr"/>
            <a:r>
              <a:rPr lang="en-US" sz="1200" b="1" dirty="0">
                <a:solidFill>
                  <a:srgbClr val="202C8F"/>
                </a:solidFill>
              </a:rPr>
              <a:t>Abhinav Vij</a:t>
            </a:r>
          </a:p>
          <a:p>
            <a:pPr algn="ctr"/>
            <a:endParaRPr lang="en-US" sz="700" dirty="0">
              <a:solidFill>
                <a:schemeClr val="tx1">
                  <a:lumMod val="50000"/>
                  <a:lumOff val="50000"/>
                </a:schemeClr>
              </a:solidFill>
            </a:endParaRPr>
          </a:p>
          <a:p>
            <a:pPr algn="ctr"/>
            <a:endParaRPr lang="en-US" sz="700" dirty="0">
              <a:solidFill>
                <a:schemeClr val="tx1">
                  <a:lumMod val="50000"/>
                  <a:lumOff val="50000"/>
                </a:schemeClr>
              </a:solidFill>
            </a:endParaRPr>
          </a:p>
          <a:p>
            <a:pPr algn="ctr"/>
            <a:endParaRPr lang="en-US" sz="700" dirty="0">
              <a:solidFill>
                <a:schemeClr val="tx1">
                  <a:lumMod val="50000"/>
                  <a:lumOff val="50000"/>
                </a:schemeClr>
              </a:solidFill>
            </a:endParaRPr>
          </a:p>
          <a:p>
            <a:pPr algn="ctr"/>
            <a:r>
              <a:rPr lang="en-US" sz="800" dirty="0">
                <a:solidFill>
                  <a:schemeClr val="tx1">
                    <a:lumMod val="50000"/>
                    <a:lumOff val="50000"/>
                  </a:schemeClr>
                </a:solidFill>
              </a:rPr>
              <a:t>IBM Consulting – Partner</a:t>
            </a:r>
          </a:p>
          <a:p>
            <a:pPr algn="ctr"/>
            <a:r>
              <a:rPr lang="en-US" sz="800" dirty="0">
                <a:solidFill>
                  <a:schemeClr val="tx1">
                    <a:lumMod val="50000"/>
                    <a:lumOff val="50000"/>
                  </a:schemeClr>
                </a:solidFill>
              </a:rPr>
              <a:t>Ex Accenture – Managing Director</a:t>
            </a:r>
          </a:p>
          <a:p>
            <a:pPr algn="ctr"/>
            <a:r>
              <a:rPr lang="en-US" sz="800" dirty="0">
                <a:solidFill>
                  <a:schemeClr val="tx1">
                    <a:lumMod val="50000"/>
                    <a:lumOff val="50000"/>
                  </a:schemeClr>
                </a:solidFill>
              </a:rPr>
              <a:t>Ex ICICI Bank – Analytics Manager</a:t>
            </a:r>
          </a:p>
        </p:txBody>
      </p:sp>
      <p:pic>
        <p:nvPicPr>
          <p:cNvPr id="1026" name="Picture 2" descr="Profile photo of Narendra Mulani">
            <a:extLst>
              <a:ext uri="{FF2B5EF4-FFF2-40B4-BE49-F238E27FC236}">
                <a16:creationId xmlns:a16="http://schemas.microsoft.com/office/drawing/2014/main" id="{257BFF6D-8D29-43C0-9894-B455FD7BC1D7}"/>
              </a:ext>
            </a:extLst>
          </p:cNvPr>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54305" y="4990676"/>
            <a:ext cx="1097280" cy="1188720"/>
          </a:xfrm>
          <a:prstGeom prst="ellipse">
            <a:avLst/>
          </a:prstGeom>
          <a:noFill/>
          <a:extLst>
            <a:ext uri="{909E8E84-426E-40DD-AFC4-6F175D3DCCD1}">
              <a14:hiddenFill xmlns:a14="http://schemas.microsoft.com/office/drawing/2010/main">
                <a:solidFill>
                  <a:srgbClr val="FFFFFF"/>
                </a:solidFill>
              </a14:hiddenFill>
            </a:ext>
          </a:extLst>
        </p:spPr>
      </p:pic>
      <p:pic>
        <p:nvPicPr>
          <p:cNvPr id="1028" name="Picture 4" descr="Profile photo of Abhinav Vij">
            <a:extLst>
              <a:ext uri="{FF2B5EF4-FFF2-40B4-BE49-F238E27FC236}">
                <a16:creationId xmlns:a16="http://schemas.microsoft.com/office/drawing/2014/main" id="{4585FBC2-7C8E-4D6F-BA87-C6F28D6CAD12}"/>
              </a:ext>
            </a:extLst>
          </p:cNvPr>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15384" y="2811231"/>
            <a:ext cx="1097280" cy="1188720"/>
          </a:xfrm>
          <a:prstGeom prst="ellipse">
            <a:avLst/>
          </a:prstGeom>
          <a:noFill/>
          <a:extLst>
            <a:ext uri="{909E8E84-426E-40DD-AFC4-6F175D3DCCD1}">
              <a14:hiddenFill xmlns:a14="http://schemas.microsoft.com/office/drawing/2010/main">
                <a:solidFill>
                  <a:srgbClr val="FFFFFF"/>
                </a:solidFill>
              </a14:hiddenFill>
            </a:ext>
          </a:extLst>
        </p:spPr>
      </p:pic>
      <p:sp>
        <p:nvSpPr>
          <p:cNvPr id="8" name="Google Shape;69;p3">
            <a:extLst>
              <a:ext uri="{FF2B5EF4-FFF2-40B4-BE49-F238E27FC236}">
                <a16:creationId xmlns:a16="http://schemas.microsoft.com/office/drawing/2014/main" id="{BC53EE37-FD9B-CA47-1F00-8CAC8C0C4A53}"/>
              </a:ext>
            </a:extLst>
          </p:cNvPr>
          <p:cNvSpPr txBox="1">
            <a:spLocks/>
          </p:cNvSpPr>
          <p:nvPr/>
        </p:nvSpPr>
        <p:spPr>
          <a:xfrm>
            <a:off x="189435" y="421709"/>
            <a:ext cx="7192440" cy="620170"/>
          </a:xfrm>
          <a:prstGeom prst="rect">
            <a:avLst/>
          </a:prstGeom>
          <a:noFill/>
          <a:ln>
            <a:noFill/>
          </a:ln>
        </p:spPr>
        <p:txBody>
          <a:bodyPr spcFirstLastPara="1" vert="horz" wrap="square" lIns="91425" tIns="45700" rIns="91425" bIns="45700" rtlCol="0" anchor="ctr" anchorCtr="0">
            <a:normAutofit/>
          </a:bodyPr>
          <a:lstStyle>
            <a:lvl1pPr algn="l"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pPr>
              <a:lnSpc>
                <a:spcPct val="90000"/>
              </a:lnSpc>
              <a:spcBef>
                <a:spcPts val="0"/>
              </a:spcBef>
              <a:buClr>
                <a:srgbClr val="1F3864"/>
              </a:buClr>
              <a:buSzPts val="3200"/>
              <a:buFont typeface="Calibri"/>
              <a:buNone/>
            </a:pPr>
            <a:r>
              <a:rPr lang="en-US" sz="2200" dirty="0">
                <a:solidFill>
                  <a:srgbClr val="1F2C8F"/>
                </a:solidFill>
                <a:latin typeface="Arial Black"/>
              </a:rPr>
              <a:t>Founding Team is AI Native</a:t>
            </a:r>
          </a:p>
        </p:txBody>
      </p:sp>
      <p:sp>
        <p:nvSpPr>
          <p:cNvPr id="5" name="Rectangle 4">
            <a:extLst>
              <a:ext uri="{FF2B5EF4-FFF2-40B4-BE49-F238E27FC236}">
                <a16:creationId xmlns:a16="http://schemas.microsoft.com/office/drawing/2014/main" id="{684F9DF7-93F0-0754-8D6B-5D32236C4A98}"/>
              </a:ext>
            </a:extLst>
          </p:cNvPr>
          <p:cNvSpPr/>
          <p:nvPr/>
        </p:nvSpPr>
        <p:spPr>
          <a:xfrm>
            <a:off x="11077146" y="239818"/>
            <a:ext cx="2886419" cy="15864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SLIDE or SECTION 6: </a:t>
            </a:r>
          </a:p>
          <a:p>
            <a:pPr algn="ctr"/>
            <a:r>
              <a:rPr lang="en-US" dirty="0"/>
              <a:t>THE TEAM</a:t>
            </a:r>
          </a:p>
        </p:txBody>
      </p:sp>
    </p:spTree>
    <p:extLst>
      <p:ext uri="{BB962C8B-B14F-4D97-AF65-F5344CB8AC3E}">
        <p14:creationId xmlns:p14="http://schemas.microsoft.com/office/powerpoint/2010/main" val="844275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66EF4-9BE4-75C0-F52D-22051B575644}"/>
              </a:ext>
            </a:extLst>
          </p:cNvPr>
          <p:cNvSpPr>
            <a:spLocks noGrp="1"/>
          </p:cNvSpPr>
          <p:nvPr>
            <p:ph type="title"/>
          </p:nvPr>
        </p:nvSpPr>
        <p:spPr/>
        <p:txBody>
          <a:bodyPr/>
          <a:lstStyle/>
          <a:p>
            <a:r>
              <a:rPr lang="en-US" dirty="0"/>
              <a:t>Engagement Models</a:t>
            </a:r>
          </a:p>
        </p:txBody>
      </p:sp>
      <p:sp>
        <p:nvSpPr>
          <p:cNvPr id="4" name="TextBox 3">
            <a:extLst>
              <a:ext uri="{FF2B5EF4-FFF2-40B4-BE49-F238E27FC236}">
                <a16:creationId xmlns:a16="http://schemas.microsoft.com/office/drawing/2014/main" id="{3A8755C7-4E20-A3DF-26A3-10A012EC093C}"/>
              </a:ext>
            </a:extLst>
          </p:cNvPr>
          <p:cNvSpPr txBox="1"/>
          <p:nvPr/>
        </p:nvSpPr>
        <p:spPr>
          <a:xfrm>
            <a:off x="887506" y="1488141"/>
            <a:ext cx="10659035" cy="369332"/>
          </a:xfrm>
          <a:prstGeom prst="rect">
            <a:avLst/>
          </a:prstGeom>
          <a:noFill/>
        </p:spPr>
        <p:txBody>
          <a:bodyPr wrap="square" rtlCol="0">
            <a:spAutoFit/>
          </a:bodyPr>
          <a:lstStyle/>
          <a:p>
            <a:r>
              <a:rPr lang="en-US" b="1" dirty="0"/>
              <a:t>Build and Proof of Value Pilot</a:t>
            </a:r>
          </a:p>
        </p:txBody>
      </p:sp>
      <p:sp>
        <p:nvSpPr>
          <p:cNvPr id="5" name="Arrow: Pentagon 4">
            <a:extLst>
              <a:ext uri="{FF2B5EF4-FFF2-40B4-BE49-F238E27FC236}">
                <a16:creationId xmlns:a16="http://schemas.microsoft.com/office/drawing/2014/main" id="{C1FA0683-1DAB-F602-7323-FB0996418CEB}"/>
              </a:ext>
            </a:extLst>
          </p:cNvPr>
          <p:cNvSpPr/>
          <p:nvPr/>
        </p:nvSpPr>
        <p:spPr>
          <a:xfrm>
            <a:off x="1308847" y="2070847"/>
            <a:ext cx="3558988" cy="646331"/>
          </a:xfrm>
          <a:prstGeom prst="homePlate">
            <a:avLst>
              <a:gd name="adj" fmla="val 25034"/>
            </a:avLst>
          </a:prstGeom>
          <a:solidFill>
            <a:schemeClr val="bg1">
              <a:lumMod val="95000"/>
            </a:schemeClr>
          </a:solidFill>
          <a:ln>
            <a:solidFill>
              <a:srgbClr val="202C8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b="1" dirty="0">
                <a:solidFill>
                  <a:srgbClr val="202C8F"/>
                </a:solidFill>
              </a:rPr>
              <a:t>Develop AI models and Data backbone</a:t>
            </a:r>
          </a:p>
        </p:txBody>
      </p:sp>
      <p:sp>
        <p:nvSpPr>
          <p:cNvPr id="6" name="Arrow: Chevron 5">
            <a:extLst>
              <a:ext uri="{FF2B5EF4-FFF2-40B4-BE49-F238E27FC236}">
                <a16:creationId xmlns:a16="http://schemas.microsoft.com/office/drawing/2014/main" id="{EFFB0A70-AE51-D895-4F4C-170D379EA348}"/>
              </a:ext>
            </a:extLst>
          </p:cNvPr>
          <p:cNvSpPr/>
          <p:nvPr/>
        </p:nvSpPr>
        <p:spPr>
          <a:xfrm>
            <a:off x="4867835" y="2070847"/>
            <a:ext cx="2052918" cy="646331"/>
          </a:xfrm>
          <a:prstGeom prst="chevron">
            <a:avLst>
              <a:gd name="adj" fmla="val 27808"/>
            </a:avLst>
          </a:prstGeom>
          <a:solidFill>
            <a:schemeClr val="bg1">
              <a:lumMod val="9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b="1" dirty="0">
                <a:solidFill>
                  <a:srgbClr val="2E75B6"/>
                </a:solidFill>
              </a:rPr>
              <a:t>Web/ App updates</a:t>
            </a:r>
          </a:p>
        </p:txBody>
      </p:sp>
      <p:sp>
        <p:nvSpPr>
          <p:cNvPr id="7" name="Arrow: Chevron 6">
            <a:extLst>
              <a:ext uri="{FF2B5EF4-FFF2-40B4-BE49-F238E27FC236}">
                <a16:creationId xmlns:a16="http://schemas.microsoft.com/office/drawing/2014/main" id="{607545D3-20C5-50BE-0899-C108C929EB57}"/>
              </a:ext>
            </a:extLst>
          </p:cNvPr>
          <p:cNvSpPr/>
          <p:nvPr/>
        </p:nvSpPr>
        <p:spPr>
          <a:xfrm>
            <a:off x="6920753" y="2070847"/>
            <a:ext cx="2967318" cy="646331"/>
          </a:xfrm>
          <a:prstGeom prst="chevron">
            <a:avLst>
              <a:gd name="adj" fmla="val 27808"/>
            </a:avLst>
          </a:prstGeom>
          <a:solidFill>
            <a:schemeClr val="bg1">
              <a:lumMod val="9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b="1" dirty="0">
                <a:solidFill>
                  <a:schemeClr val="accent6">
                    <a:lumMod val="75000"/>
                  </a:schemeClr>
                </a:solidFill>
              </a:rPr>
              <a:t>Go-Live: Pilot for a segment &amp; measure</a:t>
            </a:r>
          </a:p>
        </p:txBody>
      </p:sp>
      <p:sp>
        <p:nvSpPr>
          <p:cNvPr id="8" name="Arrow: Chevron 7">
            <a:extLst>
              <a:ext uri="{FF2B5EF4-FFF2-40B4-BE49-F238E27FC236}">
                <a16:creationId xmlns:a16="http://schemas.microsoft.com/office/drawing/2014/main" id="{13578716-7E33-343D-9197-A52E13008E98}"/>
              </a:ext>
            </a:extLst>
          </p:cNvPr>
          <p:cNvSpPr/>
          <p:nvPr/>
        </p:nvSpPr>
        <p:spPr>
          <a:xfrm>
            <a:off x="9820835" y="2070846"/>
            <a:ext cx="2147047" cy="646331"/>
          </a:xfrm>
          <a:prstGeom prst="chevron">
            <a:avLst>
              <a:gd name="adj" fmla="val 27808"/>
            </a:avLst>
          </a:prstGeom>
          <a:solidFill>
            <a:schemeClr val="bg1">
              <a:lumMod val="95000"/>
            </a:schemeClr>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b="1" dirty="0">
                <a:solidFill>
                  <a:srgbClr val="7030A0"/>
                </a:solidFill>
              </a:rPr>
              <a:t>Scale Across Portfolio</a:t>
            </a:r>
          </a:p>
        </p:txBody>
      </p:sp>
      <p:sp>
        <p:nvSpPr>
          <p:cNvPr id="9" name="TextBox 8">
            <a:extLst>
              <a:ext uri="{FF2B5EF4-FFF2-40B4-BE49-F238E27FC236}">
                <a16:creationId xmlns:a16="http://schemas.microsoft.com/office/drawing/2014/main" id="{A81F502A-4767-6B43-E6C6-AAF3453F2E37}"/>
              </a:ext>
            </a:extLst>
          </p:cNvPr>
          <p:cNvSpPr txBox="1"/>
          <p:nvPr/>
        </p:nvSpPr>
        <p:spPr>
          <a:xfrm>
            <a:off x="1308847" y="2994211"/>
            <a:ext cx="6656502" cy="369332"/>
          </a:xfrm>
          <a:prstGeom prst="rect">
            <a:avLst/>
          </a:prstGeom>
          <a:noFill/>
        </p:spPr>
        <p:txBody>
          <a:bodyPr wrap="none" rtlCol="0">
            <a:spAutoFit/>
          </a:bodyPr>
          <a:lstStyle/>
          <a:p>
            <a:r>
              <a:rPr lang="en-US" dirty="0"/>
              <a:t>Commercial model: Fixed fees for Build and Proof of Value pilot</a:t>
            </a:r>
          </a:p>
        </p:txBody>
      </p:sp>
      <p:sp>
        <p:nvSpPr>
          <p:cNvPr id="10" name="TextBox 9">
            <a:extLst>
              <a:ext uri="{FF2B5EF4-FFF2-40B4-BE49-F238E27FC236}">
                <a16:creationId xmlns:a16="http://schemas.microsoft.com/office/drawing/2014/main" id="{C5A32FDD-CF51-60E4-0BEA-FECA8EA155E4}"/>
              </a:ext>
            </a:extLst>
          </p:cNvPr>
          <p:cNvSpPr txBox="1"/>
          <p:nvPr/>
        </p:nvSpPr>
        <p:spPr>
          <a:xfrm>
            <a:off x="922601" y="3771491"/>
            <a:ext cx="10659035" cy="369332"/>
          </a:xfrm>
          <a:prstGeom prst="rect">
            <a:avLst/>
          </a:prstGeom>
          <a:noFill/>
        </p:spPr>
        <p:txBody>
          <a:bodyPr wrap="square" rtlCol="0">
            <a:spAutoFit/>
          </a:bodyPr>
          <a:lstStyle/>
          <a:p>
            <a:r>
              <a:rPr lang="en-US" b="1" dirty="0"/>
              <a:t>Scale and Expand</a:t>
            </a:r>
          </a:p>
        </p:txBody>
      </p:sp>
      <p:sp>
        <p:nvSpPr>
          <p:cNvPr id="11" name="TextBox 10">
            <a:extLst>
              <a:ext uri="{FF2B5EF4-FFF2-40B4-BE49-F238E27FC236}">
                <a16:creationId xmlns:a16="http://schemas.microsoft.com/office/drawing/2014/main" id="{94A9B02F-7956-334D-521D-A65495DD8127}"/>
              </a:ext>
            </a:extLst>
          </p:cNvPr>
          <p:cNvSpPr txBox="1"/>
          <p:nvPr/>
        </p:nvSpPr>
        <p:spPr>
          <a:xfrm>
            <a:off x="1412241" y="4169531"/>
            <a:ext cx="3352200" cy="923330"/>
          </a:xfrm>
          <a:prstGeom prst="rect">
            <a:avLst/>
          </a:prstGeom>
          <a:noFill/>
        </p:spPr>
        <p:txBody>
          <a:bodyPr wrap="none" rtlCol="0">
            <a:spAutoFit/>
          </a:bodyPr>
          <a:lstStyle/>
          <a:p>
            <a:r>
              <a:rPr lang="en-US" dirty="0"/>
              <a:t>Commercial model Options: </a:t>
            </a:r>
          </a:p>
          <a:p>
            <a:r>
              <a:rPr lang="en-US" dirty="0"/>
              <a:t>	a. performance based</a:t>
            </a:r>
          </a:p>
          <a:p>
            <a:r>
              <a:rPr lang="en-US" dirty="0"/>
              <a:t>	b. managed services</a:t>
            </a:r>
          </a:p>
        </p:txBody>
      </p:sp>
      <p:sp>
        <p:nvSpPr>
          <p:cNvPr id="3" name="Rectangle 2">
            <a:extLst>
              <a:ext uri="{FF2B5EF4-FFF2-40B4-BE49-F238E27FC236}">
                <a16:creationId xmlns:a16="http://schemas.microsoft.com/office/drawing/2014/main" id="{8F53152C-E8D5-6B21-4403-E61959EA4B37}"/>
              </a:ext>
            </a:extLst>
          </p:cNvPr>
          <p:cNvSpPr/>
          <p:nvPr/>
        </p:nvSpPr>
        <p:spPr>
          <a:xfrm>
            <a:off x="11077146" y="173717"/>
            <a:ext cx="2886419" cy="15864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SLIDE or SECTION 7: </a:t>
            </a:r>
          </a:p>
          <a:p>
            <a:pPr algn="ctr"/>
            <a:r>
              <a:rPr lang="en-US" dirty="0"/>
              <a:t>ENGAGEMENT MODEL or WAYS OF WORKING</a:t>
            </a:r>
          </a:p>
        </p:txBody>
      </p:sp>
    </p:spTree>
    <p:extLst>
      <p:ext uri="{BB962C8B-B14F-4D97-AF65-F5344CB8AC3E}">
        <p14:creationId xmlns:p14="http://schemas.microsoft.com/office/powerpoint/2010/main" val="924431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D6886-001B-49BE-8C4B-8458878C1D5C}"/>
              </a:ext>
            </a:extLst>
          </p:cNvPr>
          <p:cNvSpPr>
            <a:spLocks noGrp="1"/>
          </p:cNvSpPr>
          <p:nvPr>
            <p:ph type="ctrTitle"/>
          </p:nvPr>
        </p:nvSpPr>
        <p:spPr>
          <a:xfrm>
            <a:off x="2902452" y="3159299"/>
            <a:ext cx="6611420" cy="961972"/>
          </a:xfrm>
        </p:spPr>
        <p:txBody>
          <a:bodyPr/>
          <a:lstStyle/>
          <a:p>
            <a:r>
              <a:rPr lang="en-US" dirty="0"/>
              <a:t>Thanks</a:t>
            </a:r>
          </a:p>
        </p:txBody>
      </p:sp>
    </p:spTree>
    <p:extLst>
      <p:ext uri="{BB962C8B-B14F-4D97-AF65-F5344CB8AC3E}">
        <p14:creationId xmlns:p14="http://schemas.microsoft.com/office/powerpoint/2010/main" val="2700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0B8C4B-3A3C-9FD1-59FB-1666C1F09376}"/>
              </a:ext>
            </a:extLst>
          </p:cNvPr>
          <p:cNvSpPr>
            <a:spLocks noGrp="1"/>
          </p:cNvSpPr>
          <p:nvPr>
            <p:ph type="subTitle" idx="1"/>
          </p:nvPr>
        </p:nvSpPr>
        <p:spPr>
          <a:xfrm>
            <a:off x="383285" y="1508277"/>
            <a:ext cx="7055740" cy="4082898"/>
          </a:xfrm>
        </p:spPr>
        <p:txBody>
          <a:bodyPr>
            <a:normAutofit lnSpcReduction="10000"/>
          </a:bodyPr>
          <a:lstStyle/>
          <a:p>
            <a:pPr marL="0" marR="0">
              <a:lnSpc>
                <a:spcPct val="107000"/>
              </a:lnSpc>
              <a:spcBef>
                <a:spcPts val="0"/>
              </a:spcBef>
              <a:spcAft>
                <a:spcPts val="1200"/>
              </a:spcAft>
            </a:pPr>
            <a:r>
              <a:rPr lang="en-US" sz="1800" dirty="0">
                <a:latin typeface="Arial" panose="020B0604020202020204" pitchFamily="34" charset="0"/>
                <a:cs typeface="Arial" panose="020B0604020202020204" pitchFamily="34" charset="0"/>
              </a:rPr>
              <a:t>The proliferation of </a:t>
            </a:r>
            <a:r>
              <a:rPr lang="en-US" sz="1800" b="1" dirty="0">
                <a:latin typeface="Arial" panose="020B0604020202020204" pitchFamily="34" charset="0"/>
                <a:cs typeface="Arial" panose="020B0604020202020204" pitchFamily="34" charset="0"/>
              </a:rPr>
              <a:t>digital-first channels, cloud innovation, open-source technology and ubiquity of data </a:t>
            </a:r>
            <a:r>
              <a:rPr lang="en-US" sz="1800" dirty="0">
                <a:latin typeface="Arial" panose="020B0604020202020204" pitchFamily="34" charset="0"/>
                <a:cs typeface="Arial" panose="020B0604020202020204" pitchFamily="34" charset="0"/>
              </a:rPr>
              <a:t>is making </a:t>
            </a:r>
            <a:r>
              <a:rPr lang="en-US" sz="1800" dirty="0">
                <a:solidFill>
                  <a:schemeClr val="accent2"/>
                </a:solidFill>
                <a:latin typeface="Arial" panose="020B0604020202020204" pitchFamily="34" charset="0"/>
                <a:cs typeface="Arial" panose="020B0604020202020204" pitchFamily="34" charset="0"/>
              </a:rPr>
              <a:t>AI a key boardroom agenda</a:t>
            </a:r>
            <a:r>
              <a:rPr lang="en-US" sz="1800" dirty="0">
                <a:latin typeface="Arial" panose="020B0604020202020204" pitchFamily="34" charset="0"/>
                <a:cs typeface="Arial" panose="020B0604020202020204" pitchFamily="34" charset="0"/>
              </a:rPr>
              <a:t>.</a:t>
            </a:r>
          </a:p>
          <a:p>
            <a:pPr marL="0" marR="0">
              <a:lnSpc>
                <a:spcPct val="107000"/>
              </a:lnSpc>
              <a:spcBef>
                <a:spcPts val="0"/>
              </a:spcBef>
              <a:spcAft>
                <a:spcPts val="1200"/>
              </a:spcAft>
            </a:pPr>
            <a:r>
              <a:rPr lang="en-US" sz="1800" dirty="0">
                <a:latin typeface="Arial" panose="020B0604020202020204" pitchFamily="34" charset="0"/>
                <a:cs typeface="Arial" panose="020B0604020202020204" pitchFamily="34" charset="0"/>
              </a:rPr>
              <a:t>However, making sense of large amounts of data, working across silos, and aligning analytics to business and stakeholder goals continue to be significant challenges for financial services leaders</a:t>
            </a:r>
          </a:p>
          <a:p>
            <a:pPr marL="0" marR="0">
              <a:lnSpc>
                <a:spcPct val="107000"/>
              </a:lnSpc>
              <a:spcBef>
                <a:spcPts val="0"/>
              </a:spcBef>
              <a:spcAft>
                <a:spcPts val="1200"/>
              </a:spcAft>
            </a:pPr>
            <a:r>
              <a:rPr lang="en-US" sz="1800" dirty="0">
                <a:latin typeface="Arial" panose="020B0604020202020204" pitchFamily="34" charset="0"/>
                <a:cs typeface="Arial" panose="020B0604020202020204" pitchFamily="34" charset="0"/>
              </a:rPr>
              <a:t>There is a strong case for </a:t>
            </a:r>
            <a:r>
              <a:rPr lang="en-US" sz="1800" b="1" dirty="0">
                <a:latin typeface="Arial" panose="020B0604020202020204" pitchFamily="34" charset="0"/>
                <a:cs typeface="Arial" panose="020B0604020202020204" pitchFamily="34" charset="0"/>
              </a:rPr>
              <a:t>partnering with experienced AI service provider</a:t>
            </a:r>
            <a:r>
              <a:rPr lang="en-US" sz="1800" dirty="0">
                <a:latin typeface="Arial" panose="020B0604020202020204" pitchFamily="34" charset="0"/>
                <a:cs typeface="Arial" panose="020B0604020202020204" pitchFamily="34" charset="0"/>
              </a:rPr>
              <a:t>. Brining in new capabilities for large and matured enterprises or providing end to end AI &amp; Data capability for mid tier enterprises. </a:t>
            </a:r>
          </a:p>
          <a:p>
            <a:pPr marL="0" marR="0">
              <a:lnSpc>
                <a:spcPct val="107000"/>
              </a:lnSpc>
              <a:spcBef>
                <a:spcPts val="0"/>
              </a:spcBef>
              <a:spcAft>
                <a:spcPts val="1200"/>
              </a:spcAft>
            </a:pPr>
            <a:r>
              <a:rPr lang="en-US" sz="1800" dirty="0">
                <a:latin typeface="Arial" panose="020B0604020202020204" pitchFamily="34" charset="0"/>
                <a:cs typeface="Arial" panose="020B0604020202020204" pitchFamily="34" charset="0"/>
              </a:rPr>
              <a:t>It helps organizations free up internal resources, avoid upfront infrastructure costs and access economies of scale and experience.</a:t>
            </a:r>
          </a:p>
        </p:txBody>
      </p:sp>
      <p:sp>
        <p:nvSpPr>
          <p:cNvPr id="11" name="Google Shape;69;p3">
            <a:extLst>
              <a:ext uri="{FF2B5EF4-FFF2-40B4-BE49-F238E27FC236}">
                <a16:creationId xmlns:a16="http://schemas.microsoft.com/office/drawing/2014/main" id="{A23BC26F-CA09-4A05-9402-05902C579134}"/>
              </a:ext>
            </a:extLst>
          </p:cNvPr>
          <p:cNvSpPr txBox="1">
            <a:spLocks/>
          </p:cNvSpPr>
          <p:nvPr/>
        </p:nvSpPr>
        <p:spPr>
          <a:xfrm>
            <a:off x="189434" y="421709"/>
            <a:ext cx="6849541" cy="620170"/>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pPr>
              <a:lnSpc>
                <a:spcPct val="90000"/>
              </a:lnSpc>
              <a:spcBef>
                <a:spcPts val="0"/>
              </a:spcBef>
              <a:buClr>
                <a:srgbClr val="1F3864"/>
              </a:buClr>
              <a:buSzPts val="3200"/>
              <a:buFont typeface="Calibri"/>
              <a:buNone/>
            </a:pPr>
            <a:r>
              <a:rPr lang="en-US" sz="2200" dirty="0"/>
              <a:t>new opportunities opening UP with Acceleration of AI Adoption</a:t>
            </a:r>
          </a:p>
        </p:txBody>
      </p:sp>
      <p:sp>
        <p:nvSpPr>
          <p:cNvPr id="17" name="TextBox 16">
            <a:extLst>
              <a:ext uri="{FF2B5EF4-FFF2-40B4-BE49-F238E27FC236}">
                <a16:creationId xmlns:a16="http://schemas.microsoft.com/office/drawing/2014/main" id="{B654E345-AE7D-4A08-8C90-D8D7DD35ADC2}"/>
              </a:ext>
            </a:extLst>
          </p:cNvPr>
          <p:cNvSpPr txBox="1"/>
          <p:nvPr/>
        </p:nvSpPr>
        <p:spPr>
          <a:xfrm>
            <a:off x="8581327" y="3677361"/>
            <a:ext cx="3467798" cy="1384995"/>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The global AI fintech market is predicted to reach $22.6B in 2025, achieving a CAGR of 23.37% between 2020 and 2025 according to Mordor Intelligence.</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 </a:t>
            </a:r>
          </a:p>
        </p:txBody>
      </p:sp>
      <p:pic>
        <p:nvPicPr>
          <p:cNvPr id="19" name="Graphic 18" descr="Coins with solid fill">
            <a:extLst>
              <a:ext uri="{FF2B5EF4-FFF2-40B4-BE49-F238E27FC236}">
                <a16:creationId xmlns:a16="http://schemas.microsoft.com/office/drawing/2014/main" id="{79E19A57-6D0E-497D-AE8B-3B09BBB01F1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81327" y="2854401"/>
            <a:ext cx="822960" cy="822960"/>
          </a:xfrm>
          <a:prstGeom prst="rect">
            <a:avLst/>
          </a:prstGeom>
        </p:spPr>
      </p:pic>
      <p:sp>
        <p:nvSpPr>
          <p:cNvPr id="23" name="TextBox 22">
            <a:extLst>
              <a:ext uri="{FF2B5EF4-FFF2-40B4-BE49-F238E27FC236}">
                <a16:creationId xmlns:a16="http://schemas.microsoft.com/office/drawing/2014/main" id="{24199F90-4761-433D-888B-E1CF804C86A9}"/>
              </a:ext>
            </a:extLst>
          </p:cNvPr>
          <p:cNvSpPr txBox="1"/>
          <p:nvPr/>
        </p:nvSpPr>
        <p:spPr>
          <a:xfrm>
            <a:off x="1464132" y="5798974"/>
            <a:ext cx="5777138" cy="523220"/>
          </a:xfrm>
          <a:prstGeom prst="rect">
            <a:avLst/>
          </a:prstGeom>
          <a:noFill/>
        </p:spPr>
        <p:txBody>
          <a:bodyPr wrap="square">
            <a:spAutoFit/>
          </a:bodyPr>
          <a:lstStyle/>
          <a:p>
            <a:r>
              <a:rPr lang="en-US" sz="1400" i="1" dirty="0"/>
              <a:t>Gartner predicts that more and more organizations will outsource their data and AI solutions, growing from 6% to 40% outsourced utilization by 2024</a:t>
            </a:r>
          </a:p>
        </p:txBody>
      </p:sp>
      <p:graphicFrame>
        <p:nvGraphicFramePr>
          <p:cNvPr id="24" name="Chart 23">
            <a:extLst>
              <a:ext uri="{FF2B5EF4-FFF2-40B4-BE49-F238E27FC236}">
                <a16:creationId xmlns:a16="http://schemas.microsoft.com/office/drawing/2014/main" id="{DF18A1C0-0515-4FEF-BAF9-8EA228AB4733}"/>
              </a:ext>
            </a:extLst>
          </p:cNvPr>
          <p:cNvGraphicFramePr>
            <a:graphicFrameLocks/>
          </p:cNvGraphicFramePr>
          <p:nvPr/>
        </p:nvGraphicFramePr>
        <p:xfrm>
          <a:off x="503717" y="5487693"/>
          <a:ext cx="905983" cy="1145785"/>
        </p:xfrm>
        <a:graphic>
          <a:graphicData uri="http://schemas.openxmlformats.org/drawingml/2006/chart">
            <c:chart xmlns:c="http://schemas.openxmlformats.org/drawingml/2006/chart" xmlns:r="http://schemas.openxmlformats.org/officeDocument/2006/relationships" r:id="rId4"/>
          </a:graphicData>
        </a:graphic>
      </p:graphicFrame>
      <p:sp>
        <p:nvSpPr>
          <p:cNvPr id="25" name="32% of customers">
            <a:extLst>
              <a:ext uri="{FF2B5EF4-FFF2-40B4-BE49-F238E27FC236}">
                <a16:creationId xmlns:a16="http://schemas.microsoft.com/office/drawing/2014/main" id="{7D7AEED0-A38B-4024-AEB6-5414B63A8DD6}"/>
              </a:ext>
            </a:extLst>
          </p:cNvPr>
          <p:cNvSpPr txBox="1"/>
          <p:nvPr/>
        </p:nvSpPr>
        <p:spPr>
          <a:xfrm>
            <a:off x="698755" y="5906698"/>
            <a:ext cx="515906" cy="3077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a:spAutoFit/>
          </a:bodyPr>
          <a:lstStyle>
            <a:lvl1pPr marR="5080" indent="12700">
              <a:lnSpc>
                <a:spcPct val="100099"/>
              </a:lnSpc>
              <a:defRPr sz="1000" b="1" spc="-4">
                <a:solidFill>
                  <a:srgbClr val="0D0D0D"/>
                </a:solidFill>
                <a:latin typeface="Graphik-Black"/>
                <a:ea typeface="Graphik-Black"/>
                <a:cs typeface="Graphik-Black"/>
                <a:sym typeface="Graphik-Black"/>
              </a:defRPr>
            </a:lvl1pPr>
          </a:lstStyle>
          <a:p>
            <a:pPr marL="0" marR="5080" lvl="0" indent="12700" algn="l" defTabSz="914400" rtl="0" eaLnBrk="1" fontAlgn="auto" latinLnBrk="0" hangingPunct="1">
              <a:lnSpc>
                <a:spcPct val="100099"/>
              </a:lnSpc>
              <a:spcBef>
                <a:spcPts val="0"/>
              </a:spcBef>
              <a:spcAft>
                <a:spcPts val="0"/>
              </a:spcAft>
              <a:buClrTx/>
              <a:buSzTx/>
              <a:buFontTx/>
              <a:buNone/>
              <a:tabLst/>
              <a:defRPr sz="1000" b="1" spc="-4">
                <a:solidFill>
                  <a:srgbClr val="0D0D0D"/>
                </a:solidFill>
                <a:latin typeface="Graphik-Black"/>
                <a:ea typeface="Graphik-Black"/>
                <a:cs typeface="Graphik-Black"/>
                <a:sym typeface="Graphik-Black"/>
              </a:defRPr>
            </a:pPr>
            <a:r>
              <a:rPr lang="en-US" sz="1400" dirty="0">
                <a:latin typeface="Graphik" panose="020B0503030202060203" pitchFamily="34" charset="0"/>
              </a:rPr>
              <a:t>40%</a:t>
            </a:r>
            <a:endParaRPr kumimoji="0" lang="en-US" sz="1400" b="1" i="0" u="none" strike="noStrike" kern="1200" cap="none" spc="-4" normalizeH="0" baseline="0" noProof="0" dirty="0">
              <a:ln>
                <a:noFill/>
              </a:ln>
              <a:solidFill>
                <a:srgbClr val="0D0D0D"/>
              </a:solidFill>
              <a:effectLst/>
              <a:uLnTx/>
              <a:uFillTx/>
              <a:latin typeface="Graphik" panose="020B0503030202060203" pitchFamily="34" charset="0"/>
              <a:ea typeface="Graphik Bold"/>
              <a:cs typeface="Graphik Bold"/>
              <a:sym typeface="Graphik Bold"/>
            </a:endParaRPr>
          </a:p>
        </p:txBody>
      </p:sp>
      <p:sp>
        <p:nvSpPr>
          <p:cNvPr id="26" name="TextBox 25">
            <a:extLst>
              <a:ext uri="{FF2B5EF4-FFF2-40B4-BE49-F238E27FC236}">
                <a16:creationId xmlns:a16="http://schemas.microsoft.com/office/drawing/2014/main" id="{6547D44C-C867-4411-92FD-67625365BFB1}"/>
              </a:ext>
            </a:extLst>
          </p:cNvPr>
          <p:cNvSpPr txBox="1"/>
          <p:nvPr/>
        </p:nvSpPr>
        <p:spPr>
          <a:xfrm>
            <a:off x="619125" y="6577526"/>
            <a:ext cx="6134100" cy="200055"/>
          </a:xfrm>
          <a:prstGeom prst="rect">
            <a:avLst/>
          </a:prstGeom>
          <a:noFill/>
        </p:spPr>
        <p:txBody>
          <a:bodyPr wrap="square">
            <a:spAutoFit/>
          </a:bodyPr>
          <a:lstStyle/>
          <a:p>
            <a:r>
              <a:rPr lang="en-US" sz="700" dirty="0">
                <a:ln w="0"/>
                <a:solidFill>
                  <a:schemeClr val="tx1">
                    <a:lumMod val="50000"/>
                    <a:lumOff val="50000"/>
                  </a:schemeClr>
                </a:solidFill>
                <a:latin typeface="Arial" panose="020B0604020202020204" pitchFamily="34" charset="0"/>
                <a:cs typeface="Arial" panose="020B0604020202020204" pitchFamily="34" charset="0"/>
              </a:rPr>
              <a:t>Source: Gartner Press Release Jun 7, 2022, “Barriers to Scaling AI Internally Will Lead to Significant Rise in the Use of BPO Providers”</a:t>
            </a:r>
            <a:endParaRPr lang="en-US" sz="1400" dirty="0">
              <a:solidFill>
                <a:schemeClr val="tx1">
                  <a:lumMod val="50000"/>
                  <a:lumOff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27825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2" name="Rectangle 1">
            <a:extLst>
              <a:ext uri="{FF2B5EF4-FFF2-40B4-BE49-F238E27FC236}">
                <a16:creationId xmlns:a16="http://schemas.microsoft.com/office/drawing/2014/main" id="{5E8DABB4-1250-4645-ABF8-EE619D4E521E}"/>
              </a:ext>
            </a:extLst>
          </p:cNvPr>
          <p:cNvSpPr/>
          <p:nvPr/>
        </p:nvSpPr>
        <p:spPr>
          <a:xfrm>
            <a:off x="3318973" y="4566851"/>
            <a:ext cx="5669906" cy="2090485"/>
          </a:xfrm>
          <a:prstGeom prst="rect">
            <a:avLst/>
          </a:prstGeom>
          <a:solidFill>
            <a:schemeClr val="bg1">
              <a:lumMod val="85000"/>
            </a:schemeClr>
          </a:solidFill>
          <a:ln>
            <a:noFill/>
          </a:ln>
          <a:scene3d>
            <a:camera prst="orthographicFront"/>
            <a:lightRig rig="threePt" dir="t"/>
          </a:scene3d>
          <a:sp3d>
            <a:bevelT/>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851CC510-8CCD-42E4-953C-F92113C33126}"/>
              </a:ext>
            </a:extLst>
          </p:cNvPr>
          <p:cNvSpPr txBox="1"/>
          <p:nvPr/>
        </p:nvSpPr>
        <p:spPr>
          <a:xfrm>
            <a:off x="1326013" y="1416052"/>
            <a:ext cx="2226813" cy="923330"/>
          </a:xfrm>
          <a:prstGeom prst="rect">
            <a:avLst/>
          </a:prstGeom>
          <a:noFill/>
        </p:spPr>
        <p:txBody>
          <a:bodyPr wrap="square">
            <a:spAutoFit/>
          </a:bodyPr>
          <a:lstStyle/>
          <a:p>
            <a:pPr defTabSz="609630">
              <a:lnSpc>
                <a:spcPct val="90000"/>
              </a:lnSpc>
              <a:defRPr/>
            </a:pPr>
            <a:r>
              <a:rPr lang="en-US" sz="1200" dirty="0">
                <a:solidFill>
                  <a:srgbClr val="202C8F"/>
                </a:solidFill>
                <a:cs typeface="Arial" panose="020B0604020202020204" pitchFamily="34" charset="0"/>
              </a:rPr>
              <a:t>Breadth of experience in advising 100+ enterprises in Banking, Capital Markets, Payments, Insurance, Retail, Telco, CPG</a:t>
            </a:r>
          </a:p>
        </p:txBody>
      </p:sp>
      <p:pic>
        <p:nvPicPr>
          <p:cNvPr id="43" name="Graphic 42" descr="Globe outline">
            <a:extLst>
              <a:ext uri="{FF2B5EF4-FFF2-40B4-BE49-F238E27FC236}">
                <a16:creationId xmlns:a16="http://schemas.microsoft.com/office/drawing/2014/main" id="{826EBB6C-4876-4574-A219-CE5F052A2FF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617702" y="1478247"/>
            <a:ext cx="487680" cy="487680"/>
          </a:xfrm>
          <a:prstGeom prst="rect">
            <a:avLst/>
          </a:prstGeom>
        </p:spPr>
      </p:pic>
      <p:sp>
        <p:nvSpPr>
          <p:cNvPr id="44" name="TextBox 43">
            <a:extLst>
              <a:ext uri="{FF2B5EF4-FFF2-40B4-BE49-F238E27FC236}">
                <a16:creationId xmlns:a16="http://schemas.microsoft.com/office/drawing/2014/main" id="{BAFA2946-FB18-42BE-9CF8-68FAC16B4673}"/>
              </a:ext>
            </a:extLst>
          </p:cNvPr>
          <p:cNvSpPr txBox="1"/>
          <p:nvPr/>
        </p:nvSpPr>
        <p:spPr>
          <a:xfrm>
            <a:off x="5177682" y="1416052"/>
            <a:ext cx="2442318" cy="757130"/>
          </a:xfrm>
          <a:prstGeom prst="rect">
            <a:avLst/>
          </a:prstGeom>
          <a:noFill/>
        </p:spPr>
        <p:txBody>
          <a:bodyPr wrap="square">
            <a:spAutoFit/>
          </a:bodyPr>
          <a:lstStyle/>
          <a:p>
            <a:pPr defTabSz="609630">
              <a:lnSpc>
                <a:spcPct val="90000"/>
              </a:lnSpc>
              <a:defRPr/>
            </a:pPr>
            <a:r>
              <a:rPr lang="en-US" sz="1200" dirty="0">
                <a:solidFill>
                  <a:srgbClr val="202C8F"/>
                </a:solidFill>
                <a:cs typeface="Arial" panose="020B0604020202020204" pitchFamily="34" charset="0"/>
              </a:rPr>
              <a:t>Building new AI, Analytics and Data businesses running into several hundred million dollars in annual revenues. </a:t>
            </a:r>
          </a:p>
        </p:txBody>
      </p:sp>
      <p:pic>
        <p:nvPicPr>
          <p:cNvPr id="45" name="Graphic 44" descr="Diploma roll with solid fill">
            <a:extLst>
              <a:ext uri="{FF2B5EF4-FFF2-40B4-BE49-F238E27FC236}">
                <a16:creationId xmlns:a16="http://schemas.microsoft.com/office/drawing/2014/main" id="{86D2781D-040D-4705-9201-04DD08060E4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4555164" y="1478247"/>
            <a:ext cx="487680" cy="487680"/>
          </a:xfrm>
          <a:prstGeom prst="rect">
            <a:avLst/>
          </a:prstGeom>
        </p:spPr>
      </p:pic>
      <p:sp>
        <p:nvSpPr>
          <p:cNvPr id="50" name="TextBox 49">
            <a:extLst>
              <a:ext uri="{FF2B5EF4-FFF2-40B4-BE49-F238E27FC236}">
                <a16:creationId xmlns:a16="http://schemas.microsoft.com/office/drawing/2014/main" id="{DBC18CD2-C0CE-4771-AF3E-97A4A611E137}"/>
              </a:ext>
            </a:extLst>
          </p:cNvPr>
          <p:cNvSpPr txBox="1"/>
          <p:nvPr/>
        </p:nvSpPr>
        <p:spPr>
          <a:xfrm>
            <a:off x="9244856" y="1416052"/>
            <a:ext cx="2442318" cy="757130"/>
          </a:xfrm>
          <a:prstGeom prst="rect">
            <a:avLst/>
          </a:prstGeom>
          <a:noFill/>
        </p:spPr>
        <p:txBody>
          <a:bodyPr wrap="square">
            <a:spAutoFit/>
          </a:bodyPr>
          <a:lstStyle/>
          <a:p>
            <a:pPr defTabSz="609630">
              <a:lnSpc>
                <a:spcPct val="90000"/>
              </a:lnSpc>
              <a:defRPr/>
            </a:pPr>
            <a:r>
              <a:rPr lang="en-US" sz="1200" dirty="0">
                <a:solidFill>
                  <a:srgbClr val="202C8F"/>
                </a:solidFill>
                <a:cs typeface="Arial" panose="020B0604020202020204" pitchFamily="34" charset="0"/>
              </a:rPr>
              <a:t>Combined experience of creating talent pool of over 5000+ professionals over a couple of decades </a:t>
            </a:r>
          </a:p>
        </p:txBody>
      </p:sp>
      <p:pic>
        <p:nvPicPr>
          <p:cNvPr id="51" name="Graphic 50" descr="Building Brick Wall with solid fill">
            <a:extLst>
              <a:ext uri="{FF2B5EF4-FFF2-40B4-BE49-F238E27FC236}">
                <a16:creationId xmlns:a16="http://schemas.microsoft.com/office/drawing/2014/main" id="{99464368-4B8A-48F6-934A-7F1FC507E08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8492626" y="1478247"/>
            <a:ext cx="487680" cy="487680"/>
          </a:xfrm>
          <a:prstGeom prst="rect">
            <a:avLst/>
          </a:prstGeom>
        </p:spPr>
      </p:pic>
      <p:sp>
        <p:nvSpPr>
          <p:cNvPr id="3" name="TextBox 2">
            <a:extLst>
              <a:ext uri="{FF2B5EF4-FFF2-40B4-BE49-F238E27FC236}">
                <a16:creationId xmlns:a16="http://schemas.microsoft.com/office/drawing/2014/main" id="{1151CBD9-D8F5-49D4-BA62-6EE397C760D4}"/>
              </a:ext>
            </a:extLst>
          </p:cNvPr>
          <p:cNvSpPr txBox="1"/>
          <p:nvPr/>
        </p:nvSpPr>
        <p:spPr>
          <a:xfrm>
            <a:off x="3152333" y="4674937"/>
            <a:ext cx="1199668" cy="276999"/>
          </a:xfrm>
          <a:prstGeom prst="rect">
            <a:avLst/>
          </a:prstGeom>
          <a:noFill/>
        </p:spPr>
        <p:txBody>
          <a:bodyPr wrap="square" rtlCol="0">
            <a:spAutoFit/>
          </a:bodyPr>
          <a:lstStyle/>
          <a:p>
            <a:pPr algn="ctr"/>
            <a:r>
              <a:rPr lang="en-US" sz="1200" b="1" dirty="0">
                <a:solidFill>
                  <a:srgbClr val="C61818"/>
                </a:solidFill>
              </a:rPr>
              <a:t>Sponsor</a:t>
            </a:r>
          </a:p>
        </p:txBody>
      </p:sp>
      <p:sp>
        <p:nvSpPr>
          <p:cNvPr id="4" name="Oval 3">
            <a:extLst>
              <a:ext uri="{FF2B5EF4-FFF2-40B4-BE49-F238E27FC236}">
                <a16:creationId xmlns:a16="http://schemas.microsoft.com/office/drawing/2014/main" id="{23280E3C-1942-499F-88E8-89566757A9E1}"/>
              </a:ext>
            </a:extLst>
          </p:cNvPr>
          <p:cNvSpPr/>
          <p:nvPr/>
        </p:nvSpPr>
        <p:spPr>
          <a:xfrm>
            <a:off x="4754305" y="5002730"/>
            <a:ext cx="1097280" cy="1188720"/>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2784BF9A-CD76-461B-899F-86D06361853E}"/>
              </a:ext>
            </a:extLst>
          </p:cNvPr>
          <p:cNvSpPr txBox="1"/>
          <p:nvPr/>
        </p:nvSpPr>
        <p:spPr>
          <a:xfrm>
            <a:off x="5936335" y="4841076"/>
            <a:ext cx="2976344" cy="1569660"/>
          </a:xfrm>
          <a:prstGeom prst="rect">
            <a:avLst/>
          </a:prstGeom>
          <a:noFill/>
        </p:spPr>
        <p:txBody>
          <a:bodyPr wrap="square" rtlCol="0">
            <a:spAutoFit/>
          </a:bodyPr>
          <a:lstStyle>
            <a:defPPr>
              <a:defRPr lang="en-US"/>
            </a:defPPr>
            <a:lvl1pPr algn="ctr">
              <a:defRPr sz="1200">
                <a:solidFill>
                  <a:schemeClr val="tx2">
                    <a:lumMod val="50000"/>
                  </a:schemeClr>
                </a:solidFill>
              </a:defRPr>
            </a:lvl1pPr>
          </a:lstStyle>
          <a:p>
            <a:r>
              <a:rPr lang="en-US" dirty="0">
                <a:solidFill>
                  <a:schemeClr val="tx2">
                    <a:lumMod val="25000"/>
                  </a:schemeClr>
                </a:solidFill>
              </a:rPr>
              <a:t>Narendra brings decades of experience in creating value for the future 1000 and has the distinction of having built and scaled Accenture’s Analytics and AI business from scratch. He has helped many clients unlock trapped value &amp; define new ways to disrupt in their markets.</a:t>
            </a:r>
          </a:p>
        </p:txBody>
      </p:sp>
      <p:sp>
        <p:nvSpPr>
          <p:cNvPr id="58" name="Rectangle 57">
            <a:extLst>
              <a:ext uri="{FF2B5EF4-FFF2-40B4-BE49-F238E27FC236}">
                <a16:creationId xmlns:a16="http://schemas.microsoft.com/office/drawing/2014/main" id="{0044050D-BA93-467D-BFC6-12CFC485513C}"/>
              </a:ext>
            </a:extLst>
          </p:cNvPr>
          <p:cNvSpPr/>
          <p:nvPr/>
        </p:nvSpPr>
        <p:spPr>
          <a:xfrm>
            <a:off x="340369" y="2376695"/>
            <a:ext cx="5669906" cy="2090485"/>
          </a:xfrm>
          <a:prstGeom prst="rect">
            <a:avLst/>
          </a:prstGeom>
          <a:solidFill>
            <a:schemeClr val="bg1">
              <a:lumMod val="85000"/>
            </a:schemeClr>
          </a:solidFill>
          <a:ln>
            <a:noFill/>
          </a:ln>
          <a:scene3d>
            <a:camera prst="orthographicFront"/>
            <a:lightRig rig="threePt" dir="t"/>
          </a:scene3d>
          <a:sp3d>
            <a:bevelT/>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AF6E81D3-C3E5-4D90-B48A-A2A595716740}"/>
              </a:ext>
            </a:extLst>
          </p:cNvPr>
          <p:cNvSpPr txBox="1"/>
          <p:nvPr/>
        </p:nvSpPr>
        <p:spPr>
          <a:xfrm>
            <a:off x="178866" y="2443685"/>
            <a:ext cx="1199668" cy="276999"/>
          </a:xfrm>
          <a:prstGeom prst="rect">
            <a:avLst/>
          </a:prstGeom>
          <a:noFill/>
        </p:spPr>
        <p:txBody>
          <a:bodyPr wrap="square" rtlCol="0">
            <a:spAutoFit/>
          </a:bodyPr>
          <a:lstStyle/>
          <a:p>
            <a:pPr algn="ctr"/>
            <a:r>
              <a:rPr lang="en-US" sz="1200" b="1" dirty="0">
                <a:solidFill>
                  <a:srgbClr val="C61818"/>
                </a:solidFill>
              </a:rPr>
              <a:t>Founder</a:t>
            </a:r>
          </a:p>
        </p:txBody>
      </p:sp>
      <p:sp>
        <p:nvSpPr>
          <p:cNvPr id="60" name="Oval 59">
            <a:extLst>
              <a:ext uri="{FF2B5EF4-FFF2-40B4-BE49-F238E27FC236}">
                <a16:creationId xmlns:a16="http://schemas.microsoft.com/office/drawing/2014/main" id="{CFEED980-90CA-470A-89A9-5CFA90C7F1C9}"/>
              </a:ext>
            </a:extLst>
          </p:cNvPr>
          <p:cNvSpPr/>
          <p:nvPr/>
        </p:nvSpPr>
        <p:spPr>
          <a:xfrm>
            <a:off x="1775701" y="2792026"/>
            <a:ext cx="1097280" cy="1188720"/>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AFF61B05-0A83-4B92-997F-5EE6BFEA9534}"/>
              </a:ext>
            </a:extLst>
          </p:cNvPr>
          <p:cNvSpPr txBox="1"/>
          <p:nvPr/>
        </p:nvSpPr>
        <p:spPr>
          <a:xfrm>
            <a:off x="360526" y="3309487"/>
            <a:ext cx="1772223" cy="969496"/>
          </a:xfrm>
          <a:prstGeom prst="rect">
            <a:avLst/>
          </a:prstGeom>
          <a:noFill/>
        </p:spPr>
        <p:txBody>
          <a:bodyPr wrap="square" rtlCol="0">
            <a:spAutoFit/>
          </a:bodyPr>
          <a:lstStyle/>
          <a:p>
            <a:pPr algn="ctr"/>
            <a:r>
              <a:rPr lang="en-US" sz="1200" b="1" dirty="0">
                <a:solidFill>
                  <a:srgbClr val="202C8F"/>
                </a:solidFill>
              </a:rPr>
              <a:t>Sanjay Ojha</a:t>
            </a:r>
          </a:p>
          <a:p>
            <a:pPr algn="ctr"/>
            <a:endParaRPr lang="en-US" sz="700" dirty="0">
              <a:solidFill>
                <a:schemeClr val="tx1">
                  <a:lumMod val="50000"/>
                  <a:lumOff val="50000"/>
                </a:schemeClr>
              </a:solidFill>
            </a:endParaRPr>
          </a:p>
          <a:p>
            <a:pPr algn="ctr"/>
            <a:endParaRPr lang="en-US" sz="700" dirty="0">
              <a:solidFill>
                <a:schemeClr val="tx1">
                  <a:lumMod val="50000"/>
                  <a:lumOff val="50000"/>
                </a:schemeClr>
              </a:solidFill>
            </a:endParaRPr>
          </a:p>
          <a:p>
            <a:pPr algn="ctr"/>
            <a:endParaRPr lang="en-US" sz="700" dirty="0">
              <a:solidFill>
                <a:schemeClr val="tx1">
                  <a:lumMod val="50000"/>
                  <a:lumOff val="50000"/>
                </a:schemeClr>
              </a:solidFill>
            </a:endParaRPr>
          </a:p>
          <a:p>
            <a:pPr algn="ctr"/>
            <a:r>
              <a:rPr lang="en-US" sz="800" dirty="0">
                <a:solidFill>
                  <a:schemeClr val="tx1">
                    <a:lumMod val="50000"/>
                    <a:lumOff val="50000"/>
                  </a:schemeClr>
                </a:solidFill>
              </a:rPr>
              <a:t>IBM Consulting – Senior Partner</a:t>
            </a:r>
          </a:p>
          <a:p>
            <a:pPr algn="ctr"/>
            <a:r>
              <a:rPr lang="en-US" sz="800" dirty="0">
                <a:solidFill>
                  <a:schemeClr val="tx1">
                    <a:lumMod val="50000"/>
                    <a:lumOff val="50000"/>
                  </a:schemeClr>
                </a:solidFill>
              </a:rPr>
              <a:t>Ex Accenture – Managing Director</a:t>
            </a:r>
          </a:p>
          <a:p>
            <a:pPr algn="ctr"/>
            <a:r>
              <a:rPr lang="en-US" sz="800" dirty="0">
                <a:solidFill>
                  <a:schemeClr val="tx1">
                    <a:lumMod val="50000"/>
                    <a:lumOff val="50000"/>
                  </a:schemeClr>
                </a:solidFill>
              </a:rPr>
              <a:t>Ex GE/Genpact – Vice President</a:t>
            </a:r>
          </a:p>
        </p:txBody>
      </p:sp>
      <p:sp>
        <p:nvSpPr>
          <p:cNvPr id="62" name="TextBox 61">
            <a:extLst>
              <a:ext uri="{FF2B5EF4-FFF2-40B4-BE49-F238E27FC236}">
                <a16:creationId xmlns:a16="http://schemas.microsoft.com/office/drawing/2014/main" id="{9212A05A-0685-458F-BDA5-1DA1D4B915F5}"/>
              </a:ext>
            </a:extLst>
          </p:cNvPr>
          <p:cNvSpPr txBox="1"/>
          <p:nvPr/>
        </p:nvSpPr>
        <p:spPr>
          <a:xfrm>
            <a:off x="2957731" y="2650920"/>
            <a:ext cx="2976344" cy="1569660"/>
          </a:xfrm>
          <a:prstGeom prst="rect">
            <a:avLst/>
          </a:prstGeom>
          <a:noFill/>
        </p:spPr>
        <p:txBody>
          <a:bodyPr wrap="square" rtlCol="0">
            <a:spAutoFit/>
          </a:bodyPr>
          <a:lstStyle/>
          <a:p>
            <a:pPr algn="ctr"/>
            <a:endParaRPr lang="en-US" sz="1200" dirty="0">
              <a:solidFill>
                <a:schemeClr val="tx2">
                  <a:lumMod val="50000"/>
                </a:schemeClr>
              </a:solidFill>
            </a:endParaRPr>
          </a:p>
          <a:p>
            <a:pPr algn="ctr"/>
            <a:r>
              <a:rPr lang="en-US" sz="1200" dirty="0">
                <a:solidFill>
                  <a:schemeClr val="tx2">
                    <a:lumMod val="25000"/>
                  </a:schemeClr>
                </a:solidFill>
              </a:rPr>
              <a:t>Sanjay is one of the early adapters of AI wave and has created new businesses grounds up for three large global consulting firms. He has extensively worked in several markets worldwide, with majority of time in New York, Charlotte and San Francisco area</a:t>
            </a:r>
          </a:p>
        </p:txBody>
      </p:sp>
      <p:sp>
        <p:nvSpPr>
          <p:cNvPr id="63" name="Rectangle 62">
            <a:extLst>
              <a:ext uri="{FF2B5EF4-FFF2-40B4-BE49-F238E27FC236}">
                <a16:creationId xmlns:a16="http://schemas.microsoft.com/office/drawing/2014/main" id="{492488A3-8C49-4F5C-A4A8-A0527980441D}"/>
              </a:ext>
            </a:extLst>
          </p:cNvPr>
          <p:cNvSpPr/>
          <p:nvPr/>
        </p:nvSpPr>
        <p:spPr>
          <a:xfrm>
            <a:off x="6180328" y="2381083"/>
            <a:ext cx="5669906" cy="2090485"/>
          </a:xfrm>
          <a:prstGeom prst="rect">
            <a:avLst/>
          </a:prstGeom>
          <a:solidFill>
            <a:schemeClr val="bg1">
              <a:lumMod val="85000"/>
            </a:schemeClr>
          </a:solidFill>
          <a:ln>
            <a:noFill/>
          </a:ln>
          <a:scene3d>
            <a:camera prst="orthographicFront"/>
            <a:lightRig rig="threePt" dir="t"/>
          </a:scene3d>
          <a:sp3d>
            <a:bevelT/>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C44874AF-2F1E-43DA-9233-80B19AD60172}"/>
              </a:ext>
            </a:extLst>
          </p:cNvPr>
          <p:cNvSpPr txBox="1"/>
          <p:nvPr/>
        </p:nvSpPr>
        <p:spPr>
          <a:xfrm>
            <a:off x="6018825" y="2448073"/>
            <a:ext cx="1199668" cy="276999"/>
          </a:xfrm>
          <a:prstGeom prst="rect">
            <a:avLst/>
          </a:prstGeom>
          <a:noFill/>
        </p:spPr>
        <p:txBody>
          <a:bodyPr wrap="square" rtlCol="0">
            <a:spAutoFit/>
          </a:bodyPr>
          <a:lstStyle/>
          <a:p>
            <a:pPr algn="ctr"/>
            <a:r>
              <a:rPr lang="en-US" sz="1200" b="1" dirty="0">
                <a:solidFill>
                  <a:srgbClr val="C61818"/>
                </a:solidFill>
              </a:rPr>
              <a:t>Founder</a:t>
            </a:r>
          </a:p>
        </p:txBody>
      </p:sp>
      <p:sp>
        <p:nvSpPr>
          <p:cNvPr id="65" name="Oval 64">
            <a:extLst>
              <a:ext uri="{FF2B5EF4-FFF2-40B4-BE49-F238E27FC236}">
                <a16:creationId xmlns:a16="http://schemas.microsoft.com/office/drawing/2014/main" id="{05E470AE-B778-4EC9-BE51-00DCEE2B3AD6}"/>
              </a:ext>
            </a:extLst>
          </p:cNvPr>
          <p:cNvSpPr/>
          <p:nvPr/>
        </p:nvSpPr>
        <p:spPr>
          <a:xfrm>
            <a:off x="7615660" y="2796414"/>
            <a:ext cx="1097280" cy="1188720"/>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03794469-A403-4B1C-9E18-9FC1AC9BB90F}"/>
              </a:ext>
            </a:extLst>
          </p:cNvPr>
          <p:cNvSpPr txBox="1"/>
          <p:nvPr/>
        </p:nvSpPr>
        <p:spPr>
          <a:xfrm>
            <a:off x="8797690" y="2655308"/>
            <a:ext cx="2976344" cy="1569660"/>
          </a:xfrm>
          <a:prstGeom prst="rect">
            <a:avLst/>
          </a:prstGeom>
          <a:noFill/>
        </p:spPr>
        <p:txBody>
          <a:bodyPr wrap="square" rtlCol="0">
            <a:spAutoFit/>
          </a:bodyPr>
          <a:lstStyle/>
          <a:p>
            <a:pPr algn="ctr"/>
            <a:endParaRPr lang="en-US" sz="1200" dirty="0">
              <a:solidFill>
                <a:schemeClr val="tx2">
                  <a:lumMod val="25000"/>
                </a:schemeClr>
              </a:solidFill>
            </a:endParaRPr>
          </a:p>
          <a:p>
            <a:pPr algn="ctr"/>
            <a:r>
              <a:rPr lang="en-US" sz="1200" dirty="0">
                <a:solidFill>
                  <a:schemeClr val="tx2">
                    <a:lumMod val="25000"/>
                  </a:schemeClr>
                </a:solidFill>
              </a:rPr>
              <a:t>Abhinav is an AI, ML &amp; data solutions leader, and has established high performing team across global practices. He championed the setup of Center for Data &amp; Insights global practice and Accenture, helping build a suite of products for financial services clients.</a:t>
            </a:r>
          </a:p>
        </p:txBody>
      </p:sp>
      <p:pic>
        <p:nvPicPr>
          <p:cNvPr id="73" name="Picture Placeholder 59">
            <a:extLst>
              <a:ext uri="{FF2B5EF4-FFF2-40B4-BE49-F238E27FC236}">
                <a16:creationId xmlns:a16="http://schemas.microsoft.com/office/drawing/2014/main" id="{4E5F448B-0111-4C34-882E-B4604F3F6576}"/>
              </a:ext>
            </a:extLst>
          </p:cNvPr>
          <p:cNvPicPr>
            <a:picLocks/>
          </p:cNvPicPr>
          <p:nvPr/>
        </p:nvPicPr>
        <p:blipFill>
          <a:blip r:embed="rId9"/>
          <a:srcRect t="6208" b="6208"/>
          <a:stretch>
            <a:fillRect/>
          </a:stretch>
        </p:blipFill>
        <p:spPr>
          <a:xfrm>
            <a:off x="1775701" y="2792026"/>
            <a:ext cx="1097280" cy="1188720"/>
          </a:xfrm>
          <a:prstGeom prst="ellipse">
            <a:avLst/>
          </a:prstGeom>
          <a:solidFill>
            <a:srgbClr val="D2D592">
              <a:lumMod val="60000"/>
              <a:lumOff val="40000"/>
            </a:srgbClr>
          </a:solidFill>
          <a:ln>
            <a:noFill/>
          </a:ln>
        </p:spPr>
      </p:pic>
      <p:sp>
        <p:nvSpPr>
          <p:cNvPr id="74" name="TextBox 73">
            <a:extLst>
              <a:ext uri="{FF2B5EF4-FFF2-40B4-BE49-F238E27FC236}">
                <a16:creationId xmlns:a16="http://schemas.microsoft.com/office/drawing/2014/main" id="{8384E18D-2211-4B6A-8D60-AE23D6A72205}"/>
              </a:ext>
            </a:extLst>
          </p:cNvPr>
          <p:cNvSpPr txBox="1"/>
          <p:nvPr/>
        </p:nvSpPr>
        <p:spPr>
          <a:xfrm>
            <a:off x="3245817" y="5540739"/>
            <a:ext cx="1777386" cy="969496"/>
          </a:xfrm>
          <a:prstGeom prst="rect">
            <a:avLst/>
          </a:prstGeom>
          <a:noFill/>
        </p:spPr>
        <p:txBody>
          <a:bodyPr wrap="square" rtlCol="0">
            <a:spAutoFit/>
          </a:bodyPr>
          <a:lstStyle/>
          <a:p>
            <a:pPr algn="ctr"/>
            <a:r>
              <a:rPr lang="en-US" sz="1200" b="1" dirty="0">
                <a:solidFill>
                  <a:srgbClr val="202C8F"/>
                </a:solidFill>
              </a:rPr>
              <a:t>Narendra Mulani</a:t>
            </a:r>
          </a:p>
          <a:p>
            <a:pPr algn="ctr"/>
            <a:endParaRPr lang="en-US" sz="700" dirty="0">
              <a:solidFill>
                <a:schemeClr val="tx1">
                  <a:lumMod val="50000"/>
                  <a:lumOff val="50000"/>
                </a:schemeClr>
              </a:solidFill>
            </a:endParaRPr>
          </a:p>
          <a:p>
            <a:pPr algn="ctr"/>
            <a:endParaRPr lang="en-US" sz="700" dirty="0">
              <a:solidFill>
                <a:schemeClr val="tx1">
                  <a:lumMod val="50000"/>
                  <a:lumOff val="50000"/>
                </a:schemeClr>
              </a:solidFill>
            </a:endParaRPr>
          </a:p>
          <a:p>
            <a:pPr algn="ctr"/>
            <a:endParaRPr lang="en-US" sz="700" dirty="0">
              <a:solidFill>
                <a:schemeClr val="tx1">
                  <a:lumMod val="50000"/>
                  <a:lumOff val="50000"/>
                </a:schemeClr>
              </a:solidFill>
            </a:endParaRPr>
          </a:p>
          <a:p>
            <a:pPr algn="ctr"/>
            <a:r>
              <a:rPr lang="en-US" sz="800" dirty="0">
                <a:solidFill>
                  <a:schemeClr val="tx1">
                    <a:lumMod val="50000"/>
                    <a:lumOff val="50000"/>
                  </a:schemeClr>
                </a:solidFill>
              </a:rPr>
              <a:t>Advisor, Investor &amp; Board Member at multiple AI Service firms,</a:t>
            </a:r>
          </a:p>
          <a:p>
            <a:pPr algn="ctr"/>
            <a:r>
              <a:rPr lang="en-US" sz="800" dirty="0">
                <a:solidFill>
                  <a:schemeClr val="tx1">
                    <a:lumMod val="50000"/>
                    <a:lumOff val="50000"/>
                  </a:schemeClr>
                </a:solidFill>
              </a:rPr>
              <a:t>Ex-Accenture, Ex-</a:t>
            </a:r>
            <a:r>
              <a:rPr lang="en-US" sz="800" dirty="0" err="1">
                <a:solidFill>
                  <a:schemeClr val="tx1">
                    <a:lumMod val="50000"/>
                    <a:lumOff val="50000"/>
                  </a:schemeClr>
                </a:solidFill>
              </a:rPr>
              <a:t>iRi</a:t>
            </a:r>
            <a:endParaRPr lang="en-US" sz="800" dirty="0">
              <a:solidFill>
                <a:schemeClr val="tx1">
                  <a:lumMod val="50000"/>
                  <a:lumOff val="50000"/>
                </a:schemeClr>
              </a:solidFill>
            </a:endParaRPr>
          </a:p>
        </p:txBody>
      </p:sp>
      <p:sp>
        <p:nvSpPr>
          <p:cNvPr id="76" name="TextBox 75">
            <a:extLst>
              <a:ext uri="{FF2B5EF4-FFF2-40B4-BE49-F238E27FC236}">
                <a16:creationId xmlns:a16="http://schemas.microsoft.com/office/drawing/2014/main" id="{38AADEC6-3B51-49ED-AF16-1275DE625292}"/>
              </a:ext>
            </a:extLst>
          </p:cNvPr>
          <p:cNvSpPr txBox="1"/>
          <p:nvPr/>
        </p:nvSpPr>
        <p:spPr>
          <a:xfrm>
            <a:off x="6118838" y="3315981"/>
            <a:ext cx="1770857" cy="1092607"/>
          </a:xfrm>
          <a:prstGeom prst="rect">
            <a:avLst/>
          </a:prstGeom>
          <a:noFill/>
        </p:spPr>
        <p:txBody>
          <a:bodyPr wrap="square" rtlCol="0">
            <a:spAutoFit/>
          </a:bodyPr>
          <a:lstStyle/>
          <a:p>
            <a:pPr algn="ctr"/>
            <a:r>
              <a:rPr lang="en-US" sz="1200" b="1" dirty="0">
                <a:solidFill>
                  <a:srgbClr val="202C8F"/>
                </a:solidFill>
              </a:rPr>
              <a:t>Abhinav Vij</a:t>
            </a:r>
          </a:p>
          <a:p>
            <a:pPr algn="ctr"/>
            <a:endParaRPr lang="en-US" sz="700" dirty="0">
              <a:solidFill>
                <a:schemeClr val="tx1">
                  <a:lumMod val="50000"/>
                  <a:lumOff val="50000"/>
                </a:schemeClr>
              </a:solidFill>
            </a:endParaRPr>
          </a:p>
          <a:p>
            <a:pPr algn="ctr"/>
            <a:endParaRPr lang="en-US" sz="700" dirty="0">
              <a:solidFill>
                <a:schemeClr val="tx1">
                  <a:lumMod val="50000"/>
                  <a:lumOff val="50000"/>
                </a:schemeClr>
              </a:solidFill>
            </a:endParaRPr>
          </a:p>
          <a:p>
            <a:pPr algn="ctr"/>
            <a:endParaRPr lang="en-US" sz="700" dirty="0">
              <a:solidFill>
                <a:schemeClr val="tx1">
                  <a:lumMod val="50000"/>
                  <a:lumOff val="50000"/>
                </a:schemeClr>
              </a:solidFill>
            </a:endParaRPr>
          </a:p>
          <a:p>
            <a:pPr algn="ctr"/>
            <a:r>
              <a:rPr lang="en-US" sz="800" dirty="0">
                <a:solidFill>
                  <a:schemeClr val="tx1">
                    <a:lumMod val="50000"/>
                    <a:lumOff val="50000"/>
                  </a:schemeClr>
                </a:solidFill>
              </a:rPr>
              <a:t>IBM Consulting – Partner</a:t>
            </a:r>
          </a:p>
          <a:p>
            <a:pPr algn="ctr"/>
            <a:r>
              <a:rPr lang="en-US" sz="800" dirty="0">
                <a:solidFill>
                  <a:schemeClr val="tx1">
                    <a:lumMod val="50000"/>
                    <a:lumOff val="50000"/>
                  </a:schemeClr>
                </a:solidFill>
              </a:rPr>
              <a:t>Ex Accenture – Managing Director</a:t>
            </a:r>
          </a:p>
          <a:p>
            <a:pPr algn="ctr"/>
            <a:r>
              <a:rPr lang="en-US" sz="800" dirty="0">
                <a:solidFill>
                  <a:schemeClr val="tx1">
                    <a:lumMod val="50000"/>
                    <a:lumOff val="50000"/>
                  </a:schemeClr>
                </a:solidFill>
              </a:rPr>
              <a:t>Ex ICICI Bank – Analytics Manager</a:t>
            </a:r>
          </a:p>
        </p:txBody>
      </p:sp>
      <p:pic>
        <p:nvPicPr>
          <p:cNvPr id="1026" name="Picture 2" descr="Profile photo of Narendra Mulani">
            <a:extLst>
              <a:ext uri="{FF2B5EF4-FFF2-40B4-BE49-F238E27FC236}">
                <a16:creationId xmlns:a16="http://schemas.microsoft.com/office/drawing/2014/main" id="{257BFF6D-8D29-43C0-9894-B455FD7BC1D7}"/>
              </a:ext>
            </a:extLst>
          </p:cNvPr>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54305" y="4990676"/>
            <a:ext cx="1097280" cy="1188720"/>
          </a:xfrm>
          <a:prstGeom prst="ellipse">
            <a:avLst/>
          </a:prstGeom>
          <a:noFill/>
          <a:extLst>
            <a:ext uri="{909E8E84-426E-40DD-AFC4-6F175D3DCCD1}">
              <a14:hiddenFill xmlns:a14="http://schemas.microsoft.com/office/drawing/2010/main">
                <a:solidFill>
                  <a:srgbClr val="FFFFFF"/>
                </a:solidFill>
              </a14:hiddenFill>
            </a:ext>
          </a:extLst>
        </p:spPr>
      </p:pic>
      <p:pic>
        <p:nvPicPr>
          <p:cNvPr id="1028" name="Picture 4" descr="Profile photo of Abhinav Vij">
            <a:extLst>
              <a:ext uri="{FF2B5EF4-FFF2-40B4-BE49-F238E27FC236}">
                <a16:creationId xmlns:a16="http://schemas.microsoft.com/office/drawing/2014/main" id="{4585FBC2-7C8E-4D6F-BA87-C6F28D6CAD12}"/>
              </a:ext>
            </a:extLst>
          </p:cNvPr>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15384" y="2811231"/>
            <a:ext cx="1097280" cy="1188720"/>
          </a:xfrm>
          <a:prstGeom prst="ellipse">
            <a:avLst/>
          </a:prstGeom>
          <a:noFill/>
          <a:extLst>
            <a:ext uri="{909E8E84-426E-40DD-AFC4-6F175D3DCCD1}">
              <a14:hiddenFill xmlns:a14="http://schemas.microsoft.com/office/drawing/2010/main">
                <a:solidFill>
                  <a:srgbClr val="FFFFFF"/>
                </a:solidFill>
              </a14:hiddenFill>
            </a:ext>
          </a:extLst>
        </p:spPr>
      </p:pic>
      <p:sp>
        <p:nvSpPr>
          <p:cNvPr id="8" name="Google Shape;69;p3">
            <a:extLst>
              <a:ext uri="{FF2B5EF4-FFF2-40B4-BE49-F238E27FC236}">
                <a16:creationId xmlns:a16="http://schemas.microsoft.com/office/drawing/2014/main" id="{BC53EE37-FD9B-CA47-1F00-8CAC8C0C4A53}"/>
              </a:ext>
            </a:extLst>
          </p:cNvPr>
          <p:cNvSpPr txBox="1">
            <a:spLocks/>
          </p:cNvSpPr>
          <p:nvPr/>
        </p:nvSpPr>
        <p:spPr>
          <a:xfrm>
            <a:off x="189435" y="421709"/>
            <a:ext cx="7192440" cy="620170"/>
          </a:xfrm>
          <a:prstGeom prst="rect">
            <a:avLst/>
          </a:prstGeom>
          <a:noFill/>
          <a:ln>
            <a:noFill/>
          </a:ln>
        </p:spPr>
        <p:txBody>
          <a:bodyPr spcFirstLastPara="1" vert="horz" wrap="square" lIns="91425" tIns="45700" rIns="91425" bIns="45700" rtlCol="0" anchor="ctr" anchorCtr="0">
            <a:normAutofit/>
          </a:bodyPr>
          <a:lstStyle>
            <a:lvl1pPr algn="l"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pPr>
              <a:lnSpc>
                <a:spcPct val="90000"/>
              </a:lnSpc>
              <a:spcBef>
                <a:spcPts val="0"/>
              </a:spcBef>
              <a:buClr>
                <a:srgbClr val="1F3864"/>
              </a:buClr>
              <a:buSzPts val="3200"/>
              <a:buFont typeface="Calibri"/>
              <a:buNone/>
            </a:pPr>
            <a:r>
              <a:rPr lang="en-US" sz="2200" dirty="0">
                <a:solidFill>
                  <a:srgbClr val="1F2C8F"/>
                </a:solidFill>
                <a:latin typeface="Arial Black"/>
              </a:rPr>
              <a:t>Founding Team is AI Native</a:t>
            </a:r>
          </a:p>
        </p:txBody>
      </p:sp>
    </p:spTree>
    <p:extLst>
      <p:ext uri="{BB962C8B-B14F-4D97-AF65-F5344CB8AC3E}">
        <p14:creationId xmlns:p14="http://schemas.microsoft.com/office/powerpoint/2010/main" val="967487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17" name="Image 0" descr="preencoded.png">
            <a:extLst>
              <a:ext uri="{FF2B5EF4-FFF2-40B4-BE49-F238E27FC236}">
                <a16:creationId xmlns:a16="http://schemas.microsoft.com/office/drawing/2014/main" id="{AB12602D-3FFA-453C-ADEA-D1792ED93523}"/>
              </a:ext>
            </a:extLst>
          </p:cNvPr>
          <p:cNvSpPr/>
          <p:nvPr/>
        </p:nvSpPr>
        <p:spPr>
          <a:xfrm>
            <a:off x="-5568" y="1247775"/>
            <a:ext cx="3443288" cy="5640778"/>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rgbClr val="AAC3E8"/>
          </a:solidFill>
          <a:ln w="4756" cap="flat">
            <a:noFill/>
            <a:prstDash val="solid"/>
            <a:miter/>
          </a:ln>
        </p:spPr>
        <p:txBody>
          <a:bodyPr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Sabon Next LT"/>
            </a:endParaRPr>
          </a:p>
        </p:txBody>
      </p:sp>
      <p:pic>
        <p:nvPicPr>
          <p:cNvPr id="18" name="Image 1" descr="preencoded.png">
            <a:extLst>
              <a:ext uri="{FF2B5EF4-FFF2-40B4-BE49-F238E27FC236}">
                <a16:creationId xmlns:a16="http://schemas.microsoft.com/office/drawing/2014/main" id="{B8494D0D-1781-4813-BA22-5224DD9975E1}"/>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p:blipFill>
        <p:spPr>
          <a:xfrm>
            <a:off x="1703311" y="1247774"/>
            <a:ext cx="1734410" cy="4505325"/>
          </a:xfrm>
          <a:prstGeom prst="rect">
            <a:avLst/>
          </a:prstGeom>
        </p:spPr>
      </p:pic>
      <p:sp>
        <p:nvSpPr>
          <p:cNvPr id="3" name="Rectangle 2">
            <a:extLst>
              <a:ext uri="{FF2B5EF4-FFF2-40B4-BE49-F238E27FC236}">
                <a16:creationId xmlns:a16="http://schemas.microsoft.com/office/drawing/2014/main" id="{A151367B-CE09-4792-8CB0-ADCCE7F86973}"/>
              </a:ext>
            </a:extLst>
          </p:cNvPr>
          <p:cNvSpPr/>
          <p:nvPr/>
        </p:nvSpPr>
        <p:spPr>
          <a:xfrm>
            <a:off x="0" y="1217222"/>
            <a:ext cx="3437720" cy="5640779"/>
          </a:xfrm>
          <a:prstGeom prst="rect">
            <a:avLst/>
          </a:prstGeom>
          <a:solidFill>
            <a:srgbClr val="BFBFB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itle 1">
            <a:extLst>
              <a:ext uri="{FF2B5EF4-FFF2-40B4-BE49-F238E27FC236}">
                <a16:creationId xmlns:a16="http://schemas.microsoft.com/office/drawing/2014/main" id="{041ABF94-EDFC-4C46-B243-59852140793B}"/>
              </a:ext>
            </a:extLst>
          </p:cNvPr>
          <p:cNvSpPr txBox="1">
            <a:spLocks/>
          </p:cNvSpPr>
          <p:nvPr/>
        </p:nvSpPr>
        <p:spPr>
          <a:xfrm>
            <a:off x="28574" y="1777938"/>
            <a:ext cx="3301071" cy="4271682"/>
          </a:xfrm>
          <a:prstGeom prst="rect">
            <a:avLst/>
          </a:prstGeom>
        </p:spPr>
        <p:txBody>
          <a:bodyPr wrap="square" lIns="0" tIns="0" rIns="0" bIns="0">
            <a:spAutoFit/>
          </a:bodyPr>
          <a:lstStyle>
            <a:lvl1pPr>
              <a:defRPr sz="2600" b="1" i="0">
                <a:solidFill>
                  <a:srgbClr val="7500C0"/>
                </a:solidFill>
                <a:latin typeface="Graphik Semibold"/>
                <a:ea typeface="+mj-ea"/>
                <a:cs typeface="Graphik Semibold"/>
              </a:defRPr>
            </a:lvl1pPr>
          </a:lstStyle>
          <a:p>
            <a:pPr lvl="1">
              <a:lnSpc>
                <a:spcPts val="2800"/>
              </a:lnSpc>
            </a:pPr>
            <a:r>
              <a:rPr lang="en-US" dirty="0">
                <a:solidFill>
                  <a:srgbClr val="202C8F"/>
                </a:solidFill>
                <a:latin typeface="+mj-lt"/>
              </a:rPr>
              <a:t>Our firm aims to create </a:t>
            </a:r>
            <a:r>
              <a:rPr lang="en-US" b="1" dirty="0">
                <a:solidFill>
                  <a:schemeClr val="accent6"/>
                </a:solidFill>
                <a:latin typeface="+mj-lt"/>
              </a:rPr>
              <a:t>client value at multiple levels, </a:t>
            </a:r>
            <a:r>
              <a:rPr lang="en-US" dirty="0">
                <a:solidFill>
                  <a:srgbClr val="202C8F"/>
                </a:solidFill>
                <a:latin typeface="+mj-lt"/>
              </a:rPr>
              <a:t>including setting a data brain as a rich set of data &amp; insights products, accelerating consumption of insights across the enterprises with </a:t>
            </a:r>
            <a:r>
              <a:rPr lang="en-US" b="1" dirty="0">
                <a:solidFill>
                  <a:schemeClr val="accent6"/>
                </a:solidFill>
                <a:latin typeface="+mj-lt"/>
              </a:rPr>
              <a:t>repeatable and scalable AI tech solutions </a:t>
            </a:r>
            <a:r>
              <a:rPr lang="en-US" dirty="0">
                <a:solidFill>
                  <a:srgbClr val="202C8F"/>
                </a:solidFill>
                <a:latin typeface="+mj-lt"/>
              </a:rPr>
              <a:t>that can be rapidly deployed across clients</a:t>
            </a:r>
          </a:p>
        </p:txBody>
      </p:sp>
      <p:sp>
        <p:nvSpPr>
          <p:cNvPr id="23" name="Parallelogram 3">
            <a:extLst>
              <a:ext uri="{FF2B5EF4-FFF2-40B4-BE49-F238E27FC236}">
                <a16:creationId xmlns:a16="http://schemas.microsoft.com/office/drawing/2014/main" id="{E9FD4636-223F-4BA8-9237-5DB3A2EACD3F}"/>
              </a:ext>
            </a:extLst>
          </p:cNvPr>
          <p:cNvSpPr/>
          <p:nvPr/>
        </p:nvSpPr>
        <p:spPr>
          <a:xfrm>
            <a:off x="4305301" y="1937958"/>
            <a:ext cx="5685004" cy="1252748"/>
          </a:xfrm>
          <a:custGeom>
            <a:avLst/>
            <a:gdLst>
              <a:gd name="connsiteX0" fmla="*/ 0 w 4123264"/>
              <a:gd name="connsiteY0" fmla="*/ 1415345 h 1415345"/>
              <a:gd name="connsiteX1" fmla="*/ 353836 w 4123264"/>
              <a:gd name="connsiteY1" fmla="*/ 0 h 1415345"/>
              <a:gd name="connsiteX2" fmla="*/ 4123264 w 4123264"/>
              <a:gd name="connsiteY2" fmla="*/ 0 h 1415345"/>
              <a:gd name="connsiteX3" fmla="*/ 3769428 w 4123264"/>
              <a:gd name="connsiteY3" fmla="*/ 1415345 h 1415345"/>
              <a:gd name="connsiteX4" fmla="*/ 0 w 4123264"/>
              <a:gd name="connsiteY4" fmla="*/ 1415345 h 1415345"/>
              <a:gd name="connsiteX0" fmla="*/ 0 w 4491324"/>
              <a:gd name="connsiteY0" fmla="*/ 1415345 h 1415345"/>
              <a:gd name="connsiteX1" fmla="*/ 353836 w 4491324"/>
              <a:gd name="connsiteY1" fmla="*/ 0 h 1415345"/>
              <a:gd name="connsiteX2" fmla="*/ 4491324 w 4491324"/>
              <a:gd name="connsiteY2" fmla="*/ 28755 h 1415345"/>
              <a:gd name="connsiteX3" fmla="*/ 3769428 w 4491324"/>
              <a:gd name="connsiteY3" fmla="*/ 1415345 h 1415345"/>
              <a:gd name="connsiteX4" fmla="*/ 0 w 4491324"/>
              <a:gd name="connsiteY4" fmla="*/ 1415345 h 1415345"/>
              <a:gd name="connsiteX0" fmla="*/ 0 w 4491324"/>
              <a:gd name="connsiteY0" fmla="*/ 1415345 h 1415345"/>
              <a:gd name="connsiteX1" fmla="*/ 353836 w 4491324"/>
              <a:gd name="connsiteY1" fmla="*/ 0 h 1415345"/>
              <a:gd name="connsiteX2" fmla="*/ 4491324 w 4491324"/>
              <a:gd name="connsiteY2" fmla="*/ 28755 h 1415345"/>
              <a:gd name="connsiteX3" fmla="*/ 4194998 w 4491324"/>
              <a:gd name="connsiteY3" fmla="*/ 1415345 h 1415345"/>
              <a:gd name="connsiteX4" fmla="*/ 0 w 4491324"/>
              <a:gd name="connsiteY4" fmla="*/ 1415345 h 1415345"/>
              <a:gd name="connsiteX0" fmla="*/ 0 w 4511300"/>
              <a:gd name="connsiteY0" fmla="*/ 1415345 h 1415345"/>
              <a:gd name="connsiteX1" fmla="*/ 353836 w 4511300"/>
              <a:gd name="connsiteY1" fmla="*/ 0 h 1415345"/>
              <a:gd name="connsiteX2" fmla="*/ 4491324 w 4511300"/>
              <a:gd name="connsiteY2" fmla="*/ 28755 h 1415345"/>
              <a:gd name="connsiteX3" fmla="*/ 4511300 w 4511300"/>
              <a:gd name="connsiteY3" fmla="*/ 1415345 h 1415345"/>
              <a:gd name="connsiteX4" fmla="*/ 0 w 4511300"/>
              <a:gd name="connsiteY4" fmla="*/ 1415345 h 1415345"/>
              <a:gd name="connsiteX0" fmla="*/ 0 w 4767369"/>
              <a:gd name="connsiteY0" fmla="*/ 1415345 h 1415345"/>
              <a:gd name="connsiteX1" fmla="*/ 353836 w 4767369"/>
              <a:gd name="connsiteY1" fmla="*/ 0 h 1415345"/>
              <a:gd name="connsiteX2" fmla="*/ 4767369 w 4767369"/>
              <a:gd name="connsiteY2" fmla="*/ 28755 h 1415345"/>
              <a:gd name="connsiteX3" fmla="*/ 4511300 w 4767369"/>
              <a:gd name="connsiteY3" fmla="*/ 1415345 h 1415345"/>
              <a:gd name="connsiteX4" fmla="*/ 0 w 4767369"/>
              <a:gd name="connsiteY4" fmla="*/ 1415345 h 14153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7369" h="1415345">
                <a:moveTo>
                  <a:pt x="0" y="1415345"/>
                </a:moveTo>
                <a:lnTo>
                  <a:pt x="353836" y="0"/>
                </a:lnTo>
                <a:lnTo>
                  <a:pt x="4767369" y="28755"/>
                </a:lnTo>
                <a:lnTo>
                  <a:pt x="4511300" y="1415345"/>
                </a:lnTo>
                <a:lnTo>
                  <a:pt x="0" y="1415345"/>
                </a:lnTo>
                <a:close/>
              </a:path>
            </a:pathLst>
          </a:custGeom>
          <a:solidFill>
            <a:srgbClr val="FFFFFF">
              <a:lumMod val="95000"/>
            </a:srgbClr>
          </a:solidFill>
          <a:ln w="12700" cap="flat" cmpd="sng" algn="ctr">
            <a:noFill/>
            <a:prstDash val="solid"/>
            <a:miter lim="800000"/>
          </a:ln>
          <a:effectLst/>
        </p:spPr>
        <p:txBody>
          <a:bodyPr tIns="91440" bIns="9144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raphik"/>
              <a:ea typeface="+mn-ea"/>
              <a:cs typeface="+mn-cs"/>
            </a:endParaRPr>
          </a:p>
        </p:txBody>
      </p:sp>
      <p:sp>
        <p:nvSpPr>
          <p:cNvPr id="32" name="Graphic 71">
            <a:extLst>
              <a:ext uri="{FF2B5EF4-FFF2-40B4-BE49-F238E27FC236}">
                <a16:creationId xmlns:a16="http://schemas.microsoft.com/office/drawing/2014/main" id="{5F3D576C-A6F7-499E-A79A-65991FED7091}"/>
              </a:ext>
            </a:extLst>
          </p:cNvPr>
          <p:cNvSpPr/>
          <p:nvPr/>
        </p:nvSpPr>
        <p:spPr>
          <a:xfrm>
            <a:off x="9491003" y="2893086"/>
            <a:ext cx="637699" cy="283765"/>
          </a:xfrm>
          <a:custGeom>
            <a:avLst/>
            <a:gdLst>
              <a:gd name="connsiteX0" fmla="*/ 637699 w 637698"/>
              <a:gd name="connsiteY0" fmla="*/ 0 h 474059"/>
              <a:gd name="connsiteX1" fmla="*/ 0 w 637698"/>
              <a:gd name="connsiteY1" fmla="*/ 0 h 474059"/>
              <a:gd name="connsiteX2" fmla="*/ 445389 w 637698"/>
              <a:gd name="connsiteY2" fmla="*/ 474059 h 474059"/>
              <a:gd name="connsiteX3" fmla="*/ 637699 w 637698"/>
              <a:gd name="connsiteY3" fmla="*/ 0 h 474059"/>
              <a:gd name="connsiteX0" fmla="*/ 637699 w 637699"/>
              <a:gd name="connsiteY0" fmla="*/ 0 h 445304"/>
              <a:gd name="connsiteX1" fmla="*/ 0 w 637699"/>
              <a:gd name="connsiteY1" fmla="*/ 0 h 445304"/>
              <a:gd name="connsiteX2" fmla="*/ 439638 w 637699"/>
              <a:gd name="connsiteY2" fmla="*/ 445304 h 445304"/>
              <a:gd name="connsiteX3" fmla="*/ 637699 w 637699"/>
              <a:gd name="connsiteY3" fmla="*/ 0 h 445304"/>
              <a:gd name="connsiteX0" fmla="*/ 637699 w 637699"/>
              <a:gd name="connsiteY0" fmla="*/ 0 h 295779"/>
              <a:gd name="connsiteX1" fmla="*/ 0 w 637699"/>
              <a:gd name="connsiteY1" fmla="*/ 0 h 295779"/>
              <a:gd name="connsiteX2" fmla="*/ 422385 w 637699"/>
              <a:gd name="connsiteY2" fmla="*/ 295779 h 295779"/>
              <a:gd name="connsiteX3" fmla="*/ 637699 w 637699"/>
              <a:gd name="connsiteY3" fmla="*/ 0 h 295779"/>
              <a:gd name="connsiteX0" fmla="*/ 637699 w 637699"/>
              <a:gd name="connsiteY0" fmla="*/ 0 h 320595"/>
              <a:gd name="connsiteX1" fmla="*/ 0 w 637699"/>
              <a:gd name="connsiteY1" fmla="*/ 0 h 320595"/>
              <a:gd name="connsiteX2" fmla="*/ 422385 w 637699"/>
              <a:gd name="connsiteY2" fmla="*/ 295779 h 320595"/>
              <a:gd name="connsiteX3" fmla="*/ 637699 w 637699"/>
              <a:gd name="connsiteY3" fmla="*/ 0 h 320595"/>
            </a:gdLst>
            <a:ahLst/>
            <a:cxnLst>
              <a:cxn ang="0">
                <a:pos x="connsiteX0" y="connsiteY0"/>
              </a:cxn>
              <a:cxn ang="0">
                <a:pos x="connsiteX1" y="connsiteY1"/>
              </a:cxn>
              <a:cxn ang="0">
                <a:pos x="connsiteX2" y="connsiteY2"/>
              </a:cxn>
              <a:cxn ang="0">
                <a:pos x="connsiteX3" y="connsiteY3"/>
              </a:cxn>
            </a:cxnLst>
            <a:rect l="l" t="t" r="r" b="b"/>
            <a:pathLst>
              <a:path w="637699" h="320595">
                <a:moveTo>
                  <a:pt x="637699" y="0"/>
                </a:moveTo>
                <a:lnTo>
                  <a:pt x="0" y="0"/>
                </a:lnTo>
                <a:cubicBezTo>
                  <a:pt x="140795" y="98593"/>
                  <a:pt x="252835" y="409971"/>
                  <a:pt x="422385" y="295779"/>
                </a:cubicBezTo>
                <a:lnTo>
                  <a:pt x="637699" y="0"/>
                </a:lnTo>
                <a:close/>
              </a:path>
            </a:pathLst>
          </a:custGeom>
          <a:solidFill>
            <a:srgbClr val="460073">
              <a:lumMod val="75000"/>
            </a:srgbClr>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Graphik"/>
            </a:endParaRPr>
          </a:p>
        </p:txBody>
      </p:sp>
      <p:sp>
        <p:nvSpPr>
          <p:cNvPr id="33" name="Parallelogram 5">
            <a:extLst>
              <a:ext uri="{FF2B5EF4-FFF2-40B4-BE49-F238E27FC236}">
                <a16:creationId xmlns:a16="http://schemas.microsoft.com/office/drawing/2014/main" id="{E73AC3EA-8C04-4A3E-BAD8-971FF0D146BF}"/>
              </a:ext>
            </a:extLst>
          </p:cNvPr>
          <p:cNvSpPr/>
          <p:nvPr/>
        </p:nvSpPr>
        <p:spPr>
          <a:xfrm>
            <a:off x="4355653" y="3457720"/>
            <a:ext cx="5342109" cy="1252728"/>
          </a:xfrm>
          <a:custGeom>
            <a:avLst/>
            <a:gdLst>
              <a:gd name="connsiteX0" fmla="*/ 0 w 4123264"/>
              <a:gd name="connsiteY0" fmla="*/ 1415345 h 1415345"/>
              <a:gd name="connsiteX1" fmla="*/ 353836 w 4123264"/>
              <a:gd name="connsiteY1" fmla="*/ 0 h 1415345"/>
              <a:gd name="connsiteX2" fmla="*/ 4123264 w 4123264"/>
              <a:gd name="connsiteY2" fmla="*/ 0 h 1415345"/>
              <a:gd name="connsiteX3" fmla="*/ 3769428 w 4123264"/>
              <a:gd name="connsiteY3" fmla="*/ 1415345 h 1415345"/>
              <a:gd name="connsiteX4" fmla="*/ 0 w 4123264"/>
              <a:gd name="connsiteY4" fmla="*/ 1415345 h 1415345"/>
              <a:gd name="connsiteX0" fmla="*/ 0 w 4223753"/>
              <a:gd name="connsiteY0" fmla="*/ 1415345 h 1426847"/>
              <a:gd name="connsiteX1" fmla="*/ 353836 w 4223753"/>
              <a:gd name="connsiteY1" fmla="*/ 0 h 1426847"/>
              <a:gd name="connsiteX2" fmla="*/ 4123264 w 4223753"/>
              <a:gd name="connsiteY2" fmla="*/ 0 h 1426847"/>
              <a:gd name="connsiteX3" fmla="*/ 4223753 w 4223753"/>
              <a:gd name="connsiteY3" fmla="*/ 1426847 h 1426847"/>
              <a:gd name="connsiteX4" fmla="*/ 0 w 4223753"/>
              <a:gd name="connsiteY4" fmla="*/ 1415345 h 1426847"/>
              <a:gd name="connsiteX0" fmla="*/ 0 w 4479822"/>
              <a:gd name="connsiteY0" fmla="*/ 1415345 h 1426847"/>
              <a:gd name="connsiteX1" fmla="*/ 353836 w 4479822"/>
              <a:gd name="connsiteY1" fmla="*/ 0 h 1426847"/>
              <a:gd name="connsiteX2" fmla="*/ 4479822 w 4479822"/>
              <a:gd name="connsiteY2" fmla="*/ 17253 h 1426847"/>
              <a:gd name="connsiteX3" fmla="*/ 4223753 w 4479822"/>
              <a:gd name="connsiteY3" fmla="*/ 1426847 h 1426847"/>
              <a:gd name="connsiteX4" fmla="*/ 0 w 4479822"/>
              <a:gd name="connsiteY4" fmla="*/ 1415345 h 14268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79822" h="1426847">
                <a:moveTo>
                  <a:pt x="0" y="1415345"/>
                </a:moveTo>
                <a:lnTo>
                  <a:pt x="353836" y="0"/>
                </a:lnTo>
                <a:lnTo>
                  <a:pt x="4479822" y="17253"/>
                </a:lnTo>
                <a:lnTo>
                  <a:pt x="4223753" y="1426847"/>
                </a:lnTo>
                <a:lnTo>
                  <a:pt x="0" y="1415345"/>
                </a:lnTo>
                <a:close/>
              </a:path>
            </a:pathLst>
          </a:custGeom>
          <a:solidFill>
            <a:srgbClr val="FFFFFF">
              <a:lumMod val="95000"/>
            </a:srgbClr>
          </a:solidFill>
          <a:ln w="12700" cap="flat" cmpd="sng" algn="ctr">
            <a:noFill/>
            <a:prstDash val="solid"/>
            <a:miter lim="800000"/>
          </a:ln>
          <a:effectLst/>
        </p:spPr>
        <p:txBody>
          <a:bodyPr tIns="91440" bIns="9144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err="1">
              <a:ln>
                <a:noFill/>
              </a:ln>
              <a:solidFill>
                <a:srgbClr val="FFFFFF"/>
              </a:solidFill>
              <a:effectLst/>
              <a:uLnTx/>
              <a:uFillTx/>
              <a:latin typeface="Graphik"/>
              <a:ea typeface="+mn-ea"/>
              <a:cs typeface="+mn-cs"/>
            </a:endParaRPr>
          </a:p>
        </p:txBody>
      </p:sp>
      <p:sp>
        <p:nvSpPr>
          <p:cNvPr id="34" name="Parallelogram 33">
            <a:extLst>
              <a:ext uri="{FF2B5EF4-FFF2-40B4-BE49-F238E27FC236}">
                <a16:creationId xmlns:a16="http://schemas.microsoft.com/office/drawing/2014/main" id="{B1A537BF-D8A0-46E0-80B0-85E4544DC664}"/>
              </a:ext>
            </a:extLst>
          </p:cNvPr>
          <p:cNvSpPr/>
          <p:nvPr/>
        </p:nvSpPr>
        <p:spPr>
          <a:xfrm>
            <a:off x="4490386" y="5028348"/>
            <a:ext cx="4916920" cy="1252728"/>
          </a:xfrm>
          <a:prstGeom prst="parallelogram">
            <a:avLst/>
          </a:prstGeom>
          <a:solidFill>
            <a:srgbClr val="FFFFFF">
              <a:lumMod val="95000"/>
            </a:srgbClr>
          </a:solidFill>
          <a:ln w="12700" cap="flat" cmpd="sng" algn="ctr">
            <a:noFill/>
            <a:prstDash val="solid"/>
            <a:miter lim="800000"/>
          </a:ln>
          <a:effectLst/>
        </p:spPr>
        <p:txBody>
          <a:bodyPr tIns="91440" bIns="9144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err="1">
              <a:ln>
                <a:noFill/>
              </a:ln>
              <a:solidFill>
                <a:srgbClr val="FFFFFF"/>
              </a:solidFill>
              <a:effectLst/>
              <a:uLnTx/>
              <a:uFillTx/>
              <a:latin typeface="Graphik"/>
              <a:ea typeface="+mn-ea"/>
              <a:cs typeface="+mn-cs"/>
            </a:endParaRPr>
          </a:p>
        </p:txBody>
      </p:sp>
      <p:sp>
        <p:nvSpPr>
          <p:cNvPr id="35" name="TextBox 34">
            <a:extLst>
              <a:ext uri="{FF2B5EF4-FFF2-40B4-BE49-F238E27FC236}">
                <a16:creationId xmlns:a16="http://schemas.microsoft.com/office/drawing/2014/main" id="{36E61585-5B74-457C-BDB8-73490BF208D8}"/>
              </a:ext>
            </a:extLst>
          </p:cNvPr>
          <p:cNvSpPr txBox="1"/>
          <p:nvPr/>
        </p:nvSpPr>
        <p:spPr>
          <a:xfrm>
            <a:off x="4959367" y="2160665"/>
            <a:ext cx="4164305" cy="948438"/>
          </a:xfrm>
          <a:prstGeom prst="rect">
            <a:avLst/>
          </a:prstGeom>
          <a:noFill/>
        </p:spPr>
        <p:txBody>
          <a:bodyPr wrap="square" lIns="0" tIns="0" rIns="0" bIns="0" rtlCol="0">
            <a:noAutofit/>
          </a:bodyPr>
          <a:lstStyle/>
          <a:p>
            <a:pPr marL="285750" indent="-285750" defTabSz="152408">
              <a:buFont typeface="Arial" panose="020B0604020202020204" pitchFamily="34" charset="0"/>
              <a:buChar char="•"/>
              <a:defRPr/>
            </a:pPr>
            <a:r>
              <a:rPr lang="en-US" sz="1200" dirty="0">
                <a:solidFill>
                  <a:srgbClr val="000000"/>
                </a:solidFill>
                <a:latin typeface="+mj-lt"/>
              </a:rPr>
              <a:t>Business problem solving with use case prioritization for AI, business insights &amp; end user consumption of AI capabilities</a:t>
            </a:r>
          </a:p>
          <a:p>
            <a:pPr marL="285750" indent="-285750" defTabSz="152408">
              <a:buFont typeface="Arial" panose="020B0604020202020204" pitchFamily="34" charset="0"/>
              <a:buChar char="•"/>
              <a:defRPr/>
            </a:pPr>
            <a:r>
              <a:rPr lang="en-US" sz="1200" dirty="0">
                <a:solidFill>
                  <a:srgbClr val="000000"/>
                </a:solidFill>
                <a:latin typeface="+mj-lt"/>
              </a:rPr>
              <a:t>Monitor, track and govern usage and adoption of data and AI across an enterprise</a:t>
            </a:r>
          </a:p>
        </p:txBody>
      </p:sp>
      <p:sp>
        <p:nvSpPr>
          <p:cNvPr id="36" name="Rectangle 35">
            <a:extLst>
              <a:ext uri="{FF2B5EF4-FFF2-40B4-BE49-F238E27FC236}">
                <a16:creationId xmlns:a16="http://schemas.microsoft.com/office/drawing/2014/main" id="{423CAD11-D38B-43C6-9D5A-69E38B2EA099}"/>
              </a:ext>
            </a:extLst>
          </p:cNvPr>
          <p:cNvSpPr/>
          <p:nvPr/>
        </p:nvSpPr>
        <p:spPr>
          <a:xfrm rot="703249">
            <a:off x="9888583" y="1923128"/>
            <a:ext cx="816634" cy="1338740"/>
          </a:xfrm>
          <a:prstGeom prst="rect">
            <a:avLst/>
          </a:prstGeom>
          <a:solidFill>
            <a:srgbClr val="FFFFFF"/>
          </a:solidFill>
          <a:ln w="12700" cap="flat" cmpd="sng" algn="ctr">
            <a:noFill/>
            <a:prstDash val="solid"/>
            <a:miter lim="800000"/>
          </a:ln>
          <a:effectLst/>
        </p:spPr>
        <p:txBody>
          <a:bodyPr tIns="91440" bIns="9144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err="1">
              <a:ln>
                <a:noFill/>
              </a:ln>
              <a:solidFill>
                <a:srgbClr val="FFFFFF"/>
              </a:solidFill>
              <a:effectLst/>
              <a:uLnTx/>
              <a:uFillTx/>
              <a:latin typeface="Graphik"/>
              <a:ea typeface="+mn-ea"/>
              <a:cs typeface="+mn-cs"/>
            </a:endParaRPr>
          </a:p>
        </p:txBody>
      </p:sp>
      <p:sp>
        <p:nvSpPr>
          <p:cNvPr id="37" name="Graphic 67">
            <a:extLst>
              <a:ext uri="{FF2B5EF4-FFF2-40B4-BE49-F238E27FC236}">
                <a16:creationId xmlns:a16="http://schemas.microsoft.com/office/drawing/2014/main" id="{FABECFBE-7D04-44E6-9B7D-A6AC7D30DEFF}"/>
              </a:ext>
            </a:extLst>
          </p:cNvPr>
          <p:cNvSpPr/>
          <p:nvPr/>
        </p:nvSpPr>
        <p:spPr>
          <a:xfrm>
            <a:off x="9496110" y="1990327"/>
            <a:ext cx="2286629" cy="922411"/>
          </a:xfrm>
          <a:custGeom>
            <a:avLst/>
            <a:gdLst>
              <a:gd name="connsiteX0" fmla="*/ 1720310 w 2338387"/>
              <a:gd name="connsiteY0" fmla="*/ 1276731 h 1276730"/>
              <a:gd name="connsiteX1" fmla="*/ 0 w 2338387"/>
              <a:gd name="connsiteY1" fmla="*/ 1276731 h 1276730"/>
              <a:gd name="connsiteX2" fmla="*/ 417100 w 2338387"/>
              <a:gd name="connsiteY2" fmla="*/ 0 h 1276730"/>
              <a:gd name="connsiteX3" fmla="*/ 2137410 w 2338387"/>
              <a:gd name="connsiteY3" fmla="*/ 0 h 1276730"/>
              <a:gd name="connsiteX4" fmla="*/ 2338388 w 2338387"/>
              <a:gd name="connsiteY4" fmla="*/ 638365 h 1276730"/>
              <a:gd name="connsiteX5" fmla="*/ 1720310 w 2338387"/>
              <a:gd name="connsiteY5" fmla="*/ 1276731 h 1276730"/>
              <a:gd name="connsiteX0" fmla="*/ 1720310 w 2338388"/>
              <a:gd name="connsiteY0" fmla="*/ 1299734 h 1299734"/>
              <a:gd name="connsiteX1" fmla="*/ 0 w 2338388"/>
              <a:gd name="connsiteY1" fmla="*/ 1299734 h 1299734"/>
              <a:gd name="connsiteX2" fmla="*/ 325085 w 2338388"/>
              <a:gd name="connsiteY2" fmla="*/ 0 h 1299734"/>
              <a:gd name="connsiteX3" fmla="*/ 2137410 w 2338388"/>
              <a:gd name="connsiteY3" fmla="*/ 23003 h 1299734"/>
              <a:gd name="connsiteX4" fmla="*/ 2338388 w 2338388"/>
              <a:gd name="connsiteY4" fmla="*/ 661368 h 1299734"/>
              <a:gd name="connsiteX5" fmla="*/ 1720310 w 2338388"/>
              <a:gd name="connsiteY5" fmla="*/ 1299734 h 1299734"/>
              <a:gd name="connsiteX0" fmla="*/ 1674302 w 2292380"/>
              <a:gd name="connsiteY0" fmla="*/ 1299734 h 1305485"/>
              <a:gd name="connsiteX1" fmla="*/ 0 w 2292380"/>
              <a:gd name="connsiteY1" fmla="*/ 1305485 h 1305485"/>
              <a:gd name="connsiteX2" fmla="*/ 279077 w 2292380"/>
              <a:gd name="connsiteY2" fmla="*/ 0 h 1305485"/>
              <a:gd name="connsiteX3" fmla="*/ 2091402 w 2292380"/>
              <a:gd name="connsiteY3" fmla="*/ 23003 h 1305485"/>
              <a:gd name="connsiteX4" fmla="*/ 2292380 w 2292380"/>
              <a:gd name="connsiteY4" fmla="*/ 661368 h 1305485"/>
              <a:gd name="connsiteX5" fmla="*/ 1674302 w 2292380"/>
              <a:gd name="connsiteY5" fmla="*/ 1299734 h 1305485"/>
              <a:gd name="connsiteX0" fmla="*/ 1645547 w 2263625"/>
              <a:gd name="connsiteY0" fmla="*/ 1299734 h 1311235"/>
              <a:gd name="connsiteX1" fmla="*/ 0 w 2263625"/>
              <a:gd name="connsiteY1" fmla="*/ 1311235 h 1311235"/>
              <a:gd name="connsiteX2" fmla="*/ 250322 w 2263625"/>
              <a:gd name="connsiteY2" fmla="*/ 0 h 1311235"/>
              <a:gd name="connsiteX3" fmla="*/ 2062647 w 2263625"/>
              <a:gd name="connsiteY3" fmla="*/ 23003 h 1311235"/>
              <a:gd name="connsiteX4" fmla="*/ 2263625 w 2263625"/>
              <a:gd name="connsiteY4" fmla="*/ 661368 h 1311235"/>
              <a:gd name="connsiteX5" fmla="*/ 1645547 w 2263625"/>
              <a:gd name="connsiteY5" fmla="*/ 1299734 h 1311235"/>
              <a:gd name="connsiteX0" fmla="*/ 1668551 w 2286629"/>
              <a:gd name="connsiteY0" fmla="*/ 1299734 h 1311235"/>
              <a:gd name="connsiteX1" fmla="*/ 0 w 2286629"/>
              <a:gd name="connsiteY1" fmla="*/ 1311235 h 1311235"/>
              <a:gd name="connsiteX2" fmla="*/ 273326 w 2286629"/>
              <a:gd name="connsiteY2" fmla="*/ 0 h 1311235"/>
              <a:gd name="connsiteX3" fmla="*/ 2085651 w 2286629"/>
              <a:gd name="connsiteY3" fmla="*/ 23003 h 1311235"/>
              <a:gd name="connsiteX4" fmla="*/ 2286629 w 2286629"/>
              <a:gd name="connsiteY4" fmla="*/ 661368 h 1311235"/>
              <a:gd name="connsiteX5" fmla="*/ 1668551 w 2286629"/>
              <a:gd name="connsiteY5" fmla="*/ 1299734 h 1311235"/>
              <a:gd name="connsiteX0" fmla="*/ 1668551 w 2286629"/>
              <a:gd name="connsiteY0" fmla="*/ 1299734 h 1311235"/>
              <a:gd name="connsiteX1" fmla="*/ 0 w 2286629"/>
              <a:gd name="connsiteY1" fmla="*/ 1311235 h 1311235"/>
              <a:gd name="connsiteX2" fmla="*/ 273326 w 2286629"/>
              <a:gd name="connsiteY2" fmla="*/ 0 h 1311235"/>
              <a:gd name="connsiteX3" fmla="*/ 1803854 w 2286629"/>
              <a:gd name="connsiteY3" fmla="*/ 14715 h 1311235"/>
              <a:gd name="connsiteX4" fmla="*/ 2286629 w 2286629"/>
              <a:gd name="connsiteY4" fmla="*/ 661368 h 1311235"/>
              <a:gd name="connsiteX5" fmla="*/ 1668551 w 2286629"/>
              <a:gd name="connsiteY5" fmla="*/ 1299734 h 1311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86629" h="1311235">
                <a:moveTo>
                  <a:pt x="1668551" y="1299734"/>
                </a:moveTo>
                <a:lnTo>
                  <a:pt x="0" y="1311235"/>
                </a:lnTo>
                <a:lnTo>
                  <a:pt x="273326" y="0"/>
                </a:lnTo>
                <a:lnTo>
                  <a:pt x="1803854" y="14715"/>
                </a:lnTo>
                <a:lnTo>
                  <a:pt x="2286629" y="661368"/>
                </a:lnTo>
                <a:lnTo>
                  <a:pt x="1668551" y="1299734"/>
                </a:lnTo>
                <a:close/>
              </a:path>
            </a:pathLst>
          </a:custGeom>
          <a:solidFill>
            <a:srgbClr val="202C8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Graphik"/>
              </a:rPr>
              <a:t> </a:t>
            </a:r>
          </a:p>
        </p:txBody>
      </p:sp>
      <p:sp>
        <p:nvSpPr>
          <p:cNvPr id="38" name="Graphic 71">
            <a:extLst>
              <a:ext uri="{FF2B5EF4-FFF2-40B4-BE49-F238E27FC236}">
                <a16:creationId xmlns:a16="http://schemas.microsoft.com/office/drawing/2014/main" id="{393D76DA-8BBE-4D8D-871A-23BD099F8035}"/>
              </a:ext>
            </a:extLst>
          </p:cNvPr>
          <p:cNvSpPr/>
          <p:nvPr/>
        </p:nvSpPr>
        <p:spPr>
          <a:xfrm>
            <a:off x="9190277" y="4395779"/>
            <a:ext cx="637699" cy="320595"/>
          </a:xfrm>
          <a:custGeom>
            <a:avLst/>
            <a:gdLst>
              <a:gd name="connsiteX0" fmla="*/ 637699 w 637698"/>
              <a:gd name="connsiteY0" fmla="*/ 0 h 474059"/>
              <a:gd name="connsiteX1" fmla="*/ 0 w 637698"/>
              <a:gd name="connsiteY1" fmla="*/ 0 h 474059"/>
              <a:gd name="connsiteX2" fmla="*/ 445389 w 637698"/>
              <a:gd name="connsiteY2" fmla="*/ 474059 h 474059"/>
              <a:gd name="connsiteX3" fmla="*/ 637699 w 637698"/>
              <a:gd name="connsiteY3" fmla="*/ 0 h 474059"/>
              <a:gd name="connsiteX0" fmla="*/ 637699 w 637699"/>
              <a:gd name="connsiteY0" fmla="*/ 0 h 445304"/>
              <a:gd name="connsiteX1" fmla="*/ 0 w 637699"/>
              <a:gd name="connsiteY1" fmla="*/ 0 h 445304"/>
              <a:gd name="connsiteX2" fmla="*/ 439638 w 637699"/>
              <a:gd name="connsiteY2" fmla="*/ 445304 h 445304"/>
              <a:gd name="connsiteX3" fmla="*/ 637699 w 637699"/>
              <a:gd name="connsiteY3" fmla="*/ 0 h 445304"/>
              <a:gd name="connsiteX0" fmla="*/ 637699 w 637699"/>
              <a:gd name="connsiteY0" fmla="*/ 0 h 295779"/>
              <a:gd name="connsiteX1" fmla="*/ 0 w 637699"/>
              <a:gd name="connsiteY1" fmla="*/ 0 h 295779"/>
              <a:gd name="connsiteX2" fmla="*/ 422385 w 637699"/>
              <a:gd name="connsiteY2" fmla="*/ 295779 h 295779"/>
              <a:gd name="connsiteX3" fmla="*/ 637699 w 637699"/>
              <a:gd name="connsiteY3" fmla="*/ 0 h 295779"/>
              <a:gd name="connsiteX0" fmla="*/ 637699 w 637699"/>
              <a:gd name="connsiteY0" fmla="*/ 0 h 320595"/>
              <a:gd name="connsiteX1" fmla="*/ 0 w 637699"/>
              <a:gd name="connsiteY1" fmla="*/ 0 h 320595"/>
              <a:gd name="connsiteX2" fmla="*/ 422385 w 637699"/>
              <a:gd name="connsiteY2" fmla="*/ 295779 h 320595"/>
              <a:gd name="connsiteX3" fmla="*/ 637699 w 637699"/>
              <a:gd name="connsiteY3" fmla="*/ 0 h 320595"/>
            </a:gdLst>
            <a:ahLst/>
            <a:cxnLst>
              <a:cxn ang="0">
                <a:pos x="connsiteX0" y="connsiteY0"/>
              </a:cxn>
              <a:cxn ang="0">
                <a:pos x="connsiteX1" y="connsiteY1"/>
              </a:cxn>
              <a:cxn ang="0">
                <a:pos x="connsiteX2" y="connsiteY2"/>
              </a:cxn>
              <a:cxn ang="0">
                <a:pos x="connsiteX3" y="connsiteY3"/>
              </a:cxn>
            </a:cxnLst>
            <a:rect l="l" t="t" r="r" b="b"/>
            <a:pathLst>
              <a:path w="637699" h="320595">
                <a:moveTo>
                  <a:pt x="637699" y="0"/>
                </a:moveTo>
                <a:lnTo>
                  <a:pt x="0" y="0"/>
                </a:lnTo>
                <a:cubicBezTo>
                  <a:pt x="140795" y="98593"/>
                  <a:pt x="252835" y="409971"/>
                  <a:pt x="422385" y="295779"/>
                </a:cubicBezTo>
                <a:lnTo>
                  <a:pt x="637699" y="0"/>
                </a:lnTo>
                <a:close/>
              </a:path>
            </a:pathLst>
          </a:custGeom>
          <a:solidFill>
            <a:srgbClr val="460073">
              <a:lumMod val="75000"/>
            </a:srgbClr>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Graphik"/>
            </a:endParaRPr>
          </a:p>
        </p:txBody>
      </p:sp>
      <p:sp>
        <p:nvSpPr>
          <p:cNvPr id="39" name="Rectangle 38">
            <a:extLst>
              <a:ext uri="{FF2B5EF4-FFF2-40B4-BE49-F238E27FC236}">
                <a16:creationId xmlns:a16="http://schemas.microsoft.com/office/drawing/2014/main" id="{E0B19DAA-54B3-4896-A7E5-1AEDC8EC1FB1}"/>
              </a:ext>
            </a:extLst>
          </p:cNvPr>
          <p:cNvSpPr/>
          <p:nvPr/>
        </p:nvSpPr>
        <p:spPr>
          <a:xfrm rot="703249">
            <a:off x="9572629" y="3413685"/>
            <a:ext cx="816634" cy="1512498"/>
          </a:xfrm>
          <a:prstGeom prst="rect">
            <a:avLst/>
          </a:prstGeom>
          <a:solidFill>
            <a:srgbClr val="FFFFFF"/>
          </a:solidFill>
          <a:ln w="12700" cap="flat" cmpd="sng" algn="ctr">
            <a:noFill/>
            <a:prstDash val="solid"/>
            <a:miter lim="800000"/>
          </a:ln>
          <a:effectLst/>
        </p:spPr>
        <p:txBody>
          <a:bodyPr tIns="91440" bIns="9144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err="1">
              <a:ln>
                <a:noFill/>
              </a:ln>
              <a:solidFill>
                <a:srgbClr val="FFFFFF"/>
              </a:solidFill>
              <a:effectLst/>
              <a:uLnTx/>
              <a:uFillTx/>
              <a:latin typeface="Graphik"/>
              <a:ea typeface="+mn-ea"/>
              <a:cs typeface="+mn-cs"/>
            </a:endParaRPr>
          </a:p>
        </p:txBody>
      </p:sp>
      <p:sp>
        <p:nvSpPr>
          <p:cNvPr id="44" name="Graphic 67">
            <a:extLst>
              <a:ext uri="{FF2B5EF4-FFF2-40B4-BE49-F238E27FC236}">
                <a16:creationId xmlns:a16="http://schemas.microsoft.com/office/drawing/2014/main" id="{9EF84913-F551-4149-B947-39BC1FFA50C8}"/>
              </a:ext>
            </a:extLst>
          </p:cNvPr>
          <p:cNvSpPr/>
          <p:nvPr/>
        </p:nvSpPr>
        <p:spPr>
          <a:xfrm>
            <a:off x="9196948" y="3487939"/>
            <a:ext cx="2286629" cy="923544"/>
          </a:xfrm>
          <a:custGeom>
            <a:avLst/>
            <a:gdLst>
              <a:gd name="connsiteX0" fmla="*/ 1720310 w 2338387"/>
              <a:gd name="connsiteY0" fmla="*/ 1276731 h 1276730"/>
              <a:gd name="connsiteX1" fmla="*/ 0 w 2338387"/>
              <a:gd name="connsiteY1" fmla="*/ 1276731 h 1276730"/>
              <a:gd name="connsiteX2" fmla="*/ 417100 w 2338387"/>
              <a:gd name="connsiteY2" fmla="*/ 0 h 1276730"/>
              <a:gd name="connsiteX3" fmla="*/ 2137410 w 2338387"/>
              <a:gd name="connsiteY3" fmla="*/ 0 h 1276730"/>
              <a:gd name="connsiteX4" fmla="*/ 2338388 w 2338387"/>
              <a:gd name="connsiteY4" fmla="*/ 638365 h 1276730"/>
              <a:gd name="connsiteX5" fmla="*/ 1720310 w 2338387"/>
              <a:gd name="connsiteY5" fmla="*/ 1276731 h 1276730"/>
              <a:gd name="connsiteX0" fmla="*/ 1720310 w 2338388"/>
              <a:gd name="connsiteY0" fmla="*/ 1299734 h 1299734"/>
              <a:gd name="connsiteX1" fmla="*/ 0 w 2338388"/>
              <a:gd name="connsiteY1" fmla="*/ 1299734 h 1299734"/>
              <a:gd name="connsiteX2" fmla="*/ 325085 w 2338388"/>
              <a:gd name="connsiteY2" fmla="*/ 0 h 1299734"/>
              <a:gd name="connsiteX3" fmla="*/ 2137410 w 2338388"/>
              <a:gd name="connsiteY3" fmla="*/ 23003 h 1299734"/>
              <a:gd name="connsiteX4" fmla="*/ 2338388 w 2338388"/>
              <a:gd name="connsiteY4" fmla="*/ 661368 h 1299734"/>
              <a:gd name="connsiteX5" fmla="*/ 1720310 w 2338388"/>
              <a:gd name="connsiteY5" fmla="*/ 1299734 h 1299734"/>
              <a:gd name="connsiteX0" fmla="*/ 1674302 w 2292380"/>
              <a:gd name="connsiteY0" fmla="*/ 1299734 h 1305485"/>
              <a:gd name="connsiteX1" fmla="*/ 0 w 2292380"/>
              <a:gd name="connsiteY1" fmla="*/ 1305485 h 1305485"/>
              <a:gd name="connsiteX2" fmla="*/ 279077 w 2292380"/>
              <a:gd name="connsiteY2" fmla="*/ 0 h 1305485"/>
              <a:gd name="connsiteX3" fmla="*/ 2091402 w 2292380"/>
              <a:gd name="connsiteY3" fmla="*/ 23003 h 1305485"/>
              <a:gd name="connsiteX4" fmla="*/ 2292380 w 2292380"/>
              <a:gd name="connsiteY4" fmla="*/ 661368 h 1305485"/>
              <a:gd name="connsiteX5" fmla="*/ 1674302 w 2292380"/>
              <a:gd name="connsiteY5" fmla="*/ 1299734 h 1305485"/>
              <a:gd name="connsiteX0" fmla="*/ 1645547 w 2263625"/>
              <a:gd name="connsiteY0" fmla="*/ 1299734 h 1311235"/>
              <a:gd name="connsiteX1" fmla="*/ 0 w 2263625"/>
              <a:gd name="connsiteY1" fmla="*/ 1311235 h 1311235"/>
              <a:gd name="connsiteX2" fmla="*/ 250322 w 2263625"/>
              <a:gd name="connsiteY2" fmla="*/ 0 h 1311235"/>
              <a:gd name="connsiteX3" fmla="*/ 2062647 w 2263625"/>
              <a:gd name="connsiteY3" fmla="*/ 23003 h 1311235"/>
              <a:gd name="connsiteX4" fmla="*/ 2263625 w 2263625"/>
              <a:gd name="connsiteY4" fmla="*/ 661368 h 1311235"/>
              <a:gd name="connsiteX5" fmla="*/ 1645547 w 2263625"/>
              <a:gd name="connsiteY5" fmla="*/ 1299734 h 1311235"/>
              <a:gd name="connsiteX0" fmla="*/ 1668551 w 2286629"/>
              <a:gd name="connsiteY0" fmla="*/ 1299734 h 1311235"/>
              <a:gd name="connsiteX1" fmla="*/ 0 w 2286629"/>
              <a:gd name="connsiteY1" fmla="*/ 1311235 h 1311235"/>
              <a:gd name="connsiteX2" fmla="*/ 273326 w 2286629"/>
              <a:gd name="connsiteY2" fmla="*/ 0 h 1311235"/>
              <a:gd name="connsiteX3" fmla="*/ 2085651 w 2286629"/>
              <a:gd name="connsiteY3" fmla="*/ 23003 h 1311235"/>
              <a:gd name="connsiteX4" fmla="*/ 2286629 w 2286629"/>
              <a:gd name="connsiteY4" fmla="*/ 661368 h 1311235"/>
              <a:gd name="connsiteX5" fmla="*/ 1668551 w 2286629"/>
              <a:gd name="connsiteY5" fmla="*/ 1299734 h 1311235"/>
              <a:gd name="connsiteX0" fmla="*/ 1668551 w 2286629"/>
              <a:gd name="connsiteY0" fmla="*/ 1299734 h 1311235"/>
              <a:gd name="connsiteX1" fmla="*/ 0 w 2286629"/>
              <a:gd name="connsiteY1" fmla="*/ 1311235 h 1311235"/>
              <a:gd name="connsiteX2" fmla="*/ 273326 w 2286629"/>
              <a:gd name="connsiteY2" fmla="*/ 0 h 1311235"/>
              <a:gd name="connsiteX3" fmla="*/ 1803854 w 2286629"/>
              <a:gd name="connsiteY3" fmla="*/ 14715 h 1311235"/>
              <a:gd name="connsiteX4" fmla="*/ 2286629 w 2286629"/>
              <a:gd name="connsiteY4" fmla="*/ 661368 h 1311235"/>
              <a:gd name="connsiteX5" fmla="*/ 1668551 w 2286629"/>
              <a:gd name="connsiteY5" fmla="*/ 1299734 h 1311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86629" h="1311235">
                <a:moveTo>
                  <a:pt x="1668551" y="1299734"/>
                </a:moveTo>
                <a:lnTo>
                  <a:pt x="0" y="1311235"/>
                </a:lnTo>
                <a:lnTo>
                  <a:pt x="273326" y="0"/>
                </a:lnTo>
                <a:lnTo>
                  <a:pt x="1803854" y="14715"/>
                </a:lnTo>
                <a:lnTo>
                  <a:pt x="2286629" y="661368"/>
                </a:lnTo>
                <a:lnTo>
                  <a:pt x="1668551" y="1299734"/>
                </a:lnTo>
                <a:close/>
              </a:path>
            </a:pathLst>
          </a:custGeom>
          <a:solidFill>
            <a:srgbClr val="202C8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Graphik"/>
              </a:rPr>
              <a:t> </a:t>
            </a:r>
          </a:p>
        </p:txBody>
      </p:sp>
      <p:sp>
        <p:nvSpPr>
          <p:cNvPr id="45" name="Graphic 71">
            <a:extLst>
              <a:ext uri="{FF2B5EF4-FFF2-40B4-BE49-F238E27FC236}">
                <a16:creationId xmlns:a16="http://schemas.microsoft.com/office/drawing/2014/main" id="{4EB9BFD3-D9DD-4881-B7CD-F47A4A9F6312}"/>
              </a:ext>
            </a:extLst>
          </p:cNvPr>
          <p:cNvSpPr/>
          <p:nvPr/>
        </p:nvSpPr>
        <p:spPr>
          <a:xfrm>
            <a:off x="8859598" y="5957694"/>
            <a:ext cx="637699" cy="320595"/>
          </a:xfrm>
          <a:custGeom>
            <a:avLst/>
            <a:gdLst>
              <a:gd name="connsiteX0" fmla="*/ 637699 w 637698"/>
              <a:gd name="connsiteY0" fmla="*/ 0 h 474059"/>
              <a:gd name="connsiteX1" fmla="*/ 0 w 637698"/>
              <a:gd name="connsiteY1" fmla="*/ 0 h 474059"/>
              <a:gd name="connsiteX2" fmla="*/ 445389 w 637698"/>
              <a:gd name="connsiteY2" fmla="*/ 474059 h 474059"/>
              <a:gd name="connsiteX3" fmla="*/ 637699 w 637698"/>
              <a:gd name="connsiteY3" fmla="*/ 0 h 474059"/>
              <a:gd name="connsiteX0" fmla="*/ 637699 w 637699"/>
              <a:gd name="connsiteY0" fmla="*/ 0 h 445304"/>
              <a:gd name="connsiteX1" fmla="*/ 0 w 637699"/>
              <a:gd name="connsiteY1" fmla="*/ 0 h 445304"/>
              <a:gd name="connsiteX2" fmla="*/ 439638 w 637699"/>
              <a:gd name="connsiteY2" fmla="*/ 445304 h 445304"/>
              <a:gd name="connsiteX3" fmla="*/ 637699 w 637699"/>
              <a:gd name="connsiteY3" fmla="*/ 0 h 445304"/>
              <a:gd name="connsiteX0" fmla="*/ 637699 w 637699"/>
              <a:gd name="connsiteY0" fmla="*/ 0 h 295779"/>
              <a:gd name="connsiteX1" fmla="*/ 0 w 637699"/>
              <a:gd name="connsiteY1" fmla="*/ 0 h 295779"/>
              <a:gd name="connsiteX2" fmla="*/ 422385 w 637699"/>
              <a:gd name="connsiteY2" fmla="*/ 295779 h 295779"/>
              <a:gd name="connsiteX3" fmla="*/ 637699 w 637699"/>
              <a:gd name="connsiteY3" fmla="*/ 0 h 295779"/>
              <a:gd name="connsiteX0" fmla="*/ 637699 w 637699"/>
              <a:gd name="connsiteY0" fmla="*/ 0 h 320595"/>
              <a:gd name="connsiteX1" fmla="*/ 0 w 637699"/>
              <a:gd name="connsiteY1" fmla="*/ 0 h 320595"/>
              <a:gd name="connsiteX2" fmla="*/ 422385 w 637699"/>
              <a:gd name="connsiteY2" fmla="*/ 295779 h 320595"/>
              <a:gd name="connsiteX3" fmla="*/ 637699 w 637699"/>
              <a:gd name="connsiteY3" fmla="*/ 0 h 320595"/>
            </a:gdLst>
            <a:ahLst/>
            <a:cxnLst>
              <a:cxn ang="0">
                <a:pos x="connsiteX0" y="connsiteY0"/>
              </a:cxn>
              <a:cxn ang="0">
                <a:pos x="connsiteX1" y="connsiteY1"/>
              </a:cxn>
              <a:cxn ang="0">
                <a:pos x="connsiteX2" y="connsiteY2"/>
              </a:cxn>
              <a:cxn ang="0">
                <a:pos x="connsiteX3" y="connsiteY3"/>
              </a:cxn>
            </a:cxnLst>
            <a:rect l="l" t="t" r="r" b="b"/>
            <a:pathLst>
              <a:path w="637699" h="320595">
                <a:moveTo>
                  <a:pt x="637699" y="0"/>
                </a:moveTo>
                <a:lnTo>
                  <a:pt x="0" y="0"/>
                </a:lnTo>
                <a:cubicBezTo>
                  <a:pt x="140795" y="98593"/>
                  <a:pt x="252835" y="409971"/>
                  <a:pt x="422385" y="295779"/>
                </a:cubicBezTo>
                <a:lnTo>
                  <a:pt x="637699" y="0"/>
                </a:lnTo>
                <a:close/>
              </a:path>
            </a:pathLst>
          </a:custGeom>
          <a:solidFill>
            <a:srgbClr val="460073">
              <a:lumMod val="75000"/>
            </a:srgbClr>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Graphik"/>
            </a:endParaRPr>
          </a:p>
        </p:txBody>
      </p:sp>
      <p:sp>
        <p:nvSpPr>
          <p:cNvPr id="46" name="Graphic 67">
            <a:extLst>
              <a:ext uri="{FF2B5EF4-FFF2-40B4-BE49-F238E27FC236}">
                <a16:creationId xmlns:a16="http://schemas.microsoft.com/office/drawing/2014/main" id="{87B9E2B2-CF92-452E-A89A-66AF60F6C520}"/>
              </a:ext>
            </a:extLst>
          </p:cNvPr>
          <p:cNvSpPr/>
          <p:nvPr/>
        </p:nvSpPr>
        <p:spPr>
          <a:xfrm>
            <a:off x="8868963" y="5048779"/>
            <a:ext cx="2286629" cy="923544"/>
          </a:xfrm>
          <a:custGeom>
            <a:avLst/>
            <a:gdLst>
              <a:gd name="connsiteX0" fmla="*/ 1720310 w 2338387"/>
              <a:gd name="connsiteY0" fmla="*/ 1276731 h 1276730"/>
              <a:gd name="connsiteX1" fmla="*/ 0 w 2338387"/>
              <a:gd name="connsiteY1" fmla="*/ 1276731 h 1276730"/>
              <a:gd name="connsiteX2" fmla="*/ 417100 w 2338387"/>
              <a:gd name="connsiteY2" fmla="*/ 0 h 1276730"/>
              <a:gd name="connsiteX3" fmla="*/ 2137410 w 2338387"/>
              <a:gd name="connsiteY3" fmla="*/ 0 h 1276730"/>
              <a:gd name="connsiteX4" fmla="*/ 2338388 w 2338387"/>
              <a:gd name="connsiteY4" fmla="*/ 638365 h 1276730"/>
              <a:gd name="connsiteX5" fmla="*/ 1720310 w 2338387"/>
              <a:gd name="connsiteY5" fmla="*/ 1276731 h 1276730"/>
              <a:gd name="connsiteX0" fmla="*/ 1720310 w 2338388"/>
              <a:gd name="connsiteY0" fmla="*/ 1299734 h 1299734"/>
              <a:gd name="connsiteX1" fmla="*/ 0 w 2338388"/>
              <a:gd name="connsiteY1" fmla="*/ 1299734 h 1299734"/>
              <a:gd name="connsiteX2" fmla="*/ 325085 w 2338388"/>
              <a:gd name="connsiteY2" fmla="*/ 0 h 1299734"/>
              <a:gd name="connsiteX3" fmla="*/ 2137410 w 2338388"/>
              <a:gd name="connsiteY3" fmla="*/ 23003 h 1299734"/>
              <a:gd name="connsiteX4" fmla="*/ 2338388 w 2338388"/>
              <a:gd name="connsiteY4" fmla="*/ 661368 h 1299734"/>
              <a:gd name="connsiteX5" fmla="*/ 1720310 w 2338388"/>
              <a:gd name="connsiteY5" fmla="*/ 1299734 h 1299734"/>
              <a:gd name="connsiteX0" fmla="*/ 1674302 w 2292380"/>
              <a:gd name="connsiteY0" fmla="*/ 1299734 h 1305485"/>
              <a:gd name="connsiteX1" fmla="*/ 0 w 2292380"/>
              <a:gd name="connsiteY1" fmla="*/ 1305485 h 1305485"/>
              <a:gd name="connsiteX2" fmla="*/ 279077 w 2292380"/>
              <a:gd name="connsiteY2" fmla="*/ 0 h 1305485"/>
              <a:gd name="connsiteX3" fmla="*/ 2091402 w 2292380"/>
              <a:gd name="connsiteY3" fmla="*/ 23003 h 1305485"/>
              <a:gd name="connsiteX4" fmla="*/ 2292380 w 2292380"/>
              <a:gd name="connsiteY4" fmla="*/ 661368 h 1305485"/>
              <a:gd name="connsiteX5" fmla="*/ 1674302 w 2292380"/>
              <a:gd name="connsiteY5" fmla="*/ 1299734 h 1305485"/>
              <a:gd name="connsiteX0" fmla="*/ 1645547 w 2263625"/>
              <a:gd name="connsiteY0" fmla="*/ 1299734 h 1311235"/>
              <a:gd name="connsiteX1" fmla="*/ 0 w 2263625"/>
              <a:gd name="connsiteY1" fmla="*/ 1311235 h 1311235"/>
              <a:gd name="connsiteX2" fmla="*/ 250322 w 2263625"/>
              <a:gd name="connsiteY2" fmla="*/ 0 h 1311235"/>
              <a:gd name="connsiteX3" fmla="*/ 2062647 w 2263625"/>
              <a:gd name="connsiteY3" fmla="*/ 23003 h 1311235"/>
              <a:gd name="connsiteX4" fmla="*/ 2263625 w 2263625"/>
              <a:gd name="connsiteY4" fmla="*/ 661368 h 1311235"/>
              <a:gd name="connsiteX5" fmla="*/ 1645547 w 2263625"/>
              <a:gd name="connsiteY5" fmla="*/ 1299734 h 1311235"/>
              <a:gd name="connsiteX0" fmla="*/ 1668551 w 2286629"/>
              <a:gd name="connsiteY0" fmla="*/ 1299734 h 1311235"/>
              <a:gd name="connsiteX1" fmla="*/ 0 w 2286629"/>
              <a:gd name="connsiteY1" fmla="*/ 1311235 h 1311235"/>
              <a:gd name="connsiteX2" fmla="*/ 273326 w 2286629"/>
              <a:gd name="connsiteY2" fmla="*/ 0 h 1311235"/>
              <a:gd name="connsiteX3" fmla="*/ 2085651 w 2286629"/>
              <a:gd name="connsiteY3" fmla="*/ 23003 h 1311235"/>
              <a:gd name="connsiteX4" fmla="*/ 2286629 w 2286629"/>
              <a:gd name="connsiteY4" fmla="*/ 661368 h 1311235"/>
              <a:gd name="connsiteX5" fmla="*/ 1668551 w 2286629"/>
              <a:gd name="connsiteY5" fmla="*/ 1299734 h 1311235"/>
              <a:gd name="connsiteX0" fmla="*/ 1668551 w 2286629"/>
              <a:gd name="connsiteY0" fmla="*/ 1299734 h 1311235"/>
              <a:gd name="connsiteX1" fmla="*/ 0 w 2286629"/>
              <a:gd name="connsiteY1" fmla="*/ 1311235 h 1311235"/>
              <a:gd name="connsiteX2" fmla="*/ 273326 w 2286629"/>
              <a:gd name="connsiteY2" fmla="*/ 0 h 1311235"/>
              <a:gd name="connsiteX3" fmla="*/ 1803854 w 2286629"/>
              <a:gd name="connsiteY3" fmla="*/ 14715 h 1311235"/>
              <a:gd name="connsiteX4" fmla="*/ 2286629 w 2286629"/>
              <a:gd name="connsiteY4" fmla="*/ 661368 h 1311235"/>
              <a:gd name="connsiteX5" fmla="*/ 1668551 w 2286629"/>
              <a:gd name="connsiteY5" fmla="*/ 1299734 h 1311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86629" h="1311235">
                <a:moveTo>
                  <a:pt x="1668551" y="1299734"/>
                </a:moveTo>
                <a:lnTo>
                  <a:pt x="0" y="1311235"/>
                </a:lnTo>
                <a:lnTo>
                  <a:pt x="273326" y="0"/>
                </a:lnTo>
                <a:lnTo>
                  <a:pt x="1803854" y="14715"/>
                </a:lnTo>
                <a:lnTo>
                  <a:pt x="2286629" y="661368"/>
                </a:lnTo>
                <a:lnTo>
                  <a:pt x="1668551" y="1299734"/>
                </a:lnTo>
                <a:close/>
              </a:path>
            </a:pathLst>
          </a:custGeom>
          <a:solidFill>
            <a:srgbClr val="202C8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Graphik"/>
              </a:rPr>
              <a:t> </a:t>
            </a:r>
          </a:p>
        </p:txBody>
      </p:sp>
      <p:sp>
        <p:nvSpPr>
          <p:cNvPr id="47" name="Rectangle 46">
            <a:extLst>
              <a:ext uri="{FF2B5EF4-FFF2-40B4-BE49-F238E27FC236}">
                <a16:creationId xmlns:a16="http://schemas.microsoft.com/office/drawing/2014/main" id="{4059DD40-65CC-4264-82DB-A8447A38E18E}"/>
              </a:ext>
            </a:extLst>
          </p:cNvPr>
          <p:cNvSpPr/>
          <p:nvPr/>
        </p:nvSpPr>
        <p:spPr>
          <a:xfrm>
            <a:off x="9598623" y="2172800"/>
            <a:ext cx="1871505" cy="491361"/>
          </a:xfrm>
          <a:prstGeom prst="rect">
            <a:avLst/>
          </a:prstGeom>
          <a:noFill/>
          <a:ln w="12700" cap="flat" cmpd="sng" algn="ctr">
            <a:noFill/>
            <a:prstDash val="solid"/>
            <a:miter lim="800000"/>
          </a:ln>
          <a:effectLst/>
        </p:spPr>
        <p:txBody>
          <a:bodyPr tIns="60960" bIns="60960" rtlCol="0" anchor="ctr"/>
          <a:lstStyle/>
          <a:p>
            <a:pPr algn="ctr" defTabSz="609630">
              <a:buSzPct val="100000"/>
              <a:defRPr/>
            </a:pPr>
            <a:r>
              <a:rPr lang="en-US" b="1" kern="0" dirty="0">
                <a:solidFill>
                  <a:srgbClr val="FFFFFF"/>
                </a:solidFill>
                <a:latin typeface="+mj-lt"/>
              </a:rPr>
              <a:t>AI Consulting</a:t>
            </a:r>
          </a:p>
        </p:txBody>
      </p:sp>
      <p:sp>
        <p:nvSpPr>
          <p:cNvPr id="52" name="Rectangle 51">
            <a:extLst>
              <a:ext uri="{FF2B5EF4-FFF2-40B4-BE49-F238E27FC236}">
                <a16:creationId xmlns:a16="http://schemas.microsoft.com/office/drawing/2014/main" id="{60132AF0-98C4-4B1A-A1B0-358651166C17}"/>
              </a:ext>
            </a:extLst>
          </p:cNvPr>
          <p:cNvSpPr/>
          <p:nvPr/>
        </p:nvSpPr>
        <p:spPr>
          <a:xfrm>
            <a:off x="9257099" y="3671759"/>
            <a:ext cx="1871505" cy="491361"/>
          </a:xfrm>
          <a:prstGeom prst="rect">
            <a:avLst/>
          </a:prstGeom>
          <a:noFill/>
          <a:ln w="12700" cap="flat" cmpd="sng" algn="ctr">
            <a:noFill/>
            <a:prstDash val="solid"/>
            <a:miter lim="800000"/>
          </a:ln>
          <a:effectLst/>
        </p:spPr>
        <p:txBody>
          <a:bodyPr tIns="60960" bIns="60960" rtlCol="0" anchor="ctr"/>
          <a:lstStyle/>
          <a:p>
            <a:pPr algn="ctr" defTabSz="609630">
              <a:buSzPct val="100000"/>
              <a:defRPr/>
            </a:pPr>
            <a:r>
              <a:rPr lang="en-US" b="1" kern="0" dirty="0">
                <a:solidFill>
                  <a:srgbClr val="FFFFFF"/>
                </a:solidFill>
                <a:latin typeface="+mj-lt"/>
              </a:rPr>
              <a:t>Data Brain</a:t>
            </a:r>
          </a:p>
        </p:txBody>
      </p:sp>
      <p:sp>
        <p:nvSpPr>
          <p:cNvPr id="53" name="Rectangle 52">
            <a:extLst>
              <a:ext uri="{FF2B5EF4-FFF2-40B4-BE49-F238E27FC236}">
                <a16:creationId xmlns:a16="http://schemas.microsoft.com/office/drawing/2014/main" id="{95C9FF77-8BC7-41E9-8A14-38988A909132}"/>
              </a:ext>
            </a:extLst>
          </p:cNvPr>
          <p:cNvSpPr/>
          <p:nvPr/>
        </p:nvSpPr>
        <p:spPr>
          <a:xfrm>
            <a:off x="8959642" y="5235583"/>
            <a:ext cx="1871505" cy="491361"/>
          </a:xfrm>
          <a:prstGeom prst="rect">
            <a:avLst/>
          </a:prstGeom>
          <a:noFill/>
          <a:ln w="12700" cap="flat" cmpd="sng" algn="ctr">
            <a:noFill/>
            <a:prstDash val="solid"/>
            <a:miter lim="800000"/>
          </a:ln>
          <a:effectLst/>
        </p:spPr>
        <p:txBody>
          <a:bodyPr tIns="60960" bIns="60960" rtlCol="0" anchor="ctr"/>
          <a:lstStyle/>
          <a:p>
            <a:pPr algn="ctr" defTabSz="609630">
              <a:buSzPct val="100000"/>
              <a:defRPr/>
            </a:pPr>
            <a:r>
              <a:rPr lang="en-US" b="1" kern="0" dirty="0">
                <a:solidFill>
                  <a:srgbClr val="FFFFFF"/>
                </a:solidFill>
                <a:latin typeface="+mj-lt"/>
              </a:rPr>
              <a:t>AI Tech</a:t>
            </a:r>
          </a:p>
        </p:txBody>
      </p:sp>
      <p:sp>
        <p:nvSpPr>
          <p:cNvPr id="54" name="TextBox 53">
            <a:extLst>
              <a:ext uri="{FF2B5EF4-FFF2-40B4-BE49-F238E27FC236}">
                <a16:creationId xmlns:a16="http://schemas.microsoft.com/office/drawing/2014/main" id="{87618A36-039B-472B-92F4-53A143250BDF}"/>
              </a:ext>
            </a:extLst>
          </p:cNvPr>
          <p:cNvSpPr txBox="1"/>
          <p:nvPr/>
        </p:nvSpPr>
        <p:spPr>
          <a:xfrm>
            <a:off x="4959366" y="3655538"/>
            <a:ext cx="4000275" cy="911786"/>
          </a:xfrm>
          <a:prstGeom prst="rect">
            <a:avLst/>
          </a:prstGeom>
          <a:noFill/>
        </p:spPr>
        <p:txBody>
          <a:bodyPr wrap="square" lIns="0" tIns="0" rIns="0" bIns="0" rtlCol="0">
            <a:noAutofit/>
          </a:bodyPr>
          <a:lstStyle>
            <a:defPPr>
              <a:defRPr lang="en-US"/>
            </a:defPPr>
            <a:lvl1pPr marL="285750" indent="-285750" defTabSz="152408">
              <a:buFont typeface="Arial" panose="020B0604020202020204" pitchFamily="34" charset="0"/>
              <a:buChar char="•"/>
              <a:defRPr sz="1200">
                <a:solidFill>
                  <a:srgbClr val="000000"/>
                </a:solidFill>
                <a:latin typeface="Graphik"/>
              </a:defRPr>
            </a:lvl1pPr>
          </a:lstStyle>
          <a:p>
            <a:pPr marL="285750" indent="-285750" defTabSz="152408">
              <a:buFont typeface="Arial" panose="020B0604020202020204" pitchFamily="34" charset="0"/>
              <a:buChar char="•"/>
              <a:defRPr/>
            </a:pPr>
            <a:r>
              <a:rPr lang="en-US" sz="1200" dirty="0">
                <a:solidFill>
                  <a:srgbClr val="000000"/>
                </a:solidFill>
                <a:latin typeface="+mj-lt"/>
              </a:rPr>
              <a:t>Wide variety of 3</a:t>
            </a:r>
            <a:r>
              <a:rPr lang="en-US" sz="1200" baseline="30000" dirty="0">
                <a:solidFill>
                  <a:srgbClr val="000000"/>
                </a:solidFill>
                <a:latin typeface="+mj-lt"/>
              </a:rPr>
              <a:t>rd</a:t>
            </a:r>
            <a:r>
              <a:rPr lang="en-US" sz="1200" dirty="0">
                <a:solidFill>
                  <a:srgbClr val="000000"/>
                </a:solidFill>
                <a:latin typeface="+mj-lt"/>
              </a:rPr>
              <a:t> party data assets and ecosystem partnerships</a:t>
            </a:r>
          </a:p>
          <a:p>
            <a:pPr marL="285750" indent="-285750" defTabSz="152408">
              <a:buFont typeface="Arial" panose="020B0604020202020204" pitchFamily="34" charset="0"/>
              <a:buChar char="•"/>
              <a:defRPr/>
            </a:pPr>
            <a:r>
              <a:rPr lang="en-US" sz="1200" dirty="0">
                <a:solidFill>
                  <a:srgbClr val="000000"/>
                </a:solidFill>
                <a:latin typeface="+mj-lt"/>
              </a:rPr>
              <a:t>Ability to create unified data models and industrial scale data products using 1</a:t>
            </a:r>
            <a:r>
              <a:rPr lang="en-US" sz="1200" baseline="30000" dirty="0">
                <a:solidFill>
                  <a:srgbClr val="000000"/>
                </a:solidFill>
                <a:latin typeface="+mj-lt"/>
              </a:rPr>
              <a:t>st</a:t>
            </a:r>
            <a:r>
              <a:rPr lang="en-US" sz="1200" dirty="0">
                <a:solidFill>
                  <a:srgbClr val="000000"/>
                </a:solidFill>
                <a:latin typeface="+mj-lt"/>
              </a:rPr>
              <a:t>, 2</a:t>
            </a:r>
            <a:r>
              <a:rPr lang="en-US" sz="1200" baseline="30000" dirty="0">
                <a:solidFill>
                  <a:srgbClr val="000000"/>
                </a:solidFill>
                <a:latin typeface="+mj-lt"/>
              </a:rPr>
              <a:t>nd</a:t>
            </a:r>
            <a:r>
              <a:rPr lang="en-US" sz="1200" dirty="0">
                <a:solidFill>
                  <a:srgbClr val="000000"/>
                </a:solidFill>
                <a:latin typeface="+mj-lt"/>
              </a:rPr>
              <a:t> and 3</a:t>
            </a:r>
            <a:r>
              <a:rPr lang="en-US" sz="1200" baseline="30000" dirty="0">
                <a:solidFill>
                  <a:srgbClr val="000000"/>
                </a:solidFill>
                <a:latin typeface="+mj-lt"/>
              </a:rPr>
              <a:t>rd</a:t>
            </a:r>
            <a:r>
              <a:rPr lang="en-US" sz="1200" dirty="0">
                <a:solidFill>
                  <a:srgbClr val="000000"/>
                </a:solidFill>
                <a:latin typeface="+mj-lt"/>
              </a:rPr>
              <a:t> party data</a:t>
            </a:r>
          </a:p>
        </p:txBody>
      </p:sp>
      <p:sp>
        <p:nvSpPr>
          <p:cNvPr id="55" name="TextBox 54">
            <a:extLst>
              <a:ext uri="{FF2B5EF4-FFF2-40B4-BE49-F238E27FC236}">
                <a16:creationId xmlns:a16="http://schemas.microsoft.com/office/drawing/2014/main" id="{72F81030-E881-4EAC-A769-E2BAA77522AC}"/>
              </a:ext>
            </a:extLst>
          </p:cNvPr>
          <p:cNvSpPr txBox="1"/>
          <p:nvPr/>
        </p:nvSpPr>
        <p:spPr>
          <a:xfrm>
            <a:off x="4959366" y="5190192"/>
            <a:ext cx="3819605" cy="923544"/>
          </a:xfrm>
          <a:prstGeom prst="rect">
            <a:avLst/>
          </a:prstGeom>
          <a:noFill/>
        </p:spPr>
        <p:txBody>
          <a:bodyPr wrap="square" lIns="0" tIns="0" rIns="0" bIns="0" rtlCol="0">
            <a:noAutofit/>
          </a:bodyPr>
          <a:lstStyle>
            <a:defPPr>
              <a:defRPr lang="en-US"/>
            </a:defPPr>
            <a:lvl1pPr marL="285750" indent="-285750" defTabSz="152408">
              <a:buFont typeface="Arial" panose="020B0604020202020204" pitchFamily="34" charset="0"/>
              <a:buChar char="•"/>
              <a:defRPr sz="1200">
                <a:solidFill>
                  <a:srgbClr val="000000"/>
                </a:solidFill>
                <a:latin typeface="Graphik"/>
              </a:defRPr>
            </a:lvl1pPr>
          </a:lstStyle>
          <a:p>
            <a:r>
              <a:rPr lang="en-US" dirty="0">
                <a:latin typeface="+mj-lt"/>
              </a:rPr>
              <a:t>E2E AI tech services with integrated cloud platform, data &amp; ML foundations and AI solutions workbench</a:t>
            </a:r>
          </a:p>
          <a:p>
            <a:r>
              <a:rPr lang="en-US" dirty="0">
                <a:latin typeface="+mj-lt"/>
              </a:rPr>
              <a:t>Scaled AI solutions with data &amp; insights democratization across the enterprise</a:t>
            </a:r>
          </a:p>
        </p:txBody>
      </p:sp>
      <p:sp>
        <p:nvSpPr>
          <p:cNvPr id="8" name="Google Shape;69;p3">
            <a:extLst>
              <a:ext uri="{FF2B5EF4-FFF2-40B4-BE49-F238E27FC236}">
                <a16:creationId xmlns:a16="http://schemas.microsoft.com/office/drawing/2014/main" id="{7DACDE57-9233-DBDD-5808-F692F90268B6}"/>
              </a:ext>
            </a:extLst>
          </p:cNvPr>
          <p:cNvSpPr txBox="1">
            <a:spLocks/>
          </p:cNvSpPr>
          <p:nvPr/>
        </p:nvSpPr>
        <p:spPr>
          <a:xfrm>
            <a:off x="189435" y="421709"/>
            <a:ext cx="7192440" cy="620170"/>
          </a:xfrm>
          <a:prstGeom prst="rect">
            <a:avLst/>
          </a:prstGeom>
          <a:noFill/>
          <a:ln>
            <a:noFill/>
          </a:ln>
        </p:spPr>
        <p:txBody>
          <a:bodyPr spcFirstLastPara="1" vert="horz" wrap="square" lIns="91425" tIns="45700" rIns="91425" bIns="45700" rtlCol="0" anchor="ctr" anchorCtr="0">
            <a:normAutofit fontScale="70000" lnSpcReduction="20000"/>
          </a:bodyPr>
          <a:lstStyle>
            <a:lvl1pPr algn="l"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pPr>
              <a:lnSpc>
                <a:spcPct val="90000"/>
              </a:lnSpc>
              <a:spcBef>
                <a:spcPts val="0"/>
              </a:spcBef>
              <a:buClr>
                <a:srgbClr val="1F3864"/>
              </a:buClr>
              <a:buSzPts val="3200"/>
              <a:buFont typeface="Calibri"/>
              <a:buNone/>
            </a:pPr>
            <a:r>
              <a:rPr lang="en-US" sz="3200" dirty="0">
                <a:solidFill>
                  <a:srgbClr val="1F2C8F"/>
                </a:solidFill>
                <a:latin typeface="Arial Black"/>
              </a:rPr>
              <a:t>Different Modes of Value creation for clients</a:t>
            </a:r>
          </a:p>
        </p:txBody>
      </p:sp>
    </p:spTree>
    <p:extLst>
      <p:ext uri="{BB962C8B-B14F-4D97-AF65-F5344CB8AC3E}">
        <p14:creationId xmlns:p14="http://schemas.microsoft.com/office/powerpoint/2010/main" val="1215904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5"/>
          <p:cNvSpPr txBox="1"/>
          <p:nvPr/>
        </p:nvSpPr>
        <p:spPr>
          <a:xfrm>
            <a:off x="597629" y="3689532"/>
            <a:ext cx="4252289" cy="2926080"/>
          </a:xfrm>
          <a:prstGeom prst="rect">
            <a:avLst/>
          </a:prstGeom>
          <a:noFill/>
          <a:ln>
            <a:noFill/>
          </a:ln>
        </p:spPr>
        <p:txBody>
          <a:bodyPr spcFirstLastPara="1" wrap="square" lIns="91425" tIns="45700" rIns="91425" bIns="45700" anchor="t" anchorCtr="0">
            <a:normAutofit/>
          </a:bodyPr>
          <a:lstStyle/>
          <a:p>
            <a:pPr marL="182880" marR="0" lvl="1" indent="-182880" algn="l" defTabSz="914400" rtl="0" eaLnBrk="1" fontAlgn="auto" latinLnBrk="0" hangingPunct="1">
              <a:lnSpc>
                <a:spcPct val="90000"/>
              </a:lnSpc>
              <a:spcAft>
                <a:spcPts val="1800"/>
              </a:spcAft>
              <a:buClr>
                <a:srgbClr val="222222"/>
              </a:buClr>
              <a:buSzPts val="1200"/>
              <a:buFont typeface="Arial" panose="020B0604020202020204" pitchFamily="34" charset="0"/>
              <a:buChar char="•"/>
              <a:tabLst/>
              <a:defRPr/>
            </a:pPr>
            <a:r>
              <a:rPr kumimoji="0" lang="en-US" sz="1200" b="0" i="0" u="none" strike="noStrike" kern="0" cap="none" spc="0" normalizeH="0" baseline="0" noProof="0" dirty="0">
                <a:ln>
                  <a:noFill/>
                </a:ln>
                <a:solidFill>
                  <a:srgbClr val="222222"/>
                </a:solidFill>
                <a:effectLst/>
                <a:uLnTx/>
                <a:uFillTx/>
                <a:latin typeface="+mj-lt"/>
                <a:ea typeface="Arial"/>
                <a:cs typeface="Arial"/>
                <a:sym typeface="Arial"/>
              </a:rPr>
              <a:t>Wealth and Asset is a relative under served industry from AI adoption perspective </a:t>
            </a:r>
            <a:endParaRPr kumimoji="0" sz="1200" b="0" i="0" u="none" strike="noStrike" kern="0" cap="none" spc="0" normalizeH="0" baseline="0" noProof="0" dirty="0">
              <a:ln>
                <a:noFill/>
              </a:ln>
              <a:solidFill>
                <a:srgbClr val="000000"/>
              </a:solidFill>
              <a:effectLst/>
              <a:uLnTx/>
              <a:uFillTx/>
              <a:latin typeface="+mj-lt"/>
              <a:cs typeface="Arial"/>
              <a:sym typeface="Arial"/>
            </a:endParaRPr>
          </a:p>
          <a:p>
            <a:pPr marL="182880" marR="0" lvl="1" indent="-182880" algn="l" defTabSz="914400" rtl="0" eaLnBrk="1" fontAlgn="auto" latinLnBrk="0" hangingPunct="1">
              <a:lnSpc>
                <a:spcPct val="90000"/>
              </a:lnSpc>
              <a:spcAft>
                <a:spcPts val="1800"/>
              </a:spcAft>
              <a:buClr>
                <a:srgbClr val="222222"/>
              </a:buClr>
              <a:buSzPts val="1200"/>
              <a:buFont typeface="Arial" panose="020B0604020202020204" pitchFamily="34" charset="0"/>
              <a:buChar char="•"/>
              <a:tabLst/>
              <a:defRPr/>
            </a:pPr>
            <a:r>
              <a:rPr kumimoji="0" lang="en-US" sz="1200" b="0" i="0" u="none" strike="noStrike" kern="0" cap="none" spc="0" normalizeH="0" baseline="0" noProof="0" dirty="0">
                <a:ln>
                  <a:noFill/>
                </a:ln>
                <a:solidFill>
                  <a:srgbClr val="222222"/>
                </a:solidFill>
                <a:effectLst/>
                <a:uLnTx/>
                <a:uFillTx/>
                <a:latin typeface="+mj-lt"/>
                <a:ea typeface="Arial"/>
                <a:cs typeface="Arial"/>
                <a:sym typeface="Arial"/>
              </a:rPr>
              <a:t>Only Top Tier players have invested in AI and have started to realize value, mid tier and lower tiers have made sporadic investment and continue to be challenged by fragmentation and lack consistency of value realization</a:t>
            </a:r>
            <a:endParaRPr kumimoji="0" sz="1200" b="0" i="0" u="none" strike="noStrike" kern="0" cap="none" spc="0" normalizeH="0" baseline="0" noProof="0" dirty="0">
              <a:ln>
                <a:noFill/>
              </a:ln>
              <a:solidFill>
                <a:srgbClr val="000000"/>
              </a:solidFill>
              <a:effectLst/>
              <a:uLnTx/>
              <a:uFillTx/>
              <a:latin typeface="+mj-lt"/>
              <a:cs typeface="Arial"/>
              <a:sym typeface="Arial"/>
            </a:endParaRPr>
          </a:p>
          <a:p>
            <a:pPr marL="182880" marR="0" lvl="1" indent="-182880" algn="l" defTabSz="914400" rtl="0" eaLnBrk="1" fontAlgn="auto" latinLnBrk="0" hangingPunct="1">
              <a:lnSpc>
                <a:spcPct val="90000"/>
              </a:lnSpc>
              <a:spcAft>
                <a:spcPts val="1800"/>
              </a:spcAft>
              <a:buClr>
                <a:srgbClr val="222222"/>
              </a:buClr>
              <a:buSzPts val="1200"/>
              <a:buFont typeface="Arial" panose="020B0604020202020204" pitchFamily="34" charset="0"/>
              <a:buChar char="•"/>
              <a:tabLst/>
              <a:defRPr/>
            </a:pPr>
            <a:r>
              <a:rPr kumimoji="0" lang="en-US" sz="1200" b="0" i="0" u="none" strike="noStrike" kern="0" cap="none" spc="0" normalizeH="0" baseline="0" noProof="0" dirty="0">
                <a:ln>
                  <a:noFill/>
                </a:ln>
                <a:solidFill>
                  <a:srgbClr val="222222"/>
                </a:solidFill>
                <a:effectLst/>
                <a:uLnTx/>
                <a:uFillTx/>
                <a:latin typeface="+mj-lt"/>
                <a:ea typeface="Arial"/>
                <a:cs typeface="Arial"/>
                <a:sym typeface="Arial"/>
              </a:rPr>
              <a:t>With $100 trillion in global Asset Under Management, industry is getting disrupted by Digital intervention which will be powered by AI and Data based decision making</a:t>
            </a:r>
            <a:endParaRPr kumimoji="0" sz="1200" b="0" i="0" u="none" strike="noStrike" kern="0" cap="none" spc="0" normalizeH="0" baseline="0" noProof="0" dirty="0">
              <a:ln>
                <a:noFill/>
              </a:ln>
              <a:solidFill>
                <a:srgbClr val="000000"/>
              </a:solidFill>
              <a:effectLst/>
              <a:uLnTx/>
              <a:uFillTx/>
              <a:latin typeface="+mj-lt"/>
              <a:cs typeface="Arial"/>
              <a:sym typeface="Arial"/>
            </a:endParaRPr>
          </a:p>
        </p:txBody>
      </p:sp>
      <p:sp>
        <p:nvSpPr>
          <p:cNvPr id="11" name="Freeform 7">
            <a:extLst>
              <a:ext uri="{FF2B5EF4-FFF2-40B4-BE49-F238E27FC236}">
                <a16:creationId xmlns:a16="http://schemas.microsoft.com/office/drawing/2014/main" id="{E998A9F7-954E-4D25-9CEB-81FDA5277C95}"/>
              </a:ext>
            </a:extLst>
          </p:cNvPr>
          <p:cNvSpPr>
            <a:spLocks/>
          </p:cNvSpPr>
          <p:nvPr/>
        </p:nvSpPr>
        <p:spPr bwMode="auto">
          <a:xfrm>
            <a:off x="4780354" y="2310439"/>
            <a:ext cx="7325921" cy="667885"/>
          </a:xfrm>
          <a:custGeom>
            <a:avLst/>
            <a:gdLst>
              <a:gd name="T0" fmla="*/ 952 w 1266"/>
              <a:gd name="T1" fmla="*/ 2 h 508"/>
              <a:gd name="T2" fmla="*/ 434 w 1266"/>
              <a:gd name="T3" fmla="*/ 0 h 508"/>
              <a:gd name="T4" fmla="*/ 88 w 1266"/>
              <a:gd name="T5" fmla="*/ 252 h 508"/>
              <a:gd name="T6" fmla="*/ 88 w 1266"/>
              <a:gd name="T7" fmla="*/ 252 h 508"/>
              <a:gd name="T8" fmla="*/ 59 w 1266"/>
              <a:gd name="T9" fmla="*/ 292 h 508"/>
              <a:gd name="T10" fmla="*/ 0 w 1266"/>
              <a:gd name="T11" fmla="*/ 366 h 508"/>
              <a:gd name="T12" fmla="*/ 95 w 1266"/>
              <a:gd name="T13" fmla="*/ 342 h 508"/>
              <a:gd name="T14" fmla="*/ 115 w 1266"/>
              <a:gd name="T15" fmla="*/ 366 h 508"/>
              <a:gd name="T16" fmla="*/ 372 w 1266"/>
              <a:gd name="T17" fmla="*/ 506 h 508"/>
              <a:gd name="T18" fmla="*/ 891 w 1266"/>
              <a:gd name="T19" fmla="*/ 507 h 508"/>
              <a:gd name="T20" fmla="*/ 1265 w 1266"/>
              <a:gd name="T21" fmla="*/ 215 h 508"/>
              <a:gd name="T22" fmla="*/ 1266 w 1266"/>
              <a:gd name="T23" fmla="*/ 214 h 508"/>
              <a:gd name="T24" fmla="*/ 952 w 1266"/>
              <a:gd name="T25" fmla="*/ 2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66" h="508">
                <a:moveTo>
                  <a:pt x="952" y="2"/>
                </a:moveTo>
                <a:cubicBezTo>
                  <a:pt x="821" y="1"/>
                  <a:pt x="434" y="0"/>
                  <a:pt x="434" y="0"/>
                </a:cubicBezTo>
                <a:cubicBezTo>
                  <a:pt x="280" y="0"/>
                  <a:pt x="178" y="126"/>
                  <a:pt x="88" y="252"/>
                </a:cubicBezTo>
                <a:cubicBezTo>
                  <a:pt x="88" y="252"/>
                  <a:pt x="88" y="252"/>
                  <a:pt x="88" y="252"/>
                </a:cubicBezTo>
                <a:cubicBezTo>
                  <a:pt x="87" y="254"/>
                  <a:pt x="67" y="281"/>
                  <a:pt x="59" y="292"/>
                </a:cubicBezTo>
                <a:cubicBezTo>
                  <a:pt x="40" y="318"/>
                  <a:pt x="20" y="343"/>
                  <a:pt x="0" y="366"/>
                </a:cubicBezTo>
                <a:cubicBezTo>
                  <a:pt x="19" y="345"/>
                  <a:pt x="67" y="303"/>
                  <a:pt x="95" y="342"/>
                </a:cubicBezTo>
                <a:cubicBezTo>
                  <a:pt x="97" y="344"/>
                  <a:pt x="107" y="356"/>
                  <a:pt x="115" y="366"/>
                </a:cubicBezTo>
                <a:cubicBezTo>
                  <a:pt x="185" y="445"/>
                  <a:pt x="266" y="506"/>
                  <a:pt x="372" y="506"/>
                </a:cubicBezTo>
                <a:cubicBezTo>
                  <a:pt x="891" y="507"/>
                  <a:pt x="891" y="507"/>
                  <a:pt x="891" y="507"/>
                </a:cubicBezTo>
                <a:cubicBezTo>
                  <a:pt x="1072" y="508"/>
                  <a:pt x="1179" y="331"/>
                  <a:pt x="1265" y="215"/>
                </a:cubicBezTo>
                <a:cubicBezTo>
                  <a:pt x="1266" y="215"/>
                  <a:pt x="1266" y="215"/>
                  <a:pt x="1266" y="214"/>
                </a:cubicBezTo>
                <a:cubicBezTo>
                  <a:pt x="1184" y="103"/>
                  <a:pt x="1089" y="2"/>
                  <a:pt x="952" y="2"/>
                </a:cubicBezTo>
                <a:close/>
              </a:path>
            </a:pathLst>
          </a:custGeom>
          <a:solidFill>
            <a:srgbClr val="FFFFFF"/>
          </a:solidFill>
          <a:ln>
            <a:noFill/>
          </a:ln>
          <a:effectLst>
            <a:innerShdw blurRad="114300">
              <a:prstClr val="black">
                <a:alpha val="30000"/>
              </a:prstClr>
            </a:innerShdw>
          </a:effectLst>
        </p:spPr>
        <p:txBody>
          <a:bodyPr vert="horz" wrap="square" lIns="91326" tIns="45662" rIns="91326" bIns="45662" numCol="1" anchor="t" anchorCtr="0" compatLnSpc="1">
            <a:prstTxWarp prst="textNoShape">
              <a:avLst/>
            </a:prstTxWarp>
          </a:bodyPr>
          <a:lstStyle/>
          <a:p>
            <a:pPr marL="0" marR="0" lvl="0" indent="0" algn="l" defTabSz="913302"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Graphik"/>
              <a:ea typeface="+mn-ea"/>
              <a:cs typeface="Arial" charset="0"/>
            </a:endParaRPr>
          </a:p>
        </p:txBody>
      </p:sp>
      <p:sp>
        <p:nvSpPr>
          <p:cNvPr id="7" name="Freeform 6">
            <a:extLst>
              <a:ext uri="{FF2B5EF4-FFF2-40B4-BE49-F238E27FC236}">
                <a16:creationId xmlns:a16="http://schemas.microsoft.com/office/drawing/2014/main" id="{7719A1AA-5ACB-45BE-A31A-0FDB12674005}"/>
              </a:ext>
            </a:extLst>
          </p:cNvPr>
          <p:cNvSpPr>
            <a:spLocks/>
          </p:cNvSpPr>
          <p:nvPr/>
        </p:nvSpPr>
        <p:spPr bwMode="auto">
          <a:xfrm>
            <a:off x="171450" y="2312056"/>
            <a:ext cx="5252247" cy="664062"/>
          </a:xfrm>
          <a:custGeom>
            <a:avLst/>
            <a:gdLst>
              <a:gd name="T0" fmla="*/ 0 w 1142"/>
              <a:gd name="T1" fmla="*/ 0 h 506"/>
              <a:gd name="T2" fmla="*/ 0 w 1142"/>
              <a:gd name="T3" fmla="*/ 506 h 506"/>
              <a:gd name="T4" fmla="*/ 767 w 1142"/>
              <a:gd name="T5" fmla="*/ 506 h 506"/>
              <a:gd name="T6" fmla="*/ 767 w 1142"/>
              <a:gd name="T7" fmla="*/ 506 h 506"/>
              <a:gd name="T8" fmla="*/ 1142 w 1142"/>
              <a:gd name="T9" fmla="*/ 213 h 506"/>
              <a:gd name="T10" fmla="*/ 828 w 1142"/>
              <a:gd name="T11" fmla="*/ 0 h 506"/>
              <a:gd name="T12" fmla="*/ 0 w 1142"/>
              <a:gd name="T13" fmla="*/ 0 h 506"/>
              <a:gd name="T14" fmla="*/ 0 w 1142"/>
              <a:gd name="T15" fmla="*/ 0 h 5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2" h="506">
                <a:moveTo>
                  <a:pt x="0" y="0"/>
                </a:moveTo>
                <a:cubicBezTo>
                  <a:pt x="0" y="506"/>
                  <a:pt x="0" y="506"/>
                  <a:pt x="0" y="506"/>
                </a:cubicBezTo>
                <a:cubicBezTo>
                  <a:pt x="767" y="506"/>
                  <a:pt x="767" y="506"/>
                  <a:pt x="767" y="506"/>
                </a:cubicBezTo>
                <a:cubicBezTo>
                  <a:pt x="767" y="506"/>
                  <a:pt x="767" y="506"/>
                  <a:pt x="767" y="506"/>
                </a:cubicBezTo>
                <a:cubicBezTo>
                  <a:pt x="950" y="506"/>
                  <a:pt x="1057" y="327"/>
                  <a:pt x="1142" y="213"/>
                </a:cubicBezTo>
                <a:cubicBezTo>
                  <a:pt x="1060" y="101"/>
                  <a:pt x="965" y="1"/>
                  <a:pt x="828" y="0"/>
                </a:cubicBezTo>
                <a:cubicBezTo>
                  <a:pt x="0" y="0"/>
                  <a:pt x="0" y="0"/>
                  <a:pt x="0" y="0"/>
                </a:cubicBezTo>
                <a:cubicBezTo>
                  <a:pt x="0" y="0"/>
                  <a:pt x="0" y="0"/>
                  <a:pt x="0" y="0"/>
                </a:cubicBezTo>
                <a:close/>
              </a:path>
            </a:pathLst>
          </a:custGeom>
          <a:solidFill>
            <a:srgbClr val="FFFFFF"/>
          </a:solidFill>
          <a:ln>
            <a:noFill/>
          </a:ln>
          <a:effectLst>
            <a:innerShdw blurRad="114300" dist="76200">
              <a:prstClr val="black">
                <a:alpha val="25000"/>
              </a:prstClr>
            </a:innerShdw>
          </a:effectLst>
        </p:spPr>
        <p:txBody>
          <a:bodyPr vert="horz" wrap="square" lIns="91326" tIns="45662" rIns="91326" bIns="45662" numCol="1" anchor="t" anchorCtr="0" compatLnSpc="1">
            <a:prstTxWarp prst="textNoShape">
              <a:avLst/>
            </a:prstTxWarp>
          </a:bodyPr>
          <a:lstStyle/>
          <a:p>
            <a:pPr marL="0" marR="0" lvl="0" indent="0" algn="l" defTabSz="913302"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Graphik"/>
              <a:ea typeface="+mn-ea"/>
              <a:cs typeface="Arial" charset="0"/>
            </a:endParaRPr>
          </a:p>
        </p:txBody>
      </p:sp>
      <p:sp>
        <p:nvSpPr>
          <p:cNvPr id="9" name="Freeform 8">
            <a:extLst>
              <a:ext uri="{FF2B5EF4-FFF2-40B4-BE49-F238E27FC236}">
                <a16:creationId xmlns:a16="http://schemas.microsoft.com/office/drawing/2014/main" id="{27F66AC9-94DB-47BA-90DB-6A0B64FDE84D}"/>
              </a:ext>
            </a:extLst>
          </p:cNvPr>
          <p:cNvSpPr>
            <a:spLocks/>
          </p:cNvSpPr>
          <p:nvPr/>
        </p:nvSpPr>
        <p:spPr bwMode="auto">
          <a:xfrm>
            <a:off x="3906619" y="2365383"/>
            <a:ext cx="2743200" cy="594360"/>
          </a:xfrm>
          <a:custGeom>
            <a:avLst/>
            <a:gdLst>
              <a:gd name="T0" fmla="*/ 691 w 751"/>
              <a:gd name="T1" fmla="*/ 1 h 505"/>
              <a:gd name="T2" fmla="*/ 346 w 751"/>
              <a:gd name="T3" fmla="*/ 252 h 505"/>
              <a:gd name="T4" fmla="*/ 0 w 751"/>
              <a:gd name="T5" fmla="*/ 504 h 505"/>
              <a:gd name="T6" fmla="*/ 60 w 751"/>
              <a:gd name="T7" fmla="*/ 504 h 505"/>
              <a:gd name="T8" fmla="*/ 406 w 751"/>
              <a:gd name="T9" fmla="*/ 252 h 505"/>
              <a:gd name="T10" fmla="*/ 406 w 751"/>
              <a:gd name="T11" fmla="*/ 252 h 505"/>
              <a:gd name="T12" fmla="*/ 751 w 751"/>
              <a:gd name="T13" fmla="*/ 1 h 505"/>
              <a:gd name="T14" fmla="*/ 691 w 751"/>
              <a:gd name="T15" fmla="*/ 1 h 505"/>
              <a:gd name="T16" fmla="*/ 691 w 751"/>
              <a:gd name="T17" fmla="*/ 1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1" h="505">
                <a:moveTo>
                  <a:pt x="691" y="1"/>
                </a:moveTo>
                <a:cubicBezTo>
                  <a:pt x="535" y="0"/>
                  <a:pt x="434" y="130"/>
                  <a:pt x="346" y="252"/>
                </a:cubicBezTo>
                <a:cubicBezTo>
                  <a:pt x="256" y="379"/>
                  <a:pt x="154" y="505"/>
                  <a:pt x="0" y="504"/>
                </a:cubicBezTo>
                <a:cubicBezTo>
                  <a:pt x="60" y="504"/>
                  <a:pt x="60" y="504"/>
                  <a:pt x="60" y="504"/>
                </a:cubicBezTo>
                <a:cubicBezTo>
                  <a:pt x="214" y="505"/>
                  <a:pt x="316" y="378"/>
                  <a:pt x="406" y="252"/>
                </a:cubicBezTo>
                <a:cubicBezTo>
                  <a:pt x="406" y="252"/>
                  <a:pt x="406" y="252"/>
                  <a:pt x="406" y="252"/>
                </a:cubicBezTo>
                <a:cubicBezTo>
                  <a:pt x="495" y="126"/>
                  <a:pt x="597" y="0"/>
                  <a:pt x="751" y="1"/>
                </a:cubicBezTo>
                <a:cubicBezTo>
                  <a:pt x="691" y="1"/>
                  <a:pt x="691" y="1"/>
                  <a:pt x="691" y="1"/>
                </a:cubicBezTo>
                <a:cubicBezTo>
                  <a:pt x="691" y="1"/>
                  <a:pt x="691" y="1"/>
                  <a:pt x="691" y="1"/>
                </a:cubicBezTo>
                <a:close/>
              </a:path>
            </a:pathLst>
          </a:custGeom>
          <a:solidFill>
            <a:srgbClr val="202C8F"/>
          </a:solidFill>
          <a:ln>
            <a:noFill/>
          </a:ln>
        </p:spPr>
        <p:txBody>
          <a:bodyPr vert="horz" wrap="square" lIns="91326" tIns="45662" rIns="91326" bIns="45662" numCol="1" anchor="t" anchorCtr="0" compatLnSpc="1">
            <a:prstTxWarp prst="textNoShape">
              <a:avLst/>
            </a:prstTxWarp>
          </a:bodyPr>
          <a:lstStyle/>
          <a:p>
            <a:pPr marL="0" marR="0" lvl="0" indent="0" algn="l" defTabSz="913302"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Graphik"/>
              <a:ea typeface="+mn-ea"/>
              <a:cs typeface="Arial" charset="0"/>
            </a:endParaRPr>
          </a:p>
        </p:txBody>
      </p:sp>
      <p:sp>
        <p:nvSpPr>
          <p:cNvPr id="13" name="Content Placeholder 5">
            <a:extLst>
              <a:ext uri="{FF2B5EF4-FFF2-40B4-BE49-F238E27FC236}">
                <a16:creationId xmlns:a16="http://schemas.microsoft.com/office/drawing/2014/main" id="{C12FB1BC-6656-4C24-8FAD-0B59C8974C2A}"/>
              </a:ext>
            </a:extLst>
          </p:cNvPr>
          <p:cNvSpPr txBox="1">
            <a:spLocks/>
          </p:cNvSpPr>
          <p:nvPr/>
        </p:nvSpPr>
        <p:spPr>
          <a:xfrm>
            <a:off x="1198418" y="2403164"/>
            <a:ext cx="2811985" cy="510909"/>
          </a:xfrm>
          <a:prstGeom prst="rect">
            <a:avLst/>
          </a:prstGeom>
        </p:spPr>
        <p:txBody>
          <a:bodyPr wrap="square">
            <a:spAutoFit/>
          </a:bodyPr>
          <a:lstStyle>
            <a:defPPr>
              <a:defRPr lang="en-US"/>
            </a:defPPr>
            <a:lvl1pPr eaLnBrk="0" hangingPunct="0">
              <a:defRPr sz="1400" b="1" kern="0">
                <a:solidFill>
                  <a:srgbClr val="BD001D"/>
                </a:solidFill>
                <a:latin typeface="+mj-lt"/>
                <a:cs typeface="Arial" charset="0"/>
              </a:defRPr>
            </a:lvl1pPr>
            <a:lvl2pPr marL="0" lvl="1" eaLnBrk="0" hangingPunct="0">
              <a:defRPr sz="1400" b="1">
                <a:solidFill>
                  <a:schemeClr val="accent3"/>
                </a:solidFill>
                <a:latin typeface="+mj-lt"/>
              </a:defRPr>
            </a:lvl2pPr>
            <a:lvl3pPr marL="1142314" indent="-228463" algn="l" defTabSz="913851"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240" indent="-228463" algn="l" defTabSz="913851"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166" indent="-228463" algn="l" defTabSz="913851"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091" indent="-228463" algn="l" defTabSz="913851"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017" indent="-228463" algn="l" defTabSz="913851"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6942" indent="-228463" algn="l" defTabSz="913851"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3869" indent="-228463" algn="l" defTabSz="913851"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168174" marR="0" lvl="1" indent="-168174" algn="l" defTabSz="913302" rtl="0" eaLnBrk="0" fontAlgn="auto" latinLnBrk="0" hangingPunct="0">
              <a:lnSpc>
                <a:spcPct val="85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202C8F"/>
                </a:solidFill>
                <a:effectLst/>
                <a:uLnTx/>
                <a:uFillTx/>
                <a:ea typeface="+mn-ea"/>
                <a:cs typeface="Arial" charset="0"/>
              </a:rPr>
              <a:t>1. START WITH WEALTH &amp; ASSET MANAGEMENT</a:t>
            </a:r>
          </a:p>
        </p:txBody>
      </p:sp>
      <p:sp>
        <p:nvSpPr>
          <p:cNvPr id="14" name="Content Placeholder 5">
            <a:extLst>
              <a:ext uri="{FF2B5EF4-FFF2-40B4-BE49-F238E27FC236}">
                <a16:creationId xmlns:a16="http://schemas.microsoft.com/office/drawing/2014/main" id="{056E0FC2-01B0-4437-938A-CDCACE0140F3}"/>
              </a:ext>
            </a:extLst>
          </p:cNvPr>
          <p:cNvSpPr txBox="1">
            <a:spLocks/>
          </p:cNvSpPr>
          <p:nvPr/>
        </p:nvSpPr>
        <p:spPr>
          <a:xfrm>
            <a:off x="7306982" y="2398364"/>
            <a:ext cx="3027643" cy="510909"/>
          </a:xfrm>
          <a:prstGeom prst="rect">
            <a:avLst/>
          </a:prstGeom>
        </p:spPr>
        <p:txBody>
          <a:bodyPr wrap="square">
            <a:spAutoFit/>
          </a:bodyPr>
          <a:lstStyle>
            <a:defPPr>
              <a:defRPr lang="en-US"/>
            </a:defPPr>
            <a:lvl1pPr eaLnBrk="0" hangingPunct="0">
              <a:defRPr sz="1400" b="1" kern="0">
                <a:solidFill>
                  <a:srgbClr val="BD001D"/>
                </a:solidFill>
                <a:latin typeface="+mj-lt"/>
                <a:cs typeface="Arial" charset="0"/>
              </a:defRPr>
            </a:lvl1pPr>
            <a:lvl2pPr marL="0" lvl="1" eaLnBrk="0" hangingPunct="0">
              <a:defRPr sz="1400" b="1">
                <a:solidFill>
                  <a:schemeClr val="accent3"/>
                </a:solidFill>
                <a:latin typeface="+mj-lt"/>
              </a:defRPr>
            </a:lvl2pPr>
            <a:lvl3pPr marL="1142314" indent="-228463" algn="l" defTabSz="913851"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240" indent="-228463" algn="l" defTabSz="913851"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166" indent="-228463" algn="l" defTabSz="913851"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091" indent="-228463" algn="l" defTabSz="913851"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017" indent="-228463" algn="l" defTabSz="913851"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6942" indent="-228463" algn="l" defTabSz="913851"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3869" indent="-228463" algn="l" defTabSz="913851"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207838" marR="0" lvl="1" indent="-207838" algn="l" defTabSz="913302" rtl="0" eaLnBrk="0" fontAlgn="auto" latinLnBrk="0" hangingPunct="0">
              <a:lnSpc>
                <a:spcPct val="85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202C8F"/>
                </a:solidFill>
                <a:effectLst/>
                <a:uLnTx/>
                <a:uFillTx/>
                <a:ea typeface="+mn-ea"/>
                <a:cs typeface="Arial" charset="0"/>
              </a:rPr>
              <a:t>2. SCALE UP TO BROADER FINANCIALS SERVICES</a:t>
            </a:r>
            <a:endParaRPr kumimoji="0" lang="en-US" sz="1600" b="0" i="0" u="none" strike="noStrike" kern="1200" cap="none" spc="0" normalizeH="0" baseline="0" noProof="0" dirty="0">
              <a:ln>
                <a:noFill/>
              </a:ln>
              <a:solidFill>
                <a:srgbClr val="202C8F"/>
              </a:solidFill>
              <a:effectLst/>
              <a:uLnTx/>
              <a:uFillTx/>
              <a:ea typeface="+mn-ea"/>
              <a:cs typeface="Arial" charset="0"/>
            </a:endParaRPr>
          </a:p>
        </p:txBody>
      </p:sp>
      <p:sp>
        <p:nvSpPr>
          <p:cNvPr id="20" name="TextBox 19">
            <a:extLst>
              <a:ext uri="{FF2B5EF4-FFF2-40B4-BE49-F238E27FC236}">
                <a16:creationId xmlns:a16="http://schemas.microsoft.com/office/drawing/2014/main" id="{55089235-26FD-4F9B-A865-BA1A03F00FD3}"/>
              </a:ext>
            </a:extLst>
          </p:cNvPr>
          <p:cNvSpPr txBox="1"/>
          <p:nvPr/>
        </p:nvSpPr>
        <p:spPr>
          <a:xfrm>
            <a:off x="6391275" y="3663847"/>
            <a:ext cx="4886325" cy="3176254"/>
          </a:xfrm>
          <a:prstGeom prst="rect">
            <a:avLst/>
          </a:prstGeom>
          <a:noFill/>
        </p:spPr>
        <p:txBody>
          <a:bodyPr wrap="square">
            <a:spAutoFit/>
          </a:bodyPr>
          <a:lstStyle/>
          <a:p>
            <a:pPr marL="182880" marR="0" lvl="0" indent="-182880" algn="l" defTabSz="914400" rtl="0" eaLnBrk="1" fontAlgn="auto" latinLnBrk="0" hangingPunct="1">
              <a:lnSpc>
                <a:spcPct val="90000"/>
              </a:lnSpc>
              <a:spcAft>
                <a:spcPts val="1800"/>
              </a:spcAft>
              <a:buClr>
                <a:srgbClr val="222222"/>
              </a:buClr>
              <a:buSzPts val="1600"/>
              <a:buFont typeface="Arial" panose="020B0604020202020204" pitchFamily="34" charset="0"/>
              <a:buChar char="•"/>
              <a:tabLst/>
              <a:defRPr/>
            </a:pPr>
            <a:r>
              <a:rPr kumimoji="0" lang="en-US" sz="1200" b="0" i="0" u="none" strike="noStrike" kern="0" cap="none" spc="0" normalizeH="0" baseline="0" noProof="0" dirty="0">
                <a:ln>
                  <a:noFill/>
                </a:ln>
                <a:solidFill>
                  <a:srgbClr val="222222"/>
                </a:solidFill>
                <a:effectLst/>
                <a:uLnTx/>
                <a:uFillTx/>
                <a:latin typeface="+mj-lt"/>
                <a:ea typeface="Arial"/>
                <a:cs typeface="Arial"/>
                <a:sym typeface="Arial"/>
              </a:rPr>
              <a:t>Diversify into </a:t>
            </a:r>
            <a:r>
              <a:rPr lang="en-US" sz="1200" kern="0" dirty="0">
                <a:solidFill>
                  <a:srgbClr val="222222"/>
                </a:solidFill>
                <a:latin typeface="+mj-lt"/>
                <a:ea typeface="Arial"/>
                <a:cs typeface="Arial"/>
                <a:sym typeface="Arial"/>
              </a:rPr>
              <a:t>different financial services clients across </a:t>
            </a:r>
            <a:r>
              <a:rPr kumimoji="0" lang="en-US" sz="1200" b="0" i="0" u="none" strike="noStrike" kern="0" cap="none" spc="0" normalizeH="0" baseline="0" noProof="0" dirty="0">
                <a:ln>
                  <a:noFill/>
                </a:ln>
                <a:solidFill>
                  <a:srgbClr val="222222"/>
                </a:solidFill>
                <a:effectLst/>
                <a:uLnTx/>
                <a:uFillTx/>
                <a:latin typeface="+mj-lt"/>
                <a:ea typeface="Arial"/>
                <a:cs typeface="Arial"/>
                <a:sym typeface="Arial"/>
              </a:rPr>
              <a:t>retail bank, corporate/commercial bank, payments, property &amp; casualty insurance, life insurance, investment bank and more </a:t>
            </a:r>
            <a:endParaRPr lang="en-US" sz="1200" kern="0" dirty="0">
              <a:solidFill>
                <a:srgbClr val="000000"/>
              </a:solidFill>
              <a:latin typeface="+mj-lt"/>
              <a:cs typeface="Arial"/>
              <a:sym typeface="Arial"/>
            </a:endParaRPr>
          </a:p>
          <a:p>
            <a:pPr marL="182880" marR="0" lvl="0" indent="-182880" algn="l" defTabSz="914400" rtl="0" eaLnBrk="1" fontAlgn="auto" latinLnBrk="0" hangingPunct="1">
              <a:lnSpc>
                <a:spcPct val="90000"/>
              </a:lnSpc>
              <a:spcAft>
                <a:spcPts val="1800"/>
              </a:spcAft>
              <a:buClr>
                <a:srgbClr val="222222"/>
              </a:buClr>
              <a:buSzPts val="1600"/>
              <a:buFont typeface="Arial" panose="020B0604020202020204" pitchFamily="34" charset="0"/>
              <a:buChar char="•"/>
              <a:tabLst/>
              <a:defRPr/>
            </a:pPr>
            <a:r>
              <a:rPr kumimoji="0" lang="en-US" sz="1200" b="0" i="0" u="none" strike="noStrike" kern="0" cap="none" spc="0" normalizeH="0" baseline="0" noProof="0" dirty="0">
                <a:ln>
                  <a:noFill/>
                </a:ln>
                <a:solidFill>
                  <a:srgbClr val="222222"/>
                </a:solidFill>
                <a:effectLst/>
                <a:uLnTx/>
                <a:uFillTx/>
                <a:latin typeface="+mj-lt"/>
                <a:ea typeface="Arial"/>
                <a:cs typeface="Arial"/>
                <a:sym typeface="Arial"/>
              </a:rPr>
              <a:t>Cards &amp; Payments and Retail Banks are the early adopter and continues to lead the way and innovate</a:t>
            </a:r>
            <a:endParaRPr lang="en-US" sz="1200" kern="0" dirty="0">
              <a:solidFill>
                <a:srgbClr val="000000"/>
              </a:solidFill>
              <a:latin typeface="+mj-lt"/>
              <a:cs typeface="Arial"/>
              <a:sym typeface="Arial"/>
            </a:endParaRPr>
          </a:p>
          <a:p>
            <a:pPr marL="182880" marR="0" lvl="0" indent="-182880" algn="l" defTabSz="914400" rtl="0" eaLnBrk="1" fontAlgn="auto" latinLnBrk="0" hangingPunct="1">
              <a:lnSpc>
                <a:spcPct val="90000"/>
              </a:lnSpc>
              <a:spcAft>
                <a:spcPts val="1800"/>
              </a:spcAft>
              <a:buClr>
                <a:srgbClr val="222222"/>
              </a:buClr>
              <a:buSzPts val="1600"/>
              <a:buFont typeface="Arial" panose="020B0604020202020204" pitchFamily="34" charset="0"/>
              <a:buChar char="•"/>
              <a:tabLst/>
              <a:defRPr/>
            </a:pPr>
            <a:r>
              <a:rPr kumimoji="0" lang="en-US" sz="1200" b="0" i="0" u="none" strike="noStrike" kern="0" cap="none" spc="0" normalizeH="0" baseline="0" noProof="0" dirty="0">
                <a:ln>
                  <a:noFill/>
                </a:ln>
                <a:solidFill>
                  <a:srgbClr val="222222"/>
                </a:solidFill>
                <a:effectLst/>
                <a:uLnTx/>
                <a:uFillTx/>
                <a:latin typeface="+mj-lt"/>
                <a:ea typeface="Arial"/>
                <a:cs typeface="Arial"/>
                <a:sym typeface="Arial"/>
              </a:rPr>
              <a:t>Corporate &amp; Commercial Banks have started investing more consistently, mostly on the back of CRM platforms like Salesforce</a:t>
            </a:r>
            <a:endParaRPr lang="en-US" sz="1200" kern="0" dirty="0">
              <a:solidFill>
                <a:srgbClr val="000000"/>
              </a:solidFill>
              <a:latin typeface="+mj-lt"/>
              <a:cs typeface="Arial"/>
              <a:sym typeface="Arial"/>
            </a:endParaRPr>
          </a:p>
          <a:p>
            <a:pPr marL="182880" marR="0" lvl="0" indent="-182880" algn="l" defTabSz="914400" rtl="0" eaLnBrk="1" fontAlgn="auto" latinLnBrk="0" hangingPunct="1">
              <a:lnSpc>
                <a:spcPct val="90000"/>
              </a:lnSpc>
              <a:spcAft>
                <a:spcPts val="1800"/>
              </a:spcAft>
              <a:buClr>
                <a:srgbClr val="222222"/>
              </a:buClr>
              <a:buSzPts val="1600"/>
              <a:buFont typeface="Arial" panose="020B0604020202020204" pitchFamily="34" charset="0"/>
              <a:buChar char="•"/>
              <a:tabLst/>
              <a:defRPr/>
            </a:pPr>
            <a:r>
              <a:rPr kumimoji="0" lang="en-US" sz="1200" b="0" i="0" u="none" strike="noStrike" kern="0" cap="none" spc="0" normalizeH="0" baseline="0" noProof="0" dirty="0">
                <a:ln>
                  <a:noFill/>
                </a:ln>
                <a:solidFill>
                  <a:srgbClr val="222222"/>
                </a:solidFill>
                <a:effectLst/>
                <a:uLnTx/>
                <a:uFillTx/>
                <a:latin typeface="+mj-lt"/>
                <a:ea typeface="Arial"/>
                <a:cs typeface="Arial"/>
                <a:sym typeface="Arial"/>
              </a:rPr>
              <a:t>Investment Banks have consumers of financial modeling and served by a range of boutique consulting firms. More recently they have been using model/algorithmic based trading and risk management</a:t>
            </a:r>
            <a:endParaRPr lang="en-US" sz="1200" kern="0" dirty="0">
              <a:solidFill>
                <a:srgbClr val="000000"/>
              </a:solidFill>
              <a:latin typeface="+mj-lt"/>
              <a:cs typeface="Arial"/>
              <a:sym typeface="Arial"/>
            </a:endParaRPr>
          </a:p>
          <a:p>
            <a:pPr marL="182880" marR="0" lvl="0" indent="-182880" algn="l" defTabSz="914400" rtl="0" eaLnBrk="1" fontAlgn="auto" latinLnBrk="0" hangingPunct="1">
              <a:lnSpc>
                <a:spcPct val="90000"/>
              </a:lnSpc>
              <a:spcAft>
                <a:spcPts val="1800"/>
              </a:spcAft>
              <a:buClr>
                <a:srgbClr val="222222"/>
              </a:buClr>
              <a:buSzPts val="1600"/>
              <a:buFont typeface="Arial" panose="020B0604020202020204" pitchFamily="34" charset="0"/>
              <a:buChar char="•"/>
              <a:tabLst/>
              <a:defRPr/>
            </a:pPr>
            <a:r>
              <a:rPr kumimoji="0" lang="en-US" sz="1200" b="0" i="0" u="none" strike="noStrike" kern="0" cap="none" spc="0" normalizeH="0" baseline="0" noProof="0" dirty="0">
                <a:ln>
                  <a:noFill/>
                </a:ln>
                <a:solidFill>
                  <a:srgbClr val="222222"/>
                </a:solidFill>
                <a:effectLst/>
                <a:uLnTx/>
                <a:uFillTx/>
                <a:latin typeface="+mj-lt"/>
                <a:ea typeface="Arial"/>
                <a:cs typeface="Arial"/>
                <a:sym typeface="Arial"/>
              </a:rPr>
              <a:t>Insurance sees varied level of adoption, dominated by actuarial and adoption in Distribution </a:t>
            </a:r>
          </a:p>
        </p:txBody>
      </p:sp>
      <p:sp>
        <p:nvSpPr>
          <p:cNvPr id="21" name="Content Placeholder 2">
            <a:extLst>
              <a:ext uri="{FF2B5EF4-FFF2-40B4-BE49-F238E27FC236}">
                <a16:creationId xmlns:a16="http://schemas.microsoft.com/office/drawing/2014/main" id="{0E8D056D-6067-480F-93BC-91042BDF2D8A}"/>
              </a:ext>
            </a:extLst>
          </p:cNvPr>
          <p:cNvSpPr txBox="1">
            <a:spLocks/>
          </p:cNvSpPr>
          <p:nvPr/>
        </p:nvSpPr>
        <p:spPr>
          <a:xfrm>
            <a:off x="383285" y="1441602"/>
            <a:ext cx="11532490" cy="63266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07000"/>
              </a:lnSpc>
              <a:spcAft>
                <a:spcPts val="1200"/>
              </a:spcAft>
            </a:pPr>
            <a:r>
              <a:rPr lang="en-US" sz="1800" kern="0" dirty="0">
                <a:solidFill>
                  <a:srgbClr val="C61818"/>
                </a:solidFill>
              </a:rPr>
              <a:t>Financial Services continue to provide a whitespace in some sub-industries, and opportunity to scale up in others. Founding team has the expertise and experience to seize the opportunity.</a:t>
            </a:r>
          </a:p>
        </p:txBody>
      </p:sp>
      <p:sp>
        <p:nvSpPr>
          <p:cNvPr id="23" name="TextBox 22">
            <a:extLst>
              <a:ext uri="{FF2B5EF4-FFF2-40B4-BE49-F238E27FC236}">
                <a16:creationId xmlns:a16="http://schemas.microsoft.com/office/drawing/2014/main" id="{4B9DF06E-C0C4-4D53-ADA4-D98E31C2DB4C}"/>
              </a:ext>
            </a:extLst>
          </p:cNvPr>
          <p:cNvSpPr txBox="1"/>
          <p:nvPr/>
        </p:nvSpPr>
        <p:spPr>
          <a:xfrm>
            <a:off x="1055577" y="3213820"/>
            <a:ext cx="631031" cy="338554"/>
          </a:xfrm>
          <a:prstGeom prst="rect">
            <a:avLst/>
          </a:prstGeom>
          <a:noFill/>
        </p:spPr>
        <p:txBody>
          <a:bodyPr wrap="square">
            <a:spAutoFit/>
          </a:bodyPr>
          <a:lstStyle/>
          <a:p>
            <a:r>
              <a:rPr lang="en-US" sz="1600" b="1" kern="0" dirty="0">
                <a:solidFill>
                  <a:srgbClr val="1F2C8F"/>
                </a:solidFill>
                <a:latin typeface="Arial" panose="020B0604020202020204" pitchFamily="34" charset="0"/>
                <a:cs typeface="Arial" panose="020B0604020202020204" pitchFamily="34" charset="0"/>
              </a:rPr>
              <a:t>8/10</a:t>
            </a:r>
            <a:endParaRPr lang="en-US" sz="1600" dirty="0"/>
          </a:p>
        </p:txBody>
      </p:sp>
      <p:sp>
        <p:nvSpPr>
          <p:cNvPr id="27" name="TextBox 26">
            <a:extLst>
              <a:ext uri="{FF2B5EF4-FFF2-40B4-BE49-F238E27FC236}">
                <a16:creationId xmlns:a16="http://schemas.microsoft.com/office/drawing/2014/main" id="{7C66A5F2-9598-4A4D-A387-454890F0E0E4}"/>
              </a:ext>
            </a:extLst>
          </p:cNvPr>
          <p:cNvSpPr txBox="1"/>
          <p:nvPr/>
        </p:nvSpPr>
        <p:spPr>
          <a:xfrm>
            <a:off x="1610911" y="3138932"/>
            <a:ext cx="3169443" cy="507831"/>
          </a:xfrm>
          <a:prstGeom prst="rect">
            <a:avLst/>
          </a:prstGeom>
          <a:noFill/>
        </p:spPr>
        <p:txBody>
          <a:bodyPr wrap="square">
            <a:spAutoFit/>
          </a:bodyPr>
          <a:lstStyle/>
          <a:p>
            <a:r>
              <a:rPr lang="en-US" sz="900" i="1" dirty="0">
                <a:solidFill>
                  <a:schemeClr val="bg1">
                    <a:lumMod val="50000"/>
                  </a:schemeClr>
                </a:solidFill>
                <a:latin typeface="+mj-lt"/>
              </a:rPr>
              <a:t>Wealth management firms intend to increase spending on AI and Analytics solutions over the next 2 years, with more than half of them increasing their spend significantly</a:t>
            </a:r>
          </a:p>
        </p:txBody>
      </p:sp>
      <p:sp>
        <p:nvSpPr>
          <p:cNvPr id="28" name="TextBox 27">
            <a:extLst>
              <a:ext uri="{FF2B5EF4-FFF2-40B4-BE49-F238E27FC236}">
                <a16:creationId xmlns:a16="http://schemas.microsoft.com/office/drawing/2014/main" id="{24DA0E4B-0AD9-4E38-B0CF-1752D3349FA1}"/>
              </a:ext>
            </a:extLst>
          </p:cNvPr>
          <p:cNvSpPr txBox="1"/>
          <p:nvPr/>
        </p:nvSpPr>
        <p:spPr>
          <a:xfrm>
            <a:off x="7113477" y="3213820"/>
            <a:ext cx="631031" cy="338554"/>
          </a:xfrm>
          <a:prstGeom prst="rect">
            <a:avLst/>
          </a:prstGeom>
          <a:noFill/>
        </p:spPr>
        <p:txBody>
          <a:bodyPr wrap="square">
            <a:spAutoFit/>
          </a:bodyPr>
          <a:lstStyle/>
          <a:p>
            <a:r>
              <a:rPr lang="en-US" sz="1600" b="1" kern="0" dirty="0">
                <a:solidFill>
                  <a:srgbClr val="1F2C8F"/>
                </a:solidFill>
                <a:latin typeface="Arial" panose="020B0604020202020204" pitchFamily="34" charset="0"/>
                <a:cs typeface="Arial" panose="020B0604020202020204" pitchFamily="34" charset="0"/>
              </a:rPr>
              <a:t>81%</a:t>
            </a:r>
            <a:endParaRPr lang="en-US" sz="1600" dirty="0"/>
          </a:p>
        </p:txBody>
      </p:sp>
      <p:sp>
        <p:nvSpPr>
          <p:cNvPr id="29" name="TextBox 28">
            <a:extLst>
              <a:ext uri="{FF2B5EF4-FFF2-40B4-BE49-F238E27FC236}">
                <a16:creationId xmlns:a16="http://schemas.microsoft.com/office/drawing/2014/main" id="{AA57DDBC-C08D-4B03-9AE7-85BE668A7C83}"/>
              </a:ext>
            </a:extLst>
          </p:cNvPr>
          <p:cNvSpPr txBox="1"/>
          <p:nvPr/>
        </p:nvSpPr>
        <p:spPr>
          <a:xfrm>
            <a:off x="7668811" y="3138932"/>
            <a:ext cx="4008839" cy="507831"/>
          </a:xfrm>
          <a:prstGeom prst="rect">
            <a:avLst/>
          </a:prstGeom>
          <a:noFill/>
        </p:spPr>
        <p:txBody>
          <a:bodyPr wrap="square">
            <a:spAutoFit/>
          </a:bodyPr>
          <a:lstStyle/>
          <a:p>
            <a:r>
              <a:rPr lang="en-US" sz="900" i="1" dirty="0">
                <a:solidFill>
                  <a:schemeClr val="bg1">
                    <a:lumMod val="50000"/>
                  </a:schemeClr>
                </a:solidFill>
                <a:latin typeface="+mj-lt"/>
              </a:rPr>
              <a:t>Of senior banking executives feel that unlocking value from AI would be key to winning or losing banks, with almost 46% banks prioritizing the use of AI across products and services to achieve their business priorities*</a:t>
            </a:r>
          </a:p>
        </p:txBody>
      </p:sp>
      <p:sp>
        <p:nvSpPr>
          <p:cNvPr id="30" name="TextBox 29">
            <a:extLst>
              <a:ext uri="{FF2B5EF4-FFF2-40B4-BE49-F238E27FC236}">
                <a16:creationId xmlns:a16="http://schemas.microsoft.com/office/drawing/2014/main" id="{5CC90E4D-3A03-454E-8AF8-CA32A240F21C}"/>
              </a:ext>
            </a:extLst>
          </p:cNvPr>
          <p:cNvSpPr txBox="1"/>
          <p:nvPr/>
        </p:nvSpPr>
        <p:spPr>
          <a:xfrm>
            <a:off x="619125" y="6577526"/>
            <a:ext cx="6134100" cy="200055"/>
          </a:xfrm>
          <a:prstGeom prst="rect">
            <a:avLst/>
          </a:prstGeom>
          <a:noFill/>
        </p:spPr>
        <p:txBody>
          <a:bodyPr wrap="square">
            <a:spAutoFit/>
          </a:bodyPr>
          <a:lstStyle/>
          <a:p>
            <a:r>
              <a:rPr lang="en-US" sz="700" dirty="0">
                <a:ln w="0"/>
                <a:solidFill>
                  <a:schemeClr val="tx1">
                    <a:lumMod val="50000"/>
                    <a:lumOff val="50000"/>
                  </a:schemeClr>
                </a:solidFill>
                <a:latin typeface="+mj-lt"/>
              </a:rPr>
              <a:t>*Source: Economist Intelligence Unit 2022, ‘Banking on a Game changer – AI in Financial Services’</a:t>
            </a:r>
            <a:endParaRPr lang="en-US" sz="1400" dirty="0">
              <a:solidFill>
                <a:schemeClr val="tx1">
                  <a:lumMod val="50000"/>
                  <a:lumOff val="50000"/>
                </a:schemeClr>
              </a:solidFill>
              <a:latin typeface="+mj-lt"/>
            </a:endParaRPr>
          </a:p>
        </p:txBody>
      </p:sp>
      <p:sp>
        <p:nvSpPr>
          <p:cNvPr id="4" name="Google Shape;69;p3">
            <a:extLst>
              <a:ext uri="{FF2B5EF4-FFF2-40B4-BE49-F238E27FC236}">
                <a16:creationId xmlns:a16="http://schemas.microsoft.com/office/drawing/2014/main" id="{22B4D94A-5D2F-B2A9-8B1E-23D1980807D8}"/>
              </a:ext>
            </a:extLst>
          </p:cNvPr>
          <p:cNvSpPr txBox="1">
            <a:spLocks/>
          </p:cNvSpPr>
          <p:nvPr/>
        </p:nvSpPr>
        <p:spPr>
          <a:xfrm>
            <a:off x="189435" y="421709"/>
            <a:ext cx="7192440" cy="620170"/>
          </a:xfrm>
          <a:prstGeom prst="rect">
            <a:avLst/>
          </a:prstGeom>
          <a:noFill/>
          <a:ln>
            <a:noFill/>
          </a:ln>
        </p:spPr>
        <p:txBody>
          <a:bodyPr spcFirstLastPara="1" vert="horz" wrap="square" lIns="91425" tIns="45700" rIns="91425" bIns="45700" rtlCol="0" anchor="ctr" anchorCtr="0">
            <a:normAutofit/>
          </a:bodyPr>
          <a:lstStyle>
            <a:lvl1pPr algn="l"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pPr>
              <a:lnSpc>
                <a:spcPct val="90000"/>
              </a:lnSpc>
              <a:spcBef>
                <a:spcPts val="0"/>
              </a:spcBef>
              <a:buClr>
                <a:srgbClr val="1F3864"/>
              </a:buClr>
              <a:buSzPts val="3200"/>
              <a:buFont typeface="Calibri"/>
              <a:buNone/>
            </a:pPr>
            <a:r>
              <a:rPr lang="en-US" sz="2200" dirty="0">
                <a:solidFill>
                  <a:srgbClr val="1F2C8F"/>
                </a:solidFill>
                <a:latin typeface="Arial Black"/>
              </a:rPr>
              <a:t>Where to start and how to scale</a:t>
            </a:r>
          </a:p>
        </p:txBody>
      </p:sp>
    </p:spTree>
    <p:extLst>
      <p:ext uri="{BB962C8B-B14F-4D97-AF65-F5344CB8AC3E}">
        <p14:creationId xmlns:p14="http://schemas.microsoft.com/office/powerpoint/2010/main" val="618261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grpSp>
        <p:nvGrpSpPr>
          <p:cNvPr id="24" name="Google Shape;773;p26">
            <a:extLst>
              <a:ext uri="{FF2B5EF4-FFF2-40B4-BE49-F238E27FC236}">
                <a16:creationId xmlns:a16="http://schemas.microsoft.com/office/drawing/2014/main" id="{BA74DD75-854E-427F-986C-D0E75FAAD3C9}"/>
              </a:ext>
            </a:extLst>
          </p:cNvPr>
          <p:cNvGrpSpPr/>
          <p:nvPr/>
        </p:nvGrpSpPr>
        <p:grpSpPr>
          <a:xfrm>
            <a:off x="4088390" y="1100254"/>
            <a:ext cx="3609069" cy="5713140"/>
            <a:chOff x="3218692" y="1133837"/>
            <a:chExt cx="2706802" cy="3473019"/>
          </a:xfrm>
        </p:grpSpPr>
        <p:sp>
          <p:nvSpPr>
            <p:cNvPr id="25" name="Google Shape;774;p26">
              <a:extLst>
                <a:ext uri="{FF2B5EF4-FFF2-40B4-BE49-F238E27FC236}">
                  <a16:creationId xmlns:a16="http://schemas.microsoft.com/office/drawing/2014/main" id="{F33AA999-67B3-46CC-B7EE-A346A8FEDB09}"/>
                </a:ext>
              </a:extLst>
            </p:cNvPr>
            <p:cNvSpPr/>
            <p:nvPr/>
          </p:nvSpPr>
          <p:spPr>
            <a:xfrm>
              <a:off x="3218692" y="2014470"/>
              <a:ext cx="2706802" cy="2592386"/>
            </a:xfrm>
            <a:custGeom>
              <a:avLst/>
              <a:gdLst/>
              <a:ahLst/>
              <a:cxnLst/>
              <a:rect l="l" t="t" r="r" b="b"/>
              <a:pathLst>
                <a:path w="98037" h="93893" extrusionOk="0">
                  <a:moveTo>
                    <a:pt x="1" y="0"/>
                  </a:moveTo>
                  <a:lnTo>
                    <a:pt x="1561" y="7430"/>
                  </a:lnTo>
                  <a:lnTo>
                    <a:pt x="3823" y="9525"/>
                  </a:lnTo>
                  <a:lnTo>
                    <a:pt x="6287" y="25218"/>
                  </a:lnTo>
                  <a:lnTo>
                    <a:pt x="9895" y="32755"/>
                  </a:lnTo>
                  <a:lnTo>
                    <a:pt x="12681" y="33600"/>
                  </a:lnTo>
                  <a:lnTo>
                    <a:pt x="14324" y="32552"/>
                  </a:lnTo>
                  <a:lnTo>
                    <a:pt x="18717" y="39243"/>
                  </a:lnTo>
                  <a:lnTo>
                    <a:pt x="22408" y="41339"/>
                  </a:lnTo>
                  <a:lnTo>
                    <a:pt x="25706" y="53067"/>
                  </a:lnTo>
                  <a:lnTo>
                    <a:pt x="29231" y="53900"/>
                  </a:lnTo>
                  <a:lnTo>
                    <a:pt x="33696" y="66259"/>
                  </a:lnTo>
                  <a:lnTo>
                    <a:pt x="37684" y="71914"/>
                  </a:lnTo>
                  <a:lnTo>
                    <a:pt x="40292" y="71914"/>
                  </a:lnTo>
                  <a:lnTo>
                    <a:pt x="43066" y="69188"/>
                  </a:lnTo>
                  <a:lnTo>
                    <a:pt x="51757" y="88452"/>
                  </a:lnTo>
                  <a:lnTo>
                    <a:pt x="56270" y="89500"/>
                  </a:lnTo>
                  <a:lnTo>
                    <a:pt x="60699" y="93893"/>
                  </a:lnTo>
                  <a:lnTo>
                    <a:pt x="64604" y="93893"/>
                  </a:lnTo>
                  <a:lnTo>
                    <a:pt x="70129" y="75462"/>
                  </a:lnTo>
                  <a:lnTo>
                    <a:pt x="73808" y="72950"/>
                  </a:lnTo>
                  <a:lnTo>
                    <a:pt x="74677" y="69402"/>
                  </a:lnTo>
                  <a:lnTo>
                    <a:pt x="80416" y="63115"/>
                  </a:lnTo>
                  <a:lnTo>
                    <a:pt x="84059" y="53698"/>
                  </a:lnTo>
                  <a:lnTo>
                    <a:pt x="86059" y="53150"/>
                  </a:lnTo>
                  <a:lnTo>
                    <a:pt x="90357" y="42149"/>
                  </a:lnTo>
                  <a:lnTo>
                    <a:pt x="94656" y="32421"/>
                  </a:lnTo>
                  <a:lnTo>
                    <a:pt x="98037" y="12395"/>
                  </a:lnTo>
                  <a:lnTo>
                    <a:pt x="97251" y="0"/>
                  </a:lnTo>
                  <a:close/>
                </a:path>
              </a:pathLst>
            </a:custGeom>
            <a:solidFill>
              <a:srgbClr val="F1F9FE"/>
            </a:solidFill>
            <a:ln>
              <a:noFill/>
            </a:ln>
          </p:spPr>
          <p:txBody>
            <a:bodyPr spcFirstLastPara="1" wrap="square" lIns="121900" tIns="121900" rIns="121900" bIns="121900" anchor="ctr" anchorCtr="0">
              <a:noAutofit/>
            </a:bodyPr>
            <a:lstStyle/>
            <a:p>
              <a:pPr defTabSz="609630"/>
              <a:endParaRPr sz="2400">
                <a:solidFill>
                  <a:srgbClr val="000000"/>
                </a:solidFill>
                <a:latin typeface="+mj-lt"/>
              </a:endParaRPr>
            </a:p>
          </p:txBody>
        </p:sp>
        <p:sp>
          <p:nvSpPr>
            <p:cNvPr id="26" name="Google Shape;775;p26">
              <a:extLst>
                <a:ext uri="{FF2B5EF4-FFF2-40B4-BE49-F238E27FC236}">
                  <a16:creationId xmlns:a16="http://schemas.microsoft.com/office/drawing/2014/main" id="{D8BF602F-4A70-4102-ABCC-846B75A5FA62}"/>
                </a:ext>
              </a:extLst>
            </p:cNvPr>
            <p:cNvSpPr/>
            <p:nvPr/>
          </p:nvSpPr>
          <p:spPr>
            <a:xfrm>
              <a:off x="3218692" y="2014470"/>
              <a:ext cx="127254" cy="263013"/>
            </a:xfrm>
            <a:custGeom>
              <a:avLst/>
              <a:gdLst/>
              <a:ahLst/>
              <a:cxnLst/>
              <a:rect l="l" t="t" r="r" b="b"/>
              <a:pathLst>
                <a:path w="4609" h="9526" extrusionOk="0">
                  <a:moveTo>
                    <a:pt x="1" y="0"/>
                  </a:moveTo>
                  <a:lnTo>
                    <a:pt x="1561" y="7430"/>
                  </a:lnTo>
                  <a:lnTo>
                    <a:pt x="3823" y="9525"/>
                  </a:lnTo>
                  <a:lnTo>
                    <a:pt x="4609" y="7299"/>
                  </a:lnTo>
                  <a:lnTo>
                    <a:pt x="2430" y="5096"/>
                  </a:lnTo>
                  <a:lnTo>
                    <a:pt x="2430" y="0"/>
                  </a:lnTo>
                  <a:close/>
                </a:path>
              </a:pathLst>
            </a:custGeom>
            <a:solidFill>
              <a:srgbClr val="A5DFF9"/>
            </a:solidFill>
            <a:ln>
              <a:noFill/>
            </a:ln>
          </p:spPr>
          <p:txBody>
            <a:bodyPr spcFirstLastPara="1" wrap="square" lIns="121900" tIns="121900" rIns="121900" bIns="121900" anchor="ctr" anchorCtr="0">
              <a:noAutofit/>
            </a:bodyPr>
            <a:lstStyle/>
            <a:p>
              <a:pPr defTabSz="609630"/>
              <a:endParaRPr sz="2400">
                <a:solidFill>
                  <a:srgbClr val="000000"/>
                </a:solidFill>
                <a:latin typeface="+mj-lt"/>
              </a:endParaRPr>
            </a:p>
          </p:txBody>
        </p:sp>
        <p:sp>
          <p:nvSpPr>
            <p:cNvPr id="27" name="Google Shape;776;p26">
              <a:extLst>
                <a:ext uri="{FF2B5EF4-FFF2-40B4-BE49-F238E27FC236}">
                  <a16:creationId xmlns:a16="http://schemas.microsoft.com/office/drawing/2014/main" id="{9D3D5DF9-A1D3-4A48-A5AF-1F5977CDA1C3}"/>
                </a:ext>
              </a:extLst>
            </p:cNvPr>
            <p:cNvSpPr/>
            <p:nvPr/>
          </p:nvSpPr>
          <p:spPr>
            <a:xfrm>
              <a:off x="3491851" y="2314908"/>
              <a:ext cx="196611" cy="627244"/>
            </a:xfrm>
            <a:custGeom>
              <a:avLst/>
              <a:gdLst/>
              <a:ahLst/>
              <a:cxnLst/>
              <a:rect l="l" t="t" r="r" b="b"/>
              <a:pathLst>
                <a:path w="7121" h="22718" extrusionOk="0">
                  <a:moveTo>
                    <a:pt x="5645" y="1"/>
                  </a:moveTo>
                  <a:lnTo>
                    <a:pt x="5037" y="4192"/>
                  </a:lnTo>
                  <a:lnTo>
                    <a:pt x="3918" y="6383"/>
                  </a:lnTo>
                  <a:lnTo>
                    <a:pt x="3049" y="12562"/>
                  </a:lnTo>
                  <a:lnTo>
                    <a:pt x="2180" y="16753"/>
                  </a:lnTo>
                  <a:lnTo>
                    <a:pt x="1573" y="21039"/>
                  </a:lnTo>
                  <a:lnTo>
                    <a:pt x="1" y="21873"/>
                  </a:lnTo>
                  <a:lnTo>
                    <a:pt x="2787" y="22718"/>
                  </a:lnTo>
                  <a:lnTo>
                    <a:pt x="4430" y="21670"/>
                  </a:lnTo>
                  <a:lnTo>
                    <a:pt x="7121" y="20122"/>
                  </a:lnTo>
                  <a:lnTo>
                    <a:pt x="5823" y="20122"/>
                  </a:lnTo>
                  <a:lnTo>
                    <a:pt x="4001" y="14860"/>
                  </a:lnTo>
                  <a:lnTo>
                    <a:pt x="5299" y="7954"/>
                  </a:lnTo>
                  <a:lnTo>
                    <a:pt x="5645" y="1"/>
                  </a:lnTo>
                  <a:close/>
                </a:path>
              </a:pathLst>
            </a:custGeom>
            <a:solidFill>
              <a:srgbClr val="A5DFF9"/>
            </a:solidFill>
            <a:ln>
              <a:noFill/>
            </a:ln>
          </p:spPr>
          <p:txBody>
            <a:bodyPr spcFirstLastPara="1" wrap="square" lIns="121900" tIns="121900" rIns="121900" bIns="121900" anchor="ctr" anchorCtr="0">
              <a:noAutofit/>
            </a:bodyPr>
            <a:lstStyle/>
            <a:p>
              <a:pPr defTabSz="609630"/>
              <a:endParaRPr sz="2400">
                <a:solidFill>
                  <a:srgbClr val="000000"/>
                </a:solidFill>
                <a:latin typeface="+mj-lt"/>
              </a:endParaRPr>
            </a:p>
          </p:txBody>
        </p:sp>
        <p:sp>
          <p:nvSpPr>
            <p:cNvPr id="28" name="Google Shape;777;p26">
              <a:extLst>
                <a:ext uri="{FF2B5EF4-FFF2-40B4-BE49-F238E27FC236}">
                  <a16:creationId xmlns:a16="http://schemas.microsoft.com/office/drawing/2014/main" id="{AA44E109-98D7-474D-BC9F-BF6AFE9F6F93}"/>
                </a:ext>
              </a:extLst>
            </p:cNvPr>
            <p:cNvSpPr/>
            <p:nvPr/>
          </p:nvSpPr>
          <p:spPr>
            <a:xfrm>
              <a:off x="3735442" y="2676498"/>
              <a:ext cx="253487" cy="479310"/>
            </a:xfrm>
            <a:custGeom>
              <a:avLst/>
              <a:gdLst/>
              <a:ahLst/>
              <a:cxnLst/>
              <a:rect l="l" t="t" r="r" b="b"/>
              <a:pathLst>
                <a:path w="9181" h="17360" extrusionOk="0">
                  <a:moveTo>
                    <a:pt x="9180" y="1"/>
                  </a:moveTo>
                  <a:lnTo>
                    <a:pt x="7263" y="4120"/>
                  </a:lnTo>
                  <a:lnTo>
                    <a:pt x="5823" y="4715"/>
                  </a:lnTo>
                  <a:lnTo>
                    <a:pt x="6513" y="7335"/>
                  </a:lnTo>
                  <a:lnTo>
                    <a:pt x="4096" y="7692"/>
                  </a:lnTo>
                  <a:lnTo>
                    <a:pt x="5204" y="9966"/>
                  </a:lnTo>
                  <a:lnTo>
                    <a:pt x="4751" y="13109"/>
                  </a:lnTo>
                  <a:lnTo>
                    <a:pt x="3549" y="12716"/>
                  </a:lnTo>
                  <a:lnTo>
                    <a:pt x="2537" y="14800"/>
                  </a:lnTo>
                  <a:lnTo>
                    <a:pt x="0" y="15264"/>
                  </a:lnTo>
                  <a:lnTo>
                    <a:pt x="3691" y="17360"/>
                  </a:lnTo>
                  <a:lnTo>
                    <a:pt x="5727" y="14836"/>
                  </a:lnTo>
                  <a:lnTo>
                    <a:pt x="6311" y="10049"/>
                  </a:lnTo>
                  <a:lnTo>
                    <a:pt x="7847" y="9621"/>
                  </a:lnTo>
                  <a:lnTo>
                    <a:pt x="6775" y="6668"/>
                  </a:lnTo>
                  <a:lnTo>
                    <a:pt x="7680" y="5180"/>
                  </a:lnTo>
                  <a:lnTo>
                    <a:pt x="9180" y="1"/>
                  </a:lnTo>
                  <a:close/>
                </a:path>
              </a:pathLst>
            </a:custGeom>
            <a:solidFill>
              <a:srgbClr val="A5DFF9"/>
            </a:solidFill>
            <a:ln>
              <a:noFill/>
            </a:ln>
          </p:spPr>
          <p:txBody>
            <a:bodyPr spcFirstLastPara="1" wrap="square" lIns="121900" tIns="121900" rIns="121900" bIns="121900" anchor="ctr" anchorCtr="0">
              <a:noAutofit/>
            </a:bodyPr>
            <a:lstStyle/>
            <a:p>
              <a:pPr defTabSz="609630"/>
              <a:endParaRPr sz="2400">
                <a:solidFill>
                  <a:srgbClr val="000000"/>
                </a:solidFill>
                <a:latin typeface="+mj-lt"/>
              </a:endParaRPr>
            </a:p>
          </p:txBody>
        </p:sp>
        <p:sp>
          <p:nvSpPr>
            <p:cNvPr id="29" name="Google Shape;778;p26">
              <a:extLst>
                <a:ext uri="{FF2B5EF4-FFF2-40B4-BE49-F238E27FC236}">
                  <a16:creationId xmlns:a16="http://schemas.microsoft.com/office/drawing/2014/main" id="{580060A5-A497-4C94-A324-B857140B1AD0}"/>
                </a:ext>
              </a:extLst>
            </p:cNvPr>
            <p:cNvSpPr/>
            <p:nvPr/>
          </p:nvSpPr>
          <p:spPr>
            <a:xfrm>
              <a:off x="3928398" y="3228092"/>
              <a:ext cx="163065" cy="274499"/>
            </a:xfrm>
            <a:custGeom>
              <a:avLst/>
              <a:gdLst/>
              <a:ahLst/>
              <a:cxnLst/>
              <a:rect l="l" t="t" r="r" b="b"/>
              <a:pathLst>
                <a:path w="5906" h="9942" extrusionOk="0">
                  <a:moveTo>
                    <a:pt x="5906" y="0"/>
                  </a:moveTo>
                  <a:lnTo>
                    <a:pt x="2775" y="6751"/>
                  </a:lnTo>
                  <a:lnTo>
                    <a:pt x="0" y="9109"/>
                  </a:lnTo>
                  <a:lnTo>
                    <a:pt x="3525" y="9942"/>
                  </a:lnTo>
                  <a:lnTo>
                    <a:pt x="5906" y="0"/>
                  </a:lnTo>
                  <a:close/>
                </a:path>
              </a:pathLst>
            </a:custGeom>
            <a:solidFill>
              <a:srgbClr val="A5DFF9"/>
            </a:solidFill>
            <a:ln>
              <a:noFill/>
            </a:ln>
          </p:spPr>
          <p:txBody>
            <a:bodyPr spcFirstLastPara="1" wrap="square" lIns="121900" tIns="121900" rIns="121900" bIns="121900" anchor="ctr" anchorCtr="0">
              <a:noAutofit/>
            </a:bodyPr>
            <a:lstStyle/>
            <a:p>
              <a:pPr defTabSz="609630"/>
              <a:endParaRPr sz="2400">
                <a:solidFill>
                  <a:srgbClr val="000000"/>
                </a:solidFill>
                <a:latin typeface="+mj-lt"/>
              </a:endParaRPr>
            </a:p>
          </p:txBody>
        </p:sp>
        <p:sp>
          <p:nvSpPr>
            <p:cNvPr id="30" name="Google Shape;779;p26">
              <a:extLst>
                <a:ext uri="{FF2B5EF4-FFF2-40B4-BE49-F238E27FC236}">
                  <a16:creationId xmlns:a16="http://schemas.microsoft.com/office/drawing/2014/main" id="{ECF4A244-EE86-46DD-8FF7-D8007680B85F}"/>
                </a:ext>
              </a:extLst>
            </p:cNvPr>
            <p:cNvSpPr/>
            <p:nvPr/>
          </p:nvSpPr>
          <p:spPr>
            <a:xfrm>
              <a:off x="4259094" y="3478226"/>
              <a:ext cx="197908" cy="521746"/>
            </a:xfrm>
            <a:custGeom>
              <a:avLst/>
              <a:gdLst/>
              <a:ahLst/>
              <a:cxnLst/>
              <a:rect l="l" t="t" r="r" b="b"/>
              <a:pathLst>
                <a:path w="7168" h="18897" extrusionOk="0">
                  <a:moveTo>
                    <a:pt x="7168" y="1"/>
                  </a:moveTo>
                  <a:lnTo>
                    <a:pt x="4263" y="3811"/>
                  </a:lnTo>
                  <a:lnTo>
                    <a:pt x="3560" y="8419"/>
                  </a:lnTo>
                  <a:lnTo>
                    <a:pt x="1738" y="15122"/>
                  </a:lnTo>
                  <a:lnTo>
                    <a:pt x="0" y="18896"/>
                  </a:lnTo>
                  <a:lnTo>
                    <a:pt x="2608" y="18896"/>
                  </a:lnTo>
                  <a:lnTo>
                    <a:pt x="5382" y="16170"/>
                  </a:lnTo>
                  <a:lnTo>
                    <a:pt x="5608" y="6847"/>
                  </a:lnTo>
                  <a:lnTo>
                    <a:pt x="7168" y="1"/>
                  </a:lnTo>
                  <a:close/>
                </a:path>
              </a:pathLst>
            </a:custGeom>
            <a:solidFill>
              <a:srgbClr val="A5DFF9"/>
            </a:solidFill>
            <a:ln>
              <a:noFill/>
            </a:ln>
          </p:spPr>
          <p:txBody>
            <a:bodyPr spcFirstLastPara="1" wrap="square" lIns="121900" tIns="121900" rIns="121900" bIns="121900" anchor="ctr" anchorCtr="0">
              <a:noAutofit/>
            </a:bodyPr>
            <a:lstStyle/>
            <a:p>
              <a:pPr defTabSz="609630"/>
              <a:endParaRPr sz="2400">
                <a:solidFill>
                  <a:srgbClr val="000000"/>
                </a:solidFill>
                <a:latin typeface="+mj-lt"/>
              </a:endParaRPr>
            </a:p>
          </p:txBody>
        </p:sp>
        <p:sp>
          <p:nvSpPr>
            <p:cNvPr id="31" name="Google Shape;780;p26">
              <a:extLst>
                <a:ext uri="{FF2B5EF4-FFF2-40B4-BE49-F238E27FC236}">
                  <a16:creationId xmlns:a16="http://schemas.microsoft.com/office/drawing/2014/main" id="{A5871D0B-5EBF-4330-B991-B551CE9B3082}"/>
                </a:ext>
              </a:extLst>
            </p:cNvPr>
            <p:cNvSpPr/>
            <p:nvPr/>
          </p:nvSpPr>
          <p:spPr>
            <a:xfrm>
              <a:off x="4647630" y="3655750"/>
              <a:ext cx="311662" cy="951026"/>
            </a:xfrm>
            <a:custGeom>
              <a:avLst/>
              <a:gdLst/>
              <a:ahLst/>
              <a:cxnLst/>
              <a:rect l="l" t="t" r="r" b="b"/>
              <a:pathLst>
                <a:path w="11288" h="34445" extrusionOk="0">
                  <a:moveTo>
                    <a:pt x="11287" y="0"/>
                  </a:moveTo>
                  <a:lnTo>
                    <a:pt x="7096" y="7227"/>
                  </a:lnTo>
                  <a:lnTo>
                    <a:pt x="7466" y="11514"/>
                  </a:lnTo>
                  <a:lnTo>
                    <a:pt x="2953" y="26694"/>
                  </a:lnTo>
                  <a:lnTo>
                    <a:pt x="0" y="29004"/>
                  </a:lnTo>
                  <a:lnTo>
                    <a:pt x="4513" y="30052"/>
                  </a:lnTo>
                  <a:lnTo>
                    <a:pt x="8942" y="34445"/>
                  </a:lnTo>
                  <a:lnTo>
                    <a:pt x="10680" y="14502"/>
                  </a:lnTo>
                  <a:lnTo>
                    <a:pt x="8942" y="6287"/>
                  </a:lnTo>
                  <a:lnTo>
                    <a:pt x="11287" y="0"/>
                  </a:lnTo>
                  <a:close/>
                </a:path>
              </a:pathLst>
            </a:custGeom>
            <a:solidFill>
              <a:srgbClr val="A5DFF9"/>
            </a:solidFill>
            <a:ln>
              <a:noFill/>
            </a:ln>
          </p:spPr>
          <p:txBody>
            <a:bodyPr spcFirstLastPara="1" wrap="square" lIns="121900" tIns="121900" rIns="121900" bIns="121900" anchor="ctr" anchorCtr="0">
              <a:noAutofit/>
            </a:bodyPr>
            <a:lstStyle/>
            <a:p>
              <a:pPr defTabSz="609630"/>
              <a:endParaRPr sz="2400">
                <a:solidFill>
                  <a:srgbClr val="000000"/>
                </a:solidFill>
                <a:latin typeface="+mj-lt"/>
              </a:endParaRPr>
            </a:p>
          </p:txBody>
        </p:sp>
        <p:sp>
          <p:nvSpPr>
            <p:cNvPr id="40" name="Google Shape;781;p26">
              <a:extLst>
                <a:ext uri="{FF2B5EF4-FFF2-40B4-BE49-F238E27FC236}">
                  <a16:creationId xmlns:a16="http://schemas.microsoft.com/office/drawing/2014/main" id="{21DE1606-5EAB-4412-90BD-327629335525}"/>
                </a:ext>
              </a:extLst>
            </p:cNvPr>
            <p:cNvSpPr/>
            <p:nvPr/>
          </p:nvSpPr>
          <p:spPr>
            <a:xfrm>
              <a:off x="5231413" y="3568313"/>
              <a:ext cx="129215" cy="460231"/>
            </a:xfrm>
            <a:custGeom>
              <a:avLst/>
              <a:gdLst/>
              <a:ahLst/>
              <a:cxnLst/>
              <a:rect l="l" t="t" r="r" b="b"/>
              <a:pathLst>
                <a:path w="4680" h="16669" extrusionOk="0">
                  <a:moveTo>
                    <a:pt x="4680" y="0"/>
                  </a:moveTo>
                  <a:lnTo>
                    <a:pt x="2275" y="10609"/>
                  </a:lnTo>
                  <a:lnTo>
                    <a:pt x="1" y="13276"/>
                  </a:lnTo>
                  <a:lnTo>
                    <a:pt x="906" y="16669"/>
                  </a:lnTo>
                  <a:lnTo>
                    <a:pt x="1775" y="13121"/>
                  </a:lnTo>
                  <a:lnTo>
                    <a:pt x="3263" y="11490"/>
                  </a:lnTo>
                  <a:lnTo>
                    <a:pt x="4680" y="0"/>
                  </a:lnTo>
                  <a:close/>
                </a:path>
              </a:pathLst>
            </a:custGeom>
            <a:solidFill>
              <a:srgbClr val="A5DFF9"/>
            </a:solidFill>
            <a:ln>
              <a:noFill/>
            </a:ln>
          </p:spPr>
          <p:txBody>
            <a:bodyPr spcFirstLastPara="1" wrap="square" lIns="121900" tIns="121900" rIns="121900" bIns="121900" anchor="ctr" anchorCtr="0">
              <a:noAutofit/>
            </a:bodyPr>
            <a:lstStyle/>
            <a:p>
              <a:pPr defTabSz="609630"/>
              <a:endParaRPr sz="2400">
                <a:solidFill>
                  <a:srgbClr val="000000"/>
                </a:solidFill>
                <a:latin typeface="+mj-lt"/>
              </a:endParaRPr>
            </a:p>
          </p:txBody>
        </p:sp>
        <p:sp>
          <p:nvSpPr>
            <p:cNvPr id="41" name="Google Shape;782;p26">
              <a:extLst>
                <a:ext uri="{FF2B5EF4-FFF2-40B4-BE49-F238E27FC236}">
                  <a16:creationId xmlns:a16="http://schemas.microsoft.com/office/drawing/2014/main" id="{D549CE30-2B82-4122-84D2-D99DEE81D8D7}"/>
                </a:ext>
              </a:extLst>
            </p:cNvPr>
            <p:cNvSpPr/>
            <p:nvPr/>
          </p:nvSpPr>
          <p:spPr>
            <a:xfrm>
              <a:off x="5594659" y="2369821"/>
              <a:ext cx="237363" cy="1112103"/>
            </a:xfrm>
            <a:custGeom>
              <a:avLst/>
              <a:gdLst/>
              <a:ahLst/>
              <a:cxnLst/>
              <a:rect l="l" t="t" r="r" b="b"/>
              <a:pathLst>
                <a:path w="8597" h="40279" extrusionOk="0">
                  <a:moveTo>
                    <a:pt x="7942" y="0"/>
                  </a:moveTo>
                  <a:lnTo>
                    <a:pt x="7418" y="11930"/>
                  </a:lnTo>
                  <a:cubicBezTo>
                    <a:pt x="7418" y="11930"/>
                    <a:pt x="3703" y="23479"/>
                    <a:pt x="3572" y="23789"/>
                  </a:cubicBezTo>
                  <a:cubicBezTo>
                    <a:pt x="3441" y="24098"/>
                    <a:pt x="0" y="40279"/>
                    <a:pt x="0" y="40279"/>
                  </a:cubicBezTo>
                  <a:lnTo>
                    <a:pt x="8597" y="19550"/>
                  </a:lnTo>
                  <a:lnTo>
                    <a:pt x="7942" y="0"/>
                  </a:lnTo>
                  <a:close/>
                </a:path>
              </a:pathLst>
            </a:custGeom>
            <a:solidFill>
              <a:srgbClr val="A5DFF9"/>
            </a:solidFill>
            <a:ln>
              <a:noFill/>
            </a:ln>
          </p:spPr>
          <p:txBody>
            <a:bodyPr spcFirstLastPara="1" wrap="square" lIns="121900" tIns="121900" rIns="121900" bIns="121900" anchor="ctr" anchorCtr="0">
              <a:noAutofit/>
            </a:bodyPr>
            <a:lstStyle/>
            <a:p>
              <a:pPr defTabSz="609630"/>
              <a:endParaRPr sz="2400">
                <a:solidFill>
                  <a:srgbClr val="000000"/>
                </a:solidFill>
                <a:latin typeface="+mj-lt"/>
              </a:endParaRPr>
            </a:p>
          </p:txBody>
        </p:sp>
        <p:sp>
          <p:nvSpPr>
            <p:cNvPr id="42" name="Google Shape;783;p26">
              <a:extLst>
                <a:ext uri="{FF2B5EF4-FFF2-40B4-BE49-F238E27FC236}">
                  <a16:creationId xmlns:a16="http://schemas.microsoft.com/office/drawing/2014/main" id="{B79E810A-91DB-4E05-A392-0DBEAA9E3A24}"/>
                </a:ext>
              </a:extLst>
            </p:cNvPr>
            <p:cNvSpPr/>
            <p:nvPr/>
          </p:nvSpPr>
          <p:spPr>
            <a:xfrm>
              <a:off x="3218692" y="1133837"/>
              <a:ext cx="2685128" cy="880704"/>
            </a:xfrm>
            <a:custGeom>
              <a:avLst/>
              <a:gdLst/>
              <a:ahLst/>
              <a:cxnLst/>
              <a:rect l="l" t="t" r="r" b="b"/>
              <a:pathLst>
                <a:path w="97252" h="31898" extrusionOk="0">
                  <a:moveTo>
                    <a:pt x="59187" y="1"/>
                  </a:moveTo>
                  <a:lnTo>
                    <a:pt x="55020" y="4061"/>
                  </a:lnTo>
                  <a:lnTo>
                    <a:pt x="50269" y="4680"/>
                  </a:lnTo>
                  <a:lnTo>
                    <a:pt x="41208" y="12776"/>
                  </a:lnTo>
                  <a:lnTo>
                    <a:pt x="35077" y="21063"/>
                  </a:lnTo>
                  <a:lnTo>
                    <a:pt x="29231" y="22992"/>
                  </a:lnTo>
                  <a:lnTo>
                    <a:pt x="23528" y="29028"/>
                  </a:lnTo>
                  <a:lnTo>
                    <a:pt x="20170" y="26171"/>
                  </a:lnTo>
                  <a:lnTo>
                    <a:pt x="16217" y="26171"/>
                  </a:lnTo>
                  <a:lnTo>
                    <a:pt x="14324" y="27218"/>
                  </a:lnTo>
                  <a:lnTo>
                    <a:pt x="8621" y="26171"/>
                  </a:lnTo>
                  <a:lnTo>
                    <a:pt x="6287" y="27754"/>
                  </a:lnTo>
                  <a:lnTo>
                    <a:pt x="2918" y="27754"/>
                  </a:lnTo>
                  <a:lnTo>
                    <a:pt x="1" y="31897"/>
                  </a:lnTo>
                  <a:lnTo>
                    <a:pt x="97251" y="31897"/>
                  </a:lnTo>
                  <a:lnTo>
                    <a:pt x="94120" y="28540"/>
                  </a:lnTo>
                  <a:lnTo>
                    <a:pt x="92143" y="28635"/>
                  </a:lnTo>
                  <a:lnTo>
                    <a:pt x="88560" y="26516"/>
                  </a:lnTo>
                  <a:lnTo>
                    <a:pt x="85273" y="27754"/>
                  </a:lnTo>
                  <a:lnTo>
                    <a:pt x="81690" y="23789"/>
                  </a:lnTo>
                  <a:lnTo>
                    <a:pt x="77380" y="18241"/>
                  </a:lnTo>
                  <a:lnTo>
                    <a:pt x="72272" y="14276"/>
                  </a:lnTo>
                  <a:lnTo>
                    <a:pt x="68545" y="9347"/>
                  </a:lnTo>
                  <a:lnTo>
                    <a:pt x="66854" y="9073"/>
                  </a:lnTo>
                  <a:lnTo>
                    <a:pt x="59187" y="1"/>
                  </a:lnTo>
                  <a:close/>
                </a:path>
              </a:pathLst>
            </a:custGeom>
            <a:solidFill>
              <a:srgbClr val="D8EFFE"/>
            </a:solidFill>
            <a:ln>
              <a:noFill/>
            </a:ln>
          </p:spPr>
          <p:txBody>
            <a:bodyPr spcFirstLastPara="1" wrap="square" lIns="121900" tIns="121900" rIns="121900" bIns="121900" anchor="ctr" anchorCtr="0">
              <a:noAutofit/>
            </a:bodyPr>
            <a:lstStyle/>
            <a:p>
              <a:pPr defTabSz="609630"/>
              <a:endParaRPr sz="2400">
                <a:solidFill>
                  <a:srgbClr val="000000"/>
                </a:solidFill>
                <a:latin typeface="+mj-lt"/>
              </a:endParaRPr>
            </a:p>
          </p:txBody>
        </p:sp>
        <p:sp>
          <p:nvSpPr>
            <p:cNvPr id="43" name="Google Shape;784;p26">
              <a:extLst>
                <a:ext uri="{FF2B5EF4-FFF2-40B4-BE49-F238E27FC236}">
                  <a16:creationId xmlns:a16="http://schemas.microsoft.com/office/drawing/2014/main" id="{29FC6214-FC8E-4002-BB78-6D3E5688EB1B}"/>
                </a:ext>
              </a:extLst>
            </p:cNvPr>
            <p:cNvSpPr/>
            <p:nvPr/>
          </p:nvSpPr>
          <p:spPr>
            <a:xfrm>
              <a:off x="3299226" y="1900087"/>
              <a:ext cx="93073" cy="92714"/>
            </a:xfrm>
            <a:custGeom>
              <a:avLst/>
              <a:gdLst/>
              <a:ahLst/>
              <a:cxnLst/>
              <a:rect l="l" t="t" r="r" b="b"/>
              <a:pathLst>
                <a:path w="3371" h="3358" extrusionOk="0">
                  <a:moveTo>
                    <a:pt x="1" y="0"/>
                  </a:moveTo>
                  <a:lnTo>
                    <a:pt x="1596" y="1238"/>
                  </a:lnTo>
                  <a:lnTo>
                    <a:pt x="799" y="3358"/>
                  </a:lnTo>
                  <a:lnTo>
                    <a:pt x="2775" y="1679"/>
                  </a:lnTo>
                  <a:lnTo>
                    <a:pt x="2775" y="607"/>
                  </a:lnTo>
                  <a:lnTo>
                    <a:pt x="3370" y="0"/>
                  </a:lnTo>
                  <a:close/>
                </a:path>
              </a:pathLst>
            </a:custGeom>
            <a:solidFill>
              <a:srgbClr val="7CD4FB"/>
            </a:solidFill>
            <a:ln>
              <a:noFill/>
            </a:ln>
          </p:spPr>
          <p:txBody>
            <a:bodyPr spcFirstLastPara="1" wrap="square" lIns="121900" tIns="121900" rIns="121900" bIns="121900" anchor="ctr" anchorCtr="0">
              <a:noAutofit/>
            </a:bodyPr>
            <a:lstStyle/>
            <a:p>
              <a:pPr defTabSz="609630"/>
              <a:endParaRPr sz="2400">
                <a:solidFill>
                  <a:srgbClr val="000000"/>
                </a:solidFill>
                <a:latin typeface="+mj-lt"/>
              </a:endParaRPr>
            </a:p>
          </p:txBody>
        </p:sp>
        <p:sp>
          <p:nvSpPr>
            <p:cNvPr id="48" name="Google Shape;785;p26">
              <a:extLst>
                <a:ext uri="{FF2B5EF4-FFF2-40B4-BE49-F238E27FC236}">
                  <a16:creationId xmlns:a16="http://schemas.microsoft.com/office/drawing/2014/main" id="{376956B0-F916-48FD-8985-D67E191592A4}"/>
                </a:ext>
              </a:extLst>
            </p:cNvPr>
            <p:cNvSpPr/>
            <p:nvPr/>
          </p:nvSpPr>
          <p:spPr>
            <a:xfrm>
              <a:off x="3456678" y="1856355"/>
              <a:ext cx="157515" cy="105884"/>
            </a:xfrm>
            <a:custGeom>
              <a:avLst/>
              <a:gdLst/>
              <a:ahLst/>
              <a:cxnLst/>
              <a:rect l="l" t="t" r="r" b="b"/>
              <a:pathLst>
                <a:path w="5705" h="3835" extrusionOk="0">
                  <a:moveTo>
                    <a:pt x="1" y="1"/>
                  </a:moveTo>
                  <a:lnTo>
                    <a:pt x="2275" y="1584"/>
                  </a:lnTo>
                  <a:lnTo>
                    <a:pt x="1656" y="3834"/>
                  </a:lnTo>
                  <a:lnTo>
                    <a:pt x="1656" y="3834"/>
                  </a:lnTo>
                  <a:lnTo>
                    <a:pt x="3811" y="1584"/>
                  </a:lnTo>
                  <a:cubicBezTo>
                    <a:pt x="3811" y="1584"/>
                    <a:pt x="4128" y="1521"/>
                    <a:pt x="4340" y="1521"/>
                  </a:cubicBezTo>
                  <a:cubicBezTo>
                    <a:pt x="4446" y="1521"/>
                    <a:pt x="4525" y="1536"/>
                    <a:pt x="4525" y="1584"/>
                  </a:cubicBezTo>
                  <a:lnTo>
                    <a:pt x="4525" y="2537"/>
                  </a:lnTo>
                  <a:lnTo>
                    <a:pt x="5704" y="1048"/>
                  </a:lnTo>
                  <a:lnTo>
                    <a:pt x="1" y="1"/>
                  </a:lnTo>
                  <a:close/>
                </a:path>
              </a:pathLst>
            </a:custGeom>
            <a:solidFill>
              <a:srgbClr val="7CD4FB"/>
            </a:solidFill>
            <a:ln>
              <a:noFill/>
            </a:ln>
          </p:spPr>
          <p:txBody>
            <a:bodyPr spcFirstLastPara="1" wrap="square" lIns="121900" tIns="121900" rIns="121900" bIns="121900" anchor="ctr" anchorCtr="0">
              <a:noAutofit/>
            </a:bodyPr>
            <a:lstStyle/>
            <a:p>
              <a:pPr defTabSz="609630"/>
              <a:endParaRPr sz="2400">
                <a:solidFill>
                  <a:srgbClr val="000000"/>
                </a:solidFill>
                <a:latin typeface="+mj-lt"/>
              </a:endParaRPr>
            </a:p>
          </p:txBody>
        </p:sp>
        <p:sp>
          <p:nvSpPr>
            <p:cNvPr id="49" name="Google Shape;786;p26">
              <a:extLst>
                <a:ext uri="{FF2B5EF4-FFF2-40B4-BE49-F238E27FC236}">
                  <a16:creationId xmlns:a16="http://schemas.microsoft.com/office/drawing/2014/main" id="{7E6EEC76-D205-48CA-8F44-2777C99CA5F0}"/>
                </a:ext>
              </a:extLst>
            </p:cNvPr>
            <p:cNvSpPr/>
            <p:nvPr/>
          </p:nvSpPr>
          <p:spPr>
            <a:xfrm>
              <a:off x="3735442" y="1856355"/>
              <a:ext cx="132832" cy="120021"/>
            </a:xfrm>
            <a:custGeom>
              <a:avLst/>
              <a:gdLst/>
              <a:ahLst/>
              <a:cxnLst/>
              <a:rect l="l" t="t" r="r" b="b"/>
              <a:pathLst>
                <a:path w="4811" h="4347" extrusionOk="0">
                  <a:moveTo>
                    <a:pt x="1453" y="1"/>
                  </a:moveTo>
                  <a:lnTo>
                    <a:pt x="679" y="417"/>
                  </a:lnTo>
                  <a:lnTo>
                    <a:pt x="60" y="1763"/>
                  </a:lnTo>
                  <a:lnTo>
                    <a:pt x="1001" y="1370"/>
                  </a:lnTo>
                  <a:lnTo>
                    <a:pt x="2179" y="2227"/>
                  </a:lnTo>
                  <a:lnTo>
                    <a:pt x="1036" y="3834"/>
                  </a:lnTo>
                  <a:lnTo>
                    <a:pt x="0" y="3834"/>
                  </a:lnTo>
                  <a:lnTo>
                    <a:pt x="1167" y="4346"/>
                  </a:lnTo>
                  <a:lnTo>
                    <a:pt x="3084" y="3013"/>
                  </a:lnTo>
                  <a:lnTo>
                    <a:pt x="4299" y="3834"/>
                  </a:lnTo>
                  <a:lnTo>
                    <a:pt x="4811" y="2858"/>
                  </a:lnTo>
                  <a:lnTo>
                    <a:pt x="1453" y="1"/>
                  </a:lnTo>
                  <a:close/>
                </a:path>
              </a:pathLst>
            </a:custGeom>
            <a:solidFill>
              <a:srgbClr val="7CD4FB"/>
            </a:solidFill>
            <a:ln>
              <a:noFill/>
            </a:ln>
          </p:spPr>
          <p:txBody>
            <a:bodyPr spcFirstLastPara="1" wrap="square" lIns="121900" tIns="121900" rIns="121900" bIns="121900" anchor="ctr" anchorCtr="0">
              <a:noAutofit/>
            </a:bodyPr>
            <a:lstStyle/>
            <a:p>
              <a:pPr defTabSz="609630"/>
              <a:endParaRPr sz="2400">
                <a:solidFill>
                  <a:srgbClr val="000000"/>
                </a:solidFill>
                <a:latin typeface="+mj-lt"/>
              </a:endParaRPr>
            </a:p>
          </p:txBody>
        </p:sp>
        <p:sp>
          <p:nvSpPr>
            <p:cNvPr id="50" name="Google Shape;787;p26">
              <a:extLst>
                <a:ext uri="{FF2B5EF4-FFF2-40B4-BE49-F238E27FC236}">
                  <a16:creationId xmlns:a16="http://schemas.microsoft.com/office/drawing/2014/main" id="{BD04DA3F-B59A-4F44-8B1A-A0A39A1AABE2}"/>
                </a:ext>
              </a:extLst>
            </p:cNvPr>
            <p:cNvSpPr/>
            <p:nvPr/>
          </p:nvSpPr>
          <p:spPr>
            <a:xfrm>
              <a:off x="4025691" y="1715330"/>
              <a:ext cx="161436" cy="141059"/>
            </a:xfrm>
            <a:custGeom>
              <a:avLst/>
              <a:gdLst/>
              <a:ahLst/>
              <a:cxnLst/>
              <a:rect l="l" t="t" r="r" b="b"/>
              <a:pathLst>
                <a:path w="5847" h="5109" extrusionOk="0">
                  <a:moveTo>
                    <a:pt x="5847" y="1"/>
                  </a:moveTo>
                  <a:lnTo>
                    <a:pt x="1" y="1930"/>
                  </a:lnTo>
                  <a:lnTo>
                    <a:pt x="3251" y="2775"/>
                  </a:lnTo>
                  <a:lnTo>
                    <a:pt x="3025" y="5109"/>
                  </a:lnTo>
                  <a:lnTo>
                    <a:pt x="5847" y="1"/>
                  </a:lnTo>
                  <a:close/>
                </a:path>
              </a:pathLst>
            </a:custGeom>
            <a:solidFill>
              <a:srgbClr val="7CD4FB"/>
            </a:solidFill>
            <a:ln>
              <a:noFill/>
            </a:ln>
          </p:spPr>
          <p:txBody>
            <a:bodyPr spcFirstLastPara="1" wrap="square" lIns="121900" tIns="121900" rIns="121900" bIns="121900" anchor="ctr" anchorCtr="0">
              <a:noAutofit/>
            </a:bodyPr>
            <a:lstStyle/>
            <a:p>
              <a:pPr defTabSz="609630"/>
              <a:endParaRPr sz="2400">
                <a:solidFill>
                  <a:srgbClr val="000000"/>
                </a:solidFill>
                <a:latin typeface="+mj-lt"/>
              </a:endParaRPr>
            </a:p>
          </p:txBody>
        </p:sp>
        <p:sp>
          <p:nvSpPr>
            <p:cNvPr id="51" name="Google Shape;788;p26">
              <a:extLst>
                <a:ext uri="{FF2B5EF4-FFF2-40B4-BE49-F238E27FC236}">
                  <a16:creationId xmlns:a16="http://schemas.microsoft.com/office/drawing/2014/main" id="{2609AD91-9BA8-4EAC-97C9-41FFEEA9D2AD}"/>
                </a:ext>
              </a:extLst>
            </p:cNvPr>
            <p:cNvSpPr/>
            <p:nvPr/>
          </p:nvSpPr>
          <p:spPr>
            <a:xfrm>
              <a:off x="4505942" y="1245928"/>
              <a:ext cx="388583" cy="428700"/>
            </a:xfrm>
            <a:custGeom>
              <a:avLst/>
              <a:gdLst/>
              <a:ahLst/>
              <a:cxnLst/>
              <a:rect l="l" t="t" r="r" b="b"/>
              <a:pathLst>
                <a:path w="14074" h="15527" extrusionOk="0">
                  <a:moveTo>
                    <a:pt x="8395" y="1"/>
                  </a:moveTo>
                  <a:lnTo>
                    <a:pt x="3644" y="620"/>
                  </a:lnTo>
                  <a:lnTo>
                    <a:pt x="3311" y="2239"/>
                  </a:lnTo>
                  <a:lnTo>
                    <a:pt x="1" y="6001"/>
                  </a:lnTo>
                  <a:lnTo>
                    <a:pt x="3180" y="5537"/>
                  </a:lnTo>
                  <a:lnTo>
                    <a:pt x="5561" y="7109"/>
                  </a:lnTo>
                  <a:lnTo>
                    <a:pt x="4918" y="7895"/>
                  </a:lnTo>
                  <a:lnTo>
                    <a:pt x="6299" y="8359"/>
                  </a:lnTo>
                  <a:lnTo>
                    <a:pt x="7645" y="9823"/>
                  </a:lnTo>
                  <a:lnTo>
                    <a:pt x="8823" y="10978"/>
                  </a:lnTo>
                  <a:lnTo>
                    <a:pt x="6263" y="12859"/>
                  </a:lnTo>
                  <a:lnTo>
                    <a:pt x="3823" y="13336"/>
                  </a:lnTo>
                  <a:lnTo>
                    <a:pt x="3215" y="15526"/>
                  </a:lnTo>
                  <a:lnTo>
                    <a:pt x="3215" y="15526"/>
                  </a:lnTo>
                  <a:lnTo>
                    <a:pt x="4692" y="13800"/>
                  </a:lnTo>
                  <a:lnTo>
                    <a:pt x="7216" y="13800"/>
                  </a:lnTo>
                  <a:lnTo>
                    <a:pt x="9085" y="12395"/>
                  </a:lnTo>
                  <a:lnTo>
                    <a:pt x="11336" y="13907"/>
                  </a:lnTo>
                  <a:lnTo>
                    <a:pt x="10300" y="15110"/>
                  </a:lnTo>
                  <a:lnTo>
                    <a:pt x="10300" y="15110"/>
                  </a:lnTo>
                  <a:lnTo>
                    <a:pt x="12228" y="14229"/>
                  </a:lnTo>
                  <a:lnTo>
                    <a:pt x="14074" y="15265"/>
                  </a:lnTo>
                  <a:lnTo>
                    <a:pt x="14074" y="15265"/>
                  </a:lnTo>
                  <a:lnTo>
                    <a:pt x="12038" y="13229"/>
                  </a:lnTo>
                  <a:lnTo>
                    <a:pt x="10073" y="12240"/>
                  </a:lnTo>
                  <a:lnTo>
                    <a:pt x="11038" y="11133"/>
                  </a:lnTo>
                  <a:lnTo>
                    <a:pt x="14074" y="11883"/>
                  </a:lnTo>
                  <a:lnTo>
                    <a:pt x="14074" y="11883"/>
                  </a:lnTo>
                  <a:lnTo>
                    <a:pt x="11038" y="9359"/>
                  </a:lnTo>
                  <a:lnTo>
                    <a:pt x="8216" y="9299"/>
                  </a:lnTo>
                  <a:lnTo>
                    <a:pt x="6871" y="6954"/>
                  </a:lnTo>
                  <a:lnTo>
                    <a:pt x="8252" y="6525"/>
                  </a:lnTo>
                  <a:lnTo>
                    <a:pt x="9823" y="6787"/>
                  </a:lnTo>
                  <a:lnTo>
                    <a:pt x="8597" y="5382"/>
                  </a:lnTo>
                  <a:lnTo>
                    <a:pt x="6037" y="4335"/>
                  </a:lnTo>
                  <a:lnTo>
                    <a:pt x="6740" y="2763"/>
                  </a:lnTo>
                  <a:lnTo>
                    <a:pt x="4275" y="2906"/>
                  </a:lnTo>
                  <a:lnTo>
                    <a:pt x="8395" y="1"/>
                  </a:lnTo>
                  <a:close/>
                </a:path>
              </a:pathLst>
            </a:custGeom>
            <a:solidFill>
              <a:srgbClr val="7CD4FB"/>
            </a:solidFill>
            <a:ln>
              <a:noFill/>
            </a:ln>
          </p:spPr>
          <p:txBody>
            <a:bodyPr spcFirstLastPara="1" wrap="square" lIns="121900" tIns="121900" rIns="121900" bIns="121900" anchor="ctr" anchorCtr="0">
              <a:noAutofit/>
            </a:bodyPr>
            <a:lstStyle/>
            <a:p>
              <a:pPr defTabSz="609630"/>
              <a:endParaRPr sz="2400">
                <a:solidFill>
                  <a:srgbClr val="000000"/>
                </a:solidFill>
                <a:latin typeface="+mj-lt"/>
              </a:endParaRPr>
            </a:p>
          </p:txBody>
        </p:sp>
        <p:sp>
          <p:nvSpPr>
            <p:cNvPr id="56" name="Google Shape;789;p26">
              <a:extLst>
                <a:ext uri="{FF2B5EF4-FFF2-40B4-BE49-F238E27FC236}">
                  <a16:creationId xmlns:a16="http://schemas.microsoft.com/office/drawing/2014/main" id="{FF24D96F-9C2D-4338-AEF8-9D7673E8C934}"/>
                </a:ext>
              </a:extLst>
            </p:cNvPr>
            <p:cNvSpPr/>
            <p:nvPr/>
          </p:nvSpPr>
          <p:spPr>
            <a:xfrm>
              <a:off x="5095993" y="1391895"/>
              <a:ext cx="118033" cy="136117"/>
            </a:xfrm>
            <a:custGeom>
              <a:avLst/>
              <a:gdLst/>
              <a:ahLst/>
              <a:cxnLst/>
              <a:rect l="l" t="t" r="r" b="b"/>
              <a:pathLst>
                <a:path w="4275" h="4930" extrusionOk="0">
                  <a:moveTo>
                    <a:pt x="548" y="0"/>
                  </a:moveTo>
                  <a:lnTo>
                    <a:pt x="905" y="1929"/>
                  </a:lnTo>
                  <a:lnTo>
                    <a:pt x="0" y="1929"/>
                  </a:lnTo>
                  <a:lnTo>
                    <a:pt x="4275" y="4929"/>
                  </a:lnTo>
                  <a:lnTo>
                    <a:pt x="548" y="0"/>
                  </a:lnTo>
                  <a:close/>
                </a:path>
              </a:pathLst>
            </a:custGeom>
            <a:solidFill>
              <a:srgbClr val="7CD4FB"/>
            </a:solidFill>
            <a:ln>
              <a:noFill/>
            </a:ln>
          </p:spPr>
          <p:txBody>
            <a:bodyPr spcFirstLastPara="1" wrap="square" lIns="121900" tIns="121900" rIns="121900" bIns="121900" anchor="ctr" anchorCtr="0">
              <a:noAutofit/>
            </a:bodyPr>
            <a:lstStyle/>
            <a:p>
              <a:pPr defTabSz="609630"/>
              <a:endParaRPr sz="2400">
                <a:solidFill>
                  <a:srgbClr val="000000"/>
                </a:solidFill>
                <a:latin typeface="+mj-lt"/>
              </a:endParaRPr>
            </a:p>
          </p:txBody>
        </p:sp>
        <p:sp>
          <p:nvSpPr>
            <p:cNvPr id="57" name="Google Shape;790;p26">
              <a:extLst>
                <a:ext uri="{FF2B5EF4-FFF2-40B4-BE49-F238E27FC236}">
                  <a16:creationId xmlns:a16="http://schemas.microsoft.com/office/drawing/2014/main" id="{0F5493B1-347F-40B8-B5D2-40D1A95556C2}"/>
                </a:ext>
              </a:extLst>
            </p:cNvPr>
            <p:cNvSpPr/>
            <p:nvPr/>
          </p:nvSpPr>
          <p:spPr>
            <a:xfrm>
              <a:off x="5355017" y="1637446"/>
              <a:ext cx="217981" cy="262682"/>
            </a:xfrm>
            <a:custGeom>
              <a:avLst/>
              <a:gdLst/>
              <a:ahLst/>
              <a:cxnLst/>
              <a:rect l="l" t="t" r="r" b="b"/>
              <a:pathLst>
                <a:path w="7895" h="9514" extrusionOk="0">
                  <a:moveTo>
                    <a:pt x="1" y="0"/>
                  </a:moveTo>
                  <a:lnTo>
                    <a:pt x="858" y="2608"/>
                  </a:lnTo>
                  <a:lnTo>
                    <a:pt x="1" y="2608"/>
                  </a:lnTo>
                  <a:lnTo>
                    <a:pt x="7894" y="9513"/>
                  </a:lnTo>
                  <a:lnTo>
                    <a:pt x="7894" y="9513"/>
                  </a:lnTo>
                  <a:lnTo>
                    <a:pt x="1" y="0"/>
                  </a:lnTo>
                  <a:close/>
                </a:path>
              </a:pathLst>
            </a:custGeom>
            <a:solidFill>
              <a:srgbClr val="7CD4FB"/>
            </a:solidFill>
            <a:ln>
              <a:noFill/>
            </a:ln>
          </p:spPr>
          <p:txBody>
            <a:bodyPr spcFirstLastPara="1" wrap="square" lIns="121900" tIns="121900" rIns="121900" bIns="121900" anchor="ctr" anchorCtr="0">
              <a:noAutofit/>
            </a:bodyPr>
            <a:lstStyle/>
            <a:p>
              <a:pPr defTabSz="609630"/>
              <a:endParaRPr sz="2400">
                <a:solidFill>
                  <a:srgbClr val="000000"/>
                </a:solidFill>
                <a:latin typeface="+mj-lt"/>
              </a:endParaRPr>
            </a:p>
          </p:txBody>
        </p:sp>
        <p:sp>
          <p:nvSpPr>
            <p:cNvPr id="58" name="Google Shape;791;p26">
              <a:extLst>
                <a:ext uri="{FF2B5EF4-FFF2-40B4-BE49-F238E27FC236}">
                  <a16:creationId xmlns:a16="http://schemas.microsoft.com/office/drawing/2014/main" id="{977AB642-3850-4818-9396-DACBA0A80D0A}"/>
                </a:ext>
              </a:extLst>
            </p:cNvPr>
            <p:cNvSpPr/>
            <p:nvPr/>
          </p:nvSpPr>
          <p:spPr>
            <a:xfrm>
              <a:off x="5663681" y="1865880"/>
              <a:ext cx="98982" cy="67424"/>
            </a:xfrm>
            <a:custGeom>
              <a:avLst/>
              <a:gdLst/>
              <a:ahLst/>
              <a:cxnLst/>
              <a:rect l="l" t="t" r="r" b="b"/>
              <a:pathLst>
                <a:path w="3585" h="2442" extrusionOk="0">
                  <a:moveTo>
                    <a:pt x="1" y="1"/>
                  </a:moveTo>
                  <a:lnTo>
                    <a:pt x="1620" y="1870"/>
                  </a:lnTo>
                  <a:lnTo>
                    <a:pt x="1406" y="2442"/>
                  </a:lnTo>
                  <a:lnTo>
                    <a:pt x="3584" y="2120"/>
                  </a:lnTo>
                  <a:lnTo>
                    <a:pt x="1" y="1"/>
                  </a:lnTo>
                  <a:close/>
                </a:path>
              </a:pathLst>
            </a:custGeom>
            <a:solidFill>
              <a:srgbClr val="7CD4FB"/>
            </a:solidFill>
            <a:ln>
              <a:noFill/>
            </a:ln>
          </p:spPr>
          <p:txBody>
            <a:bodyPr spcFirstLastPara="1" wrap="square" lIns="121900" tIns="121900" rIns="121900" bIns="121900" anchor="ctr" anchorCtr="0">
              <a:noAutofit/>
            </a:bodyPr>
            <a:lstStyle/>
            <a:p>
              <a:pPr defTabSz="609630"/>
              <a:endParaRPr sz="2400">
                <a:solidFill>
                  <a:srgbClr val="000000"/>
                </a:solidFill>
                <a:latin typeface="+mj-lt"/>
              </a:endParaRPr>
            </a:p>
          </p:txBody>
        </p:sp>
      </p:grpSp>
      <p:sp>
        <p:nvSpPr>
          <p:cNvPr id="59" name="Google Shape;792;p26">
            <a:extLst>
              <a:ext uri="{FF2B5EF4-FFF2-40B4-BE49-F238E27FC236}">
                <a16:creationId xmlns:a16="http://schemas.microsoft.com/office/drawing/2014/main" id="{91F4FA46-82D3-4294-B040-0B3E1082FC0D}"/>
              </a:ext>
            </a:extLst>
          </p:cNvPr>
          <p:cNvSpPr/>
          <p:nvPr/>
        </p:nvSpPr>
        <p:spPr>
          <a:xfrm>
            <a:off x="65" y="2556761"/>
            <a:ext cx="12192043" cy="491839"/>
          </a:xfrm>
          <a:custGeom>
            <a:avLst/>
            <a:gdLst/>
            <a:ahLst/>
            <a:cxnLst/>
            <a:rect l="l" t="t" r="r" b="b"/>
            <a:pathLst>
              <a:path w="285751" h="9541" extrusionOk="0">
                <a:moveTo>
                  <a:pt x="1" y="1"/>
                </a:moveTo>
                <a:cubicBezTo>
                  <a:pt x="1" y="1"/>
                  <a:pt x="8607" y="8261"/>
                  <a:pt x="20022" y="8261"/>
                </a:cubicBezTo>
                <a:cubicBezTo>
                  <a:pt x="21316" y="8261"/>
                  <a:pt x="22646" y="8155"/>
                  <a:pt x="24004" y="7918"/>
                </a:cubicBezTo>
                <a:cubicBezTo>
                  <a:pt x="35004" y="6003"/>
                  <a:pt x="53409" y="3812"/>
                  <a:pt x="63962" y="3812"/>
                </a:cubicBezTo>
                <a:cubicBezTo>
                  <a:pt x="66201" y="3812"/>
                  <a:pt x="68088" y="3911"/>
                  <a:pt x="69474" y="4132"/>
                </a:cubicBezTo>
                <a:cubicBezTo>
                  <a:pt x="71478" y="4451"/>
                  <a:pt x="73061" y="4574"/>
                  <a:pt x="74425" y="4574"/>
                </a:cubicBezTo>
                <a:cubicBezTo>
                  <a:pt x="78450" y="4574"/>
                  <a:pt x="80569" y="3506"/>
                  <a:pt x="85976" y="3275"/>
                </a:cubicBezTo>
                <a:cubicBezTo>
                  <a:pt x="86165" y="3266"/>
                  <a:pt x="86359" y="3262"/>
                  <a:pt x="86558" y="3262"/>
                </a:cubicBezTo>
                <a:cubicBezTo>
                  <a:pt x="93287" y="3262"/>
                  <a:pt x="105734" y="7914"/>
                  <a:pt x="116834" y="7914"/>
                </a:cubicBezTo>
                <a:cubicBezTo>
                  <a:pt x="117991" y="7914"/>
                  <a:pt x="119134" y="7863"/>
                  <a:pt x="120254" y="7752"/>
                </a:cubicBezTo>
                <a:cubicBezTo>
                  <a:pt x="130506" y="6739"/>
                  <a:pt x="146991" y="2691"/>
                  <a:pt x="158244" y="2691"/>
                </a:cubicBezTo>
                <a:cubicBezTo>
                  <a:pt x="160360" y="2691"/>
                  <a:pt x="162292" y="2834"/>
                  <a:pt x="163962" y="3168"/>
                </a:cubicBezTo>
                <a:cubicBezTo>
                  <a:pt x="167303" y="3836"/>
                  <a:pt x="170414" y="4101"/>
                  <a:pt x="173599" y="4101"/>
                </a:cubicBezTo>
                <a:cubicBezTo>
                  <a:pt x="180460" y="4101"/>
                  <a:pt x="187665" y="2872"/>
                  <a:pt x="198252" y="1798"/>
                </a:cubicBezTo>
                <a:cubicBezTo>
                  <a:pt x="199379" y="1683"/>
                  <a:pt x="200518" y="1630"/>
                  <a:pt x="201666" y="1630"/>
                </a:cubicBezTo>
                <a:cubicBezTo>
                  <a:pt x="215654" y="1630"/>
                  <a:pt x="230968" y="9540"/>
                  <a:pt x="242989" y="9540"/>
                </a:cubicBezTo>
                <a:cubicBezTo>
                  <a:pt x="243534" y="9540"/>
                  <a:pt x="244072" y="9524"/>
                  <a:pt x="244603" y="9490"/>
                </a:cubicBezTo>
                <a:cubicBezTo>
                  <a:pt x="257807" y="8644"/>
                  <a:pt x="285751" y="1"/>
                  <a:pt x="285751" y="1"/>
                </a:cubicBezTo>
                <a:close/>
              </a:path>
            </a:pathLst>
          </a:custGeom>
          <a:gradFill flip="none" rotWithShape="1">
            <a:gsLst>
              <a:gs pos="0">
                <a:srgbClr val="460073">
                  <a:lumMod val="20000"/>
                  <a:lumOff val="80000"/>
                </a:srgbClr>
              </a:gs>
              <a:gs pos="0">
                <a:srgbClr val="B455AA">
                  <a:lumMod val="60000"/>
                  <a:lumOff val="40000"/>
                </a:srgbClr>
              </a:gs>
              <a:gs pos="31000">
                <a:srgbClr val="A5DFF9"/>
              </a:gs>
              <a:gs pos="61000">
                <a:srgbClr val="53A8DD"/>
              </a:gs>
              <a:gs pos="91000">
                <a:srgbClr val="0070C0"/>
              </a:gs>
            </a:gsLst>
            <a:lin ang="2700000" scaled="1"/>
            <a:tileRect/>
          </a:gradFill>
          <a:ln>
            <a:noFill/>
          </a:ln>
        </p:spPr>
        <p:txBody>
          <a:bodyPr spcFirstLastPara="1" wrap="square" lIns="121900" tIns="121900" rIns="121900" bIns="121900" anchor="ctr" anchorCtr="0">
            <a:noAutofit/>
          </a:bodyPr>
          <a:lstStyle/>
          <a:p>
            <a:pPr marL="0" marR="0" lvl="0" indent="0" defTabSz="60963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srgbClr val="000000"/>
              </a:solidFill>
              <a:effectLst/>
              <a:uLnTx/>
              <a:uFillTx/>
              <a:latin typeface="Graphik"/>
            </a:endParaRPr>
          </a:p>
        </p:txBody>
      </p:sp>
      <p:grpSp>
        <p:nvGrpSpPr>
          <p:cNvPr id="60" name="Google Shape;795;p26">
            <a:extLst>
              <a:ext uri="{FF2B5EF4-FFF2-40B4-BE49-F238E27FC236}">
                <a16:creationId xmlns:a16="http://schemas.microsoft.com/office/drawing/2014/main" id="{0DC94077-23C7-4B4C-BFFD-4AC602293936}"/>
              </a:ext>
            </a:extLst>
          </p:cNvPr>
          <p:cNvGrpSpPr/>
          <p:nvPr/>
        </p:nvGrpSpPr>
        <p:grpSpPr>
          <a:xfrm>
            <a:off x="8284867" y="1315760"/>
            <a:ext cx="3808163" cy="1121237"/>
            <a:chOff x="5086927" y="3515500"/>
            <a:chExt cx="4276273" cy="840929"/>
          </a:xfrm>
        </p:grpSpPr>
        <p:sp>
          <p:nvSpPr>
            <p:cNvPr id="61" name="Google Shape;796;p26">
              <a:extLst>
                <a:ext uri="{FF2B5EF4-FFF2-40B4-BE49-F238E27FC236}">
                  <a16:creationId xmlns:a16="http://schemas.microsoft.com/office/drawing/2014/main" id="{B35FACE7-8E99-49CD-BA77-056DAD40A16C}"/>
                </a:ext>
              </a:extLst>
            </p:cNvPr>
            <p:cNvSpPr txBox="1"/>
            <p:nvPr/>
          </p:nvSpPr>
          <p:spPr>
            <a:xfrm>
              <a:off x="5222700" y="3990729"/>
              <a:ext cx="4140500" cy="365700"/>
            </a:xfrm>
            <a:prstGeom prst="rect">
              <a:avLst/>
            </a:prstGeom>
            <a:noFill/>
            <a:ln>
              <a:noFill/>
            </a:ln>
          </p:spPr>
          <p:txBody>
            <a:bodyPr spcFirstLastPara="1" wrap="square" lIns="121900" tIns="121900" rIns="121900" bIns="121900" anchor="ctr" anchorCtr="0">
              <a:noAutofit/>
            </a:bodyPr>
            <a:lstStyle/>
            <a:p>
              <a:pPr marL="228611" indent="-228611" defTabSz="609630">
                <a:spcAft>
                  <a:spcPts val="200"/>
                </a:spcAft>
                <a:buFont typeface="Arial" panose="020B0604020202020204" pitchFamily="34" charset="0"/>
                <a:buChar char="•"/>
              </a:pPr>
              <a:r>
                <a:rPr lang="en" sz="1333" dirty="0">
                  <a:solidFill>
                    <a:srgbClr val="434343"/>
                  </a:solidFill>
                  <a:latin typeface="+mj-lt"/>
                  <a:ea typeface="Roboto"/>
                  <a:cs typeface="Roboto"/>
                  <a:sym typeface="Roboto"/>
                </a:rPr>
                <a:t>Pre-built solutions stitched with data assets, AI accelerators and platform services</a:t>
              </a:r>
              <a:endParaRPr sz="1333" dirty="0">
                <a:solidFill>
                  <a:srgbClr val="434343"/>
                </a:solidFill>
                <a:latin typeface="+mj-lt"/>
                <a:ea typeface="Roboto"/>
                <a:cs typeface="Roboto"/>
                <a:sym typeface="Roboto"/>
              </a:endParaRPr>
            </a:p>
          </p:txBody>
        </p:sp>
        <p:sp>
          <p:nvSpPr>
            <p:cNvPr id="62" name="Google Shape;797;p26">
              <a:extLst>
                <a:ext uri="{FF2B5EF4-FFF2-40B4-BE49-F238E27FC236}">
                  <a16:creationId xmlns:a16="http://schemas.microsoft.com/office/drawing/2014/main" id="{123B1890-D0AA-47DC-BD2C-BE1459674ACE}"/>
                </a:ext>
              </a:extLst>
            </p:cNvPr>
            <p:cNvSpPr txBox="1"/>
            <p:nvPr/>
          </p:nvSpPr>
          <p:spPr>
            <a:xfrm>
              <a:off x="5086927" y="3515500"/>
              <a:ext cx="4276273" cy="365700"/>
            </a:xfrm>
            <a:prstGeom prst="rect">
              <a:avLst/>
            </a:prstGeom>
            <a:noFill/>
            <a:ln>
              <a:noFill/>
            </a:ln>
          </p:spPr>
          <p:txBody>
            <a:bodyPr spcFirstLastPara="1" wrap="square" lIns="121900" tIns="121900" rIns="121900" bIns="121900" anchor="ctr" anchorCtr="0">
              <a:noAutofit/>
            </a:bodyPr>
            <a:lstStyle/>
            <a:p>
              <a:pPr defTabSz="609630">
                <a:spcAft>
                  <a:spcPts val="200"/>
                </a:spcAft>
              </a:pPr>
              <a:r>
                <a:rPr lang="en" sz="1867" b="1" dirty="0">
                  <a:solidFill>
                    <a:srgbClr val="202C8F"/>
                  </a:solidFill>
                  <a:latin typeface="+mj-lt"/>
                  <a:ea typeface="Fira Sans Extra Condensed Medium"/>
                  <a:cs typeface="Fira Sans Extra Condensed Medium"/>
                  <a:sym typeface="Fira Sans Extra Condensed Medium"/>
                </a:rPr>
                <a:t>Ready to Use Data, AI and Technology Platform Services</a:t>
              </a:r>
              <a:endParaRPr sz="1867" b="1" dirty="0">
                <a:solidFill>
                  <a:srgbClr val="202C8F"/>
                </a:solidFill>
                <a:latin typeface="+mj-lt"/>
                <a:ea typeface="Fira Sans Extra Condensed Medium"/>
                <a:cs typeface="Fira Sans Extra Condensed Medium"/>
                <a:sym typeface="Fira Sans Extra Condensed Medium"/>
              </a:endParaRPr>
            </a:p>
          </p:txBody>
        </p:sp>
      </p:grpSp>
      <p:sp>
        <p:nvSpPr>
          <p:cNvPr id="63" name="Google Shape;798;p26">
            <a:extLst>
              <a:ext uri="{FF2B5EF4-FFF2-40B4-BE49-F238E27FC236}">
                <a16:creationId xmlns:a16="http://schemas.microsoft.com/office/drawing/2014/main" id="{A7AD19CB-656B-45FA-8584-32CB9491278A}"/>
              </a:ext>
            </a:extLst>
          </p:cNvPr>
          <p:cNvSpPr/>
          <p:nvPr/>
        </p:nvSpPr>
        <p:spPr>
          <a:xfrm flipH="1">
            <a:off x="6502400" y="1619200"/>
            <a:ext cx="1782467" cy="423900"/>
          </a:xfrm>
          <a:custGeom>
            <a:avLst/>
            <a:gdLst/>
            <a:ahLst/>
            <a:cxnLst/>
            <a:rect l="l" t="t" r="r" b="b"/>
            <a:pathLst>
              <a:path w="53474" h="12717" extrusionOk="0">
                <a:moveTo>
                  <a:pt x="0" y="12717"/>
                </a:moveTo>
                <a:lnTo>
                  <a:pt x="22027" y="0"/>
                </a:lnTo>
                <a:lnTo>
                  <a:pt x="53474" y="0"/>
                </a:lnTo>
              </a:path>
            </a:pathLst>
          </a:custGeom>
          <a:noFill/>
          <a:ln w="9525" cap="flat" cmpd="sng">
            <a:solidFill>
              <a:srgbClr val="E6E6DC">
                <a:lumMod val="75000"/>
              </a:srgbClr>
            </a:solidFill>
            <a:prstDash val="solid"/>
            <a:round/>
            <a:headEnd type="none" w="med" len="med"/>
            <a:tailEnd type="oval" w="med" len="med"/>
          </a:ln>
        </p:spPr>
        <p:txBody>
          <a:bodyPr/>
          <a:lstStyle/>
          <a:p>
            <a:endParaRPr lang="en-IN"/>
          </a:p>
        </p:txBody>
      </p:sp>
      <p:sp>
        <p:nvSpPr>
          <p:cNvPr id="64" name="Google Shape;799;p26">
            <a:extLst>
              <a:ext uri="{FF2B5EF4-FFF2-40B4-BE49-F238E27FC236}">
                <a16:creationId xmlns:a16="http://schemas.microsoft.com/office/drawing/2014/main" id="{D5D69693-CC04-4572-9215-E603C969D77D}"/>
              </a:ext>
            </a:extLst>
          </p:cNvPr>
          <p:cNvSpPr/>
          <p:nvPr/>
        </p:nvSpPr>
        <p:spPr>
          <a:xfrm>
            <a:off x="5922736" y="1368742"/>
            <a:ext cx="487680" cy="487680"/>
          </a:xfrm>
          <a:prstGeom prst="ellipse">
            <a:avLst/>
          </a:prstGeom>
          <a:solidFill>
            <a:srgbClr val="202C8F"/>
          </a:solidFill>
          <a:ln>
            <a:noFill/>
          </a:ln>
        </p:spPr>
        <p:txBody>
          <a:bodyPr spcFirstLastPara="1" wrap="square" lIns="0" tIns="121900" rIns="0" bIns="121900" anchor="ctr" anchorCtr="0">
            <a:noAutofit/>
          </a:bodyPr>
          <a:lstStyle/>
          <a:p>
            <a:pPr marL="0" marR="0" lvl="0" indent="0" algn="ctr" defTabSz="609630" eaLnBrk="1" fontAlgn="auto" latinLnBrk="0" hangingPunct="1">
              <a:lnSpc>
                <a:spcPct val="100000"/>
              </a:lnSpc>
              <a:spcBef>
                <a:spcPts val="0"/>
              </a:spcBef>
              <a:spcAft>
                <a:spcPts val="200"/>
              </a:spcAft>
              <a:buClr>
                <a:srgbClr val="000000"/>
              </a:buClr>
              <a:buSzPts val="1100"/>
              <a:buFontTx/>
              <a:buNone/>
              <a:tabLst/>
              <a:defRPr/>
            </a:pPr>
            <a:r>
              <a:rPr kumimoji="0" lang="en" sz="1867" b="0" i="0" u="none" strike="noStrike" kern="0" cap="none" spc="0" normalizeH="0" baseline="0" noProof="0" dirty="0">
                <a:ln>
                  <a:noFill/>
                </a:ln>
                <a:solidFill>
                  <a:srgbClr val="FFFFFF"/>
                </a:solidFill>
                <a:effectLst/>
                <a:uLnTx/>
                <a:uFillTx/>
                <a:latin typeface="+mj-lt"/>
                <a:ea typeface="Fira Sans Extra Condensed Medium"/>
                <a:cs typeface="Fira Sans Extra Condensed Medium"/>
                <a:sym typeface="Fira Sans Extra Condensed Medium"/>
              </a:rPr>
              <a:t>05</a:t>
            </a:r>
            <a:endParaRPr kumimoji="0" sz="1600" b="0" i="0" u="none" strike="noStrike" kern="0" cap="none" spc="0" normalizeH="0" baseline="0" noProof="0" dirty="0">
              <a:ln>
                <a:noFill/>
              </a:ln>
              <a:solidFill>
                <a:srgbClr val="000000"/>
              </a:solidFill>
              <a:effectLst/>
              <a:uLnTx/>
              <a:uFillTx/>
              <a:latin typeface="+mj-lt"/>
            </a:endParaRPr>
          </a:p>
        </p:txBody>
      </p:sp>
      <p:grpSp>
        <p:nvGrpSpPr>
          <p:cNvPr id="65" name="Google Shape;801;p26">
            <a:extLst>
              <a:ext uri="{FF2B5EF4-FFF2-40B4-BE49-F238E27FC236}">
                <a16:creationId xmlns:a16="http://schemas.microsoft.com/office/drawing/2014/main" id="{6383177E-2A58-4037-B8AC-391975A713FE}"/>
              </a:ext>
            </a:extLst>
          </p:cNvPr>
          <p:cNvGrpSpPr/>
          <p:nvPr/>
        </p:nvGrpSpPr>
        <p:grpSpPr>
          <a:xfrm>
            <a:off x="7441737" y="5156807"/>
            <a:ext cx="4476304" cy="961276"/>
            <a:chOff x="4692852" y="3658300"/>
            <a:chExt cx="4424615" cy="720957"/>
          </a:xfrm>
        </p:grpSpPr>
        <p:sp>
          <p:nvSpPr>
            <p:cNvPr id="66" name="Google Shape;802;p26">
              <a:extLst>
                <a:ext uri="{FF2B5EF4-FFF2-40B4-BE49-F238E27FC236}">
                  <a16:creationId xmlns:a16="http://schemas.microsoft.com/office/drawing/2014/main" id="{809D348E-A505-4C24-9FF9-1B6D1D8A7419}"/>
                </a:ext>
              </a:extLst>
            </p:cNvPr>
            <p:cNvSpPr txBox="1"/>
            <p:nvPr/>
          </p:nvSpPr>
          <p:spPr>
            <a:xfrm>
              <a:off x="4692852" y="4013557"/>
              <a:ext cx="4424615" cy="365700"/>
            </a:xfrm>
            <a:prstGeom prst="rect">
              <a:avLst/>
            </a:prstGeom>
            <a:noFill/>
            <a:ln>
              <a:noFill/>
            </a:ln>
          </p:spPr>
          <p:txBody>
            <a:bodyPr spcFirstLastPara="1" wrap="square" lIns="121900" tIns="121900" rIns="121900" bIns="121900" anchor="ctr" anchorCtr="0">
              <a:noAutofit/>
            </a:bodyPr>
            <a:lstStyle/>
            <a:p>
              <a:pPr marL="285750" indent="-285750" defTabSz="609630">
                <a:spcAft>
                  <a:spcPts val="200"/>
                </a:spcAft>
                <a:buFont typeface="Arial" panose="020B0604020202020204" pitchFamily="34" charset="0"/>
                <a:buChar char="•"/>
              </a:pPr>
              <a:r>
                <a:rPr lang="en-US" sz="1200" dirty="0">
                  <a:solidFill>
                    <a:srgbClr val="434343"/>
                  </a:solidFill>
                  <a:latin typeface="+mj-lt"/>
                  <a:ea typeface="Roboto"/>
                  <a:cs typeface="Roboto"/>
                  <a:sym typeface="Roboto"/>
                </a:rPr>
                <a:t>Ecosystem of 1000+ data originators, aggregators, and exchanges with a pre-designed library of data &amp; insights products</a:t>
              </a:r>
              <a:endParaRPr sz="1200" dirty="0">
                <a:solidFill>
                  <a:srgbClr val="434343"/>
                </a:solidFill>
                <a:latin typeface="+mj-lt"/>
                <a:ea typeface="Roboto"/>
                <a:cs typeface="Roboto"/>
                <a:sym typeface="Roboto"/>
              </a:endParaRPr>
            </a:p>
          </p:txBody>
        </p:sp>
        <p:sp>
          <p:nvSpPr>
            <p:cNvPr id="67" name="Google Shape;803;p26">
              <a:extLst>
                <a:ext uri="{FF2B5EF4-FFF2-40B4-BE49-F238E27FC236}">
                  <a16:creationId xmlns:a16="http://schemas.microsoft.com/office/drawing/2014/main" id="{4D692F72-D3D1-45F2-AE7F-008300289335}"/>
                </a:ext>
              </a:extLst>
            </p:cNvPr>
            <p:cNvSpPr txBox="1"/>
            <p:nvPr/>
          </p:nvSpPr>
          <p:spPr>
            <a:xfrm>
              <a:off x="4692852" y="3658300"/>
              <a:ext cx="3210900" cy="365700"/>
            </a:xfrm>
            <a:prstGeom prst="rect">
              <a:avLst/>
            </a:prstGeom>
            <a:noFill/>
            <a:ln>
              <a:noFill/>
            </a:ln>
          </p:spPr>
          <p:txBody>
            <a:bodyPr spcFirstLastPara="1" wrap="square" lIns="121900" tIns="121900" rIns="121900" bIns="121900" anchor="ctr" anchorCtr="0">
              <a:noAutofit/>
            </a:bodyPr>
            <a:lstStyle/>
            <a:p>
              <a:pPr defTabSz="609630">
                <a:spcAft>
                  <a:spcPts val="200"/>
                </a:spcAft>
              </a:pPr>
              <a:r>
                <a:rPr lang="en" sz="1867" b="1" dirty="0">
                  <a:solidFill>
                    <a:srgbClr val="434343"/>
                  </a:solidFill>
                  <a:latin typeface="+mj-lt"/>
                  <a:ea typeface="Fira Sans Extra Condensed Medium"/>
                  <a:cs typeface="Fira Sans Extra Condensed Medium"/>
                  <a:sym typeface="Fira Sans Extra Condensed Medium"/>
                </a:rPr>
                <a:t>Data Assets</a:t>
              </a:r>
              <a:endParaRPr sz="1867" b="1" dirty="0">
                <a:solidFill>
                  <a:srgbClr val="434343"/>
                </a:solidFill>
                <a:latin typeface="+mj-lt"/>
                <a:ea typeface="Fira Sans Extra Condensed Medium"/>
                <a:cs typeface="Fira Sans Extra Condensed Medium"/>
                <a:sym typeface="Fira Sans Extra Condensed Medium"/>
              </a:endParaRPr>
            </a:p>
          </p:txBody>
        </p:sp>
      </p:grpSp>
      <p:sp>
        <p:nvSpPr>
          <p:cNvPr id="68" name="Google Shape;805;p26">
            <a:extLst>
              <a:ext uri="{FF2B5EF4-FFF2-40B4-BE49-F238E27FC236}">
                <a16:creationId xmlns:a16="http://schemas.microsoft.com/office/drawing/2014/main" id="{77C90D2C-AEFF-48BB-A239-6BC1DE21AF18}"/>
              </a:ext>
            </a:extLst>
          </p:cNvPr>
          <p:cNvSpPr/>
          <p:nvPr/>
        </p:nvSpPr>
        <p:spPr>
          <a:xfrm>
            <a:off x="5922736" y="2922934"/>
            <a:ext cx="487680" cy="487680"/>
          </a:xfrm>
          <a:prstGeom prst="ellipse">
            <a:avLst/>
          </a:prstGeom>
          <a:solidFill>
            <a:srgbClr val="2636AA">
              <a:alpha val="84706"/>
            </a:srgbClr>
          </a:solidFill>
          <a:ln>
            <a:noFill/>
          </a:ln>
        </p:spPr>
        <p:txBody>
          <a:bodyPr spcFirstLastPara="1" wrap="square" lIns="0" tIns="121900" rIns="0" bIns="121900" anchor="ctr" anchorCtr="0">
            <a:noAutofit/>
          </a:bodyPr>
          <a:lstStyle/>
          <a:p>
            <a:pPr marL="0" marR="0" lvl="0" indent="0" algn="ctr" defTabSz="609630" eaLnBrk="1" fontAlgn="auto" latinLnBrk="0" hangingPunct="1">
              <a:lnSpc>
                <a:spcPct val="100000"/>
              </a:lnSpc>
              <a:spcBef>
                <a:spcPts val="0"/>
              </a:spcBef>
              <a:spcAft>
                <a:spcPts val="200"/>
              </a:spcAft>
              <a:buClr>
                <a:srgbClr val="000000"/>
              </a:buClr>
              <a:buSzPts val="1100"/>
              <a:buFontTx/>
              <a:buNone/>
              <a:tabLst/>
              <a:defRPr/>
            </a:pPr>
            <a:r>
              <a:rPr kumimoji="0" lang="en" sz="1867" b="0" i="0" u="none" strike="noStrike" kern="0" cap="none" spc="0" normalizeH="0" baseline="0" noProof="0">
                <a:ln>
                  <a:noFill/>
                </a:ln>
                <a:solidFill>
                  <a:srgbClr val="FFFFFF"/>
                </a:solidFill>
                <a:effectLst/>
                <a:uLnTx/>
                <a:uFillTx/>
                <a:latin typeface="+mj-lt"/>
                <a:ea typeface="Fira Sans Extra Condensed Medium"/>
                <a:cs typeface="Fira Sans Extra Condensed Medium"/>
                <a:sym typeface="Fira Sans Extra Condensed Medium"/>
              </a:rPr>
              <a:t>04</a:t>
            </a:r>
            <a:endParaRPr kumimoji="0" sz="1600" b="0" i="0" u="none" strike="noStrike" kern="0" cap="none" spc="0" normalizeH="0" baseline="0" noProof="0">
              <a:ln>
                <a:noFill/>
              </a:ln>
              <a:solidFill>
                <a:srgbClr val="000000"/>
              </a:solidFill>
              <a:effectLst/>
              <a:uLnTx/>
              <a:uFillTx/>
              <a:latin typeface="+mj-lt"/>
            </a:endParaRPr>
          </a:p>
        </p:txBody>
      </p:sp>
      <p:grpSp>
        <p:nvGrpSpPr>
          <p:cNvPr id="69" name="Google Shape;807;p26">
            <a:extLst>
              <a:ext uri="{FF2B5EF4-FFF2-40B4-BE49-F238E27FC236}">
                <a16:creationId xmlns:a16="http://schemas.microsoft.com/office/drawing/2014/main" id="{77F1DD51-DFD6-4D4E-B319-491F1CFCD7DA}"/>
              </a:ext>
            </a:extLst>
          </p:cNvPr>
          <p:cNvGrpSpPr/>
          <p:nvPr/>
        </p:nvGrpSpPr>
        <p:grpSpPr>
          <a:xfrm>
            <a:off x="288454" y="3717955"/>
            <a:ext cx="4208620" cy="1199854"/>
            <a:chOff x="5180007" y="3618630"/>
            <a:chExt cx="4725955" cy="899890"/>
          </a:xfrm>
        </p:grpSpPr>
        <p:sp>
          <p:nvSpPr>
            <p:cNvPr id="70" name="Google Shape;808;p26">
              <a:extLst>
                <a:ext uri="{FF2B5EF4-FFF2-40B4-BE49-F238E27FC236}">
                  <a16:creationId xmlns:a16="http://schemas.microsoft.com/office/drawing/2014/main" id="{BD2A428B-346E-4462-959E-42B3762A4E11}"/>
                </a:ext>
              </a:extLst>
            </p:cNvPr>
            <p:cNvSpPr txBox="1"/>
            <p:nvPr/>
          </p:nvSpPr>
          <p:spPr>
            <a:xfrm>
              <a:off x="5180007" y="4152820"/>
              <a:ext cx="4725955" cy="365700"/>
            </a:xfrm>
            <a:prstGeom prst="rect">
              <a:avLst/>
            </a:prstGeom>
            <a:noFill/>
            <a:ln>
              <a:noFill/>
            </a:ln>
          </p:spPr>
          <p:txBody>
            <a:bodyPr spcFirstLastPara="1" wrap="square" lIns="121900" tIns="121900" rIns="121900" bIns="121900" anchor="ctr" anchorCtr="0">
              <a:noAutofit/>
            </a:bodyPr>
            <a:lstStyle/>
            <a:p>
              <a:pPr marL="228611" indent="-228611" defTabSz="609630">
                <a:spcAft>
                  <a:spcPts val="200"/>
                </a:spcAft>
                <a:buFont typeface="Arial" panose="020B0604020202020204" pitchFamily="34" charset="0"/>
                <a:buChar char="•"/>
              </a:pPr>
              <a:r>
                <a:rPr lang="en" sz="1200" dirty="0">
                  <a:solidFill>
                    <a:srgbClr val="434343"/>
                  </a:solidFill>
                  <a:latin typeface="+mj-lt"/>
                  <a:ea typeface="Roboto"/>
                  <a:cs typeface="Roboto"/>
                  <a:sym typeface="Roboto"/>
                </a:rPr>
                <a:t>Ecosystem partnerships and experience with multiple cloud platforms, library of advanced AI algorithms for industry specific use cases</a:t>
              </a:r>
              <a:endParaRPr sz="1200" dirty="0">
                <a:solidFill>
                  <a:srgbClr val="434343"/>
                </a:solidFill>
                <a:latin typeface="+mj-lt"/>
                <a:ea typeface="Roboto"/>
                <a:cs typeface="Roboto"/>
                <a:sym typeface="Roboto"/>
              </a:endParaRPr>
            </a:p>
          </p:txBody>
        </p:sp>
        <p:sp>
          <p:nvSpPr>
            <p:cNvPr id="71" name="Google Shape;809;p26">
              <a:extLst>
                <a:ext uri="{FF2B5EF4-FFF2-40B4-BE49-F238E27FC236}">
                  <a16:creationId xmlns:a16="http://schemas.microsoft.com/office/drawing/2014/main" id="{D5B26A02-C3ED-4AFE-8464-B65D8AD5CB13}"/>
                </a:ext>
              </a:extLst>
            </p:cNvPr>
            <p:cNvSpPr txBox="1"/>
            <p:nvPr/>
          </p:nvSpPr>
          <p:spPr>
            <a:xfrm>
              <a:off x="5220695" y="3618630"/>
              <a:ext cx="4052706" cy="365700"/>
            </a:xfrm>
            <a:prstGeom prst="rect">
              <a:avLst/>
            </a:prstGeom>
            <a:noFill/>
            <a:ln>
              <a:noFill/>
            </a:ln>
          </p:spPr>
          <p:txBody>
            <a:bodyPr spcFirstLastPara="1" wrap="square" lIns="121900" tIns="121900" rIns="121900" bIns="121900" anchor="ctr" anchorCtr="0">
              <a:noAutofit/>
            </a:bodyPr>
            <a:lstStyle/>
            <a:p>
              <a:pPr defTabSz="609630">
                <a:spcAft>
                  <a:spcPts val="200"/>
                </a:spcAft>
              </a:pPr>
              <a:r>
                <a:rPr lang="en" sz="1867" b="1" dirty="0">
                  <a:solidFill>
                    <a:srgbClr val="434343"/>
                  </a:solidFill>
                  <a:latin typeface="+mj-lt"/>
                  <a:ea typeface="Fira Sans Extra Condensed Medium"/>
                  <a:cs typeface="Fira Sans Extra Condensed Medium"/>
                  <a:sym typeface="Fira Sans Extra Condensed Medium"/>
                </a:rPr>
                <a:t>Scalable Platform and Technology Assets</a:t>
              </a:r>
              <a:endParaRPr sz="1867" b="1" dirty="0">
                <a:solidFill>
                  <a:srgbClr val="434343"/>
                </a:solidFill>
                <a:latin typeface="+mj-lt"/>
                <a:ea typeface="Fira Sans Extra Condensed Medium"/>
                <a:cs typeface="Fira Sans Extra Condensed Medium"/>
                <a:sym typeface="Fira Sans Extra Condensed Medium"/>
              </a:endParaRPr>
            </a:p>
          </p:txBody>
        </p:sp>
      </p:grpSp>
      <p:sp>
        <p:nvSpPr>
          <p:cNvPr id="72" name="Google Shape;810;p26">
            <a:extLst>
              <a:ext uri="{FF2B5EF4-FFF2-40B4-BE49-F238E27FC236}">
                <a16:creationId xmlns:a16="http://schemas.microsoft.com/office/drawing/2014/main" id="{2B269D2A-5C8F-4008-8C3E-41575BCAD1DD}"/>
              </a:ext>
            </a:extLst>
          </p:cNvPr>
          <p:cNvSpPr/>
          <p:nvPr/>
        </p:nvSpPr>
        <p:spPr>
          <a:xfrm flipH="1">
            <a:off x="6492032" y="4740693"/>
            <a:ext cx="1782467" cy="423900"/>
          </a:xfrm>
          <a:custGeom>
            <a:avLst/>
            <a:gdLst/>
            <a:ahLst/>
            <a:cxnLst/>
            <a:rect l="l" t="t" r="r" b="b"/>
            <a:pathLst>
              <a:path w="53474" h="12717" extrusionOk="0">
                <a:moveTo>
                  <a:pt x="0" y="12717"/>
                </a:moveTo>
                <a:lnTo>
                  <a:pt x="22027" y="0"/>
                </a:lnTo>
                <a:lnTo>
                  <a:pt x="53474" y="0"/>
                </a:lnTo>
              </a:path>
            </a:pathLst>
          </a:custGeom>
          <a:noFill/>
          <a:ln w="9525" cap="flat" cmpd="sng">
            <a:solidFill>
              <a:srgbClr val="E6E6DC">
                <a:lumMod val="75000"/>
              </a:srgbClr>
            </a:solidFill>
            <a:prstDash val="solid"/>
            <a:round/>
            <a:headEnd type="none" w="med" len="med"/>
            <a:tailEnd type="oval" w="med" len="med"/>
          </a:ln>
        </p:spPr>
        <p:txBody>
          <a:bodyPr/>
          <a:lstStyle/>
          <a:p>
            <a:endParaRPr lang="en-IN"/>
          </a:p>
        </p:txBody>
      </p:sp>
      <p:sp>
        <p:nvSpPr>
          <p:cNvPr id="73" name="Google Shape;811;p26">
            <a:extLst>
              <a:ext uri="{FF2B5EF4-FFF2-40B4-BE49-F238E27FC236}">
                <a16:creationId xmlns:a16="http://schemas.microsoft.com/office/drawing/2014/main" id="{FD36303B-C196-4204-8107-989D5B691BDD}"/>
              </a:ext>
            </a:extLst>
          </p:cNvPr>
          <p:cNvSpPr/>
          <p:nvPr/>
        </p:nvSpPr>
        <p:spPr>
          <a:xfrm>
            <a:off x="5922736" y="3720641"/>
            <a:ext cx="487680" cy="487680"/>
          </a:xfrm>
          <a:prstGeom prst="ellipse">
            <a:avLst/>
          </a:prstGeom>
          <a:solidFill>
            <a:srgbClr val="22309A">
              <a:alpha val="54902"/>
            </a:srgbClr>
          </a:solidFill>
          <a:ln>
            <a:noFill/>
          </a:ln>
        </p:spPr>
        <p:txBody>
          <a:bodyPr spcFirstLastPara="1" wrap="square" lIns="0" tIns="121900" rIns="0" bIns="121900" anchor="ctr" anchorCtr="0">
            <a:noAutofit/>
          </a:bodyPr>
          <a:lstStyle/>
          <a:p>
            <a:pPr marL="0" marR="0" lvl="0" indent="0" algn="ctr" defTabSz="609630" eaLnBrk="1" fontAlgn="auto" latinLnBrk="0" hangingPunct="1">
              <a:lnSpc>
                <a:spcPct val="100000"/>
              </a:lnSpc>
              <a:spcBef>
                <a:spcPts val="0"/>
              </a:spcBef>
              <a:spcAft>
                <a:spcPts val="200"/>
              </a:spcAft>
              <a:buClr>
                <a:srgbClr val="000000"/>
              </a:buClr>
              <a:buSzPts val="1100"/>
              <a:buFontTx/>
              <a:buNone/>
              <a:tabLst/>
              <a:defRPr/>
            </a:pPr>
            <a:r>
              <a:rPr kumimoji="0" lang="en" sz="1867" b="0" i="0" u="none" strike="noStrike" kern="0" cap="none" spc="0" normalizeH="0" baseline="0" noProof="0" dirty="0">
                <a:ln>
                  <a:noFill/>
                </a:ln>
                <a:solidFill>
                  <a:srgbClr val="FFFFFF"/>
                </a:solidFill>
                <a:effectLst/>
                <a:uLnTx/>
                <a:uFillTx/>
                <a:latin typeface="+mj-lt"/>
                <a:ea typeface="Fira Sans Extra Condensed Medium"/>
                <a:cs typeface="Fira Sans Extra Condensed Medium"/>
                <a:sym typeface="Fira Sans Extra Condensed Medium"/>
              </a:rPr>
              <a:t>03</a:t>
            </a:r>
            <a:endParaRPr kumimoji="0" sz="1600" b="0" i="0" u="none" strike="noStrike" kern="0" cap="none" spc="0" normalizeH="0" baseline="0" noProof="0" dirty="0">
              <a:ln>
                <a:noFill/>
              </a:ln>
              <a:solidFill>
                <a:srgbClr val="000000"/>
              </a:solidFill>
              <a:effectLst/>
              <a:uLnTx/>
              <a:uFillTx/>
              <a:latin typeface="+mj-lt"/>
            </a:endParaRPr>
          </a:p>
        </p:txBody>
      </p:sp>
      <p:grpSp>
        <p:nvGrpSpPr>
          <p:cNvPr id="74" name="Google Shape;813;p26">
            <a:extLst>
              <a:ext uri="{FF2B5EF4-FFF2-40B4-BE49-F238E27FC236}">
                <a16:creationId xmlns:a16="http://schemas.microsoft.com/office/drawing/2014/main" id="{E5F6D93A-29A9-43EB-B730-668C431B6139}"/>
              </a:ext>
            </a:extLst>
          </p:cNvPr>
          <p:cNvGrpSpPr/>
          <p:nvPr/>
        </p:nvGrpSpPr>
        <p:grpSpPr>
          <a:xfrm>
            <a:off x="451561" y="5334445"/>
            <a:ext cx="4086970" cy="1061411"/>
            <a:chOff x="4463121" y="3751689"/>
            <a:chExt cx="4113008" cy="796057"/>
          </a:xfrm>
        </p:grpSpPr>
        <p:sp>
          <p:nvSpPr>
            <p:cNvPr id="75" name="Google Shape;814;p26">
              <a:extLst>
                <a:ext uri="{FF2B5EF4-FFF2-40B4-BE49-F238E27FC236}">
                  <a16:creationId xmlns:a16="http://schemas.microsoft.com/office/drawing/2014/main" id="{7B2D4002-2A09-48E4-A3FF-7A911D087380}"/>
                </a:ext>
              </a:extLst>
            </p:cNvPr>
            <p:cNvSpPr txBox="1"/>
            <p:nvPr/>
          </p:nvSpPr>
          <p:spPr>
            <a:xfrm>
              <a:off x="4463121" y="4178867"/>
              <a:ext cx="4113008" cy="368879"/>
            </a:xfrm>
            <a:prstGeom prst="rect">
              <a:avLst/>
            </a:prstGeom>
            <a:noFill/>
            <a:ln>
              <a:noFill/>
            </a:ln>
          </p:spPr>
          <p:txBody>
            <a:bodyPr spcFirstLastPara="1" wrap="square" lIns="121900" tIns="121900" rIns="121900" bIns="121900" anchor="ctr" anchorCtr="0">
              <a:noAutofit/>
            </a:bodyPr>
            <a:lstStyle/>
            <a:p>
              <a:pPr marL="228611" indent="-228611" defTabSz="609630">
                <a:spcAft>
                  <a:spcPts val="200"/>
                </a:spcAft>
                <a:buFont typeface="Arial" panose="020B0604020202020204" pitchFamily="34" charset="0"/>
                <a:buChar char="•"/>
              </a:pPr>
              <a:r>
                <a:rPr lang="en" sz="1200" dirty="0">
                  <a:solidFill>
                    <a:srgbClr val="434343"/>
                  </a:solidFill>
                  <a:latin typeface="+mj-lt"/>
                  <a:ea typeface="Roboto"/>
                  <a:cs typeface="Roboto"/>
                  <a:sym typeface="Roboto"/>
                </a:rPr>
                <a:t>A strong founding team coupled with a  vast talent network of AI and machine learning professionals, data scientists and SMEs</a:t>
              </a:r>
            </a:p>
          </p:txBody>
        </p:sp>
        <p:sp>
          <p:nvSpPr>
            <p:cNvPr id="76" name="Google Shape;815;p26">
              <a:extLst>
                <a:ext uri="{FF2B5EF4-FFF2-40B4-BE49-F238E27FC236}">
                  <a16:creationId xmlns:a16="http://schemas.microsoft.com/office/drawing/2014/main" id="{DDFC45F5-B3CB-4024-ACEB-F6BCA789DE1D}"/>
                </a:ext>
              </a:extLst>
            </p:cNvPr>
            <p:cNvSpPr txBox="1"/>
            <p:nvPr/>
          </p:nvSpPr>
          <p:spPr>
            <a:xfrm>
              <a:off x="4463121" y="3751689"/>
              <a:ext cx="3925239" cy="365700"/>
            </a:xfrm>
            <a:prstGeom prst="rect">
              <a:avLst/>
            </a:prstGeom>
            <a:noFill/>
            <a:ln>
              <a:noFill/>
            </a:ln>
          </p:spPr>
          <p:txBody>
            <a:bodyPr spcFirstLastPara="1" wrap="square" lIns="121900" tIns="121900" rIns="121900" bIns="121900" anchor="ctr" anchorCtr="0">
              <a:noAutofit/>
            </a:bodyPr>
            <a:lstStyle/>
            <a:p>
              <a:pPr defTabSz="609630">
                <a:spcAft>
                  <a:spcPts val="200"/>
                </a:spcAft>
              </a:pPr>
              <a:r>
                <a:rPr lang="en" sz="1867" b="1" dirty="0">
                  <a:solidFill>
                    <a:srgbClr val="434343"/>
                  </a:solidFill>
                  <a:latin typeface="+mj-lt"/>
                  <a:ea typeface="Fira Sans Extra Condensed Medium"/>
                  <a:cs typeface="Fira Sans Extra Condensed Medium"/>
                  <a:sym typeface="Fira Sans Extra Condensed Medium"/>
                </a:rPr>
                <a:t>Talent &amp; Expertise</a:t>
              </a:r>
              <a:endParaRPr sz="1867" b="1" dirty="0">
                <a:solidFill>
                  <a:srgbClr val="434343"/>
                </a:solidFill>
                <a:latin typeface="+mj-lt"/>
                <a:ea typeface="Fira Sans Extra Condensed Medium"/>
                <a:cs typeface="Fira Sans Extra Condensed Medium"/>
                <a:sym typeface="Fira Sans Extra Condensed Medium"/>
              </a:endParaRPr>
            </a:p>
          </p:txBody>
        </p:sp>
      </p:grpSp>
      <p:sp>
        <p:nvSpPr>
          <p:cNvPr id="77" name="Google Shape;816;p26">
            <a:extLst>
              <a:ext uri="{FF2B5EF4-FFF2-40B4-BE49-F238E27FC236}">
                <a16:creationId xmlns:a16="http://schemas.microsoft.com/office/drawing/2014/main" id="{D3093C45-672C-411E-B57A-F1307B3D336A}"/>
              </a:ext>
            </a:extLst>
          </p:cNvPr>
          <p:cNvSpPr/>
          <p:nvPr/>
        </p:nvSpPr>
        <p:spPr>
          <a:xfrm>
            <a:off x="4449695" y="5586216"/>
            <a:ext cx="1349639" cy="235825"/>
          </a:xfrm>
          <a:custGeom>
            <a:avLst/>
            <a:gdLst/>
            <a:ahLst/>
            <a:cxnLst/>
            <a:rect l="l" t="t" r="r" b="b"/>
            <a:pathLst>
              <a:path w="53474" h="12717" extrusionOk="0">
                <a:moveTo>
                  <a:pt x="0" y="12717"/>
                </a:moveTo>
                <a:lnTo>
                  <a:pt x="22027" y="0"/>
                </a:lnTo>
                <a:lnTo>
                  <a:pt x="53474" y="0"/>
                </a:lnTo>
              </a:path>
            </a:pathLst>
          </a:custGeom>
          <a:noFill/>
          <a:ln w="9525" cap="flat" cmpd="sng">
            <a:solidFill>
              <a:srgbClr val="E6E6DC">
                <a:lumMod val="75000"/>
              </a:srgbClr>
            </a:solidFill>
            <a:prstDash val="solid"/>
            <a:round/>
            <a:headEnd type="none" w="med" len="med"/>
            <a:tailEnd type="oval" w="med" len="med"/>
          </a:ln>
        </p:spPr>
        <p:txBody>
          <a:bodyPr/>
          <a:lstStyle/>
          <a:p>
            <a:pPr marL="0" marR="0" lvl="0" indent="0" defTabSz="609630" eaLnBrk="1" fontAlgn="auto" latinLnBrk="0" hangingPunct="1">
              <a:lnSpc>
                <a:spcPct val="100000"/>
              </a:lnSpc>
              <a:spcBef>
                <a:spcPts val="0"/>
              </a:spcBef>
              <a:spcAft>
                <a:spcPts val="0"/>
              </a:spcAft>
              <a:buClrTx/>
              <a:buSzTx/>
              <a:buFontTx/>
              <a:buNone/>
              <a:tabLst/>
              <a:defRPr/>
            </a:pPr>
            <a:endParaRPr kumimoji="0" lang="en-IN" sz="1200" b="0" i="0" u="none" strike="noStrike" kern="0" cap="none" spc="0" normalizeH="0" baseline="0" noProof="0">
              <a:ln>
                <a:noFill/>
              </a:ln>
              <a:solidFill>
                <a:srgbClr val="000000"/>
              </a:solidFill>
              <a:effectLst/>
              <a:uLnTx/>
              <a:uFillTx/>
              <a:latin typeface="Graphik"/>
            </a:endParaRPr>
          </a:p>
        </p:txBody>
      </p:sp>
      <p:sp>
        <p:nvSpPr>
          <p:cNvPr id="78" name="Google Shape;817;p26">
            <a:extLst>
              <a:ext uri="{FF2B5EF4-FFF2-40B4-BE49-F238E27FC236}">
                <a16:creationId xmlns:a16="http://schemas.microsoft.com/office/drawing/2014/main" id="{58A67F80-3AEB-45F9-B5AC-15484685FE38}"/>
              </a:ext>
            </a:extLst>
          </p:cNvPr>
          <p:cNvSpPr/>
          <p:nvPr/>
        </p:nvSpPr>
        <p:spPr>
          <a:xfrm>
            <a:off x="5922736" y="5316055"/>
            <a:ext cx="487680" cy="487680"/>
          </a:xfrm>
          <a:prstGeom prst="ellipse">
            <a:avLst/>
          </a:prstGeom>
          <a:solidFill>
            <a:srgbClr val="172167">
              <a:alpha val="34902"/>
            </a:srgbClr>
          </a:solidFill>
          <a:ln>
            <a:noFill/>
          </a:ln>
        </p:spPr>
        <p:txBody>
          <a:bodyPr spcFirstLastPara="1" wrap="square" lIns="0" tIns="121900" rIns="0" bIns="121900" anchor="ctr" anchorCtr="0">
            <a:noAutofit/>
          </a:bodyPr>
          <a:lstStyle/>
          <a:p>
            <a:pPr algn="ctr" defTabSz="609630">
              <a:spcAft>
                <a:spcPts val="200"/>
              </a:spcAft>
              <a:buClr>
                <a:srgbClr val="000000"/>
              </a:buClr>
              <a:buSzPts val="1100"/>
            </a:pPr>
            <a:r>
              <a:rPr lang="en" sz="1867" dirty="0">
                <a:solidFill>
                  <a:srgbClr val="FFFFFF"/>
                </a:solidFill>
                <a:latin typeface="+mj-lt"/>
                <a:ea typeface="Fira Sans Extra Condensed Medium"/>
                <a:cs typeface="Fira Sans Extra Condensed Medium"/>
                <a:sym typeface="Fira Sans Extra Condensed Medium"/>
              </a:rPr>
              <a:t>01</a:t>
            </a:r>
            <a:endParaRPr sz="1600" dirty="0">
              <a:solidFill>
                <a:srgbClr val="FFFFFF"/>
              </a:solidFill>
              <a:latin typeface="+mj-lt"/>
            </a:endParaRPr>
          </a:p>
        </p:txBody>
      </p:sp>
      <p:sp>
        <p:nvSpPr>
          <p:cNvPr id="79" name="Google Shape;811;p26">
            <a:extLst>
              <a:ext uri="{FF2B5EF4-FFF2-40B4-BE49-F238E27FC236}">
                <a16:creationId xmlns:a16="http://schemas.microsoft.com/office/drawing/2014/main" id="{D38F6167-2591-42EA-8140-78D7FAB01998}"/>
              </a:ext>
            </a:extLst>
          </p:cNvPr>
          <p:cNvSpPr/>
          <p:nvPr/>
        </p:nvSpPr>
        <p:spPr>
          <a:xfrm>
            <a:off x="5922736" y="4518347"/>
            <a:ext cx="487680" cy="487680"/>
          </a:xfrm>
          <a:prstGeom prst="ellipse">
            <a:avLst/>
          </a:prstGeom>
          <a:solidFill>
            <a:srgbClr val="172167">
              <a:alpha val="49804"/>
            </a:srgbClr>
          </a:solidFill>
          <a:ln>
            <a:noFill/>
          </a:ln>
        </p:spPr>
        <p:txBody>
          <a:bodyPr spcFirstLastPara="1" wrap="square" lIns="0" tIns="121900" rIns="0" bIns="121900" anchor="ctr" anchorCtr="0">
            <a:noAutofit/>
          </a:bodyPr>
          <a:lstStyle/>
          <a:p>
            <a:pPr algn="ctr" defTabSz="609630">
              <a:spcAft>
                <a:spcPts val="200"/>
              </a:spcAft>
              <a:buClr>
                <a:srgbClr val="000000"/>
              </a:buClr>
              <a:buSzPts val="1100"/>
            </a:pPr>
            <a:r>
              <a:rPr lang="en" sz="1867">
                <a:solidFill>
                  <a:srgbClr val="FFFFFF"/>
                </a:solidFill>
                <a:latin typeface="+mj-lt"/>
                <a:ea typeface="Fira Sans Extra Condensed Medium"/>
                <a:cs typeface="Fira Sans Extra Condensed Medium"/>
                <a:sym typeface="Fira Sans Extra Condensed Medium"/>
              </a:rPr>
              <a:t>02</a:t>
            </a:r>
            <a:endParaRPr sz="1600">
              <a:solidFill>
                <a:srgbClr val="000000"/>
              </a:solidFill>
              <a:latin typeface="+mj-lt"/>
            </a:endParaRPr>
          </a:p>
        </p:txBody>
      </p:sp>
      <p:sp>
        <p:nvSpPr>
          <p:cNvPr id="80" name="Google Shape;816;p26">
            <a:extLst>
              <a:ext uri="{FF2B5EF4-FFF2-40B4-BE49-F238E27FC236}">
                <a16:creationId xmlns:a16="http://schemas.microsoft.com/office/drawing/2014/main" id="{34CEEA92-5F43-40EB-8FC4-5B8AB1FA9229}"/>
              </a:ext>
            </a:extLst>
          </p:cNvPr>
          <p:cNvSpPr/>
          <p:nvPr/>
        </p:nvSpPr>
        <p:spPr>
          <a:xfrm>
            <a:off x="3905906" y="3948028"/>
            <a:ext cx="1892201" cy="275853"/>
          </a:xfrm>
          <a:custGeom>
            <a:avLst/>
            <a:gdLst/>
            <a:ahLst/>
            <a:cxnLst/>
            <a:rect l="l" t="t" r="r" b="b"/>
            <a:pathLst>
              <a:path w="53474" h="12717" extrusionOk="0">
                <a:moveTo>
                  <a:pt x="0" y="12717"/>
                </a:moveTo>
                <a:lnTo>
                  <a:pt x="22027" y="0"/>
                </a:lnTo>
                <a:lnTo>
                  <a:pt x="53474" y="0"/>
                </a:lnTo>
              </a:path>
            </a:pathLst>
          </a:custGeom>
          <a:noFill/>
          <a:ln w="9525" cap="flat" cmpd="sng">
            <a:solidFill>
              <a:srgbClr val="E6E6DC">
                <a:lumMod val="75000"/>
              </a:srgbClr>
            </a:solidFill>
            <a:prstDash val="solid"/>
            <a:round/>
            <a:headEnd type="none" w="med" len="med"/>
            <a:tailEnd type="oval" w="med" len="med"/>
          </a:ln>
        </p:spPr>
        <p:txBody>
          <a:bodyPr/>
          <a:lstStyle/>
          <a:p>
            <a:pPr marL="0" marR="0" lvl="0" indent="0" defTabSz="609630" eaLnBrk="1" fontAlgn="auto" latinLnBrk="0" hangingPunct="1">
              <a:lnSpc>
                <a:spcPct val="100000"/>
              </a:lnSpc>
              <a:spcBef>
                <a:spcPts val="0"/>
              </a:spcBef>
              <a:spcAft>
                <a:spcPts val="0"/>
              </a:spcAft>
              <a:buClrTx/>
              <a:buSzTx/>
              <a:buFontTx/>
              <a:buNone/>
              <a:tabLst/>
              <a:defRPr/>
            </a:pPr>
            <a:endParaRPr kumimoji="0" lang="en-IN" sz="1200" b="0" i="0" u="none" strike="noStrike" kern="0" cap="none" spc="0" normalizeH="0" baseline="0" noProof="0">
              <a:ln>
                <a:noFill/>
              </a:ln>
              <a:solidFill>
                <a:srgbClr val="000000"/>
              </a:solidFill>
              <a:effectLst/>
              <a:uLnTx/>
              <a:uFillTx/>
              <a:latin typeface="Graphik"/>
            </a:endParaRPr>
          </a:p>
        </p:txBody>
      </p:sp>
      <p:sp>
        <p:nvSpPr>
          <p:cNvPr id="81" name="Google Shape;810;p26">
            <a:extLst>
              <a:ext uri="{FF2B5EF4-FFF2-40B4-BE49-F238E27FC236}">
                <a16:creationId xmlns:a16="http://schemas.microsoft.com/office/drawing/2014/main" id="{ED37AC04-0342-4897-9D1F-0130AF78843C}"/>
              </a:ext>
            </a:extLst>
          </p:cNvPr>
          <p:cNvSpPr/>
          <p:nvPr/>
        </p:nvSpPr>
        <p:spPr>
          <a:xfrm flipH="1">
            <a:off x="6492032" y="3116177"/>
            <a:ext cx="1782467" cy="423900"/>
          </a:xfrm>
          <a:custGeom>
            <a:avLst/>
            <a:gdLst/>
            <a:ahLst/>
            <a:cxnLst/>
            <a:rect l="l" t="t" r="r" b="b"/>
            <a:pathLst>
              <a:path w="53474" h="12717" extrusionOk="0">
                <a:moveTo>
                  <a:pt x="0" y="12717"/>
                </a:moveTo>
                <a:lnTo>
                  <a:pt x="22027" y="0"/>
                </a:lnTo>
                <a:lnTo>
                  <a:pt x="53474" y="0"/>
                </a:lnTo>
              </a:path>
            </a:pathLst>
          </a:custGeom>
          <a:noFill/>
          <a:ln w="9525" cap="flat" cmpd="sng">
            <a:solidFill>
              <a:srgbClr val="E6E6DC">
                <a:lumMod val="75000"/>
              </a:srgbClr>
            </a:solidFill>
            <a:prstDash val="solid"/>
            <a:round/>
            <a:headEnd type="none" w="med" len="med"/>
            <a:tailEnd type="oval" w="med" len="med"/>
          </a:ln>
        </p:spPr>
        <p:txBody>
          <a:bodyPr/>
          <a:lstStyle/>
          <a:p>
            <a:endParaRPr lang="en-IN"/>
          </a:p>
        </p:txBody>
      </p:sp>
      <p:grpSp>
        <p:nvGrpSpPr>
          <p:cNvPr id="82" name="Google Shape;807;p26">
            <a:extLst>
              <a:ext uri="{FF2B5EF4-FFF2-40B4-BE49-F238E27FC236}">
                <a16:creationId xmlns:a16="http://schemas.microsoft.com/office/drawing/2014/main" id="{C0E981BE-553E-40D0-ABBA-FAFD95E3FA82}"/>
              </a:ext>
            </a:extLst>
          </p:cNvPr>
          <p:cNvGrpSpPr/>
          <p:nvPr/>
        </p:nvGrpSpPr>
        <p:grpSpPr>
          <a:xfrm>
            <a:off x="7725844" y="3607651"/>
            <a:ext cx="4131112" cy="944747"/>
            <a:chOff x="5055228" y="3659550"/>
            <a:chExt cx="4638920" cy="708559"/>
          </a:xfrm>
        </p:grpSpPr>
        <p:sp>
          <p:nvSpPr>
            <p:cNvPr id="84" name="Google Shape;808;p26">
              <a:extLst>
                <a:ext uri="{FF2B5EF4-FFF2-40B4-BE49-F238E27FC236}">
                  <a16:creationId xmlns:a16="http://schemas.microsoft.com/office/drawing/2014/main" id="{98AFC2F5-2F6F-42DD-9AA0-2C443AB26F46}"/>
                </a:ext>
              </a:extLst>
            </p:cNvPr>
            <p:cNvSpPr txBox="1"/>
            <p:nvPr/>
          </p:nvSpPr>
          <p:spPr>
            <a:xfrm>
              <a:off x="5056107" y="4002409"/>
              <a:ext cx="4638041" cy="365700"/>
            </a:xfrm>
            <a:prstGeom prst="rect">
              <a:avLst/>
            </a:prstGeom>
            <a:noFill/>
            <a:ln>
              <a:noFill/>
            </a:ln>
          </p:spPr>
          <p:txBody>
            <a:bodyPr spcFirstLastPara="1" wrap="square" lIns="121900" tIns="121900" rIns="121900" bIns="121900" anchor="ctr" anchorCtr="0">
              <a:noAutofit/>
            </a:bodyPr>
            <a:lstStyle/>
            <a:p>
              <a:pPr marL="228611" indent="-228611" defTabSz="609630">
                <a:spcAft>
                  <a:spcPts val="200"/>
                </a:spcAft>
                <a:buFont typeface="Arial" panose="020B0604020202020204" pitchFamily="34" charset="0"/>
                <a:buChar char="•"/>
              </a:pPr>
              <a:r>
                <a:rPr lang="en-US" sz="1200" dirty="0">
                  <a:solidFill>
                    <a:srgbClr val="434343"/>
                  </a:solidFill>
                  <a:latin typeface="+mj-lt"/>
                  <a:ea typeface="Roboto"/>
                  <a:cs typeface="Roboto"/>
                  <a:sym typeface="Roboto"/>
                </a:rPr>
                <a:t>Learnings from multiple client experience, proven expertise in implementing projects, industry specific contextualization</a:t>
              </a:r>
              <a:endParaRPr sz="1200" dirty="0">
                <a:solidFill>
                  <a:srgbClr val="434343"/>
                </a:solidFill>
                <a:latin typeface="+mj-lt"/>
                <a:ea typeface="Roboto"/>
                <a:cs typeface="Roboto"/>
                <a:sym typeface="Roboto"/>
              </a:endParaRPr>
            </a:p>
          </p:txBody>
        </p:sp>
        <p:sp>
          <p:nvSpPr>
            <p:cNvPr id="85" name="Google Shape;809;p26">
              <a:extLst>
                <a:ext uri="{FF2B5EF4-FFF2-40B4-BE49-F238E27FC236}">
                  <a16:creationId xmlns:a16="http://schemas.microsoft.com/office/drawing/2014/main" id="{39A99C0C-24CC-4547-95A7-185F8027C783}"/>
                </a:ext>
              </a:extLst>
            </p:cNvPr>
            <p:cNvSpPr txBox="1"/>
            <p:nvPr/>
          </p:nvSpPr>
          <p:spPr>
            <a:xfrm>
              <a:off x="5055228" y="3659550"/>
              <a:ext cx="4638041" cy="365700"/>
            </a:xfrm>
            <a:prstGeom prst="rect">
              <a:avLst/>
            </a:prstGeom>
            <a:noFill/>
            <a:ln>
              <a:noFill/>
            </a:ln>
          </p:spPr>
          <p:txBody>
            <a:bodyPr spcFirstLastPara="1" wrap="square" lIns="121900" tIns="121900" rIns="121900" bIns="121900" anchor="ctr" anchorCtr="0">
              <a:noAutofit/>
            </a:bodyPr>
            <a:lstStyle/>
            <a:p>
              <a:pPr defTabSz="609630">
                <a:spcAft>
                  <a:spcPts val="200"/>
                </a:spcAft>
              </a:pPr>
              <a:r>
                <a:rPr lang="en" sz="1867" b="1" dirty="0">
                  <a:solidFill>
                    <a:srgbClr val="434343"/>
                  </a:solidFill>
                  <a:latin typeface="+mj-lt"/>
                  <a:ea typeface="Fira Sans Extra Condensed Medium"/>
                  <a:cs typeface="Fira Sans Extra Condensed Medium"/>
                  <a:sym typeface="Fira Sans Extra Condensed Medium"/>
                </a:rPr>
                <a:t>Industry K</a:t>
              </a:r>
              <a:r>
                <a:rPr lang="en-US" sz="1867" b="1" dirty="0">
                  <a:solidFill>
                    <a:srgbClr val="434343"/>
                  </a:solidFill>
                  <a:latin typeface="+mj-lt"/>
                  <a:ea typeface="Fira Sans Extra Condensed Medium"/>
                  <a:cs typeface="Fira Sans Extra Condensed Medium"/>
                  <a:sym typeface="Fira Sans Extra Condensed Medium"/>
                </a:rPr>
                <a:t>n</a:t>
              </a:r>
              <a:r>
                <a:rPr lang="en" sz="1867" b="1" dirty="0">
                  <a:solidFill>
                    <a:srgbClr val="434343"/>
                  </a:solidFill>
                  <a:latin typeface="+mj-lt"/>
                  <a:ea typeface="Fira Sans Extra Condensed Medium"/>
                  <a:cs typeface="Fira Sans Extra Condensed Medium"/>
                  <a:sym typeface="Fira Sans Extra Condensed Medium"/>
                </a:rPr>
                <a:t>owledge &amp; Context</a:t>
              </a:r>
              <a:endParaRPr sz="1867" b="1" dirty="0">
                <a:solidFill>
                  <a:srgbClr val="434343"/>
                </a:solidFill>
                <a:latin typeface="+mj-lt"/>
                <a:ea typeface="Fira Sans Extra Condensed Medium"/>
                <a:cs typeface="Fira Sans Extra Condensed Medium"/>
                <a:sym typeface="Fira Sans Extra Condensed Medium"/>
              </a:endParaRPr>
            </a:p>
          </p:txBody>
        </p:sp>
      </p:grpSp>
      <p:sp>
        <p:nvSpPr>
          <p:cNvPr id="86" name="TextBox 85">
            <a:extLst>
              <a:ext uri="{FF2B5EF4-FFF2-40B4-BE49-F238E27FC236}">
                <a16:creationId xmlns:a16="http://schemas.microsoft.com/office/drawing/2014/main" id="{84CB4F2B-9899-464B-BBEE-9FEB7D43A09B}"/>
              </a:ext>
            </a:extLst>
          </p:cNvPr>
          <p:cNvSpPr txBox="1"/>
          <p:nvPr/>
        </p:nvSpPr>
        <p:spPr>
          <a:xfrm>
            <a:off x="1661665" y="1482861"/>
            <a:ext cx="3444676" cy="455110"/>
          </a:xfrm>
          <a:prstGeom prst="rect">
            <a:avLst/>
          </a:prstGeom>
          <a:noFill/>
        </p:spPr>
        <p:txBody>
          <a:bodyPr wrap="square" lIns="0" tIns="0" rIns="0" bIns="0" rtlCol="0">
            <a:noAutofit/>
          </a:bodyPr>
          <a:lstStyle/>
          <a:p>
            <a:pPr defTabSz="228600">
              <a:spcAft>
                <a:spcPts val="1200"/>
              </a:spcAft>
            </a:pPr>
            <a:r>
              <a:rPr lang="en-US" b="1" dirty="0">
                <a:solidFill>
                  <a:srgbClr val="000000"/>
                </a:solidFill>
                <a:latin typeface="+mj-lt"/>
              </a:rPr>
              <a:t>Client Value Realization</a:t>
            </a:r>
          </a:p>
        </p:txBody>
      </p:sp>
      <p:sp>
        <p:nvSpPr>
          <p:cNvPr id="4" name="Google Shape;69;p3">
            <a:extLst>
              <a:ext uri="{FF2B5EF4-FFF2-40B4-BE49-F238E27FC236}">
                <a16:creationId xmlns:a16="http://schemas.microsoft.com/office/drawing/2014/main" id="{99ADB290-E539-A74F-A795-D355940A8460}"/>
              </a:ext>
            </a:extLst>
          </p:cNvPr>
          <p:cNvSpPr txBox="1">
            <a:spLocks/>
          </p:cNvSpPr>
          <p:nvPr/>
        </p:nvSpPr>
        <p:spPr>
          <a:xfrm>
            <a:off x="189435" y="393134"/>
            <a:ext cx="10697640" cy="620170"/>
          </a:xfrm>
          <a:prstGeom prst="rect">
            <a:avLst/>
          </a:prstGeom>
          <a:noFill/>
          <a:ln>
            <a:noFill/>
          </a:ln>
        </p:spPr>
        <p:txBody>
          <a:bodyPr spcFirstLastPara="1" vert="horz" wrap="square" lIns="91425" tIns="45700" rIns="91425" bIns="45700" rtlCol="0" anchor="ctr" anchorCtr="0">
            <a:normAutofit fontScale="70000" lnSpcReduction="20000"/>
          </a:bodyPr>
          <a:lstStyle>
            <a:lvl1pPr algn="l"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pPr>
              <a:lnSpc>
                <a:spcPct val="90000"/>
              </a:lnSpc>
              <a:spcBef>
                <a:spcPts val="0"/>
              </a:spcBef>
              <a:buClr>
                <a:srgbClr val="1F3864"/>
              </a:buClr>
              <a:buSzPts val="3200"/>
              <a:buFont typeface="Calibri"/>
              <a:buNone/>
            </a:pPr>
            <a:r>
              <a:rPr lang="en-US" sz="3200" dirty="0">
                <a:solidFill>
                  <a:srgbClr val="1F2C8F"/>
                </a:solidFill>
                <a:latin typeface="Arial Black"/>
              </a:rPr>
              <a:t>Bringing it together for clients, with ease and speed</a:t>
            </a:r>
          </a:p>
        </p:txBody>
      </p:sp>
    </p:spTree>
    <p:extLst>
      <p:ext uri="{BB962C8B-B14F-4D97-AF65-F5344CB8AC3E}">
        <p14:creationId xmlns:p14="http://schemas.microsoft.com/office/powerpoint/2010/main" val="1198301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21" name="Content Placeholder 2">
            <a:extLst>
              <a:ext uri="{FF2B5EF4-FFF2-40B4-BE49-F238E27FC236}">
                <a16:creationId xmlns:a16="http://schemas.microsoft.com/office/drawing/2014/main" id="{0E8D056D-6067-480F-93BC-91042BDF2D8A}"/>
              </a:ext>
            </a:extLst>
          </p:cNvPr>
          <p:cNvSpPr txBox="1">
            <a:spLocks/>
          </p:cNvSpPr>
          <p:nvPr/>
        </p:nvSpPr>
        <p:spPr>
          <a:xfrm>
            <a:off x="383285" y="1441602"/>
            <a:ext cx="11532490" cy="63266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07000"/>
              </a:lnSpc>
              <a:spcAft>
                <a:spcPts val="1200"/>
              </a:spcAft>
            </a:pPr>
            <a:r>
              <a:rPr lang="en-US" sz="1800" kern="0" dirty="0">
                <a:solidFill>
                  <a:srgbClr val="C61818"/>
                </a:solidFill>
                <a:latin typeface="+mj-lt"/>
              </a:rPr>
              <a:t>Our team brings in a unique blend of knowledge and experience of sourcing, integrating and contextualizing a massive data ecosystem to accelerate value realization for different AI use cases in Financial services</a:t>
            </a:r>
          </a:p>
        </p:txBody>
      </p:sp>
      <p:sp>
        <p:nvSpPr>
          <p:cNvPr id="2" name="Flowchart: Delay 1">
            <a:extLst>
              <a:ext uri="{FF2B5EF4-FFF2-40B4-BE49-F238E27FC236}">
                <a16:creationId xmlns:a16="http://schemas.microsoft.com/office/drawing/2014/main" id="{0DB0C8C3-7C38-4D07-A8AB-55B54C840DE6}"/>
              </a:ext>
            </a:extLst>
          </p:cNvPr>
          <p:cNvSpPr/>
          <p:nvPr/>
        </p:nvSpPr>
        <p:spPr>
          <a:xfrm>
            <a:off x="259460" y="2590798"/>
            <a:ext cx="7255765" cy="4023360"/>
          </a:xfrm>
          <a:prstGeom prst="flowChartDelay">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4" name="Flowchart: Stored Data 23">
            <a:extLst>
              <a:ext uri="{FF2B5EF4-FFF2-40B4-BE49-F238E27FC236}">
                <a16:creationId xmlns:a16="http://schemas.microsoft.com/office/drawing/2014/main" id="{60462863-30C3-44A6-905A-CA4987FF75F2}"/>
              </a:ext>
            </a:extLst>
          </p:cNvPr>
          <p:cNvSpPr/>
          <p:nvPr/>
        </p:nvSpPr>
        <p:spPr>
          <a:xfrm flipH="1">
            <a:off x="3488358" y="2590798"/>
            <a:ext cx="4849412" cy="4023360"/>
          </a:xfrm>
          <a:prstGeom prst="flowChartOnlineStorag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Flowchart: Stored Data 25">
            <a:extLst>
              <a:ext uri="{FF2B5EF4-FFF2-40B4-BE49-F238E27FC236}">
                <a16:creationId xmlns:a16="http://schemas.microsoft.com/office/drawing/2014/main" id="{E4DC9A84-3991-4518-8A9D-F1D28175F81A}"/>
              </a:ext>
            </a:extLst>
          </p:cNvPr>
          <p:cNvSpPr/>
          <p:nvPr/>
        </p:nvSpPr>
        <p:spPr>
          <a:xfrm flipH="1">
            <a:off x="6820414" y="2590798"/>
            <a:ext cx="3399614" cy="4023360"/>
          </a:xfrm>
          <a:prstGeom prst="flowChartOnlineStorag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2" name="TextBox 31">
            <a:extLst>
              <a:ext uri="{FF2B5EF4-FFF2-40B4-BE49-F238E27FC236}">
                <a16:creationId xmlns:a16="http://schemas.microsoft.com/office/drawing/2014/main" id="{338289A9-B911-4775-87C7-C4DC49ED74DF}"/>
              </a:ext>
            </a:extLst>
          </p:cNvPr>
          <p:cNvSpPr txBox="1"/>
          <p:nvPr/>
        </p:nvSpPr>
        <p:spPr>
          <a:xfrm>
            <a:off x="268400" y="4396476"/>
            <a:ext cx="1564329" cy="400110"/>
          </a:xfrm>
          <a:prstGeom prst="rect">
            <a:avLst/>
          </a:prstGeom>
          <a:noFill/>
        </p:spPr>
        <p:txBody>
          <a:bodyPr wrap="square" rtlCol="0">
            <a:spAutoFit/>
          </a:bodyPr>
          <a:lstStyle/>
          <a:p>
            <a:pPr algn="ctr"/>
            <a:r>
              <a:rPr lang="en-US" sz="1000" b="1" dirty="0">
                <a:latin typeface="+mj-lt"/>
              </a:rPr>
              <a:t>Data Providers &amp; Service Firms</a:t>
            </a:r>
            <a:endParaRPr lang="en-US" sz="800" b="1" dirty="0">
              <a:latin typeface="+mj-lt"/>
            </a:endParaRPr>
          </a:p>
        </p:txBody>
      </p:sp>
      <p:sp>
        <p:nvSpPr>
          <p:cNvPr id="33" name="TextBox 32">
            <a:extLst>
              <a:ext uri="{FF2B5EF4-FFF2-40B4-BE49-F238E27FC236}">
                <a16:creationId xmlns:a16="http://schemas.microsoft.com/office/drawing/2014/main" id="{24F74298-EABC-4BAE-AA39-EA1870F8291F}"/>
              </a:ext>
            </a:extLst>
          </p:cNvPr>
          <p:cNvSpPr txBox="1"/>
          <p:nvPr/>
        </p:nvSpPr>
        <p:spPr>
          <a:xfrm>
            <a:off x="-28575" y="5827205"/>
            <a:ext cx="2130992" cy="400110"/>
          </a:xfrm>
          <a:prstGeom prst="rect">
            <a:avLst/>
          </a:prstGeom>
          <a:noFill/>
        </p:spPr>
        <p:txBody>
          <a:bodyPr wrap="square" rtlCol="0">
            <a:spAutoFit/>
          </a:bodyPr>
          <a:lstStyle/>
          <a:p>
            <a:pPr algn="ctr"/>
            <a:r>
              <a:rPr lang="en-US" sz="1000" b="1" dirty="0">
                <a:latin typeface="+mj-lt"/>
              </a:rPr>
              <a:t>Data Aggregators &amp; Marketplaces</a:t>
            </a:r>
          </a:p>
        </p:txBody>
      </p:sp>
      <p:pic>
        <p:nvPicPr>
          <p:cNvPr id="37" name="Picture 2">
            <a:extLst>
              <a:ext uri="{FF2B5EF4-FFF2-40B4-BE49-F238E27FC236}">
                <a16:creationId xmlns:a16="http://schemas.microsoft.com/office/drawing/2014/main" id="{6D965717-1EFA-4887-8B46-52D70DBCFB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5300" y="4139054"/>
            <a:ext cx="457200" cy="274320"/>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8" descr="ZoomInfo to Acquire Conversation Intelligence Leader Chorus.ai to Enable  Insight-Driven Targeting, Coaching, and Decision-Making for Go-to-Market  Teams | Business Wire">
            <a:extLst>
              <a:ext uri="{FF2B5EF4-FFF2-40B4-BE49-F238E27FC236}">
                <a16:creationId xmlns:a16="http://schemas.microsoft.com/office/drawing/2014/main" id="{E640E570-3D97-40FF-A5C9-F920544EE49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8956" b="25594"/>
          <a:stretch/>
        </p:blipFill>
        <p:spPr bwMode="auto">
          <a:xfrm>
            <a:off x="2817924" y="5045532"/>
            <a:ext cx="804753" cy="182880"/>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0" descr="LiveRamp - Wikipedia">
            <a:extLst>
              <a:ext uri="{FF2B5EF4-FFF2-40B4-BE49-F238E27FC236}">
                <a16:creationId xmlns:a16="http://schemas.microsoft.com/office/drawing/2014/main" id="{4CEADD83-D9FF-413E-BC50-CD351A9AF89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9918" b="19918"/>
          <a:stretch/>
        </p:blipFill>
        <p:spPr bwMode="auto">
          <a:xfrm>
            <a:off x="1862564" y="4760704"/>
            <a:ext cx="921328" cy="182880"/>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8" descr="IRI Acquires Retail Consumer Insights Provider Intelligent Shopper  Solutions (ISS) from Kognitiv Corporation | Business Wire">
            <a:extLst>
              <a:ext uri="{FF2B5EF4-FFF2-40B4-BE49-F238E27FC236}">
                <a16:creationId xmlns:a16="http://schemas.microsoft.com/office/drawing/2014/main" id="{FCBCCEE4-925A-4F7C-B848-3C9B520E939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4260" y="4602321"/>
            <a:ext cx="425476" cy="182880"/>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12" descr="Northern Light Content Collections on AWS Marketplace, Data Exchange">
            <a:extLst>
              <a:ext uri="{FF2B5EF4-FFF2-40B4-BE49-F238E27FC236}">
                <a16:creationId xmlns:a16="http://schemas.microsoft.com/office/drawing/2014/main" id="{584152D5-59A3-473B-8522-6A066A9B50D4}"/>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35725" b="32339"/>
          <a:stretch/>
        </p:blipFill>
        <p:spPr bwMode="auto">
          <a:xfrm>
            <a:off x="2030220" y="5905147"/>
            <a:ext cx="978801" cy="182880"/>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14" descr="DemystData Expands Partnership with Equifax">
            <a:extLst>
              <a:ext uri="{FF2B5EF4-FFF2-40B4-BE49-F238E27FC236}">
                <a16:creationId xmlns:a16="http://schemas.microsoft.com/office/drawing/2014/main" id="{177C1B56-53B6-4B40-9EA0-D8C3F3C6739F}"/>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23354" b="26358"/>
          <a:stretch/>
        </p:blipFill>
        <p:spPr bwMode="auto">
          <a:xfrm>
            <a:off x="3081270" y="5651017"/>
            <a:ext cx="695897" cy="18288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AC661261-CE13-494F-9E70-AB14D3839A02}"/>
              </a:ext>
            </a:extLst>
          </p:cNvPr>
          <p:cNvCxnSpPr/>
          <p:nvPr/>
        </p:nvCxnSpPr>
        <p:spPr>
          <a:xfrm>
            <a:off x="264150" y="2447925"/>
            <a:ext cx="11338560" cy="0"/>
          </a:xfrm>
          <a:prstGeom prst="straightConnector1">
            <a:avLst/>
          </a:prstGeom>
          <a:ln w="190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20AF7A68-471E-4DAF-9809-E8406F309EB4}"/>
              </a:ext>
            </a:extLst>
          </p:cNvPr>
          <p:cNvSpPr txBox="1"/>
          <p:nvPr/>
        </p:nvSpPr>
        <p:spPr>
          <a:xfrm>
            <a:off x="1117909" y="2316041"/>
            <a:ext cx="1645920" cy="246221"/>
          </a:xfrm>
          <a:prstGeom prst="rect">
            <a:avLst/>
          </a:prstGeom>
          <a:solidFill>
            <a:schemeClr val="bg1"/>
          </a:solidFill>
        </p:spPr>
        <p:txBody>
          <a:bodyPr wrap="square" rtlCol="0">
            <a:spAutoFit/>
          </a:bodyPr>
          <a:lstStyle/>
          <a:p>
            <a:pPr algn="ctr"/>
            <a:r>
              <a:rPr lang="en-US" sz="1000" b="1" dirty="0">
                <a:solidFill>
                  <a:srgbClr val="202C8F"/>
                </a:solidFill>
                <a:latin typeface="+mj-lt"/>
              </a:rPr>
              <a:t>Data Procurement</a:t>
            </a:r>
          </a:p>
        </p:txBody>
      </p:sp>
      <p:sp>
        <p:nvSpPr>
          <p:cNvPr id="49" name="TextBox 48">
            <a:extLst>
              <a:ext uri="{FF2B5EF4-FFF2-40B4-BE49-F238E27FC236}">
                <a16:creationId xmlns:a16="http://schemas.microsoft.com/office/drawing/2014/main" id="{52A7CF67-D980-4F4D-A27A-3257E60EDC7C}"/>
              </a:ext>
            </a:extLst>
          </p:cNvPr>
          <p:cNvSpPr txBox="1"/>
          <p:nvPr/>
        </p:nvSpPr>
        <p:spPr>
          <a:xfrm>
            <a:off x="4518334" y="2314438"/>
            <a:ext cx="1645920" cy="246221"/>
          </a:xfrm>
          <a:prstGeom prst="rect">
            <a:avLst/>
          </a:prstGeom>
          <a:solidFill>
            <a:schemeClr val="bg1"/>
          </a:solidFill>
        </p:spPr>
        <p:txBody>
          <a:bodyPr wrap="square" rtlCol="0">
            <a:spAutoFit/>
          </a:bodyPr>
          <a:lstStyle/>
          <a:p>
            <a:pPr algn="ctr"/>
            <a:r>
              <a:rPr lang="en-US" sz="1000" b="1" dirty="0">
                <a:solidFill>
                  <a:srgbClr val="202C8F"/>
                </a:solidFill>
                <a:latin typeface="+mj-lt"/>
              </a:rPr>
              <a:t>Data Models</a:t>
            </a:r>
          </a:p>
        </p:txBody>
      </p:sp>
      <p:sp>
        <p:nvSpPr>
          <p:cNvPr id="50" name="TextBox 49">
            <a:extLst>
              <a:ext uri="{FF2B5EF4-FFF2-40B4-BE49-F238E27FC236}">
                <a16:creationId xmlns:a16="http://schemas.microsoft.com/office/drawing/2014/main" id="{4F8CE388-541C-4B2F-9E21-F91E910B97AC}"/>
              </a:ext>
            </a:extLst>
          </p:cNvPr>
          <p:cNvSpPr txBox="1"/>
          <p:nvPr/>
        </p:nvSpPr>
        <p:spPr>
          <a:xfrm>
            <a:off x="7423459" y="2312835"/>
            <a:ext cx="1645920" cy="246221"/>
          </a:xfrm>
          <a:prstGeom prst="rect">
            <a:avLst/>
          </a:prstGeom>
          <a:solidFill>
            <a:schemeClr val="bg1"/>
          </a:solidFill>
        </p:spPr>
        <p:txBody>
          <a:bodyPr wrap="square" rtlCol="0">
            <a:spAutoFit/>
          </a:bodyPr>
          <a:lstStyle/>
          <a:p>
            <a:pPr algn="ctr"/>
            <a:r>
              <a:rPr lang="en-US" sz="1000" b="1" dirty="0">
                <a:solidFill>
                  <a:srgbClr val="202C8F"/>
                </a:solidFill>
                <a:latin typeface="+mj-lt"/>
              </a:rPr>
              <a:t>Data Assets</a:t>
            </a:r>
          </a:p>
        </p:txBody>
      </p:sp>
      <p:pic>
        <p:nvPicPr>
          <p:cNvPr id="10" name="Graphic 9" descr="Database with solid fill">
            <a:extLst>
              <a:ext uri="{FF2B5EF4-FFF2-40B4-BE49-F238E27FC236}">
                <a16:creationId xmlns:a16="http://schemas.microsoft.com/office/drawing/2014/main" id="{4FAA71A9-3C9D-4AD5-8F3B-402209BD193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474361" y="3167869"/>
            <a:ext cx="365760" cy="365760"/>
          </a:xfrm>
          <a:prstGeom prst="rect">
            <a:avLst/>
          </a:prstGeom>
        </p:spPr>
      </p:pic>
      <p:sp>
        <p:nvSpPr>
          <p:cNvPr id="51" name="TextBox 50">
            <a:extLst>
              <a:ext uri="{FF2B5EF4-FFF2-40B4-BE49-F238E27FC236}">
                <a16:creationId xmlns:a16="http://schemas.microsoft.com/office/drawing/2014/main" id="{C9BA7224-C592-4F3D-916B-F4E6D65AC0B0}"/>
              </a:ext>
            </a:extLst>
          </p:cNvPr>
          <p:cNvSpPr txBox="1"/>
          <p:nvPr/>
        </p:nvSpPr>
        <p:spPr>
          <a:xfrm>
            <a:off x="4135124" y="3566063"/>
            <a:ext cx="1040475" cy="338554"/>
          </a:xfrm>
          <a:prstGeom prst="rect">
            <a:avLst/>
          </a:prstGeom>
          <a:noFill/>
        </p:spPr>
        <p:txBody>
          <a:bodyPr wrap="square" rtlCol="0">
            <a:spAutoFit/>
          </a:bodyPr>
          <a:lstStyle/>
          <a:p>
            <a:pPr algn="ctr"/>
            <a:r>
              <a:rPr lang="en-US" sz="800" dirty="0">
                <a:latin typeface="+mj-lt"/>
              </a:rPr>
              <a:t>Customer Profile &amp; CRM</a:t>
            </a:r>
          </a:p>
        </p:txBody>
      </p:sp>
      <p:pic>
        <p:nvPicPr>
          <p:cNvPr id="52" name="Graphic 51" descr="Database with solid fill">
            <a:extLst>
              <a:ext uri="{FF2B5EF4-FFF2-40B4-BE49-F238E27FC236}">
                <a16:creationId xmlns:a16="http://schemas.microsoft.com/office/drawing/2014/main" id="{40EFCCC1-2882-489A-8AD9-7F3E45C58BD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554606" y="3167869"/>
            <a:ext cx="365760" cy="365760"/>
          </a:xfrm>
          <a:prstGeom prst="rect">
            <a:avLst/>
          </a:prstGeom>
        </p:spPr>
      </p:pic>
      <p:sp>
        <p:nvSpPr>
          <p:cNvPr id="53" name="TextBox 52">
            <a:extLst>
              <a:ext uri="{FF2B5EF4-FFF2-40B4-BE49-F238E27FC236}">
                <a16:creationId xmlns:a16="http://schemas.microsoft.com/office/drawing/2014/main" id="{19C86BCC-B257-4DF0-BAE9-28F942B48A34}"/>
              </a:ext>
            </a:extLst>
          </p:cNvPr>
          <p:cNvSpPr txBox="1"/>
          <p:nvPr/>
        </p:nvSpPr>
        <p:spPr>
          <a:xfrm>
            <a:off x="5200353" y="3560251"/>
            <a:ext cx="1040475" cy="215444"/>
          </a:xfrm>
          <a:prstGeom prst="rect">
            <a:avLst/>
          </a:prstGeom>
          <a:noFill/>
        </p:spPr>
        <p:txBody>
          <a:bodyPr wrap="square" rtlCol="0">
            <a:spAutoFit/>
          </a:bodyPr>
          <a:lstStyle/>
          <a:p>
            <a:pPr algn="ctr"/>
            <a:r>
              <a:rPr lang="en-US" sz="800" dirty="0">
                <a:latin typeface="+mj-lt"/>
              </a:rPr>
              <a:t>Product &amp; Portfolio</a:t>
            </a:r>
          </a:p>
        </p:txBody>
      </p:sp>
      <p:pic>
        <p:nvPicPr>
          <p:cNvPr id="54" name="Graphic 53" descr="Database with solid fill">
            <a:extLst>
              <a:ext uri="{FF2B5EF4-FFF2-40B4-BE49-F238E27FC236}">
                <a16:creationId xmlns:a16="http://schemas.microsoft.com/office/drawing/2014/main" id="{28A753B3-F2F3-41C4-BE2D-3B93000EFC9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634851" y="3167869"/>
            <a:ext cx="365760" cy="365760"/>
          </a:xfrm>
          <a:prstGeom prst="rect">
            <a:avLst/>
          </a:prstGeom>
        </p:spPr>
      </p:pic>
      <p:sp>
        <p:nvSpPr>
          <p:cNvPr id="55" name="TextBox 54">
            <a:extLst>
              <a:ext uri="{FF2B5EF4-FFF2-40B4-BE49-F238E27FC236}">
                <a16:creationId xmlns:a16="http://schemas.microsoft.com/office/drawing/2014/main" id="{A14F243A-DD70-4CB1-B263-392EC9B4BBBC}"/>
              </a:ext>
            </a:extLst>
          </p:cNvPr>
          <p:cNvSpPr txBox="1"/>
          <p:nvPr/>
        </p:nvSpPr>
        <p:spPr>
          <a:xfrm>
            <a:off x="6295614" y="3560251"/>
            <a:ext cx="1040475" cy="338554"/>
          </a:xfrm>
          <a:prstGeom prst="rect">
            <a:avLst/>
          </a:prstGeom>
          <a:noFill/>
        </p:spPr>
        <p:txBody>
          <a:bodyPr wrap="square" rtlCol="0">
            <a:spAutoFit/>
          </a:bodyPr>
          <a:lstStyle/>
          <a:p>
            <a:pPr algn="ctr"/>
            <a:r>
              <a:rPr lang="en-US" sz="800" dirty="0">
                <a:latin typeface="+mj-lt"/>
              </a:rPr>
              <a:t>Transactions &amp; Records</a:t>
            </a:r>
          </a:p>
        </p:txBody>
      </p:sp>
      <p:pic>
        <p:nvPicPr>
          <p:cNvPr id="68" name="Graphic 67" descr="Database with solid fill">
            <a:extLst>
              <a:ext uri="{FF2B5EF4-FFF2-40B4-BE49-F238E27FC236}">
                <a16:creationId xmlns:a16="http://schemas.microsoft.com/office/drawing/2014/main" id="{827FDF6F-D558-47D9-BAD9-350028AFBA7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474361" y="4188984"/>
            <a:ext cx="365760" cy="365760"/>
          </a:xfrm>
          <a:prstGeom prst="rect">
            <a:avLst/>
          </a:prstGeom>
        </p:spPr>
      </p:pic>
      <p:sp>
        <p:nvSpPr>
          <p:cNvPr id="69" name="TextBox 68">
            <a:extLst>
              <a:ext uri="{FF2B5EF4-FFF2-40B4-BE49-F238E27FC236}">
                <a16:creationId xmlns:a16="http://schemas.microsoft.com/office/drawing/2014/main" id="{3ED56294-BDEC-4EDD-A358-07D2D4188005}"/>
              </a:ext>
            </a:extLst>
          </p:cNvPr>
          <p:cNvSpPr txBox="1"/>
          <p:nvPr/>
        </p:nvSpPr>
        <p:spPr>
          <a:xfrm>
            <a:off x="4135124" y="4587178"/>
            <a:ext cx="1040475" cy="215444"/>
          </a:xfrm>
          <a:prstGeom prst="rect">
            <a:avLst/>
          </a:prstGeom>
          <a:noFill/>
        </p:spPr>
        <p:txBody>
          <a:bodyPr wrap="square" rtlCol="0">
            <a:spAutoFit/>
          </a:bodyPr>
          <a:lstStyle/>
          <a:p>
            <a:pPr algn="ctr"/>
            <a:r>
              <a:rPr lang="en-US" sz="800" dirty="0">
                <a:latin typeface="+mj-lt"/>
              </a:rPr>
              <a:t>Demographics</a:t>
            </a:r>
          </a:p>
        </p:txBody>
      </p:sp>
      <p:pic>
        <p:nvPicPr>
          <p:cNvPr id="70" name="Graphic 69" descr="Database with solid fill">
            <a:extLst>
              <a:ext uri="{FF2B5EF4-FFF2-40B4-BE49-F238E27FC236}">
                <a16:creationId xmlns:a16="http://schemas.microsoft.com/office/drawing/2014/main" id="{FFBD0980-4043-48DC-9A20-FC4FA5E1E20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554606" y="4188984"/>
            <a:ext cx="365760" cy="365760"/>
          </a:xfrm>
          <a:prstGeom prst="rect">
            <a:avLst/>
          </a:prstGeom>
        </p:spPr>
      </p:pic>
      <p:sp>
        <p:nvSpPr>
          <p:cNvPr id="71" name="TextBox 70">
            <a:extLst>
              <a:ext uri="{FF2B5EF4-FFF2-40B4-BE49-F238E27FC236}">
                <a16:creationId xmlns:a16="http://schemas.microsoft.com/office/drawing/2014/main" id="{7232054A-42F0-43DE-81C0-EBA8AEC36C29}"/>
              </a:ext>
            </a:extLst>
          </p:cNvPr>
          <p:cNvSpPr txBox="1"/>
          <p:nvPr/>
        </p:nvSpPr>
        <p:spPr>
          <a:xfrm>
            <a:off x="5200353" y="4581366"/>
            <a:ext cx="1040475" cy="338554"/>
          </a:xfrm>
          <a:prstGeom prst="rect">
            <a:avLst/>
          </a:prstGeom>
          <a:noFill/>
        </p:spPr>
        <p:txBody>
          <a:bodyPr wrap="square" rtlCol="0">
            <a:spAutoFit/>
          </a:bodyPr>
          <a:lstStyle/>
          <a:p>
            <a:pPr algn="ctr"/>
            <a:r>
              <a:rPr lang="en-US" sz="800" dirty="0">
                <a:latin typeface="+mj-lt"/>
              </a:rPr>
              <a:t>Marketing &amp; Interactions</a:t>
            </a:r>
          </a:p>
        </p:txBody>
      </p:sp>
      <p:pic>
        <p:nvPicPr>
          <p:cNvPr id="72" name="Graphic 71" descr="Database with solid fill">
            <a:extLst>
              <a:ext uri="{FF2B5EF4-FFF2-40B4-BE49-F238E27FC236}">
                <a16:creationId xmlns:a16="http://schemas.microsoft.com/office/drawing/2014/main" id="{E003A812-AA3E-4130-BD61-0C083DCEF08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634851" y="4188984"/>
            <a:ext cx="365760" cy="365760"/>
          </a:xfrm>
          <a:prstGeom prst="rect">
            <a:avLst/>
          </a:prstGeom>
        </p:spPr>
      </p:pic>
      <p:sp>
        <p:nvSpPr>
          <p:cNvPr id="73" name="TextBox 72">
            <a:extLst>
              <a:ext uri="{FF2B5EF4-FFF2-40B4-BE49-F238E27FC236}">
                <a16:creationId xmlns:a16="http://schemas.microsoft.com/office/drawing/2014/main" id="{033EE271-7718-41AB-A405-D3929B2C68CB}"/>
              </a:ext>
            </a:extLst>
          </p:cNvPr>
          <p:cNvSpPr txBox="1"/>
          <p:nvPr/>
        </p:nvSpPr>
        <p:spPr>
          <a:xfrm>
            <a:off x="6295614" y="4581366"/>
            <a:ext cx="1040475" cy="338554"/>
          </a:xfrm>
          <a:prstGeom prst="rect">
            <a:avLst/>
          </a:prstGeom>
          <a:noFill/>
        </p:spPr>
        <p:txBody>
          <a:bodyPr wrap="square" rtlCol="0">
            <a:spAutoFit/>
          </a:bodyPr>
          <a:lstStyle/>
          <a:p>
            <a:pPr algn="ctr"/>
            <a:r>
              <a:rPr lang="en-US" sz="800" dirty="0">
                <a:latin typeface="+mj-lt"/>
              </a:rPr>
              <a:t>Risk &amp; Delinquency</a:t>
            </a:r>
          </a:p>
        </p:txBody>
      </p:sp>
      <p:pic>
        <p:nvPicPr>
          <p:cNvPr id="74" name="Graphic 73" descr="Database with solid fill">
            <a:extLst>
              <a:ext uri="{FF2B5EF4-FFF2-40B4-BE49-F238E27FC236}">
                <a16:creationId xmlns:a16="http://schemas.microsoft.com/office/drawing/2014/main" id="{75F41E27-EE04-4C09-BBE0-E1A15057CDD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474361" y="5210099"/>
            <a:ext cx="365760" cy="365760"/>
          </a:xfrm>
          <a:prstGeom prst="rect">
            <a:avLst/>
          </a:prstGeom>
        </p:spPr>
      </p:pic>
      <p:sp>
        <p:nvSpPr>
          <p:cNvPr id="75" name="TextBox 74">
            <a:extLst>
              <a:ext uri="{FF2B5EF4-FFF2-40B4-BE49-F238E27FC236}">
                <a16:creationId xmlns:a16="http://schemas.microsoft.com/office/drawing/2014/main" id="{21A8DAD3-83BC-4945-A351-32FBBC7A2233}"/>
              </a:ext>
            </a:extLst>
          </p:cNvPr>
          <p:cNvSpPr txBox="1"/>
          <p:nvPr/>
        </p:nvSpPr>
        <p:spPr>
          <a:xfrm>
            <a:off x="4135124" y="5608293"/>
            <a:ext cx="1040475" cy="338554"/>
          </a:xfrm>
          <a:prstGeom prst="rect">
            <a:avLst/>
          </a:prstGeom>
          <a:noFill/>
        </p:spPr>
        <p:txBody>
          <a:bodyPr wrap="square" rtlCol="0">
            <a:spAutoFit/>
          </a:bodyPr>
          <a:lstStyle/>
          <a:p>
            <a:pPr algn="ctr"/>
            <a:r>
              <a:rPr lang="en-US" sz="800" dirty="0">
                <a:latin typeface="+mj-lt"/>
              </a:rPr>
              <a:t>Income &amp; Affluence</a:t>
            </a:r>
          </a:p>
        </p:txBody>
      </p:sp>
      <p:pic>
        <p:nvPicPr>
          <p:cNvPr id="76" name="Graphic 75" descr="Database with solid fill">
            <a:extLst>
              <a:ext uri="{FF2B5EF4-FFF2-40B4-BE49-F238E27FC236}">
                <a16:creationId xmlns:a16="http://schemas.microsoft.com/office/drawing/2014/main" id="{6A6DCF44-AC06-442B-83D9-609817994F2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554606" y="5210099"/>
            <a:ext cx="365760" cy="365760"/>
          </a:xfrm>
          <a:prstGeom prst="rect">
            <a:avLst/>
          </a:prstGeom>
        </p:spPr>
      </p:pic>
      <p:sp>
        <p:nvSpPr>
          <p:cNvPr id="77" name="TextBox 76">
            <a:extLst>
              <a:ext uri="{FF2B5EF4-FFF2-40B4-BE49-F238E27FC236}">
                <a16:creationId xmlns:a16="http://schemas.microsoft.com/office/drawing/2014/main" id="{DA2E6C95-C749-461E-8E61-4EC97ABB71DB}"/>
              </a:ext>
            </a:extLst>
          </p:cNvPr>
          <p:cNvSpPr txBox="1"/>
          <p:nvPr/>
        </p:nvSpPr>
        <p:spPr>
          <a:xfrm>
            <a:off x="5200353" y="5602481"/>
            <a:ext cx="1040475" cy="338554"/>
          </a:xfrm>
          <a:prstGeom prst="rect">
            <a:avLst/>
          </a:prstGeom>
          <a:noFill/>
        </p:spPr>
        <p:txBody>
          <a:bodyPr wrap="square" rtlCol="0">
            <a:spAutoFit/>
          </a:bodyPr>
          <a:lstStyle/>
          <a:p>
            <a:pPr algn="ctr"/>
            <a:r>
              <a:rPr lang="en-US" sz="800" dirty="0">
                <a:latin typeface="+mj-lt"/>
              </a:rPr>
              <a:t>Geo Location &amp; Mobility</a:t>
            </a:r>
          </a:p>
        </p:txBody>
      </p:sp>
      <p:pic>
        <p:nvPicPr>
          <p:cNvPr id="78" name="Graphic 77" descr="Database with solid fill">
            <a:extLst>
              <a:ext uri="{FF2B5EF4-FFF2-40B4-BE49-F238E27FC236}">
                <a16:creationId xmlns:a16="http://schemas.microsoft.com/office/drawing/2014/main" id="{48878AA1-6F0B-4FF2-ACFA-E2E4351FF89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634851" y="5210099"/>
            <a:ext cx="365760" cy="365760"/>
          </a:xfrm>
          <a:prstGeom prst="rect">
            <a:avLst/>
          </a:prstGeom>
        </p:spPr>
      </p:pic>
      <p:sp>
        <p:nvSpPr>
          <p:cNvPr id="79" name="TextBox 78">
            <a:extLst>
              <a:ext uri="{FF2B5EF4-FFF2-40B4-BE49-F238E27FC236}">
                <a16:creationId xmlns:a16="http://schemas.microsoft.com/office/drawing/2014/main" id="{75ABD190-E303-491B-A84B-8451C8AB75F1}"/>
              </a:ext>
            </a:extLst>
          </p:cNvPr>
          <p:cNvSpPr txBox="1"/>
          <p:nvPr/>
        </p:nvSpPr>
        <p:spPr>
          <a:xfrm>
            <a:off x="6295614" y="5602481"/>
            <a:ext cx="1040475" cy="215444"/>
          </a:xfrm>
          <a:prstGeom prst="rect">
            <a:avLst/>
          </a:prstGeom>
          <a:noFill/>
        </p:spPr>
        <p:txBody>
          <a:bodyPr wrap="square" rtlCol="0">
            <a:spAutoFit/>
          </a:bodyPr>
          <a:lstStyle/>
          <a:p>
            <a:pPr algn="ctr"/>
            <a:r>
              <a:rPr lang="en-US" sz="800" dirty="0">
                <a:latin typeface="+mj-lt"/>
              </a:rPr>
              <a:t>Digital Personas</a:t>
            </a:r>
          </a:p>
        </p:txBody>
      </p:sp>
      <p:pic>
        <p:nvPicPr>
          <p:cNvPr id="88" name="Google Shape;286;p13">
            <a:extLst>
              <a:ext uri="{FF2B5EF4-FFF2-40B4-BE49-F238E27FC236}">
                <a16:creationId xmlns:a16="http://schemas.microsoft.com/office/drawing/2014/main" id="{AA628927-6742-4B15-A0B9-19B4C767AD72}"/>
              </a:ext>
            </a:extLst>
          </p:cNvPr>
          <p:cNvPicPr preferRelativeResize="0"/>
          <p:nvPr/>
        </p:nvPicPr>
        <p:blipFill rotWithShape="1">
          <a:blip r:embed="rId11">
            <a:alphaModFix/>
            <a:duotone>
              <a:prstClr val="black"/>
              <a:schemeClr val="accent3">
                <a:tint val="45000"/>
                <a:satMod val="400000"/>
              </a:schemeClr>
            </a:duotone>
            <a:extLst>
              <a:ext uri="{BEBA8EAE-BF5A-486C-A8C5-ECC9F3942E4B}">
                <a14:imgProps xmlns:a14="http://schemas.microsoft.com/office/drawing/2010/main">
                  <a14:imgLayer r:embed="rId12">
                    <a14:imgEffect>
                      <a14:colorTemperature colorTemp="11200"/>
                    </a14:imgEffect>
                  </a14:imgLayer>
                </a14:imgProps>
              </a:ext>
            </a:extLst>
          </a:blip>
          <a:srcRect/>
          <a:stretch/>
        </p:blipFill>
        <p:spPr>
          <a:xfrm>
            <a:off x="7647852" y="2827202"/>
            <a:ext cx="914400" cy="822960"/>
          </a:xfrm>
          <a:prstGeom prst="rect">
            <a:avLst/>
          </a:prstGeom>
          <a:noFill/>
          <a:ln>
            <a:noFill/>
          </a:ln>
        </p:spPr>
      </p:pic>
      <p:sp>
        <p:nvSpPr>
          <p:cNvPr id="89" name="Google Shape;291;p13">
            <a:extLst>
              <a:ext uri="{FF2B5EF4-FFF2-40B4-BE49-F238E27FC236}">
                <a16:creationId xmlns:a16="http://schemas.microsoft.com/office/drawing/2014/main" id="{933F512F-6CBB-48D6-9695-5AD2B23EC74C}"/>
              </a:ext>
            </a:extLst>
          </p:cNvPr>
          <p:cNvSpPr txBox="1"/>
          <p:nvPr/>
        </p:nvSpPr>
        <p:spPr>
          <a:xfrm>
            <a:off x="7825770" y="3057879"/>
            <a:ext cx="546766" cy="36929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565151"/>
              </a:buClr>
              <a:buSzPts val="1100"/>
              <a:buFont typeface="IBM Plex Sans"/>
              <a:buNone/>
            </a:pPr>
            <a:r>
              <a:rPr lang="en-US" sz="900" i="0" u="none" strike="noStrike" cap="none" dirty="0">
                <a:solidFill>
                  <a:srgbClr val="565151"/>
                </a:solidFill>
                <a:latin typeface="+mj-lt"/>
                <a:ea typeface="IBM Plex Sans"/>
                <a:cs typeface="IBM Plex Sans"/>
                <a:sym typeface="IBM Plex Sans"/>
              </a:rPr>
              <a:t>Client  360</a:t>
            </a:r>
            <a:endParaRPr sz="900" i="0" u="none" strike="noStrike" cap="none" dirty="0">
              <a:solidFill>
                <a:srgbClr val="565151"/>
              </a:solidFill>
              <a:latin typeface="+mj-lt"/>
              <a:ea typeface="IBM Plex Sans"/>
              <a:cs typeface="IBM Plex Sans"/>
              <a:sym typeface="IBM Plex Sans"/>
            </a:endParaRPr>
          </a:p>
        </p:txBody>
      </p:sp>
      <p:pic>
        <p:nvPicPr>
          <p:cNvPr id="90" name="Google Shape;286;p13">
            <a:extLst>
              <a:ext uri="{FF2B5EF4-FFF2-40B4-BE49-F238E27FC236}">
                <a16:creationId xmlns:a16="http://schemas.microsoft.com/office/drawing/2014/main" id="{C36CBDC9-B13F-473A-B554-0483C2679A67}"/>
              </a:ext>
            </a:extLst>
          </p:cNvPr>
          <p:cNvPicPr preferRelativeResize="0"/>
          <p:nvPr/>
        </p:nvPicPr>
        <p:blipFill rotWithShape="1">
          <a:blip r:embed="rId11">
            <a:alphaModFix/>
            <a:duotone>
              <a:prstClr val="black"/>
              <a:schemeClr val="accent3">
                <a:tint val="45000"/>
                <a:satMod val="400000"/>
              </a:schemeClr>
            </a:duotone>
            <a:extLst>
              <a:ext uri="{BEBA8EAE-BF5A-486C-A8C5-ECC9F3942E4B}">
                <a14:imgProps xmlns:a14="http://schemas.microsoft.com/office/drawing/2010/main">
                  <a14:imgLayer r:embed="rId12">
                    <a14:imgEffect>
                      <a14:colorTemperature colorTemp="11200"/>
                    </a14:imgEffect>
                  </a14:imgLayer>
                </a14:imgProps>
              </a:ext>
            </a:extLst>
          </a:blip>
          <a:srcRect/>
          <a:stretch/>
        </p:blipFill>
        <p:spPr>
          <a:xfrm>
            <a:off x="8611525" y="3185111"/>
            <a:ext cx="914400" cy="822960"/>
          </a:xfrm>
          <a:prstGeom prst="rect">
            <a:avLst/>
          </a:prstGeom>
          <a:noFill/>
          <a:ln>
            <a:noFill/>
          </a:ln>
        </p:spPr>
      </p:pic>
      <p:sp>
        <p:nvSpPr>
          <p:cNvPr id="91" name="Google Shape;291;p13">
            <a:extLst>
              <a:ext uri="{FF2B5EF4-FFF2-40B4-BE49-F238E27FC236}">
                <a16:creationId xmlns:a16="http://schemas.microsoft.com/office/drawing/2014/main" id="{470E25AA-6ADE-410E-BF93-D4745B8A29B0}"/>
              </a:ext>
            </a:extLst>
          </p:cNvPr>
          <p:cNvSpPr txBox="1"/>
          <p:nvPr/>
        </p:nvSpPr>
        <p:spPr>
          <a:xfrm>
            <a:off x="8760867" y="3415788"/>
            <a:ext cx="625711" cy="36929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565151"/>
              </a:buClr>
              <a:buSzPts val="1100"/>
              <a:buFont typeface="IBM Plex Sans"/>
              <a:buNone/>
            </a:pPr>
            <a:r>
              <a:rPr lang="en-US" sz="900" i="0" u="none" strike="noStrike" cap="none" dirty="0">
                <a:solidFill>
                  <a:srgbClr val="565151"/>
                </a:solidFill>
                <a:latin typeface="+mj-lt"/>
                <a:ea typeface="IBM Plex Sans"/>
                <a:cs typeface="IBM Plex Sans"/>
                <a:sym typeface="IBM Plex Sans"/>
              </a:rPr>
              <a:t>Advisor  360</a:t>
            </a:r>
            <a:endParaRPr sz="900" i="0" u="none" strike="noStrike" cap="none" dirty="0">
              <a:solidFill>
                <a:srgbClr val="565151"/>
              </a:solidFill>
              <a:latin typeface="+mj-lt"/>
              <a:ea typeface="IBM Plex Sans"/>
              <a:cs typeface="IBM Plex Sans"/>
              <a:sym typeface="IBM Plex Sans"/>
            </a:endParaRPr>
          </a:p>
        </p:txBody>
      </p:sp>
      <p:pic>
        <p:nvPicPr>
          <p:cNvPr id="92" name="Google Shape;286;p13">
            <a:extLst>
              <a:ext uri="{FF2B5EF4-FFF2-40B4-BE49-F238E27FC236}">
                <a16:creationId xmlns:a16="http://schemas.microsoft.com/office/drawing/2014/main" id="{624333AB-F3FA-4F62-9BBA-1E5A04D1E312}"/>
              </a:ext>
            </a:extLst>
          </p:cNvPr>
          <p:cNvPicPr preferRelativeResize="0"/>
          <p:nvPr/>
        </p:nvPicPr>
        <p:blipFill rotWithShape="1">
          <a:blip r:embed="rId11">
            <a:alphaModFix/>
            <a:duotone>
              <a:prstClr val="black"/>
              <a:schemeClr val="accent3">
                <a:tint val="45000"/>
                <a:satMod val="400000"/>
              </a:schemeClr>
            </a:duotone>
            <a:extLst>
              <a:ext uri="{BEBA8EAE-BF5A-486C-A8C5-ECC9F3942E4B}">
                <a14:imgProps xmlns:a14="http://schemas.microsoft.com/office/drawing/2010/main">
                  <a14:imgLayer r:embed="rId12">
                    <a14:imgEffect>
                      <a14:colorTemperature colorTemp="11200"/>
                    </a14:imgEffect>
                  </a14:imgLayer>
                </a14:imgProps>
              </a:ext>
            </a:extLst>
          </a:blip>
          <a:srcRect/>
          <a:stretch/>
        </p:blipFill>
        <p:spPr>
          <a:xfrm>
            <a:off x="7651666" y="3859550"/>
            <a:ext cx="914400" cy="822960"/>
          </a:xfrm>
          <a:prstGeom prst="rect">
            <a:avLst/>
          </a:prstGeom>
          <a:noFill/>
          <a:ln>
            <a:noFill/>
          </a:ln>
        </p:spPr>
      </p:pic>
      <p:sp>
        <p:nvSpPr>
          <p:cNvPr id="93" name="Google Shape;291;p13">
            <a:extLst>
              <a:ext uri="{FF2B5EF4-FFF2-40B4-BE49-F238E27FC236}">
                <a16:creationId xmlns:a16="http://schemas.microsoft.com/office/drawing/2014/main" id="{DCE50F46-82C3-48A8-A7EF-BEEC6E3600BB}"/>
              </a:ext>
            </a:extLst>
          </p:cNvPr>
          <p:cNvSpPr txBox="1"/>
          <p:nvPr/>
        </p:nvSpPr>
        <p:spPr>
          <a:xfrm>
            <a:off x="7743859" y="4090227"/>
            <a:ext cx="746862" cy="36929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565151"/>
              </a:buClr>
              <a:buSzPts val="1100"/>
              <a:buFont typeface="IBM Plex Sans"/>
              <a:buNone/>
            </a:pPr>
            <a:r>
              <a:rPr lang="en-US" sz="900" i="0" u="none" strike="noStrike" cap="none" dirty="0">
                <a:solidFill>
                  <a:srgbClr val="565151"/>
                </a:solidFill>
                <a:latin typeface="+mj-lt"/>
                <a:ea typeface="IBM Plex Sans"/>
                <a:cs typeface="IBM Plex Sans"/>
                <a:sym typeface="IBM Plex Sans"/>
              </a:rPr>
              <a:t>Channel  360</a:t>
            </a:r>
            <a:endParaRPr sz="900" i="0" u="none" strike="noStrike" cap="none" dirty="0">
              <a:solidFill>
                <a:srgbClr val="565151"/>
              </a:solidFill>
              <a:latin typeface="+mj-lt"/>
              <a:ea typeface="IBM Plex Sans"/>
              <a:cs typeface="IBM Plex Sans"/>
              <a:sym typeface="IBM Plex Sans"/>
            </a:endParaRPr>
          </a:p>
        </p:txBody>
      </p:sp>
      <p:pic>
        <p:nvPicPr>
          <p:cNvPr id="94" name="Google Shape;286;p13">
            <a:extLst>
              <a:ext uri="{FF2B5EF4-FFF2-40B4-BE49-F238E27FC236}">
                <a16:creationId xmlns:a16="http://schemas.microsoft.com/office/drawing/2014/main" id="{299B66AF-3CC4-4B93-B812-D5C0F673F4DE}"/>
              </a:ext>
            </a:extLst>
          </p:cNvPr>
          <p:cNvPicPr preferRelativeResize="0"/>
          <p:nvPr/>
        </p:nvPicPr>
        <p:blipFill rotWithShape="1">
          <a:blip r:embed="rId11">
            <a:alphaModFix/>
            <a:duotone>
              <a:prstClr val="black"/>
              <a:schemeClr val="accent3">
                <a:tint val="45000"/>
                <a:satMod val="400000"/>
              </a:schemeClr>
            </a:duotone>
            <a:extLst>
              <a:ext uri="{BEBA8EAE-BF5A-486C-A8C5-ECC9F3942E4B}">
                <a14:imgProps xmlns:a14="http://schemas.microsoft.com/office/drawing/2010/main">
                  <a14:imgLayer r:embed="rId12">
                    <a14:imgEffect>
                      <a14:colorTemperature colorTemp="11200"/>
                    </a14:imgEffect>
                  </a14:imgLayer>
                </a14:imgProps>
              </a:ext>
            </a:extLst>
          </a:blip>
          <a:srcRect/>
          <a:stretch/>
        </p:blipFill>
        <p:spPr>
          <a:xfrm>
            <a:off x="8614907" y="4448016"/>
            <a:ext cx="914400" cy="822960"/>
          </a:xfrm>
          <a:prstGeom prst="rect">
            <a:avLst/>
          </a:prstGeom>
          <a:noFill/>
          <a:ln>
            <a:noFill/>
          </a:ln>
        </p:spPr>
      </p:pic>
      <p:sp>
        <p:nvSpPr>
          <p:cNvPr id="95" name="Google Shape;291;p13">
            <a:extLst>
              <a:ext uri="{FF2B5EF4-FFF2-40B4-BE49-F238E27FC236}">
                <a16:creationId xmlns:a16="http://schemas.microsoft.com/office/drawing/2014/main" id="{3EDB9CF9-1A15-42BE-B92E-DCD5A2748044}"/>
              </a:ext>
            </a:extLst>
          </p:cNvPr>
          <p:cNvSpPr txBox="1"/>
          <p:nvPr/>
        </p:nvSpPr>
        <p:spPr>
          <a:xfrm>
            <a:off x="8716625" y="4678693"/>
            <a:ext cx="701864" cy="36929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565151"/>
              </a:buClr>
              <a:buSzPts val="1100"/>
              <a:buFont typeface="IBM Plex Sans"/>
              <a:buNone/>
            </a:pPr>
            <a:r>
              <a:rPr lang="en-US" sz="900" i="0" u="none" strike="noStrike" cap="none" dirty="0">
                <a:solidFill>
                  <a:srgbClr val="565151"/>
                </a:solidFill>
                <a:latin typeface="+mj-lt"/>
                <a:ea typeface="IBM Plex Sans"/>
                <a:cs typeface="IBM Plex Sans"/>
                <a:sym typeface="IBM Plex Sans"/>
              </a:rPr>
              <a:t>Portfolio  360</a:t>
            </a:r>
            <a:endParaRPr sz="900" i="0" u="none" strike="noStrike" cap="none" dirty="0">
              <a:solidFill>
                <a:srgbClr val="565151"/>
              </a:solidFill>
              <a:latin typeface="+mj-lt"/>
              <a:ea typeface="IBM Plex Sans"/>
              <a:cs typeface="IBM Plex Sans"/>
              <a:sym typeface="IBM Plex Sans"/>
            </a:endParaRPr>
          </a:p>
        </p:txBody>
      </p:sp>
      <p:pic>
        <p:nvPicPr>
          <p:cNvPr id="98" name="Google Shape;286;p13">
            <a:extLst>
              <a:ext uri="{FF2B5EF4-FFF2-40B4-BE49-F238E27FC236}">
                <a16:creationId xmlns:a16="http://schemas.microsoft.com/office/drawing/2014/main" id="{D2DD2845-8C9E-4263-B68D-925E7A44EB30}"/>
              </a:ext>
            </a:extLst>
          </p:cNvPr>
          <p:cNvPicPr preferRelativeResize="0"/>
          <p:nvPr/>
        </p:nvPicPr>
        <p:blipFill rotWithShape="1">
          <a:blip r:embed="rId11">
            <a:alphaModFix/>
            <a:duotone>
              <a:prstClr val="black"/>
              <a:schemeClr val="accent3">
                <a:tint val="45000"/>
                <a:satMod val="400000"/>
              </a:schemeClr>
            </a:duotone>
            <a:extLst>
              <a:ext uri="{BEBA8EAE-BF5A-486C-A8C5-ECC9F3942E4B}">
                <a14:imgProps xmlns:a14="http://schemas.microsoft.com/office/drawing/2010/main">
                  <a14:imgLayer r:embed="rId12">
                    <a14:imgEffect>
                      <a14:colorTemperature colorTemp="11200"/>
                    </a14:imgEffect>
                  </a14:imgLayer>
                </a14:imgProps>
              </a:ext>
            </a:extLst>
          </a:blip>
          <a:srcRect/>
          <a:stretch/>
        </p:blipFill>
        <p:spPr>
          <a:xfrm>
            <a:off x="7701290" y="4963173"/>
            <a:ext cx="914400" cy="822960"/>
          </a:xfrm>
          <a:prstGeom prst="rect">
            <a:avLst/>
          </a:prstGeom>
          <a:noFill/>
          <a:ln>
            <a:noFill/>
          </a:ln>
        </p:spPr>
      </p:pic>
      <p:sp>
        <p:nvSpPr>
          <p:cNvPr id="99" name="Google Shape;291;p13">
            <a:extLst>
              <a:ext uri="{FF2B5EF4-FFF2-40B4-BE49-F238E27FC236}">
                <a16:creationId xmlns:a16="http://schemas.microsoft.com/office/drawing/2014/main" id="{166C8D67-F64D-420A-8D58-34B6B978CF78}"/>
              </a:ext>
            </a:extLst>
          </p:cNvPr>
          <p:cNvSpPr txBox="1"/>
          <p:nvPr/>
        </p:nvSpPr>
        <p:spPr>
          <a:xfrm>
            <a:off x="7803008" y="5155750"/>
            <a:ext cx="741572" cy="36929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565151"/>
              </a:buClr>
              <a:buSzPts val="1100"/>
              <a:buFont typeface="IBM Plex Sans"/>
              <a:buNone/>
            </a:pPr>
            <a:r>
              <a:rPr lang="en-US" sz="900" i="0" u="none" strike="noStrike" cap="none" dirty="0">
                <a:solidFill>
                  <a:srgbClr val="565151"/>
                </a:solidFill>
                <a:latin typeface="+mj-lt"/>
                <a:ea typeface="IBM Plex Sans"/>
                <a:cs typeface="IBM Plex Sans"/>
                <a:sym typeface="IBM Plex Sans"/>
              </a:rPr>
              <a:t>House-hold  360</a:t>
            </a:r>
            <a:endParaRPr sz="900" i="0" u="none" strike="noStrike" cap="none" dirty="0">
              <a:solidFill>
                <a:srgbClr val="565151"/>
              </a:solidFill>
              <a:latin typeface="+mj-lt"/>
              <a:ea typeface="IBM Plex Sans"/>
              <a:cs typeface="IBM Plex Sans"/>
              <a:sym typeface="IBM Plex Sans"/>
            </a:endParaRPr>
          </a:p>
        </p:txBody>
      </p:sp>
      <p:pic>
        <p:nvPicPr>
          <p:cNvPr id="100" name="Google Shape;286;p13">
            <a:extLst>
              <a:ext uri="{FF2B5EF4-FFF2-40B4-BE49-F238E27FC236}">
                <a16:creationId xmlns:a16="http://schemas.microsoft.com/office/drawing/2014/main" id="{85F83C96-EAAC-444E-8792-3C0D17B439FA}"/>
              </a:ext>
            </a:extLst>
          </p:cNvPr>
          <p:cNvPicPr preferRelativeResize="0"/>
          <p:nvPr/>
        </p:nvPicPr>
        <p:blipFill rotWithShape="1">
          <a:blip r:embed="rId11">
            <a:alphaModFix/>
            <a:duotone>
              <a:prstClr val="black"/>
              <a:schemeClr val="accent3">
                <a:tint val="45000"/>
                <a:satMod val="400000"/>
              </a:schemeClr>
            </a:duotone>
            <a:extLst>
              <a:ext uri="{BEBA8EAE-BF5A-486C-A8C5-ECC9F3942E4B}">
                <a14:imgProps xmlns:a14="http://schemas.microsoft.com/office/drawing/2010/main">
                  <a14:imgLayer r:embed="rId12">
                    <a14:imgEffect>
                      <a14:colorTemperature colorTemp="11200"/>
                    </a14:imgEffect>
                  </a14:imgLayer>
                </a14:imgProps>
              </a:ext>
            </a:extLst>
          </a:blip>
          <a:srcRect/>
          <a:stretch/>
        </p:blipFill>
        <p:spPr>
          <a:xfrm>
            <a:off x="8620780" y="5585107"/>
            <a:ext cx="914400" cy="822960"/>
          </a:xfrm>
          <a:prstGeom prst="rect">
            <a:avLst/>
          </a:prstGeom>
          <a:noFill/>
          <a:ln>
            <a:noFill/>
          </a:ln>
        </p:spPr>
      </p:pic>
      <p:sp>
        <p:nvSpPr>
          <p:cNvPr id="101" name="Google Shape;291;p13">
            <a:extLst>
              <a:ext uri="{FF2B5EF4-FFF2-40B4-BE49-F238E27FC236}">
                <a16:creationId xmlns:a16="http://schemas.microsoft.com/office/drawing/2014/main" id="{54E8FF5A-05AC-42E7-A253-A32362C0B3EF}"/>
              </a:ext>
            </a:extLst>
          </p:cNvPr>
          <p:cNvSpPr txBox="1"/>
          <p:nvPr/>
        </p:nvSpPr>
        <p:spPr>
          <a:xfrm>
            <a:off x="8703448" y="5872934"/>
            <a:ext cx="759556" cy="36929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565151"/>
              </a:buClr>
              <a:buSzPts val="1100"/>
              <a:buFont typeface="IBM Plex Sans"/>
              <a:buNone/>
            </a:pPr>
            <a:r>
              <a:rPr lang="en-US" sz="900" i="0" u="none" strike="noStrike" cap="none" dirty="0">
                <a:solidFill>
                  <a:srgbClr val="565151"/>
                </a:solidFill>
                <a:latin typeface="+mj-lt"/>
                <a:ea typeface="IBM Plex Sans"/>
                <a:cs typeface="IBM Plex Sans"/>
                <a:sym typeface="IBM Plex Sans"/>
              </a:rPr>
              <a:t>Enterprise 360</a:t>
            </a:r>
            <a:endParaRPr sz="900" i="0" u="none" strike="noStrike" cap="none" dirty="0">
              <a:solidFill>
                <a:srgbClr val="565151"/>
              </a:solidFill>
              <a:latin typeface="+mj-lt"/>
              <a:ea typeface="IBM Plex Sans"/>
              <a:cs typeface="IBM Plex Sans"/>
              <a:sym typeface="IBM Plex Sans"/>
            </a:endParaRPr>
          </a:p>
        </p:txBody>
      </p:sp>
      <p:sp>
        <p:nvSpPr>
          <p:cNvPr id="103" name="Flowchart: Stored Data 102">
            <a:extLst>
              <a:ext uri="{FF2B5EF4-FFF2-40B4-BE49-F238E27FC236}">
                <a16:creationId xmlns:a16="http://schemas.microsoft.com/office/drawing/2014/main" id="{8D314D28-BE77-4E91-8019-CEC352AEB27B}"/>
              </a:ext>
            </a:extLst>
          </p:cNvPr>
          <p:cNvSpPr/>
          <p:nvPr/>
        </p:nvSpPr>
        <p:spPr>
          <a:xfrm flipH="1">
            <a:off x="9503655" y="2590798"/>
            <a:ext cx="2448519" cy="4023360"/>
          </a:xfrm>
          <a:prstGeom prst="flowChartOnlineStorag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02" name="TextBox 101">
            <a:extLst>
              <a:ext uri="{FF2B5EF4-FFF2-40B4-BE49-F238E27FC236}">
                <a16:creationId xmlns:a16="http://schemas.microsoft.com/office/drawing/2014/main" id="{0BD23B9B-5CCD-4390-8806-9A2FD0160A08}"/>
              </a:ext>
            </a:extLst>
          </p:cNvPr>
          <p:cNvSpPr txBox="1"/>
          <p:nvPr/>
        </p:nvSpPr>
        <p:spPr>
          <a:xfrm>
            <a:off x="9953304" y="2182652"/>
            <a:ext cx="1372436" cy="400110"/>
          </a:xfrm>
          <a:prstGeom prst="rect">
            <a:avLst/>
          </a:prstGeom>
          <a:solidFill>
            <a:schemeClr val="bg1"/>
          </a:solidFill>
        </p:spPr>
        <p:txBody>
          <a:bodyPr wrap="square" rtlCol="0">
            <a:spAutoFit/>
          </a:bodyPr>
          <a:lstStyle/>
          <a:p>
            <a:pPr algn="ctr"/>
            <a:r>
              <a:rPr lang="en-US" sz="1000" b="1" dirty="0">
                <a:solidFill>
                  <a:srgbClr val="202C8F"/>
                </a:solidFill>
                <a:latin typeface="+mj-lt"/>
              </a:rPr>
              <a:t>FS Industry Contextualization</a:t>
            </a:r>
          </a:p>
        </p:txBody>
      </p:sp>
      <p:sp>
        <p:nvSpPr>
          <p:cNvPr id="104" name="Google Shape;143;p10">
            <a:extLst>
              <a:ext uri="{FF2B5EF4-FFF2-40B4-BE49-F238E27FC236}">
                <a16:creationId xmlns:a16="http://schemas.microsoft.com/office/drawing/2014/main" id="{B17270C7-1056-4224-97F5-6E0FC5380928}"/>
              </a:ext>
            </a:extLst>
          </p:cNvPr>
          <p:cNvSpPr/>
          <p:nvPr/>
        </p:nvSpPr>
        <p:spPr>
          <a:xfrm>
            <a:off x="10247123" y="3013577"/>
            <a:ext cx="1188720" cy="548640"/>
          </a:xfrm>
          <a:prstGeom prst="ellipse">
            <a:avLst/>
          </a:prstGeom>
          <a:solidFill>
            <a:schemeClr val="bg1">
              <a:lumMod val="50000"/>
            </a:schemeClr>
          </a:solidFill>
          <a:ln w="38100" cap="flat" cmpd="sng">
            <a:solidFill>
              <a:schemeClr val="bg1"/>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800" b="1" dirty="0">
                <a:solidFill>
                  <a:schemeClr val="bg1"/>
                </a:solidFill>
                <a:latin typeface="+mj-lt"/>
                <a:ea typeface="Calibri"/>
                <a:cs typeface="Calibri"/>
                <a:sym typeface="Calibri"/>
              </a:rPr>
              <a:t>Wealth Management</a:t>
            </a:r>
            <a:endParaRPr sz="900" dirty="0">
              <a:solidFill>
                <a:schemeClr val="bg1"/>
              </a:solidFill>
              <a:latin typeface="+mj-lt"/>
            </a:endParaRPr>
          </a:p>
        </p:txBody>
      </p:sp>
      <p:sp>
        <p:nvSpPr>
          <p:cNvPr id="105" name="Google Shape;144;p10">
            <a:extLst>
              <a:ext uri="{FF2B5EF4-FFF2-40B4-BE49-F238E27FC236}">
                <a16:creationId xmlns:a16="http://schemas.microsoft.com/office/drawing/2014/main" id="{D6AAB074-69CB-46E2-9907-665CCFF5F6C4}"/>
              </a:ext>
            </a:extLst>
          </p:cNvPr>
          <p:cNvSpPr/>
          <p:nvPr/>
        </p:nvSpPr>
        <p:spPr>
          <a:xfrm>
            <a:off x="10247123" y="3876543"/>
            <a:ext cx="1188720" cy="548640"/>
          </a:xfrm>
          <a:prstGeom prst="ellipse">
            <a:avLst/>
          </a:prstGeom>
          <a:solidFill>
            <a:schemeClr val="bg1">
              <a:lumMod val="50000"/>
            </a:schemeClr>
          </a:solidFill>
          <a:ln w="38100" cap="flat" cmpd="sng">
            <a:solidFill>
              <a:schemeClr val="bg1"/>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800" b="1">
                <a:solidFill>
                  <a:schemeClr val="bg1"/>
                </a:solidFill>
                <a:latin typeface="+mj-lt"/>
                <a:ea typeface="Calibri"/>
                <a:cs typeface="Calibri"/>
                <a:sym typeface="Calibri"/>
              </a:rPr>
              <a:t>Asset Management</a:t>
            </a:r>
            <a:endParaRPr sz="900">
              <a:solidFill>
                <a:schemeClr val="bg1"/>
              </a:solidFill>
              <a:latin typeface="+mj-lt"/>
            </a:endParaRPr>
          </a:p>
        </p:txBody>
      </p:sp>
      <p:sp>
        <p:nvSpPr>
          <p:cNvPr id="106" name="Google Shape;145;p10">
            <a:extLst>
              <a:ext uri="{FF2B5EF4-FFF2-40B4-BE49-F238E27FC236}">
                <a16:creationId xmlns:a16="http://schemas.microsoft.com/office/drawing/2014/main" id="{FDE7D693-9479-4396-9852-B80DBDD9BA59}"/>
              </a:ext>
            </a:extLst>
          </p:cNvPr>
          <p:cNvSpPr/>
          <p:nvPr/>
        </p:nvSpPr>
        <p:spPr>
          <a:xfrm>
            <a:off x="10247123" y="4739509"/>
            <a:ext cx="1188720" cy="548640"/>
          </a:xfrm>
          <a:prstGeom prst="ellipse">
            <a:avLst/>
          </a:prstGeom>
          <a:solidFill>
            <a:schemeClr val="bg1">
              <a:lumMod val="50000"/>
            </a:schemeClr>
          </a:solidFill>
          <a:ln w="38100" cap="flat" cmpd="sng">
            <a:solidFill>
              <a:schemeClr val="bg1"/>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800" b="1">
                <a:solidFill>
                  <a:schemeClr val="bg1"/>
                </a:solidFill>
                <a:latin typeface="+mj-lt"/>
                <a:ea typeface="Calibri"/>
                <a:cs typeface="Calibri"/>
                <a:sym typeface="Calibri"/>
              </a:rPr>
              <a:t>Banking</a:t>
            </a:r>
            <a:endParaRPr sz="900">
              <a:solidFill>
                <a:schemeClr val="bg1"/>
              </a:solidFill>
              <a:latin typeface="+mj-lt"/>
            </a:endParaRPr>
          </a:p>
        </p:txBody>
      </p:sp>
      <p:sp>
        <p:nvSpPr>
          <p:cNvPr id="107" name="Google Shape;146;p10">
            <a:extLst>
              <a:ext uri="{FF2B5EF4-FFF2-40B4-BE49-F238E27FC236}">
                <a16:creationId xmlns:a16="http://schemas.microsoft.com/office/drawing/2014/main" id="{35F2923F-343B-459A-946E-32E8196E69B5}"/>
              </a:ext>
            </a:extLst>
          </p:cNvPr>
          <p:cNvSpPr/>
          <p:nvPr/>
        </p:nvSpPr>
        <p:spPr>
          <a:xfrm>
            <a:off x="10247123" y="5602475"/>
            <a:ext cx="1188720" cy="548640"/>
          </a:xfrm>
          <a:prstGeom prst="ellipse">
            <a:avLst/>
          </a:prstGeom>
          <a:solidFill>
            <a:schemeClr val="bg1">
              <a:lumMod val="50000"/>
            </a:schemeClr>
          </a:solidFill>
          <a:ln w="38100" cap="flat" cmpd="sng">
            <a:solidFill>
              <a:schemeClr val="bg1"/>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800" b="1">
                <a:solidFill>
                  <a:schemeClr val="bg1"/>
                </a:solidFill>
                <a:latin typeface="+mj-lt"/>
                <a:ea typeface="Calibri"/>
                <a:cs typeface="Calibri"/>
                <a:sym typeface="Calibri"/>
              </a:rPr>
              <a:t>Payments</a:t>
            </a:r>
            <a:endParaRPr sz="900">
              <a:solidFill>
                <a:schemeClr val="bg1"/>
              </a:solidFill>
              <a:latin typeface="+mj-lt"/>
            </a:endParaRPr>
          </a:p>
        </p:txBody>
      </p:sp>
      <p:sp>
        <p:nvSpPr>
          <p:cNvPr id="108" name="TextBox 107">
            <a:extLst>
              <a:ext uri="{FF2B5EF4-FFF2-40B4-BE49-F238E27FC236}">
                <a16:creationId xmlns:a16="http://schemas.microsoft.com/office/drawing/2014/main" id="{68160B05-06C6-433C-A978-CEF3866D8CFE}"/>
              </a:ext>
            </a:extLst>
          </p:cNvPr>
          <p:cNvSpPr txBox="1"/>
          <p:nvPr/>
        </p:nvSpPr>
        <p:spPr>
          <a:xfrm>
            <a:off x="96465" y="6595462"/>
            <a:ext cx="1040475" cy="184666"/>
          </a:xfrm>
          <a:prstGeom prst="rect">
            <a:avLst/>
          </a:prstGeom>
          <a:noFill/>
        </p:spPr>
        <p:txBody>
          <a:bodyPr wrap="square" rtlCol="0">
            <a:spAutoFit/>
          </a:bodyPr>
          <a:lstStyle/>
          <a:p>
            <a:pPr algn="ctr"/>
            <a:r>
              <a:rPr lang="en-US" sz="600" i="1" dirty="0">
                <a:latin typeface="+mj-lt"/>
              </a:rPr>
              <a:t>Illustrative List Only</a:t>
            </a:r>
          </a:p>
        </p:txBody>
      </p:sp>
      <p:sp>
        <p:nvSpPr>
          <p:cNvPr id="66" name="TextBox 65">
            <a:extLst>
              <a:ext uri="{FF2B5EF4-FFF2-40B4-BE49-F238E27FC236}">
                <a16:creationId xmlns:a16="http://schemas.microsoft.com/office/drawing/2014/main" id="{9351425C-D6FD-4D78-8127-00EBB5BD839E}"/>
              </a:ext>
            </a:extLst>
          </p:cNvPr>
          <p:cNvSpPr txBox="1"/>
          <p:nvPr/>
        </p:nvSpPr>
        <p:spPr>
          <a:xfrm>
            <a:off x="438013" y="2916544"/>
            <a:ext cx="1197816" cy="400110"/>
          </a:xfrm>
          <a:prstGeom prst="rect">
            <a:avLst/>
          </a:prstGeom>
          <a:noFill/>
        </p:spPr>
        <p:txBody>
          <a:bodyPr wrap="square" rtlCol="0">
            <a:spAutoFit/>
          </a:bodyPr>
          <a:lstStyle/>
          <a:p>
            <a:pPr algn="ctr"/>
            <a:r>
              <a:rPr lang="en-US" sz="1000" b="1" dirty="0">
                <a:latin typeface="+mj-lt"/>
              </a:rPr>
              <a:t>Client Data &amp; Synthetic Data</a:t>
            </a:r>
          </a:p>
        </p:txBody>
      </p:sp>
      <p:sp>
        <p:nvSpPr>
          <p:cNvPr id="3" name="Flowchart: Magnetic Disk 2">
            <a:extLst>
              <a:ext uri="{FF2B5EF4-FFF2-40B4-BE49-F238E27FC236}">
                <a16:creationId xmlns:a16="http://schemas.microsoft.com/office/drawing/2014/main" id="{6D43E96F-9E22-4F81-AB75-1A3F68CE579F}"/>
              </a:ext>
            </a:extLst>
          </p:cNvPr>
          <p:cNvSpPr/>
          <p:nvPr/>
        </p:nvSpPr>
        <p:spPr>
          <a:xfrm>
            <a:off x="2093951" y="3031054"/>
            <a:ext cx="404317" cy="182880"/>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atin typeface="+mj-lt"/>
            </a:endParaRPr>
          </a:p>
        </p:txBody>
      </p:sp>
      <p:pic>
        <p:nvPicPr>
          <p:cNvPr id="80" name="Picture 6" descr="home - Adstra | Enterprise Identity &amp; Data Solutions">
            <a:extLst>
              <a:ext uri="{FF2B5EF4-FFF2-40B4-BE49-F238E27FC236}">
                <a16:creationId xmlns:a16="http://schemas.microsoft.com/office/drawing/2014/main" id="{F2C3E929-FAB4-43C2-AFA8-ECFC5D583F2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17924" y="4302753"/>
            <a:ext cx="388323" cy="182880"/>
          </a:xfrm>
          <a:prstGeom prst="rect">
            <a:avLst/>
          </a:prstGeom>
          <a:extLst>
            <a:ext uri="{909E8E84-426E-40DD-AFC4-6F175D3DCCD1}">
              <a14:hiddenFill xmlns:a14="http://schemas.microsoft.com/office/drawing/2010/main">
                <a:solidFill>
                  <a:srgbClr val="FFFFFF"/>
                </a:solidFill>
              </a14:hiddenFill>
            </a:ext>
          </a:extLst>
        </p:spPr>
      </p:pic>
      <p:pic>
        <p:nvPicPr>
          <p:cNvPr id="81" name="Picture 12">
            <a:extLst>
              <a:ext uri="{FF2B5EF4-FFF2-40B4-BE49-F238E27FC236}">
                <a16:creationId xmlns:a16="http://schemas.microsoft.com/office/drawing/2014/main" id="{1854B821-A4A6-4DCF-AEA6-9930908893F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41159" y="3976698"/>
            <a:ext cx="551932" cy="109728"/>
          </a:xfrm>
          <a:prstGeom prst="rect">
            <a:avLst/>
          </a:prstGeom>
          <a:extLst>
            <a:ext uri="{909E8E84-426E-40DD-AFC4-6F175D3DCCD1}">
              <a14:hiddenFill xmlns:a14="http://schemas.microsoft.com/office/drawing/2010/main">
                <a:solidFill>
                  <a:srgbClr val="FFFFFF"/>
                </a:solidFill>
              </a14:hiddenFill>
            </a:ext>
          </a:extLst>
        </p:spPr>
      </p:pic>
      <p:pic>
        <p:nvPicPr>
          <p:cNvPr id="82" name="Picture 4" descr="Wealth-X | Chameleon">
            <a:extLst>
              <a:ext uri="{FF2B5EF4-FFF2-40B4-BE49-F238E27FC236}">
                <a16:creationId xmlns:a16="http://schemas.microsoft.com/office/drawing/2014/main" id="{DC8220FB-E72C-40FA-B87D-F07B94898DF9}"/>
              </a:ext>
            </a:extLst>
          </p:cNvPr>
          <p:cNvPicPr>
            <a:picLocks noChangeAspect="1" noChangeArrowheads="1"/>
          </p:cNvPicPr>
          <p:nvPr/>
        </p:nvPicPr>
        <p:blipFill rotWithShape="1">
          <a:blip r:embed="rId15">
            <a:clrChange>
              <a:clrFrom>
                <a:srgbClr val="FFFFFF"/>
              </a:clrFrom>
              <a:clrTo>
                <a:srgbClr val="FFFFFF">
                  <a:alpha val="0"/>
                </a:srgbClr>
              </a:clrTo>
            </a:clrChange>
            <a:extLst>
              <a:ext uri="{28A0092B-C50C-407E-A947-70E740481C1C}">
                <a14:useLocalDpi xmlns:a14="http://schemas.microsoft.com/office/drawing/2010/main" val="0"/>
              </a:ext>
            </a:extLst>
          </a:blip>
          <a:srcRect t="15166" b="15443"/>
          <a:stretch/>
        </p:blipFill>
        <p:spPr bwMode="auto">
          <a:xfrm>
            <a:off x="2313569" y="3855227"/>
            <a:ext cx="617897" cy="137160"/>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2" descr="Snowflake Announces New Features to Mobilize the World's Data in the Data  Cloud | Business Wire">
            <a:extLst>
              <a:ext uri="{FF2B5EF4-FFF2-40B4-BE49-F238E27FC236}">
                <a16:creationId xmlns:a16="http://schemas.microsoft.com/office/drawing/2014/main" id="{BE802AAE-4213-4953-B7E6-B8052F4DDB9F}"/>
              </a:ext>
            </a:extLst>
          </p:cNvPr>
          <p:cNvPicPr>
            <a:picLocks noChangeAspect="1" noChangeArrowheads="1"/>
          </p:cNvPicPr>
          <p:nvPr/>
        </p:nvPicPr>
        <p:blipFill rotWithShape="1">
          <a:blip r:embed="rId16">
            <a:extLst>
              <a:ext uri="{28A0092B-C50C-407E-A947-70E740481C1C}">
                <a14:useLocalDpi xmlns:a14="http://schemas.microsoft.com/office/drawing/2010/main" val="0"/>
              </a:ext>
            </a:extLst>
          </a:blip>
          <a:srcRect t="28497" b="23968"/>
          <a:stretch/>
        </p:blipFill>
        <p:spPr bwMode="auto">
          <a:xfrm>
            <a:off x="2817924" y="6225187"/>
            <a:ext cx="738584" cy="182880"/>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69;p3">
            <a:extLst>
              <a:ext uri="{FF2B5EF4-FFF2-40B4-BE49-F238E27FC236}">
                <a16:creationId xmlns:a16="http://schemas.microsoft.com/office/drawing/2014/main" id="{5C0ED5F6-1734-1A1D-C966-EBDC87D73B96}"/>
              </a:ext>
            </a:extLst>
          </p:cNvPr>
          <p:cNvSpPr txBox="1">
            <a:spLocks/>
          </p:cNvSpPr>
          <p:nvPr/>
        </p:nvSpPr>
        <p:spPr>
          <a:xfrm>
            <a:off x="189435" y="180270"/>
            <a:ext cx="11532490" cy="620170"/>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pPr>
              <a:lnSpc>
                <a:spcPct val="90000"/>
              </a:lnSpc>
              <a:spcBef>
                <a:spcPts val="0"/>
              </a:spcBef>
              <a:buClr>
                <a:srgbClr val="1F3864"/>
              </a:buClr>
              <a:buSzPts val="3200"/>
              <a:buFont typeface="Calibri"/>
              <a:buNone/>
            </a:pPr>
            <a:r>
              <a:rPr lang="en-US" sz="2200" dirty="0">
                <a:solidFill>
                  <a:srgbClr val="1F2C8F"/>
                </a:solidFill>
                <a:latin typeface="Arial Black"/>
              </a:rPr>
              <a:t>Rich customer centric information universe, enabled through data products </a:t>
            </a:r>
          </a:p>
        </p:txBody>
      </p:sp>
    </p:spTree>
    <p:extLst>
      <p:ext uri="{BB962C8B-B14F-4D97-AF65-F5344CB8AC3E}">
        <p14:creationId xmlns:p14="http://schemas.microsoft.com/office/powerpoint/2010/main" val="2994750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69;p3">
            <a:extLst>
              <a:ext uri="{FF2B5EF4-FFF2-40B4-BE49-F238E27FC236}">
                <a16:creationId xmlns:a16="http://schemas.microsoft.com/office/drawing/2014/main" id="{298EE8AF-4FD0-238F-AC5D-87D6B7CB122B}"/>
              </a:ext>
            </a:extLst>
          </p:cNvPr>
          <p:cNvSpPr txBox="1">
            <a:spLocks/>
          </p:cNvSpPr>
          <p:nvPr/>
        </p:nvSpPr>
        <p:spPr>
          <a:xfrm>
            <a:off x="189435" y="421709"/>
            <a:ext cx="7192440" cy="620170"/>
          </a:xfrm>
          <a:prstGeom prst="rect">
            <a:avLst/>
          </a:prstGeom>
          <a:noFill/>
          <a:ln>
            <a:noFill/>
          </a:ln>
        </p:spPr>
        <p:txBody>
          <a:bodyPr spcFirstLastPara="1" vert="horz" wrap="square" lIns="91425" tIns="45700" rIns="91425" bIns="45700" rtlCol="0" anchor="ctr" anchorCtr="0">
            <a:normAutofit/>
          </a:bodyPr>
          <a:lstStyle>
            <a:lvl1pPr algn="l"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pPr>
              <a:lnSpc>
                <a:spcPct val="90000"/>
              </a:lnSpc>
              <a:spcBef>
                <a:spcPts val="0"/>
              </a:spcBef>
              <a:buClr>
                <a:srgbClr val="1F3864"/>
              </a:buClr>
              <a:buSzPts val="3200"/>
              <a:buFont typeface="Calibri"/>
              <a:buNone/>
            </a:pPr>
            <a:r>
              <a:rPr lang="en-US" sz="2200" dirty="0">
                <a:solidFill>
                  <a:srgbClr val="1F2C8F"/>
                </a:solidFill>
                <a:latin typeface="Arial Black"/>
              </a:rPr>
              <a:t>STATE OF AI</a:t>
            </a:r>
          </a:p>
        </p:txBody>
      </p:sp>
      <p:pic>
        <p:nvPicPr>
          <p:cNvPr id="7" name="Picture 6">
            <a:extLst>
              <a:ext uri="{FF2B5EF4-FFF2-40B4-BE49-F238E27FC236}">
                <a16:creationId xmlns:a16="http://schemas.microsoft.com/office/drawing/2014/main" id="{304A778C-6EF2-D1F8-67BE-90B5E08ADE58}"/>
              </a:ext>
            </a:extLst>
          </p:cNvPr>
          <p:cNvPicPr>
            <a:picLocks noChangeAspect="1"/>
          </p:cNvPicPr>
          <p:nvPr/>
        </p:nvPicPr>
        <p:blipFill>
          <a:blip r:embed="rId3"/>
          <a:stretch>
            <a:fillRect/>
          </a:stretch>
        </p:blipFill>
        <p:spPr>
          <a:xfrm>
            <a:off x="1928984" y="1779264"/>
            <a:ext cx="9826013" cy="4188921"/>
          </a:xfrm>
          <a:prstGeom prst="rect">
            <a:avLst/>
          </a:prstGeom>
        </p:spPr>
      </p:pic>
      <p:sp>
        <p:nvSpPr>
          <p:cNvPr id="8" name="Rectangle 7">
            <a:extLst>
              <a:ext uri="{FF2B5EF4-FFF2-40B4-BE49-F238E27FC236}">
                <a16:creationId xmlns:a16="http://schemas.microsoft.com/office/drawing/2014/main" id="{636ECAD4-7C01-107B-7710-3ECA06A20B01}"/>
              </a:ext>
            </a:extLst>
          </p:cNvPr>
          <p:cNvSpPr/>
          <p:nvPr/>
        </p:nvSpPr>
        <p:spPr>
          <a:xfrm>
            <a:off x="11077146" y="239818"/>
            <a:ext cx="2886419" cy="15864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SLIDE or SECTION 1: </a:t>
            </a:r>
          </a:p>
          <a:p>
            <a:pPr algn="ctr"/>
            <a:r>
              <a:rPr lang="en-US" dirty="0"/>
              <a:t>STATE OF AI</a:t>
            </a:r>
          </a:p>
        </p:txBody>
      </p:sp>
    </p:spTree>
    <p:extLst>
      <p:ext uri="{BB962C8B-B14F-4D97-AF65-F5344CB8AC3E}">
        <p14:creationId xmlns:p14="http://schemas.microsoft.com/office/powerpoint/2010/main" val="17188853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98AFB2C-01D2-FC33-FE0E-5028CF2ED3DA}"/>
              </a:ext>
            </a:extLst>
          </p:cNvPr>
          <p:cNvPicPr>
            <a:picLocks noChangeAspect="1"/>
          </p:cNvPicPr>
          <p:nvPr/>
        </p:nvPicPr>
        <p:blipFill>
          <a:blip r:embed="rId2"/>
          <a:stretch>
            <a:fillRect/>
          </a:stretch>
        </p:blipFill>
        <p:spPr>
          <a:xfrm>
            <a:off x="2788780" y="2177327"/>
            <a:ext cx="5435879" cy="3397425"/>
          </a:xfrm>
          <a:prstGeom prst="rect">
            <a:avLst/>
          </a:prstGeom>
        </p:spPr>
      </p:pic>
      <p:sp>
        <p:nvSpPr>
          <p:cNvPr id="5" name="Content Placeholder 2">
            <a:extLst>
              <a:ext uri="{FF2B5EF4-FFF2-40B4-BE49-F238E27FC236}">
                <a16:creationId xmlns:a16="http://schemas.microsoft.com/office/drawing/2014/main" id="{51BD6DE2-B223-709C-7A71-3CE381DF6AF7}"/>
              </a:ext>
            </a:extLst>
          </p:cNvPr>
          <p:cNvSpPr txBox="1">
            <a:spLocks/>
          </p:cNvSpPr>
          <p:nvPr/>
        </p:nvSpPr>
        <p:spPr>
          <a:xfrm>
            <a:off x="329755" y="1283248"/>
            <a:ext cx="11532490" cy="63266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07000"/>
              </a:lnSpc>
              <a:spcAft>
                <a:spcPts val="1200"/>
              </a:spcAft>
            </a:pPr>
            <a:r>
              <a:rPr lang="en-US" sz="1800" kern="0" dirty="0">
                <a:solidFill>
                  <a:srgbClr val="C61818"/>
                </a:solidFill>
              </a:rPr>
              <a:t>Build suite of data products on Azure with Databricks, stay cloud agnostic, offer superior integration with Microsoft technologies and create a scalable technology stack</a:t>
            </a:r>
          </a:p>
        </p:txBody>
      </p:sp>
      <p:sp>
        <p:nvSpPr>
          <p:cNvPr id="6" name="TextBox 5">
            <a:extLst>
              <a:ext uri="{FF2B5EF4-FFF2-40B4-BE49-F238E27FC236}">
                <a16:creationId xmlns:a16="http://schemas.microsoft.com/office/drawing/2014/main" id="{C4400F3D-F989-D3C0-7379-8AD2F0B5AE70}"/>
              </a:ext>
            </a:extLst>
          </p:cNvPr>
          <p:cNvSpPr txBox="1"/>
          <p:nvPr/>
        </p:nvSpPr>
        <p:spPr>
          <a:xfrm>
            <a:off x="353292" y="5810228"/>
            <a:ext cx="5153426" cy="600164"/>
          </a:xfrm>
          <a:prstGeom prst="rect">
            <a:avLst/>
          </a:prstGeom>
          <a:solidFill>
            <a:schemeClr val="bg1">
              <a:lumMod val="95000"/>
            </a:schemeClr>
          </a:solidFill>
        </p:spPr>
        <p:txBody>
          <a:bodyPr wrap="square">
            <a:spAutoFit/>
          </a:bodyPr>
          <a:lstStyle/>
          <a:p>
            <a:pPr algn="ctr"/>
            <a:r>
              <a:rPr lang="en-IN" sz="1100" dirty="0">
                <a:solidFill>
                  <a:schemeClr val="tx1"/>
                </a:solidFill>
              </a:rPr>
              <a:t>Azure’s adoption is growing very fast, and due to its seamless integration with Microsoft tools, simplicity and wide functionality it will make it easy to build applications on it.</a:t>
            </a:r>
          </a:p>
        </p:txBody>
      </p:sp>
      <p:sp>
        <p:nvSpPr>
          <p:cNvPr id="7" name="TextBox 6">
            <a:extLst>
              <a:ext uri="{FF2B5EF4-FFF2-40B4-BE49-F238E27FC236}">
                <a16:creationId xmlns:a16="http://schemas.microsoft.com/office/drawing/2014/main" id="{7F76BD2E-C362-5D23-5E4C-0D30DE2ECE43}"/>
              </a:ext>
            </a:extLst>
          </p:cNvPr>
          <p:cNvSpPr txBox="1"/>
          <p:nvPr/>
        </p:nvSpPr>
        <p:spPr>
          <a:xfrm>
            <a:off x="6809784" y="5861752"/>
            <a:ext cx="5052461" cy="600164"/>
          </a:xfrm>
          <a:prstGeom prst="rect">
            <a:avLst/>
          </a:prstGeom>
          <a:solidFill>
            <a:schemeClr val="bg1">
              <a:lumMod val="95000"/>
            </a:schemeClr>
          </a:solidFill>
        </p:spPr>
        <p:txBody>
          <a:bodyPr wrap="square">
            <a:spAutoFit/>
          </a:bodyPr>
          <a:lstStyle/>
          <a:p>
            <a:pPr algn="ctr"/>
            <a:r>
              <a:rPr lang="en-IN" sz="1100" dirty="0">
                <a:solidFill>
                  <a:schemeClr val="tx1"/>
                </a:solidFill>
              </a:rPr>
              <a:t>Databricks is extremely flexible &amp; easy to setup, offers superior ML Ops functionality designed to handle large ML workloads, performs faster than others. </a:t>
            </a:r>
            <a:r>
              <a:rPr lang="en-IN" sz="1100" dirty="0"/>
              <a:t>All of the Databricks workflow can be ported to other clouds easily</a:t>
            </a:r>
            <a:endParaRPr lang="en-IN" sz="1100" dirty="0">
              <a:solidFill>
                <a:schemeClr val="tx1"/>
              </a:solidFill>
            </a:endParaRPr>
          </a:p>
        </p:txBody>
      </p:sp>
      <p:sp>
        <p:nvSpPr>
          <p:cNvPr id="8" name="Cross 7">
            <a:extLst>
              <a:ext uri="{FF2B5EF4-FFF2-40B4-BE49-F238E27FC236}">
                <a16:creationId xmlns:a16="http://schemas.microsoft.com/office/drawing/2014/main" id="{4EBED37F-44B9-3050-A68E-5D690A79CB85}"/>
              </a:ext>
            </a:extLst>
          </p:cNvPr>
          <p:cNvSpPr/>
          <p:nvPr/>
        </p:nvSpPr>
        <p:spPr>
          <a:xfrm>
            <a:off x="5883931" y="5836164"/>
            <a:ext cx="548640" cy="548640"/>
          </a:xfrm>
          <a:prstGeom prst="plus">
            <a:avLst>
              <a:gd name="adj" fmla="val 4025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Google Shape;69;p3">
            <a:extLst>
              <a:ext uri="{FF2B5EF4-FFF2-40B4-BE49-F238E27FC236}">
                <a16:creationId xmlns:a16="http://schemas.microsoft.com/office/drawing/2014/main" id="{6608BCA3-16CA-47D1-9854-5A28781A6B12}"/>
              </a:ext>
            </a:extLst>
          </p:cNvPr>
          <p:cNvSpPr txBox="1">
            <a:spLocks/>
          </p:cNvSpPr>
          <p:nvPr/>
        </p:nvSpPr>
        <p:spPr>
          <a:xfrm>
            <a:off x="189434" y="180270"/>
            <a:ext cx="12002565" cy="620170"/>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pPr>
              <a:lnSpc>
                <a:spcPct val="90000"/>
              </a:lnSpc>
              <a:spcBef>
                <a:spcPts val="0"/>
              </a:spcBef>
              <a:buClr>
                <a:srgbClr val="1F3864"/>
              </a:buClr>
              <a:buSzPts val="3200"/>
              <a:buFont typeface="Calibri"/>
              <a:buNone/>
            </a:pPr>
            <a:r>
              <a:rPr lang="en-US" sz="2200" dirty="0">
                <a:solidFill>
                  <a:srgbClr val="1F2C8F"/>
                </a:solidFill>
                <a:latin typeface="Arial Black"/>
              </a:rPr>
              <a:t>Leverage the best-in-class cloud and data platform innovation</a:t>
            </a:r>
          </a:p>
        </p:txBody>
      </p:sp>
    </p:spTree>
    <p:extLst>
      <p:ext uri="{BB962C8B-B14F-4D97-AF65-F5344CB8AC3E}">
        <p14:creationId xmlns:p14="http://schemas.microsoft.com/office/powerpoint/2010/main" val="37295269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3" name="Rectangle 2">
            <a:extLst>
              <a:ext uri="{FF2B5EF4-FFF2-40B4-BE49-F238E27FC236}">
                <a16:creationId xmlns:a16="http://schemas.microsoft.com/office/drawing/2014/main" id="{64E47383-6951-4491-BCEB-D8DBD3CE18FA}"/>
              </a:ext>
            </a:extLst>
          </p:cNvPr>
          <p:cNvSpPr/>
          <p:nvPr/>
        </p:nvSpPr>
        <p:spPr>
          <a:xfrm>
            <a:off x="226755" y="2150807"/>
            <a:ext cx="2743200" cy="3571900"/>
          </a:xfrm>
          <a:prstGeom prst="rect">
            <a:avLst/>
          </a:prstGeom>
          <a:solidFill>
            <a:schemeClr val="bg1">
              <a:lumMod val="9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Rounded Corners 66">
            <a:extLst>
              <a:ext uri="{FF2B5EF4-FFF2-40B4-BE49-F238E27FC236}">
                <a16:creationId xmlns:a16="http://schemas.microsoft.com/office/drawing/2014/main" id="{73B7CF3B-31E2-4365-BBA2-06E8560F7C36}"/>
              </a:ext>
            </a:extLst>
          </p:cNvPr>
          <p:cNvSpPr/>
          <p:nvPr/>
        </p:nvSpPr>
        <p:spPr>
          <a:xfrm>
            <a:off x="226754" y="1807907"/>
            <a:ext cx="2743200" cy="342900"/>
          </a:xfrm>
          <a:prstGeom prst="roundRect">
            <a:avLst>
              <a:gd name="adj" fmla="val 6537"/>
            </a:avLst>
          </a:prstGeom>
          <a:solidFill>
            <a:schemeClr val="bg1">
              <a:lumMod val="8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202C8F"/>
                </a:solidFill>
              </a:rPr>
              <a:t>TALENT</a:t>
            </a:r>
          </a:p>
        </p:txBody>
      </p:sp>
      <p:sp>
        <p:nvSpPr>
          <p:cNvPr id="4" name="TextBox 3">
            <a:extLst>
              <a:ext uri="{FF2B5EF4-FFF2-40B4-BE49-F238E27FC236}">
                <a16:creationId xmlns:a16="http://schemas.microsoft.com/office/drawing/2014/main" id="{8740129B-855A-4D39-B471-5E29FFB16517}"/>
              </a:ext>
            </a:extLst>
          </p:cNvPr>
          <p:cNvSpPr txBox="1"/>
          <p:nvPr/>
        </p:nvSpPr>
        <p:spPr>
          <a:xfrm>
            <a:off x="324464" y="2414741"/>
            <a:ext cx="2466362" cy="3139321"/>
          </a:xfrm>
          <a:prstGeom prst="rect">
            <a:avLst/>
          </a:prstGeom>
          <a:noFill/>
        </p:spPr>
        <p:txBody>
          <a:bodyPr wrap="square" rtlCol="0">
            <a:spAutoFit/>
          </a:bodyPr>
          <a:lstStyle/>
          <a:p>
            <a:pPr marL="182880" indent="-182880">
              <a:spcAft>
                <a:spcPts val="1200"/>
              </a:spcAft>
              <a:buFont typeface="Arial" panose="020B0604020202020204" pitchFamily="34" charset="0"/>
              <a:buChar char="•"/>
            </a:pPr>
            <a:r>
              <a:rPr lang="en-US" sz="1200" dirty="0"/>
              <a:t>Core founding team with experience and expertise in Financial Services AI consulting</a:t>
            </a:r>
          </a:p>
          <a:p>
            <a:pPr marL="182880" indent="-182880">
              <a:spcAft>
                <a:spcPts val="1200"/>
              </a:spcAft>
              <a:buFont typeface="Arial" panose="020B0604020202020204" pitchFamily="34" charset="0"/>
              <a:buChar char="•"/>
            </a:pPr>
            <a:r>
              <a:rPr lang="en-US" sz="1200" dirty="0"/>
              <a:t>AI and Technology workforce skilled in architecture, data foundation &amp; ETL, ML and AI algorithms, </a:t>
            </a:r>
            <a:r>
              <a:rPr lang="en-US" sz="1200" dirty="0" err="1"/>
              <a:t>Devops</a:t>
            </a:r>
            <a:r>
              <a:rPr lang="en-US" sz="1200" dirty="0"/>
              <a:t> and ML ops. </a:t>
            </a:r>
          </a:p>
          <a:p>
            <a:pPr marL="182880" indent="-182880">
              <a:spcAft>
                <a:spcPts val="1200"/>
              </a:spcAft>
              <a:buFont typeface="Arial" panose="020B0604020202020204" pitchFamily="34" charset="0"/>
              <a:buChar char="•"/>
            </a:pPr>
            <a:r>
              <a:rPr lang="en-US" sz="1200" dirty="0"/>
              <a:t>Sales and marketing consultants for GTM for client outreach</a:t>
            </a:r>
          </a:p>
          <a:p>
            <a:pPr marL="182880" indent="-182880">
              <a:spcAft>
                <a:spcPts val="1200"/>
              </a:spcAft>
              <a:buFont typeface="Arial" panose="020B0604020202020204" pitchFamily="34" charset="0"/>
              <a:buChar char="•"/>
            </a:pPr>
            <a:r>
              <a:rPr lang="en-US" sz="1200" dirty="0"/>
              <a:t>Product engineering squad to kickoff the development </a:t>
            </a:r>
          </a:p>
        </p:txBody>
      </p:sp>
      <p:sp>
        <p:nvSpPr>
          <p:cNvPr id="12" name="Rectangle 11">
            <a:extLst>
              <a:ext uri="{FF2B5EF4-FFF2-40B4-BE49-F238E27FC236}">
                <a16:creationId xmlns:a16="http://schemas.microsoft.com/office/drawing/2014/main" id="{FC4EDCBF-BBBA-478A-931F-7CBC83A2909D}"/>
              </a:ext>
            </a:extLst>
          </p:cNvPr>
          <p:cNvSpPr/>
          <p:nvPr/>
        </p:nvSpPr>
        <p:spPr>
          <a:xfrm>
            <a:off x="3227130" y="2150807"/>
            <a:ext cx="2743200" cy="3571900"/>
          </a:xfrm>
          <a:prstGeom prst="rect">
            <a:avLst/>
          </a:prstGeom>
          <a:solidFill>
            <a:schemeClr val="bg1">
              <a:lumMod val="9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a:extLst>
              <a:ext uri="{FF2B5EF4-FFF2-40B4-BE49-F238E27FC236}">
                <a16:creationId xmlns:a16="http://schemas.microsoft.com/office/drawing/2014/main" id="{72921AA7-5CC7-4E5D-BEAF-B9110BF4AFB7}"/>
              </a:ext>
            </a:extLst>
          </p:cNvPr>
          <p:cNvSpPr/>
          <p:nvPr/>
        </p:nvSpPr>
        <p:spPr>
          <a:xfrm>
            <a:off x="3227129" y="1807907"/>
            <a:ext cx="2743200" cy="342900"/>
          </a:xfrm>
          <a:prstGeom prst="roundRect">
            <a:avLst>
              <a:gd name="adj" fmla="val 6537"/>
            </a:avLst>
          </a:prstGeom>
          <a:solidFill>
            <a:schemeClr val="bg1">
              <a:lumMod val="8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202C8F"/>
                </a:solidFill>
              </a:rPr>
              <a:t>TECHNOLOGY</a:t>
            </a:r>
          </a:p>
        </p:txBody>
      </p:sp>
      <p:sp>
        <p:nvSpPr>
          <p:cNvPr id="14" name="Rectangle 13">
            <a:extLst>
              <a:ext uri="{FF2B5EF4-FFF2-40B4-BE49-F238E27FC236}">
                <a16:creationId xmlns:a16="http://schemas.microsoft.com/office/drawing/2014/main" id="{D16BDEC8-BF00-4BF9-B6E3-14FAA230A1D6}"/>
              </a:ext>
            </a:extLst>
          </p:cNvPr>
          <p:cNvSpPr/>
          <p:nvPr/>
        </p:nvSpPr>
        <p:spPr>
          <a:xfrm>
            <a:off x="6227505" y="2150806"/>
            <a:ext cx="2743200" cy="3571901"/>
          </a:xfrm>
          <a:prstGeom prst="rect">
            <a:avLst/>
          </a:prstGeom>
          <a:solidFill>
            <a:schemeClr val="bg1">
              <a:lumMod val="9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Rounded Corners 14">
            <a:extLst>
              <a:ext uri="{FF2B5EF4-FFF2-40B4-BE49-F238E27FC236}">
                <a16:creationId xmlns:a16="http://schemas.microsoft.com/office/drawing/2014/main" id="{69767C9C-7A83-4096-BBAF-9D9FAC175BFE}"/>
              </a:ext>
            </a:extLst>
          </p:cNvPr>
          <p:cNvSpPr/>
          <p:nvPr/>
        </p:nvSpPr>
        <p:spPr>
          <a:xfrm>
            <a:off x="6227504" y="1807907"/>
            <a:ext cx="2743200" cy="342900"/>
          </a:xfrm>
          <a:prstGeom prst="roundRect">
            <a:avLst>
              <a:gd name="adj" fmla="val 6537"/>
            </a:avLst>
          </a:prstGeom>
          <a:solidFill>
            <a:schemeClr val="bg1">
              <a:lumMod val="8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202C8F"/>
                </a:solidFill>
              </a:rPr>
              <a:t>DATA</a:t>
            </a:r>
          </a:p>
        </p:txBody>
      </p:sp>
      <p:sp>
        <p:nvSpPr>
          <p:cNvPr id="16" name="Rectangle 15">
            <a:extLst>
              <a:ext uri="{FF2B5EF4-FFF2-40B4-BE49-F238E27FC236}">
                <a16:creationId xmlns:a16="http://schemas.microsoft.com/office/drawing/2014/main" id="{7F225F40-6F19-44EE-AA1F-4383AEFA3051}"/>
              </a:ext>
            </a:extLst>
          </p:cNvPr>
          <p:cNvSpPr/>
          <p:nvPr/>
        </p:nvSpPr>
        <p:spPr>
          <a:xfrm>
            <a:off x="9227880" y="2150806"/>
            <a:ext cx="2743200" cy="3571901"/>
          </a:xfrm>
          <a:prstGeom prst="rect">
            <a:avLst/>
          </a:prstGeom>
          <a:solidFill>
            <a:schemeClr val="bg1">
              <a:lumMod val="9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1720DBB4-34E3-4767-AC3C-F5A60A1CDD87}"/>
              </a:ext>
            </a:extLst>
          </p:cNvPr>
          <p:cNvSpPr/>
          <p:nvPr/>
        </p:nvSpPr>
        <p:spPr>
          <a:xfrm>
            <a:off x="9227879" y="1807907"/>
            <a:ext cx="2743200" cy="342900"/>
          </a:xfrm>
          <a:prstGeom prst="roundRect">
            <a:avLst>
              <a:gd name="adj" fmla="val 6537"/>
            </a:avLst>
          </a:prstGeom>
          <a:solidFill>
            <a:schemeClr val="bg1">
              <a:lumMod val="8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202C8F"/>
                </a:solidFill>
              </a:rPr>
              <a:t>CLIENT OUTREACH</a:t>
            </a:r>
          </a:p>
        </p:txBody>
      </p:sp>
      <p:sp>
        <p:nvSpPr>
          <p:cNvPr id="82" name="TextBox 81">
            <a:extLst>
              <a:ext uri="{FF2B5EF4-FFF2-40B4-BE49-F238E27FC236}">
                <a16:creationId xmlns:a16="http://schemas.microsoft.com/office/drawing/2014/main" id="{A5E53BE2-D645-4D05-A0D6-422ABFF9CC9D}"/>
              </a:ext>
            </a:extLst>
          </p:cNvPr>
          <p:cNvSpPr txBox="1"/>
          <p:nvPr/>
        </p:nvSpPr>
        <p:spPr>
          <a:xfrm>
            <a:off x="3312856" y="2414741"/>
            <a:ext cx="2466362" cy="2954655"/>
          </a:xfrm>
          <a:prstGeom prst="rect">
            <a:avLst/>
          </a:prstGeom>
          <a:noFill/>
        </p:spPr>
        <p:txBody>
          <a:bodyPr wrap="square" rtlCol="0">
            <a:spAutoFit/>
          </a:bodyPr>
          <a:lstStyle/>
          <a:p>
            <a:pPr marL="182880" indent="-182880">
              <a:spcAft>
                <a:spcPts val="1200"/>
              </a:spcAft>
              <a:buFont typeface="Arial" panose="020B0604020202020204" pitchFamily="34" charset="0"/>
              <a:buChar char="•"/>
            </a:pPr>
            <a:r>
              <a:rPr lang="en-US" sz="1200" dirty="0"/>
              <a:t>Azure- Databricks sandbox to build and deploy data products </a:t>
            </a:r>
          </a:p>
          <a:p>
            <a:pPr marL="182880" indent="-182880">
              <a:spcAft>
                <a:spcPts val="1200"/>
              </a:spcAft>
              <a:buFont typeface="Arial" panose="020B0604020202020204" pitchFamily="34" charset="0"/>
              <a:buChar char="•"/>
            </a:pPr>
            <a:r>
              <a:rPr lang="en-US" sz="1200" dirty="0"/>
              <a:t>Essential software subscription like Gitlab, VPN, MS Teams etc. to enable remote working</a:t>
            </a:r>
          </a:p>
          <a:p>
            <a:pPr marL="182880" indent="-182880">
              <a:spcAft>
                <a:spcPts val="1200"/>
              </a:spcAft>
              <a:buFont typeface="Arial" panose="020B0604020202020204" pitchFamily="34" charset="0"/>
              <a:buChar char="•"/>
            </a:pPr>
            <a:r>
              <a:rPr lang="en-US" sz="1200" dirty="0"/>
              <a:t>Partnership with  Databricks for Data Streaming and Pipeline, AI Development and ML Ops accelerators and connectors</a:t>
            </a:r>
          </a:p>
          <a:p>
            <a:pPr marL="182880" indent="-182880">
              <a:spcAft>
                <a:spcPts val="1200"/>
              </a:spcAft>
              <a:buFont typeface="Arial" panose="020B0604020202020204" pitchFamily="34" charset="0"/>
              <a:buChar char="•"/>
            </a:pPr>
            <a:r>
              <a:rPr lang="en-US" sz="1200" dirty="0"/>
              <a:t>Partnership with Salesforce/Consumption platform of lighthouse client</a:t>
            </a:r>
          </a:p>
        </p:txBody>
      </p:sp>
      <p:sp>
        <p:nvSpPr>
          <p:cNvPr id="86" name="TextBox 85">
            <a:extLst>
              <a:ext uri="{FF2B5EF4-FFF2-40B4-BE49-F238E27FC236}">
                <a16:creationId xmlns:a16="http://schemas.microsoft.com/office/drawing/2014/main" id="{EFDD2DC9-9BB7-4766-A168-46F1D2C598E3}"/>
              </a:ext>
            </a:extLst>
          </p:cNvPr>
          <p:cNvSpPr txBox="1"/>
          <p:nvPr/>
        </p:nvSpPr>
        <p:spPr>
          <a:xfrm>
            <a:off x="6301248" y="2414741"/>
            <a:ext cx="2466362" cy="2616101"/>
          </a:xfrm>
          <a:prstGeom prst="rect">
            <a:avLst/>
          </a:prstGeom>
          <a:noFill/>
        </p:spPr>
        <p:txBody>
          <a:bodyPr wrap="square" rtlCol="0">
            <a:spAutoFit/>
          </a:bodyPr>
          <a:lstStyle/>
          <a:p>
            <a:pPr marL="182880" indent="-182880">
              <a:spcAft>
                <a:spcPts val="1200"/>
              </a:spcAft>
              <a:buFont typeface="Arial" panose="020B0604020202020204" pitchFamily="34" charset="0"/>
              <a:buChar char="•"/>
            </a:pPr>
            <a:r>
              <a:rPr lang="en-US" sz="1200" dirty="0"/>
              <a:t>Data ecosystem partnerships with data vendors, aggregators and marketplaces</a:t>
            </a:r>
          </a:p>
          <a:p>
            <a:pPr marL="182880" indent="-182880">
              <a:spcAft>
                <a:spcPts val="1200"/>
              </a:spcAft>
              <a:buFont typeface="Arial" panose="020B0604020202020204" pitchFamily="34" charset="0"/>
              <a:buChar char="•"/>
            </a:pPr>
            <a:r>
              <a:rPr lang="en-US" sz="1200" dirty="0"/>
              <a:t>First set of vendor contracts with data provider for wealth dataset (such as Adstra, WealthX), consumer demographics and digital profiling datasets etc.</a:t>
            </a:r>
          </a:p>
          <a:p>
            <a:pPr marL="182880" indent="-182880">
              <a:spcAft>
                <a:spcPts val="1200"/>
              </a:spcAft>
              <a:buFont typeface="Arial" panose="020B0604020202020204" pitchFamily="34" charset="0"/>
              <a:buChar char="•"/>
            </a:pPr>
            <a:r>
              <a:rPr lang="en-US" sz="1200" dirty="0"/>
              <a:t>Vendor partnership with data onboarder for interlinking and unified data model</a:t>
            </a:r>
          </a:p>
        </p:txBody>
      </p:sp>
      <p:sp>
        <p:nvSpPr>
          <p:cNvPr id="18" name="TextBox 17">
            <a:extLst>
              <a:ext uri="{FF2B5EF4-FFF2-40B4-BE49-F238E27FC236}">
                <a16:creationId xmlns:a16="http://schemas.microsoft.com/office/drawing/2014/main" id="{C37F470E-1E6B-49C5-925C-8F15A74870CD}"/>
              </a:ext>
            </a:extLst>
          </p:cNvPr>
          <p:cNvSpPr txBox="1"/>
          <p:nvPr/>
        </p:nvSpPr>
        <p:spPr>
          <a:xfrm>
            <a:off x="9366298" y="2414741"/>
            <a:ext cx="2466362" cy="2616101"/>
          </a:xfrm>
          <a:prstGeom prst="rect">
            <a:avLst/>
          </a:prstGeom>
          <a:noFill/>
        </p:spPr>
        <p:txBody>
          <a:bodyPr wrap="square" rtlCol="0">
            <a:spAutoFit/>
          </a:bodyPr>
          <a:lstStyle/>
          <a:p>
            <a:pPr marL="182880" indent="-182880">
              <a:spcAft>
                <a:spcPts val="1200"/>
              </a:spcAft>
              <a:buFont typeface="Arial" panose="020B0604020202020204" pitchFamily="34" charset="0"/>
              <a:buChar char="•"/>
            </a:pPr>
            <a:r>
              <a:rPr lang="en-US" sz="1200" dirty="0"/>
              <a:t>Identify lighthouse client for pilot and use case experimentation</a:t>
            </a:r>
          </a:p>
          <a:p>
            <a:pPr marL="182880" indent="-182880">
              <a:spcAft>
                <a:spcPts val="1200"/>
              </a:spcAft>
              <a:buFont typeface="Arial" panose="020B0604020202020204" pitchFamily="34" charset="0"/>
              <a:buChar char="•"/>
            </a:pPr>
            <a:r>
              <a:rPr lang="en-US" sz="1200" dirty="0"/>
              <a:t>Define partnership model with lighthouse client to leverage &amp; onboard client data and create prototype with our firm’s investment</a:t>
            </a:r>
          </a:p>
          <a:p>
            <a:pPr marL="182880" indent="-182880">
              <a:spcAft>
                <a:spcPts val="1200"/>
              </a:spcAft>
              <a:buFont typeface="Arial" panose="020B0604020202020204" pitchFamily="34" charset="0"/>
              <a:buChar char="•"/>
            </a:pPr>
            <a:r>
              <a:rPr lang="en-US" sz="1200" dirty="0"/>
              <a:t>Design GTM capability and define a client outreach program to build a steady pipeline for Y1 and Y2</a:t>
            </a:r>
          </a:p>
        </p:txBody>
      </p:sp>
      <p:sp>
        <p:nvSpPr>
          <p:cNvPr id="6" name="Google Shape;69;p3">
            <a:extLst>
              <a:ext uri="{FF2B5EF4-FFF2-40B4-BE49-F238E27FC236}">
                <a16:creationId xmlns:a16="http://schemas.microsoft.com/office/drawing/2014/main" id="{20ACA2B2-F0E5-8A7B-5A2B-D28BE16E10E2}"/>
              </a:ext>
            </a:extLst>
          </p:cNvPr>
          <p:cNvSpPr txBox="1"/>
          <p:nvPr/>
        </p:nvSpPr>
        <p:spPr>
          <a:xfrm>
            <a:off x="189435" y="297884"/>
            <a:ext cx="7192440" cy="620170"/>
          </a:xfrm>
          <a:prstGeom prst="rect">
            <a:avLst/>
          </a:prstGeom>
          <a:noFill/>
          <a:ln>
            <a:noFill/>
          </a:ln>
        </p:spPr>
        <p:txBody>
          <a:bodyPr spcFirstLastPara="1" vert="horz" wrap="square" lIns="91425" tIns="45700" rIns="91425" bIns="45700" rtlCol="0" anchor="ctr" anchorCtr="0">
            <a:normAutofit/>
          </a:bodyPr>
          <a:lstStyle>
            <a:lvl1pPr algn="l"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pPr>
              <a:lnSpc>
                <a:spcPct val="90000"/>
              </a:lnSpc>
              <a:spcBef>
                <a:spcPts val="0"/>
              </a:spcBef>
              <a:buClr>
                <a:srgbClr val="1F3864"/>
              </a:buClr>
              <a:buSzPts val="3200"/>
              <a:buFont typeface="Calibri"/>
              <a:buNone/>
            </a:pPr>
            <a:r>
              <a:rPr lang="en-US" sz="2200" dirty="0">
                <a:solidFill>
                  <a:srgbClr val="1F2C8F"/>
                </a:solidFill>
                <a:latin typeface="Arial Black"/>
              </a:rPr>
              <a:t>Getting ready for the launch</a:t>
            </a:r>
          </a:p>
        </p:txBody>
      </p:sp>
    </p:spTree>
    <p:extLst>
      <p:ext uri="{BB962C8B-B14F-4D97-AF65-F5344CB8AC3E}">
        <p14:creationId xmlns:p14="http://schemas.microsoft.com/office/powerpoint/2010/main" val="27587167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B2E68437-641C-45DA-96E7-C7C2929992A4}"/>
              </a:ext>
            </a:extLst>
          </p:cNvPr>
          <p:cNvCxnSpPr/>
          <p:nvPr/>
        </p:nvCxnSpPr>
        <p:spPr bwMode="auto">
          <a:xfrm>
            <a:off x="348735" y="2942508"/>
            <a:ext cx="11612880" cy="0"/>
          </a:xfrm>
          <a:prstGeom prst="line">
            <a:avLst/>
          </a:prstGeom>
          <a:solidFill>
            <a:schemeClr val="tx2"/>
          </a:solidFill>
          <a:ln w="76200" cap="flat" cmpd="sng" algn="ctr">
            <a:solidFill>
              <a:srgbClr val="202C8F"/>
            </a:solidFill>
            <a:prstDash val="solid"/>
            <a:round/>
            <a:headEnd type="none" w="med" len="med"/>
            <a:tailEnd type="triangle" w="med" len="med"/>
          </a:ln>
          <a:effectLst/>
        </p:spPr>
      </p:cxnSp>
      <p:sp>
        <p:nvSpPr>
          <p:cNvPr id="13" name="Oval 12">
            <a:extLst>
              <a:ext uri="{FF2B5EF4-FFF2-40B4-BE49-F238E27FC236}">
                <a16:creationId xmlns:a16="http://schemas.microsoft.com/office/drawing/2014/main" id="{E3A49E4B-3A3B-4FD1-A4CE-5E48BF598D06}"/>
              </a:ext>
            </a:extLst>
          </p:cNvPr>
          <p:cNvSpPr/>
          <p:nvPr/>
        </p:nvSpPr>
        <p:spPr bwMode="auto">
          <a:xfrm>
            <a:off x="669978" y="2851248"/>
            <a:ext cx="182880" cy="182880"/>
          </a:xfrm>
          <a:prstGeom prst="ellipse">
            <a:avLst/>
          </a:prstGeom>
          <a:solidFill>
            <a:schemeClr val="accent3"/>
          </a:solidFill>
          <a:ln w="9525" cap="flat" cmpd="sng" algn="ctr">
            <a:solidFill>
              <a:srgbClr val="C61818"/>
            </a:solidFill>
            <a:prstDash val="solid"/>
            <a:round/>
            <a:headEnd type="none" w="med" len="med"/>
            <a:tailEnd type="none" w="med" len="med"/>
          </a:ln>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90000"/>
              </a:lnSpc>
              <a:spcBef>
                <a:spcPts val="600"/>
              </a:spcBef>
              <a:spcAft>
                <a:spcPts val="0"/>
              </a:spcAft>
              <a:buClrTx/>
              <a:buSzTx/>
              <a:buFontTx/>
              <a:buNone/>
              <a:tabLst/>
            </a:pPr>
            <a:endParaRPr kumimoji="0" lang="en-US" b="0" i="0" u="none" strike="noStrike" cap="none" normalizeH="0" baseline="0" dirty="0" err="1">
              <a:ln>
                <a:noFill/>
              </a:ln>
              <a:solidFill>
                <a:schemeClr val="bg1"/>
              </a:solidFill>
              <a:effectLst/>
              <a:latin typeface="+mn-lt"/>
            </a:endParaRPr>
          </a:p>
        </p:txBody>
      </p:sp>
      <p:sp>
        <p:nvSpPr>
          <p:cNvPr id="2" name="TextBox 1">
            <a:extLst>
              <a:ext uri="{FF2B5EF4-FFF2-40B4-BE49-F238E27FC236}">
                <a16:creationId xmlns:a16="http://schemas.microsoft.com/office/drawing/2014/main" id="{B7A00B68-2F60-4ED8-A5DD-ABC89A003094}"/>
              </a:ext>
            </a:extLst>
          </p:cNvPr>
          <p:cNvSpPr txBox="1"/>
          <p:nvPr/>
        </p:nvSpPr>
        <p:spPr>
          <a:xfrm rot="-1800000">
            <a:off x="503039" y="2420173"/>
            <a:ext cx="976000" cy="246221"/>
          </a:xfrm>
          <a:prstGeom prst="rect">
            <a:avLst/>
          </a:prstGeom>
          <a:noFill/>
        </p:spPr>
        <p:txBody>
          <a:bodyPr wrap="square" rtlCol="0">
            <a:spAutoFit/>
          </a:bodyPr>
          <a:lstStyle/>
          <a:p>
            <a:r>
              <a:rPr lang="en-US" sz="1000" dirty="0"/>
              <a:t>Apr 1, 2023</a:t>
            </a:r>
          </a:p>
        </p:txBody>
      </p:sp>
      <p:sp>
        <p:nvSpPr>
          <p:cNvPr id="57" name="Oval 56">
            <a:extLst>
              <a:ext uri="{FF2B5EF4-FFF2-40B4-BE49-F238E27FC236}">
                <a16:creationId xmlns:a16="http://schemas.microsoft.com/office/drawing/2014/main" id="{9353C3A1-681B-4896-A8D7-5CE20D1E58D1}"/>
              </a:ext>
            </a:extLst>
          </p:cNvPr>
          <p:cNvSpPr/>
          <p:nvPr/>
        </p:nvSpPr>
        <p:spPr bwMode="auto">
          <a:xfrm>
            <a:off x="1312316" y="2851248"/>
            <a:ext cx="182880" cy="182880"/>
          </a:xfrm>
          <a:prstGeom prst="ellipse">
            <a:avLst/>
          </a:prstGeom>
          <a:solidFill>
            <a:schemeClr val="accent3"/>
          </a:solidFill>
          <a:ln w="9525" cap="flat" cmpd="sng" algn="ctr">
            <a:solidFill>
              <a:srgbClr val="C61818"/>
            </a:solidFill>
            <a:prstDash val="solid"/>
            <a:round/>
            <a:headEnd type="none" w="med" len="med"/>
            <a:tailEnd type="none" w="med" len="med"/>
          </a:ln>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90000"/>
              </a:lnSpc>
              <a:spcBef>
                <a:spcPts val="600"/>
              </a:spcBef>
              <a:spcAft>
                <a:spcPts val="0"/>
              </a:spcAft>
              <a:buClrTx/>
              <a:buSzTx/>
              <a:buFontTx/>
              <a:buNone/>
              <a:tabLst/>
            </a:pPr>
            <a:endParaRPr kumimoji="0" lang="en-US" b="0" i="0" u="none" strike="noStrike" cap="none" normalizeH="0" baseline="0" dirty="0" err="1">
              <a:ln>
                <a:noFill/>
              </a:ln>
              <a:solidFill>
                <a:schemeClr val="bg1"/>
              </a:solidFill>
              <a:effectLst/>
              <a:latin typeface="+mn-lt"/>
            </a:endParaRPr>
          </a:p>
        </p:txBody>
      </p:sp>
      <p:sp>
        <p:nvSpPr>
          <p:cNvPr id="58" name="TextBox 57">
            <a:extLst>
              <a:ext uri="{FF2B5EF4-FFF2-40B4-BE49-F238E27FC236}">
                <a16:creationId xmlns:a16="http://schemas.microsoft.com/office/drawing/2014/main" id="{DF9AC983-A42D-4C84-84CB-7AABD481A45A}"/>
              </a:ext>
            </a:extLst>
          </p:cNvPr>
          <p:cNvSpPr txBox="1"/>
          <p:nvPr/>
        </p:nvSpPr>
        <p:spPr>
          <a:xfrm rot="-1800000">
            <a:off x="1145377" y="2420173"/>
            <a:ext cx="976000" cy="246221"/>
          </a:xfrm>
          <a:prstGeom prst="rect">
            <a:avLst/>
          </a:prstGeom>
          <a:noFill/>
        </p:spPr>
        <p:txBody>
          <a:bodyPr wrap="square" rtlCol="0">
            <a:spAutoFit/>
          </a:bodyPr>
          <a:lstStyle/>
          <a:p>
            <a:r>
              <a:rPr lang="en-US" sz="1000" dirty="0"/>
              <a:t>Apr 15, 2023</a:t>
            </a:r>
          </a:p>
        </p:txBody>
      </p:sp>
      <p:sp>
        <p:nvSpPr>
          <p:cNvPr id="63" name="Oval 62">
            <a:extLst>
              <a:ext uri="{FF2B5EF4-FFF2-40B4-BE49-F238E27FC236}">
                <a16:creationId xmlns:a16="http://schemas.microsoft.com/office/drawing/2014/main" id="{FF1B4A41-FF13-4F28-8D55-5B0D7CC994D3}"/>
              </a:ext>
            </a:extLst>
          </p:cNvPr>
          <p:cNvSpPr/>
          <p:nvPr/>
        </p:nvSpPr>
        <p:spPr bwMode="auto">
          <a:xfrm>
            <a:off x="3239330" y="2851248"/>
            <a:ext cx="182880" cy="182880"/>
          </a:xfrm>
          <a:prstGeom prst="ellipse">
            <a:avLst/>
          </a:prstGeom>
          <a:solidFill>
            <a:schemeClr val="accent3"/>
          </a:solidFill>
          <a:ln w="9525" cap="flat" cmpd="sng" algn="ctr">
            <a:solidFill>
              <a:srgbClr val="C61818"/>
            </a:solidFill>
            <a:prstDash val="solid"/>
            <a:round/>
            <a:headEnd type="none" w="med" len="med"/>
            <a:tailEnd type="none" w="med" len="med"/>
          </a:ln>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90000"/>
              </a:lnSpc>
              <a:spcBef>
                <a:spcPts val="600"/>
              </a:spcBef>
              <a:spcAft>
                <a:spcPts val="0"/>
              </a:spcAft>
              <a:buClrTx/>
              <a:buSzTx/>
              <a:buFontTx/>
              <a:buNone/>
              <a:tabLst/>
            </a:pPr>
            <a:endParaRPr kumimoji="0" lang="en-US" b="0" i="0" u="none" strike="noStrike" cap="none" normalizeH="0" baseline="0" dirty="0" err="1">
              <a:ln>
                <a:noFill/>
              </a:ln>
              <a:solidFill>
                <a:schemeClr val="bg1"/>
              </a:solidFill>
              <a:effectLst/>
              <a:latin typeface="+mn-lt"/>
            </a:endParaRPr>
          </a:p>
        </p:txBody>
      </p:sp>
      <p:sp>
        <p:nvSpPr>
          <p:cNvPr id="64" name="TextBox 63">
            <a:extLst>
              <a:ext uri="{FF2B5EF4-FFF2-40B4-BE49-F238E27FC236}">
                <a16:creationId xmlns:a16="http://schemas.microsoft.com/office/drawing/2014/main" id="{D8DB975C-1E8D-4EEF-ABDD-32ED1FD5D651}"/>
              </a:ext>
            </a:extLst>
          </p:cNvPr>
          <p:cNvSpPr txBox="1"/>
          <p:nvPr/>
        </p:nvSpPr>
        <p:spPr>
          <a:xfrm rot="-1800000">
            <a:off x="3072391" y="2420173"/>
            <a:ext cx="976000" cy="246221"/>
          </a:xfrm>
          <a:prstGeom prst="rect">
            <a:avLst/>
          </a:prstGeom>
          <a:noFill/>
        </p:spPr>
        <p:txBody>
          <a:bodyPr wrap="square" rtlCol="0">
            <a:spAutoFit/>
          </a:bodyPr>
          <a:lstStyle/>
          <a:p>
            <a:r>
              <a:rPr lang="en-US" sz="1000" dirty="0"/>
              <a:t>Jun 1, 2023</a:t>
            </a:r>
          </a:p>
        </p:txBody>
      </p:sp>
      <p:sp>
        <p:nvSpPr>
          <p:cNvPr id="65" name="Oval 64">
            <a:extLst>
              <a:ext uri="{FF2B5EF4-FFF2-40B4-BE49-F238E27FC236}">
                <a16:creationId xmlns:a16="http://schemas.microsoft.com/office/drawing/2014/main" id="{40BF061D-81EA-42A9-A9C8-13DC44FC047D}"/>
              </a:ext>
            </a:extLst>
          </p:cNvPr>
          <p:cNvSpPr/>
          <p:nvPr/>
        </p:nvSpPr>
        <p:spPr bwMode="auto">
          <a:xfrm>
            <a:off x="3881668" y="2851248"/>
            <a:ext cx="182880" cy="182880"/>
          </a:xfrm>
          <a:prstGeom prst="ellipse">
            <a:avLst/>
          </a:prstGeom>
          <a:solidFill>
            <a:schemeClr val="accent3"/>
          </a:solidFill>
          <a:ln w="9525" cap="flat" cmpd="sng" algn="ctr">
            <a:solidFill>
              <a:srgbClr val="C61818"/>
            </a:solidFill>
            <a:prstDash val="solid"/>
            <a:round/>
            <a:headEnd type="none" w="med" len="med"/>
            <a:tailEnd type="none" w="med" len="med"/>
          </a:ln>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90000"/>
              </a:lnSpc>
              <a:spcBef>
                <a:spcPts val="600"/>
              </a:spcBef>
              <a:spcAft>
                <a:spcPts val="0"/>
              </a:spcAft>
              <a:buClrTx/>
              <a:buSzTx/>
              <a:buFontTx/>
              <a:buNone/>
              <a:tabLst/>
            </a:pPr>
            <a:endParaRPr kumimoji="0" lang="en-US" b="0" i="0" u="none" strike="noStrike" cap="none" normalizeH="0" baseline="0" dirty="0" err="1">
              <a:ln>
                <a:noFill/>
              </a:ln>
              <a:solidFill>
                <a:schemeClr val="bg1"/>
              </a:solidFill>
              <a:effectLst/>
              <a:latin typeface="+mn-lt"/>
            </a:endParaRPr>
          </a:p>
        </p:txBody>
      </p:sp>
      <p:sp>
        <p:nvSpPr>
          <p:cNvPr id="66" name="TextBox 65">
            <a:extLst>
              <a:ext uri="{FF2B5EF4-FFF2-40B4-BE49-F238E27FC236}">
                <a16:creationId xmlns:a16="http://schemas.microsoft.com/office/drawing/2014/main" id="{6178B8E6-BCC4-46DB-9D24-1E6E8727F0ED}"/>
              </a:ext>
            </a:extLst>
          </p:cNvPr>
          <p:cNvSpPr txBox="1"/>
          <p:nvPr/>
        </p:nvSpPr>
        <p:spPr>
          <a:xfrm rot="-1800000">
            <a:off x="3714729" y="2420173"/>
            <a:ext cx="976000" cy="246221"/>
          </a:xfrm>
          <a:prstGeom prst="rect">
            <a:avLst/>
          </a:prstGeom>
          <a:noFill/>
        </p:spPr>
        <p:txBody>
          <a:bodyPr wrap="square" rtlCol="0">
            <a:spAutoFit/>
          </a:bodyPr>
          <a:lstStyle/>
          <a:p>
            <a:r>
              <a:rPr lang="en-US" sz="1000" dirty="0"/>
              <a:t>Jun 15, 2023</a:t>
            </a:r>
          </a:p>
        </p:txBody>
      </p:sp>
      <p:sp>
        <p:nvSpPr>
          <p:cNvPr id="68" name="Oval 67">
            <a:extLst>
              <a:ext uri="{FF2B5EF4-FFF2-40B4-BE49-F238E27FC236}">
                <a16:creationId xmlns:a16="http://schemas.microsoft.com/office/drawing/2014/main" id="{7BD185F5-7DB4-4F89-8F37-54288A751738}"/>
              </a:ext>
            </a:extLst>
          </p:cNvPr>
          <p:cNvSpPr/>
          <p:nvPr/>
        </p:nvSpPr>
        <p:spPr bwMode="auto">
          <a:xfrm>
            <a:off x="4524006" y="2851248"/>
            <a:ext cx="182880" cy="182880"/>
          </a:xfrm>
          <a:prstGeom prst="ellipse">
            <a:avLst/>
          </a:prstGeom>
          <a:solidFill>
            <a:schemeClr val="accent3"/>
          </a:solidFill>
          <a:ln w="9525" cap="flat" cmpd="sng" algn="ctr">
            <a:solidFill>
              <a:srgbClr val="C61818"/>
            </a:solidFill>
            <a:prstDash val="solid"/>
            <a:round/>
            <a:headEnd type="none" w="med" len="med"/>
            <a:tailEnd type="none" w="med" len="med"/>
          </a:ln>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90000"/>
              </a:lnSpc>
              <a:spcBef>
                <a:spcPts val="600"/>
              </a:spcBef>
              <a:spcAft>
                <a:spcPts val="0"/>
              </a:spcAft>
              <a:buClrTx/>
              <a:buSzTx/>
              <a:buFontTx/>
              <a:buNone/>
              <a:tabLst/>
            </a:pPr>
            <a:endParaRPr kumimoji="0" lang="en-US" b="0" i="0" u="none" strike="noStrike" cap="none" normalizeH="0" baseline="0" dirty="0" err="1">
              <a:ln>
                <a:noFill/>
              </a:ln>
              <a:solidFill>
                <a:schemeClr val="bg1"/>
              </a:solidFill>
              <a:effectLst/>
              <a:latin typeface="+mn-lt"/>
            </a:endParaRPr>
          </a:p>
        </p:txBody>
      </p:sp>
      <p:sp>
        <p:nvSpPr>
          <p:cNvPr id="69" name="TextBox 68">
            <a:extLst>
              <a:ext uri="{FF2B5EF4-FFF2-40B4-BE49-F238E27FC236}">
                <a16:creationId xmlns:a16="http://schemas.microsoft.com/office/drawing/2014/main" id="{763228AF-BCB0-483F-9743-04B913360EFD}"/>
              </a:ext>
            </a:extLst>
          </p:cNvPr>
          <p:cNvSpPr txBox="1"/>
          <p:nvPr/>
        </p:nvSpPr>
        <p:spPr>
          <a:xfrm rot="-1800000">
            <a:off x="4357067" y="2420173"/>
            <a:ext cx="976000" cy="246221"/>
          </a:xfrm>
          <a:prstGeom prst="rect">
            <a:avLst/>
          </a:prstGeom>
          <a:noFill/>
        </p:spPr>
        <p:txBody>
          <a:bodyPr wrap="square" rtlCol="0">
            <a:spAutoFit/>
          </a:bodyPr>
          <a:lstStyle/>
          <a:p>
            <a:r>
              <a:rPr lang="en-US" sz="1000" dirty="0"/>
              <a:t>Jul 1, 2023</a:t>
            </a:r>
          </a:p>
        </p:txBody>
      </p:sp>
      <p:sp>
        <p:nvSpPr>
          <p:cNvPr id="70" name="Oval 69">
            <a:extLst>
              <a:ext uri="{FF2B5EF4-FFF2-40B4-BE49-F238E27FC236}">
                <a16:creationId xmlns:a16="http://schemas.microsoft.com/office/drawing/2014/main" id="{E4682ECE-870E-4C28-BD3A-19BE86144508}"/>
              </a:ext>
            </a:extLst>
          </p:cNvPr>
          <p:cNvSpPr/>
          <p:nvPr/>
        </p:nvSpPr>
        <p:spPr bwMode="auto">
          <a:xfrm>
            <a:off x="5166344" y="2851248"/>
            <a:ext cx="182880" cy="182880"/>
          </a:xfrm>
          <a:prstGeom prst="ellipse">
            <a:avLst/>
          </a:prstGeom>
          <a:solidFill>
            <a:schemeClr val="accent3"/>
          </a:solidFill>
          <a:ln w="9525" cap="flat" cmpd="sng" algn="ctr">
            <a:solidFill>
              <a:srgbClr val="C61818"/>
            </a:solidFill>
            <a:prstDash val="solid"/>
            <a:round/>
            <a:headEnd type="none" w="med" len="med"/>
            <a:tailEnd type="none" w="med" len="med"/>
          </a:ln>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90000"/>
              </a:lnSpc>
              <a:spcBef>
                <a:spcPts val="600"/>
              </a:spcBef>
              <a:spcAft>
                <a:spcPts val="0"/>
              </a:spcAft>
              <a:buClrTx/>
              <a:buSzTx/>
              <a:buFontTx/>
              <a:buNone/>
              <a:tabLst/>
            </a:pPr>
            <a:endParaRPr kumimoji="0" lang="en-US" b="0" i="0" u="none" strike="noStrike" cap="none" normalizeH="0" baseline="0" dirty="0" err="1">
              <a:ln>
                <a:noFill/>
              </a:ln>
              <a:solidFill>
                <a:schemeClr val="bg1"/>
              </a:solidFill>
              <a:effectLst/>
              <a:latin typeface="+mn-lt"/>
            </a:endParaRPr>
          </a:p>
        </p:txBody>
      </p:sp>
      <p:sp>
        <p:nvSpPr>
          <p:cNvPr id="71" name="TextBox 70">
            <a:extLst>
              <a:ext uri="{FF2B5EF4-FFF2-40B4-BE49-F238E27FC236}">
                <a16:creationId xmlns:a16="http://schemas.microsoft.com/office/drawing/2014/main" id="{43C0C233-BF29-4731-8627-F69B42240742}"/>
              </a:ext>
            </a:extLst>
          </p:cNvPr>
          <p:cNvSpPr txBox="1"/>
          <p:nvPr/>
        </p:nvSpPr>
        <p:spPr>
          <a:xfrm rot="-1800000">
            <a:off x="4999405" y="2420173"/>
            <a:ext cx="976000" cy="246221"/>
          </a:xfrm>
          <a:prstGeom prst="rect">
            <a:avLst/>
          </a:prstGeom>
          <a:noFill/>
        </p:spPr>
        <p:txBody>
          <a:bodyPr wrap="square" rtlCol="0">
            <a:spAutoFit/>
          </a:bodyPr>
          <a:lstStyle/>
          <a:p>
            <a:r>
              <a:rPr lang="en-US" sz="1000" dirty="0"/>
              <a:t>Jul 15, 2023</a:t>
            </a:r>
          </a:p>
        </p:txBody>
      </p:sp>
      <p:sp>
        <p:nvSpPr>
          <p:cNvPr id="72" name="Oval 71">
            <a:extLst>
              <a:ext uri="{FF2B5EF4-FFF2-40B4-BE49-F238E27FC236}">
                <a16:creationId xmlns:a16="http://schemas.microsoft.com/office/drawing/2014/main" id="{6C163922-25C5-4381-A577-8BFCAB7D43AB}"/>
              </a:ext>
            </a:extLst>
          </p:cNvPr>
          <p:cNvSpPr/>
          <p:nvPr/>
        </p:nvSpPr>
        <p:spPr bwMode="auto">
          <a:xfrm>
            <a:off x="5808682" y="2851248"/>
            <a:ext cx="182880" cy="182880"/>
          </a:xfrm>
          <a:prstGeom prst="ellipse">
            <a:avLst/>
          </a:prstGeom>
          <a:solidFill>
            <a:schemeClr val="accent3"/>
          </a:solidFill>
          <a:ln w="9525" cap="flat" cmpd="sng" algn="ctr">
            <a:solidFill>
              <a:srgbClr val="C61818"/>
            </a:solidFill>
            <a:prstDash val="solid"/>
            <a:round/>
            <a:headEnd type="none" w="med" len="med"/>
            <a:tailEnd type="none" w="med" len="med"/>
          </a:ln>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90000"/>
              </a:lnSpc>
              <a:spcBef>
                <a:spcPts val="600"/>
              </a:spcBef>
              <a:spcAft>
                <a:spcPts val="0"/>
              </a:spcAft>
              <a:buClrTx/>
              <a:buSzTx/>
              <a:buFontTx/>
              <a:buNone/>
              <a:tabLst/>
            </a:pPr>
            <a:endParaRPr kumimoji="0" lang="en-US" b="0" i="0" u="none" strike="noStrike" cap="none" normalizeH="0" baseline="0" dirty="0" err="1">
              <a:ln>
                <a:noFill/>
              </a:ln>
              <a:solidFill>
                <a:schemeClr val="bg1"/>
              </a:solidFill>
              <a:effectLst/>
              <a:latin typeface="+mn-lt"/>
            </a:endParaRPr>
          </a:p>
        </p:txBody>
      </p:sp>
      <p:sp>
        <p:nvSpPr>
          <p:cNvPr id="73" name="TextBox 72">
            <a:extLst>
              <a:ext uri="{FF2B5EF4-FFF2-40B4-BE49-F238E27FC236}">
                <a16:creationId xmlns:a16="http://schemas.microsoft.com/office/drawing/2014/main" id="{9246B443-0B6A-4702-A328-BBEAD328687C}"/>
              </a:ext>
            </a:extLst>
          </p:cNvPr>
          <p:cNvSpPr txBox="1"/>
          <p:nvPr/>
        </p:nvSpPr>
        <p:spPr>
          <a:xfrm rot="-1800000">
            <a:off x="5641743" y="2420173"/>
            <a:ext cx="976000" cy="246221"/>
          </a:xfrm>
          <a:prstGeom prst="rect">
            <a:avLst/>
          </a:prstGeom>
          <a:noFill/>
        </p:spPr>
        <p:txBody>
          <a:bodyPr wrap="square" rtlCol="0">
            <a:spAutoFit/>
          </a:bodyPr>
          <a:lstStyle/>
          <a:p>
            <a:r>
              <a:rPr lang="en-US" sz="1000" dirty="0"/>
              <a:t>Aug 1, 2023</a:t>
            </a:r>
          </a:p>
        </p:txBody>
      </p:sp>
      <p:sp>
        <p:nvSpPr>
          <p:cNvPr id="74" name="Oval 73">
            <a:extLst>
              <a:ext uri="{FF2B5EF4-FFF2-40B4-BE49-F238E27FC236}">
                <a16:creationId xmlns:a16="http://schemas.microsoft.com/office/drawing/2014/main" id="{B72B509E-5BBE-4A54-9B26-0D5AFB00C3EC}"/>
              </a:ext>
            </a:extLst>
          </p:cNvPr>
          <p:cNvSpPr/>
          <p:nvPr/>
        </p:nvSpPr>
        <p:spPr bwMode="auto">
          <a:xfrm>
            <a:off x="6451020" y="2851248"/>
            <a:ext cx="182880" cy="182880"/>
          </a:xfrm>
          <a:prstGeom prst="ellipse">
            <a:avLst/>
          </a:prstGeom>
          <a:solidFill>
            <a:schemeClr val="accent3"/>
          </a:solidFill>
          <a:ln w="9525" cap="flat" cmpd="sng" algn="ctr">
            <a:solidFill>
              <a:srgbClr val="C61818"/>
            </a:solidFill>
            <a:prstDash val="solid"/>
            <a:round/>
            <a:headEnd type="none" w="med" len="med"/>
            <a:tailEnd type="none" w="med" len="med"/>
          </a:ln>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90000"/>
              </a:lnSpc>
              <a:spcBef>
                <a:spcPts val="600"/>
              </a:spcBef>
              <a:spcAft>
                <a:spcPts val="0"/>
              </a:spcAft>
              <a:buClrTx/>
              <a:buSzTx/>
              <a:buFontTx/>
              <a:buNone/>
              <a:tabLst/>
            </a:pPr>
            <a:endParaRPr kumimoji="0" lang="en-US" b="0" i="0" u="none" strike="noStrike" cap="none" normalizeH="0" baseline="0" dirty="0" err="1">
              <a:ln>
                <a:noFill/>
              </a:ln>
              <a:solidFill>
                <a:schemeClr val="bg1"/>
              </a:solidFill>
              <a:effectLst/>
              <a:latin typeface="+mn-lt"/>
            </a:endParaRPr>
          </a:p>
        </p:txBody>
      </p:sp>
      <p:sp>
        <p:nvSpPr>
          <p:cNvPr id="75" name="TextBox 74">
            <a:extLst>
              <a:ext uri="{FF2B5EF4-FFF2-40B4-BE49-F238E27FC236}">
                <a16:creationId xmlns:a16="http://schemas.microsoft.com/office/drawing/2014/main" id="{BA45C3A6-6086-46DF-9323-BE97AD4873C6}"/>
              </a:ext>
            </a:extLst>
          </p:cNvPr>
          <p:cNvSpPr txBox="1"/>
          <p:nvPr/>
        </p:nvSpPr>
        <p:spPr>
          <a:xfrm rot="-1800000">
            <a:off x="6284081" y="2420173"/>
            <a:ext cx="976000" cy="246221"/>
          </a:xfrm>
          <a:prstGeom prst="rect">
            <a:avLst/>
          </a:prstGeom>
          <a:noFill/>
        </p:spPr>
        <p:txBody>
          <a:bodyPr wrap="square" rtlCol="0">
            <a:spAutoFit/>
          </a:bodyPr>
          <a:lstStyle/>
          <a:p>
            <a:r>
              <a:rPr lang="en-US" sz="1000" dirty="0"/>
              <a:t>Aug 15, 2023</a:t>
            </a:r>
          </a:p>
        </p:txBody>
      </p:sp>
      <p:sp>
        <p:nvSpPr>
          <p:cNvPr id="76" name="Oval 75">
            <a:extLst>
              <a:ext uri="{FF2B5EF4-FFF2-40B4-BE49-F238E27FC236}">
                <a16:creationId xmlns:a16="http://schemas.microsoft.com/office/drawing/2014/main" id="{880FC1C8-787F-4894-9C8F-1F274C10D369}"/>
              </a:ext>
            </a:extLst>
          </p:cNvPr>
          <p:cNvSpPr/>
          <p:nvPr/>
        </p:nvSpPr>
        <p:spPr bwMode="auto">
          <a:xfrm>
            <a:off x="7093358" y="2851248"/>
            <a:ext cx="182880" cy="182880"/>
          </a:xfrm>
          <a:prstGeom prst="ellipse">
            <a:avLst/>
          </a:prstGeom>
          <a:solidFill>
            <a:schemeClr val="accent3"/>
          </a:solidFill>
          <a:ln w="9525" cap="flat" cmpd="sng" algn="ctr">
            <a:solidFill>
              <a:srgbClr val="C61818"/>
            </a:solidFill>
            <a:prstDash val="solid"/>
            <a:round/>
            <a:headEnd type="none" w="med" len="med"/>
            <a:tailEnd type="none" w="med" len="med"/>
          </a:ln>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90000"/>
              </a:lnSpc>
              <a:spcBef>
                <a:spcPts val="600"/>
              </a:spcBef>
              <a:spcAft>
                <a:spcPts val="0"/>
              </a:spcAft>
              <a:buClrTx/>
              <a:buSzTx/>
              <a:buFontTx/>
              <a:buNone/>
              <a:tabLst/>
            </a:pPr>
            <a:endParaRPr kumimoji="0" lang="en-US" b="0" i="0" u="none" strike="noStrike" cap="none" normalizeH="0" baseline="0" dirty="0" err="1">
              <a:ln>
                <a:noFill/>
              </a:ln>
              <a:solidFill>
                <a:schemeClr val="bg1"/>
              </a:solidFill>
              <a:effectLst/>
              <a:latin typeface="+mn-lt"/>
            </a:endParaRPr>
          </a:p>
        </p:txBody>
      </p:sp>
      <p:sp>
        <p:nvSpPr>
          <p:cNvPr id="77" name="TextBox 76">
            <a:extLst>
              <a:ext uri="{FF2B5EF4-FFF2-40B4-BE49-F238E27FC236}">
                <a16:creationId xmlns:a16="http://schemas.microsoft.com/office/drawing/2014/main" id="{0B917356-A318-42C1-925F-6D014593F74C}"/>
              </a:ext>
            </a:extLst>
          </p:cNvPr>
          <p:cNvSpPr txBox="1"/>
          <p:nvPr/>
        </p:nvSpPr>
        <p:spPr>
          <a:xfrm rot="-1800000">
            <a:off x="6926419" y="2420173"/>
            <a:ext cx="976000" cy="246221"/>
          </a:xfrm>
          <a:prstGeom prst="rect">
            <a:avLst/>
          </a:prstGeom>
          <a:noFill/>
        </p:spPr>
        <p:txBody>
          <a:bodyPr wrap="square" rtlCol="0">
            <a:spAutoFit/>
          </a:bodyPr>
          <a:lstStyle/>
          <a:p>
            <a:r>
              <a:rPr lang="en-US" sz="1000" dirty="0"/>
              <a:t>Sep 1, 2023</a:t>
            </a:r>
          </a:p>
        </p:txBody>
      </p:sp>
      <p:sp>
        <p:nvSpPr>
          <p:cNvPr id="87" name="Oval 86">
            <a:extLst>
              <a:ext uri="{FF2B5EF4-FFF2-40B4-BE49-F238E27FC236}">
                <a16:creationId xmlns:a16="http://schemas.microsoft.com/office/drawing/2014/main" id="{2C1CFE43-DD87-4712-9620-84CCD8F504E3}"/>
              </a:ext>
            </a:extLst>
          </p:cNvPr>
          <p:cNvSpPr/>
          <p:nvPr/>
        </p:nvSpPr>
        <p:spPr bwMode="auto">
          <a:xfrm>
            <a:off x="8378034" y="2851248"/>
            <a:ext cx="182880" cy="182880"/>
          </a:xfrm>
          <a:prstGeom prst="ellipse">
            <a:avLst/>
          </a:prstGeom>
          <a:solidFill>
            <a:schemeClr val="accent3"/>
          </a:solidFill>
          <a:ln w="9525" cap="flat" cmpd="sng" algn="ctr">
            <a:solidFill>
              <a:srgbClr val="C61818"/>
            </a:solidFill>
            <a:prstDash val="solid"/>
            <a:round/>
            <a:headEnd type="none" w="med" len="med"/>
            <a:tailEnd type="none" w="med" len="med"/>
          </a:ln>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90000"/>
              </a:lnSpc>
              <a:spcBef>
                <a:spcPts val="600"/>
              </a:spcBef>
              <a:spcAft>
                <a:spcPts val="0"/>
              </a:spcAft>
              <a:buClrTx/>
              <a:buSzTx/>
              <a:buFontTx/>
              <a:buNone/>
              <a:tabLst/>
            </a:pPr>
            <a:endParaRPr kumimoji="0" lang="en-US" b="0" i="0" u="none" strike="noStrike" cap="none" normalizeH="0" baseline="0" dirty="0" err="1">
              <a:ln>
                <a:noFill/>
              </a:ln>
              <a:solidFill>
                <a:schemeClr val="bg1"/>
              </a:solidFill>
              <a:effectLst/>
              <a:latin typeface="+mn-lt"/>
            </a:endParaRPr>
          </a:p>
        </p:txBody>
      </p:sp>
      <p:sp>
        <p:nvSpPr>
          <p:cNvPr id="88" name="TextBox 87">
            <a:extLst>
              <a:ext uri="{FF2B5EF4-FFF2-40B4-BE49-F238E27FC236}">
                <a16:creationId xmlns:a16="http://schemas.microsoft.com/office/drawing/2014/main" id="{605C61F4-589A-4D2F-854E-8895F67D4045}"/>
              </a:ext>
            </a:extLst>
          </p:cNvPr>
          <p:cNvSpPr txBox="1"/>
          <p:nvPr/>
        </p:nvSpPr>
        <p:spPr>
          <a:xfrm rot="-1800000">
            <a:off x="8211095" y="2420173"/>
            <a:ext cx="976000" cy="246221"/>
          </a:xfrm>
          <a:prstGeom prst="rect">
            <a:avLst/>
          </a:prstGeom>
          <a:noFill/>
        </p:spPr>
        <p:txBody>
          <a:bodyPr wrap="square" rtlCol="0">
            <a:spAutoFit/>
          </a:bodyPr>
          <a:lstStyle/>
          <a:p>
            <a:r>
              <a:rPr lang="en-US" sz="1000" dirty="0"/>
              <a:t>Oct 1, 2023</a:t>
            </a:r>
          </a:p>
        </p:txBody>
      </p:sp>
      <p:sp>
        <p:nvSpPr>
          <p:cNvPr id="91" name="Oval 90">
            <a:extLst>
              <a:ext uri="{FF2B5EF4-FFF2-40B4-BE49-F238E27FC236}">
                <a16:creationId xmlns:a16="http://schemas.microsoft.com/office/drawing/2014/main" id="{CC70D384-7445-4CD8-B82F-8C0D5FFF677F}"/>
              </a:ext>
            </a:extLst>
          </p:cNvPr>
          <p:cNvSpPr/>
          <p:nvPr/>
        </p:nvSpPr>
        <p:spPr bwMode="auto">
          <a:xfrm>
            <a:off x="9662710" y="2851248"/>
            <a:ext cx="182880" cy="182880"/>
          </a:xfrm>
          <a:prstGeom prst="ellipse">
            <a:avLst/>
          </a:prstGeom>
          <a:solidFill>
            <a:schemeClr val="accent3"/>
          </a:solidFill>
          <a:ln w="9525" cap="flat" cmpd="sng" algn="ctr">
            <a:solidFill>
              <a:srgbClr val="C61818"/>
            </a:solidFill>
            <a:prstDash val="solid"/>
            <a:round/>
            <a:headEnd type="none" w="med" len="med"/>
            <a:tailEnd type="none" w="med" len="med"/>
          </a:ln>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90000"/>
              </a:lnSpc>
              <a:spcBef>
                <a:spcPts val="600"/>
              </a:spcBef>
              <a:spcAft>
                <a:spcPts val="0"/>
              </a:spcAft>
              <a:buClrTx/>
              <a:buSzTx/>
              <a:buFontTx/>
              <a:buNone/>
              <a:tabLst/>
            </a:pPr>
            <a:endParaRPr kumimoji="0" lang="en-US" b="0" i="0" u="none" strike="noStrike" cap="none" normalizeH="0" baseline="0" dirty="0" err="1">
              <a:ln>
                <a:noFill/>
              </a:ln>
              <a:solidFill>
                <a:schemeClr val="bg1"/>
              </a:solidFill>
              <a:effectLst/>
              <a:latin typeface="+mn-lt"/>
            </a:endParaRPr>
          </a:p>
        </p:txBody>
      </p:sp>
      <p:sp>
        <p:nvSpPr>
          <p:cNvPr id="92" name="TextBox 91">
            <a:extLst>
              <a:ext uri="{FF2B5EF4-FFF2-40B4-BE49-F238E27FC236}">
                <a16:creationId xmlns:a16="http://schemas.microsoft.com/office/drawing/2014/main" id="{7AC9A853-7298-45EA-8545-D275BB477638}"/>
              </a:ext>
            </a:extLst>
          </p:cNvPr>
          <p:cNvSpPr txBox="1"/>
          <p:nvPr/>
        </p:nvSpPr>
        <p:spPr>
          <a:xfrm rot="-1800000">
            <a:off x="9495771" y="2420173"/>
            <a:ext cx="976000" cy="246221"/>
          </a:xfrm>
          <a:prstGeom prst="rect">
            <a:avLst/>
          </a:prstGeom>
          <a:noFill/>
        </p:spPr>
        <p:txBody>
          <a:bodyPr wrap="square" rtlCol="0">
            <a:spAutoFit/>
          </a:bodyPr>
          <a:lstStyle/>
          <a:p>
            <a:r>
              <a:rPr lang="en-US" sz="1000" dirty="0"/>
              <a:t>Nov 1, 2023</a:t>
            </a:r>
          </a:p>
        </p:txBody>
      </p:sp>
      <p:sp>
        <p:nvSpPr>
          <p:cNvPr id="93" name="Oval 92">
            <a:extLst>
              <a:ext uri="{FF2B5EF4-FFF2-40B4-BE49-F238E27FC236}">
                <a16:creationId xmlns:a16="http://schemas.microsoft.com/office/drawing/2014/main" id="{4E28E9E3-EF2F-418D-A7DD-E6FC65401912}"/>
              </a:ext>
            </a:extLst>
          </p:cNvPr>
          <p:cNvSpPr/>
          <p:nvPr/>
        </p:nvSpPr>
        <p:spPr bwMode="auto">
          <a:xfrm>
            <a:off x="11257977" y="2845755"/>
            <a:ext cx="182880" cy="182880"/>
          </a:xfrm>
          <a:prstGeom prst="ellipse">
            <a:avLst/>
          </a:prstGeom>
          <a:solidFill>
            <a:schemeClr val="accent3"/>
          </a:solidFill>
          <a:ln w="9525" cap="flat" cmpd="sng" algn="ctr">
            <a:solidFill>
              <a:srgbClr val="C61818"/>
            </a:solidFill>
            <a:prstDash val="solid"/>
            <a:round/>
            <a:headEnd type="none" w="med" len="med"/>
            <a:tailEnd type="none" w="med" len="med"/>
          </a:ln>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90000"/>
              </a:lnSpc>
              <a:spcBef>
                <a:spcPts val="600"/>
              </a:spcBef>
              <a:spcAft>
                <a:spcPts val="0"/>
              </a:spcAft>
              <a:buClrTx/>
              <a:buSzTx/>
              <a:buFontTx/>
              <a:buNone/>
              <a:tabLst/>
            </a:pPr>
            <a:endParaRPr kumimoji="0" lang="en-US" b="0" i="0" u="none" strike="noStrike" cap="none" normalizeH="0" baseline="0" dirty="0" err="1">
              <a:ln>
                <a:noFill/>
              </a:ln>
              <a:solidFill>
                <a:schemeClr val="bg1"/>
              </a:solidFill>
              <a:effectLst/>
              <a:latin typeface="+mn-lt"/>
            </a:endParaRPr>
          </a:p>
        </p:txBody>
      </p:sp>
      <p:sp>
        <p:nvSpPr>
          <p:cNvPr id="94" name="TextBox 93">
            <a:extLst>
              <a:ext uri="{FF2B5EF4-FFF2-40B4-BE49-F238E27FC236}">
                <a16:creationId xmlns:a16="http://schemas.microsoft.com/office/drawing/2014/main" id="{DE92C350-FB44-4439-9FD2-B47218F0011B}"/>
              </a:ext>
            </a:extLst>
          </p:cNvPr>
          <p:cNvSpPr txBox="1"/>
          <p:nvPr/>
        </p:nvSpPr>
        <p:spPr>
          <a:xfrm rot="-1800000">
            <a:off x="11091038" y="2414680"/>
            <a:ext cx="976000" cy="246221"/>
          </a:xfrm>
          <a:prstGeom prst="rect">
            <a:avLst/>
          </a:prstGeom>
          <a:noFill/>
        </p:spPr>
        <p:txBody>
          <a:bodyPr wrap="square" rtlCol="0">
            <a:spAutoFit/>
          </a:bodyPr>
          <a:lstStyle/>
          <a:p>
            <a:r>
              <a:rPr lang="en-US" sz="1000" dirty="0"/>
              <a:t>Jan 1, 2024</a:t>
            </a:r>
          </a:p>
        </p:txBody>
      </p:sp>
      <p:cxnSp>
        <p:nvCxnSpPr>
          <p:cNvPr id="6" name="Straight Connector 5">
            <a:extLst>
              <a:ext uri="{FF2B5EF4-FFF2-40B4-BE49-F238E27FC236}">
                <a16:creationId xmlns:a16="http://schemas.microsoft.com/office/drawing/2014/main" id="{D6A6AABB-2058-4EF4-A15E-D3BB6F49C72D}"/>
              </a:ext>
            </a:extLst>
          </p:cNvPr>
          <p:cNvCxnSpPr/>
          <p:nvPr/>
        </p:nvCxnSpPr>
        <p:spPr>
          <a:xfrm>
            <a:off x="1408690" y="3270085"/>
            <a:ext cx="0" cy="82296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F02D772-A526-4A6B-AA41-FF7FAF478D13}"/>
              </a:ext>
            </a:extLst>
          </p:cNvPr>
          <p:cNvSpPr txBox="1"/>
          <p:nvPr/>
        </p:nvSpPr>
        <p:spPr>
          <a:xfrm>
            <a:off x="1051395" y="4123525"/>
            <a:ext cx="968352" cy="577081"/>
          </a:xfrm>
          <a:prstGeom prst="rect">
            <a:avLst/>
          </a:prstGeom>
          <a:noFill/>
        </p:spPr>
        <p:txBody>
          <a:bodyPr wrap="square" rtlCol="0">
            <a:spAutoFit/>
          </a:bodyPr>
          <a:lstStyle/>
          <a:p>
            <a:r>
              <a:rPr lang="en-US" sz="1050" dirty="0"/>
              <a:t>Company Incorporation  US &amp; IN</a:t>
            </a:r>
          </a:p>
        </p:txBody>
      </p:sp>
      <p:cxnSp>
        <p:nvCxnSpPr>
          <p:cNvPr id="95" name="Straight Connector 94">
            <a:extLst>
              <a:ext uri="{FF2B5EF4-FFF2-40B4-BE49-F238E27FC236}">
                <a16:creationId xmlns:a16="http://schemas.microsoft.com/office/drawing/2014/main" id="{6B00B5D8-B437-4924-A9BB-CC54723D1DBD}"/>
              </a:ext>
            </a:extLst>
          </p:cNvPr>
          <p:cNvCxnSpPr/>
          <p:nvPr/>
        </p:nvCxnSpPr>
        <p:spPr>
          <a:xfrm>
            <a:off x="761625" y="3028635"/>
            <a:ext cx="0" cy="173736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FAAD7416-05A0-4D93-A624-AE6D1BFDF392}"/>
              </a:ext>
            </a:extLst>
          </p:cNvPr>
          <p:cNvSpPr txBox="1"/>
          <p:nvPr/>
        </p:nvSpPr>
        <p:spPr>
          <a:xfrm>
            <a:off x="507070" y="4748850"/>
            <a:ext cx="968352" cy="577081"/>
          </a:xfrm>
          <a:prstGeom prst="rect">
            <a:avLst/>
          </a:prstGeom>
          <a:noFill/>
        </p:spPr>
        <p:txBody>
          <a:bodyPr wrap="square" rtlCol="0">
            <a:spAutoFit/>
          </a:bodyPr>
          <a:lstStyle/>
          <a:p>
            <a:r>
              <a:rPr lang="en-US" sz="1050" b="1" dirty="0"/>
              <a:t>First founder starts</a:t>
            </a:r>
          </a:p>
        </p:txBody>
      </p:sp>
      <p:cxnSp>
        <p:nvCxnSpPr>
          <p:cNvPr id="101" name="Straight Connector 100">
            <a:extLst>
              <a:ext uri="{FF2B5EF4-FFF2-40B4-BE49-F238E27FC236}">
                <a16:creationId xmlns:a16="http://schemas.microsoft.com/office/drawing/2014/main" id="{BFCD8BF6-2E4E-4C0F-830F-58559EE61632}"/>
              </a:ext>
            </a:extLst>
          </p:cNvPr>
          <p:cNvCxnSpPr/>
          <p:nvPr/>
        </p:nvCxnSpPr>
        <p:spPr>
          <a:xfrm>
            <a:off x="3330770" y="3028635"/>
            <a:ext cx="0" cy="82296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DEE55E4D-1279-4454-8866-4C9069119314}"/>
              </a:ext>
            </a:extLst>
          </p:cNvPr>
          <p:cNvCxnSpPr/>
          <p:nvPr/>
        </p:nvCxnSpPr>
        <p:spPr>
          <a:xfrm>
            <a:off x="3973108" y="3028635"/>
            <a:ext cx="0" cy="173736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B5AFC66A-AF8B-4F7A-AFE2-79C7973ED3AE}"/>
              </a:ext>
            </a:extLst>
          </p:cNvPr>
          <p:cNvSpPr txBox="1"/>
          <p:nvPr/>
        </p:nvSpPr>
        <p:spPr>
          <a:xfrm>
            <a:off x="3574717" y="4748850"/>
            <a:ext cx="968352" cy="415498"/>
          </a:xfrm>
          <a:prstGeom prst="rect">
            <a:avLst/>
          </a:prstGeom>
          <a:noFill/>
        </p:spPr>
        <p:txBody>
          <a:bodyPr wrap="square" rtlCol="0">
            <a:spAutoFit/>
          </a:bodyPr>
          <a:lstStyle/>
          <a:p>
            <a:r>
              <a:rPr lang="en-US" sz="1050" dirty="0"/>
              <a:t>All founders start</a:t>
            </a:r>
          </a:p>
        </p:txBody>
      </p:sp>
      <p:cxnSp>
        <p:nvCxnSpPr>
          <p:cNvPr id="105" name="Straight Connector 104">
            <a:extLst>
              <a:ext uri="{FF2B5EF4-FFF2-40B4-BE49-F238E27FC236}">
                <a16:creationId xmlns:a16="http://schemas.microsoft.com/office/drawing/2014/main" id="{8F276796-04F8-45EE-BAB6-180AD5841D3B}"/>
              </a:ext>
            </a:extLst>
          </p:cNvPr>
          <p:cNvCxnSpPr/>
          <p:nvPr/>
        </p:nvCxnSpPr>
        <p:spPr>
          <a:xfrm>
            <a:off x="4615446" y="3028635"/>
            <a:ext cx="0" cy="82296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391ADE85-60C3-4CE9-8C31-6130679A625B}"/>
              </a:ext>
            </a:extLst>
          </p:cNvPr>
          <p:cNvSpPr txBox="1"/>
          <p:nvPr/>
        </p:nvSpPr>
        <p:spPr>
          <a:xfrm>
            <a:off x="4360891" y="3882075"/>
            <a:ext cx="968352" cy="577081"/>
          </a:xfrm>
          <a:prstGeom prst="rect">
            <a:avLst/>
          </a:prstGeom>
          <a:noFill/>
        </p:spPr>
        <p:txBody>
          <a:bodyPr wrap="square" rtlCol="0">
            <a:spAutoFit/>
          </a:bodyPr>
          <a:lstStyle/>
          <a:p>
            <a:r>
              <a:rPr lang="en-US" sz="1050" dirty="0"/>
              <a:t>Lighthouse Client Identified</a:t>
            </a:r>
          </a:p>
        </p:txBody>
      </p:sp>
      <p:cxnSp>
        <p:nvCxnSpPr>
          <p:cNvPr id="107" name="Straight Connector 106">
            <a:extLst>
              <a:ext uri="{FF2B5EF4-FFF2-40B4-BE49-F238E27FC236}">
                <a16:creationId xmlns:a16="http://schemas.microsoft.com/office/drawing/2014/main" id="{513D4254-6883-4B20-8965-3E243AA4EFBE}"/>
              </a:ext>
            </a:extLst>
          </p:cNvPr>
          <p:cNvCxnSpPr/>
          <p:nvPr/>
        </p:nvCxnSpPr>
        <p:spPr>
          <a:xfrm>
            <a:off x="5265474" y="2948947"/>
            <a:ext cx="0" cy="173736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C5B1D0BA-46EC-4B49-83DA-B52A8A22D135}"/>
              </a:ext>
            </a:extLst>
          </p:cNvPr>
          <p:cNvSpPr txBox="1"/>
          <p:nvPr/>
        </p:nvSpPr>
        <p:spPr>
          <a:xfrm>
            <a:off x="4833708" y="4733439"/>
            <a:ext cx="968352" cy="1223412"/>
          </a:xfrm>
          <a:prstGeom prst="rect">
            <a:avLst/>
          </a:prstGeom>
          <a:noFill/>
        </p:spPr>
        <p:txBody>
          <a:bodyPr wrap="square" rtlCol="0">
            <a:spAutoFit/>
          </a:bodyPr>
          <a:lstStyle/>
          <a:p>
            <a:r>
              <a:rPr lang="en-US" sz="1050" dirty="0"/>
              <a:t>Platform set up to consume data from 3rd party contracts</a:t>
            </a:r>
          </a:p>
          <a:p>
            <a:endParaRPr lang="en-US" sz="1050" dirty="0"/>
          </a:p>
        </p:txBody>
      </p:sp>
      <p:cxnSp>
        <p:nvCxnSpPr>
          <p:cNvPr id="109" name="Straight Connector 108">
            <a:extLst>
              <a:ext uri="{FF2B5EF4-FFF2-40B4-BE49-F238E27FC236}">
                <a16:creationId xmlns:a16="http://schemas.microsoft.com/office/drawing/2014/main" id="{F1D454DB-108F-48E0-9F76-41380685E474}"/>
              </a:ext>
            </a:extLst>
          </p:cNvPr>
          <p:cNvCxnSpPr/>
          <p:nvPr/>
        </p:nvCxnSpPr>
        <p:spPr>
          <a:xfrm>
            <a:off x="5900122" y="3028635"/>
            <a:ext cx="0" cy="82296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46DFCD5F-9641-4056-94BE-66D2D1F5BD04}"/>
              </a:ext>
            </a:extLst>
          </p:cNvPr>
          <p:cNvSpPr txBox="1"/>
          <p:nvPr/>
        </p:nvSpPr>
        <p:spPr>
          <a:xfrm>
            <a:off x="5645567" y="3882075"/>
            <a:ext cx="968352" cy="900246"/>
          </a:xfrm>
          <a:prstGeom prst="rect">
            <a:avLst/>
          </a:prstGeom>
          <a:noFill/>
        </p:spPr>
        <p:txBody>
          <a:bodyPr wrap="square" rtlCol="0">
            <a:spAutoFit/>
          </a:bodyPr>
          <a:lstStyle/>
          <a:p>
            <a:r>
              <a:rPr lang="en-US" sz="1050" dirty="0"/>
              <a:t>Physical office setup</a:t>
            </a:r>
          </a:p>
          <a:p>
            <a:endParaRPr lang="en-US" sz="1050" dirty="0"/>
          </a:p>
          <a:p>
            <a:r>
              <a:rPr lang="en-US" sz="1050" dirty="0"/>
              <a:t>First data contract</a:t>
            </a:r>
          </a:p>
        </p:txBody>
      </p:sp>
      <p:cxnSp>
        <p:nvCxnSpPr>
          <p:cNvPr id="111" name="Straight Connector 110">
            <a:extLst>
              <a:ext uri="{FF2B5EF4-FFF2-40B4-BE49-F238E27FC236}">
                <a16:creationId xmlns:a16="http://schemas.microsoft.com/office/drawing/2014/main" id="{BA4DA4EB-3C80-4247-AF27-4CFAE52B9E34}"/>
              </a:ext>
            </a:extLst>
          </p:cNvPr>
          <p:cNvCxnSpPr/>
          <p:nvPr/>
        </p:nvCxnSpPr>
        <p:spPr>
          <a:xfrm>
            <a:off x="6542460" y="3028635"/>
            <a:ext cx="0" cy="173736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12" name="TextBox 111">
            <a:extLst>
              <a:ext uri="{FF2B5EF4-FFF2-40B4-BE49-F238E27FC236}">
                <a16:creationId xmlns:a16="http://schemas.microsoft.com/office/drawing/2014/main" id="{D798C2F5-6848-4820-832F-5796E4CAFA87}"/>
              </a:ext>
            </a:extLst>
          </p:cNvPr>
          <p:cNvSpPr txBox="1"/>
          <p:nvPr/>
        </p:nvSpPr>
        <p:spPr>
          <a:xfrm>
            <a:off x="6195439" y="4743713"/>
            <a:ext cx="968352" cy="738664"/>
          </a:xfrm>
          <a:prstGeom prst="rect">
            <a:avLst/>
          </a:prstGeom>
          <a:noFill/>
        </p:spPr>
        <p:txBody>
          <a:bodyPr wrap="square" rtlCol="0">
            <a:spAutoFit/>
          </a:bodyPr>
          <a:lstStyle/>
          <a:p>
            <a:r>
              <a:rPr lang="en-US" sz="1050" dirty="0"/>
              <a:t>Product squads start building the product</a:t>
            </a:r>
          </a:p>
        </p:txBody>
      </p:sp>
      <p:cxnSp>
        <p:nvCxnSpPr>
          <p:cNvPr id="113" name="Straight Connector 112">
            <a:extLst>
              <a:ext uri="{FF2B5EF4-FFF2-40B4-BE49-F238E27FC236}">
                <a16:creationId xmlns:a16="http://schemas.microsoft.com/office/drawing/2014/main" id="{47874F5D-7519-4D7E-BCEC-91977B72B8FE}"/>
              </a:ext>
            </a:extLst>
          </p:cNvPr>
          <p:cNvCxnSpPr/>
          <p:nvPr/>
        </p:nvCxnSpPr>
        <p:spPr>
          <a:xfrm>
            <a:off x="7184798" y="3028635"/>
            <a:ext cx="0" cy="82296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958A7B44-84B9-4869-AD45-BB659ECA2127}"/>
              </a:ext>
            </a:extLst>
          </p:cNvPr>
          <p:cNvSpPr txBox="1"/>
          <p:nvPr/>
        </p:nvSpPr>
        <p:spPr>
          <a:xfrm>
            <a:off x="6930243" y="3882075"/>
            <a:ext cx="968352" cy="738664"/>
          </a:xfrm>
          <a:prstGeom prst="rect">
            <a:avLst/>
          </a:prstGeom>
          <a:noFill/>
        </p:spPr>
        <p:txBody>
          <a:bodyPr wrap="square" rtlCol="0">
            <a:spAutoFit/>
          </a:bodyPr>
          <a:lstStyle/>
          <a:p>
            <a:r>
              <a:rPr lang="en-US" sz="1050" b="1" dirty="0"/>
              <a:t>First pilot with Lighthouse Client</a:t>
            </a:r>
          </a:p>
        </p:txBody>
      </p:sp>
      <p:cxnSp>
        <p:nvCxnSpPr>
          <p:cNvPr id="117" name="Straight Connector 116">
            <a:extLst>
              <a:ext uri="{FF2B5EF4-FFF2-40B4-BE49-F238E27FC236}">
                <a16:creationId xmlns:a16="http://schemas.microsoft.com/office/drawing/2014/main" id="{8F968461-1BAE-4223-86C0-6B73D77D3BBF}"/>
              </a:ext>
            </a:extLst>
          </p:cNvPr>
          <p:cNvCxnSpPr/>
          <p:nvPr/>
        </p:nvCxnSpPr>
        <p:spPr>
          <a:xfrm>
            <a:off x="8469474" y="3028635"/>
            <a:ext cx="0" cy="82296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18" name="TextBox 117">
            <a:extLst>
              <a:ext uri="{FF2B5EF4-FFF2-40B4-BE49-F238E27FC236}">
                <a16:creationId xmlns:a16="http://schemas.microsoft.com/office/drawing/2014/main" id="{5CBB9746-2DB3-43DB-ADA2-4A683FC90FBB}"/>
              </a:ext>
            </a:extLst>
          </p:cNvPr>
          <p:cNvSpPr txBox="1"/>
          <p:nvPr/>
        </p:nvSpPr>
        <p:spPr>
          <a:xfrm>
            <a:off x="8214919" y="3882075"/>
            <a:ext cx="968352" cy="577081"/>
          </a:xfrm>
          <a:prstGeom prst="rect">
            <a:avLst/>
          </a:prstGeom>
          <a:noFill/>
        </p:spPr>
        <p:txBody>
          <a:bodyPr wrap="square" rtlCol="0">
            <a:spAutoFit/>
          </a:bodyPr>
          <a:lstStyle/>
          <a:p>
            <a:r>
              <a:rPr lang="en-US" sz="1050" dirty="0"/>
              <a:t>Half of the Y1 team in place</a:t>
            </a:r>
          </a:p>
        </p:txBody>
      </p:sp>
      <p:cxnSp>
        <p:nvCxnSpPr>
          <p:cNvPr id="119" name="Straight Connector 118">
            <a:extLst>
              <a:ext uri="{FF2B5EF4-FFF2-40B4-BE49-F238E27FC236}">
                <a16:creationId xmlns:a16="http://schemas.microsoft.com/office/drawing/2014/main" id="{0B69B7B6-82AD-4931-AAF8-6B8F7FC90FD6}"/>
              </a:ext>
            </a:extLst>
          </p:cNvPr>
          <p:cNvCxnSpPr/>
          <p:nvPr/>
        </p:nvCxnSpPr>
        <p:spPr>
          <a:xfrm>
            <a:off x="9111812" y="3028635"/>
            <a:ext cx="0" cy="173736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B66AF6B9-BA4D-4EE3-9CA7-A36E3A69D858}"/>
              </a:ext>
            </a:extLst>
          </p:cNvPr>
          <p:cNvSpPr txBox="1"/>
          <p:nvPr/>
        </p:nvSpPr>
        <p:spPr>
          <a:xfrm>
            <a:off x="8733969" y="4733439"/>
            <a:ext cx="968352" cy="415498"/>
          </a:xfrm>
          <a:prstGeom prst="rect">
            <a:avLst/>
          </a:prstGeom>
          <a:noFill/>
        </p:spPr>
        <p:txBody>
          <a:bodyPr wrap="square" rtlCol="0">
            <a:spAutoFit/>
          </a:bodyPr>
          <a:lstStyle/>
          <a:p>
            <a:r>
              <a:rPr lang="en-US" sz="1050" dirty="0"/>
              <a:t>Subsequent pilot signed</a:t>
            </a:r>
          </a:p>
        </p:txBody>
      </p:sp>
      <p:cxnSp>
        <p:nvCxnSpPr>
          <p:cNvPr id="121" name="Straight Connector 120">
            <a:extLst>
              <a:ext uri="{FF2B5EF4-FFF2-40B4-BE49-F238E27FC236}">
                <a16:creationId xmlns:a16="http://schemas.microsoft.com/office/drawing/2014/main" id="{80422EE0-FB3C-4584-B92B-3120274B8262}"/>
              </a:ext>
            </a:extLst>
          </p:cNvPr>
          <p:cNvCxnSpPr/>
          <p:nvPr/>
        </p:nvCxnSpPr>
        <p:spPr>
          <a:xfrm>
            <a:off x="9754150" y="3028635"/>
            <a:ext cx="0" cy="82296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22" name="TextBox 121">
            <a:extLst>
              <a:ext uri="{FF2B5EF4-FFF2-40B4-BE49-F238E27FC236}">
                <a16:creationId xmlns:a16="http://schemas.microsoft.com/office/drawing/2014/main" id="{6A559050-8F6B-46FD-BD30-7A2DA8F4C52D}"/>
              </a:ext>
            </a:extLst>
          </p:cNvPr>
          <p:cNvSpPr txBox="1"/>
          <p:nvPr/>
        </p:nvSpPr>
        <p:spPr>
          <a:xfrm>
            <a:off x="9499595" y="3882075"/>
            <a:ext cx="968352" cy="738664"/>
          </a:xfrm>
          <a:prstGeom prst="rect">
            <a:avLst/>
          </a:prstGeom>
          <a:noFill/>
        </p:spPr>
        <p:txBody>
          <a:bodyPr wrap="square" rtlCol="0">
            <a:spAutoFit/>
          </a:bodyPr>
          <a:lstStyle/>
          <a:p>
            <a:r>
              <a:rPr lang="en-US" sz="1050" dirty="0"/>
              <a:t>Additional Sales team member in place</a:t>
            </a:r>
          </a:p>
        </p:txBody>
      </p:sp>
      <p:cxnSp>
        <p:nvCxnSpPr>
          <p:cNvPr id="123" name="Straight Connector 122">
            <a:extLst>
              <a:ext uri="{FF2B5EF4-FFF2-40B4-BE49-F238E27FC236}">
                <a16:creationId xmlns:a16="http://schemas.microsoft.com/office/drawing/2014/main" id="{3D5C4D8B-D57F-4D30-AF32-2EAEE15C85D1}"/>
              </a:ext>
            </a:extLst>
          </p:cNvPr>
          <p:cNvCxnSpPr/>
          <p:nvPr/>
        </p:nvCxnSpPr>
        <p:spPr>
          <a:xfrm>
            <a:off x="11358513" y="3028635"/>
            <a:ext cx="0" cy="82296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24" name="TextBox 123">
            <a:extLst>
              <a:ext uri="{FF2B5EF4-FFF2-40B4-BE49-F238E27FC236}">
                <a16:creationId xmlns:a16="http://schemas.microsoft.com/office/drawing/2014/main" id="{0D787645-2F24-4500-B01D-8E4AB8976AF4}"/>
              </a:ext>
            </a:extLst>
          </p:cNvPr>
          <p:cNvSpPr txBox="1"/>
          <p:nvPr/>
        </p:nvSpPr>
        <p:spPr>
          <a:xfrm>
            <a:off x="11103958" y="3882075"/>
            <a:ext cx="968352" cy="415498"/>
          </a:xfrm>
          <a:prstGeom prst="rect">
            <a:avLst/>
          </a:prstGeom>
          <a:noFill/>
        </p:spPr>
        <p:txBody>
          <a:bodyPr wrap="square" rtlCol="0">
            <a:spAutoFit/>
          </a:bodyPr>
          <a:lstStyle/>
          <a:p>
            <a:r>
              <a:rPr lang="en-US" sz="1050" dirty="0"/>
              <a:t>Full Y1 team joins</a:t>
            </a:r>
          </a:p>
        </p:txBody>
      </p:sp>
      <p:sp>
        <p:nvSpPr>
          <p:cNvPr id="3" name="Sun 2">
            <a:extLst>
              <a:ext uri="{FF2B5EF4-FFF2-40B4-BE49-F238E27FC236}">
                <a16:creationId xmlns:a16="http://schemas.microsoft.com/office/drawing/2014/main" id="{64638E57-26FC-41FB-BA28-35A633FB27F5}"/>
              </a:ext>
            </a:extLst>
          </p:cNvPr>
          <p:cNvSpPr/>
          <p:nvPr/>
        </p:nvSpPr>
        <p:spPr>
          <a:xfrm>
            <a:off x="181945" y="2771429"/>
            <a:ext cx="331531" cy="331531"/>
          </a:xfrm>
          <a:prstGeom prst="su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B066D37D-2E7C-4CA8-8C41-E1805302E25E}"/>
              </a:ext>
            </a:extLst>
          </p:cNvPr>
          <p:cNvSpPr txBox="1"/>
          <p:nvPr/>
        </p:nvSpPr>
        <p:spPr>
          <a:xfrm>
            <a:off x="11895362" y="2814514"/>
            <a:ext cx="968352" cy="253916"/>
          </a:xfrm>
          <a:prstGeom prst="rect">
            <a:avLst/>
          </a:prstGeom>
          <a:noFill/>
        </p:spPr>
        <p:txBody>
          <a:bodyPr wrap="square" rtlCol="0">
            <a:spAutoFit/>
          </a:bodyPr>
          <a:lstStyle/>
          <a:p>
            <a:r>
              <a:rPr lang="en-US" sz="1050" dirty="0"/>
              <a:t>Y2</a:t>
            </a:r>
          </a:p>
        </p:txBody>
      </p:sp>
      <p:sp>
        <p:nvSpPr>
          <p:cNvPr id="8" name="Google Shape;69;p3">
            <a:extLst>
              <a:ext uri="{FF2B5EF4-FFF2-40B4-BE49-F238E27FC236}">
                <a16:creationId xmlns:a16="http://schemas.microsoft.com/office/drawing/2014/main" id="{BC3232EA-2244-B30C-716E-3E840C88D920}"/>
              </a:ext>
            </a:extLst>
          </p:cNvPr>
          <p:cNvSpPr txBox="1"/>
          <p:nvPr/>
        </p:nvSpPr>
        <p:spPr>
          <a:xfrm>
            <a:off x="189435" y="326459"/>
            <a:ext cx="7192440" cy="620170"/>
          </a:xfrm>
          <a:prstGeom prst="rect">
            <a:avLst/>
          </a:prstGeom>
          <a:noFill/>
          <a:ln>
            <a:noFill/>
          </a:ln>
        </p:spPr>
        <p:txBody>
          <a:bodyPr spcFirstLastPara="1" vert="horz" wrap="square" lIns="91425" tIns="45700" rIns="91425" bIns="45700" rtlCol="0" anchor="ctr" anchorCtr="0">
            <a:normAutofit/>
          </a:bodyPr>
          <a:lstStyle>
            <a:lvl1pPr algn="l"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pPr>
              <a:lnSpc>
                <a:spcPct val="90000"/>
              </a:lnSpc>
              <a:spcBef>
                <a:spcPts val="0"/>
              </a:spcBef>
              <a:buClr>
                <a:srgbClr val="1F3864"/>
              </a:buClr>
              <a:buSzPts val="3200"/>
              <a:buFont typeface="Calibri"/>
              <a:buNone/>
            </a:pPr>
            <a:r>
              <a:rPr lang="en-US" sz="2200" dirty="0">
                <a:solidFill>
                  <a:srgbClr val="1F2C8F"/>
                </a:solidFill>
                <a:latin typeface="Arial Black"/>
              </a:rPr>
              <a:t>Key milestones in the first 12 months</a:t>
            </a:r>
          </a:p>
        </p:txBody>
      </p:sp>
      <p:sp>
        <p:nvSpPr>
          <p:cNvPr id="4" name="TextBox 3">
            <a:extLst>
              <a:ext uri="{FF2B5EF4-FFF2-40B4-BE49-F238E27FC236}">
                <a16:creationId xmlns:a16="http://schemas.microsoft.com/office/drawing/2014/main" id="{47C2BABF-DB6E-37D9-CFCF-503EE6AE598F}"/>
              </a:ext>
            </a:extLst>
          </p:cNvPr>
          <p:cNvSpPr txBox="1"/>
          <p:nvPr/>
        </p:nvSpPr>
        <p:spPr>
          <a:xfrm>
            <a:off x="2891130" y="4026922"/>
            <a:ext cx="968352" cy="577081"/>
          </a:xfrm>
          <a:prstGeom prst="rect">
            <a:avLst/>
          </a:prstGeom>
          <a:noFill/>
        </p:spPr>
        <p:txBody>
          <a:bodyPr wrap="square" rtlCol="0">
            <a:spAutoFit/>
          </a:bodyPr>
          <a:lstStyle/>
          <a:p>
            <a:r>
              <a:rPr lang="en-US" sz="1050" dirty="0"/>
              <a:t>Sales Lead Identified/Hired</a:t>
            </a:r>
          </a:p>
        </p:txBody>
      </p:sp>
      <p:sp>
        <p:nvSpPr>
          <p:cNvPr id="5" name="TextBox 4">
            <a:extLst>
              <a:ext uri="{FF2B5EF4-FFF2-40B4-BE49-F238E27FC236}">
                <a16:creationId xmlns:a16="http://schemas.microsoft.com/office/drawing/2014/main" id="{F3660FD5-50B1-B8A3-CFCD-739B846136E5}"/>
              </a:ext>
            </a:extLst>
          </p:cNvPr>
          <p:cNvSpPr txBox="1"/>
          <p:nvPr/>
        </p:nvSpPr>
        <p:spPr>
          <a:xfrm rot="-1800000">
            <a:off x="8707674" y="2449285"/>
            <a:ext cx="976000" cy="246221"/>
          </a:xfrm>
          <a:prstGeom prst="rect">
            <a:avLst/>
          </a:prstGeom>
          <a:noFill/>
        </p:spPr>
        <p:txBody>
          <a:bodyPr wrap="square" rtlCol="0">
            <a:spAutoFit/>
          </a:bodyPr>
          <a:lstStyle/>
          <a:p>
            <a:r>
              <a:rPr lang="en-US" sz="1000" dirty="0"/>
              <a:t>Oct 15, 2023</a:t>
            </a:r>
          </a:p>
        </p:txBody>
      </p:sp>
      <p:sp>
        <p:nvSpPr>
          <p:cNvPr id="9" name="Oval 8">
            <a:extLst>
              <a:ext uri="{FF2B5EF4-FFF2-40B4-BE49-F238E27FC236}">
                <a16:creationId xmlns:a16="http://schemas.microsoft.com/office/drawing/2014/main" id="{5112C63E-C169-B9AF-BB53-80AB901EFDB5}"/>
              </a:ext>
            </a:extLst>
          </p:cNvPr>
          <p:cNvSpPr/>
          <p:nvPr/>
        </p:nvSpPr>
        <p:spPr bwMode="auto">
          <a:xfrm>
            <a:off x="9018451" y="2854675"/>
            <a:ext cx="182880" cy="182880"/>
          </a:xfrm>
          <a:prstGeom prst="ellipse">
            <a:avLst/>
          </a:prstGeom>
          <a:solidFill>
            <a:schemeClr val="accent3"/>
          </a:solidFill>
          <a:ln w="9525" cap="flat" cmpd="sng" algn="ctr">
            <a:solidFill>
              <a:srgbClr val="C61818"/>
            </a:solidFill>
            <a:prstDash val="solid"/>
            <a:round/>
            <a:headEnd type="none" w="med" len="med"/>
            <a:tailEnd type="none" w="med" len="med"/>
          </a:ln>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90000"/>
              </a:lnSpc>
              <a:spcBef>
                <a:spcPts val="600"/>
              </a:spcBef>
              <a:spcAft>
                <a:spcPts val="0"/>
              </a:spcAft>
              <a:buClrTx/>
              <a:buSzTx/>
              <a:buFontTx/>
              <a:buNone/>
              <a:tabLst/>
            </a:pPr>
            <a:endParaRPr kumimoji="0" lang="en-US"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54593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69;p3">
            <a:extLst>
              <a:ext uri="{FF2B5EF4-FFF2-40B4-BE49-F238E27FC236}">
                <a16:creationId xmlns:a16="http://schemas.microsoft.com/office/drawing/2014/main" id="{298EE8AF-4FD0-238F-AC5D-87D6B7CB122B}"/>
              </a:ext>
            </a:extLst>
          </p:cNvPr>
          <p:cNvSpPr txBox="1">
            <a:spLocks/>
          </p:cNvSpPr>
          <p:nvPr/>
        </p:nvSpPr>
        <p:spPr>
          <a:xfrm>
            <a:off x="189435" y="421709"/>
            <a:ext cx="7192440" cy="620170"/>
          </a:xfrm>
          <a:prstGeom prst="rect">
            <a:avLst/>
          </a:prstGeom>
          <a:noFill/>
          <a:ln>
            <a:noFill/>
          </a:ln>
        </p:spPr>
        <p:txBody>
          <a:bodyPr spcFirstLastPara="1" vert="horz" wrap="square" lIns="91425" tIns="45700" rIns="91425" bIns="45700" rtlCol="0" anchor="ctr" anchorCtr="0">
            <a:normAutofit/>
          </a:bodyPr>
          <a:lstStyle>
            <a:lvl1pPr algn="l"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pPr>
              <a:lnSpc>
                <a:spcPct val="90000"/>
              </a:lnSpc>
              <a:spcBef>
                <a:spcPts val="0"/>
              </a:spcBef>
              <a:buClr>
                <a:srgbClr val="1F3864"/>
              </a:buClr>
              <a:buSzPts val="3200"/>
              <a:buFont typeface="Calibri"/>
              <a:buNone/>
            </a:pPr>
            <a:r>
              <a:rPr lang="en-US" sz="2200" dirty="0">
                <a:solidFill>
                  <a:srgbClr val="1F2C8F"/>
                </a:solidFill>
                <a:latin typeface="Arial Black"/>
              </a:rPr>
              <a:t>STATE OF AI IN FINANCIAL SERVICES</a:t>
            </a:r>
          </a:p>
        </p:txBody>
      </p:sp>
      <p:sp>
        <p:nvSpPr>
          <p:cNvPr id="2" name="Rectangle 1">
            <a:extLst>
              <a:ext uri="{FF2B5EF4-FFF2-40B4-BE49-F238E27FC236}">
                <a16:creationId xmlns:a16="http://schemas.microsoft.com/office/drawing/2014/main" id="{AFDD4E5D-3414-82C3-8407-09C90DCC7C13}"/>
              </a:ext>
            </a:extLst>
          </p:cNvPr>
          <p:cNvSpPr/>
          <p:nvPr/>
        </p:nvSpPr>
        <p:spPr>
          <a:xfrm>
            <a:off x="11077146" y="239818"/>
            <a:ext cx="2886419" cy="15864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SLIDE or SECTION 1: </a:t>
            </a:r>
          </a:p>
          <a:p>
            <a:pPr algn="ctr"/>
            <a:r>
              <a:rPr lang="en-US" dirty="0"/>
              <a:t>STATE OF AI</a:t>
            </a:r>
          </a:p>
        </p:txBody>
      </p:sp>
      <p:sp>
        <p:nvSpPr>
          <p:cNvPr id="4" name="TextBox 3">
            <a:extLst>
              <a:ext uri="{FF2B5EF4-FFF2-40B4-BE49-F238E27FC236}">
                <a16:creationId xmlns:a16="http://schemas.microsoft.com/office/drawing/2014/main" id="{B1CD5CF9-C0EE-E05C-41FC-53EFEF079E98}"/>
              </a:ext>
            </a:extLst>
          </p:cNvPr>
          <p:cNvSpPr txBox="1"/>
          <p:nvPr/>
        </p:nvSpPr>
        <p:spPr>
          <a:xfrm>
            <a:off x="1655284" y="1466286"/>
            <a:ext cx="3787049" cy="4247317"/>
          </a:xfrm>
          <a:prstGeom prst="rect">
            <a:avLst/>
          </a:prstGeom>
          <a:noFill/>
        </p:spPr>
        <p:txBody>
          <a:bodyPr wrap="square">
            <a:spAutoFit/>
          </a:bodyPr>
          <a:lstStyle/>
          <a:p>
            <a:pPr marL="285750" indent="-285750">
              <a:buFontTx/>
              <a:buChar char="-"/>
            </a:pPr>
            <a:r>
              <a:rPr lang="en-US" dirty="0"/>
              <a:t>NEED TO REDUCE COSTS</a:t>
            </a:r>
          </a:p>
          <a:p>
            <a:pPr marL="742950" lvl="1" indent="-285750">
              <a:buFontTx/>
              <a:buChar char="-"/>
            </a:pPr>
            <a:r>
              <a:rPr lang="en-US" dirty="0"/>
              <a:t>Migration to clouds</a:t>
            </a:r>
          </a:p>
          <a:p>
            <a:pPr marL="742950" lvl="1" indent="-285750">
              <a:buFontTx/>
              <a:buChar char="-"/>
            </a:pPr>
            <a:endParaRPr lang="en-US" dirty="0"/>
          </a:p>
          <a:p>
            <a:pPr marL="742950" lvl="1"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r>
              <a:rPr lang="en-US" dirty="0"/>
              <a:t>AI applications are creating significant value in FS</a:t>
            </a:r>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p:txBody>
      </p:sp>
      <p:pic>
        <p:nvPicPr>
          <p:cNvPr id="8" name="Picture 7">
            <a:extLst>
              <a:ext uri="{FF2B5EF4-FFF2-40B4-BE49-F238E27FC236}">
                <a16:creationId xmlns:a16="http://schemas.microsoft.com/office/drawing/2014/main" id="{F1DD0898-E20D-C519-BC7F-D6852AAB8DF4}"/>
              </a:ext>
            </a:extLst>
          </p:cNvPr>
          <p:cNvPicPr>
            <a:picLocks noChangeAspect="1"/>
          </p:cNvPicPr>
          <p:nvPr/>
        </p:nvPicPr>
        <p:blipFill>
          <a:blip r:embed="rId2"/>
          <a:stretch>
            <a:fillRect/>
          </a:stretch>
        </p:blipFill>
        <p:spPr>
          <a:xfrm>
            <a:off x="2082435" y="1826247"/>
            <a:ext cx="2858384" cy="1417408"/>
          </a:xfrm>
          <a:prstGeom prst="rect">
            <a:avLst/>
          </a:prstGeom>
        </p:spPr>
      </p:pic>
      <p:pic>
        <p:nvPicPr>
          <p:cNvPr id="10" name="Picture 9">
            <a:extLst>
              <a:ext uri="{FF2B5EF4-FFF2-40B4-BE49-F238E27FC236}">
                <a16:creationId xmlns:a16="http://schemas.microsoft.com/office/drawing/2014/main" id="{7D7FC2E0-F5FA-440D-0FE4-0CE9E032C330}"/>
              </a:ext>
            </a:extLst>
          </p:cNvPr>
          <p:cNvPicPr>
            <a:picLocks noChangeAspect="1"/>
          </p:cNvPicPr>
          <p:nvPr/>
        </p:nvPicPr>
        <p:blipFill>
          <a:blip r:embed="rId3"/>
          <a:stretch>
            <a:fillRect/>
          </a:stretch>
        </p:blipFill>
        <p:spPr>
          <a:xfrm>
            <a:off x="1781579" y="3975010"/>
            <a:ext cx="5709892" cy="1705379"/>
          </a:xfrm>
          <a:prstGeom prst="rect">
            <a:avLst/>
          </a:prstGeom>
        </p:spPr>
      </p:pic>
      <p:sp>
        <p:nvSpPr>
          <p:cNvPr id="12" name="TextBox 11">
            <a:extLst>
              <a:ext uri="{FF2B5EF4-FFF2-40B4-BE49-F238E27FC236}">
                <a16:creationId xmlns:a16="http://schemas.microsoft.com/office/drawing/2014/main" id="{3693944D-6193-5446-91BF-FFBEA9CB67E0}"/>
              </a:ext>
            </a:extLst>
          </p:cNvPr>
          <p:cNvSpPr txBox="1"/>
          <p:nvPr/>
        </p:nvSpPr>
        <p:spPr>
          <a:xfrm>
            <a:off x="7758629" y="1179916"/>
            <a:ext cx="2982817" cy="923330"/>
          </a:xfrm>
          <a:prstGeom prst="rect">
            <a:avLst/>
          </a:prstGeom>
          <a:noFill/>
        </p:spPr>
        <p:txBody>
          <a:bodyPr wrap="square">
            <a:spAutoFit/>
          </a:bodyPr>
          <a:lstStyle/>
          <a:p>
            <a:pPr marL="285750" indent="-285750">
              <a:buFontTx/>
              <a:buChar char="-"/>
            </a:pPr>
            <a:endParaRPr lang="en-US" dirty="0"/>
          </a:p>
          <a:p>
            <a:pPr marL="285750" indent="-285750">
              <a:buFontTx/>
              <a:buChar char="-"/>
            </a:pPr>
            <a:r>
              <a:rPr lang="en-US" dirty="0"/>
              <a:t>Adoption of AI use case continues to Accelerate</a:t>
            </a:r>
          </a:p>
        </p:txBody>
      </p:sp>
      <p:pic>
        <p:nvPicPr>
          <p:cNvPr id="14" name="Picture 13">
            <a:extLst>
              <a:ext uri="{FF2B5EF4-FFF2-40B4-BE49-F238E27FC236}">
                <a16:creationId xmlns:a16="http://schemas.microsoft.com/office/drawing/2014/main" id="{158EA4C6-8EE1-FDEA-9E7B-0C2256B92A6C}"/>
              </a:ext>
            </a:extLst>
          </p:cNvPr>
          <p:cNvPicPr>
            <a:picLocks noChangeAspect="1"/>
          </p:cNvPicPr>
          <p:nvPr/>
        </p:nvPicPr>
        <p:blipFill>
          <a:blip r:embed="rId4"/>
          <a:stretch>
            <a:fillRect/>
          </a:stretch>
        </p:blipFill>
        <p:spPr>
          <a:xfrm>
            <a:off x="7918622" y="2097421"/>
            <a:ext cx="3450785" cy="1467295"/>
          </a:xfrm>
          <a:prstGeom prst="rect">
            <a:avLst/>
          </a:prstGeom>
        </p:spPr>
      </p:pic>
      <p:sp>
        <p:nvSpPr>
          <p:cNvPr id="15" name="TextBox 14">
            <a:extLst>
              <a:ext uri="{FF2B5EF4-FFF2-40B4-BE49-F238E27FC236}">
                <a16:creationId xmlns:a16="http://schemas.microsoft.com/office/drawing/2014/main" id="{245ACEDD-19E9-ED78-2918-CE495610E8F9}"/>
              </a:ext>
            </a:extLst>
          </p:cNvPr>
          <p:cNvSpPr txBox="1"/>
          <p:nvPr/>
        </p:nvSpPr>
        <p:spPr>
          <a:xfrm>
            <a:off x="7918622" y="3835890"/>
            <a:ext cx="2982817" cy="646331"/>
          </a:xfrm>
          <a:prstGeom prst="rect">
            <a:avLst/>
          </a:prstGeom>
          <a:noFill/>
        </p:spPr>
        <p:txBody>
          <a:bodyPr wrap="square">
            <a:spAutoFit/>
          </a:bodyPr>
          <a:lstStyle/>
          <a:p>
            <a:pPr marL="285750" indent="-285750">
              <a:buFontTx/>
              <a:buChar char="-"/>
            </a:pPr>
            <a:r>
              <a:rPr lang="en-US" dirty="0"/>
              <a:t>Hiring &amp; retaining data scientists</a:t>
            </a:r>
          </a:p>
        </p:txBody>
      </p:sp>
      <p:pic>
        <p:nvPicPr>
          <p:cNvPr id="17" name="Picture 16">
            <a:extLst>
              <a:ext uri="{FF2B5EF4-FFF2-40B4-BE49-F238E27FC236}">
                <a16:creationId xmlns:a16="http://schemas.microsoft.com/office/drawing/2014/main" id="{49B57A6A-1656-BB81-FA21-A8AE23161BA0}"/>
              </a:ext>
            </a:extLst>
          </p:cNvPr>
          <p:cNvPicPr>
            <a:picLocks noChangeAspect="1"/>
          </p:cNvPicPr>
          <p:nvPr/>
        </p:nvPicPr>
        <p:blipFill>
          <a:blip r:embed="rId5"/>
          <a:stretch>
            <a:fillRect/>
          </a:stretch>
        </p:blipFill>
        <p:spPr>
          <a:xfrm>
            <a:off x="7775824" y="4753395"/>
            <a:ext cx="3736380" cy="1705379"/>
          </a:xfrm>
          <a:prstGeom prst="rect">
            <a:avLst/>
          </a:prstGeom>
        </p:spPr>
      </p:pic>
      <p:sp>
        <p:nvSpPr>
          <p:cNvPr id="18" name="TextBox 17">
            <a:extLst>
              <a:ext uri="{FF2B5EF4-FFF2-40B4-BE49-F238E27FC236}">
                <a16:creationId xmlns:a16="http://schemas.microsoft.com/office/drawing/2014/main" id="{E700EDFD-9E61-5306-BE50-45F144BEEA4E}"/>
              </a:ext>
            </a:extLst>
          </p:cNvPr>
          <p:cNvSpPr txBox="1"/>
          <p:nvPr/>
        </p:nvSpPr>
        <p:spPr>
          <a:xfrm>
            <a:off x="1868525" y="5872652"/>
            <a:ext cx="2982817" cy="369332"/>
          </a:xfrm>
          <a:prstGeom prst="rect">
            <a:avLst/>
          </a:prstGeom>
          <a:noFill/>
        </p:spPr>
        <p:txBody>
          <a:bodyPr wrap="square">
            <a:spAutoFit/>
          </a:bodyPr>
          <a:lstStyle/>
          <a:p>
            <a:pPr marL="285750" indent="-285750">
              <a:buFontTx/>
              <a:buChar char="-"/>
            </a:pPr>
            <a:r>
              <a:rPr lang="en-US" dirty="0"/>
              <a:t>ESG &amp; Sustainability focus</a:t>
            </a:r>
          </a:p>
        </p:txBody>
      </p:sp>
    </p:spTree>
    <p:extLst>
      <p:ext uri="{BB962C8B-B14F-4D97-AF65-F5344CB8AC3E}">
        <p14:creationId xmlns:p14="http://schemas.microsoft.com/office/powerpoint/2010/main" val="921484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69;p3">
            <a:extLst>
              <a:ext uri="{FF2B5EF4-FFF2-40B4-BE49-F238E27FC236}">
                <a16:creationId xmlns:a16="http://schemas.microsoft.com/office/drawing/2014/main" id="{298EE8AF-4FD0-238F-AC5D-87D6B7CB122B}"/>
              </a:ext>
            </a:extLst>
          </p:cNvPr>
          <p:cNvSpPr txBox="1">
            <a:spLocks/>
          </p:cNvSpPr>
          <p:nvPr/>
        </p:nvSpPr>
        <p:spPr>
          <a:xfrm>
            <a:off x="189435" y="421709"/>
            <a:ext cx="7192440" cy="620170"/>
          </a:xfrm>
          <a:prstGeom prst="rect">
            <a:avLst/>
          </a:prstGeom>
          <a:noFill/>
          <a:ln>
            <a:noFill/>
          </a:ln>
        </p:spPr>
        <p:txBody>
          <a:bodyPr spcFirstLastPara="1" vert="horz" wrap="square" lIns="91425" tIns="45700" rIns="91425" bIns="45700" rtlCol="0" anchor="ctr" anchorCtr="0">
            <a:normAutofit fontScale="92500"/>
          </a:bodyPr>
          <a:lstStyle>
            <a:lvl1pPr algn="l"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pPr>
              <a:lnSpc>
                <a:spcPct val="90000"/>
              </a:lnSpc>
              <a:spcBef>
                <a:spcPts val="0"/>
              </a:spcBef>
              <a:buClr>
                <a:srgbClr val="1F3864"/>
              </a:buClr>
              <a:buSzPts val="3200"/>
              <a:buFont typeface="Calibri"/>
              <a:buNone/>
            </a:pPr>
            <a:r>
              <a:rPr lang="en-US" sz="2200" dirty="0">
                <a:solidFill>
                  <a:srgbClr val="1F2C8F"/>
                </a:solidFill>
                <a:latin typeface="Arial Black"/>
              </a:rPr>
              <a:t>PAIN POINTS OF FINANCIAL SERVICES CLIENTS</a:t>
            </a:r>
          </a:p>
        </p:txBody>
      </p:sp>
      <p:sp>
        <p:nvSpPr>
          <p:cNvPr id="2" name="Rectangle 1">
            <a:extLst>
              <a:ext uri="{FF2B5EF4-FFF2-40B4-BE49-F238E27FC236}">
                <a16:creationId xmlns:a16="http://schemas.microsoft.com/office/drawing/2014/main" id="{AFDD4E5D-3414-82C3-8407-09C90DCC7C13}"/>
              </a:ext>
            </a:extLst>
          </p:cNvPr>
          <p:cNvSpPr/>
          <p:nvPr/>
        </p:nvSpPr>
        <p:spPr>
          <a:xfrm>
            <a:off x="11077146" y="239818"/>
            <a:ext cx="2886419" cy="15864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SLIDE or SECTION 2: </a:t>
            </a:r>
          </a:p>
          <a:p>
            <a:pPr algn="ctr"/>
            <a:r>
              <a:rPr lang="en-US" dirty="0"/>
              <a:t>FS PAIN POINTS</a:t>
            </a:r>
          </a:p>
        </p:txBody>
      </p:sp>
    </p:spTree>
    <p:extLst>
      <p:ext uri="{BB962C8B-B14F-4D97-AF65-F5344CB8AC3E}">
        <p14:creationId xmlns:p14="http://schemas.microsoft.com/office/powerpoint/2010/main" val="4086467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 name="Google Shape;69;p3">
            <a:extLst>
              <a:ext uri="{FF2B5EF4-FFF2-40B4-BE49-F238E27FC236}">
                <a16:creationId xmlns:a16="http://schemas.microsoft.com/office/drawing/2014/main" id="{7DACDE57-9233-DBDD-5808-F692F90268B6}"/>
              </a:ext>
            </a:extLst>
          </p:cNvPr>
          <p:cNvSpPr txBox="1">
            <a:spLocks/>
          </p:cNvSpPr>
          <p:nvPr/>
        </p:nvSpPr>
        <p:spPr>
          <a:xfrm>
            <a:off x="189435" y="421709"/>
            <a:ext cx="7192440" cy="620170"/>
          </a:xfrm>
          <a:prstGeom prst="rect">
            <a:avLst/>
          </a:prstGeom>
          <a:noFill/>
          <a:ln>
            <a:noFill/>
          </a:ln>
        </p:spPr>
        <p:txBody>
          <a:bodyPr spcFirstLastPara="1" vert="horz" wrap="square" lIns="91425" tIns="45700" rIns="91425" bIns="45700" rtlCol="0" anchor="ctr" anchorCtr="0">
            <a:normAutofit/>
          </a:bodyPr>
          <a:lstStyle>
            <a:lvl1pPr algn="l"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pPr>
              <a:lnSpc>
                <a:spcPct val="90000"/>
              </a:lnSpc>
              <a:spcBef>
                <a:spcPts val="0"/>
              </a:spcBef>
              <a:buClr>
                <a:srgbClr val="1F3864"/>
              </a:buClr>
              <a:buSzPts val="3200"/>
              <a:buFont typeface="Calibri"/>
              <a:buNone/>
            </a:pPr>
            <a:r>
              <a:rPr lang="en-US" sz="3200" dirty="0">
                <a:solidFill>
                  <a:srgbClr val="1F2C8F"/>
                </a:solidFill>
                <a:latin typeface="Arial Black"/>
              </a:rPr>
              <a:t>WE ARE SIRIUS AI</a:t>
            </a:r>
          </a:p>
        </p:txBody>
      </p:sp>
      <p:sp>
        <p:nvSpPr>
          <p:cNvPr id="2" name="Rectangle 1">
            <a:extLst>
              <a:ext uri="{FF2B5EF4-FFF2-40B4-BE49-F238E27FC236}">
                <a16:creationId xmlns:a16="http://schemas.microsoft.com/office/drawing/2014/main" id="{52EC0E7E-469A-20AF-F121-F5FB3836B652}"/>
              </a:ext>
            </a:extLst>
          </p:cNvPr>
          <p:cNvSpPr/>
          <p:nvPr/>
        </p:nvSpPr>
        <p:spPr>
          <a:xfrm>
            <a:off x="11077146" y="195751"/>
            <a:ext cx="2886419" cy="15864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SLIDE or SECTION 3: </a:t>
            </a:r>
          </a:p>
          <a:p>
            <a:pPr algn="ctr"/>
            <a:r>
              <a:rPr lang="en-US" dirty="0"/>
              <a:t>WE ARE SIRIUS AI</a:t>
            </a:r>
          </a:p>
        </p:txBody>
      </p:sp>
    </p:spTree>
    <p:extLst>
      <p:ext uri="{BB962C8B-B14F-4D97-AF65-F5344CB8AC3E}">
        <p14:creationId xmlns:p14="http://schemas.microsoft.com/office/powerpoint/2010/main" val="2386287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17" name="Image 0" descr="preencoded.png">
            <a:extLst>
              <a:ext uri="{FF2B5EF4-FFF2-40B4-BE49-F238E27FC236}">
                <a16:creationId xmlns:a16="http://schemas.microsoft.com/office/drawing/2014/main" id="{AB12602D-3FFA-453C-ADEA-D1792ED93523}"/>
              </a:ext>
            </a:extLst>
          </p:cNvPr>
          <p:cNvSpPr/>
          <p:nvPr/>
        </p:nvSpPr>
        <p:spPr>
          <a:xfrm>
            <a:off x="-5568" y="1247775"/>
            <a:ext cx="3443288" cy="5640778"/>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rgbClr val="AAC3E8"/>
          </a:solidFill>
          <a:ln w="4756" cap="flat">
            <a:noFill/>
            <a:prstDash val="solid"/>
            <a:miter/>
          </a:ln>
        </p:spPr>
        <p:txBody>
          <a:bodyPr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Sabon Next LT"/>
            </a:endParaRPr>
          </a:p>
        </p:txBody>
      </p:sp>
      <p:pic>
        <p:nvPicPr>
          <p:cNvPr id="18" name="Image 1" descr="preencoded.png">
            <a:extLst>
              <a:ext uri="{FF2B5EF4-FFF2-40B4-BE49-F238E27FC236}">
                <a16:creationId xmlns:a16="http://schemas.microsoft.com/office/drawing/2014/main" id="{B8494D0D-1781-4813-BA22-5224DD9975E1}"/>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p:blipFill>
        <p:spPr>
          <a:xfrm>
            <a:off x="1703311" y="1247774"/>
            <a:ext cx="1734410" cy="4505325"/>
          </a:xfrm>
          <a:prstGeom prst="rect">
            <a:avLst/>
          </a:prstGeom>
        </p:spPr>
      </p:pic>
      <p:sp>
        <p:nvSpPr>
          <p:cNvPr id="3" name="Rectangle 2">
            <a:extLst>
              <a:ext uri="{FF2B5EF4-FFF2-40B4-BE49-F238E27FC236}">
                <a16:creationId xmlns:a16="http://schemas.microsoft.com/office/drawing/2014/main" id="{A151367B-CE09-4792-8CB0-ADCCE7F86973}"/>
              </a:ext>
            </a:extLst>
          </p:cNvPr>
          <p:cNvSpPr/>
          <p:nvPr/>
        </p:nvSpPr>
        <p:spPr>
          <a:xfrm>
            <a:off x="0" y="1217222"/>
            <a:ext cx="3437720" cy="5640779"/>
          </a:xfrm>
          <a:prstGeom prst="rect">
            <a:avLst/>
          </a:prstGeom>
          <a:solidFill>
            <a:srgbClr val="BFBFB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itle 1">
            <a:extLst>
              <a:ext uri="{FF2B5EF4-FFF2-40B4-BE49-F238E27FC236}">
                <a16:creationId xmlns:a16="http://schemas.microsoft.com/office/drawing/2014/main" id="{041ABF94-EDFC-4C46-B243-59852140793B}"/>
              </a:ext>
            </a:extLst>
          </p:cNvPr>
          <p:cNvSpPr txBox="1">
            <a:spLocks/>
          </p:cNvSpPr>
          <p:nvPr/>
        </p:nvSpPr>
        <p:spPr>
          <a:xfrm>
            <a:off x="28574" y="1777938"/>
            <a:ext cx="3301071" cy="4271682"/>
          </a:xfrm>
          <a:prstGeom prst="rect">
            <a:avLst/>
          </a:prstGeom>
        </p:spPr>
        <p:txBody>
          <a:bodyPr wrap="square" lIns="0" tIns="0" rIns="0" bIns="0">
            <a:spAutoFit/>
          </a:bodyPr>
          <a:lstStyle>
            <a:lvl1pPr>
              <a:defRPr sz="2600" b="1" i="0">
                <a:solidFill>
                  <a:srgbClr val="7500C0"/>
                </a:solidFill>
                <a:latin typeface="Graphik Semibold"/>
                <a:ea typeface="+mj-ea"/>
                <a:cs typeface="Graphik Semibold"/>
              </a:defRPr>
            </a:lvl1pPr>
          </a:lstStyle>
          <a:p>
            <a:pPr lvl="1">
              <a:lnSpc>
                <a:spcPts val="2800"/>
              </a:lnSpc>
            </a:pPr>
            <a:r>
              <a:rPr lang="en-US" dirty="0">
                <a:solidFill>
                  <a:srgbClr val="202C8F"/>
                </a:solidFill>
                <a:latin typeface="+mj-lt"/>
              </a:rPr>
              <a:t>Our firm aims to create </a:t>
            </a:r>
            <a:r>
              <a:rPr lang="en-US" b="1" dirty="0">
                <a:solidFill>
                  <a:schemeClr val="accent6"/>
                </a:solidFill>
                <a:latin typeface="+mj-lt"/>
              </a:rPr>
              <a:t>client value at multiple levels, </a:t>
            </a:r>
            <a:r>
              <a:rPr lang="en-US" dirty="0">
                <a:solidFill>
                  <a:srgbClr val="202C8F"/>
                </a:solidFill>
                <a:latin typeface="+mj-lt"/>
              </a:rPr>
              <a:t>including setting a data brain as a rich set of data &amp; insights products, accelerating consumption of insights across the enterprises with </a:t>
            </a:r>
            <a:r>
              <a:rPr lang="en-US" b="1" dirty="0">
                <a:solidFill>
                  <a:schemeClr val="accent6"/>
                </a:solidFill>
                <a:latin typeface="+mj-lt"/>
              </a:rPr>
              <a:t>repeatable and scalable AI tech solutions </a:t>
            </a:r>
            <a:r>
              <a:rPr lang="en-US" dirty="0">
                <a:solidFill>
                  <a:srgbClr val="202C8F"/>
                </a:solidFill>
                <a:latin typeface="+mj-lt"/>
              </a:rPr>
              <a:t>that can be rapidly deployed across clients</a:t>
            </a:r>
          </a:p>
        </p:txBody>
      </p:sp>
      <p:sp>
        <p:nvSpPr>
          <p:cNvPr id="23" name="Parallelogram 3">
            <a:extLst>
              <a:ext uri="{FF2B5EF4-FFF2-40B4-BE49-F238E27FC236}">
                <a16:creationId xmlns:a16="http://schemas.microsoft.com/office/drawing/2014/main" id="{E9FD4636-223F-4BA8-9237-5DB3A2EACD3F}"/>
              </a:ext>
            </a:extLst>
          </p:cNvPr>
          <p:cNvSpPr/>
          <p:nvPr/>
        </p:nvSpPr>
        <p:spPr>
          <a:xfrm>
            <a:off x="4305301" y="1937958"/>
            <a:ext cx="5685004" cy="1252748"/>
          </a:xfrm>
          <a:custGeom>
            <a:avLst/>
            <a:gdLst>
              <a:gd name="connsiteX0" fmla="*/ 0 w 4123264"/>
              <a:gd name="connsiteY0" fmla="*/ 1415345 h 1415345"/>
              <a:gd name="connsiteX1" fmla="*/ 353836 w 4123264"/>
              <a:gd name="connsiteY1" fmla="*/ 0 h 1415345"/>
              <a:gd name="connsiteX2" fmla="*/ 4123264 w 4123264"/>
              <a:gd name="connsiteY2" fmla="*/ 0 h 1415345"/>
              <a:gd name="connsiteX3" fmla="*/ 3769428 w 4123264"/>
              <a:gd name="connsiteY3" fmla="*/ 1415345 h 1415345"/>
              <a:gd name="connsiteX4" fmla="*/ 0 w 4123264"/>
              <a:gd name="connsiteY4" fmla="*/ 1415345 h 1415345"/>
              <a:gd name="connsiteX0" fmla="*/ 0 w 4491324"/>
              <a:gd name="connsiteY0" fmla="*/ 1415345 h 1415345"/>
              <a:gd name="connsiteX1" fmla="*/ 353836 w 4491324"/>
              <a:gd name="connsiteY1" fmla="*/ 0 h 1415345"/>
              <a:gd name="connsiteX2" fmla="*/ 4491324 w 4491324"/>
              <a:gd name="connsiteY2" fmla="*/ 28755 h 1415345"/>
              <a:gd name="connsiteX3" fmla="*/ 3769428 w 4491324"/>
              <a:gd name="connsiteY3" fmla="*/ 1415345 h 1415345"/>
              <a:gd name="connsiteX4" fmla="*/ 0 w 4491324"/>
              <a:gd name="connsiteY4" fmla="*/ 1415345 h 1415345"/>
              <a:gd name="connsiteX0" fmla="*/ 0 w 4491324"/>
              <a:gd name="connsiteY0" fmla="*/ 1415345 h 1415345"/>
              <a:gd name="connsiteX1" fmla="*/ 353836 w 4491324"/>
              <a:gd name="connsiteY1" fmla="*/ 0 h 1415345"/>
              <a:gd name="connsiteX2" fmla="*/ 4491324 w 4491324"/>
              <a:gd name="connsiteY2" fmla="*/ 28755 h 1415345"/>
              <a:gd name="connsiteX3" fmla="*/ 4194998 w 4491324"/>
              <a:gd name="connsiteY3" fmla="*/ 1415345 h 1415345"/>
              <a:gd name="connsiteX4" fmla="*/ 0 w 4491324"/>
              <a:gd name="connsiteY4" fmla="*/ 1415345 h 1415345"/>
              <a:gd name="connsiteX0" fmla="*/ 0 w 4511300"/>
              <a:gd name="connsiteY0" fmla="*/ 1415345 h 1415345"/>
              <a:gd name="connsiteX1" fmla="*/ 353836 w 4511300"/>
              <a:gd name="connsiteY1" fmla="*/ 0 h 1415345"/>
              <a:gd name="connsiteX2" fmla="*/ 4491324 w 4511300"/>
              <a:gd name="connsiteY2" fmla="*/ 28755 h 1415345"/>
              <a:gd name="connsiteX3" fmla="*/ 4511300 w 4511300"/>
              <a:gd name="connsiteY3" fmla="*/ 1415345 h 1415345"/>
              <a:gd name="connsiteX4" fmla="*/ 0 w 4511300"/>
              <a:gd name="connsiteY4" fmla="*/ 1415345 h 1415345"/>
              <a:gd name="connsiteX0" fmla="*/ 0 w 4767369"/>
              <a:gd name="connsiteY0" fmla="*/ 1415345 h 1415345"/>
              <a:gd name="connsiteX1" fmla="*/ 353836 w 4767369"/>
              <a:gd name="connsiteY1" fmla="*/ 0 h 1415345"/>
              <a:gd name="connsiteX2" fmla="*/ 4767369 w 4767369"/>
              <a:gd name="connsiteY2" fmla="*/ 28755 h 1415345"/>
              <a:gd name="connsiteX3" fmla="*/ 4511300 w 4767369"/>
              <a:gd name="connsiteY3" fmla="*/ 1415345 h 1415345"/>
              <a:gd name="connsiteX4" fmla="*/ 0 w 4767369"/>
              <a:gd name="connsiteY4" fmla="*/ 1415345 h 14153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7369" h="1415345">
                <a:moveTo>
                  <a:pt x="0" y="1415345"/>
                </a:moveTo>
                <a:lnTo>
                  <a:pt x="353836" y="0"/>
                </a:lnTo>
                <a:lnTo>
                  <a:pt x="4767369" y="28755"/>
                </a:lnTo>
                <a:lnTo>
                  <a:pt x="4511300" y="1415345"/>
                </a:lnTo>
                <a:lnTo>
                  <a:pt x="0" y="1415345"/>
                </a:lnTo>
                <a:close/>
              </a:path>
            </a:pathLst>
          </a:custGeom>
          <a:solidFill>
            <a:srgbClr val="FFFFFF">
              <a:lumMod val="95000"/>
            </a:srgbClr>
          </a:solidFill>
          <a:ln w="12700" cap="flat" cmpd="sng" algn="ctr">
            <a:noFill/>
            <a:prstDash val="solid"/>
            <a:miter lim="800000"/>
          </a:ln>
          <a:effectLst/>
        </p:spPr>
        <p:txBody>
          <a:bodyPr tIns="91440" bIns="9144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raphik"/>
              <a:ea typeface="+mn-ea"/>
              <a:cs typeface="+mn-cs"/>
            </a:endParaRPr>
          </a:p>
        </p:txBody>
      </p:sp>
      <p:sp>
        <p:nvSpPr>
          <p:cNvPr id="32" name="Graphic 71">
            <a:extLst>
              <a:ext uri="{FF2B5EF4-FFF2-40B4-BE49-F238E27FC236}">
                <a16:creationId xmlns:a16="http://schemas.microsoft.com/office/drawing/2014/main" id="{5F3D576C-A6F7-499E-A79A-65991FED7091}"/>
              </a:ext>
            </a:extLst>
          </p:cNvPr>
          <p:cNvSpPr/>
          <p:nvPr/>
        </p:nvSpPr>
        <p:spPr>
          <a:xfrm>
            <a:off x="9491003" y="2893086"/>
            <a:ext cx="637699" cy="283765"/>
          </a:xfrm>
          <a:custGeom>
            <a:avLst/>
            <a:gdLst>
              <a:gd name="connsiteX0" fmla="*/ 637699 w 637698"/>
              <a:gd name="connsiteY0" fmla="*/ 0 h 474059"/>
              <a:gd name="connsiteX1" fmla="*/ 0 w 637698"/>
              <a:gd name="connsiteY1" fmla="*/ 0 h 474059"/>
              <a:gd name="connsiteX2" fmla="*/ 445389 w 637698"/>
              <a:gd name="connsiteY2" fmla="*/ 474059 h 474059"/>
              <a:gd name="connsiteX3" fmla="*/ 637699 w 637698"/>
              <a:gd name="connsiteY3" fmla="*/ 0 h 474059"/>
              <a:gd name="connsiteX0" fmla="*/ 637699 w 637699"/>
              <a:gd name="connsiteY0" fmla="*/ 0 h 445304"/>
              <a:gd name="connsiteX1" fmla="*/ 0 w 637699"/>
              <a:gd name="connsiteY1" fmla="*/ 0 h 445304"/>
              <a:gd name="connsiteX2" fmla="*/ 439638 w 637699"/>
              <a:gd name="connsiteY2" fmla="*/ 445304 h 445304"/>
              <a:gd name="connsiteX3" fmla="*/ 637699 w 637699"/>
              <a:gd name="connsiteY3" fmla="*/ 0 h 445304"/>
              <a:gd name="connsiteX0" fmla="*/ 637699 w 637699"/>
              <a:gd name="connsiteY0" fmla="*/ 0 h 295779"/>
              <a:gd name="connsiteX1" fmla="*/ 0 w 637699"/>
              <a:gd name="connsiteY1" fmla="*/ 0 h 295779"/>
              <a:gd name="connsiteX2" fmla="*/ 422385 w 637699"/>
              <a:gd name="connsiteY2" fmla="*/ 295779 h 295779"/>
              <a:gd name="connsiteX3" fmla="*/ 637699 w 637699"/>
              <a:gd name="connsiteY3" fmla="*/ 0 h 295779"/>
              <a:gd name="connsiteX0" fmla="*/ 637699 w 637699"/>
              <a:gd name="connsiteY0" fmla="*/ 0 h 320595"/>
              <a:gd name="connsiteX1" fmla="*/ 0 w 637699"/>
              <a:gd name="connsiteY1" fmla="*/ 0 h 320595"/>
              <a:gd name="connsiteX2" fmla="*/ 422385 w 637699"/>
              <a:gd name="connsiteY2" fmla="*/ 295779 h 320595"/>
              <a:gd name="connsiteX3" fmla="*/ 637699 w 637699"/>
              <a:gd name="connsiteY3" fmla="*/ 0 h 320595"/>
            </a:gdLst>
            <a:ahLst/>
            <a:cxnLst>
              <a:cxn ang="0">
                <a:pos x="connsiteX0" y="connsiteY0"/>
              </a:cxn>
              <a:cxn ang="0">
                <a:pos x="connsiteX1" y="connsiteY1"/>
              </a:cxn>
              <a:cxn ang="0">
                <a:pos x="connsiteX2" y="connsiteY2"/>
              </a:cxn>
              <a:cxn ang="0">
                <a:pos x="connsiteX3" y="connsiteY3"/>
              </a:cxn>
            </a:cxnLst>
            <a:rect l="l" t="t" r="r" b="b"/>
            <a:pathLst>
              <a:path w="637699" h="320595">
                <a:moveTo>
                  <a:pt x="637699" y="0"/>
                </a:moveTo>
                <a:lnTo>
                  <a:pt x="0" y="0"/>
                </a:lnTo>
                <a:cubicBezTo>
                  <a:pt x="140795" y="98593"/>
                  <a:pt x="252835" y="409971"/>
                  <a:pt x="422385" y="295779"/>
                </a:cubicBezTo>
                <a:lnTo>
                  <a:pt x="637699" y="0"/>
                </a:lnTo>
                <a:close/>
              </a:path>
            </a:pathLst>
          </a:custGeom>
          <a:solidFill>
            <a:srgbClr val="460073">
              <a:lumMod val="75000"/>
            </a:srgbClr>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Graphik"/>
            </a:endParaRPr>
          </a:p>
        </p:txBody>
      </p:sp>
      <p:sp>
        <p:nvSpPr>
          <p:cNvPr id="33" name="Parallelogram 5">
            <a:extLst>
              <a:ext uri="{FF2B5EF4-FFF2-40B4-BE49-F238E27FC236}">
                <a16:creationId xmlns:a16="http://schemas.microsoft.com/office/drawing/2014/main" id="{E73AC3EA-8C04-4A3E-BAD8-971FF0D146BF}"/>
              </a:ext>
            </a:extLst>
          </p:cNvPr>
          <p:cNvSpPr/>
          <p:nvPr/>
        </p:nvSpPr>
        <p:spPr>
          <a:xfrm>
            <a:off x="4355653" y="3457720"/>
            <a:ext cx="5342109" cy="1252728"/>
          </a:xfrm>
          <a:custGeom>
            <a:avLst/>
            <a:gdLst>
              <a:gd name="connsiteX0" fmla="*/ 0 w 4123264"/>
              <a:gd name="connsiteY0" fmla="*/ 1415345 h 1415345"/>
              <a:gd name="connsiteX1" fmla="*/ 353836 w 4123264"/>
              <a:gd name="connsiteY1" fmla="*/ 0 h 1415345"/>
              <a:gd name="connsiteX2" fmla="*/ 4123264 w 4123264"/>
              <a:gd name="connsiteY2" fmla="*/ 0 h 1415345"/>
              <a:gd name="connsiteX3" fmla="*/ 3769428 w 4123264"/>
              <a:gd name="connsiteY3" fmla="*/ 1415345 h 1415345"/>
              <a:gd name="connsiteX4" fmla="*/ 0 w 4123264"/>
              <a:gd name="connsiteY4" fmla="*/ 1415345 h 1415345"/>
              <a:gd name="connsiteX0" fmla="*/ 0 w 4223753"/>
              <a:gd name="connsiteY0" fmla="*/ 1415345 h 1426847"/>
              <a:gd name="connsiteX1" fmla="*/ 353836 w 4223753"/>
              <a:gd name="connsiteY1" fmla="*/ 0 h 1426847"/>
              <a:gd name="connsiteX2" fmla="*/ 4123264 w 4223753"/>
              <a:gd name="connsiteY2" fmla="*/ 0 h 1426847"/>
              <a:gd name="connsiteX3" fmla="*/ 4223753 w 4223753"/>
              <a:gd name="connsiteY3" fmla="*/ 1426847 h 1426847"/>
              <a:gd name="connsiteX4" fmla="*/ 0 w 4223753"/>
              <a:gd name="connsiteY4" fmla="*/ 1415345 h 1426847"/>
              <a:gd name="connsiteX0" fmla="*/ 0 w 4479822"/>
              <a:gd name="connsiteY0" fmla="*/ 1415345 h 1426847"/>
              <a:gd name="connsiteX1" fmla="*/ 353836 w 4479822"/>
              <a:gd name="connsiteY1" fmla="*/ 0 h 1426847"/>
              <a:gd name="connsiteX2" fmla="*/ 4479822 w 4479822"/>
              <a:gd name="connsiteY2" fmla="*/ 17253 h 1426847"/>
              <a:gd name="connsiteX3" fmla="*/ 4223753 w 4479822"/>
              <a:gd name="connsiteY3" fmla="*/ 1426847 h 1426847"/>
              <a:gd name="connsiteX4" fmla="*/ 0 w 4479822"/>
              <a:gd name="connsiteY4" fmla="*/ 1415345 h 14268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79822" h="1426847">
                <a:moveTo>
                  <a:pt x="0" y="1415345"/>
                </a:moveTo>
                <a:lnTo>
                  <a:pt x="353836" y="0"/>
                </a:lnTo>
                <a:lnTo>
                  <a:pt x="4479822" y="17253"/>
                </a:lnTo>
                <a:lnTo>
                  <a:pt x="4223753" y="1426847"/>
                </a:lnTo>
                <a:lnTo>
                  <a:pt x="0" y="1415345"/>
                </a:lnTo>
                <a:close/>
              </a:path>
            </a:pathLst>
          </a:custGeom>
          <a:solidFill>
            <a:srgbClr val="FFFFFF">
              <a:lumMod val="95000"/>
            </a:srgbClr>
          </a:solidFill>
          <a:ln w="12700" cap="flat" cmpd="sng" algn="ctr">
            <a:noFill/>
            <a:prstDash val="solid"/>
            <a:miter lim="800000"/>
          </a:ln>
          <a:effectLst/>
        </p:spPr>
        <p:txBody>
          <a:bodyPr tIns="91440" bIns="9144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err="1">
              <a:ln>
                <a:noFill/>
              </a:ln>
              <a:solidFill>
                <a:srgbClr val="FFFFFF"/>
              </a:solidFill>
              <a:effectLst/>
              <a:uLnTx/>
              <a:uFillTx/>
              <a:latin typeface="Graphik"/>
              <a:ea typeface="+mn-ea"/>
              <a:cs typeface="+mn-cs"/>
            </a:endParaRPr>
          </a:p>
        </p:txBody>
      </p:sp>
      <p:sp>
        <p:nvSpPr>
          <p:cNvPr id="34" name="Parallelogram 33">
            <a:extLst>
              <a:ext uri="{FF2B5EF4-FFF2-40B4-BE49-F238E27FC236}">
                <a16:creationId xmlns:a16="http://schemas.microsoft.com/office/drawing/2014/main" id="{B1A537BF-D8A0-46E0-80B0-85E4544DC664}"/>
              </a:ext>
            </a:extLst>
          </p:cNvPr>
          <p:cNvSpPr/>
          <p:nvPr/>
        </p:nvSpPr>
        <p:spPr>
          <a:xfrm>
            <a:off x="4490386" y="5028348"/>
            <a:ext cx="4916920" cy="1252728"/>
          </a:xfrm>
          <a:prstGeom prst="parallelogram">
            <a:avLst/>
          </a:prstGeom>
          <a:solidFill>
            <a:srgbClr val="FFFFFF">
              <a:lumMod val="95000"/>
            </a:srgbClr>
          </a:solidFill>
          <a:ln w="12700" cap="flat" cmpd="sng" algn="ctr">
            <a:noFill/>
            <a:prstDash val="solid"/>
            <a:miter lim="800000"/>
          </a:ln>
          <a:effectLst/>
        </p:spPr>
        <p:txBody>
          <a:bodyPr tIns="91440" bIns="9144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err="1">
              <a:ln>
                <a:noFill/>
              </a:ln>
              <a:solidFill>
                <a:srgbClr val="FFFFFF"/>
              </a:solidFill>
              <a:effectLst/>
              <a:uLnTx/>
              <a:uFillTx/>
              <a:latin typeface="Graphik"/>
              <a:ea typeface="+mn-ea"/>
              <a:cs typeface="+mn-cs"/>
            </a:endParaRPr>
          </a:p>
        </p:txBody>
      </p:sp>
      <p:sp>
        <p:nvSpPr>
          <p:cNvPr id="35" name="TextBox 34">
            <a:extLst>
              <a:ext uri="{FF2B5EF4-FFF2-40B4-BE49-F238E27FC236}">
                <a16:creationId xmlns:a16="http://schemas.microsoft.com/office/drawing/2014/main" id="{36E61585-5B74-457C-BDB8-73490BF208D8}"/>
              </a:ext>
            </a:extLst>
          </p:cNvPr>
          <p:cNvSpPr txBox="1"/>
          <p:nvPr/>
        </p:nvSpPr>
        <p:spPr>
          <a:xfrm>
            <a:off x="4959367" y="2160665"/>
            <a:ext cx="4164305" cy="948438"/>
          </a:xfrm>
          <a:prstGeom prst="rect">
            <a:avLst/>
          </a:prstGeom>
          <a:noFill/>
        </p:spPr>
        <p:txBody>
          <a:bodyPr wrap="square" lIns="0" tIns="0" rIns="0" bIns="0" rtlCol="0">
            <a:noAutofit/>
          </a:bodyPr>
          <a:lstStyle/>
          <a:p>
            <a:pPr marL="285750" indent="-285750" defTabSz="152408">
              <a:buFont typeface="Arial" panose="020B0604020202020204" pitchFamily="34" charset="0"/>
              <a:buChar char="•"/>
              <a:defRPr/>
            </a:pPr>
            <a:r>
              <a:rPr lang="en-US" sz="1200" dirty="0">
                <a:solidFill>
                  <a:srgbClr val="000000"/>
                </a:solidFill>
                <a:latin typeface="+mj-lt"/>
              </a:rPr>
              <a:t>Business problem solving with use case prioritization for AI, business insights &amp; end user consumption of AI capabilities</a:t>
            </a:r>
          </a:p>
          <a:p>
            <a:pPr marL="285750" indent="-285750" defTabSz="152408">
              <a:buFont typeface="Arial" panose="020B0604020202020204" pitchFamily="34" charset="0"/>
              <a:buChar char="•"/>
              <a:defRPr/>
            </a:pPr>
            <a:r>
              <a:rPr lang="en-US" sz="1200" dirty="0">
                <a:solidFill>
                  <a:srgbClr val="000000"/>
                </a:solidFill>
                <a:latin typeface="+mj-lt"/>
              </a:rPr>
              <a:t>Monitor, track and govern usage and adoption of data and AI across an enterprise</a:t>
            </a:r>
          </a:p>
        </p:txBody>
      </p:sp>
      <p:sp>
        <p:nvSpPr>
          <p:cNvPr id="36" name="Rectangle 35">
            <a:extLst>
              <a:ext uri="{FF2B5EF4-FFF2-40B4-BE49-F238E27FC236}">
                <a16:creationId xmlns:a16="http://schemas.microsoft.com/office/drawing/2014/main" id="{423CAD11-D38B-43C6-9D5A-69E38B2EA099}"/>
              </a:ext>
            </a:extLst>
          </p:cNvPr>
          <p:cNvSpPr/>
          <p:nvPr/>
        </p:nvSpPr>
        <p:spPr>
          <a:xfrm rot="703249">
            <a:off x="9888583" y="1923128"/>
            <a:ext cx="816634" cy="1338740"/>
          </a:xfrm>
          <a:prstGeom prst="rect">
            <a:avLst/>
          </a:prstGeom>
          <a:solidFill>
            <a:srgbClr val="FFFFFF"/>
          </a:solidFill>
          <a:ln w="12700" cap="flat" cmpd="sng" algn="ctr">
            <a:noFill/>
            <a:prstDash val="solid"/>
            <a:miter lim="800000"/>
          </a:ln>
          <a:effectLst/>
        </p:spPr>
        <p:txBody>
          <a:bodyPr tIns="91440" bIns="9144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err="1">
              <a:ln>
                <a:noFill/>
              </a:ln>
              <a:solidFill>
                <a:srgbClr val="FFFFFF"/>
              </a:solidFill>
              <a:effectLst/>
              <a:uLnTx/>
              <a:uFillTx/>
              <a:latin typeface="Graphik"/>
              <a:ea typeface="+mn-ea"/>
              <a:cs typeface="+mn-cs"/>
            </a:endParaRPr>
          </a:p>
        </p:txBody>
      </p:sp>
      <p:sp>
        <p:nvSpPr>
          <p:cNvPr id="37" name="Graphic 67">
            <a:extLst>
              <a:ext uri="{FF2B5EF4-FFF2-40B4-BE49-F238E27FC236}">
                <a16:creationId xmlns:a16="http://schemas.microsoft.com/office/drawing/2014/main" id="{FABECFBE-7D04-44E6-9B7D-A6AC7D30DEFF}"/>
              </a:ext>
            </a:extLst>
          </p:cNvPr>
          <p:cNvSpPr/>
          <p:nvPr/>
        </p:nvSpPr>
        <p:spPr>
          <a:xfrm>
            <a:off x="9496110" y="1990327"/>
            <a:ext cx="2286629" cy="922411"/>
          </a:xfrm>
          <a:custGeom>
            <a:avLst/>
            <a:gdLst>
              <a:gd name="connsiteX0" fmla="*/ 1720310 w 2338387"/>
              <a:gd name="connsiteY0" fmla="*/ 1276731 h 1276730"/>
              <a:gd name="connsiteX1" fmla="*/ 0 w 2338387"/>
              <a:gd name="connsiteY1" fmla="*/ 1276731 h 1276730"/>
              <a:gd name="connsiteX2" fmla="*/ 417100 w 2338387"/>
              <a:gd name="connsiteY2" fmla="*/ 0 h 1276730"/>
              <a:gd name="connsiteX3" fmla="*/ 2137410 w 2338387"/>
              <a:gd name="connsiteY3" fmla="*/ 0 h 1276730"/>
              <a:gd name="connsiteX4" fmla="*/ 2338388 w 2338387"/>
              <a:gd name="connsiteY4" fmla="*/ 638365 h 1276730"/>
              <a:gd name="connsiteX5" fmla="*/ 1720310 w 2338387"/>
              <a:gd name="connsiteY5" fmla="*/ 1276731 h 1276730"/>
              <a:gd name="connsiteX0" fmla="*/ 1720310 w 2338388"/>
              <a:gd name="connsiteY0" fmla="*/ 1299734 h 1299734"/>
              <a:gd name="connsiteX1" fmla="*/ 0 w 2338388"/>
              <a:gd name="connsiteY1" fmla="*/ 1299734 h 1299734"/>
              <a:gd name="connsiteX2" fmla="*/ 325085 w 2338388"/>
              <a:gd name="connsiteY2" fmla="*/ 0 h 1299734"/>
              <a:gd name="connsiteX3" fmla="*/ 2137410 w 2338388"/>
              <a:gd name="connsiteY3" fmla="*/ 23003 h 1299734"/>
              <a:gd name="connsiteX4" fmla="*/ 2338388 w 2338388"/>
              <a:gd name="connsiteY4" fmla="*/ 661368 h 1299734"/>
              <a:gd name="connsiteX5" fmla="*/ 1720310 w 2338388"/>
              <a:gd name="connsiteY5" fmla="*/ 1299734 h 1299734"/>
              <a:gd name="connsiteX0" fmla="*/ 1674302 w 2292380"/>
              <a:gd name="connsiteY0" fmla="*/ 1299734 h 1305485"/>
              <a:gd name="connsiteX1" fmla="*/ 0 w 2292380"/>
              <a:gd name="connsiteY1" fmla="*/ 1305485 h 1305485"/>
              <a:gd name="connsiteX2" fmla="*/ 279077 w 2292380"/>
              <a:gd name="connsiteY2" fmla="*/ 0 h 1305485"/>
              <a:gd name="connsiteX3" fmla="*/ 2091402 w 2292380"/>
              <a:gd name="connsiteY3" fmla="*/ 23003 h 1305485"/>
              <a:gd name="connsiteX4" fmla="*/ 2292380 w 2292380"/>
              <a:gd name="connsiteY4" fmla="*/ 661368 h 1305485"/>
              <a:gd name="connsiteX5" fmla="*/ 1674302 w 2292380"/>
              <a:gd name="connsiteY5" fmla="*/ 1299734 h 1305485"/>
              <a:gd name="connsiteX0" fmla="*/ 1645547 w 2263625"/>
              <a:gd name="connsiteY0" fmla="*/ 1299734 h 1311235"/>
              <a:gd name="connsiteX1" fmla="*/ 0 w 2263625"/>
              <a:gd name="connsiteY1" fmla="*/ 1311235 h 1311235"/>
              <a:gd name="connsiteX2" fmla="*/ 250322 w 2263625"/>
              <a:gd name="connsiteY2" fmla="*/ 0 h 1311235"/>
              <a:gd name="connsiteX3" fmla="*/ 2062647 w 2263625"/>
              <a:gd name="connsiteY3" fmla="*/ 23003 h 1311235"/>
              <a:gd name="connsiteX4" fmla="*/ 2263625 w 2263625"/>
              <a:gd name="connsiteY4" fmla="*/ 661368 h 1311235"/>
              <a:gd name="connsiteX5" fmla="*/ 1645547 w 2263625"/>
              <a:gd name="connsiteY5" fmla="*/ 1299734 h 1311235"/>
              <a:gd name="connsiteX0" fmla="*/ 1668551 w 2286629"/>
              <a:gd name="connsiteY0" fmla="*/ 1299734 h 1311235"/>
              <a:gd name="connsiteX1" fmla="*/ 0 w 2286629"/>
              <a:gd name="connsiteY1" fmla="*/ 1311235 h 1311235"/>
              <a:gd name="connsiteX2" fmla="*/ 273326 w 2286629"/>
              <a:gd name="connsiteY2" fmla="*/ 0 h 1311235"/>
              <a:gd name="connsiteX3" fmla="*/ 2085651 w 2286629"/>
              <a:gd name="connsiteY3" fmla="*/ 23003 h 1311235"/>
              <a:gd name="connsiteX4" fmla="*/ 2286629 w 2286629"/>
              <a:gd name="connsiteY4" fmla="*/ 661368 h 1311235"/>
              <a:gd name="connsiteX5" fmla="*/ 1668551 w 2286629"/>
              <a:gd name="connsiteY5" fmla="*/ 1299734 h 1311235"/>
              <a:gd name="connsiteX0" fmla="*/ 1668551 w 2286629"/>
              <a:gd name="connsiteY0" fmla="*/ 1299734 h 1311235"/>
              <a:gd name="connsiteX1" fmla="*/ 0 w 2286629"/>
              <a:gd name="connsiteY1" fmla="*/ 1311235 h 1311235"/>
              <a:gd name="connsiteX2" fmla="*/ 273326 w 2286629"/>
              <a:gd name="connsiteY2" fmla="*/ 0 h 1311235"/>
              <a:gd name="connsiteX3" fmla="*/ 1803854 w 2286629"/>
              <a:gd name="connsiteY3" fmla="*/ 14715 h 1311235"/>
              <a:gd name="connsiteX4" fmla="*/ 2286629 w 2286629"/>
              <a:gd name="connsiteY4" fmla="*/ 661368 h 1311235"/>
              <a:gd name="connsiteX5" fmla="*/ 1668551 w 2286629"/>
              <a:gd name="connsiteY5" fmla="*/ 1299734 h 1311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86629" h="1311235">
                <a:moveTo>
                  <a:pt x="1668551" y="1299734"/>
                </a:moveTo>
                <a:lnTo>
                  <a:pt x="0" y="1311235"/>
                </a:lnTo>
                <a:lnTo>
                  <a:pt x="273326" y="0"/>
                </a:lnTo>
                <a:lnTo>
                  <a:pt x="1803854" y="14715"/>
                </a:lnTo>
                <a:lnTo>
                  <a:pt x="2286629" y="661368"/>
                </a:lnTo>
                <a:lnTo>
                  <a:pt x="1668551" y="1299734"/>
                </a:lnTo>
                <a:close/>
              </a:path>
            </a:pathLst>
          </a:custGeom>
          <a:solidFill>
            <a:srgbClr val="202C8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Graphik"/>
              </a:rPr>
              <a:t> </a:t>
            </a:r>
          </a:p>
        </p:txBody>
      </p:sp>
      <p:sp>
        <p:nvSpPr>
          <p:cNvPr id="38" name="Graphic 71">
            <a:extLst>
              <a:ext uri="{FF2B5EF4-FFF2-40B4-BE49-F238E27FC236}">
                <a16:creationId xmlns:a16="http://schemas.microsoft.com/office/drawing/2014/main" id="{393D76DA-8BBE-4D8D-871A-23BD099F8035}"/>
              </a:ext>
            </a:extLst>
          </p:cNvPr>
          <p:cNvSpPr/>
          <p:nvPr/>
        </p:nvSpPr>
        <p:spPr>
          <a:xfrm>
            <a:off x="9190277" y="4395779"/>
            <a:ext cx="637699" cy="320595"/>
          </a:xfrm>
          <a:custGeom>
            <a:avLst/>
            <a:gdLst>
              <a:gd name="connsiteX0" fmla="*/ 637699 w 637698"/>
              <a:gd name="connsiteY0" fmla="*/ 0 h 474059"/>
              <a:gd name="connsiteX1" fmla="*/ 0 w 637698"/>
              <a:gd name="connsiteY1" fmla="*/ 0 h 474059"/>
              <a:gd name="connsiteX2" fmla="*/ 445389 w 637698"/>
              <a:gd name="connsiteY2" fmla="*/ 474059 h 474059"/>
              <a:gd name="connsiteX3" fmla="*/ 637699 w 637698"/>
              <a:gd name="connsiteY3" fmla="*/ 0 h 474059"/>
              <a:gd name="connsiteX0" fmla="*/ 637699 w 637699"/>
              <a:gd name="connsiteY0" fmla="*/ 0 h 445304"/>
              <a:gd name="connsiteX1" fmla="*/ 0 w 637699"/>
              <a:gd name="connsiteY1" fmla="*/ 0 h 445304"/>
              <a:gd name="connsiteX2" fmla="*/ 439638 w 637699"/>
              <a:gd name="connsiteY2" fmla="*/ 445304 h 445304"/>
              <a:gd name="connsiteX3" fmla="*/ 637699 w 637699"/>
              <a:gd name="connsiteY3" fmla="*/ 0 h 445304"/>
              <a:gd name="connsiteX0" fmla="*/ 637699 w 637699"/>
              <a:gd name="connsiteY0" fmla="*/ 0 h 295779"/>
              <a:gd name="connsiteX1" fmla="*/ 0 w 637699"/>
              <a:gd name="connsiteY1" fmla="*/ 0 h 295779"/>
              <a:gd name="connsiteX2" fmla="*/ 422385 w 637699"/>
              <a:gd name="connsiteY2" fmla="*/ 295779 h 295779"/>
              <a:gd name="connsiteX3" fmla="*/ 637699 w 637699"/>
              <a:gd name="connsiteY3" fmla="*/ 0 h 295779"/>
              <a:gd name="connsiteX0" fmla="*/ 637699 w 637699"/>
              <a:gd name="connsiteY0" fmla="*/ 0 h 320595"/>
              <a:gd name="connsiteX1" fmla="*/ 0 w 637699"/>
              <a:gd name="connsiteY1" fmla="*/ 0 h 320595"/>
              <a:gd name="connsiteX2" fmla="*/ 422385 w 637699"/>
              <a:gd name="connsiteY2" fmla="*/ 295779 h 320595"/>
              <a:gd name="connsiteX3" fmla="*/ 637699 w 637699"/>
              <a:gd name="connsiteY3" fmla="*/ 0 h 320595"/>
            </a:gdLst>
            <a:ahLst/>
            <a:cxnLst>
              <a:cxn ang="0">
                <a:pos x="connsiteX0" y="connsiteY0"/>
              </a:cxn>
              <a:cxn ang="0">
                <a:pos x="connsiteX1" y="connsiteY1"/>
              </a:cxn>
              <a:cxn ang="0">
                <a:pos x="connsiteX2" y="connsiteY2"/>
              </a:cxn>
              <a:cxn ang="0">
                <a:pos x="connsiteX3" y="connsiteY3"/>
              </a:cxn>
            </a:cxnLst>
            <a:rect l="l" t="t" r="r" b="b"/>
            <a:pathLst>
              <a:path w="637699" h="320595">
                <a:moveTo>
                  <a:pt x="637699" y="0"/>
                </a:moveTo>
                <a:lnTo>
                  <a:pt x="0" y="0"/>
                </a:lnTo>
                <a:cubicBezTo>
                  <a:pt x="140795" y="98593"/>
                  <a:pt x="252835" y="409971"/>
                  <a:pt x="422385" y="295779"/>
                </a:cubicBezTo>
                <a:lnTo>
                  <a:pt x="637699" y="0"/>
                </a:lnTo>
                <a:close/>
              </a:path>
            </a:pathLst>
          </a:custGeom>
          <a:solidFill>
            <a:srgbClr val="460073">
              <a:lumMod val="75000"/>
            </a:srgbClr>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Graphik"/>
            </a:endParaRPr>
          </a:p>
        </p:txBody>
      </p:sp>
      <p:sp>
        <p:nvSpPr>
          <p:cNvPr id="39" name="Rectangle 38">
            <a:extLst>
              <a:ext uri="{FF2B5EF4-FFF2-40B4-BE49-F238E27FC236}">
                <a16:creationId xmlns:a16="http://schemas.microsoft.com/office/drawing/2014/main" id="{E0B19DAA-54B3-4896-A7E5-1AEDC8EC1FB1}"/>
              </a:ext>
            </a:extLst>
          </p:cNvPr>
          <p:cNvSpPr/>
          <p:nvPr/>
        </p:nvSpPr>
        <p:spPr>
          <a:xfrm rot="703249">
            <a:off x="9572629" y="3413685"/>
            <a:ext cx="816634" cy="1512498"/>
          </a:xfrm>
          <a:prstGeom prst="rect">
            <a:avLst/>
          </a:prstGeom>
          <a:solidFill>
            <a:srgbClr val="FFFFFF"/>
          </a:solidFill>
          <a:ln w="12700" cap="flat" cmpd="sng" algn="ctr">
            <a:noFill/>
            <a:prstDash val="solid"/>
            <a:miter lim="800000"/>
          </a:ln>
          <a:effectLst/>
        </p:spPr>
        <p:txBody>
          <a:bodyPr tIns="91440" bIns="9144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err="1">
              <a:ln>
                <a:noFill/>
              </a:ln>
              <a:solidFill>
                <a:srgbClr val="FFFFFF"/>
              </a:solidFill>
              <a:effectLst/>
              <a:uLnTx/>
              <a:uFillTx/>
              <a:latin typeface="Graphik"/>
              <a:ea typeface="+mn-ea"/>
              <a:cs typeface="+mn-cs"/>
            </a:endParaRPr>
          </a:p>
        </p:txBody>
      </p:sp>
      <p:sp>
        <p:nvSpPr>
          <p:cNvPr id="44" name="Graphic 67">
            <a:extLst>
              <a:ext uri="{FF2B5EF4-FFF2-40B4-BE49-F238E27FC236}">
                <a16:creationId xmlns:a16="http://schemas.microsoft.com/office/drawing/2014/main" id="{9EF84913-F551-4149-B947-39BC1FFA50C8}"/>
              </a:ext>
            </a:extLst>
          </p:cNvPr>
          <p:cNvSpPr/>
          <p:nvPr/>
        </p:nvSpPr>
        <p:spPr>
          <a:xfrm>
            <a:off x="9196948" y="3487939"/>
            <a:ext cx="2286629" cy="923544"/>
          </a:xfrm>
          <a:custGeom>
            <a:avLst/>
            <a:gdLst>
              <a:gd name="connsiteX0" fmla="*/ 1720310 w 2338387"/>
              <a:gd name="connsiteY0" fmla="*/ 1276731 h 1276730"/>
              <a:gd name="connsiteX1" fmla="*/ 0 w 2338387"/>
              <a:gd name="connsiteY1" fmla="*/ 1276731 h 1276730"/>
              <a:gd name="connsiteX2" fmla="*/ 417100 w 2338387"/>
              <a:gd name="connsiteY2" fmla="*/ 0 h 1276730"/>
              <a:gd name="connsiteX3" fmla="*/ 2137410 w 2338387"/>
              <a:gd name="connsiteY3" fmla="*/ 0 h 1276730"/>
              <a:gd name="connsiteX4" fmla="*/ 2338388 w 2338387"/>
              <a:gd name="connsiteY4" fmla="*/ 638365 h 1276730"/>
              <a:gd name="connsiteX5" fmla="*/ 1720310 w 2338387"/>
              <a:gd name="connsiteY5" fmla="*/ 1276731 h 1276730"/>
              <a:gd name="connsiteX0" fmla="*/ 1720310 w 2338388"/>
              <a:gd name="connsiteY0" fmla="*/ 1299734 h 1299734"/>
              <a:gd name="connsiteX1" fmla="*/ 0 w 2338388"/>
              <a:gd name="connsiteY1" fmla="*/ 1299734 h 1299734"/>
              <a:gd name="connsiteX2" fmla="*/ 325085 w 2338388"/>
              <a:gd name="connsiteY2" fmla="*/ 0 h 1299734"/>
              <a:gd name="connsiteX3" fmla="*/ 2137410 w 2338388"/>
              <a:gd name="connsiteY3" fmla="*/ 23003 h 1299734"/>
              <a:gd name="connsiteX4" fmla="*/ 2338388 w 2338388"/>
              <a:gd name="connsiteY4" fmla="*/ 661368 h 1299734"/>
              <a:gd name="connsiteX5" fmla="*/ 1720310 w 2338388"/>
              <a:gd name="connsiteY5" fmla="*/ 1299734 h 1299734"/>
              <a:gd name="connsiteX0" fmla="*/ 1674302 w 2292380"/>
              <a:gd name="connsiteY0" fmla="*/ 1299734 h 1305485"/>
              <a:gd name="connsiteX1" fmla="*/ 0 w 2292380"/>
              <a:gd name="connsiteY1" fmla="*/ 1305485 h 1305485"/>
              <a:gd name="connsiteX2" fmla="*/ 279077 w 2292380"/>
              <a:gd name="connsiteY2" fmla="*/ 0 h 1305485"/>
              <a:gd name="connsiteX3" fmla="*/ 2091402 w 2292380"/>
              <a:gd name="connsiteY3" fmla="*/ 23003 h 1305485"/>
              <a:gd name="connsiteX4" fmla="*/ 2292380 w 2292380"/>
              <a:gd name="connsiteY4" fmla="*/ 661368 h 1305485"/>
              <a:gd name="connsiteX5" fmla="*/ 1674302 w 2292380"/>
              <a:gd name="connsiteY5" fmla="*/ 1299734 h 1305485"/>
              <a:gd name="connsiteX0" fmla="*/ 1645547 w 2263625"/>
              <a:gd name="connsiteY0" fmla="*/ 1299734 h 1311235"/>
              <a:gd name="connsiteX1" fmla="*/ 0 w 2263625"/>
              <a:gd name="connsiteY1" fmla="*/ 1311235 h 1311235"/>
              <a:gd name="connsiteX2" fmla="*/ 250322 w 2263625"/>
              <a:gd name="connsiteY2" fmla="*/ 0 h 1311235"/>
              <a:gd name="connsiteX3" fmla="*/ 2062647 w 2263625"/>
              <a:gd name="connsiteY3" fmla="*/ 23003 h 1311235"/>
              <a:gd name="connsiteX4" fmla="*/ 2263625 w 2263625"/>
              <a:gd name="connsiteY4" fmla="*/ 661368 h 1311235"/>
              <a:gd name="connsiteX5" fmla="*/ 1645547 w 2263625"/>
              <a:gd name="connsiteY5" fmla="*/ 1299734 h 1311235"/>
              <a:gd name="connsiteX0" fmla="*/ 1668551 w 2286629"/>
              <a:gd name="connsiteY0" fmla="*/ 1299734 h 1311235"/>
              <a:gd name="connsiteX1" fmla="*/ 0 w 2286629"/>
              <a:gd name="connsiteY1" fmla="*/ 1311235 h 1311235"/>
              <a:gd name="connsiteX2" fmla="*/ 273326 w 2286629"/>
              <a:gd name="connsiteY2" fmla="*/ 0 h 1311235"/>
              <a:gd name="connsiteX3" fmla="*/ 2085651 w 2286629"/>
              <a:gd name="connsiteY3" fmla="*/ 23003 h 1311235"/>
              <a:gd name="connsiteX4" fmla="*/ 2286629 w 2286629"/>
              <a:gd name="connsiteY4" fmla="*/ 661368 h 1311235"/>
              <a:gd name="connsiteX5" fmla="*/ 1668551 w 2286629"/>
              <a:gd name="connsiteY5" fmla="*/ 1299734 h 1311235"/>
              <a:gd name="connsiteX0" fmla="*/ 1668551 w 2286629"/>
              <a:gd name="connsiteY0" fmla="*/ 1299734 h 1311235"/>
              <a:gd name="connsiteX1" fmla="*/ 0 w 2286629"/>
              <a:gd name="connsiteY1" fmla="*/ 1311235 h 1311235"/>
              <a:gd name="connsiteX2" fmla="*/ 273326 w 2286629"/>
              <a:gd name="connsiteY2" fmla="*/ 0 h 1311235"/>
              <a:gd name="connsiteX3" fmla="*/ 1803854 w 2286629"/>
              <a:gd name="connsiteY3" fmla="*/ 14715 h 1311235"/>
              <a:gd name="connsiteX4" fmla="*/ 2286629 w 2286629"/>
              <a:gd name="connsiteY4" fmla="*/ 661368 h 1311235"/>
              <a:gd name="connsiteX5" fmla="*/ 1668551 w 2286629"/>
              <a:gd name="connsiteY5" fmla="*/ 1299734 h 1311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86629" h="1311235">
                <a:moveTo>
                  <a:pt x="1668551" y="1299734"/>
                </a:moveTo>
                <a:lnTo>
                  <a:pt x="0" y="1311235"/>
                </a:lnTo>
                <a:lnTo>
                  <a:pt x="273326" y="0"/>
                </a:lnTo>
                <a:lnTo>
                  <a:pt x="1803854" y="14715"/>
                </a:lnTo>
                <a:lnTo>
                  <a:pt x="2286629" y="661368"/>
                </a:lnTo>
                <a:lnTo>
                  <a:pt x="1668551" y="1299734"/>
                </a:lnTo>
                <a:close/>
              </a:path>
            </a:pathLst>
          </a:custGeom>
          <a:solidFill>
            <a:srgbClr val="202C8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Graphik"/>
              </a:rPr>
              <a:t> </a:t>
            </a:r>
          </a:p>
        </p:txBody>
      </p:sp>
      <p:sp>
        <p:nvSpPr>
          <p:cNvPr id="45" name="Graphic 71">
            <a:extLst>
              <a:ext uri="{FF2B5EF4-FFF2-40B4-BE49-F238E27FC236}">
                <a16:creationId xmlns:a16="http://schemas.microsoft.com/office/drawing/2014/main" id="{4EB9BFD3-D9DD-4881-B7CD-F47A4A9F6312}"/>
              </a:ext>
            </a:extLst>
          </p:cNvPr>
          <p:cNvSpPr/>
          <p:nvPr/>
        </p:nvSpPr>
        <p:spPr>
          <a:xfrm>
            <a:off x="8859598" y="5957694"/>
            <a:ext cx="637699" cy="320595"/>
          </a:xfrm>
          <a:custGeom>
            <a:avLst/>
            <a:gdLst>
              <a:gd name="connsiteX0" fmla="*/ 637699 w 637698"/>
              <a:gd name="connsiteY0" fmla="*/ 0 h 474059"/>
              <a:gd name="connsiteX1" fmla="*/ 0 w 637698"/>
              <a:gd name="connsiteY1" fmla="*/ 0 h 474059"/>
              <a:gd name="connsiteX2" fmla="*/ 445389 w 637698"/>
              <a:gd name="connsiteY2" fmla="*/ 474059 h 474059"/>
              <a:gd name="connsiteX3" fmla="*/ 637699 w 637698"/>
              <a:gd name="connsiteY3" fmla="*/ 0 h 474059"/>
              <a:gd name="connsiteX0" fmla="*/ 637699 w 637699"/>
              <a:gd name="connsiteY0" fmla="*/ 0 h 445304"/>
              <a:gd name="connsiteX1" fmla="*/ 0 w 637699"/>
              <a:gd name="connsiteY1" fmla="*/ 0 h 445304"/>
              <a:gd name="connsiteX2" fmla="*/ 439638 w 637699"/>
              <a:gd name="connsiteY2" fmla="*/ 445304 h 445304"/>
              <a:gd name="connsiteX3" fmla="*/ 637699 w 637699"/>
              <a:gd name="connsiteY3" fmla="*/ 0 h 445304"/>
              <a:gd name="connsiteX0" fmla="*/ 637699 w 637699"/>
              <a:gd name="connsiteY0" fmla="*/ 0 h 295779"/>
              <a:gd name="connsiteX1" fmla="*/ 0 w 637699"/>
              <a:gd name="connsiteY1" fmla="*/ 0 h 295779"/>
              <a:gd name="connsiteX2" fmla="*/ 422385 w 637699"/>
              <a:gd name="connsiteY2" fmla="*/ 295779 h 295779"/>
              <a:gd name="connsiteX3" fmla="*/ 637699 w 637699"/>
              <a:gd name="connsiteY3" fmla="*/ 0 h 295779"/>
              <a:gd name="connsiteX0" fmla="*/ 637699 w 637699"/>
              <a:gd name="connsiteY0" fmla="*/ 0 h 320595"/>
              <a:gd name="connsiteX1" fmla="*/ 0 w 637699"/>
              <a:gd name="connsiteY1" fmla="*/ 0 h 320595"/>
              <a:gd name="connsiteX2" fmla="*/ 422385 w 637699"/>
              <a:gd name="connsiteY2" fmla="*/ 295779 h 320595"/>
              <a:gd name="connsiteX3" fmla="*/ 637699 w 637699"/>
              <a:gd name="connsiteY3" fmla="*/ 0 h 320595"/>
            </a:gdLst>
            <a:ahLst/>
            <a:cxnLst>
              <a:cxn ang="0">
                <a:pos x="connsiteX0" y="connsiteY0"/>
              </a:cxn>
              <a:cxn ang="0">
                <a:pos x="connsiteX1" y="connsiteY1"/>
              </a:cxn>
              <a:cxn ang="0">
                <a:pos x="connsiteX2" y="connsiteY2"/>
              </a:cxn>
              <a:cxn ang="0">
                <a:pos x="connsiteX3" y="connsiteY3"/>
              </a:cxn>
            </a:cxnLst>
            <a:rect l="l" t="t" r="r" b="b"/>
            <a:pathLst>
              <a:path w="637699" h="320595">
                <a:moveTo>
                  <a:pt x="637699" y="0"/>
                </a:moveTo>
                <a:lnTo>
                  <a:pt x="0" y="0"/>
                </a:lnTo>
                <a:cubicBezTo>
                  <a:pt x="140795" y="98593"/>
                  <a:pt x="252835" y="409971"/>
                  <a:pt x="422385" y="295779"/>
                </a:cubicBezTo>
                <a:lnTo>
                  <a:pt x="637699" y="0"/>
                </a:lnTo>
                <a:close/>
              </a:path>
            </a:pathLst>
          </a:custGeom>
          <a:solidFill>
            <a:srgbClr val="460073">
              <a:lumMod val="75000"/>
            </a:srgbClr>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Graphik"/>
            </a:endParaRPr>
          </a:p>
        </p:txBody>
      </p:sp>
      <p:sp>
        <p:nvSpPr>
          <p:cNvPr id="46" name="Graphic 67">
            <a:extLst>
              <a:ext uri="{FF2B5EF4-FFF2-40B4-BE49-F238E27FC236}">
                <a16:creationId xmlns:a16="http://schemas.microsoft.com/office/drawing/2014/main" id="{87B9E2B2-CF92-452E-A89A-66AF60F6C520}"/>
              </a:ext>
            </a:extLst>
          </p:cNvPr>
          <p:cNvSpPr/>
          <p:nvPr/>
        </p:nvSpPr>
        <p:spPr>
          <a:xfrm>
            <a:off x="8868963" y="5048779"/>
            <a:ext cx="2286629" cy="923544"/>
          </a:xfrm>
          <a:custGeom>
            <a:avLst/>
            <a:gdLst>
              <a:gd name="connsiteX0" fmla="*/ 1720310 w 2338387"/>
              <a:gd name="connsiteY0" fmla="*/ 1276731 h 1276730"/>
              <a:gd name="connsiteX1" fmla="*/ 0 w 2338387"/>
              <a:gd name="connsiteY1" fmla="*/ 1276731 h 1276730"/>
              <a:gd name="connsiteX2" fmla="*/ 417100 w 2338387"/>
              <a:gd name="connsiteY2" fmla="*/ 0 h 1276730"/>
              <a:gd name="connsiteX3" fmla="*/ 2137410 w 2338387"/>
              <a:gd name="connsiteY3" fmla="*/ 0 h 1276730"/>
              <a:gd name="connsiteX4" fmla="*/ 2338388 w 2338387"/>
              <a:gd name="connsiteY4" fmla="*/ 638365 h 1276730"/>
              <a:gd name="connsiteX5" fmla="*/ 1720310 w 2338387"/>
              <a:gd name="connsiteY5" fmla="*/ 1276731 h 1276730"/>
              <a:gd name="connsiteX0" fmla="*/ 1720310 w 2338388"/>
              <a:gd name="connsiteY0" fmla="*/ 1299734 h 1299734"/>
              <a:gd name="connsiteX1" fmla="*/ 0 w 2338388"/>
              <a:gd name="connsiteY1" fmla="*/ 1299734 h 1299734"/>
              <a:gd name="connsiteX2" fmla="*/ 325085 w 2338388"/>
              <a:gd name="connsiteY2" fmla="*/ 0 h 1299734"/>
              <a:gd name="connsiteX3" fmla="*/ 2137410 w 2338388"/>
              <a:gd name="connsiteY3" fmla="*/ 23003 h 1299734"/>
              <a:gd name="connsiteX4" fmla="*/ 2338388 w 2338388"/>
              <a:gd name="connsiteY4" fmla="*/ 661368 h 1299734"/>
              <a:gd name="connsiteX5" fmla="*/ 1720310 w 2338388"/>
              <a:gd name="connsiteY5" fmla="*/ 1299734 h 1299734"/>
              <a:gd name="connsiteX0" fmla="*/ 1674302 w 2292380"/>
              <a:gd name="connsiteY0" fmla="*/ 1299734 h 1305485"/>
              <a:gd name="connsiteX1" fmla="*/ 0 w 2292380"/>
              <a:gd name="connsiteY1" fmla="*/ 1305485 h 1305485"/>
              <a:gd name="connsiteX2" fmla="*/ 279077 w 2292380"/>
              <a:gd name="connsiteY2" fmla="*/ 0 h 1305485"/>
              <a:gd name="connsiteX3" fmla="*/ 2091402 w 2292380"/>
              <a:gd name="connsiteY3" fmla="*/ 23003 h 1305485"/>
              <a:gd name="connsiteX4" fmla="*/ 2292380 w 2292380"/>
              <a:gd name="connsiteY4" fmla="*/ 661368 h 1305485"/>
              <a:gd name="connsiteX5" fmla="*/ 1674302 w 2292380"/>
              <a:gd name="connsiteY5" fmla="*/ 1299734 h 1305485"/>
              <a:gd name="connsiteX0" fmla="*/ 1645547 w 2263625"/>
              <a:gd name="connsiteY0" fmla="*/ 1299734 h 1311235"/>
              <a:gd name="connsiteX1" fmla="*/ 0 w 2263625"/>
              <a:gd name="connsiteY1" fmla="*/ 1311235 h 1311235"/>
              <a:gd name="connsiteX2" fmla="*/ 250322 w 2263625"/>
              <a:gd name="connsiteY2" fmla="*/ 0 h 1311235"/>
              <a:gd name="connsiteX3" fmla="*/ 2062647 w 2263625"/>
              <a:gd name="connsiteY3" fmla="*/ 23003 h 1311235"/>
              <a:gd name="connsiteX4" fmla="*/ 2263625 w 2263625"/>
              <a:gd name="connsiteY4" fmla="*/ 661368 h 1311235"/>
              <a:gd name="connsiteX5" fmla="*/ 1645547 w 2263625"/>
              <a:gd name="connsiteY5" fmla="*/ 1299734 h 1311235"/>
              <a:gd name="connsiteX0" fmla="*/ 1668551 w 2286629"/>
              <a:gd name="connsiteY0" fmla="*/ 1299734 h 1311235"/>
              <a:gd name="connsiteX1" fmla="*/ 0 w 2286629"/>
              <a:gd name="connsiteY1" fmla="*/ 1311235 h 1311235"/>
              <a:gd name="connsiteX2" fmla="*/ 273326 w 2286629"/>
              <a:gd name="connsiteY2" fmla="*/ 0 h 1311235"/>
              <a:gd name="connsiteX3" fmla="*/ 2085651 w 2286629"/>
              <a:gd name="connsiteY3" fmla="*/ 23003 h 1311235"/>
              <a:gd name="connsiteX4" fmla="*/ 2286629 w 2286629"/>
              <a:gd name="connsiteY4" fmla="*/ 661368 h 1311235"/>
              <a:gd name="connsiteX5" fmla="*/ 1668551 w 2286629"/>
              <a:gd name="connsiteY5" fmla="*/ 1299734 h 1311235"/>
              <a:gd name="connsiteX0" fmla="*/ 1668551 w 2286629"/>
              <a:gd name="connsiteY0" fmla="*/ 1299734 h 1311235"/>
              <a:gd name="connsiteX1" fmla="*/ 0 w 2286629"/>
              <a:gd name="connsiteY1" fmla="*/ 1311235 h 1311235"/>
              <a:gd name="connsiteX2" fmla="*/ 273326 w 2286629"/>
              <a:gd name="connsiteY2" fmla="*/ 0 h 1311235"/>
              <a:gd name="connsiteX3" fmla="*/ 1803854 w 2286629"/>
              <a:gd name="connsiteY3" fmla="*/ 14715 h 1311235"/>
              <a:gd name="connsiteX4" fmla="*/ 2286629 w 2286629"/>
              <a:gd name="connsiteY4" fmla="*/ 661368 h 1311235"/>
              <a:gd name="connsiteX5" fmla="*/ 1668551 w 2286629"/>
              <a:gd name="connsiteY5" fmla="*/ 1299734 h 1311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86629" h="1311235">
                <a:moveTo>
                  <a:pt x="1668551" y="1299734"/>
                </a:moveTo>
                <a:lnTo>
                  <a:pt x="0" y="1311235"/>
                </a:lnTo>
                <a:lnTo>
                  <a:pt x="273326" y="0"/>
                </a:lnTo>
                <a:lnTo>
                  <a:pt x="1803854" y="14715"/>
                </a:lnTo>
                <a:lnTo>
                  <a:pt x="2286629" y="661368"/>
                </a:lnTo>
                <a:lnTo>
                  <a:pt x="1668551" y="1299734"/>
                </a:lnTo>
                <a:close/>
              </a:path>
            </a:pathLst>
          </a:custGeom>
          <a:solidFill>
            <a:srgbClr val="202C8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Graphik"/>
              </a:rPr>
              <a:t> </a:t>
            </a:r>
          </a:p>
        </p:txBody>
      </p:sp>
      <p:sp>
        <p:nvSpPr>
          <p:cNvPr id="47" name="Rectangle 46">
            <a:extLst>
              <a:ext uri="{FF2B5EF4-FFF2-40B4-BE49-F238E27FC236}">
                <a16:creationId xmlns:a16="http://schemas.microsoft.com/office/drawing/2014/main" id="{4059DD40-65CC-4264-82DB-A8447A38E18E}"/>
              </a:ext>
            </a:extLst>
          </p:cNvPr>
          <p:cNvSpPr/>
          <p:nvPr/>
        </p:nvSpPr>
        <p:spPr>
          <a:xfrm>
            <a:off x="9598623" y="2172800"/>
            <a:ext cx="1871505" cy="491361"/>
          </a:xfrm>
          <a:prstGeom prst="rect">
            <a:avLst/>
          </a:prstGeom>
          <a:noFill/>
          <a:ln w="12700" cap="flat" cmpd="sng" algn="ctr">
            <a:noFill/>
            <a:prstDash val="solid"/>
            <a:miter lim="800000"/>
          </a:ln>
          <a:effectLst/>
        </p:spPr>
        <p:txBody>
          <a:bodyPr tIns="60960" bIns="60960" rtlCol="0" anchor="ctr"/>
          <a:lstStyle/>
          <a:p>
            <a:pPr algn="ctr" defTabSz="609630">
              <a:buSzPct val="100000"/>
              <a:defRPr/>
            </a:pPr>
            <a:r>
              <a:rPr lang="en-US" b="1" kern="0" dirty="0">
                <a:solidFill>
                  <a:srgbClr val="FFFFFF"/>
                </a:solidFill>
                <a:latin typeface="+mj-lt"/>
              </a:rPr>
              <a:t>AI Consulting</a:t>
            </a:r>
          </a:p>
        </p:txBody>
      </p:sp>
      <p:sp>
        <p:nvSpPr>
          <p:cNvPr id="52" name="Rectangle 51">
            <a:extLst>
              <a:ext uri="{FF2B5EF4-FFF2-40B4-BE49-F238E27FC236}">
                <a16:creationId xmlns:a16="http://schemas.microsoft.com/office/drawing/2014/main" id="{60132AF0-98C4-4B1A-A1B0-358651166C17}"/>
              </a:ext>
            </a:extLst>
          </p:cNvPr>
          <p:cNvSpPr/>
          <p:nvPr/>
        </p:nvSpPr>
        <p:spPr>
          <a:xfrm>
            <a:off x="9257099" y="3671759"/>
            <a:ext cx="1871505" cy="491361"/>
          </a:xfrm>
          <a:prstGeom prst="rect">
            <a:avLst/>
          </a:prstGeom>
          <a:noFill/>
          <a:ln w="12700" cap="flat" cmpd="sng" algn="ctr">
            <a:noFill/>
            <a:prstDash val="solid"/>
            <a:miter lim="800000"/>
          </a:ln>
          <a:effectLst/>
        </p:spPr>
        <p:txBody>
          <a:bodyPr tIns="60960" bIns="60960" rtlCol="0" anchor="ctr"/>
          <a:lstStyle/>
          <a:p>
            <a:pPr algn="ctr" defTabSz="609630">
              <a:buSzPct val="100000"/>
              <a:defRPr/>
            </a:pPr>
            <a:r>
              <a:rPr lang="en-US" b="1" kern="0" dirty="0">
                <a:solidFill>
                  <a:srgbClr val="FFFFFF"/>
                </a:solidFill>
                <a:latin typeface="+mj-lt"/>
              </a:rPr>
              <a:t>Data Brain</a:t>
            </a:r>
          </a:p>
        </p:txBody>
      </p:sp>
      <p:sp>
        <p:nvSpPr>
          <p:cNvPr id="53" name="Rectangle 52">
            <a:extLst>
              <a:ext uri="{FF2B5EF4-FFF2-40B4-BE49-F238E27FC236}">
                <a16:creationId xmlns:a16="http://schemas.microsoft.com/office/drawing/2014/main" id="{95C9FF77-8BC7-41E9-8A14-38988A909132}"/>
              </a:ext>
            </a:extLst>
          </p:cNvPr>
          <p:cNvSpPr/>
          <p:nvPr/>
        </p:nvSpPr>
        <p:spPr>
          <a:xfrm>
            <a:off x="8959642" y="5235583"/>
            <a:ext cx="1871505" cy="491361"/>
          </a:xfrm>
          <a:prstGeom prst="rect">
            <a:avLst/>
          </a:prstGeom>
          <a:noFill/>
          <a:ln w="12700" cap="flat" cmpd="sng" algn="ctr">
            <a:noFill/>
            <a:prstDash val="solid"/>
            <a:miter lim="800000"/>
          </a:ln>
          <a:effectLst/>
        </p:spPr>
        <p:txBody>
          <a:bodyPr tIns="60960" bIns="60960" rtlCol="0" anchor="ctr"/>
          <a:lstStyle/>
          <a:p>
            <a:pPr algn="ctr" defTabSz="609630">
              <a:buSzPct val="100000"/>
              <a:defRPr/>
            </a:pPr>
            <a:r>
              <a:rPr lang="en-US" b="1" kern="0" dirty="0">
                <a:solidFill>
                  <a:srgbClr val="FFFFFF"/>
                </a:solidFill>
                <a:latin typeface="+mj-lt"/>
              </a:rPr>
              <a:t>AI Tech</a:t>
            </a:r>
          </a:p>
        </p:txBody>
      </p:sp>
      <p:sp>
        <p:nvSpPr>
          <p:cNvPr id="54" name="TextBox 53">
            <a:extLst>
              <a:ext uri="{FF2B5EF4-FFF2-40B4-BE49-F238E27FC236}">
                <a16:creationId xmlns:a16="http://schemas.microsoft.com/office/drawing/2014/main" id="{87618A36-039B-472B-92F4-53A143250BDF}"/>
              </a:ext>
            </a:extLst>
          </p:cNvPr>
          <p:cNvSpPr txBox="1"/>
          <p:nvPr/>
        </p:nvSpPr>
        <p:spPr>
          <a:xfrm>
            <a:off x="4959366" y="3655538"/>
            <a:ext cx="4000275" cy="911786"/>
          </a:xfrm>
          <a:prstGeom prst="rect">
            <a:avLst/>
          </a:prstGeom>
          <a:noFill/>
        </p:spPr>
        <p:txBody>
          <a:bodyPr wrap="square" lIns="0" tIns="0" rIns="0" bIns="0" rtlCol="0">
            <a:noAutofit/>
          </a:bodyPr>
          <a:lstStyle>
            <a:defPPr>
              <a:defRPr lang="en-US"/>
            </a:defPPr>
            <a:lvl1pPr marL="285750" indent="-285750" defTabSz="152408">
              <a:buFont typeface="Arial" panose="020B0604020202020204" pitchFamily="34" charset="0"/>
              <a:buChar char="•"/>
              <a:defRPr sz="1200">
                <a:solidFill>
                  <a:srgbClr val="000000"/>
                </a:solidFill>
                <a:latin typeface="Graphik"/>
              </a:defRPr>
            </a:lvl1pPr>
          </a:lstStyle>
          <a:p>
            <a:pPr marL="285750" indent="-285750" defTabSz="152408">
              <a:buFont typeface="Arial" panose="020B0604020202020204" pitchFamily="34" charset="0"/>
              <a:buChar char="•"/>
              <a:defRPr/>
            </a:pPr>
            <a:r>
              <a:rPr lang="en-US" sz="1200" dirty="0">
                <a:solidFill>
                  <a:srgbClr val="000000"/>
                </a:solidFill>
                <a:latin typeface="+mj-lt"/>
              </a:rPr>
              <a:t>Wide variety of 3</a:t>
            </a:r>
            <a:r>
              <a:rPr lang="en-US" sz="1200" baseline="30000" dirty="0">
                <a:solidFill>
                  <a:srgbClr val="000000"/>
                </a:solidFill>
                <a:latin typeface="+mj-lt"/>
              </a:rPr>
              <a:t>rd</a:t>
            </a:r>
            <a:r>
              <a:rPr lang="en-US" sz="1200" dirty="0">
                <a:solidFill>
                  <a:srgbClr val="000000"/>
                </a:solidFill>
                <a:latin typeface="+mj-lt"/>
              </a:rPr>
              <a:t> party data assets and ecosystem partnerships</a:t>
            </a:r>
          </a:p>
          <a:p>
            <a:pPr marL="285750" indent="-285750" defTabSz="152408">
              <a:buFont typeface="Arial" panose="020B0604020202020204" pitchFamily="34" charset="0"/>
              <a:buChar char="•"/>
              <a:defRPr/>
            </a:pPr>
            <a:r>
              <a:rPr lang="en-US" sz="1200" dirty="0">
                <a:solidFill>
                  <a:srgbClr val="000000"/>
                </a:solidFill>
                <a:latin typeface="+mj-lt"/>
              </a:rPr>
              <a:t>Ability to create unified data models and industrial scale data products using 1</a:t>
            </a:r>
            <a:r>
              <a:rPr lang="en-US" sz="1200" baseline="30000" dirty="0">
                <a:solidFill>
                  <a:srgbClr val="000000"/>
                </a:solidFill>
                <a:latin typeface="+mj-lt"/>
              </a:rPr>
              <a:t>st</a:t>
            </a:r>
            <a:r>
              <a:rPr lang="en-US" sz="1200" dirty="0">
                <a:solidFill>
                  <a:srgbClr val="000000"/>
                </a:solidFill>
                <a:latin typeface="+mj-lt"/>
              </a:rPr>
              <a:t>, 2</a:t>
            </a:r>
            <a:r>
              <a:rPr lang="en-US" sz="1200" baseline="30000" dirty="0">
                <a:solidFill>
                  <a:srgbClr val="000000"/>
                </a:solidFill>
                <a:latin typeface="+mj-lt"/>
              </a:rPr>
              <a:t>nd</a:t>
            </a:r>
            <a:r>
              <a:rPr lang="en-US" sz="1200" dirty="0">
                <a:solidFill>
                  <a:srgbClr val="000000"/>
                </a:solidFill>
                <a:latin typeface="+mj-lt"/>
              </a:rPr>
              <a:t> and 3</a:t>
            </a:r>
            <a:r>
              <a:rPr lang="en-US" sz="1200" baseline="30000" dirty="0">
                <a:solidFill>
                  <a:srgbClr val="000000"/>
                </a:solidFill>
                <a:latin typeface="+mj-lt"/>
              </a:rPr>
              <a:t>rd</a:t>
            </a:r>
            <a:r>
              <a:rPr lang="en-US" sz="1200" dirty="0">
                <a:solidFill>
                  <a:srgbClr val="000000"/>
                </a:solidFill>
                <a:latin typeface="+mj-lt"/>
              </a:rPr>
              <a:t> party data</a:t>
            </a:r>
          </a:p>
        </p:txBody>
      </p:sp>
      <p:sp>
        <p:nvSpPr>
          <p:cNvPr id="55" name="TextBox 54">
            <a:extLst>
              <a:ext uri="{FF2B5EF4-FFF2-40B4-BE49-F238E27FC236}">
                <a16:creationId xmlns:a16="http://schemas.microsoft.com/office/drawing/2014/main" id="{72F81030-E881-4EAC-A769-E2BAA77522AC}"/>
              </a:ext>
            </a:extLst>
          </p:cNvPr>
          <p:cNvSpPr txBox="1"/>
          <p:nvPr/>
        </p:nvSpPr>
        <p:spPr>
          <a:xfrm>
            <a:off x="4959366" y="5190192"/>
            <a:ext cx="3819605" cy="923544"/>
          </a:xfrm>
          <a:prstGeom prst="rect">
            <a:avLst/>
          </a:prstGeom>
          <a:noFill/>
        </p:spPr>
        <p:txBody>
          <a:bodyPr wrap="square" lIns="0" tIns="0" rIns="0" bIns="0" rtlCol="0">
            <a:noAutofit/>
          </a:bodyPr>
          <a:lstStyle>
            <a:defPPr>
              <a:defRPr lang="en-US"/>
            </a:defPPr>
            <a:lvl1pPr marL="285750" indent="-285750" defTabSz="152408">
              <a:buFont typeface="Arial" panose="020B0604020202020204" pitchFamily="34" charset="0"/>
              <a:buChar char="•"/>
              <a:defRPr sz="1200">
                <a:solidFill>
                  <a:srgbClr val="000000"/>
                </a:solidFill>
                <a:latin typeface="Graphik"/>
              </a:defRPr>
            </a:lvl1pPr>
          </a:lstStyle>
          <a:p>
            <a:r>
              <a:rPr lang="en-US" dirty="0">
                <a:latin typeface="+mj-lt"/>
              </a:rPr>
              <a:t>E2E AI tech services with integrated cloud platform, data &amp; ML foundations and AI solutions workbench</a:t>
            </a:r>
          </a:p>
          <a:p>
            <a:r>
              <a:rPr lang="en-US" dirty="0">
                <a:latin typeface="+mj-lt"/>
              </a:rPr>
              <a:t>Scaled AI solutions with data &amp; insights democratization across the enterprise</a:t>
            </a:r>
          </a:p>
        </p:txBody>
      </p:sp>
      <p:sp>
        <p:nvSpPr>
          <p:cNvPr id="8" name="Google Shape;69;p3">
            <a:extLst>
              <a:ext uri="{FF2B5EF4-FFF2-40B4-BE49-F238E27FC236}">
                <a16:creationId xmlns:a16="http://schemas.microsoft.com/office/drawing/2014/main" id="{7DACDE57-9233-DBDD-5808-F692F90268B6}"/>
              </a:ext>
            </a:extLst>
          </p:cNvPr>
          <p:cNvSpPr txBox="1">
            <a:spLocks/>
          </p:cNvSpPr>
          <p:nvPr/>
        </p:nvSpPr>
        <p:spPr>
          <a:xfrm>
            <a:off x="189435" y="421709"/>
            <a:ext cx="7192440" cy="620170"/>
          </a:xfrm>
          <a:prstGeom prst="rect">
            <a:avLst/>
          </a:prstGeom>
          <a:noFill/>
          <a:ln>
            <a:noFill/>
          </a:ln>
        </p:spPr>
        <p:txBody>
          <a:bodyPr spcFirstLastPara="1" vert="horz" wrap="square" lIns="91425" tIns="45700" rIns="91425" bIns="45700" rtlCol="0" anchor="ctr" anchorCtr="0">
            <a:normAutofit fontScale="70000" lnSpcReduction="20000"/>
          </a:bodyPr>
          <a:lstStyle>
            <a:lvl1pPr algn="l"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pPr>
              <a:lnSpc>
                <a:spcPct val="90000"/>
              </a:lnSpc>
              <a:spcBef>
                <a:spcPts val="0"/>
              </a:spcBef>
              <a:buClr>
                <a:srgbClr val="1F3864"/>
              </a:buClr>
              <a:buSzPts val="3200"/>
              <a:buFont typeface="Calibri"/>
              <a:buNone/>
            </a:pPr>
            <a:r>
              <a:rPr lang="en-US" sz="3200" dirty="0">
                <a:solidFill>
                  <a:srgbClr val="1F2C8F"/>
                </a:solidFill>
                <a:latin typeface="Arial Black"/>
              </a:rPr>
              <a:t>Different Modes of Value creation for clients</a:t>
            </a:r>
          </a:p>
        </p:txBody>
      </p:sp>
      <p:sp>
        <p:nvSpPr>
          <p:cNvPr id="2" name="Rectangle 1">
            <a:extLst>
              <a:ext uri="{FF2B5EF4-FFF2-40B4-BE49-F238E27FC236}">
                <a16:creationId xmlns:a16="http://schemas.microsoft.com/office/drawing/2014/main" id="{52EC0E7E-469A-20AF-F121-F5FB3836B652}"/>
              </a:ext>
            </a:extLst>
          </p:cNvPr>
          <p:cNvSpPr/>
          <p:nvPr/>
        </p:nvSpPr>
        <p:spPr>
          <a:xfrm>
            <a:off x="11077146" y="195751"/>
            <a:ext cx="2886419" cy="15864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SLIDE or SECTION 4: </a:t>
            </a:r>
          </a:p>
          <a:p>
            <a:pPr algn="ctr"/>
            <a:r>
              <a:rPr lang="en-US" dirty="0"/>
              <a:t>SIRIUS OFFERINGS &amp; SERVICES</a:t>
            </a:r>
          </a:p>
        </p:txBody>
      </p:sp>
    </p:spTree>
    <p:extLst>
      <p:ext uri="{BB962C8B-B14F-4D97-AF65-F5344CB8AC3E}">
        <p14:creationId xmlns:p14="http://schemas.microsoft.com/office/powerpoint/2010/main" val="2445411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grpSp>
        <p:nvGrpSpPr>
          <p:cNvPr id="24" name="Google Shape;773;p26">
            <a:extLst>
              <a:ext uri="{FF2B5EF4-FFF2-40B4-BE49-F238E27FC236}">
                <a16:creationId xmlns:a16="http://schemas.microsoft.com/office/drawing/2014/main" id="{BA74DD75-854E-427F-986C-D0E75FAAD3C9}"/>
              </a:ext>
            </a:extLst>
          </p:cNvPr>
          <p:cNvGrpSpPr/>
          <p:nvPr/>
        </p:nvGrpSpPr>
        <p:grpSpPr>
          <a:xfrm>
            <a:off x="4088390" y="1100254"/>
            <a:ext cx="3609069" cy="5713140"/>
            <a:chOff x="3218692" y="1133837"/>
            <a:chExt cx="2706802" cy="3473019"/>
          </a:xfrm>
        </p:grpSpPr>
        <p:sp>
          <p:nvSpPr>
            <p:cNvPr id="25" name="Google Shape;774;p26">
              <a:extLst>
                <a:ext uri="{FF2B5EF4-FFF2-40B4-BE49-F238E27FC236}">
                  <a16:creationId xmlns:a16="http://schemas.microsoft.com/office/drawing/2014/main" id="{F33AA999-67B3-46CC-B7EE-A346A8FEDB09}"/>
                </a:ext>
              </a:extLst>
            </p:cNvPr>
            <p:cNvSpPr/>
            <p:nvPr/>
          </p:nvSpPr>
          <p:spPr>
            <a:xfrm>
              <a:off x="3218692" y="2014470"/>
              <a:ext cx="2706802" cy="2592386"/>
            </a:xfrm>
            <a:custGeom>
              <a:avLst/>
              <a:gdLst/>
              <a:ahLst/>
              <a:cxnLst/>
              <a:rect l="l" t="t" r="r" b="b"/>
              <a:pathLst>
                <a:path w="98037" h="93893" extrusionOk="0">
                  <a:moveTo>
                    <a:pt x="1" y="0"/>
                  </a:moveTo>
                  <a:lnTo>
                    <a:pt x="1561" y="7430"/>
                  </a:lnTo>
                  <a:lnTo>
                    <a:pt x="3823" y="9525"/>
                  </a:lnTo>
                  <a:lnTo>
                    <a:pt x="6287" y="25218"/>
                  </a:lnTo>
                  <a:lnTo>
                    <a:pt x="9895" y="32755"/>
                  </a:lnTo>
                  <a:lnTo>
                    <a:pt x="12681" y="33600"/>
                  </a:lnTo>
                  <a:lnTo>
                    <a:pt x="14324" y="32552"/>
                  </a:lnTo>
                  <a:lnTo>
                    <a:pt x="18717" y="39243"/>
                  </a:lnTo>
                  <a:lnTo>
                    <a:pt x="22408" y="41339"/>
                  </a:lnTo>
                  <a:lnTo>
                    <a:pt x="25706" y="53067"/>
                  </a:lnTo>
                  <a:lnTo>
                    <a:pt x="29231" y="53900"/>
                  </a:lnTo>
                  <a:lnTo>
                    <a:pt x="33696" y="66259"/>
                  </a:lnTo>
                  <a:lnTo>
                    <a:pt x="37684" y="71914"/>
                  </a:lnTo>
                  <a:lnTo>
                    <a:pt x="40292" y="71914"/>
                  </a:lnTo>
                  <a:lnTo>
                    <a:pt x="43066" y="69188"/>
                  </a:lnTo>
                  <a:lnTo>
                    <a:pt x="51757" y="88452"/>
                  </a:lnTo>
                  <a:lnTo>
                    <a:pt x="56270" y="89500"/>
                  </a:lnTo>
                  <a:lnTo>
                    <a:pt x="60699" y="93893"/>
                  </a:lnTo>
                  <a:lnTo>
                    <a:pt x="64604" y="93893"/>
                  </a:lnTo>
                  <a:lnTo>
                    <a:pt x="70129" y="75462"/>
                  </a:lnTo>
                  <a:lnTo>
                    <a:pt x="73808" y="72950"/>
                  </a:lnTo>
                  <a:lnTo>
                    <a:pt x="74677" y="69402"/>
                  </a:lnTo>
                  <a:lnTo>
                    <a:pt x="80416" y="63115"/>
                  </a:lnTo>
                  <a:lnTo>
                    <a:pt x="84059" y="53698"/>
                  </a:lnTo>
                  <a:lnTo>
                    <a:pt x="86059" y="53150"/>
                  </a:lnTo>
                  <a:lnTo>
                    <a:pt x="90357" y="42149"/>
                  </a:lnTo>
                  <a:lnTo>
                    <a:pt x="94656" y="32421"/>
                  </a:lnTo>
                  <a:lnTo>
                    <a:pt x="98037" y="12395"/>
                  </a:lnTo>
                  <a:lnTo>
                    <a:pt x="97251" y="0"/>
                  </a:lnTo>
                  <a:close/>
                </a:path>
              </a:pathLst>
            </a:custGeom>
            <a:solidFill>
              <a:srgbClr val="F1F9FE"/>
            </a:solidFill>
            <a:ln>
              <a:noFill/>
            </a:ln>
          </p:spPr>
          <p:txBody>
            <a:bodyPr spcFirstLastPara="1" wrap="square" lIns="121900" tIns="121900" rIns="121900" bIns="121900" anchor="ctr" anchorCtr="0">
              <a:noAutofit/>
            </a:bodyPr>
            <a:lstStyle/>
            <a:p>
              <a:pPr defTabSz="609630"/>
              <a:endParaRPr sz="2400">
                <a:solidFill>
                  <a:srgbClr val="000000"/>
                </a:solidFill>
                <a:latin typeface="+mj-lt"/>
              </a:endParaRPr>
            </a:p>
          </p:txBody>
        </p:sp>
        <p:sp>
          <p:nvSpPr>
            <p:cNvPr id="26" name="Google Shape;775;p26">
              <a:extLst>
                <a:ext uri="{FF2B5EF4-FFF2-40B4-BE49-F238E27FC236}">
                  <a16:creationId xmlns:a16="http://schemas.microsoft.com/office/drawing/2014/main" id="{D8BF602F-4A70-4102-ABCC-846B75A5FA62}"/>
                </a:ext>
              </a:extLst>
            </p:cNvPr>
            <p:cNvSpPr/>
            <p:nvPr/>
          </p:nvSpPr>
          <p:spPr>
            <a:xfrm>
              <a:off x="3218692" y="2014470"/>
              <a:ext cx="127254" cy="263013"/>
            </a:xfrm>
            <a:custGeom>
              <a:avLst/>
              <a:gdLst/>
              <a:ahLst/>
              <a:cxnLst/>
              <a:rect l="l" t="t" r="r" b="b"/>
              <a:pathLst>
                <a:path w="4609" h="9526" extrusionOk="0">
                  <a:moveTo>
                    <a:pt x="1" y="0"/>
                  </a:moveTo>
                  <a:lnTo>
                    <a:pt x="1561" y="7430"/>
                  </a:lnTo>
                  <a:lnTo>
                    <a:pt x="3823" y="9525"/>
                  </a:lnTo>
                  <a:lnTo>
                    <a:pt x="4609" y="7299"/>
                  </a:lnTo>
                  <a:lnTo>
                    <a:pt x="2430" y="5096"/>
                  </a:lnTo>
                  <a:lnTo>
                    <a:pt x="2430" y="0"/>
                  </a:lnTo>
                  <a:close/>
                </a:path>
              </a:pathLst>
            </a:custGeom>
            <a:solidFill>
              <a:srgbClr val="A5DFF9"/>
            </a:solidFill>
            <a:ln>
              <a:noFill/>
            </a:ln>
          </p:spPr>
          <p:txBody>
            <a:bodyPr spcFirstLastPara="1" wrap="square" lIns="121900" tIns="121900" rIns="121900" bIns="121900" anchor="ctr" anchorCtr="0">
              <a:noAutofit/>
            </a:bodyPr>
            <a:lstStyle/>
            <a:p>
              <a:pPr defTabSz="609630"/>
              <a:endParaRPr sz="2400">
                <a:solidFill>
                  <a:srgbClr val="000000"/>
                </a:solidFill>
                <a:latin typeface="+mj-lt"/>
              </a:endParaRPr>
            </a:p>
          </p:txBody>
        </p:sp>
        <p:sp>
          <p:nvSpPr>
            <p:cNvPr id="27" name="Google Shape;776;p26">
              <a:extLst>
                <a:ext uri="{FF2B5EF4-FFF2-40B4-BE49-F238E27FC236}">
                  <a16:creationId xmlns:a16="http://schemas.microsoft.com/office/drawing/2014/main" id="{9D3D5DF9-A1D3-4A48-A5AF-1F5977CDA1C3}"/>
                </a:ext>
              </a:extLst>
            </p:cNvPr>
            <p:cNvSpPr/>
            <p:nvPr/>
          </p:nvSpPr>
          <p:spPr>
            <a:xfrm>
              <a:off x="3491851" y="2314908"/>
              <a:ext cx="196611" cy="627244"/>
            </a:xfrm>
            <a:custGeom>
              <a:avLst/>
              <a:gdLst/>
              <a:ahLst/>
              <a:cxnLst/>
              <a:rect l="l" t="t" r="r" b="b"/>
              <a:pathLst>
                <a:path w="7121" h="22718" extrusionOk="0">
                  <a:moveTo>
                    <a:pt x="5645" y="1"/>
                  </a:moveTo>
                  <a:lnTo>
                    <a:pt x="5037" y="4192"/>
                  </a:lnTo>
                  <a:lnTo>
                    <a:pt x="3918" y="6383"/>
                  </a:lnTo>
                  <a:lnTo>
                    <a:pt x="3049" y="12562"/>
                  </a:lnTo>
                  <a:lnTo>
                    <a:pt x="2180" y="16753"/>
                  </a:lnTo>
                  <a:lnTo>
                    <a:pt x="1573" y="21039"/>
                  </a:lnTo>
                  <a:lnTo>
                    <a:pt x="1" y="21873"/>
                  </a:lnTo>
                  <a:lnTo>
                    <a:pt x="2787" y="22718"/>
                  </a:lnTo>
                  <a:lnTo>
                    <a:pt x="4430" y="21670"/>
                  </a:lnTo>
                  <a:lnTo>
                    <a:pt x="7121" y="20122"/>
                  </a:lnTo>
                  <a:lnTo>
                    <a:pt x="5823" y="20122"/>
                  </a:lnTo>
                  <a:lnTo>
                    <a:pt x="4001" y="14860"/>
                  </a:lnTo>
                  <a:lnTo>
                    <a:pt x="5299" y="7954"/>
                  </a:lnTo>
                  <a:lnTo>
                    <a:pt x="5645" y="1"/>
                  </a:lnTo>
                  <a:close/>
                </a:path>
              </a:pathLst>
            </a:custGeom>
            <a:solidFill>
              <a:srgbClr val="A5DFF9"/>
            </a:solidFill>
            <a:ln>
              <a:noFill/>
            </a:ln>
          </p:spPr>
          <p:txBody>
            <a:bodyPr spcFirstLastPara="1" wrap="square" lIns="121900" tIns="121900" rIns="121900" bIns="121900" anchor="ctr" anchorCtr="0">
              <a:noAutofit/>
            </a:bodyPr>
            <a:lstStyle/>
            <a:p>
              <a:pPr defTabSz="609630"/>
              <a:endParaRPr sz="2400">
                <a:solidFill>
                  <a:srgbClr val="000000"/>
                </a:solidFill>
                <a:latin typeface="+mj-lt"/>
              </a:endParaRPr>
            </a:p>
          </p:txBody>
        </p:sp>
        <p:sp>
          <p:nvSpPr>
            <p:cNvPr id="28" name="Google Shape;777;p26">
              <a:extLst>
                <a:ext uri="{FF2B5EF4-FFF2-40B4-BE49-F238E27FC236}">
                  <a16:creationId xmlns:a16="http://schemas.microsoft.com/office/drawing/2014/main" id="{AA44E109-98D7-474D-BC9F-BF6AFE9F6F93}"/>
                </a:ext>
              </a:extLst>
            </p:cNvPr>
            <p:cNvSpPr/>
            <p:nvPr/>
          </p:nvSpPr>
          <p:spPr>
            <a:xfrm>
              <a:off x="3735442" y="2676498"/>
              <a:ext cx="253487" cy="479310"/>
            </a:xfrm>
            <a:custGeom>
              <a:avLst/>
              <a:gdLst/>
              <a:ahLst/>
              <a:cxnLst/>
              <a:rect l="l" t="t" r="r" b="b"/>
              <a:pathLst>
                <a:path w="9181" h="17360" extrusionOk="0">
                  <a:moveTo>
                    <a:pt x="9180" y="1"/>
                  </a:moveTo>
                  <a:lnTo>
                    <a:pt x="7263" y="4120"/>
                  </a:lnTo>
                  <a:lnTo>
                    <a:pt x="5823" y="4715"/>
                  </a:lnTo>
                  <a:lnTo>
                    <a:pt x="6513" y="7335"/>
                  </a:lnTo>
                  <a:lnTo>
                    <a:pt x="4096" y="7692"/>
                  </a:lnTo>
                  <a:lnTo>
                    <a:pt x="5204" y="9966"/>
                  </a:lnTo>
                  <a:lnTo>
                    <a:pt x="4751" y="13109"/>
                  </a:lnTo>
                  <a:lnTo>
                    <a:pt x="3549" y="12716"/>
                  </a:lnTo>
                  <a:lnTo>
                    <a:pt x="2537" y="14800"/>
                  </a:lnTo>
                  <a:lnTo>
                    <a:pt x="0" y="15264"/>
                  </a:lnTo>
                  <a:lnTo>
                    <a:pt x="3691" y="17360"/>
                  </a:lnTo>
                  <a:lnTo>
                    <a:pt x="5727" y="14836"/>
                  </a:lnTo>
                  <a:lnTo>
                    <a:pt x="6311" y="10049"/>
                  </a:lnTo>
                  <a:lnTo>
                    <a:pt x="7847" y="9621"/>
                  </a:lnTo>
                  <a:lnTo>
                    <a:pt x="6775" y="6668"/>
                  </a:lnTo>
                  <a:lnTo>
                    <a:pt x="7680" y="5180"/>
                  </a:lnTo>
                  <a:lnTo>
                    <a:pt x="9180" y="1"/>
                  </a:lnTo>
                  <a:close/>
                </a:path>
              </a:pathLst>
            </a:custGeom>
            <a:solidFill>
              <a:srgbClr val="A5DFF9"/>
            </a:solidFill>
            <a:ln>
              <a:noFill/>
            </a:ln>
          </p:spPr>
          <p:txBody>
            <a:bodyPr spcFirstLastPara="1" wrap="square" lIns="121900" tIns="121900" rIns="121900" bIns="121900" anchor="ctr" anchorCtr="0">
              <a:noAutofit/>
            </a:bodyPr>
            <a:lstStyle/>
            <a:p>
              <a:pPr defTabSz="609630"/>
              <a:endParaRPr sz="2400">
                <a:solidFill>
                  <a:srgbClr val="000000"/>
                </a:solidFill>
                <a:latin typeface="+mj-lt"/>
              </a:endParaRPr>
            </a:p>
          </p:txBody>
        </p:sp>
        <p:sp>
          <p:nvSpPr>
            <p:cNvPr id="29" name="Google Shape;778;p26">
              <a:extLst>
                <a:ext uri="{FF2B5EF4-FFF2-40B4-BE49-F238E27FC236}">
                  <a16:creationId xmlns:a16="http://schemas.microsoft.com/office/drawing/2014/main" id="{580060A5-A497-4C94-A324-B857140B1AD0}"/>
                </a:ext>
              </a:extLst>
            </p:cNvPr>
            <p:cNvSpPr/>
            <p:nvPr/>
          </p:nvSpPr>
          <p:spPr>
            <a:xfrm>
              <a:off x="3928398" y="3228092"/>
              <a:ext cx="163065" cy="274499"/>
            </a:xfrm>
            <a:custGeom>
              <a:avLst/>
              <a:gdLst/>
              <a:ahLst/>
              <a:cxnLst/>
              <a:rect l="l" t="t" r="r" b="b"/>
              <a:pathLst>
                <a:path w="5906" h="9942" extrusionOk="0">
                  <a:moveTo>
                    <a:pt x="5906" y="0"/>
                  </a:moveTo>
                  <a:lnTo>
                    <a:pt x="2775" y="6751"/>
                  </a:lnTo>
                  <a:lnTo>
                    <a:pt x="0" y="9109"/>
                  </a:lnTo>
                  <a:lnTo>
                    <a:pt x="3525" y="9942"/>
                  </a:lnTo>
                  <a:lnTo>
                    <a:pt x="5906" y="0"/>
                  </a:lnTo>
                  <a:close/>
                </a:path>
              </a:pathLst>
            </a:custGeom>
            <a:solidFill>
              <a:srgbClr val="A5DFF9"/>
            </a:solidFill>
            <a:ln>
              <a:noFill/>
            </a:ln>
          </p:spPr>
          <p:txBody>
            <a:bodyPr spcFirstLastPara="1" wrap="square" lIns="121900" tIns="121900" rIns="121900" bIns="121900" anchor="ctr" anchorCtr="0">
              <a:noAutofit/>
            </a:bodyPr>
            <a:lstStyle/>
            <a:p>
              <a:pPr defTabSz="609630"/>
              <a:endParaRPr sz="2400">
                <a:solidFill>
                  <a:srgbClr val="000000"/>
                </a:solidFill>
                <a:latin typeface="+mj-lt"/>
              </a:endParaRPr>
            </a:p>
          </p:txBody>
        </p:sp>
        <p:sp>
          <p:nvSpPr>
            <p:cNvPr id="30" name="Google Shape;779;p26">
              <a:extLst>
                <a:ext uri="{FF2B5EF4-FFF2-40B4-BE49-F238E27FC236}">
                  <a16:creationId xmlns:a16="http://schemas.microsoft.com/office/drawing/2014/main" id="{ECF4A244-EE86-46DD-8FF7-D8007680B85F}"/>
                </a:ext>
              </a:extLst>
            </p:cNvPr>
            <p:cNvSpPr/>
            <p:nvPr/>
          </p:nvSpPr>
          <p:spPr>
            <a:xfrm>
              <a:off x="4259094" y="3478226"/>
              <a:ext cx="197908" cy="521746"/>
            </a:xfrm>
            <a:custGeom>
              <a:avLst/>
              <a:gdLst/>
              <a:ahLst/>
              <a:cxnLst/>
              <a:rect l="l" t="t" r="r" b="b"/>
              <a:pathLst>
                <a:path w="7168" h="18897" extrusionOk="0">
                  <a:moveTo>
                    <a:pt x="7168" y="1"/>
                  </a:moveTo>
                  <a:lnTo>
                    <a:pt x="4263" y="3811"/>
                  </a:lnTo>
                  <a:lnTo>
                    <a:pt x="3560" y="8419"/>
                  </a:lnTo>
                  <a:lnTo>
                    <a:pt x="1738" y="15122"/>
                  </a:lnTo>
                  <a:lnTo>
                    <a:pt x="0" y="18896"/>
                  </a:lnTo>
                  <a:lnTo>
                    <a:pt x="2608" y="18896"/>
                  </a:lnTo>
                  <a:lnTo>
                    <a:pt x="5382" y="16170"/>
                  </a:lnTo>
                  <a:lnTo>
                    <a:pt x="5608" y="6847"/>
                  </a:lnTo>
                  <a:lnTo>
                    <a:pt x="7168" y="1"/>
                  </a:lnTo>
                  <a:close/>
                </a:path>
              </a:pathLst>
            </a:custGeom>
            <a:solidFill>
              <a:srgbClr val="A5DFF9"/>
            </a:solidFill>
            <a:ln>
              <a:noFill/>
            </a:ln>
          </p:spPr>
          <p:txBody>
            <a:bodyPr spcFirstLastPara="1" wrap="square" lIns="121900" tIns="121900" rIns="121900" bIns="121900" anchor="ctr" anchorCtr="0">
              <a:noAutofit/>
            </a:bodyPr>
            <a:lstStyle/>
            <a:p>
              <a:pPr defTabSz="609630"/>
              <a:endParaRPr sz="2400">
                <a:solidFill>
                  <a:srgbClr val="000000"/>
                </a:solidFill>
                <a:latin typeface="+mj-lt"/>
              </a:endParaRPr>
            </a:p>
          </p:txBody>
        </p:sp>
        <p:sp>
          <p:nvSpPr>
            <p:cNvPr id="31" name="Google Shape;780;p26">
              <a:extLst>
                <a:ext uri="{FF2B5EF4-FFF2-40B4-BE49-F238E27FC236}">
                  <a16:creationId xmlns:a16="http://schemas.microsoft.com/office/drawing/2014/main" id="{A5871D0B-5EBF-4330-B991-B551CE9B3082}"/>
                </a:ext>
              </a:extLst>
            </p:cNvPr>
            <p:cNvSpPr/>
            <p:nvPr/>
          </p:nvSpPr>
          <p:spPr>
            <a:xfrm>
              <a:off x="4647630" y="3655750"/>
              <a:ext cx="311662" cy="951026"/>
            </a:xfrm>
            <a:custGeom>
              <a:avLst/>
              <a:gdLst/>
              <a:ahLst/>
              <a:cxnLst/>
              <a:rect l="l" t="t" r="r" b="b"/>
              <a:pathLst>
                <a:path w="11288" h="34445" extrusionOk="0">
                  <a:moveTo>
                    <a:pt x="11287" y="0"/>
                  </a:moveTo>
                  <a:lnTo>
                    <a:pt x="7096" y="7227"/>
                  </a:lnTo>
                  <a:lnTo>
                    <a:pt x="7466" y="11514"/>
                  </a:lnTo>
                  <a:lnTo>
                    <a:pt x="2953" y="26694"/>
                  </a:lnTo>
                  <a:lnTo>
                    <a:pt x="0" y="29004"/>
                  </a:lnTo>
                  <a:lnTo>
                    <a:pt x="4513" y="30052"/>
                  </a:lnTo>
                  <a:lnTo>
                    <a:pt x="8942" y="34445"/>
                  </a:lnTo>
                  <a:lnTo>
                    <a:pt x="10680" y="14502"/>
                  </a:lnTo>
                  <a:lnTo>
                    <a:pt x="8942" y="6287"/>
                  </a:lnTo>
                  <a:lnTo>
                    <a:pt x="11287" y="0"/>
                  </a:lnTo>
                  <a:close/>
                </a:path>
              </a:pathLst>
            </a:custGeom>
            <a:solidFill>
              <a:srgbClr val="A5DFF9"/>
            </a:solidFill>
            <a:ln>
              <a:noFill/>
            </a:ln>
          </p:spPr>
          <p:txBody>
            <a:bodyPr spcFirstLastPara="1" wrap="square" lIns="121900" tIns="121900" rIns="121900" bIns="121900" anchor="ctr" anchorCtr="0">
              <a:noAutofit/>
            </a:bodyPr>
            <a:lstStyle/>
            <a:p>
              <a:pPr defTabSz="609630"/>
              <a:endParaRPr sz="2400">
                <a:solidFill>
                  <a:srgbClr val="000000"/>
                </a:solidFill>
                <a:latin typeface="+mj-lt"/>
              </a:endParaRPr>
            </a:p>
          </p:txBody>
        </p:sp>
        <p:sp>
          <p:nvSpPr>
            <p:cNvPr id="40" name="Google Shape;781;p26">
              <a:extLst>
                <a:ext uri="{FF2B5EF4-FFF2-40B4-BE49-F238E27FC236}">
                  <a16:creationId xmlns:a16="http://schemas.microsoft.com/office/drawing/2014/main" id="{21DE1606-5EAB-4412-90BD-327629335525}"/>
                </a:ext>
              </a:extLst>
            </p:cNvPr>
            <p:cNvSpPr/>
            <p:nvPr/>
          </p:nvSpPr>
          <p:spPr>
            <a:xfrm>
              <a:off x="5231413" y="3568313"/>
              <a:ext cx="129215" cy="460231"/>
            </a:xfrm>
            <a:custGeom>
              <a:avLst/>
              <a:gdLst/>
              <a:ahLst/>
              <a:cxnLst/>
              <a:rect l="l" t="t" r="r" b="b"/>
              <a:pathLst>
                <a:path w="4680" h="16669" extrusionOk="0">
                  <a:moveTo>
                    <a:pt x="4680" y="0"/>
                  </a:moveTo>
                  <a:lnTo>
                    <a:pt x="2275" y="10609"/>
                  </a:lnTo>
                  <a:lnTo>
                    <a:pt x="1" y="13276"/>
                  </a:lnTo>
                  <a:lnTo>
                    <a:pt x="906" y="16669"/>
                  </a:lnTo>
                  <a:lnTo>
                    <a:pt x="1775" y="13121"/>
                  </a:lnTo>
                  <a:lnTo>
                    <a:pt x="3263" y="11490"/>
                  </a:lnTo>
                  <a:lnTo>
                    <a:pt x="4680" y="0"/>
                  </a:lnTo>
                  <a:close/>
                </a:path>
              </a:pathLst>
            </a:custGeom>
            <a:solidFill>
              <a:srgbClr val="A5DFF9"/>
            </a:solidFill>
            <a:ln>
              <a:noFill/>
            </a:ln>
          </p:spPr>
          <p:txBody>
            <a:bodyPr spcFirstLastPara="1" wrap="square" lIns="121900" tIns="121900" rIns="121900" bIns="121900" anchor="ctr" anchorCtr="0">
              <a:noAutofit/>
            </a:bodyPr>
            <a:lstStyle/>
            <a:p>
              <a:pPr defTabSz="609630"/>
              <a:endParaRPr sz="2400">
                <a:solidFill>
                  <a:srgbClr val="000000"/>
                </a:solidFill>
                <a:latin typeface="+mj-lt"/>
              </a:endParaRPr>
            </a:p>
          </p:txBody>
        </p:sp>
        <p:sp>
          <p:nvSpPr>
            <p:cNvPr id="41" name="Google Shape;782;p26">
              <a:extLst>
                <a:ext uri="{FF2B5EF4-FFF2-40B4-BE49-F238E27FC236}">
                  <a16:creationId xmlns:a16="http://schemas.microsoft.com/office/drawing/2014/main" id="{D549CE30-2B82-4122-84D2-D99DEE81D8D7}"/>
                </a:ext>
              </a:extLst>
            </p:cNvPr>
            <p:cNvSpPr/>
            <p:nvPr/>
          </p:nvSpPr>
          <p:spPr>
            <a:xfrm>
              <a:off x="5594659" y="2369821"/>
              <a:ext cx="237363" cy="1112103"/>
            </a:xfrm>
            <a:custGeom>
              <a:avLst/>
              <a:gdLst/>
              <a:ahLst/>
              <a:cxnLst/>
              <a:rect l="l" t="t" r="r" b="b"/>
              <a:pathLst>
                <a:path w="8597" h="40279" extrusionOk="0">
                  <a:moveTo>
                    <a:pt x="7942" y="0"/>
                  </a:moveTo>
                  <a:lnTo>
                    <a:pt x="7418" y="11930"/>
                  </a:lnTo>
                  <a:cubicBezTo>
                    <a:pt x="7418" y="11930"/>
                    <a:pt x="3703" y="23479"/>
                    <a:pt x="3572" y="23789"/>
                  </a:cubicBezTo>
                  <a:cubicBezTo>
                    <a:pt x="3441" y="24098"/>
                    <a:pt x="0" y="40279"/>
                    <a:pt x="0" y="40279"/>
                  </a:cubicBezTo>
                  <a:lnTo>
                    <a:pt x="8597" y="19550"/>
                  </a:lnTo>
                  <a:lnTo>
                    <a:pt x="7942" y="0"/>
                  </a:lnTo>
                  <a:close/>
                </a:path>
              </a:pathLst>
            </a:custGeom>
            <a:solidFill>
              <a:srgbClr val="A5DFF9"/>
            </a:solidFill>
            <a:ln>
              <a:noFill/>
            </a:ln>
          </p:spPr>
          <p:txBody>
            <a:bodyPr spcFirstLastPara="1" wrap="square" lIns="121900" tIns="121900" rIns="121900" bIns="121900" anchor="ctr" anchorCtr="0">
              <a:noAutofit/>
            </a:bodyPr>
            <a:lstStyle/>
            <a:p>
              <a:pPr defTabSz="609630"/>
              <a:endParaRPr sz="2400">
                <a:solidFill>
                  <a:srgbClr val="000000"/>
                </a:solidFill>
                <a:latin typeface="+mj-lt"/>
              </a:endParaRPr>
            </a:p>
          </p:txBody>
        </p:sp>
        <p:sp>
          <p:nvSpPr>
            <p:cNvPr id="42" name="Google Shape;783;p26">
              <a:extLst>
                <a:ext uri="{FF2B5EF4-FFF2-40B4-BE49-F238E27FC236}">
                  <a16:creationId xmlns:a16="http://schemas.microsoft.com/office/drawing/2014/main" id="{B79E810A-91DB-4E05-A392-0DBEAA9E3A24}"/>
                </a:ext>
              </a:extLst>
            </p:cNvPr>
            <p:cNvSpPr/>
            <p:nvPr/>
          </p:nvSpPr>
          <p:spPr>
            <a:xfrm>
              <a:off x="3218692" y="1133837"/>
              <a:ext cx="2685128" cy="880704"/>
            </a:xfrm>
            <a:custGeom>
              <a:avLst/>
              <a:gdLst/>
              <a:ahLst/>
              <a:cxnLst/>
              <a:rect l="l" t="t" r="r" b="b"/>
              <a:pathLst>
                <a:path w="97252" h="31898" extrusionOk="0">
                  <a:moveTo>
                    <a:pt x="59187" y="1"/>
                  </a:moveTo>
                  <a:lnTo>
                    <a:pt x="55020" y="4061"/>
                  </a:lnTo>
                  <a:lnTo>
                    <a:pt x="50269" y="4680"/>
                  </a:lnTo>
                  <a:lnTo>
                    <a:pt x="41208" y="12776"/>
                  </a:lnTo>
                  <a:lnTo>
                    <a:pt x="35077" y="21063"/>
                  </a:lnTo>
                  <a:lnTo>
                    <a:pt x="29231" y="22992"/>
                  </a:lnTo>
                  <a:lnTo>
                    <a:pt x="23528" y="29028"/>
                  </a:lnTo>
                  <a:lnTo>
                    <a:pt x="20170" y="26171"/>
                  </a:lnTo>
                  <a:lnTo>
                    <a:pt x="16217" y="26171"/>
                  </a:lnTo>
                  <a:lnTo>
                    <a:pt x="14324" y="27218"/>
                  </a:lnTo>
                  <a:lnTo>
                    <a:pt x="8621" y="26171"/>
                  </a:lnTo>
                  <a:lnTo>
                    <a:pt x="6287" y="27754"/>
                  </a:lnTo>
                  <a:lnTo>
                    <a:pt x="2918" y="27754"/>
                  </a:lnTo>
                  <a:lnTo>
                    <a:pt x="1" y="31897"/>
                  </a:lnTo>
                  <a:lnTo>
                    <a:pt x="97251" y="31897"/>
                  </a:lnTo>
                  <a:lnTo>
                    <a:pt x="94120" y="28540"/>
                  </a:lnTo>
                  <a:lnTo>
                    <a:pt x="92143" y="28635"/>
                  </a:lnTo>
                  <a:lnTo>
                    <a:pt x="88560" y="26516"/>
                  </a:lnTo>
                  <a:lnTo>
                    <a:pt x="85273" y="27754"/>
                  </a:lnTo>
                  <a:lnTo>
                    <a:pt x="81690" y="23789"/>
                  </a:lnTo>
                  <a:lnTo>
                    <a:pt x="77380" y="18241"/>
                  </a:lnTo>
                  <a:lnTo>
                    <a:pt x="72272" y="14276"/>
                  </a:lnTo>
                  <a:lnTo>
                    <a:pt x="68545" y="9347"/>
                  </a:lnTo>
                  <a:lnTo>
                    <a:pt x="66854" y="9073"/>
                  </a:lnTo>
                  <a:lnTo>
                    <a:pt x="59187" y="1"/>
                  </a:lnTo>
                  <a:close/>
                </a:path>
              </a:pathLst>
            </a:custGeom>
            <a:solidFill>
              <a:srgbClr val="D8EFFE"/>
            </a:solidFill>
            <a:ln>
              <a:noFill/>
            </a:ln>
          </p:spPr>
          <p:txBody>
            <a:bodyPr spcFirstLastPara="1" wrap="square" lIns="121900" tIns="121900" rIns="121900" bIns="121900" anchor="ctr" anchorCtr="0">
              <a:noAutofit/>
            </a:bodyPr>
            <a:lstStyle/>
            <a:p>
              <a:pPr defTabSz="609630"/>
              <a:endParaRPr sz="2400">
                <a:solidFill>
                  <a:srgbClr val="000000"/>
                </a:solidFill>
                <a:latin typeface="+mj-lt"/>
              </a:endParaRPr>
            </a:p>
          </p:txBody>
        </p:sp>
        <p:sp>
          <p:nvSpPr>
            <p:cNvPr id="43" name="Google Shape;784;p26">
              <a:extLst>
                <a:ext uri="{FF2B5EF4-FFF2-40B4-BE49-F238E27FC236}">
                  <a16:creationId xmlns:a16="http://schemas.microsoft.com/office/drawing/2014/main" id="{29FC6214-FC8E-4002-BB78-6D3E5688EB1B}"/>
                </a:ext>
              </a:extLst>
            </p:cNvPr>
            <p:cNvSpPr/>
            <p:nvPr/>
          </p:nvSpPr>
          <p:spPr>
            <a:xfrm>
              <a:off x="3299226" y="1900087"/>
              <a:ext cx="93073" cy="92714"/>
            </a:xfrm>
            <a:custGeom>
              <a:avLst/>
              <a:gdLst/>
              <a:ahLst/>
              <a:cxnLst/>
              <a:rect l="l" t="t" r="r" b="b"/>
              <a:pathLst>
                <a:path w="3371" h="3358" extrusionOk="0">
                  <a:moveTo>
                    <a:pt x="1" y="0"/>
                  </a:moveTo>
                  <a:lnTo>
                    <a:pt x="1596" y="1238"/>
                  </a:lnTo>
                  <a:lnTo>
                    <a:pt x="799" y="3358"/>
                  </a:lnTo>
                  <a:lnTo>
                    <a:pt x="2775" y="1679"/>
                  </a:lnTo>
                  <a:lnTo>
                    <a:pt x="2775" y="607"/>
                  </a:lnTo>
                  <a:lnTo>
                    <a:pt x="3370" y="0"/>
                  </a:lnTo>
                  <a:close/>
                </a:path>
              </a:pathLst>
            </a:custGeom>
            <a:solidFill>
              <a:srgbClr val="7CD4FB"/>
            </a:solidFill>
            <a:ln>
              <a:noFill/>
            </a:ln>
          </p:spPr>
          <p:txBody>
            <a:bodyPr spcFirstLastPara="1" wrap="square" lIns="121900" tIns="121900" rIns="121900" bIns="121900" anchor="ctr" anchorCtr="0">
              <a:noAutofit/>
            </a:bodyPr>
            <a:lstStyle/>
            <a:p>
              <a:pPr defTabSz="609630"/>
              <a:endParaRPr sz="2400">
                <a:solidFill>
                  <a:srgbClr val="000000"/>
                </a:solidFill>
                <a:latin typeface="+mj-lt"/>
              </a:endParaRPr>
            </a:p>
          </p:txBody>
        </p:sp>
        <p:sp>
          <p:nvSpPr>
            <p:cNvPr id="48" name="Google Shape;785;p26">
              <a:extLst>
                <a:ext uri="{FF2B5EF4-FFF2-40B4-BE49-F238E27FC236}">
                  <a16:creationId xmlns:a16="http://schemas.microsoft.com/office/drawing/2014/main" id="{376956B0-F916-48FD-8985-D67E191592A4}"/>
                </a:ext>
              </a:extLst>
            </p:cNvPr>
            <p:cNvSpPr/>
            <p:nvPr/>
          </p:nvSpPr>
          <p:spPr>
            <a:xfrm>
              <a:off x="3456678" y="1856355"/>
              <a:ext cx="157515" cy="105884"/>
            </a:xfrm>
            <a:custGeom>
              <a:avLst/>
              <a:gdLst/>
              <a:ahLst/>
              <a:cxnLst/>
              <a:rect l="l" t="t" r="r" b="b"/>
              <a:pathLst>
                <a:path w="5705" h="3835" extrusionOk="0">
                  <a:moveTo>
                    <a:pt x="1" y="1"/>
                  </a:moveTo>
                  <a:lnTo>
                    <a:pt x="2275" y="1584"/>
                  </a:lnTo>
                  <a:lnTo>
                    <a:pt x="1656" y="3834"/>
                  </a:lnTo>
                  <a:lnTo>
                    <a:pt x="1656" y="3834"/>
                  </a:lnTo>
                  <a:lnTo>
                    <a:pt x="3811" y="1584"/>
                  </a:lnTo>
                  <a:cubicBezTo>
                    <a:pt x="3811" y="1584"/>
                    <a:pt x="4128" y="1521"/>
                    <a:pt x="4340" y="1521"/>
                  </a:cubicBezTo>
                  <a:cubicBezTo>
                    <a:pt x="4446" y="1521"/>
                    <a:pt x="4525" y="1536"/>
                    <a:pt x="4525" y="1584"/>
                  </a:cubicBezTo>
                  <a:lnTo>
                    <a:pt x="4525" y="2537"/>
                  </a:lnTo>
                  <a:lnTo>
                    <a:pt x="5704" y="1048"/>
                  </a:lnTo>
                  <a:lnTo>
                    <a:pt x="1" y="1"/>
                  </a:lnTo>
                  <a:close/>
                </a:path>
              </a:pathLst>
            </a:custGeom>
            <a:solidFill>
              <a:srgbClr val="7CD4FB"/>
            </a:solidFill>
            <a:ln>
              <a:noFill/>
            </a:ln>
          </p:spPr>
          <p:txBody>
            <a:bodyPr spcFirstLastPara="1" wrap="square" lIns="121900" tIns="121900" rIns="121900" bIns="121900" anchor="ctr" anchorCtr="0">
              <a:noAutofit/>
            </a:bodyPr>
            <a:lstStyle/>
            <a:p>
              <a:pPr defTabSz="609630"/>
              <a:endParaRPr sz="2400">
                <a:solidFill>
                  <a:srgbClr val="000000"/>
                </a:solidFill>
                <a:latin typeface="+mj-lt"/>
              </a:endParaRPr>
            </a:p>
          </p:txBody>
        </p:sp>
        <p:sp>
          <p:nvSpPr>
            <p:cNvPr id="49" name="Google Shape;786;p26">
              <a:extLst>
                <a:ext uri="{FF2B5EF4-FFF2-40B4-BE49-F238E27FC236}">
                  <a16:creationId xmlns:a16="http://schemas.microsoft.com/office/drawing/2014/main" id="{7E6EEC76-D205-48CA-8F44-2777C99CA5F0}"/>
                </a:ext>
              </a:extLst>
            </p:cNvPr>
            <p:cNvSpPr/>
            <p:nvPr/>
          </p:nvSpPr>
          <p:spPr>
            <a:xfrm>
              <a:off x="3735442" y="1856355"/>
              <a:ext cx="132832" cy="120021"/>
            </a:xfrm>
            <a:custGeom>
              <a:avLst/>
              <a:gdLst/>
              <a:ahLst/>
              <a:cxnLst/>
              <a:rect l="l" t="t" r="r" b="b"/>
              <a:pathLst>
                <a:path w="4811" h="4347" extrusionOk="0">
                  <a:moveTo>
                    <a:pt x="1453" y="1"/>
                  </a:moveTo>
                  <a:lnTo>
                    <a:pt x="679" y="417"/>
                  </a:lnTo>
                  <a:lnTo>
                    <a:pt x="60" y="1763"/>
                  </a:lnTo>
                  <a:lnTo>
                    <a:pt x="1001" y="1370"/>
                  </a:lnTo>
                  <a:lnTo>
                    <a:pt x="2179" y="2227"/>
                  </a:lnTo>
                  <a:lnTo>
                    <a:pt x="1036" y="3834"/>
                  </a:lnTo>
                  <a:lnTo>
                    <a:pt x="0" y="3834"/>
                  </a:lnTo>
                  <a:lnTo>
                    <a:pt x="1167" y="4346"/>
                  </a:lnTo>
                  <a:lnTo>
                    <a:pt x="3084" y="3013"/>
                  </a:lnTo>
                  <a:lnTo>
                    <a:pt x="4299" y="3834"/>
                  </a:lnTo>
                  <a:lnTo>
                    <a:pt x="4811" y="2858"/>
                  </a:lnTo>
                  <a:lnTo>
                    <a:pt x="1453" y="1"/>
                  </a:lnTo>
                  <a:close/>
                </a:path>
              </a:pathLst>
            </a:custGeom>
            <a:solidFill>
              <a:srgbClr val="7CD4FB"/>
            </a:solidFill>
            <a:ln>
              <a:noFill/>
            </a:ln>
          </p:spPr>
          <p:txBody>
            <a:bodyPr spcFirstLastPara="1" wrap="square" lIns="121900" tIns="121900" rIns="121900" bIns="121900" anchor="ctr" anchorCtr="0">
              <a:noAutofit/>
            </a:bodyPr>
            <a:lstStyle/>
            <a:p>
              <a:pPr defTabSz="609630"/>
              <a:endParaRPr sz="2400">
                <a:solidFill>
                  <a:srgbClr val="000000"/>
                </a:solidFill>
                <a:latin typeface="+mj-lt"/>
              </a:endParaRPr>
            </a:p>
          </p:txBody>
        </p:sp>
        <p:sp>
          <p:nvSpPr>
            <p:cNvPr id="50" name="Google Shape;787;p26">
              <a:extLst>
                <a:ext uri="{FF2B5EF4-FFF2-40B4-BE49-F238E27FC236}">
                  <a16:creationId xmlns:a16="http://schemas.microsoft.com/office/drawing/2014/main" id="{BD04DA3F-B59A-4F44-8B1A-A0A39A1AABE2}"/>
                </a:ext>
              </a:extLst>
            </p:cNvPr>
            <p:cNvSpPr/>
            <p:nvPr/>
          </p:nvSpPr>
          <p:spPr>
            <a:xfrm>
              <a:off x="4025691" y="1715330"/>
              <a:ext cx="161436" cy="141059"/>
            </a:xfrm>
            <a:custGeom>
              <a:avLst/>
              <a:gdLst/>
              <a:ahLst/>
              <a:cxnLst/>
              <a:rect l="l" t="t" r="r" b="b"/>
              <a:pathLst>
                <a:path w="5847" h="5109" extrusionOk="0">
                  <a:moveTo>
                    <a:pt x="5847" y="1"/>
                  </a:moveTo>
                  <a:lnTo>
                    <a:pt x="1" y="1930"/>
                  </a:lnTo>
                  <a:lnTo>
                    <a:pt x="3251" y="2775"/>
                  </a:lnTo>
                  <a:lnTo>
                    <a:pt x="3025" y="5109"/>
                  </a:lnTo>
                  <a:lnTo>
                    <a:pt x="5847" y="1"/>
                  </a:lnTo>
                  <a:close/>
                </a:path>
              </a:pathLst>
            </a:custGeom>
            <a:solidFill>
              <a:srgbClr val="7CD4FB"/>
            </a:solidFill>
            <a:ln>
              <a:noFill/>
            </a:ln>
          </p:spPr>
          <p:txBody>
            <a:bodyPr spcFirstLastPara="1" wrap="square" lIns="121900" tIns="121900" rIns="121900" bIns="121900" anchor="ctr" anchorCtr="0">
              <a:noAutofit/>
            </a:bodyPr>
            <a:lstStyle/>
            <a:p>
              <a:pPr defTabSz="609630"/>
              <a:endParaRPr sz="2400">
                <a:solidFill>
                  <a:srgbClr val="000000"/>
                </a:solidFill>
                <a:latin typeface="+mj-lt"/>
              </a:endParaRPr>
            </a:p>
          </p:txBody>
        </p:sp>
        <p:sp>
          <p:nvSpPr>
            <p:cNvPr id="51" name="Google Shape;788;p26">
              <a:extLst>
                <a:ext uri="{FF2B5EF4-FFF2-40B4-BE49-F238E27FC236}">
                  <a16:creationId xmlns:a16="http://schemas.microsoft.com/office/drawing/2014/main" id="{2609AD91-9BA8-4EAC-97C9-41FFEEA9D2AD}"/>
                </a:ext>
              </a:extLst>
            </p:cNvPr>
            <p:cNvSpPr/>
            <p:nvPr/>
          </p:nvSpPr>
          <p:spPr>
            <a:xfrm>
              <a:off x="4505942" y="1245928"/>
              <a:ext cx="388583" cy="428700"/>
            </a:xfrm>
            <a:custGeom>
              <a:avLst/>
              <a:gdLst/>
              <a:ahLst/>
              <a:cxnLst/>
              <a:rect l="l" t="t" r="r" b="b"/>
              <a:pathLst>
                <a:path w="14074" h="15527" extrusionOk="0">
                  <a:moveTo>
                    <a:pt x="8395" y="1"/>
                  </a:moveTo>
                  <a:lnTo>
                    <a:pt x="3644" y="620"/>
                  </a:lnTo>
                  <a:lnTo>
                    <a:pt x="3311" y="2239"/>
                  </a:lnTo>
                  <a:lnTo>
                    <a:pt x="1" y="6001"/>
                  </a:lnTo>
                  <a:lnTo>
                    <a:pt x="3180" y="5537"/>
                  </a:lnTo>
                  <a:lnTo>
                    <a:pt x="5561" y="7109"/>
                  </a:lnTo>
                  <a:lnTo>
                    <a:pt x="4918" y="7895"/>
                  </a:lnTo>
                  <a:lnTo>
                    <a:pt x="6299" y="8359"/>
                  </a:lnTo>
                  <a:lnTo>
                    <a:pt x="7645" y="9823"/>
                  </a:lnTo>
                  <a:lnTo>
                    <a:pt x="8823" y="10978"/>
                  </a:lnTo>
                  <a:lnTo>
                    <a:pt x="6263" y="12859"/>
                  </a:lnTo>
                  <a:lnTo>
                    <a:pt x="3823" y="13336"/>
                  </a:lnTo>
                  <a:lnTo>
                    <a:pt x="3215" y="15526"/>
                  </a:lnTo>
                  <a:lnTo>
                    <a:pt x="3215" y="15526"/>
                  </a:lnTo>
                  <a:lnTo>
                    <a:pt x="4692" y="13800"/>
                  </a:lnTo>
                  <a:lnTo>
                    <a:pt x="7216" y="13800"/>
                  </a:lnTo>
                  <a:lnTo>
                    <a:pt x="9085" y="12395"/>
                  </a:lnTo>
                  <a:lnTo>
                    <a:pt x="11336" y="13907"/>
                  </a:lnTo>
                  <a:lnTo>
                    <a:pt x="10300" y="15110"/>
                  </a:lnTo>
                  <a:lnTo>
                    <a:pt x="10300" y="15110"/>
                  </a:lnTo>
                  <a:lnTo>
                    <a:pt x="12228" y="14229"/>
                  </a:lnTo>
                  <a:lnTo>
                    <a:pt x="14074" y="15265"/>
                  </a:lnTo>
                  <a:lnTo>
                    <a:pt x="14074" y="15265"/>
                  </a:lnTo>
                  <a:lnTo>
                    <a:pt x="12038" y="13229"/>
                  </a:lnTo>
                  <a:lnTo>
                    <a:pt x="10073" y="12240"/>
                  </a:lnTo>
                  <a:lnTo>
                    <a:pt x="11038" y="11133"/>
                  </a:lnTo>
                  <a:lnTo>
                    <a:pt x="14074" y="11883"/>
                  </a:lnTo>
                  <a:lnTo>
                    <a:pt x="14074" y="11883"/>
                  </a:lnTo>
                  <a:lnTo>
                    <a:pt x="11038" y="9359"/>
                  </a:lnTo>
                  <a:lnTo>
                    <a:pt x="8216" y="9299"/>
                  </a:lnTo>
                  <a:lnTo>
                    <a:pt x="6871" y="6954"/>
                  </a:lnTo>
                  <a:lnTo>
                    <a:pt x="8252" y="6525"/>
                  </a:lnTo>
                  <a:lnTo>
                    <a:pt x="9823" y="6787"/>
                  </a:lnTo>
                  <a:lnTo>
                    <a:pt x="8597" y="5382"/>
                  </a:lnTo>
                  <a:lnTo>
                    <a:pt x="6037" y="4335"/>
                  </a:lnTo>
                  <a:lnTo>
                    <a:pt x="6740" y="2763"/>
                  </a:lnTo>
                  <a:lnTo>
                    <a:pt x="4275" y="2906"/>
                  </a:lnTo>
                  <a:lnTo>
                    <a:pt x="8395" y="1"/>
                  </a:lnTo>
                  <a:close/>
                </a:path>
              </a:pathLst>
            </a:custGeom>
            <a:solidFill>
              <a:srgbClr val="7CD4FB"/>
            </a:solidFill>
            <a:ln>
              <a:noFill/>
            </a:ln>
          </p:spPr>
          <p:txBody>
            <a:bodyPr spcFirstLastPara="1" wrap="square" lIns="121900" tIns="121900" rIns="121900" bIns="121900" anchor="ctr" anchorCtr="0">
              <a:noAutofit/>
            </a:bodyPr>
            <a:lstStyle/>
            <a:p>
              <a:pPr defTabSz="609630"/>
              <a:endParaRPr sz="2400">
                <a:solidFill>
                  <a:srgbClr val="000000"/>
                </a:solidFill>
                <a:latin typeface="+mj-lt"/>
              </a:endParaRPr>
            </a:p>
          </p:txBody>
        </p:sp>
        <p:sp>
          <p:nvSpPr>
            <p:cNvPr id="56" name="Google Shape;789;p26">
              <a:extLst>
                <a:ext uri="{FF2B5EF4-FFF2-40B4-BE49-F238E27FC236}">
                  <a16:creationId xmlns:a16="http://schemas.microsoft.com/office/drawing/2014/main" id="{FF24D96F-9C2D-4338-AEF8-9D7673E8C934}"/>
                </a:ext>
              </a:extLst>
            </p:cNvPr>
            <p:cNvSpPr/>
            <p:nvPr/>
          </p:nvSpPr>
          <p:spPr>
            <a:xfrm>
              <a:off x="5095993" y="1391895"/>
              <a:ext cx="118033" cy="136117"/>
            </a:xfrm>
            <a:custGeom>
              <a:avLst/>
              <a:gdLst/>
              <a:ahLst/>
              <a:cxnLst/>
              <a:rect l="l" t="t" r="r" b="b"/>
              <a:pathLst>
                <a:path w="4275" h="4930" extrusionOk="0">
                  <a:moveTo>
                    <a:pt x="548" y="0"/>
                  </a:moveTo>
                  <a:lnTo>
                    <a:pt x="905" y="1929"/>
                  </a:lnTo>
                  <a:lnTo>
                    <a:pt x="0" y="1929"/>
                  </a:lnTo>
                  <a:lnTo>
                    <a:pt x="4275" y="4929"/>
                  </a:lnTo>
                  <a:lnTo>
                    <a:pt x="548" y="0"/>
                  </a:lnTo>
                  <a:close/>
                </a:path>
              </a:pathLst>
            </a:custGeom>
            <a:solidFill>
              <a:srgbClr val="7CD4FB"/>
            </a:solidFill>
            <a:ln>
              <a:noFill/>
            </a:ln>
          </p:spPr>
          <p:txBody>
            <a:bodyPr spcFirstLastPara="1" wrap="square" lIns="121900" tIns="121900" rIns="121900" bIns="121900" anchor="ctr" anchorCtr="0">
              <a:noAutofit/>
            </a:bodyPr>
            <a:lstStyle/>
            <a:p>
              <a:pPr defTabSz="609630"/>
              <a:endParaRPr sz="2400">
                <a:solidFill>
                  <a:srgbClr val="000000"/>
                </a:solidFill>
                <a:latin typeface="+mj-lt"/>
              </a:endParaRPr>
            </a:p>
          </p:txBody>
        </p:sp>
        <p:sp>
          <p:nvSpPr>
            <p:cNvPr id="57" name="Google Shape;790;p26">
              <a:extLst>
                <a:ext uri="{FF2B5EF4-FFF2-40B4-BE49-F238E27FC236}">
                  <a16:creationId xmlns:a16="http://schemas.microsoft.com/office/drawing/2014/main" id="{0F5493B1-347F-40B8-B5D2-40D1A95556C2}"/>
                </a:ext>
              </a:extLst>
            </p:cNvPr>
            <p:cNvSpPr/>
            <p:nvPr/>
          </p:nvSpPr>
          <p:spPr>
            <a:xfrm>
              <a:off x="5355017" y="1637446"/>
              <a:ext cx="217981" cy="262682"/>
            </a:xfrm>
            <a:custGeom>
              <a:avLst/>
              <a:gdLst/>
              <a:ahLst/>
              <a:cxnLst/>
              <a:rect l="l" t="t" r="r" b="b"/>
              <a:pathLst>
                <a:path w="7895" h="9514" extrusionOk="0">
                  <a:moveTo>
                    <a:pt x="1" y="0"/>
                  </a:moveTo>
                  <a:lnTo>
                    <a:pt x="858" y="2608"/>
                  </a:lnTo>
                  <a:lnTo>
                    <a:pt x="1" y="2608"/>
                  </a:lnTo>
                  <a:lnTo>
                    <a:pt x="7894" y="9513"/>
                  </a:lnTo>
                  <a:lnTo>
                    <a:pt x="7894" y="9513"/>
                  </a:lnTo>
                  <a:lnTo>
                    <a:pt x="1" y="0"/>
                  </a:lnTo>
                  <a:close/>
                </a:path>
              </a:pathLst>
            </a:custGeom>
            <a:solidFill>
              <a:srgbClr val="7CD4FB"/>
            </a:solidFill>
            <a:ln>
              <a:noFill/>
            </a:ln>
          </p:spPr>
          <p:txBody>
            <a:bodyPr spcFirstLastPara="1" wrap="square" lIns="121900" tIns="121900" rIns="121900" bIns="121900" anchor="ctr" anchorCtr="0">
              <a:noAutofit/>
            </a:bodyPr>
            <a:lstStyle/>
            <a:p>
              <a:pPr defTabSz="609630"/>
              <a:endParaRPr sz="2400">
                <a:solidFill>
                  <a:srgbClr val="000000"/>
                </a:solidFill>
                <a:latin typeface="+mj-lt"/>
              </a:endParaRPr>
            </a:p>
          </p:txBody>
        </p:sp>
        <p:sp>
          <p:nvSpPr>
            <p:cNvPr id="58" name="Google Shape;791;p26">
              <a:extLst>
                <a:ext uri="{FF2B5EF4-FFF2-40B4-BE49-F238E27FC236}">
                  <a16:creationId xmlns:a16="http://schemas.microsoft.com/office/drawing/2014/main" id="{977AB642-3850-4818-9396-DACBA0A80D0A}"/>
                </a:ext>
              </a:extLst>
            </p:cNvPr>
            <p:cNvSpPr/>
            <p:nvPr/>
          </p:nvSpPr>
          <p:spPr>
            <a:xfrm>
              <a:off x="5663681" y="1865880"/>
              <a:ext cx="98982" cy="67424"/>
            </a:xfrm>
            <a:custGeom>
              <a:avLst/>
              <a:gdLst/>
              <a:ahLst/>
              <a:cxnLst/>
              <a:rect l="l" t="t" r="r" b="b"/>
              <a:pathLst>
                <a:path w="3585" h="2442" extrusionOk="0">
                  <a:moveTo>
                    <a:pt x="1" y="1"/>
                  </a:moveTo>
                  <a:lnTo>
                    <a:pt x="1620" y="1870"/>
                  </a:lnTo>
                  <a:lnTo>
                    <a:pt x="1406" y="2442"/>
                  </a:lnTo>
                  <a:lnTo>
                    <a:pt x="3584" y="2120"/>
                  </a:lnTo>
                  <a:lnTo>
                    <a:pt x="1" y="1"/>
                  </a:lnTo>
                  <a:close/>
                </a:path>
              </a:pathLst>
            </a:custGeom>
            <a:solidFill>
              <a:srgbClr val="7CD4FB"/>
            </a:solidFill>
            <a:ln>
              <a:noFill/>
            </a:ln>
          </p:spPr>
          <p:txBody>
            <a:bodyPr spcFirstLastPara="1" wrap="square" lIns="121900" tIns="121900" rIns="121900" bIns="121900" anchor="ctr" anchorCtr="0">
              <a:noAutofit/>
            </a:bodyPr>
            <a:lstStyle/>
            <a:p>
              <a:pPr defTabSz="609630"/>
              <a:endParaRPr sz="2400">
                <a:solidFill>
                  <a:srgbClr val="000000"/>
                </a:solidFill>
                <a:latin typeface="+mj-lt"/>
              </a:endParaRPr>
            </a:p>
          </p:txBody>
        </p:sp>
      </p:grpSp>
      <p:sp>
        <p:nvSpPr>
          <p:cNvPr id="59" name="Google Shape;792;p26">
            <a:extLst>
              <a:ext uri="{FF2B5EF4-FFF2-40B4-BE49-F238E27FC236}">
                <a16:creationId xmlns:a16="http://schemas.microsoft.com/office/drawing/2014/main" id="{91F4FA46-82D3-4294-B040-0B3E1082FC0D}"/>
              </a:ext>
            </a:extLst>
          </p:cNvPr>
          <p:cNvSpPr/>
          <p:nvPr/>
        </p:nvSpPr>
        <p:spPr>
          <a:xfrm>
            <a:off x="65" y="2556761"/>
            <a:ext cx="12192043" cy="491839"/>
          </a:xfrm>
          <a:custGeom>
            <a:avLst/>
            <a:gdLst/>
            <a:ahLst/>
            <a:cxnLst/>
            <a:rect l="l" t="t" r="r" b="b"/>
            <a:pathLst>
              <a:path w="285751" h="9541" extrusionOk="0">
                <a:moveTo>
                  <a:pt x="1" y="1"/>
                </a:moveTo>
                <a:cubicBezTo>
                  <a:pt x="1" y="1"/>
                  <a:pt x="8607" y="8261"/>
                  <a:pt x="20022" y="8261"/>
                </a:cubicBezTo>
                <a:cubicBezTo>
                  <a:pt x="21316" y="8261"/>
                  <a:pt x="22646" y="8155"/>
                  <a:pt x="24004" y="7918"/>
                </a:cubicBezTo>
                <a:cubicBezTo>
                  <a:pt x="35004" y="6003"/>
                  <a:pt x="53409" y="3812"/>
                  <a:pt x="63962" y="3812"/>
                </a:cubicBezTo>
                <a:cubicBezTo>
                  <a:pt x="66201" y="3812"/>
                  <a:pt x="68088" y="3911"/>
                  <a:pt x="69474" y="4132"/>
                </a:cubicBezTo>
                <a:cubicBezTo>
                  <a:pt x="71478" y="4451"/>
                  <a:pt x="73061" y="4574"/>
                  <a:pt x="74425" y="4574"/>
                </a:cubicBezTo>
                <a:cubicBezTo>
                  <a:pt x="78450" y="4574"/>
                  <a:pt x="80569" y="3506"/>
                  <a:pt x="85976" y="3275"/>
                </a:cubicBezTo>
                <a:cubicBezTo>
                  <a:pt x="86165" y="3266"/>
                  <a:pt x="86359" y="3262"/>
                  <a:pt x="86558" y="3262"/>
                </a:cubicBezTo>
                <a:cubicBezTo>
                  <a:pt x="93287" y="3262"/>
                  <a:pt x="105734" y="7914"/>
                  <a:pt x="116834" y="7914"/>
                </a:cubicBezTo>
                <a:cubicBezTo>
                  <a:pt x="117991" y="7914"/>
                  <a:pt x="119134" y="7863"/>
                  <a:pt x="120254" y="7752"/>
                </a:cubicBezTo>
                <a:cubicBezTo>
                  <a:pt x="130506" y="6739"/>
                  <a:pt x="146991" y="2691"/>
                  <a:pt x="158244" y="2691"/>
                </a:cubicBezTo>
                <a:cubicBezTo>
                  <a:pt x="160360" y="2691"/>
                  <a:pt x="162292" y="2834"/>
                  <a:pt x="163962" y="3168"/>
                </a:cubicBezTo>
                <a:cubicBezTo>
                  <a:pt x="167303" y="3836"/>
                  <a:pt x="170414" y="4101"/>
                  <a:pt x="173599" y="4101"/>
                </a:cubicBezTo>
                <a:cubicBezTo>
                  <a:pt x="180460" y="4101"/>
                  <a:pt x="187665" y="2872"/>
                  <a:pt x="198252" y="1798"/>
                </a:cubicBezTo>
                <a:cubicBezTo>
                  <a:pt x="199379" y="1683"/>
                  <a:pt x="200518" y="1630"/>
                  <a:pt x="201666" y="1630"/>
                </a:cubicBezTo>
                <a:cubicBezTo>
                  <a:pt x="215654" y="1630"/>
                  <a:pt x="230968" y="9540"/>
                  <a:pt x="242989" y="9540"/>
                </a:cubicBezTo>
                <a:cubicBezTo>
                  <a:pt x="243534" y="9540"/>
                  <a:pt x="244072" y="9524"/>
                  <a:pt x="244603" y="9490"/>
                </a:cubicBezTo>
                <a:cubicBezTo>
                  <a:pt x="257807" y="8644"/>
                  <a:pt x="285751" y="1"/>
                  <a:pt x="285751" y="1"/>
                </a:cubicBezTo>
                <a:close/>
              </a:path>
            </a:pathLst>
          </a:custGeom>
          <a:gradFill flip="none" rotWithShape="1">
            <a:gsLst>
              <a:gs pos="0">
                <a:srgbClr val="460073">
                  <a:lumMod val="20000"/>
                  <a:lumOff val="80000"/>
                </a:srgbClr>
              </a:gs>
              <a:gs pos="0">
                <a:srgbClr val="B455AA">
                  <a:lumMod val="60000"/>
                  <a:lumOff val="40000"/>
                </a:srgbClr>
              </a:gs>
              <a:gs pos="31000">
                <a:srgbClr val="A5DFF9"/>
              </a:gs>
              <a:gs pos="61000">
                <a:srgbClr val="53A8DD"/>
              </a:gs>
              <a:gs pos="91000">
                <a:srgbClr val="0070C0"/>
              </a:gs>
            </a:gsLst>
            <a:lin ang="2700000" scaled="1"/>
            <a:tileRect/>
          </a:gradFill>
          <a:ln>
            <a:noFill/>
          </a:ln>
        </p:spPr>
        <p:txBody>
          <a:bodyPr spcFirstLastPara="1" wrap="square" lIns="121900" tIns="121900" rIns="121900" bIns="121900" anchor="ctr" anchorCtr="0">
            <a:noAutofit/>
          </a:bodyPr>
          <a:lstStyle/>
          <a:p>
            <a:pPr marL="0" marR="0" lvl="0" indent="0" defTabSz="60963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srgbClr val="000000"/>
              </a:solidFill>
              <a:effectLst/>
              <a:uLnTx/>
              <a:uFillTx/>
              <a:latin typeface="Graphik"/>
            </a:endParaRPr>
          </a:p>
        </p:txBody>
      </p:sp>
      <p:grpSp>
        <p:nvGrpSpPr>
          <p:cNvPr id="60" name="Google Shape;795;p26">
            <a:extLst>
              <a:ext uri="{FF2B5EF4-FFF2-40B4-BE49-F238E27FC236}">
                <a16:creationId xmlns:a16="http://schemas.microsoft.com/office/drawing/2014/main" id="{0DC94077-23C7-4B4C-BFFD-4AC602293936}"/>
              </a:ext>
            </a:extLst>
          </p:cNvPr>
          <p:cNvGrpSpPr/>
          <p:nvPr/>
        </p:nvGrpSpPr>
        <p:grpSpPr>
          <a:xfrm>
            <a:off x="8284867" y="1315760"/>
            <a:ext cx="3808163" cy="1121237"/>
            <a:chOff x="5086927" y="3515500"/>
            <a:chExt cx="4276273" cy="840929"/>
          </a:xfrm>
        </p:grpSpPr>
        <p:sp>
          <p:nvSpPr>
            <p:cNvPr id="61" name="Google Shape;796;p26">
              <a:extLst>
                <a:ext uri="{FF2B5EF4-FFF2-40B4-BE49-F238E27FC236}">
                  <a16:creationId xmlns:a16="http://schemas.microsoft.com/office/drawing/2014/main" id="{B35FACE7-8E99-49CD-BA77-056DAD40A16C}"/>
                </a:ext>
              </a:extLst>
            </p:cNvPr>
            <p:cNvSpPr txBox="1"/>
            <p:nvPr/>
          </p:nvSpPr>
          <p:spPr>
            <a:xfrm>
              <a:off x="5222700" y="3990729"/>
              <a:ext cx="4140500" cy="365700"/>
            </a:xfrm>
            <a:prstGeom prst="rect">
              <a:avLst/>
            </a:prstGeom>
            <a:noFill/>
            <a:ln>
              <a:noFill/>
            </a:ln>
          </p:spPr>
          <p:txBody>
            <a:bodyPr spcFirstLastPara="1" wrap="square" lIns="121900" tIns="121900" rIns="121900" bIns="121900" anchor="ctr" anchorCtr="0">
              <a:noAutofit/>
            </a:bodyPr>
            <a:lstStyle/>
            <a:p>
              <a:pPr marL="228611" indent="-228611" defTabSz="609630">
                <a:spcAft>
                  <a:spcPts val="200"/>
                </a:spcAft>
                <a:buFont typeface="Arial" panose="020B0604020202020204" pitchFamily="34" charset="0"/>
                <a:buChar char="•"/>
              </a:pPr>
              <a:r>
                <a:rPr lang="en" sz="1333" dirty="0">
                  <a:solidFill>
                    <a:srgbClr val="434343"/>
                  </a:solidFill>
                  <a:latin typeface="+mj-lt"/>
                  <a:ea typeface="Roboto"/>
                  <a:cs typeface="Roboto"/>
                  <a:sym typeface="Roboto"/>
                </a:rPr>
                <a:t>Pre-built solutions stitched with data assets, AI accelerators and platform services</a:t>
              </a:r>
              <a:endParaRPr sz="1333" dirty="0">
                <a:solidFill>
                  <a:srgbClr val="434343"/>
                </a:solidFill>
                <a:latin typeface="+mj-lt"/>
                <a:ea typeface="Roboto"/>
                <a:cs typeface="Roboto"/>
                <a:sym typeface="Roboto"/>
              </a:endParaRPr>
            </a:p>
          </p:txBody>
        </p:sp>
        <p:sp>
          <p:nvSpPr>
            <p:cNvPr id="62" name="Google Shape;797;p26">
              <a:extLst>
                <a:ext uri="{FF2B5EF4-FFF2-40B4-BE49-F238E27FC236}">
                  <a16:creationId xmlns:a16="http://schemas.microsoft.com/office/drawing/2014/main" id="{123B1890-D0AA-47DC-BD2C-BE1459674ACE}"/>
                </a:ext>
              </a:extLst>
            </p:cNvPr>
            <p:cNvSpPr txBox="1"/>
            <p:nvPr/>
          </p:nvSpPr>
          <p:spPr>
            <a:xfrm>
              <a:off x="5086927" y="3515500"/>
              <a:ext cx="4276273" cy="365700"/>
            </a:xfrm>
            <a:prstGeom prst="rect">
              <a:avLst/>
            </a:prstGeom>
            <a:noFill/>
            <a:ln>
              <a:noFill/>
            </a:ln>
          </p:spPr>
          <p:txBody>
            <a:bodyPr spcFirstLastPara="1" wrap="square" lIns="121900" tIns="121900" rIns="121900" bIns="121900" anchor="ctr" anchorCtr="0">
              <a:noAutofit/>
            </a:bodyPr>
            <a:lstStyle/>
            <a:p>
              <a:pPr defTabSz="609630">
                <a:spcAft>
                  <a:spcPts val="200"/>
                </a:spcAft>
              </a:pPr>
              <a:r>
                <a:rPr lang="en" sz="1867" b="1" dirty="0">
                  <a:solidFill>
                    <a:srgbClr val="202C8F"/>
                  </a:solidFill>
                  <a:latin typeface="+mj-lt"/>
                  <a:ea typeface="Fira Sans Extra Condensed Medium"/>
                  <a:cs typeface="Fira Sans Extra Condensed Medium"/>
                  <a:sym typeface="Fira Sans Extra Condensed Medium"/>
                </a:rPr>
                <a:t>Ready to Use Data, AI and Technology Platform Services</a:t>
              </a:r>
              <a:endParaRPr sz="1867" b="1" dirty="0">
                <a:solidFill>
                  <a:srgbClr val="202C8F"/>
                </a:solidFill>
                <a:latin typeface="+mj-lt"/>
                <a:ea typeface="Fira Sans Extra Condensed Medium"/>
                <a:cs typeface="Fira Sans Extra Condensed Medium"/>
                <a:sym typeface="Fira Sans Extra Condensed Medium"/>
              </a:endParaRPr>
            </a:p>
          </p:txBody>
        </p:sp>
      </p:grpSp>
      <p:sp>
        <p:nvSpPr>
          <p:cNvPr id="63" name="Google Shape;798;p26">
            <a:extLst>
              <a:ext uri="{FF2B5EF4-FFF2-40B4-BE49-F238E27FC236}">
                <a16:creationId xmlns:a16="http://schemas.microsoft.com/office/drawing/2014/main" id="{A7AD19CB-656B-45FA-8584-32CB9491278A}"/>
              </a:ext>
            </a:extLst>
          </p:cNvPr>
          <p:cNvSpPr/>
          <p:nvPr/>
        </p:nvSpPr>
        <p:spPr>
          <a:xfrm flipH="1">
            <a:off x="6502400" y="1619200"/>
            <a:ext cx="1782467" cy="423900"/>
          </a:xfrm>
          <a:custGeom>
            <a:avLst/>
            <a:gdLst/>
            <a:ahLst/>
            <a:cxnLst/>
            <a:rect l="l" t="t" r="r" b="b"/>
            <a:pathLst>
              <a:path w="53474" h="12717" extrusionOk="0">
                <a:moveTo>
                  <a:pt x="0" y="12717"/>
                </a:moveTo>
                <a:lnTo>
                  <a:pt x="22027" y="0"/>
                </a:lnTo>
                <a:lnTo>
                  <a:pt x="53474" y="0"/>
                </a:lnTo>
              </a:path>
            </a:pathLst>
          </a:custGeom>
          <a:noFill/>
          <a:ln w="9525" cap="flat" cmpd="sng">
            <a:solidFill>
              <a:srgbClr val="E6E6DC">
                <a:lumMod val="75000"/>
              </a:srgbClr>
            </a:solidFill>
            <a:prstDash val="solid"/>
            <a:round/>
            <a:headEnd type="none" w="med" len="med"/>
            <a:tailEnd type="oval" w="med" len="med"/>
          </a:ln>
        </p:spPr>
        <p:txBody>
          <a:bodyPr/>
          <a:lstStyle/>
          <a:p>
            <a:endParaRPr lang="en-IN"/>
          </a:p>
        </p:txBody>
      </p:sp>
      <p:sp>
        <p:nvSpPr>
          <p:cNvPr id="64" name="Google Shape;799;p26">
            <a:extLst>
              <a:ext uri="{FF2B5EF4-FFF2-40B4-BE49-F238E27FC236}">
                <a16:creationId xmlns:a16="http://schemas.microsoft.com/office/drawing/2014/main" id="{D5D69693-CC04-4572-9215-E603C969D77D}"/>
              </a:ext>
            </a:extLst>
          </p:cNvPr>
          <p:cNvSpPr/>
          <p:nvPr/>
        </p:nvSpPr>
        <p:spPr>
          <a:xfrm>
            <a:off x="5922736" y="1368742"/>
            <a:ext cx="487680" cy="487680"/>
          </a:xfrm>
          <a:prstGeom prst="ellipse">
            <a:avLst/>
          </a:prstGeom>
          <a:solidFill>
            <a:srgbClr val="202C8F"/>
          </a:solidFill>
          <a:ln>
            <a:noFill/>
          </a:ln>
        </p:spPr>
        <p:txBody>
          <a:bodyPr spcFirstLastPara="1" wrap="square" lIns="0" tIns="121900" rIns="0" bIns="121900" anchor="ctr" anchorCtr="0">
            <a:noAutofit/>
          </a:bodyPr>
          <a:lstStyle/>
          <a:p>
            <a:pPr marL="0" marR="0" lvl="0" indent="0" algn="ctr" defTabSz="609630" eaLnBrk="1" fontAlgn="auto" latinLnBrk="0" hangingPunct="1">
              <a:lnSpc>
                <a:spcPct val="100000"/>
              </a:lnSpc>
              <a:spcBef>
                <a:spcPts val="0"/>
              </a:spcBef>
              <a:spcAft>
                <a:spcPts val="200"/>
              </a:spcAft>
              <a:buClr>
                <a:srgbClr val="000000"/>
              </a:buClr>
              <a:buSzPts val="1100"/>
              <a:buFontTx/>
              <a:buNone/>
              <a:tabLst/>
              <a:defRPr/>
            </a:pPr>
            <a:r>
              <a:rPr kumimoji="0" lang="en" sz="1867" b="0" i="0" u="none" strike="noStrike" kern="0" cap="none" spc="0" normalizeH="0" baseline="0" noProof="0" dirty="0">
                <a:ln>
                  <a:noFill/>
                </a:ln>
                <a:solidFill>
                  <a:srgbClr val="FFFFFF"/>
                </a:solidFill>
                <a:effectLst/>
                <a:uLnTx/>
                <a:uFillTx/>
                <a:latin typeface="+mj-lt"/>
                <a:ea typeface="Fira Sans Extra Condensed Medium"/>
                <a:cs typeface="Fira Sans Extra Condensed Medium"/>
                <a:sym typeface="Fira Sans Extra Condensed Medium"/>
              </a:rPr>
              <a:t>05</a:t>
            </a:r>
            <a:endParaRPr kumimoji="0" sz="1600" b="0" i="0" u="none" strike="noStrike" kern="0" cap="none" spc="0" normalizeH="0" baseline="0" noProof="0" dirty="0">
              <a:ln>
                <a:noFill/>
              </a:ln>
              <a:solidFill>
                <a:srgbClr val="000000"/>
              </a:solidFill>
              <a:effectLst/>
              <a:uLnTx/>
              <a:uFillTx/>
              <a:latin typeface="+mj-lt"/>
            </a:endParaRPr>
          </a:p>
        </p:txBody>
      </p:sp>
      <p:grpSp>
        <p:nvGrpSpPr>
          <p:cNvPr id="65" name="Google Shape;801;p26">
            <a:extLst>
              <a:ext uri="{FF2B5EF4-FFF2-40B4-BE49-F238E27FC236}">
                <a16:creationId xmlns:a16="http://schemas.microsoft.com/office/drawing/2014/main" id="{6383177E-2A58-4037-B8AC-391975A713FE}"/>
              </a:ext>
            </a:extLst>
          </p:cNvPr>
          <p:cNvGrpSpPr/>
          <p:nvPr/>
        </p:nvGrpSpPr>
        <p:grpSpPr>
          <a:xfrm>
            <a:off x="7441737" y="5156807"/>
            <a:ext cx="4476304" cy="961276"/>
            <a:chOff x="4692852" y="3658300"/>
            <a:chExt cx="4424615" cy="720957"/>
          </a:xfrm>
        </p:grpSpPr>
        <p:sp>
          <p:nvSpPr>
            <p:cNvPr id="66" name="Google Shape;802;p26">
              <a:extLst>
                <a:ext uri="{FF2B5EF4-FFF2-40B4-BE49-F238E27FC236}">
                  <a16:creationId xmlns:a16="http://schemas.microsoft.com/office/drawing/2014/main" id="{809D348E-A505-4C24-9FF9-1B6D1D8A7419}"/>
                </a:ext>
              </a:extLst>
            </p:cNvPr>
            <p:cNvSpPr txBox="1"/>
            <p:nvPr/>
          </p:nvSpPr>
          <p:spPr>
            <a:xfrm>
              <a:off x="4692852" y="4013557"/>
              <a:ext cx="4424615" cy="365700"/>
            </a:xfrm>
            <a:prstGeom prst="rect">
              <a:avLst/>
            </a:prstGeom>
            <a:noFill/>
            <a:ln>
              <a:noFill/>
            </a:ln>
          </p:spPr>
          <p:txBody>
            <a:bodyPr spcFirstLastPara="1" wrap="square" lIns="121900" tIns="121900" rIns="121900" bIns="121900" anchor="ctr" anchorCtr="0">
              <a:noAutofit/>
            </a:bodyPr>
            <a:lstStyle/>
            <a:p>
              <a:pPr marL="285750" indent="-285750" defTabSz="609630">
                <a:spcAft>
                  <a:spcPts val="200"/>
                </a:spcAft>
                <a:buFont typeface="Arial" panose="020B0604020202020204" pitchFamily="34" charset="0"/>
                <a:buChar char="•"/>
              </a:pPr>
              <a:r>
                <a:rPr lang="en-US" sz="1200" dirty="0">
                  <a:solidFill>
                    <a:srgbClr val="434343"/>
                  </a:solidFill>
                  <a:latin typeface="+mj-lt"/>
                  <a:ea typeface="Roboto"/>
                  <a:cs typeface="Roboto"/>
                  <a:sym typeface="Roboto"/>
                </a:rPr>
                <a:t>Ecosystem of 1000+ data originators, aggregators, and exchanges with a pre-designed library of data &amp; insights products</a:t>
              </a:r>
              <a:endParaRPr sz="1200" dirty="0">
                <a:solidFill>
                  <a:srgbClr val="434343"/>
                </a:solidFill>
                <a:latin typeface="+mj-lt"/>
                <a:ea typeface="Roboto"/>
                <a:cs typeface="Roboto"/>
                <a:sym typeface="Roboto"/>
              </a:endParaRPr>
            </a:p>
          </p:txBody>
        </p:sp>
        <p:sp>
          <p:nvSpPr>
            <p:cNvPr id="67" name="Google Shape;803;p26">
              <a:extLst>
                <a:ext uri="{FF2B5EF4-FFF2-40B4-BE49-F238E27FC236}">
                  <a16:creationId xmlns:a16="http://schemas.microsoft.com/office/drawing/2014/main" id="{4D692F72-D3D1-45F2-AE7F-008300289335}"/>
                </a:ext>
              </a:extLst>
            </p:cNvPr>
            <p:cNvSpPr txBox="1"/>
            <p:nvPr/>
          </p:nvSpPr>
          <p:spPr>
            <a:xfrm>
              <a:off x="4692852" y="3658300"/>
              <a:ext cx="3210900" cy="365700"/>
            </a:xfrm>
            <a:prstGeom prst="rect">
              <a:avLst/>
            </a:prstGeom>
            <a:noFill/>
            <a:ln>
              <a:noFill/>
            </a:ln>
          </p:spPr>
          <p:txBody>
            <a:bodyPr spcFirstLastPara="1" wrap="square" lIns="121900" tIns="121900" rIns="121900" bIns="121900" anchor="ctr" anchorCtr="0">
              <a:noAutofit/>
            </a:bodyPr>
            <a:lstStyle/>
            <a:p>
              <a:pPr defTabSz="609630">
                <a:spcAft>
                  <a:spcPts val="200"/>
                </a:spcAft>
              </a:pPr>
              <a:r>
                <a:rPr lang="en" sz="1867" b="1" dirty="0">
                  <a:solidFill>
                    <a:srgbClr val="434343"/>
                  </a:solidFill>
                  <a:latin typeface="+mj-lt"/>
                  <a:ea typeface="Fira Sans Extra Condensed Medium"/>
                  <a:cs typeface="Fira Sans Extra Condensed Medium"/>
                  <a:sym typeface="Fira Sans Extra Condensed Medium"/>
                </a:rPr>
                <a:t>Data Assets</a:t>
              </a:r>
              <a:endParaRPr sz="1867" b="1" dirty="0">
                <a:solidFill>
                  <a:srgbClr val="434343"/>
                </a:solidFill>
                <a:latin typeface="+mj-lt"/>
                <a:ea typeface="Fira Sans Extra Condensed Medium"/>
                <a:cs typeface="Fira Sans Extra Condensed Medium"/>
                <a:sym typeface="Fira Sans Extra Condensed Medium"/>
              </a:endParaRPr>
            </a:p>
          </p:txBody>
        </p:sp>
      </p:grpSp>
      <p:sp>
        <p:nvSpPr>
          <p:cNvPr id="68" name="Google Shape;805;p26">
            <a:extLst>
              <a:ext uri="{FF2B5EF4-FFF2-40B4-BE49-F238E27FC236}">
                <a16:creationId xmlns:a16="http://schemas.microsoft.com/office/drawing/2014/main" id="{77C90D2C-AEFF-48BB-A239-6BC1DE21AF18}"/>
              </a:ext>
            </a:extLst>
          </p:cNvPr>
          <p:cNvSpPr/>
          <p:nvPr/>
        </p:nvSpPr>
        <p:spPr>
          <a:xfrm>
            <a:off x="5922736" y="2922934"/>
            <a:ext cx="487680" cy="487680"/>
          </a:xfrm>
          <a:prstGeom prst="ellipse">
            <a:avLst/>
          </a:prstGeom>
          <a:solidFill>
            <a:srgbClr val="2636AA">
              <a:alpha val="84706"/>
            </a:srgbClr>
          </a:solidFill>
          <a:ln>
            <a:noFill/>
          </a:ln>
        </p:spPr>
        <p:txBody>
          <a:bodyPr spcFirstLastPara="1" wrap="square" lIns="0" tIns="121900" rIns="0" bIns="121900" anchor="ctr" anchorCtr="0">
            <a:noAutofit/>
          </a:bodyPr>
          <a:lstStyle/>
          <a:p>
            <a:pPr marL="0" marR="0" lvl="0" indent="0" algn="ctr" defTabSz="609630" eaLnBrk="1" fontAlgn="auto" latinLnBrk="0" hangingPunct="1">
              <a:lnSpc>
                <a:spcPct val="100000"/>
              </a:lnSpc>
              <a:spcBef>
                <a:spcPts val="0"/>
              </a:spcBef>
              <a:spcAft>
                <a:spcPts val="200"/>
              </a:spcAft>
              <a:buClr>
                <a:srgbClr val="000000"/>
              </a:buClr>
              <a:buSzPts val="1100"/>
              <a:buFontTx/>
              <a:buNone/>
              <a:tabLst/>
              <a:defRPr/>
            </a:pPr>
            <a:r>
              <a:rPr kumimoji="0" lang="en" sz="1867" b="0" i="0" u="none" strike="noStrike" kern="0" cap="none" spc="0" normalizeH="0" baseline="0" noProof="0">
                <a:ln>
                  <a:noFill/>
                </a:ln>
                <a:solidFill>
                  <a:srgbClr val="FFFFFF"/>
                </a:solidFill>
                <a:effectLst/>
                <a:uLnTx/>
                <a:uFillTx/>
                <a:latin typeface="+mj-lt"/>
                <a:ea typeface="Fira Sans Extra Condensed Medium"/>
                <a:cs typeface="Fira Sans Extra Condensed Medium"/>
                <a:sym typeface="Fira Sans Extra Condensed Medium"/>
              </a:rPr>
              <a:t>04</a:t>
            </a:r>
            <a:endParaRPr kumimoji="0" sz="1600" b="0" i="0" u="none" strike="noStrike" kern="0" cap="none" spc="0" normalizeH="0" baseline="0" noProof="0">
              <a:ln>
                <a:noFill/>
              </a:ln>
              <a:solidFill>
                <a:srgbClr val="000000"/>
              </a:solidFill>
              <a:effectLst/>
              <a:uLnTx/>
              <a:uFillTx/>
              <a:latin typeface="+mj-lt"/>
            </a:endParaRPr>
          </a:p>
        </p:txBody>
      </p:sp>
      <p:grpSp>
        <p:nvGrpSpPr>
          <p:cNvPr id="69" name="Google Shape;807;p26">
            <a:extLst>
              <a:ext uri="{FF2B5EF4-FFF2-40B4-BE49-F238E27FC236}">
                <a16:creationId xmlns:a16="http://schemas.microsoft.com/office/drawing/2014/main" id="{77F1DD51-DFD6-4D4E-B319-491F1CFCD7DA}"/>
              </a:ext>
            </a:extLst>
          </p:cNvPr>
          <p:cNvGrpSpPr/>
          <p:nvPr/>
        </p:nvGrpSpPr>
        <p:grpSpPr>
          <a:xfrm>
            <a:off x="288454" y="3717955"/>
            <a:ext cx="4208620" cy="1199854"/>
            <a:chOff x="5180007" y="3618630"/>
            <a:chExt cx="4725955" cy="899890"/>
          </a:xfrm>
        </p:grpSpPr>
        <p:sp>
          <p:nvSpPr>
            <p:cNvPr id="70" name="Google Shape;808;p26">
              <a:extLst>
                <a:ext uri="{FF2B5EF4-FFF2-40B4-BE49-F238E27FC236}">
                  <a16:creationId xmlns:a16="http://schemas.microsoft.com/office/drawing/2014/main" id="{BD2A428B-346E-4462-959E-42B3762A4E11}"/>
                </a:ext>
              </a:extLst>
            </p:cNvPr>
            <p:cNvSpPr txBox="1"/>
            <p:nvPr/>
          </p:nvSpPr>
          <p:spPr>
            <a:xfrm>
              <a:off x="5180007" y="4152820"/>
              <a:ext cx="4725955" cy="365700"/>
            </a:xfrm>
            <a:prstGeom prst="rect">
              <a:avLst/>
            </a:prstGeom>
            <a:noFill/>
            <a:ln>
              <a:noFill/>
            </a:ln>
          </p:spPr>
          <p:txBody>
            <a:bodyPr spcFirstLastPara="1" wrap="square" lIns="121900" tIns="121900" rIns="121900" bIns="121900" anchor="ctr" anchorCtr="0">
              <a:noAutofit/>
            </a:bodyPr>
            <a:lstStyle/>
            <a:p>
              <a:pPr marL="228611" indent="-228611" defTabSz="609630">
                <a:spcAft>
                  <a:spcPts val="200"/>
                </a:spcAft>
                <a:buFont typeface="Arial" panose="020B0604020202020204" pitchFamily="34" charset="0"/>
                <a:buChar char="•"/>
              </a:pPr>
              <a:r>
                <a:rPr lang="en" sz="1200" dirty="0">
                  <a:solidFill>
                    <a:srgbClr val="434343"/>
                  </a:solidFill>
                  <a:latin typeface="+mj-lt"/>
                  <a:ea typeface="Roboto"/>
                  <a:cs typeface="Roboto"/>
                  <a:sym typeface="Roboto"/>
                </a:rPr>
                <a:t>Ecosystem partnerships and experience with multiple cloud platforms, library of advanced AI algorithms for industry specific use cases</a:t>
              </a:r>
              <a:endParaRPr sz="1200" dirty="0">
                <a:solidFill>
                  <a:srgbClr val="434343"/>
                </a:solidFill>
                <a:latin typeface="+mj-lt"/>
                <a:ea typeface="Roboto"/>
                <a:cs typeface="Roboto"/>
                <a:sym typeface="Roboto"/>
              </a:endParaRPr>
            </a:p>
          </p:txBody>
        </p:sp>
        <p:sp>
          <p:nvSpPr>
            <p:cNvPr id="71" name="Google Shape;809;p26">
              <a:extLst>
                <a:ext uri="{FF2B5EF4-FFF2-40B4-BE49-F238E27FC236}">
                  <a16:creationId xmlns:a16="http://schemas.microsoft.com/office/drawing/2014/main" id="{D5B26A02-C3ED-4AFE-8464-B65D8AD5CB13}"/>
                </a:ext>
              </a:extLst>
            </p:cNvPr>
            <p:cNvSpPr txBox="1"/>
            <p:nvPr/>
          </p:nvSpPr>
          <p:spPr>
            <a:xfrm>
              <a:off x="5220695" y="3618630"/>
              <a:ext cx="4052706" cy="365700"/>
            </a:xfrm>
            <a:prstGeom prst="rect">
              <a:avLst/>
            </a:prstGeom>
            <a:noFill/>
            <a:ln>
              <a:noFill/>
            </a:ln>
          </p:spPr>
          <p:txBody>
            <a:bodyPr spcFirstLastPara="1" wrap="square" lIns="121900" tIns="121900" rIns="121900" bIns="121900" anchor="ctr" anchorCtr="0">
              <a:noAutofit/>
            </a:bodyPr>
            <a:lstStyle/>
            <a:p>
              <a:pPr defTabSz="609630">
                <a:spcAft>
                  <a:spcPts val="200"/>
                </a:spcAft>
              </a:pPr>
              <a:r>
                <a:rPr lang="en" sz="1867" b="1" dirty="0">
                  <a:solidFill>
                    <a:srgbClr val="434343"/>
                  </a:solidFill>
                  <a:latin typeface="+mj-lt"/>
                  <a:ea typeface="Fira Sans Extra Condensed Medium"/>
                  <a:cs typeface="Fira Sans Extra Condensed Medium"/>
                  <a:sym typeface="Fira Sans Extra Condensed Medium"/>
                </a:rPr>
                <a:t>Scalable Platform and Technology Assets</a:t>
              </a:r>
              <a:endParaRPr sz="1867" b="1" dirty="0">
                <a:solidFill>
                  <a:srgbClr val="434343"/>
                </a:solidFill>
                <a:latin typeface="+mj-lt"/>
                <a:ea typeface="Fira Sans Extra Condensed Medium"/>
                <a:cs typeface="Fira Sans Extra Condensed Medium"/>
                <a:sym typeface="Fira Sans Extra Condensed Medium"/>
              </a:endParaRPr>
            </a:p>
          </p:txBody>
        </p:sp>
      </p:grpSp>
      <p:sp>
        <p:nvSpPr>
          <p:cNvPr id="72" name="Google Shape;810;p26">
            <a:extLst>
              <a:ext uri="{FF2B5EF4-FFF2-40B4-BE49-F238E27FC236}">
                <a16:creationId xmlns:a16="http://schemas.microsoft.com/office/drawing/2014/main" id="{2B269D2A-5C8F-4008-8C3E-41575BCAD1DD}"/>
              </a:ext>
            </a:extLst>
          </p:cNvPr>
          <p:cNvSpPr/>
          <p:nvPr/>
        </p:nvSpPr>
        <p:spPr>
          <a:xfrm flipH="1">
            <a:off x="6492032" y="4740693"/>
            <a:ext cx="1782467" cy="423900"/>
          </a:xfrm>
          <a:custGeom>
            <a:avLst/>
            <a:gdLst/>
            <a:ahLst/>
            <a:cxnLst/>
            <a:rect l="l" t="t" r="r" b="b"/>
            <a:pathLst>
              <a:path w="53474" h="12717" extrusionOk="0">
                <a:moveTo>
                  <a:pt x="0" y="12717"/>
                </a:moveTo>
                <a:lnTo>
                  <a:pt x="22027" y="0"/>
                </a:lnTo>
                <a:lnTo>
                  <a:pt x="53474" y="0"/>
                </a:lnTo>
              </a:path>
            </a:pathLst>
          </a:custGeom>
          <a:noFill/>
          <a:ln w="9525" cap="flat" cmpd="sng">
            <a:solidFill>
              <a:srgbClr val="E6E6DC">
                <a:lumMod val="75000"/>
              </a:srgbClr>
            </a:solidFill>
            <a:prstDash val="solid"/>
            <a:round/>
            <a:headEnd type="none" w="med" len="med"/>
            <a:tailEnd type="oval" w="med" len="med"/>
          </a:ln>
        </p:spPr>
        <p:txBody>
          <a:bodyPr/>
          <a:lstStyle/>
          <a:p>
            <a:endParaRPr lang="en-IN"/>
          </a:p>
        </p:txBody>
      </p:sp>
      <p:sp>
        <p:nvSpPr>
          <p:cNvPr id="73" name="Google Shape;811;p26">
            <a:extLst>
              <a:ext uri="{FF2B5EF4-FFF2-40B4-BE49-F238E27FC236}">
                <a16:creationId xmlns:a16="http://schemas.microsoft.com/office/drawing/2014/main" id="{FD36303B-C196-4204-8107-989D5B691BDD}"/>
              </a:ext>
            </a:extLst>
          </p:cNvPr>
          <p:cNvSpPr/>
          <p:nvPr/>
        </p:nvSpPr>
        <p:spPr>
          <a:xfrm>
            <a:off x="5922736" y="3720641"/>
            <a:ext cx="487680" cy="487680"/>
          </a:xfrm>
          <a:prstGeom prst="ellipse">
            <a:avLst/>
          </a:prstGeom>
          <a:solidFill>
            <a:srgbClr val="22309A">
              <a:alpha val="54902"/>
            </a:srgbClr>
          </a:solidFill>
          <a:ln>
            <a:noFill/>
          </a:ln>
        </p:spPr>
        <p:txBody>
          <a:bodyPr spcFirstLastPara="1" wrap="square" lIns="0" tIns="121900" rIns="0" bIns="121900" anchor="ctr" anchorCtr="0">
            <a:noAutofit/>
          </a:bodyPr>
          <a:lstStyle/>
          <a:p>
            <a:pPr marL="0" marR="0" lvl="0" indent="0" algn="ctr" defTabSz="609630" eaLnBrk="1" fontAlgn="auto" latinLnBrk="0" hangingPunct="1">
              <a:lnSpc>
                <a:spcPct val="100000"/>
              </a:lnSpc>
              <a:spcBef>
                <a:spcPts val="0"/>
              </a:spcBef>
              <a:spcAft>
                <a:spcPts val="200"/>
              </a:spcAft>
              <a:buClr>
                <a:srgbClr val="000000"/>
              </a:buClr>
              <a:buSzPts val="1100"/>
              <a:buFontTx/>
              <a:buNone/>
              <a:tabLst/>
              <a:defRPr/>
            </a:pPr>
            <a:r>
              <a:rPr kumimoji="0" lang="en" sz="1867" b="0" i="0" u="none" strike="noStrike" kern="0" cap="none" spc="0" normalizeH="0" baseline="0" noProof="0" dirty="0">
                <a:ln>
                  <a:noFill/>
                </a:ln>
                <a:solidFill>
                  <a:srgbClr val="FFFFFF"/>
                </a:solidFill>
                <a:effectLst/>
                <a:uLnTx/>
                <a:uFillTx/>
                <a:latin typeface="+mj-lt"/>
                <a:ea typeface="Fira Sans Extra Condensed Medium"/>
                <a:cs typeface="Fira Sans Extra Condensed Medium"/>
                <a:sym typeface="Fira Sans Extra Condensed Medium"/>
              </a:rPr>
              <a:t>03</a:t>
            </a:r>
            <a:endParaRPr kumimoji="0" sz="1600" b="0" i="0" u="none" strike="noStrike" kern="0" cap="none" spc="0" normalizeH="0" baseline="0" noProof="0" dirty="0">
              <a:ln>
                <a:noFill/>
              </a:ln>
              <a:solidFill>
                <a:srgbClr val="000000"/>
              </a:solidFill>
              <a:effectLst/>
              <a:uLnTx/>
              <a:uFillTx/>
              <a:latin typeface="+mj-lt"/>
            </a:endParaRPr>
          </a:p>
        </p:txBody>
      </p:sp>
      <p:grpSp>
        <p:nvGrpSpPr>
          <p:cNvPr id="74" name="Google Shape;813;p26">
            <a:extLst>
              <a:ext uri="{FF2B5EF4-FFF2-40B4-BE49-F238E27FC236}">
                <a16:creationId xmlns:a16="http://schemas.microsoft.com/office/drawing/2014/main" id="{E5F6D93A-29A9-43EB-B730-668C431B6139}"/>
              </a:ext>
            </a:extLst>
          </p:cNvPr>
          <p:cNvGrpSpPr/>
          <p:nvPr/>
        </p:nvGrpSpPr>
        <p:grpSpPr>
          <a:xfrm>
            <a:off x="451561" y="5334445"/>
            <a:ext cx="4086970" cy="1061411"/>
            <a:chOff x="4463121" y="3751689"/>
            <a:chExt cx="4113008" cy="796057"/>
          </a:xfrm>
        </p:grpSpPr>
        <p:sp>
          <p:nvSpPr>
            <p:cNvPr id="75" name="Google Shape;814;p26">
              <a:extLst>
                <a:ext uri="{FF2B5EF4-FFF2-40B4-BE49-F238E27FC236}">
                  <a16:creationId xmlns:a16="http://schemas.microsoft.com/office/drawing/2014/main" id="{7B2D4002-2A09-48E4-A3FF-7A911D087380}"/>
                </a:ext>
              </a:extLst>
            </p:cNvPr>
            <p:cNvSpPr txBox="1"/>
            <p:nvPr/>
          </p:nvSpPr>
          <p:spPr>
            <a:xfrm>
              <a:off x="4463121" y="4178867"/>
              <a:ext cx="4113008" cy="368879"/>
            </a:xfrm>
            <a:prstGeom prst="rect">
              <a:avLst/>
            </a:prstGeom>
            <a:noFill/>
            <a:ln>
              <a:noFill/>
            </a:ln>
          </p:spPr>
          <p:txBody>
            <a:bodyPr spcFirstLastPara="1" wrap="square" lIns="121900" tIns="121900" rIns="121900" bIns="121900" anchor="ctr" anchorCtr="0">
              <a:noAutofit/>
            </a:bodyPr>
            <a:lstStyle/>
            <a:p>
              <a:pPr marL="228611" indent="-228611" defTabSz="609630">
                <a:spcAft>
                  <a:spcPts val="200"/>
                </a:spcAft>
                <a:buFont typeface="Arial" panose="020B0604020202020204" pitchFamily="34" charset="0"/>
                <a:buChar char="•"/>
              </a:pPr>
              <a:r>
                <a:rPr lang="en" sz="1200" dirty="0">
                  <a:solidFill>
                    <a:srgbClr val="434343"/>
                  </a:solidFill>
                  <a:latin typeface="+mj-lt"/>
                  <a:ea typeface="Roboto"/>
                  <a:cs typeface="Roboto"/>
                  <a:sym typeface="Roboto"/>
                </a:rPr>
                <a:t>A strong founding team coupled with a  vast talent network of AI and machine learning professionals, data scientists and SMEs</a:t>
              </a:r>
            </a:p>
          </p:txBody>
        </p:sp>
        <p:sp>
          <p:nvSpPr>
            <p:cNvPr id="76" name="Google Shape;815;p26">
              <a:extLst>
                <a:ext uri="{FF2B5EF4-FFF2-40B4-BE49-F238E27FC236}">
                  <a16:creationId xmlns:a16="http://schemas.microsoft.com/office/drawing/2014/main" id="{DDFC45F5-B3CB-4024-ACEB-F6BCA789DE1D}"/>
                </a:ext>
              </a:extLst>
            </p:cNvPr>
            <p:cNvSpPr txBox="1"/>
            <p:nvPr/>
          </p:nvSpPr>
          <p:spPr>
            <a:xfrm>
              <a:off x="4463121" y="3751689"/>
              <a:ext cx="3925239" cy="365700"/>
            </a:xfrm>
            <a:prstGeom prst="rect">
              <a:avLst/>
            </a:prstGeom>
            <a:noFill/>
            <a:ln>
              <a:noFill/>
            </a:ln>
          </p:spPr>
          <p:txBody>
            <a:bodyPr spcFirstLastPara="1" wrap="square" lIns="121900" tIns="121900" rIns="121900" bIns="121900" anchor="ctr" anchorCtr="0">
              <a:noAutofit/>
            </a:bodyPr>
            <a:lstStyle/>
            <a:p>
              <a:pPr defTabSz="609630">
                <a:spcAft>
                  <a:spcPts val="200"/>
                </a:spcAft>
              </a:pPr>
              <a:r>
                <a:rPr lang="en" sz="1867" b="1" dirty="0">
                  <a:solidFill>
                    <a:srgbClr val="434343"/>
                  </a:solidFill>
                  <a:latin typeface="+mj-lt"/>
                  <a:ea typeface="Fira Sans Extra Condensed Medium"/>
                  <a:cs typeface="Fira Sans Extra Condensed Medium"/>
                  <a:sym typeface="Fira Sans Extra Condensed Medium"/>
                </a:rPr>
                <a:t>Talent &amp; Expertise</a:t>
              </a:r>
              <a:endParaRPr sz="1867" b="1" dirty="0">
                <a:solidFill>
                  <a:srgbClr val="434343"/>
                </a:solidFill>
                <a:latin typeface="+mj-lt"/>
                <a:ea typeface="Fira Sans Extra Condensed Medium"/>
                <a:cs typeface="Fira Sans Extra Condensed Medium"/>
                <a:sym typeface="Fira Sans Extra Condensed Medium"/>
              </a:endParaRPr>
            </a:p>
          </p:txBody>
        </p:sp>
      </p:grpSp>
      <p:sp>
        <p:nvSpPr>
          <p:cNvPr id="77" name="Google Shape;816;p26">
            <a:extLst>
              <a:ext uri="{FF2B5EF4-FFF2-40B4-BE49-F238E27FC236}">
                <a16:creationId xmlns:a16="http://schemas.microsoft.com/office/drawing/2014/main" id="{D3093C45-672C-411E-B57A-F1307B3D336A}"/>
              </a:ext>
            </a:extLst>
          </p:cNvPr>
          <p:cNvSpPr/>
          <p:nvPr/>
        </p:nvSpPr>
        <p:spPr>
          <a:xfrm>
            <a:off x="4449695" y="5586216"/>
            <a:ext cx="1349639" cy="235825"/>
          </a:xfrm>
          <a:custGeom>
            <a:avLst/>
            <a:gdLst/>
            <a:ahLst/>
            <a:cxnLst/>
            <a:rect l="l" t="t" r="r" b="b"/>
            <a:pathLst>
              <a:path w="53474" h="12717" extrusionOk="0">
                <a:moveTo>
                  <a:pt x="0" y="12717"/>
                </a:moveTo>
                <a:lnTo>
                  <a:pt x="22027" y="0"/>
                </a:lnTo>
                <a:lnTo>
                  <a:pt x="53474" y="0"/>
                </a:lnTo>
              </a:path>
            </a:pathLst>
          </a:custGeom>
          <a:noFill/>
          <a:ln w="9525" cap="flat" cmpd="sng">
            <a:solidFill>
              <a:srgbClr val="E6E6DC">
                <a:lumMod val="75000"/>
              </a:srgbClr>
            </a:solidFill>
            <a:prstDash val="solid"/>
            <a:round/>
            <a:headEnd type="none" w="med" len="med"/>
            <a:tailEnd type="oval" w="med" len="med"/>
          </a:ln>
        </p:spPr>
        <p:txBody>
          <a:bodyPr/>
          <a:lstStyle/>
          <a:p>
            <a:pPr marL="0" marR="0" lvl="0" indent="0" defTabSz="609630" eaLnBrk="1" fontAlgn="auto" latinLnBrk="0" hangingPunct="1">
              <a:lnSpc>
                <a:spcPct val="100000"/>
              </a:lnSpc>
              <a:spcBef>
                <a:spcPts val="0"/>
              </a:spcBef>
              <a:spcAft>
                <a:spcPts val="0"/>
              </a:spcAft>
              <a:buClrTx/>
              <a:buSzTx/>
              <a:buFontTx/>
              <a:buNone/>
              <a:tabLst/>
              <a:defRPr/>
            </a:pPr>
            <a:endParaRPr kumimoji="0" lang="en-IN" sz="1200" b="0" i="0" u="none" strike="noStrike" kern="0" cap="none" spc="0" normalizeH="0" baseline="0" noProof="0">
              <a:ln>
                <a:noFill/>
              </a:ln>
              <a:solidFill>
                <a:srgbClr val="000000"/>
              </a:solidFill>
              <a:effectLst/>
              <a:uLnTx/>
              <a:uFillTx/>
              <a:latin typeface="Graphik"/>
            </a:endParaRPr>
          </a:p>
        </p:txBody>
      </p:sp>
      <p:sp>
        <p:nvSpPr>
          <p:cNvPr id="78" name="Google Shape;817;p26">
            <a:extLst>
              <a:ext uri="{FF2B5EF4-FFF2-40B4-BE49-F238E27FC236}">
                <a16:creationId xmlns:a16="http://schemas.microsoft.com/office/drawing/2014/main" id="{58A67F80-3AEB-45F9-B5AC-15484685FE38}"/>
              </a:ext>
            </a:extLst>
          </p:cNvPr>
          <p:cNvSpPr/>
          <p:nvPr/>
        </p:nvSpPr>
        <p:spPr>
          <a:xfrm>
            <a:off x="5922736" y="5316055"/>
            <a:ext cx="487680" cy="487680"/>
          </a:xfrm>
          <a:prstGeom prst="ellipse">
            <a:avLst/>
          </a:prstGeom>
          <a:solidFill>
            <a:srgbClr val="172167">
              <a:alpha val="34902"/>
            </a:srgbClr>
          </a:solidFill>
          <a:ln>
            <a:noFill/>
          </a:ln>
        </p:spPr>
        <p:txBody>
          <a:bodyPr spcFirstLastPara="1" wrap="square" lIns="0" tIns="121900" rIns="0" bIns="121900" anchor="ctr" anchorCtr="0">
            <a:noAutofit/>
          </a:bodyPr>
          <a:lstStyle/>
          <a:p>
            <a:pPr algn="ctr" defTabSz="609630">
              <a:spcAft>
                <a:spcPts val="200"/>
              </a:spcAft>
              <a:buClr>
                <a:srgbClr val="000000"/>
              </a:buClr>
              <a:buSzPts val="1100"/>
            </a:pPr>
            <a:r>
              <a:rPr lang="en" sz="1867" dirty="0">
                <a:solidFill>
                  <a:srgbClr val="FFFFFF"/>
                </a:solidFill>
                <a:latin typeface="+mj-lt"/>
                <a:ea typeface="Fira Sans Extra Condensed Medium"/>
                <a:cs typeface="Fira Sans Extra Condensed Medium"/>
                <a:sym typeface="Fira Sans Extra Condensed Medium"/>
              </a:rPr>
              <a:t>01</a:t>
            </a:r>
            <a:endParaRPr sz="1600" dirty="0">
              <a:solidFill>
                <a:srgbClr val="FFFFFF"/>
              </a:solidFill>
              <a:latin typeface="+mj-lt"/>
            </a:endParaRPr>
          </a:p>
        </p:txBody>
      </p:sp>
      <p:sp>
        <p:nvSpPr>
          <p:cNvPr id="79" name="Google Shape;811;p26">
            <a:extLst>
              <a:ext uri="{FF2B5EF4-FFF2-40B4-BE49-F238E27FC236}">
                <a16:creationId xmlns:a16="http://schemas.microsoft.com/office/drawing/2014/main" id="{D38F6167-2591-42EA-8140-78D7FAB01998}"/>
              </a:ext>
            </a:extLst>
          </p:cNvPr>
          <p:cNvSpPr/>
          <p:nvPr/>
        </p:nvSpPr>
        <p:spPr>
          <a:xfrm>
            <a:off x="5922736" y="4518347"/>
            <a:ext cx="487680" cy="487680"/>
          </a:xfrm>
          <a:prstGeom prst="ellipse">
            <a:avLst/>
          </a:prstGeom>
          <a:solidFill>
            <a:srgbClr val="172167">
              <a:alpha val="49804"/>
            </a:srgbClr>
          </a:solidFill>
          <a:ln>
            <a:noFill/>
          </a:ln>
        </p:spPr>
        <p:txBody>
          <a:bodyPr spcFirstLastPara="1" wrap="square" lIns="0" tIns="121900" rIns="0" bIns="121900" anchor="ctr" anchorCtr="0">
            <a:noAutofit/>
          </a:bodyPr>
          <a:lstStyle/>
          <a:p>
            <a:pPr algn="ctr" defTabSz="609630">
              <a:spcAft>
                <a:spcPts val="200"/>
              </a:spcAft>
              <a:buClr>
                <a:srgbClr val="000000"/>
              </a:buClr>
              <a:buSzPts val="1100"/>
            </a:pPr>
            <a:r>
              <a:rPr lang="en" sz="1867">
                <a:solidFill>
                  <a:srgbClr val="FFFFFF"/>
                </a:solidFill>
                <a:latin typeface="+mj-lt"/>
                <a:ea typeface="Fira Sans Extra Condensed Medium"/>
                <a:cs typeface="Fira Sans Extra Condensed Medium"/>
                <a:sym typeface="Fira Sans Extra Condensed Medium"/>
              </a:rPr>
              <a:t>02</a:t>
            </a:r>
            <a:endParaRPr sz="1600">
              <a:solidFill>
                <a:srgbClr val="000000"/>
              </a:solidFill>
              <a:latin typeface="+mj-lt"/>
            </a:endParaRPr>
          </a:p>
        </p:txBody>
      </p:sp>
      <p:sp>
        <p:nvSpPr>
          <p:cNvPr id="80" name="Google Shape;816;p26">
            <a:extLst>
              <a:ext uri="{FF2B5EF4-FFF2-40B4-BE49-F238E27FC236}">
                <a16:creationId xmlns:a16="http://schemas.microsoft.com/office/drawing/2014/main" id="{34CEEA92-5F43-40EB-8FC4-5B8AB1FA9229}"/>
              </a:ext>
            </a:extLst>
          </p:cNvPr>
          <p:cNvSpPr/>
          <p:nvPr/>
        </p:nvSpPr>
        <p:spPr>
          <a:xfrm>
            <a:off x="3905906" y="3948028"/>
            <a:ext cx="1892201" cy="275853"/>
          </a:xfrm>
          <a:custGeom>
            <a:avLst/>
            <a:gdLst/>
            <a:ahLst/>
            <a:cxnLst/>
            <a:rect l="l" t="t" r="r" b="b"/>
            <a:pathLst>
              <a:path w="53474" h="12717" extrusionOk="0">
                <a:moveTo>
                  <a:pt x="0" y="12717"/>
                </a:moveTo>
                <a:lnTo>
                  <a:pt x="22027" y="0"/>
                </a:lnTo>
                <a:lnTo>
                  <a:pt x="53474" y="0"/>
                </a:lnTo>
              </a:path>
            </a:pathLst>
          </a:custGeom>
          <a:noFill/>
          <a:ln w="9525" cap="flat" cmpd="sng">
            <a:solidFill>
              <a:srgbClr val="E6E6DC">
                <a:lumMod val="75000"/>
              </a:srgbClr>
            </a:solidFill>
            <a:prstDash val="solid"/>
            <a:round/>
            <a:headEnd type="none" w="med" len="med"/>
            <a:tailEnd type="oval" w="med" len="med"/>
          </a:ln>
        </p:spPr>
        <p:txBody>
          <a:bodyPr/>
          <a:lstStyle/>
          <a:p>
            <a:pPr marL="0" marR="0" lvl="0" indent="0" defTabSz="609630" eaLnBrk="1" fontAlgn="auto" latinLnBrk="0" hangingPunct="1">
              <a:lnSpc>
                <a:spcPct val="100000"/>
              </a:lnSpc>
              <a:spcBef>
                <a:spcPts val="0"/>
              </a:spcBef>
              <a:spcAft>
                <a:spcPts val="0"/>
              </a:spcAft>
              <a:buClrTx/>
              <a:buSzTx/>
              <a:buFontTx/>
              <a:buNone/>
              <a:tabLst/>
              <a:defRPr/>
            </a:pPr>
            <a:endParaRPr kumimoji="0" lang="en-IN" sz="1200" b="0" i="0" u="none" strike="noStrike" kern="0" cap="none" spc="0" normalizeH="0" baseline="0" noProof="0">
              <a:ln>
                <a:noFill/>
              </a:ln>
              <a:solidFill>
                <a:srgbClr val="000000"/>
              </a:solidFill>
              <a:effectLst/>
              <a:uLnTx/>
              <a:uFillTx/>
              <a:latin typeface="Graphik"/>
            </a:endParaRPr>
          </a:p>
        </p:txBody>
      </p:sp>
      <p:sp>
        <p:nvSpPr>
          <p:cNvPr id="81" name="Google Shape;810;p26">
            <a:extLst>
              <a:ext uri="{FF2B5EF4-FFF2-40B4-BE49-F238E27FC236}">
                <a16:creationId xmlns:a16="http://schemas.microsoft.com/office/drawing/2014/main" id="{ED37AC04-0342-4897-9D1F-0130AF78843C}"/>
              </a:ext>
            </a:extLst>
          </p:cNvPr>
          <p:cNvSpPr/>
          <p:nvPr/>
        </p:nvSpPr>
        <p:spPr>
          <a:xfrm flipH="1">
            <a:off x="6492032" y="3116177"/>
            <a:ext cx="1782467" cy="423900"/>
          </a:xfrm>
          <a:custGeom>
            <a:avLst/>
            <a:gdLst/>
            <a:ahLst/>
            <a:cxnLst/>
            <a:rect l="l" t="t" r="r" b="b"/>
            <a:pathLst>
              <a:path w="53474" h="12717" extrusionOk="0">
                <a:moveTo>
                  <a:pt x="0" y="12717"/>
                </a:moveTo>
                <a:lnTo>
                  <a:pt x="22027" y="0"/>
                </a:lnTo>
                <a:lnTo>
                  <a:pt x="53474" y="0"/>
                </a:lnTo>
              </a:path>
            </a:pathLst>
          </a:custGeom>
          <a:noFill/>
          <a:ln w="9525" cap="flat" cmpd="sng">
            <a:solidFill>
              <a:srgbClr val="E6E6DC">
                <a:lumMod val="75000"/>
              </a:srgbClr>
            </a:solidFill>
            <a:prstDash val="solid"/>
            <a:round/>
            <a:headEnd type="none" w="med" len="med"/>
            <a:tailEnd type="oval" w="med" len="med"/>
          </a:ln>
        </p:spPr>
        <p:txBody>
          <a:bodyPr/>
          <a:lstStyle/>
          <a:p>
            <a:endParaRPr lang="en-IN"/>
          </a:p>
        </p:txBody>
      </p:sp>
      <p:grpSp>
        <p:nvGrpSpPr>
          <p:cNvPr id="82" name="Google Shape;807;p26">
            <a:extLst>
              <a:ext uri="{FF2B5EF4-FFF2-40B4-BE49-F238E27FC236}">
                <a16:creationId xmlns:a16="http://schemas.microsoft.com/office/drawing/2014/main" id="{C0E981BE-553E-40D0-ABBA-FAFD95E3FA82}"/>
              </a:ext>
            </a:extLst>
          </p:cNvPr>
          <p:cNvGrpSpPr/>
          <p:nvPr/>
        </p:nvGrpSpPr>
        <p:grpSpPr>
          <a:xfrm>
            <a:off x="7725844" y="3607651"/>
            <a:ext cx="4131112" cy="944747"/>
            <a:chOff x="5055228" y="3659550"/>
            <a:chExt cx="4638920" cy="708559"/>
          </a:xfrm>
        </p:grpSpPr>
        <p:sp>
          <p:nvSpPr>
            <p:cNvPr id="84" name="Google Shape;808;p26">
              <a:extLst>
                <a:ext uri="{FF2B5EF4-FFF2-40B4-BE49-F238E27FC236}">
                  <a16:creationId xmlns:a16="http://schemas.microsoft.com/office/drawing/2014/main" id="{98AFC2F5-2F6F-42DD-9AA0-2C443AB26F46}"/>
                </a:ext>
              </a:extLst>
            </p:cNvPr>
            <p:cNvSpPr txBox="1"/>
            <p:nvPr/>
          </p:nvSpPr>
          <p:spPr>
            <a:xfrm>
              <a:off x="5056107" y="4002409"/>
              <a:ext cx="4638041" cy="365700"/>
            </a:xfrm>
            <a:prstGeom prst="rect">
              <a:avLst/>
            </a:prstGeom>
            <a:noFill/>
            <a:ln>
              <a:noFill/>
            </a:ln>
          </p:spPr>
          <p:txBody>
            <a:bodyPr spcFirstLastPara="1" wrap="square" lIns="121900" tIns="121900" rIns="121900" bIns="121900" anchor="ctr" anchorCtr="0">
              <a:noAutofit/>
            </a:bodyPr>
            <a:lstStyle/>
            <a:p>
              <a:pPr marL="228611" indent="-228611" defTabSz="609630">
                <a:spcAft>
                  <a:spcPts val="200"/>
                </a:spcAft>
                <a:buFont typeface="Arial" panose="020B0604020202020204" pitchFamily="34" charset="0"/>
                <a:buChar char="•"/>
              </a:pPr>
              <a:r>
                <a:rPr lang="en-US" sz="1200" dirty="0">
                  <a:solidFill>
                    <a:srgbClr val="434343"/>
                  </a:solidFill>
                  <a:latin typeface="+mj-lt"/>
                  <a:ea typeface="Roboto"/>
                  <a:cs typeface="Roboto"/>
                  <a:sym typeface="Roboto"/>
                </a:rPr>
                <a:t>Learnings from multiple client experience, proven expertise in implementing projects, industry specific contextualization</a:t>
              </a:r>
              <a:endParaRPr sz="1200" dirty="0">
                <a:solidFill>
                  <a:srgbClr val="434343"/>
                </a:solidFill>
                <a:latin typeface="+mj-lt"/>
                <a:ea typeface="Roboto"/>
                <a:cs typeface="Roboto"/>
                <a:sym typeface="Roboto"/>
              </a:endParaRPr>
            </a:p>
          </p:txBody>
        </p:sp>
        <p:sp>
          <p:nvSpPr>
            <p:cNvPr id="85" name="Google Shape;809;p26">
              <a:extLst>
                <a:ext uri="{FF2B5EF4-FFF2-40B4-BE49-F238E27FC236}">
                  <a16:creationId xmlns:a16="http://schemas.microsoft.com/office/drawing/2014/main" id="{39A99C0C-24CC-4547-95A7-185F8027C783}"/>
                </a:ext>
              </a:extLst>
            </p:cNvPr>
            <p:cNvSpPr txBox="1"/>
            <p:nvPr/>
          </p:nvSpPr>
          <p:spPr>
            <a:xfrm>
              <a:off x="5055228" y="3659550"/>
              <a:ext cx="4638041" cy="365700"/>
            </a:xfrm>
            <a:prstGeom prst="rect">
              <a:avLst/>
            </a:prstGeom>
            <a:noFill/>
            <a:ln>
              <a:noFill/>
            </a:ln>
          </p:spPr>
          <p:txBody>
            <a:bodyPr spcFirstLastPara="1" wrap="square" lIns="121900" tIns="121900" rIns="121900" bIns="121900" anchor="ctr" anchorCtr="0">
              <a:noAutofit/>
            </a:bodyPr>
            <a:lstStyle/>
            <a:p>
              <a:pPr defTabSz="609630">
                <a:spcAft>
                  <a:spcPts val="200"/>
                </a:spcAft>
              </a:pPr>
              <a:r>
                <a:rPr lang="en" sz="1867" b="1" dirty="0">
                  <a:solidFill>
                    <a:srgbClr val="434343"/>
                  </a:solidFill>
                  <a:latin typeface="+mj-lt"/>
                  <a:ea typeface="Fira Sans Extra Condensed Medium"/>
                  <a:cs typeface="Fira Sans Extra Condensed Medium"/>
                  <a:sym typeface="Fira Sans Extra Condensed Medium"/>
                </a:rPr>
                <a:t>Industry K</a:t>
              </a:r>
              <a:r>
                <a:rPr lang="en-US" sz="1867" b="1" dirty="0">
                  <a:solidFill>
                    <a:srgbClr val="434343"/>
                  </a:solidFill>
                  <a:latin typeface="+mj-lt"/>
                  <a:ea typeface="Fira Sans Extra Condensed Medium"/>
                  <a:cs typeface="Fira Sans Extra Condensed Medium"/>
                  <a:sym typeface="Fira Sans Extra Condensed Medium"/>
                </a:rPr>
                <a:t>n</a:t>
              </a:r>
              <a:r>
                <a:rPr lang="en" sz="1867" b="1" dirty="0">
                  <a:solidFill>
                    <a:srgbClr val="434343"/>
                  </a:solidFill>
                  <a:latin typeface="+mj-lt"/>
                  <a:ea typeface="Fira Sans Extra Condensed Medium"/>
                  <a:cs typeface="Fira Sans Extra Condensed Medium"/>
                  <a:sym typeface="Fira Sans Extra Condensed Medium"/>
                </a:rPr>
                <a:t>owledge &amp; Context</a:t>
              </a:r>
              <a:endParaRPr sz="1867" b="1" dirty="0">
                <a:solidFill>
                  <a:srgbClr val="434343"/>
                </a:solidFill>
                <a:latin typeface="+mj-lt"/>
                <a:ea typeface="Fira Sans Extra Condensed Medium"/>
                <a:cs typeface="Fira Sans Extra Condensed Medium"/>
                <a:sym typeface="Fira Sans Extra Condensed Medium"/>
              </a:endParaRPr>
            </a:p>
          </p:txBody>
        </p:sp>
      </p:grpSp>
      <p:sp>
        <p:nvSpPr>
          <p:cNvPr id="86" name="TextBox 85">
            <a:extLst>
              <a:ext uri="{FF2B5EF4-FFF2-40B4-BE49-F238E27FC236}">
                <a16:creationId xmlns:a16="http://schemas.microsoft.com/office/drawing/2014/main" id="{84CB4F2B-9899-464B-BBEE-9FEB7D43A09B}"/>
              </a:ext>
            </a:extLst>
          </p:cNvPr>
          <p:cNvSpPr txBox="1"/>
          <p:nvPr/>
        </p:nvSpPr>
        <p:spPr>
          <a:xfrm>
            <a:off x="1661665" y="1482861"/>
            <a:ext cx="3444676" cy="455110"/>
          </a:xfrm>
          <a:prstGeom prst="rect">
            <a:avLst/>
          </a:prstGeom>
          <a:noFill/>
        </p:spPr>
        <p:txBody>
          <a:bodyPr wrap="square" lIns="0" tIns="0" rIns="0" bIns="0" rtlCol="0">
            <a:noAutofit/>
          </a:bodyPr>
          <a:lstStyle/>
          <a:p>
            <a:pPr defTabSz="228600">
              <a:spcAft>
                <a:spcPts val="1200"/>
              </a:spcAft>
            </a:pPr>
            <a:r>
              <a:rPr lang="en-US" b="1" dirty="0">
                <a:solidFill>
                  <a:srgbClr val="000000"/>
                </a:solidFill>
                <a:latin typeface="+mj-lt"/>
              </a:rPr>
              <a:t>Client Value Realization</a:t>
            </a:r>
          </a:p>
        </p:txBody>
      </p:sp>
      <p:sp>
        <p:nvSpPr>
          <p:cNvPr id="4" name="Google Shape;69;p3">
            <a:extLst>
              <a:ext uri="{FF2B5EF4-FFF2-40B4-BE49-F238E27FC236}">
                <a16:creationId xmlns:a16="http://schemas.microsoft.com/office/drawing/2014/main" id="{99ADB290-E539-A74F-A795-D355940A8460}"/>
              </a:ext>
            </a:extLst>
          </p:cNvPr>
          <p:cNvSpPr txBox="1">
            <a:spLocks/>
          </p:cNvSpPr>
          <p:nvPr/>
        </p:nvSpPr>
        <p:spPr>
          <a:xfrm>
            <a:off x="189435" y="393134"/>
            <a:ext cx="10697640" cy="620170"/>
          </a:xfrm>
          <a:prstGeom prst="rect">
            <a:avLst/>
          </a:prstGeom>
          <a:noFill/>
          <a:ln>
            <a:noFill/>
          </a:ln>
        </p:spPr>
        <p:txBody>
          <a:bodyPr spcFirstLastPara="1" vert="horz" wrap="square" lIns="91425" tIns="45700" rIns="91425" bIns="45700" rtlCol="0" anchor="ctr" anchorCtr="0">
            <a:normAutofit fontScale="70000" lnSpcReduction="20000"/>
          </a:bodyPr>
          <a:lstStyle>
            <a:lvl1pPr algn="l"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pPr>
              <a:lnSpc>
                <a:spcPct val="90000"/>
              </a:lnSpc>
              <a:spcBef>
                <a:spcPts val="0"/>
              </a:spcBef>
              <a:buClr>
                <a:srgbClr val="1F3864"/>
              </a:buClr>
              <a:buSzPts val="3200"/>
              <a:buFont typeface="Calibri"/>
              <a:buNone/>
            </a:pPr>
            <a:r>
              <a:rPr lang="en-US" sz="3200" dirty="0">
                <a:solidFill>
                  <a:srgbClr val="1F2C8F"/>
                </a:solidFill>
                <a:latin typeface="Arial Black"/>
              </a:rPr>
              <a:t>Bringing it together for clients, with ease and speed</a:t>
            </a:r>
          </a:p>
        </p:txBody>
      </p:sp>
      <p:sp>
        <p:nvSpPr>
          <p:cNvPr id="2" name="Rectangle 1">
            <a:extLst>
              <a:ext uri="{FF2B5EF4-FFF2-40B4-BE49-F238E27FC236}">
                <a16:creationId xmlns:a16="http://schemas.microsoft.com/office/drawing/2014/main" id="{399AF2AE-17EC-2758-1AAA-F8ACBC2CCDD3}"/>
              </a:ext>
            </a:extLst>
          </p:cNvPr>
          <p:cNvSpPr/>
          <p:nvPr/>
        </p:nvSpPr>
        <p:spPr>
          <a:xfrm>
            <a:off x="11077146" y="195751"/>
            <a:ext cx="2886419" cy="15864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SLIDE or SECTION 5: </a:t>
            </a:r>
          </a:p>
          <a:p>
            <a:pPr algn="ctr"/>
            <a:r>
              <a:rPr lang="en-US" dirty="0"/>
              <a:t>SIRIUS DIFFERENTIATORS</a:t>
            </a:r>
          </a:p>
        </p:txBody>
      </p:sp>
    </p:spTree>
    <p:extLst>
      <p:ext uri="{BB962C8B-B14F-4D97-AF65-F5344CB8AC3E}">
        <p14:creationId xmlns:p14="http://schemas.microsoft.com/office/powerpoint/2010/main" val="2132440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21" name="Content Placeholder 2">
            <a:extLst>
              <a:ext uri="{FF2B5EF4-FFF2-40B4-BE49-F238E27FC236}">
                <a16:creationId xmlns:a16="http://schemas.microsoft.com/office/drawing/2014/main" id="{0E8D056D-6067-480F-93BC-91042BDF2D8A}"/>
              </a:ext>
            </a:extLst>
          </p:cNvPr>
          <p:cNvSpPr txBox="1">
            <a:spLocks/>
          </p:cNvSpPr>
          <p:nvPr/>
        </p:nvSpPr>
        <p:spPr>
          <a:xfrm>
            <a:off x="383285" y="1441602"/>
            <a:ext cx="11532490" cy="63266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07000"/>
              </a:lnSpc>
              <a:spcAft>
                <a:spcPts val="1200"/>
              </a:spcAft>
            </a:pPr>
            <a:r>
              <a:rPr lang="en-US" sz="1800" kern="0" dirty="0">
                <a:solidFill>
                  <a:srgbClr val="C61818"/>
                </a:solidFill>
                <a:latin typeface="+mj-lt"/>
              </a:rPr>
              <a:t>Our team brings in a unique blend of knowledge and experience of sourcing, integrating and contextualizing a massive data ecosystem to accelerate value realization for different AI use cases in Financial services</a:t>
            </a:r>
          </a:p>
        </p:txBody>
      </p:sp>
      <p:sp>
        <p:nvSpPr>
          <p:cNvPr id="2" name="Flowchart: Delay 1">
            <a:extLst>
              <a:ext uri="{FF2B5EF4-FFF2-40B4-BE49-F238E27FC236}">
                <a16:creationId xmlns:a16="http://schemas.microsoft.com/office/drawing/2014/main" id="{0DB0C8C3-7C38-4D07-A8AB-55B54C840DE6}"/>
              </a:ext>
            </a:extLst>
          </p:cNvPr>
          <p:cNvSpPr/>
          <p:nvPr/>
        </p:nvSpPr>
        <p:spPr>
          <a:xfrm>
            <a:off x="259460" y="2590798"/>
            <a:ext cx="7255765" cy="4023360"/>
          </a:xfrm>
          <a:prstGeom prst="flowChartDelay">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4" name="Flowchart: Stored Data 23">
            <a:extLst>
              <a:ext uri="{FF2B5EF4-FFF2-40B4-BE49-F238E27FC236}">
                <a16:creationId xmlns:a16="http://schemas.microsoft.com/office/drawing/2014/main" id="{60462863-30C3-44A6-905A-CA4987FF75F2}"/>
              </a:ext>
            </a:extLst>
          </p:cNvPr>
          <p:cNvSpPr/>
          <p:nvPr/>
        </p:nvSpPr>
        <p:spPr>
          <a:xfrm flipH="1">
            <a:off x="3488358" y="2590798"/>
            <a:ext cx="4849412" cy="4023360"/>
          </a:xfrm>
          <a:prstGeom prst="flowChartOnlineStorag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Flowchart: Stored Data 25">
            <a:extLst>
              <a:ext uri="{FF2B5EF4-FFF2-40B4-BE49-F238E27FC236}">
                <a16:creationId xmlns:a16="http://schemas.microsoft.com/office/drawing/2014/main" id="{E4DC9A84-3991-4518-8A9D-F1D28175F81A}"/>
              </a:ext>
            </a:extLst>
          </p:cNvPr>
          <p:cNvSpPr/>
          <p:nvPr/>
        </p:nvSpPr>
        <p:spPr>
          <a:xfrm flipH="1">
            <a:off x="6820414" y="2590798"/>
            <a:ext cx="3399614" cy="4023360"/>
          </a:xfrm>
          <a:prstGeom prst="flowChartOnlineStorag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2" name="TextBox 31">
            <a:extLst>
              <a:ext uri="{FF2B5EF4-FFF2-40B4-BE49-F238E27FC236}">
                <a16:creationId xmlns:a16="http://schemas.microsoft.com/office/drawing/2014/main" id="{338289A9-B911-4775-87C7-C4DC49ED74DF}"/>
              </a:ext>
            </a:extLst>
          </p:cNvPr>
          <p:cNvSpPr txBox="1"/>
          <p:nvPr/>
        </p:nvSpPr>
        <p:spPr>
          <a:xfrm>
            <a:off x="268400" y="4396476"/>
            <a:ext cx="1564329" cy="400110"/>
          </a:xfrm>
          <a:prstGeom prst="rect">
            <a:avLst/>
          </a:prstGeom>
          <a:noFill/>
        </p:spPr>
        <p:txBody>
          <a:bodyPr wrap="square" rtlCol="0">
            <a:spAutoFit/>
          </a:bodyPr>
          <a:lstStyle/>
          <a:p>
            <a:pPr algn="ctr"/>
            <a:r>
              <a:rPr lang="en-US" sz="1000" b="1" dirty="0">
                <a:latin typeface="+mj-lt"/>
              </a:rPr>
              <a:t>Data Providers &amp; Service Firms</a:t>
            </a:r>
            <a:endParaRPr lang="en-US" sz="800" b="1" dirty="0">
              <a:latin typeface="+mj-lt"/>
            </a:endParaRPr>
          </a:p>
        </p:txBody>
      </p:sp>
      <p:sp>
        <p:nvSpPr>
          <p:cNvPr id="33" name="TextBox 32">
            <a:extLst>
              <a:ext uri="{FF2B5EF4-FFF2-40B4-BE49-F238E27FC236}">
                <a16:creationId xmlns:a16="http://schemas.microsoft.com/office/drawing/2014/main" id="{24F74298-EABC-4BAE-AA39-EA1870F8291F}"/>
              </a:ext>
            </a:extLst>
          </p:cNvPr>
          <p:cNvSpPr txBox="1"/>
          <p:nvPr/>
        </p:nvSpPr>
        <p:spPr>
          <a:xfrm>
            <a:off x="-28575" y="5827205"/>
            <a:ext cx="2130992" cy="400110"/>
          </a:xfrm>
          <a:prstGeom prst="rect">
            <a:avLst/>
          </a:prstGeom>
          <a:noFill/>
        </p:spPr>
        <p:txBody>
          <a:bodyPr wrap="square" rtlCol="0">
            <a:spAutoFit/>
          </a:bodyPr>
          <a:lstStyle/>
          <a:p>
            <a:pPr algn="ctr"/>
            <a:r>
              <a:rPr lang="en-US" sz="1000" b="1" dirty="0">
                <a:latin typeface="+mj-lt"/>
              </a:rPr>
              <a:t>Data Aggregators &amp; Marketplaces</a:t>
            </a:r>
          </a:p>
        </p:txBody>
      </p:sp>
      <p:pic>
        <p:nvPicPr>
          <p:cNvPr id="37" name="Picture 2">
            <a:extLst>
              <a:ext uri="{FF2B5EF4-FFF2-40B4-BE49-F238E27FC236}">
                <a16:creationId xmlns:a16="http://schemas.microsoft.com/office/drawing/2014/main" id="{6D965717-1EFA-4887-8B46-52D70DBCFB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5300" y="4139054"/>
            <a:ext cx="457200" cy="274320"/>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8" descr="ZoomInfo to Acquire Conversation Intelligence Leader Chorus.ai to Enable  Insight-Driven Targeting, Coaching, and Decision-Making for Go-to-Market  Teams | Business Wire">
            <a:extLst>
              <a:ext uri="{FF2B5EF4-FFF2-40B4-BE49-F238E27FC236}">
                <a16:creationId xmlns:a16="http://schemas.microsoft.com/office/drawing/2014/main" id="{E640E570-3D97-40FF-A5C9-F920544EE49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8956" b="25594"/>
          <a:stretch/>
        </p:blipFill>
        <p:spPr bwMode="auto">
          <a:xfrm>
            <a:off x="2817924" y="5045532"/>
            <a:ext cx="804753" cy="182880"/>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0" descr="LiveRamp - Wikipedia">
            <a:extLst>
              <a:ext uri="{FF2B5EF4-FFF2-40B4-BE49-F238E27FC236}">
                <a16:creationId xmlns:a16="http://schemas.microsoft.com/office/drawing/2014/main" id="{4CEADD83-D9FF-413E-BC50-CD351A9AF89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9918" b="19918"/>
          <a:stretch/>
        </p:blipFill>
        <p:spPr bwMode="auto">
          <a:xfrm>
            <a:off x="1862564" y="4760704"/>
            <a:ext cx="921328" cy="182880"/>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8" descr="IRI Acquires Retail Consumer Insights Provider Intelligent Shopper  Solutions (ISS) from Kognitiv Corporation | Business Wire">
            <a:extLst>
              <a:ext uri="{FF2B5EF4-FFF2-40B4-BE49-F238E27FC236}">
                <a16:creationId xmlns:a16="http://schemas.microsoft.com/office/drawing/2014/main" id="{FCBCCEE4-925A-4F7C-B848-3C9B520E939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4260" y="4602321"/>
            <a:ext cx="425476" cy="182880"/>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12" descr="Northern Light Content Collections on AWS Marketplace, Data Exchange">
            <a:extLst>
              <a:ext uri="{FF2B5EF4-FFF2-40B4-BE49-F238E27FC236}">
                <a16:creationId xmlns:a16="http://schemas.microsoft.com/office/drawing/2014/main" id="{584152D5-59A3-473B-8522-6A066A9B50D4}"/>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35725" b="32339"/>
          <a:stretch/>
        </p:blipFill>
        <p:spPr bwMode="auto">
          <a:xfrm>
            <a:off x="2030220" y="5905147"/>
            <a:ext cx="978801" cy="182880"/>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14" descr="DemystData Expands Partnership with Equifax">
            <a:extLst>
              <a:ext uri="{FF2B5EF4-FFF2-40B4-BE49-F238E27FC236}">
                <a16:creationId xmlns:a16="http://schemas.microsoft.com/office/drawing/2014/main" id="{177C1B56-53B6-4B40-9EA0-D8C3F3C6739F}"/>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23354" b="26358"/>
          <a:stretch/>
        </p:blipFill>
        <p:spPr bwMode="auto">
          <a:xfrm>
            <a:off x="3081270" y="5651017"/>
            <a:ext cx="695897" cy="18288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AC661261-CE13-494F-9E70-AB14D3839A02}"/>
              </a:ext>
            </a:extLst>
          </p:cNvPr>
          <p:cNvCxnSpPr/>
          <p:nvPr/>
        </p:nvCxnSpPr>
        <p:spPr>
          <a:xfrm>
            <a:off x="264150" y="2447925"/>
            <a:ext cx="11338560" cy="0"/>
          </a:xfrm>
          <a:prstGeom prst="straightConnector1">
            <a:avLst/>
          </a:prstGeom>
          <a:ln w="190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20AF7A68-471E-4DAF-9809-E8406F309EB4}"/>
              </a:ext>
            </a:extLst>
          </p:cNvPr>
          <p:cNvSpPr txBox="1"/>
          <p:nvPr/>
        </p:nvSpPr>
        <p:spPr>
          <a:xfrm>
            <a:off x="1117909" y="2316041"/>
            <a:ext cx="1645920" cy="246221"/>
          </a:xfrm>
          <a:prstGeom prst="rect">
            <a:avLst/>
          </a:prstGeom>
          <a:solidFill>
            <a:schemeClr val="bg1"/>
          </a:solidFill>
        </p:spPr>
        <p:txBody>
          <a:bodyPr wrap="square" rtlCol="0">
            <a:spAutoFit/>
          </a:bodyPr>
          <a:lstStyle/>
          <a:p>
            <a:pPr algn="ctr"/>
            <a:r>
              <a:rPr lang="en-US" sz="1000" b="1" dirty="0">
                <a:solidFill>
                  <a:srgbClr val="202C8F"/>
                </a:solidFill>
                <a:latin typeface="+mj-lt"/>
              </a:rPr>
              <a:t>Data Procurement</a:t>
            </a:r>
          </a:p>
        </p:txBody>
      </p:sp>
      <p:sp>
        <p:nvSpPr>
          <p:cNvPr id="49" name="TextBox 48">
            <a:extLst>
              <a:ext uri="{FF2B5EF4-FFF2-40B4-BE49-F238E27FC236}">
                <a16:creationId xmlns:a16="http://schemas.microsoft.com/office/drawing/2014/main" id="{52A7CF67-D980-4F4D-A27A-3257E60EDC7C}"/>
              </a:ext>
            </a:extLst>
          </p:cNvPr>
          <p:cNvSpPr txBox="1"/>
          <p:nvPr/>
        </p:nvSpPr>
        <p:spPr>
          <a:xfrm>
            <a:off x="4518334" y="2314438"/>
            <a:ext cx="1645920" cy="246221"/>
          </a:xfrm>
          <a:prstGeom prst="rect">
            <a:avLst/>
          </a:prstGeom>
          <a:solidFill>
            <a:schemeClr val="bg1"/>
          </a:solidFill>
        </p:spPr>
        <p:txBody>
          <a:bodyPr wrap="square" rtlCol="0">
            <a:spAutoFit/>
          </a:bodyPr>
          <a:lstStyle/>
          <a:p>
            <a:pPr algn="ctr"/>
            <a:r>
              <a:rPr lang="en-US" sz="1000" b="1" dirty="0">
                <a:solidFill>
                  <a:srgbClr val="202C8F"/>
                </a:solidFill>
                <a:latin typeface="+mj-lt"/>
              </a:rPr>
              <a:t>Data Models</a:t>
            </a:r>
          </a:p>
        </p:txBody>
      </p:sp>
      <p:sp>
        <p:nvSpPr>
          <p:cNvPr id="50" name="TextBox 49">
            <a:extLst>
              <a:ext uri="{FF2B5EF4-FFF2-40B4-BE49-F238E27FC236}">
                <a16:creationId xmlns:a16="http://schemas.microsoft.com/office/drawing/2014/main" id="{4F8CE388-541C-4B2F-9E21-F91E910B97AC}"/>
              </a:ext>
            </a:extLst>
          </p:cNvPr>
          <p:cNvSpPr txBox="1"/>
          <p:nvPr/>
        </p:nvSpPr>
        <p:spPr>
          <a:xfrm>
            <a:off x="7423459" y="2312835"/>
            <a:ext cx="1645920" cy="246221"/>
          </a:xfrm>
          <a:prstGeom prst="rect">
            <a:avLst/>
          </a:prstGeom>
          <a:solidFill>
            <a:schemeClr val="bg1"/>
          </a:solidFill>
        </p:spPr>
        <p:txBody>
          <a:bodyPr wrap="square" rtlCol="0">
            <a:spAutoFit/>
          </a:bodyPr>
          <a:lstStyle/>
          <a:p>
            <a:pPr algn="ctr"/>
            <a:r>
              <a:rPr lang="en-US" sz="1000" b="1" dirty="0">
                <a:solidFill>
                  <a:srgbClr val="202C8F"/>
                </a:solidFill>
                <a:latin typeface="+mj-lt"/>
              </a:rPr>
              <a:t>Data Assets</a:t>
            </a:r>
          </a:p>
        </p:txBody>
      </p:sp>
      <p:pic>
        <p:nvPicPr>
          <p:cNvPr id="10" name="Graphic 9" descr="Database with solid fill">
            <a:extLst>
              <a:ext uri="{FF2B5EF4-FFF2-40B4-BE49-F238E27FC236}">
                <a16:creationId xmlns:a16="http://schemas.microsoft.com/office/drawing/2014/main" id="{4FAA71A9-3C9D-4AD5-8F3B-402209BD193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474361" y="3167869"/>
            <a:ext cx="365760" cy="365760"/>
          </a:xfrm>
          <a:prstGeom prst="rect">
            <a:avLst/>
          </a:prstGeom>
        </p:spPr>
      </p:pic>
      <p:sp>
        <p:nvSpPr>
          <p:cNvPr id="51" name="TextBox 50">
            <a:extLst>
              <a:ext uri="{FF2B5EF4-FFF2-40B4-BE49-F238E27FC236}">
                <a16:creationId xmlns:a16="http://schemas.microsoft.com/office/drawing/2014/main" id="{C9BA7224-C592-4F3D-916B-F4E6D65AC0B0}"/>
              </a:ext>
            </a:extLst>
          </p:cNvPr>
          <p:cNvSpPr txBox="1"/>
          <p:nvPr/>
        </p:nvSpPr>
        <p:spPr>
          <a:xfrm>
            <a:off x="4135124" y="3566063"/>
            <a:ext cx="1040475" cy="338554"/>
          </a:xfrm>
          <a:prstGeom prst="rect">
            <a:avLst/>
          </a:prstGeom>
          <a:noFill/>
        </p:spPr>
        <p:txBody>
          <a:bodyPr wrap="square" rtlCol="0">
            <a:spAutoFit/>
          </a:bodyPr>
          <a:lstStyle/>
          <a:p>
            <a:pPr algn="ctr"/>
            <a:r>
              <a:rPr lang="en-US" sz="800" dirty="0">
                <a:latin typeface="+mj-lt"/>
              </a:rPr>
              <a:t>Customer Profile &amp; CRM</a:t>
            </a:r>
          </a:p>
        </p:txBody>
      </p:sp>
      <p:pic>
        <p:nvPicPr>
          <p:cNvPr id="52" name="Graphic 51" descr="Database with solid fill">
            <a:extLst>
              <a:ext uri="{FF2B5EF4-FFF2-40B4-BE49-F238E27FC236}">
                <a16:creationId xmlns:a16="http://schemas.microsoft.com/office/drawing/2014/main" id="{40EFCCC1-2882-489A-8AD9-7F3E45C58BD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554606" y="3167869"/>
            <a:ext cx="365760" cy="365760"/>
          </a:xfrm>
          <a:prstGeom prst="rect">
            <a:avLst/>
          </a:prstGeom>
        </p:spPr>
      </p:pic>
      <p:sp>
        <p:nvSpPr>
          <p:cNvPr id="53" name="TextBox 52">
            <a:extLst>
              <a:ext uri="{FF2B5EF4-FFF2-40B4-BE49-F238E27FC236}">
                <a16:creationId xmlns:a16="http://schemas.microsoft.com/office/drawing/2014/main" id="{19C86BCC-B257-4DF0-BAE9-28F942B48A34}"/>
              </a:ext>
            </a:extLst>
          </p:cNvPr>
          <p:cNvSpPr txBox="1"/>
          <p:nvPr/>
        </p:nvSpPr>
        <p:spPr>
          <a:xfrm>
            <a:off x="5200353" y="3560251"/>
            <a:ext cx="1040475" cy="215444"/>
          </a:xfrm>
          <a:prstGeom prst="rect">
            <a:avLst/>
          </a:prstGeom>
          <a:noFill/>
        </p:spPr>
        <p:txBody>
          <a:bodyPr wrap="square" rtlCol="0">
            <a:spAutoFit/>
          </a:bodyPr>
          <a:lstStyle/>
          <a:p>
            <a:pPr algn="ctr"/>
            <a:r>
              <a:rPr lang="en-US" sz="800" dirty="0">
                <a:latin typeface="+mj-lt"/>
              </a:rPr>
              <a:t>Product &amp; Portfolio</a:t>
            </a:r>
          </a:p>
        </p:txBody>
      </p:sp>
      <p:pic>
        <p:nvPicPr>
          <p:cNvPr id="54" name="Graphic 53" descr="Database with solid fill">
            <a:extLst>
              <a:ext uri="{FF2B5EF4-FFF2-40B4-BE49-F238E27FC236}">
                <a16:creationId xmlns:a16="http://schemas.microsoft.com/office/drawing/2014/main" id="{28A753B3-F2F3-41C4-BE2D-3B93000EFC9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634851" y="3167869"/>
            <a:ext cx="365760" cy="365760"/>
          </a:xfrm>
          <a:prstGeom prst="rect">
            <a:avLst/>
          </a:prstGeom>
        </p:spPr>
      </p:pic>
      <p:sp>
        <p:nvSpPr>
          <p:cNvPr id="55" name="TextBox 54">
            <a:extLst>
              <a:ext uri="{FF2B5EF4-FFF2-40B4-BE49-F238E27FC236}">
                <a16:creationId xmlns:a16="http://schemas.microsoft.com/office/drawing/2014/main" id="{A14F243A-DD70-4CB1-B263-392EC9B4BBBC}"/>
              </a:ext>
            </a:extLst>
          </p:cNvPr>
          <p:cNvSpPr txBox="1"/>
          <p:nvPr/>
        </p:nvSpPr>
        <p:spPr>
          <a:xfrm>
            <a:off x="6295614" y="3560251"/>
            <a:ext cx="1040475" cy="338554"/>
          </a:xfrm>
          <a:prstGeom prst="rect">
            <a:avLst/>
          </a:prstGeom>
          <a:noFill/>
        </p:spPr>
        <p:txBody>
          <a:bodyPr wrap="square" rtlCol="0">
            <a:spAutoFit/>
          </a:bodyPr>
          <a:lstStyle/>
          <a:p>
            <a:pPr algn="ctr"/>
            <a:r>
              <a:rPr lang="en-US" sz="800" dirty="0">
                <a:latin typeface="+mj-lt"/>
              </a:rPr>
              <a:t>Transactions &amp; Records</a:t>
            </a:r>
          </a:p>
        </p:txBody>
      </p:sp>
      <p:pic>
        <p:nvPicPr>
          <p:cNvPr id="68" name="Graphic 67" descr="Database with solid fill">
            <a:extLst>
              <a:ext uri="{FF2B5EF4-FFF2-40B4-BE49-F238E27FC236}">
                <a16:creationId xmlns:a16="http://schemas.microsoft.com/office/drawing/2014/main" id="{827FDF6F-D558-47D9-BAD9-350028AFBA7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474361" y="4188984"/>
            <a:ext cx="365760" cy="365760"/>
          </a:xfrm>
          <a:prstGeom prst="rect">
            <a:avLst/>
          </a:prstGeom>
        </p:spPr>
      </p:pic>
      <p:sp>
        <p:nvSpPr>
          <p:cNvPr id="69" name="TextBox 68">
            <a:extLst>
              <a:ext uri="{FF2B5EF4-FFF2-40B4-BE49-F238E27FC236}">
                <a16:creationId xmlns:a16="http://schemas.microsoft.com/office/drawing/2014/main" id="{3ED56294-BDEC-4EDD-A358-07D2D4188005}"/>
              </a:ext>
            </a:extLst>
          </p:cNvPr>
          <p:cNvSpPr txBox="1"/>
          <p:nvPr/>
        </p:nvSpPr>
        <p:spPr>
          <a:xfrm>
            <a:off x="4135124" y="4587178"/>
            <a:ext cx="1040475" cy="215444"/>
          </a:xfrm>
          <a:prstGeom prst="rect">
            <a:avLst/>
          </a:prstGeom>
          <a:noFill/>
        </p:spPr>
        <p:txBody>
          <a:bodyPr wrap="square" rtlCol="0">
            <a:spAutoFit/>
          </a:bodyPr>
          <a:lstStyle/>
          <a:p>
            <a:pPr algn="ctr"/>
            <a:r>
              <a:rPr lang="en-US" sz="800" dirty="0">
                <a:latin typeface="+mj-lt"/>
              </a:rPr>
              <a:t>Demographics</a:t>
            </a:r>
          </a:p>
        </p:txBody>
      </p:sp>
      <p:pic>
        <p:nvPicPr>
          <p:cNvPr id="70" name="Graphic 69" descr="Database with solid fill">
            <a:extLst>
              <a:ext uri="{FF2B5EF4-FFF2-40B4-BE49-F238E27FC236}">
                <a16:creationId xmlns:a16="http://schemas.microsoft.com/office/drawing/2014/main" id="{FFBD0980-4043-48DC-9A20-FC4FA5E1E20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554606" y="4188984"/>
            <a:ext cx="365760" cy="365760"/>
          </a:xfrm>
          <a:prstGeom prst="rect">
            <a:avLst/>
          </a:prstGeom>
        </p:spPr>
      </p:pic>
      <p:sp>
        <p:nvSpPr>
          <p:cNvPr id="71" name="TextBox 70">
            <a:extLst>
              <a:ext uri="{FF2B5EF4-FFF2-40B4-BE49-F238E27FC236}">
                <a16:creationId xmlns:a16="http://schemas.microsoft.com/office/drawing/2014/main" id="{7232054A-42F0-43DE-81C0-EBA8AEC36C29}"/>
              </a:ext>
            </a:extLst>
          </p:cNvPr>
          <p:cNvSpPr txBox="1"/>
          <p:nvPr/>
        </p:nvSpPr>
        <p:spPr>
          <a:xfrm>
            <a:off x="5200353" y="4581366"/>
            <a:ext cx="1040475" cy="338554"/>
          </a:xfrm>
          <a:prstGeom prst="rect">
            <a:avLst/>
          </a:prstGeom>
          <a:noFill/>
        </p:spPr>
        <p:txBody>
          <a:bodyPr wrap="square" rtlCol="0">
            <a:spAutoFit/>
          </a:bodyPr>
          <a:lstStyle/>
          <a:p>
            <a:pPr algn="ctr"/>
            <a:r>
              <a:rPr lang="en-US" sz="800" dirty="0">
                <a:latin typeface="+mj-lt"/>
              </a:rPr>
              <a:t>Marketing &amp; Interactions</a:t>
            </a:r>
          </a:p>
        </p:txBody>
      </p:sp>
      <p:pic>
        <p:nvPicPr>
          <p:cNvPr id="72" name="Graphic 71" descr="Database with solid fill">
            <a:extLst>
              <a:ext uri="{FF2B5EF4-FFF2-40B4-BE49-F238E27FC236}">
                <a16:creationId xmlns:a16="http://schemas.microsoft.com/office/drawing/2014/main" id="{E003A812-AA3E-4130-BD61-0C083DCEF08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634851" y="4188984"/>
            <a:ext cx="365760" cy="365760"/>
          </a:xfrm>
          <a:prstGeom prst="rect">
            <a:avLst/>
          </a:prstGeom>
        </p:spPr>
      </p:pic>
      <p:sp>
        <p:nvSpPr>
          <p:cNvPr id="73" name="TextBox 72">
            <a:extLst>
              <a:ext uri="{FF2B5EF4-FFF2-40B4-BE49-F238E27FC236}">
                <a16:creationId xmlns:a16="http://schemas.microsoft.com/office/drawing/2014/main" id="{033EE271-7718-41AB-A405-D3929B2C68CB}"/>
              </a:ext>
            </a:extLst>
          </p:cNvPr>
          <p:cNvSpPr txBox="1"/>
          <p:nvPr/>
        </p:nvSpPr>
        <p:spPr>
          <a:xfrm>
            <a:off x="6295614" y="4581366"/>
            <a:ext cx="1040475" cy="338554"/>
          </a:xfrm>
          <a:prstGeom prst="rect">
            <a:avLst/>
          </a:prstGeom>
          <a:noFill/>
        </p:spPr>
        <p:txBody>
          <a:bodyPr wrap="square" rtlCol="0">
            <a:spAutoFit/>
          </a:bodyPr>
          <a:lstStyle/>
          <a:p>
            <a:pPr algn="ctr"/>
            <a:r>
              <a:rPr lang="en-US" sz="800" dirty="0">
                <a:latin typeface="+mj-lt"/>
              </a:rPr>
              <a:t>Risk &amp; Delinquency</a:t>
            </a:r>
          </a:p>
        </p:txBody>
      </p:sp>
      <p:pic>
        <p:nvPicPr>
          <p:cNvPr id="74" name="Graphic 73" descr="Database with solid fill">
            <a:extLst>
              <a:ext uri="{FF2B5EF4-FFF2-40B4-BE49-F238E27FC236}">
                <a16:creationId xmlns:a16="http://schemas.microsoft.com/office/drawing/2014/main" id="{75F41E27-EE04-4C09-BBE0-E1A15057CDD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474361" y="5210099"/>
            <a:ext cx="365760" cy="365760"/>
          </a:xfrm>
          <a:prstGeom prst="rect">
            <a:avLst/>
          </a:prstGeom>
        </p:spPr>
      </p:pic>
      <p:sp>
        <p:nvSpPr>
          <p:cNvPr id="75" name="TextBox 74">
            <a:extLst>
              <a:ext uri="{FF2B5EF4-FFF2-40B4-BE49-F238E27FC236}">
                <a16:creationId xmlns:a16="http://schemas.microsoft.com/office/drawing/2014/main" id="{21A8DAD3-83BC-4945-A351-32FBBC7A2233}"/>
              </a:ext>
            </a:extLst>
          </p:cNvPr>
          <p:cNvSpPr txBox="1"/>
          <p:nvPr/>
        </p:nvSpPr>
        <p:spPr>
          <a:xfrm>
            <a:off x="4135124" y="5608293"/>
            <a:ext cx="1040475" cy="338554"/>
          </a:xfrm>
          <a:prstGeom prst="rect">
            <a:avLst/>
          </a:prstGeom>
          <a:noFill/>
        </p:spPr>
        <p:txBody>
          <a:bodyPr wrap="square" rtlCol="0">
            <a:spAutoFit/>
          </a:bodyPr>
          <a:lstStyle/>
          <a:p>
            <a:pPr algn="ctr"/>
            <a:r>
              <a:rPr lang="en-US" sz="800" dirty="0">
                <a:latin typeface="+mj-lt"/>
              </a:rPr>
              <a:t>Income &amp; Affluence</a:t>
            </a:r>
          </a:p>
        </p:txBody>
      </p:sp>
      <p:pic>
        <p:nvPicPr>
          <p:cNvPr id="76" name="Graphic 75" descr="Database with solid fill">
            <a:extLst>
              <a:ext uri="{FF2B5EF4-FFF2-40B4-BE49-F238E27FC236}">
                <a16:creationId xmlns:a16="http://schemas.microsoft.com/office/drawing/2014/main" id="{6A6DCF44-AC06-442B-83D9-609817994F2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554606" y="5210099"/>
            <a:ext cx="365760" cy="365760"/>
          </a:xfrm>
          <a:prstGeom prst="rect">
            <a:avLst/>
          </a:prstGeom>
        </p:spPr>
      </p:pic>
      <p:sp>
        <p:nvSpPr>
          <p:cNvPr id="77" name="TextBox 76">
            <a:extLst>
              <a:ext uri="{FF2B5EF4-FFF2-40B4-BE49-F238E27FC236}">
                <a16:creationId xmlns:a16="http://schemas.microsoft.com/office/drawing/2014/main" id="{DA2E6C95-C749-461E-8E61-4EC97ABB71DB}"/>
              </a:ext>
            </a:extLst>
          </p:cNvPr>
          <p:cNvSpPr txBox="1"/>
          <p:nvPr/>
        </p:nvSpPr>
        <p:spPr>
          <a:xfrm>
            <a:off x="5200353" y="5602481"/>
            <a:ext cx="1040475" cy="338554"/>
          </a:xfrm>
          <a:prstGeom prst="rect">
            <a:avLst/>
          </a:prstGeom>
          <a:noFill/>
        </p:spPr>
        <p:txBody>
          <a:bodyPr wrap="square" rtlCol="0">
            <a:spAutoFit/>
          </a:bodyPr>
          <a:lstStyle/>
          <a:p>
            <a:pPr algn="ctr"/>
            <a:r>
              <a:rPr lang="en-US" sz="800" dirty="0">
                <a:latin typeface="+mj-lt"/>
              </a:rPr>
              <a:t>Geo Location &amp; Mobility</a:t>
            </a:r>
          </a:p>
        </p:txBody>
      </p:sp>
      <p:pic>
        <p:nvPicPr>
          <p:cNvPr id="78" name="Graphic 77" descr="Database with solid fill">
            <a:extLst>
              <a:ext uri="{FF2B5EF4-FFF2-40B4-BE49-F238E27FC236}">
                <a16:creationId xmlns:a16="http://schemas.microsoft.com/office/drawing/2014/main" id="{48878AA1-6F0B-4FF2-ACFA-E2E4351FF89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634851" y="5210099"/>
            <a:ext cx="365760" cy="365760"/>
          </a:xfrm>
          <a:prstGeom prst="rect">
            <a:avLst/>
          </a:prstGeom>
        </p:spPr>
      </p:pic>
      <p:sp>
        <p:nvSpPr>
          <p:cNvPr id="79" name="TextBox 78">
            <a:extLst>
              <a:ext uri="{FF2B5EF4-FFF2-40B4-BE49-F238E27FC236}">
                <a16:creationId xmlns:a16="http://schemas.microsoft.com/office/drawing/2014/main" id="{75ABD190-E303-491B-A84B-8451C8AB75F1}"/>
              </a:ext>
            </a:extLst>
          </p:cNvPr>
          <p:cNvSpPr txBox="1"/>
          <p:nvPr/>
        </p:nvSpPr>
        <p:spPr>
          <a:xfrm>
            <a:off x="6295614" y="5602481"/>
            <a:ext cx="1040475" cy="215444"/>
          </a:xfrm>
          <a:prstGeom prst="rect">
            <a:avLst/>
          </a:prstGeom>
          <a:noFill/>
        </p:spPr>
        <p:txBody>
          <a:bodyPr wrap="square" rtlCol="0">
            <a:spAutoFit/>
          </a:bodyPr>
          <a:lstStyle/>
          <a:p>
            <a:pPr algn="ctr"/>
            <a:r>
              <a:rPr lang="en-US" sz="800" dirty="0">
                <a:latin typeface="+mj-lt"/>
              </a:rPr>
              <a:t>Digital Personas</a:t>
            </a:r>
          </a:p>
        </p:txBody>
      </p:sp>
      <p:pic>
        <p:nvPicPr>
          <p:cNvPr id="88" name="Google Shape;286;p13">
            <a:extLst>
              <a:ext uri="{FF2B5EF4-FFF2-40B4-BE49-F238E27FC236}">
                <a16:creationId xmlns:a16="http://schemas.microsoft.com/office/drawing/2014/main" id="{AA628927-6742-4B15-A0B9-19B4C767AD72}"/>
              </a:ext>
            </a:extLst>
          </p:cNvPr>
          <p:cNvPicPr preferRelativeResize="0"/>
          <p:nvPr/>
        </p:nvPicPr>
        <p:blipFill rotWithShape="1">
          <a:blip r:embed="rId11">
            <a:alphaModFix/>
            <a:duotone>
              <a:prstClr val="black"/>
              <a:schemeClr val="accent3">
                <a:tint val="45000"/>
                <a:satMod val="400000"/>
              </a:schemeClr>
            </a:duotone>
            <a:extLst>
              <a:ext uri="{BEBA8EAE-BF5A-486C-A8C5-ECC9F3942E4B}">
                <a14:imgProps xmlns:a14="http://schemas.microsoft.com/office/drawing/2010/main">
                  <a14:imgLayer r:embed="rId12">
                    <a14:imgEffect>
                      <a14:colorTemperature colorTemp="11200"/>
                    </a14:imgEffect>
                  </a14:imgLayer>
                </a14:imgProps>
              </a:ext>
            </a:extLst>
          </a:blip>
          <a:srcRect/>
          <a:stretch/>
        </p:blipFill>
        <p:spPr>
          <a:xfrm>
            <a:off x="7647852" y="2827202"/>
            <a:ext cx="914400" cy="822960"/>
          </a:xfrm>
          <a:prstGeom prst="rect">
            <a:avLst/>
          </a:prstGeom>
          <a:noFill/>
          <a:ln>
            <a:noFill/>
          </a:ln>
        </p:spPr>
      </p:pic>
      <p:sp>
        <p:nvSpPr>
          <p:cNvPr id="89" name="Google Shape;291;p13">
            <a:extLst>
              <a:ext uri="{FF2B5EF4-FFF2-40B4-BE49-F238E27FC236}">
                <a16:creationId xmlns:a16="http://schemas.microsoft.com/office/drawing/2014/main" id="{933F512F-6CBB-48D6-9695-5AD2B23EC74C}"/>
              </a:ext>
            </a:extLst>
          </p:cNvPr>
          <p:cNvSpPr txBox="1"/>
          <p:nvPr/>
        </p:nvSpPr>
        <p:spPr>
          <a:xfrm>
            <a:off x="7825770" y="3057879"/>
            <a:ext cx="546766" cy="36929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565151"/>
              </a:buClr>
              <a:buSzPts val="1100"/>
              <a:buFont typeface="IBM Plex Sans"/>
              <a:buNone/>
            </a:pPr>
            <a:r>
              <a:rPr lang="en-US" sz="900" i="0" u="none" strike="noStrike" cap="none" dirty="0">
                <a:solidFill>
                  <a:srgbClr val="565151"/>
                </a:solidFill>
                <a:latin typeface="+mj-lt"/>
                <a:ea typeface="IBM Plex Sans"/>
                <a:cs typeface="IBM Plex Sans"/>
                <a:sym typeface="IBM Plex Sans"/>
              </a:rPr>
              <a:t>Client  360</a:t>
            </a:r>
            <a:endParaRPr sz="900" i="0" u="none" strike="noStrike" cap="none" dirty="0">
              <a:solidFill>
                <a:srgbClr val="565151"/>
              </a:solidFill>
              <a:latin typeface="+mj-lt"/>
              <a:ea typeface="IBM Plex Sans"/>
              <a:cs typeface="IBM Plex Sans"/>
              <a:sym typeface="IBM Plex Sans"/>
            </a:endParaRPr>
          </a:p>
        </p:txBody>
      </p:sp>
      <p:pic>
        <p:nvPicPr>
          <p:cNvPr id="90" name="Google Shape;286;p13">
            <a:extLst>
              <a:ext uri="{FF2B5EF4-FFF2-40B4-BE49-F238E27FC236}">
                <a16:creationId xmlns:a16="http://schemas.microsoft.com/office/drawing/2014/main" id="{C36CBDC9-B13F-473A-B554-0483C2679A67}"/>
              </a:ext>
            </a:extLst>
          </p:cNvPr>
          <p:cNvPicPr preferRelativeResize="0"/>
          <p:nvPr/>
        </p:nvPicPr>
        <p:blipFill rotWithShape="1">
          <a:blip r:embed="rId11">
            <a:alphaModFix/>
            <a:duotone>
              <a:prstClr val="black"/>
              <a:schemeClr val="accent3">
                <a:tint val="45000"/>
                <a:satMod val="400000"/>
              </a:schemeClr>
            </a:duotone>
            <a:extLst>
              <a:ext uri="{BEBA8EAE-BF5A-486C-A8C5-ECC9F3942E4B}">
                <a14:imgProps xmlns:a14="http://schemas.microsoft.com/office/drawing/2010/main">
                  <a14:imgLayer r:embed="rId12">
                    <a14:imgEffect>
                      <a14:colorTemperature colorTemp="11200"/>
                    </a14:imgEffect>
                  </a14:imgLayer>
                </a14:imgProps>
              </a:ext>
            </a:extLst>
          </a:blip>
          <a:srcRect/>
          <a:stretch/>
        </p:blipFill>
        <p:spPr>
          <a:xfrm>
            <a:off x="8611525" y="3185111"/>
            <a:ext cx="914400" cy="822960"/>
          </a:xfrm>
          <a:prstGeom prst="rect">
            <a:avLst/>
          </a:prstGeom>
          <a:noFill/>
          <a:ln>
            <a:noFill/>
          </a:ln>
        </p:spPr>
      </p:pic>
      <p:sp>
        <p:nvSpPr>
          <p:cNvPr id="91" name="Google Shape;291;p13">
            <a:extLst>
              <a:ext uri="{FF2B5EF4-FFF2-40B4-BE49-F238E27FC236}">
                <a16:creationId xmlns:a16="http://schemas.microsoft.com/office/drawing/2014/main" id="{470E25AA-6ADE-410E-BF93-D4745B8A29B0}"/>
              </a:ext>
            </a:extLst>
          </p:cNvPr>
          <p:cNvSpPr txBox="1"/>
          <p:nvPr/>
        </p:nvSpPr>
        <p:spPr>
          <a:xfrm>
            <a:off x="8760867" y="3415788"/>
            <a:ext cx="625711" cy="36929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565151"/>
              </a:buClr>
              <a:buSzPts val="1100"/>
              <a:buFont typeface="IBM Plex Sans"/>
              <a:buNone/>
            </a:pPr>
            <a:r>
              <a:rPr lang="en-US" sz="900" i="0" u="none" strike="noStrike" cap="none" dirty="0">
                <a:solidFill>
                  <a:srgbClr val="565151"/>
                </a:solidFill>
                <a:latin typeface="+mj-lt"/>
                <a:ea typeface="IBM Plex Sans"/>
                <a:cs typeface="IBM Plex Sans"/>
                <a:sym typeface="IBM Plex Sans"/>
              </a:rPr>
              <a:t>Advisor  360</a:t>
            </a:r>
            <a:endParaRPr sz="900" i="0" u="none" strike="noStrike" cap="none" dirty="0">
              <a:solidFill>
                <a:srgbClr val="565151"/>
              </a:solidFill>
              <a:latin typeface="+mj-lt"/>
              <a:ea typeface="IBM Plex Sans"/>
              <a:cs typeface="IBM Plex Sans"/>
              <a:sym typeface="IBM Plex Sans"/>
            </a:endParaRPr>
          </a:p>
        </p:txBody>
      </p:sp>
      <p:pic>
        <p:nvPicPr>
          <p:cNvPr id="92" name="Google Shape;286;p13">
            <a:extLst>
              <a:ext uri="{FF2B5EF4-FFF2-40B4-BE49-F238E27FC236}">
                <a16:creationId xmlns:a16="http://schemas.microsoft.com/office/drawing/2014/main" id="{624333AB-F3FA-4F62-9BBA-1E5A04D1E312}"/>
              </a:ext>
            </a:extLst>
          </p:cNvPr>
          <p:cNvPicPr preferRelativeResize="0"/>
          <p:nvPr/>
        </p:nvPicPr>
        <p:blipFill rotWithShape="1">
          <a:blip r:embed="rId11">
            <a:alphaModFix/>
            <a:duotone>
              <a:prstClr val="black"/>
              <a:schemeClr val="accent3">
                <a:tint val="45000"/>
                <a:satMod val="400000"/>
              </a:schemeClr>
            </a:duotone>
            <a:extLst>
              <a:ext uri="{BEBA8EAE-BF5A-486C-A8C5-ECC9F3942E4B}">
                <a14:imgProps xmlns:a14="http://schemas.microsoft.com/office/drawing/2010/main">
                  <a14:imgLayer r:embed="rId12">
                    <a14:imgEffect>
                      <a14:colorTemperature colorTemp="11200"/>
                    </a14:imgEffect>
                  </a14:imgLayer>
                </a14:imgProps>
              </a:ext>
            </a:extLst>
          </a:blip>
          <a:srcRect/>
          <a:stretch/>
        </p:blipFill>
        <p:spPr>
          <a:xfrm>
            <a:off x="7651666" y="3859550"/>
            <a:ext cx="914400" cy="822960"/>
          </a:xfrm>
          <a:prstGeom prst="rect">
            <a:avLst/>
          </a:prstGeom>
          <a:noFill/>
          <a:ln>
            <a:noFill/>
          </a:ln>
        </p:spPr>
      </p:pic>
      <p:sp>
        <p:nvSpPr>
          <p:cNvPr id="93" name="Google Shape;291;p13">
            <a:extLst>
              <a:ext uri="{FF2B5EF4-FFF2-40B4-BE49-F238E27FC236}">
                <a16:creationId xmlns:a16="http://schemas.microsoft.com/office/drawing/2014/main" id="{DCE50F46-82C3-48A8-A7EF-BEEC6E3600BB}"/>
              </a:ext>
            </a:extLst>
          </p:cNvPr>
          <p:cNvSpPr txBox="1"/>
          <p:nvPr/>
        </p:nvSpPr>
        <p:spPr>
          <a:xfrm>
            <a:off x="7743859" y="4090227"/>
            <a:ext cx="746862" cy="36929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565151"/>
              </a:buClr>
              <a:buSzPts val="1100"/>
              <a:buFont typeface="IBM Plex Sans"/>
              <a:buNone/>
            </a:pPr>
            <a:r>
              <a:rPr lang="en-US" sz="900" i="0" u="none" strike="noStrike" cap="none" dirty="0">
                <a:solidFill>
                  <a:srgbClr val="565151"/>
                </a:solidFill>
                <a:latin typeface="+mj-lt"/>
                <a:ea typeface="IBM Plex Sans"/>
                <a:cs typeface="IBM Plex Sans"/>
                <a:sym typeface="IBM Plex Sans"/>
              </a:rPr>
              <a:t>Channel  360</a:t>
            </a:r>
            <a:endParaRPr sz="900" i="0" u="none" strike="noStrike" cap="none" dirty="0">
              <a:solidFill>
                <a:srgbClr val="565151"/>
              </a:solidFill>
              <a:latin typeface="+mj-lt"/>
              <a:ea typeface="IBM Plex Sans"/>
              <a:cs typeface="IBM Plex Sans"/>
              <a:sym typeface="IBM Plex Sans"/>
            </a:endParaRPr>
          </a:p>
        </p:txBody>
      </p:sp>
      <p:pic>
        <p:nvPicPr>
          <p:cNvPr id="94" name="Google Shape;286;p13">
            <a:extLst>
              <a:ext uri="{FF2B5EF4-FFF2-40B4-BE49-F238E27FC236}">
                <a16:creationId xmlns:a16="http://schemas.microsoft.com/office/drawing/2014/main" id="{299B66AF-3CC4-4B93-B812-D5C0F673F4DE}"/>
              </a:ext>
            </a:extLst>
          </p:cNvPr>
          <p:cNvPicPr preferRelativeResize="0"/>
          <p:nvPr/>
        </p:nvPicPr>
        <p:blipFill rotWithShape="1">
          <a:blip r:embed="rId11">
            <a:alphaModFix/>
            <a:duotone>
              <a:prstClr val="black"/>
              <a:schemeClr val="accent3">
                <a:tint val="45000"/>
                <a:satMod val="400000"/>
              </a:schemeClr>
            </a:duotone>
            <a:extLst>
              <a:ext uri="{BEBA8EAE-BF5A-486C-A8C5-ECC9F3942E4B}">
                <a14:imgProps xmlns:a14="http://schemas.microsoft.com/office/drawing/2010/main">
                  <a14:imgLayer r:embed="rId12">
                    <a14:imgEffect>
                      <a14:colorTemperature colorTemp="11200"/>
                    </a14:imgEffect>
                  </a14:imgLayer>
                </a14:imgProps>
              </a:ext>
            </a:extLst>
          </a:blip>
          <a:srcRect/>
          <a:stretch/>
        </p:blipFill>
        <p:spPr>
          <a:xfrm>
            <a:off x="8614907" y="4448016"/>
            <a:ext cx="914400" cy="822960"/>
          </a:xfrm>
          <a:prstGeom prst="rect">
            <a:avLst/>
          </a:prstGeom>
          <a:noFill/>
          <a:ln>
            <a:noFill/>
          </a:ln>
        </p:spPr>
      </p:pic>
      <p:sp>
        <p:nvSpPr>
          <p:cNvPr id="95" name="Google Shape;291;p13">
            <a:extLst>
              <a:ext uri="{FF2B5EF4-FFF2-40B4-BE49-F238E27FC236}">
                <a16:creationId xmlns:a16="http://schemas.microsoft.com/office/drawing/2014/main" id="{3EDB9CF9-1A15-42BE-B92E-DCD5A2748044}"/>
              </a:ext>
            </a:extLst>
          </p:cNvPr>
          <p:cNvSpPr txBox="1"/>
          <p:nvPr/>
        </p:nvSpPr>
        <p:spPr>
          <a:xfrm>
            <a:off x="8716625" y="4678693"/>
            <a:ext cx="701864" cy="36929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565151"/>
              </a:buClr>
              <a:buSzPts val="1100"/>
              <a:buFont typeface="IBM Plex Sans"/>
              <a:buNone/>
            </a:pPr>
            <a:r>
              <a:rPr lang="en-US" sz="900" i="0" u="none" strike="noStrike" cap="none" dirty="0">
                <a:solidFill>
                  <a:srgbClr val="565151"/>
                </a:solidFill>
                <a:latin typeface="+mj-lt"/>
                <a:ea typeface="IBM Plex Sans"/>
                <a:cs typeface="IBM Plex Sans"/>
                <a:sym typeface="IBM Plex Sans"/>
              </a:rPr>
              <a:t>Portfolio  360</a:t>
            </a:r>
            <a:endParaRPr sz="900" i="0" u="none" strike="noStrike" cap="none" dirty="0">
              <a:solidFill>
                <a:srgbClr val="565151"/>
              </a:solidFill>
              <a:latin typeface="+mj-lt"/>
              <a:ea typeface="IBM Plex Sans"/>
              <a:cs typeface="IBM Plex Sans"/>
              <a:sym typeface="IBM Plex Sans"/>
            </a:endParaRPr>
          </a:p>
        </p:txBody>
      </p:sp>
      <p:pic>
        <p:nvPicPr>
          <p:cNvPr id="98" name="Google Shape;286;p13">
            <a:extLst>
              <a:ext uri="{FF2B5EF4-FFF2-40B4-BE49-F238E27FC236}">
                <a16:creationId xmlns:a16="http://schemas.microsoft.com/office/drawing/2014/main" id="{D2DD2845-8C9E-4263-B68D-925E7A44EB30}"/>
              </a:ext>
            </a:extLst>
          </p:cNvPr>
          <p:cNvPicPr preferRelativeResize="0"/>
          <p:nvPr/>
        </p:nvPicPr>
        <p:blipFill rotWithShape="1">
          <a:blip r:embed="rId11">
            <a:alphaModFix/>
            <a:duotone>
              <a:prstClr val="black"/>
              <a:schemeClr val="accent3">
                <a:tint val="45000"/>
                <a:satMod val="400000"/>
              </a:schemeClr>
            </a:duotone>
            <a:extLst>
              <a:ext uri="{BEBA8EAE-BF5A-486C-A8C5-ECC9F3942E4B}">
                <a14:imgProps xmlns:a14="http://schemas.microsoft.com/office/drawing/2010/main">
                  <a14:imgLayer r:embed="rId12">
                    <a14:imgEffect>
                      <a14:colorTemperature colorTemp="11200"/>
                    </a14:imgEffect>
                  </a14:imgLayer>
                </a14:imgProps>
              </a:ext>
            </a:extLst>
          </a:blip>
          <a:srcRect/>
          <a:stretch/>
        </p:blipFill>
        <p:spPr>
          <a:xfrm>
            <a:off x="7701290" y="4963173"/>
            <a:ext cx="914400" cy="822960"/>
          </a:xfrm>
          <a:prstGeom prst="rect">
            <a:avLst/>
          </a:prstGeom>
          <a:noFill/>
          <a:ln>
            <a:noFill/>
          </a:ln>
        </p:spPr>
      </p:pic>
      <p:sp>
        <p:nvSpPr>
          <p:cNvPr id="99" name="Google Shape;291;p13">
            <a:extLst>
              <a:ext uri="{FF2B5EF4-FFF2-40B4-BE49-F238E27FC236}">
                <a16:creationId xmlns:a16="http://schemas.microsoft.com/office/drawing/2014/main" id="{166C8D67-F64D-420A-8D58-34B6B978CF78}"/>
              </a:ext>
            </a:extLst>
          </p:cNvPr>
          <p:cNvSpPr txBox="1"/>
          <p:nvPr/>
        </p:nvSpPr>
        <p:spPr>
          <a:xfrm>
            <a:off x="7803008" y="5155750"/>
            <a:ext cx="741572" cy="36929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565151"/>
              </a:buClr>
              <a:buSzPts val="1100"/>
              <a:buFont typeface="IBM Plex Sans"/>
              <a:buNone/>
            </a:pPr>
            <a:r>
              <a:rPr lang="en-US" sz="900" i="0" u="none" strike="noStrike" cap="none" dirty="0">
                <a:solidFill>
                  <a:srgbClr val="565151"/>
                </a:solidFill>
                <a:latin typeface="+mj-lt"/>
                <a:ea typeface="IBM Plex Sans"/>
                <a:cs typeface="IBM Plex Sans"/>
                <a:sym typeface="IBM Plex Sans"/>
              </a:rPr>
              <a:t>House-hold  360</a:t>
            </a:r>
            <a:endParaRPr sz="900" i="0" u="none" strike="noStrike" cap="none" dirty="0">
              <a:solidFill>
                <a:srgbClr val="565151"/>
              </a:solidFill>
              <a:latin typeface="+mj-lt"/>
              <a:ea typeface="IBM Plex Sans"/>
              <a:cs typeface="IBM Plex Sans"/>
              <a:sym typeface="IBM Plex Sans"/>
            </a:endParaRPr>
          </a:p>
        </p:txBody>
      </p:sp>
      <p:pic>
        <p:nvPicPr>
          <p:cNvPr id="100" name="Google Shape;286;p13">
            <a:extLst>
              <a:ext uri="{FF2B5EF4-FFF2-40B4-BE49-F238E27FC236}">
                <a16:creationId xmlns:a16="http://schemas.microsoft.com/office/drawing/2014/main" id="{85F83C96-EAAC-444E-8792-3C0D17B439FA}"/>
              </a:ext>
            </a:extLst>
          </p:cNvPr>
          <p:cNvPicPr preferRelativeResize="0"/>
          <p:nvPr/>
        </p:nvPicPr>
        <p:blipFill rotWithShape="1">
          <a:blip r:embed="rId11">
            <a:alphaModFix/>
            <a:duotone>
              <a:prstClr val="black"/>
              <a:schemeClr val="accent3">
                <a:tint val="45000"/>
                <a:satMod val="400000"/>
              </a:schemeClr>
            </a:duotone>
            <a:extLst>
              <a:ext uri="{BEBA8EAE-BF5A-486C-A8C5-ECC9F3942E4B}">
                <a14:imgProps xmlns:a14="http://schemas.microsoft.com/office/drawing/2010/main">
                  <a14:imgLayer r:embed="rId12">
                    <a14:imgEffect>
                      <a14:colorTemperature colorTemp="11200"/>
                    </a14:imgEffect>
                  </a14:imgLayer>
                </a14:imgProps>
              </a:ext>
            </a:extLst>
          </a:blip>
          <a:srcRect/>
          <a:stretch/>
        </p:blipFill>
        <p:spPr>
          <a:xfrm>
            <a:off x="8620780" y="5585107"/>
            <a:ext cx="914400" cy="822960"/>
          </a:xfrm>
          <a:prstGeom prst="rect">
            <a:avLst/>
          </a:prstGeom>
          <a:noFill/>
          <a:ln>
            <a:noFill/>
          </a:ln>
        </p:spPr>
      </p:pic>
      <p:sp>
        <p:nvSpPr>
          <p:cNvPr id="101" name="Google Shape;291;p13">
            <a:extLst>
              <a:ext uri="{FF2B5EF4-FFF2-40B4-BE49-F238E27FC236}">
                <a16:creationId xmlns:a16="http://schemas.microsoft.com/office/drawing/2014/main" id="{54E8FF5A-05AC-42E7-A253-A32362C0B3EF}"/>
              </a:ext>
            </a:extLst>
          </p:cNvPr>
          <p:cNvSpPr txBox="1"/>
          <p:nvPr/>
        </p:nvSpPr>
        <p:spPr>
          <a:xfrm>
            <a:off x="8703448" y="5872934"/>
            <a:ext cx="759556" cy="36929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565151"/>
              </a:buClr>
              <a:buSzPts val="1100"/>
              <a:buFont typeface="IBM Plex Sans"/>
              <a:buNone/>
            </a:pPr>
            <a:r>
              <a:rPr lang="en-US" sz="900" i="0" u="none" strike="noStrike" cap="none" dirty="0">
                <a:solidFill>
                  <a:srgbClr val="565151"/>
                </a:solidFill>
                <a:latin typeface="+mj-lt"/>
                <a:ea typeface="IBM Plex Sans"/>
                <a:cs typeface="IBM Plex Sans"/>
                <a:sym typeface="IBM Plex Sans"/>
              </a:rPr>
              <a:t>Enterprise 360</a:t>
            </a:r>
            <a:endParaRPr sz="900" i="0" u="none" strike="noStrike" cap="none" dirty="0">
              <a:solidFill>
                <a:srgbClr val="565151"/>
              </a:solidFill>
              <a:latin typeface="+mj-lt"/>
              <a:ea typeface="IBM Plex Sans"/>
              <a:cs typeface="IBM Plex Sans"/>
              <a:sym typeface="IBM Plex Sans"/>
            </a:endParaRPr>
          </a:p>
        </p:txBody>
      </p:sp>
      <p:sp>
        <p:nvSpPr>
          <p:cNvPr id="103" name="Flowchart: Stored Data 102">
            <a:extLst>
              <a:ext uri="{FF2B5EF4-FFF2-40B4-BE49-F238E27FC236}">
                <a16:creationId xmlns:a16="http://schemas.microsoft.com/office/drawing/2014/main" id="{8D314D28-BE77-4E91-8019-CEC352AEB27B}"/>
              </a:ext>
            </a:extLst>
          </p:cNvPr>
          <p:cNvSpPr/>
          <p:nvPr/>
        </p:nvSpPr>
        <p:spPr>
          <a:xfrm flipH="1">
            <a:off x="9503655" y="2590798"/>
            <a:ext cx="2448519" cy="4023360"/>
          </a:xfrm>
          <a:prstGeom prst="flowChartOnlineStorag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02" name="TextBox 101">
            <a:extLst>
              <a:ext uri="{FF2B5EF4-FFF2-40B4-BE49-F238E27FC236}">
                <a16:creationId xmlns:a16="http://schemas.microsoft.com/office/drawing/2014/main" id="{0BD23B9B-5CCD-4390-8806-9A2FD0160A08}"/>
              </a:ext>
            </a:extLst>
          </p:cNvPr>
          <p:cNvSpPr txBox="1"/>
          <p:nvPr/>
        </p:nvSpPr>
        <p:spPr>
          <a:xfrm>
            <a:off x="9953304" y="2182652"/>
            <a:ext cx="1372436" cy="400110"/>
          </a:xfrm>
          <a:prstGeom prst="rect">
            <a:avLst/>
          </a:prstGeom>
          <a:solidFill>
            <a:schemeClr val="bg1"/>
          </a:solidFill>
        </p:spPr>
        <p:txBody>
          <a:bodyPr wrap="square" rtlCol="0">
            <a:spAutoFit/>
          </a:bodyPr>
          <a:lstStyle/>
          <a:p>
            <a:pPr algn="ctr"/>
            <a:r>
              <a:rPr lang="en-US" sz="1000" b="1" dirty="0">
                <a:solidFill>
                  <a:srgbClr val="202C8F"/>
                </a:solidFill>
                <a:latin typeface="+mj-lt"/>
              </a:rPr>
              <a:t>FS Industry Contextualization</a:t>
            </a:r>
          </a:p>
        </p:txBody>
      </p:sp>
      <p:sp>
        <p:nvSpPr>
          <p:cNvPr id="104" name="Google Shape;143;p10">
            <a:extLst>
              <a:ext uri="{FF2B5EF4-FFF2-40B4-BE49-F238E27FC236}">
                <a16:creationId xmlns:a16="http://schemas.microsoft.com/office/drawing/2014/main" id="{B17270C7-1056-4224-97F5-6E0FC5380928}"/>
              </a:ext>
            </a:extLst>
          </p:cNvPr>
          <p:cNvSpPr/>
          <p:nvPr/>
        </p:nvSpPr>
        <p:spPr>
          <a:xfrm>
            <a:off x="10247123" y="3013577"/>
            <a:ext cx="1188720" cy="548640"/>
          </a:xfrm>
          <a:prstGeom prst="ellipse">
            <a:avLst/>
          </a:prstGeom>
          <a:solidFill>
            <a:schemeClr val="bg1">
              <a:lumMod val="50000"/>
            </a:schemeClr>
          </a:solidFill>
          <a:ln w="38100" cap="flat" cmpd="sng">
            <a:solidFill>
              <a:schemeClr val="bg1"/>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800" b="1" dirty="0">
                <a:solidFill>
                  <a:schemeClr val="bg1"/>
                </a:solidFill>
                <a:latin typeface="+mj-lt"/>
                <a:ea typeface="Calibri"/>
                <a:cs typeface="Calibri"/>
                <a:sym typeface="Calibri"/>
              </a:rPr>
              <a:t>Wealth Management</a:t>
            </a:r>
            <a:endParaRPr sz="900" dirty="0">
              <a:solidFill>
                <a:schemeClr val="bg1"/>
              </a:solidFill>
              <a:latin typeface="+mj-lt"/>
            </a:endParaRPr>
          </a:p>
        </p:txBody>
      </p:sp>
      <p:sp>
        <p:nvSpPr>
          <p:cNvPr id="105" name="Google Shape;144;p10">
            <a:extLst>
              <a:ext uri="{FF2B5EF4-FFF2-40B4-BE49-F238E27FC236}">
                <a16:creationId xmlns:a16="http://schemas.microsoft.com/office/drawing/2014/main" id="{D6AAB074-69CB-46E2-9907-665CCFF5F6C4}"/>
              </a:ext>
            </a:extLst>
          </p:cNvPr>
          <p:cNvSpPr/>
          <p:nvPr/>
        </p:nvSpPr>
        <p:spPr>
          <a:xfrm>
            <a:off x="10247123" y="3876543"/>
            <a:ext cx="1188720" cy="548640"/>
          </a:xfrm>
          <a:prstGeom prst="ellipse">
            <a:avLst/>
          </a:prstGeom>
          <a:solidFill>
            <a:schemeClr val="bg1">
              <a:lumMod val="50000"/>
            </a:schemeClr>
          </a:solidFill>
          <a:ln w="38100" cap="flat" cmpd="sng">
            <a:solidFill>
              <a:schemeClr val="bg1"/>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800" b="1">
                <a:solidFill>
                  <a:schemeClr val="bg1"/>
                </a:solidFill>
                <a:latin typeface="+mj-lt"/>
                <a:ea typeface="Calibri"/>
                <a:cs typeface="Calibri"/>
                <a:sym typeface="Calibri"/>
              </a:rPr>
              <a:t>Asset Management</a:t>
            </a:r>
            <a:endParaRPr sz="900">
              <a:solidFill>
                <a:schemeClr val="bg1"/>
              </a:solidFill>
              <a:latin typeface="+mj-lt"/>
            </a:endParaRPr>
          </a:p>
        </p:txBody>
      </p:sp>
      <p:sp>
        <p:nvSpPr>
          <p:cNvPr id="106" name="Google Shape;145;p10">
            <a:extLst>
              <a:ext uri="{FF2B5EF4-FFF2-40B4-BE49-F238E27FC236}">
                <a16:creationId xmlns:a16="http://schemas.microsoft.com/office/drawing/2014/main" id="{FDE7D693-9479-4396-9852-B80DBDD9BA59}"/>
              </a:ext>
            </a:extLst>
          </p:cNvPr>
          <p:cNvSpPr/>
          <p:nvPr/>
        </p:nvSpPr>
        <p:spPr>
          <a:xfrm>
            <a:off x="10247123" y="4739509"/>
            <a:ext cx="1188720" cy="548640"/>
          </a:xfrm>
          <a:prstGeom prst="ellipse">
            <a:avLst/>
          </a:prstGeom>
          <a:solidFill>
            <a:schemeClr val="bg1">
              <a:lumMod val="50000"/>
            </a:schemeClr>
          </a:solidFill>
          <a:ln w="38100" cap="flat" cmpd="sng">
            <a:solidFill>
              <a:schemeClr val="bg1"/>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800" b="1">
                <a:solidFill>
                  <a:schemeClr val="bg1"/>
                </a:solidFill>
                <a:latin typeface="+mj-lt"/>
                <a:ea typeface="Calibri"/>
                <a:cs typeface="Calibri"/>
                <a:sym typeface="Calibri"/>
              </a:rPr>
              <a:t>Banking</a:t>
            </a:r>
            <a:endParaRPr sz="900">
              <a:solidFill>
                <a:schemeClr val="bg1"/>
              </a:solidFill>
              <a:latin typeface="+mj-lt"/>
            </a:endParaRPr>
          </a:p>
        </p:txBody>
      </p:sp>
      <p:sp>
        <p:nvSpPr>
          <p:cNvPr id="107" name="Google Shape;146;p10">
            <a:extLst>
              <a:ext uri="{FF2B5EF4-FFF2-40B4-BE49-F238E27FC236}">
                <a16:creationId xmlns:a16="http://schemas.microsoft.com/office/drawing/2014/main" id="{35F2923F-343B-459A-946E-32E8196E69B5}"/>
              </a:ext>
            </a:extLst>
          </p:cNvPr>
          <p:cNvSpPr/>
          <p:nvPr/>
        </p:nvSpPr>
        <p:spPr>
          <a:xfrm>
            <a:off x="10247123" y="5602475"/>
            <a:ext cx="1188720" cy="548640"/>
          </a:xfrm>
          <a:prstGeom prst="ellipse">
            <a:avLst/>
          </a:prstGeom>
          <a:solidFill>
            <a:schemeClr val="bg1">
              <a:lumMod val="50000"/>
            </a:schemeClr>
          </a:solidFill>
          <a:ln w="38100" cap="flat" cmpd="sng">
            <a:solidFill>
              <a:schemeClr val="bg1"/>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800" b="1">
                <a:solidFill>
                  <a:schemeClr val="bg1"/>
                </a:solidFill>
                <a:latin typeface="+mj-lt"/>
                <a:ea typeface="Calibri"/>
                <a:cs typeface="Calibri"/>
                <a:sym typeface="Calibri"/>
              </a:rPr>
              <a:t>Payments</a:t>
            </a:r>
            <a:endParaRPr sz="900">
              <a:solidFill>
                <a:schemeClr val="bg1"/>
              </a:solidFill>
              <a:latin typeface="+mj-lt"/>
            </a:endParaRPr>
          </a:p>
        </p:txBody>
      </p:sp>
      <p:sp>
        <p:nvSpPr>
          <p:cNvPr id="108" name="TextBox 107">
            <a:extLst>
              <a:ext uri="{FF2B5EF4-FFF2-40B4-BE49-F238E27FC236}">
                <a16:creationId xmlns:a16="http://schemas.microsoft.com/office/drawing/2014/main" id="{68160B05-06C6-433C-A978-CEF3866D8CFE}"/>
              </a:ext>
            </a:extLst>
          </p:cNvPr>
          <p:cNvSpPr txBox="1"/>
          <p:nvPr/>
        </p:nvSpPr>
        <p:spPr>
          <a:xfrm>
            <a:off x="96465" y="6595462"/>
            <a:ext cx="1040475" cy="184666"/>
          </a:xfrm>
          <a:prstGeom prst="rect">
            <a:avLst/>
          </a:prstGeom>
          <a:noFill/>
        </p:spPr>
        <p:txBody>
          <a:bodyPr wrap="square" rtlCol="0">
            <a:spAutoFit/>
          </a:bodyPr>
          <a:lstStyle/>
          <a:p>
            <a:pPr algn="ctr"/>
            <a:r>
              <a:rPr lang="en-US" sz="600" i="1" dirty="0">
                <a:latin typeface="+mj-lt"/>
              </a:rPr>
              <a:t>Illustrative List Only</a:t>
            </a:r>
          </a:p>
        </p:txBody>
      </p:sp>
      <p:sp>
        <p:nvSpPr>
          <p:cNvPr id="66" name="TextBox 65">
            <a:extLst>
              <a:ext uri="{FF2B5EF4-FFF2-40B4-BE49-F238E27FC236}">
                <a16:creationId xmlns:a16="http://schemas.microsoft.com/office/drawing/2014/main" id="{9351425C-D6FD-4D78-8127-00EBB5BD839E}"/>
              </a:ext>
            </a:extLst>
          </p:cNvPr>
          <p:cNvSpPr txBox="1"/>
          <p:nvPr/>
        </p:nvSpPr>
        <p:spPr>
          <a:xfrm>
            <a:off x="438013" y="2916544"/>
            <a:ext cx="1197816" cy="400110"/>
          </a:xfrm>
          <a:prstGeom prst="rect">
            <a:avLst/>
          </a:prstGeom>
          <a:noFill/>
        </p:spPr>
        <p:txBody>
          <a:bodyPr wrap="square" rtlCol="0">
            <a:spAutoFit/>
          </a:bodyPr>
          <a:lstStyle/>
          <a:p>
            <a:pPr algn="ctr"/>
            <a:r>
              <a:rPr lang="en-US" sz="1000" b="1" dirty="0">
                <a:latin typeface="+mj-lt"/>
              </a:rPr>
              <a:t>Client Data &amp; Synthetic Data</a:t>
            </a:r>
          </a:p>
        </p:txBody>
      </p:sp>
      <p:sp>
        <p:nvSpPr>
          <p:cNvPr id="3" name="Flowchart: Magnetic Disk 2">
            <a:extLst>
              <a:ext uri="{FF2B5EF4-FFF2-40B4-BE49-F238E27FC236}">
                <a16:creationId xmlns:a16="http://schemas.microsoft.com/office/drawing/2014/main" id="{6D43E96F-9E22-4F81-AB75-1A3F68CE579F}"/>
              </a:ext>
            </a:extLst>
          </p:cNvPr>
          <p:cNvSpPr/>
          <p:nvPr/>
        </p:nvSpPr>
        <p:spPr>
          <a:xfrm>
            <a:off x="2093951" y="3031054"/>
            <a:ext cx="404317" cy="182880"/>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atin typeface="+mj-lt"/>
            </a:endParaRPr>
          </a:p>
        </p:txBody>
      </p:sp>
      <p:pic>
        <p:nvPicPr>
          <p:cNvPr id="80" name="Picture 6" descr="home - Adstra | Enterprise Identity &amp; Data Solutions">
            <a:extLst>
              <a:ext uri="{FF2B5EF4-FFF2-40B4-BE49-F238E27FC236}">
                <a16:creationId xmlns:a16="http://schemas.microsoft.com/office/drawing/2014/main" id="{F2C3E929-FAB4-43C2-AFA8-ECFC5D583F2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17924" y="4302753"/>
            <a:ext cx="388323" cy="182880"/>
          </a:xfrm>
          <a:prstGeom prst="rect">
            <a:avLst/>
          </a:prstGeom>
          <a:extLst>
            <a:ext uri="{909E8E84-426E-40DD-AFC4-6F175D3DCCD1}">
              <a14:hiddenFill xmlns:a14="http://schemas.microsoft.com/office/drawing/2010/main">
                <a:solidFill>
                  <a:srgbClr val="FFFFFF"/>
                </a:solidFill>
              </a14:hiddenFill>
            </a:ext>
          </a:extLst>
        </p:spPr>
      </p:pic>
      <p:pic>
        <p:nvPicPr>
          <p:cNvPr id="81" name="Picture 12">
            <a:extLst>
              <a:ext uri="{FF2B5EF4-FFF2-40B4-BE49-F238E27FC236}">
                <a16:creationId xmlns:a16="http://schemas.microsoft.com/office/drawing/2014/main" id="{1854B821-A4A6-4DCF-AEA6-9930908893F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41159" y="3976698"/>
            <a:ext cx="551932" cy="109728"/>
          </a:xfrm>
          <a:prstGeom prst="rect">
            <a:avLst/>
          </a:prstGeom>
          <a:extLst>
            <a:ext uri="{909E8E84-426E-40DD-AFC4-6F175D3DCCD1}">
              <a14:hiddenFill xmlns:a14="http://schemas.microsoft.com/office/drawing/2010/main">
                <a:solidFill>
                  <a:srgbClr val="FFFFFF"/>
                </a:solidFill>
              </a14:hiddenFill>
            </a:ext>
          </a:extLst>
        </p:spPr>
      </p:pic>
      <p:pic>
        <p:nvPicPr>
          <p:cNvPr id="82" name="Picture 4" descr="Wealth-X | Chameleon">
            <a:extLst>
              <a:ext uri="{FF2B5EF4-FFF2-40B4-BE49-F238E27FC236}">
                <a16:creationId xmlns:a16="http://schemas.microsoft.com/office/drawing/2014/main" id="{DC8220FB-E72C-40FA-B87D-F07B94898DF9}"/>
              </a:ext>
            </a:extLst>
          </p:cNvPr>
          <p:cNvPicPr>
            <a:picLocks noChangeAspect="1" noChangeArrowheads="1"/>
          </p:cNvPicPr>
          <p:nvPr/>
        </p:nvPicPr>
        <p:blipFill rotWithShape="1">
          <a:blip r:embed="rId15">
            <a:clrChange>
              <a:clrFrom>
                <a:srgbClr val="FFFFFF"/>
              </a:clrFrom>
              <a:clrTo>
                <a:srgbClr val="FFFFFF">
                  <a:alpha val="0"/>
                </a:srgbClr>
              </a:clrTo>
            </a:clrChange>
            <a:extLst>
              <a:ext uri="{28A0092B-C50C-407E-A947-70E740481C1C}">
                <a14:useLocalDpi xmlns:a14="http://schemas.microsoft.com/office/drawing/2010/main" val="0"/>
              </a:ext>
            </a:extLst>
          </a:blip>
          <a:srcRect t="15166" b="15443"/>
          <a:stretch/>
        </p:blipFill>
        <p:spPr bwMode="auto">
          <a:xfrm>
            <a:off x="2313569" y="3855227"/>
            <a:ext cx="617897" cy="137160"/>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2" descr="Snowflake Announces New Features to Mobilize the World's Data in the Data  Cloud | Business Wire">
            <a:extLst>
              <a:ext uri="{FF2B5EF4-FFF2-40B4-BE49-F238E27FC236}">
                <a16:creationId xmlns:a16="http://schemas.microsoft.com/office/drawing/2014/main" id="{BE802AAE-4213-4953-B7E6-B8052F4DDB9F}"/>
              </a:ext>
            </a:extLst>
          </p:cNvPr>
          <p:cNvPicPr>
            <a:picLocks noChangeAspect="1" noChangeArrowheads="1"/>
          </p:cNvPicPr>
          <p:nvPr/>
        </p:nvPicPr>
        <p:blipFill rotWithShape="1">
          <a:blip r:embed="rId16">
            <a:extLst>
              <a:ext uri="{28A0092B-C50C-407E-A947-70E740481C1C}">
                <a14:useLocalDpi xmlns:a14="http://schemas.microsoft.com/office/drawing/2010/main" val="0"/>
              </a:ext>
            </a:extLst>
          </a:blip>
          <a:srcRect t="28497" b="23968"/>
          <a:stretch/>
        </p:blipFill>
        <p:spPr bwMode="auto">
          <a:xfrm>
            <a:off x="2817924" y="6225187"/>
            <a:ext cx="738584" cy="182880"/>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69;p3">
            <a:extLst>
              <a:ext uri="{FF2B5EF4-FFF2-40B4-BE49-F238E27FC236}">
                <a16:creationId xmlns:a16="http://schemas.microsoft.com/office/drawing/2014/main" id="{5C0ED5F6-1734-1A1D-C966-EBDC87D73B96}"/>
              </a:ext>
            </a:extLst>
          </p:cNvPr>
          <p:cNvSpPr txBox="1">
            <a:spLocks/>
          </p:cNvSpPr>
          <p:nvPr/>
        </p:nvSpPr>
        <p:spPr>
          <a:xfrm>
            <a:off x="189435" y="180270"/>
            <a:ext cx="11532490" cy="620170"/>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pPr>
              <a:lnSpc>
                <a:spcPct val="90000"/>
              </a:lnSpc>
              <a:spcBef>
                <a:spcPts val="0"/>
              </a:spcBef>
              <a:buClr>
                <a:srgbClr val="1F3864"/>
              </a:buClr>
              <a:buSzPts val="3200"/>
              <a:buFont typeface="Calibri"/>
              <a:buNone/>
            </a:pPr>
            <a:r>
              <a:rPr lang="en-US" sz="2200" dirty="0">
                <a:solidFill>
                  <a:srgbClr val="1F2C8F"/>
                </a:solidFill>
                <a:latin typeface="Arial Black"/>
              </a:rPr>
              <a:t>Rich customer centric information universe, enabled through data products </a:t>
            </a:r>
          </a:p>
        </p:txBody>
      </p:sp>
      <p:sp>
        <p:nvSpPr>
          <p:cNvPr id="4" name="Rectangle 3">
            <a:extLst>
              <a:ext uri="{FF2B5EF4-FFF2-40B4-BE49-F238E27FC236}">
                <a16:creationId xmlns:a16="http://schemas.microsoft.com/office/drawing/2014/main" id="{BCAAAAE4-5891-A6D3-D25D-A4A3C1AA6A5E}"/>
              </a:ext>
            </a:extLst>
          </p:cNvPr>
          <p:cNvSpPr/>
          <p:nvPr/>
        </p:nvSpPr>
        <p:spPr>
          <a:xfrm>
            <a:off x="11077146" y="195751"/>
            <a:ext cx="2886419" cy="15864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SLIDE or SECTION 5: </a:t>
            </a:r>
          </a:p>
          <a:p>
            <a:pPr algn="ctr"/>
            <a:r>
              <a:rPr lang="en-US" dirty="0"/>
              <a:t>SIRIUS DIFFERENTIATORS</a:t>
            </a:r>
          </a:p>
        </p:txBody>
      </p:sp>
    </p:spTree>
    <p:extLst>
      <p:ext uri="{BB962C8B-B14F-4D97-AF65-F5344CB8AC3E}">
        <p14:creationId xmlns:p14="http://schemas.microsoft.com/office/powerpoint/2010/main" val="3130345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98AFB2C-01D2-FC33-FE0E-5028CF2ED3DA}"/>
              </a:ext>
            </a:extLst>
          </p:cNvPr>
          <p:cNvPicPr>
            <a:picLocks noChangeAspect="1"/>
          </p:cNvPicPr>
          <p:nvPr/>
        </p:nvPicPr>
        <p:blipFill>
          <a:blip r:embed="rId2"/>
          <a:stretch>
            <a:fillRect/>
          </a:stretch>
        </p:blipFill>
        <p:spPr>
          <a:xfrm>
            <a:off x="2788780" y="2177327"/>
            <a:ext cx="5435879" cy="3397425"/>
          </a:xfrm>
          <a:prstGeom prst="rect">
            <a:avLst/>
          </a:prstGeom>
        </p:spPr>
      </p:pic>
      <p:sp>
        <p:nvSpPr>
          <p:cNvPr id="5" name="Content Placeholder 2">
            <a:extLst>
              <a:ext uri="{FF2B5EF4-FFF2-40B4-BE49-F238E27FC236}">
                <a16:creationId xmlns:a16="http://schemas.microsoft.com/office/drawing/2014/main" id="{51BD6DE2-B223-709C-7A71-3CE381DF6AF7}"/>
              </a:ext>
            </a:extLst>
          </p:cNvPr>
          <p:cNvSpPr txBox="1">
            <a:spLocks/>
          </p:cNvSpPr>
          <p:nvPr/>
        </p:nvSpPr>
        <p:spPr>
          <a:xfrm>
            <a:off x="329755" y="1283248"/>
            <a:ext cx="11532490" cy="63266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07000"/>
              </a:lnSpc>
              <a:spcAft>
                <a:spcPts val="1200"/>
              </a:spcAft>
            </a:pPr>
            <a:r>
              <a:rPr lang="en-US" sz="1800" kern="0" dirty="0">
                <a:solidFill>
                  <a:srgbClr val="C61818"/>
                </a:solidFill>
              </a:rPr>
              <a:t>Build suite of data products on Azure with Databricks, stay cloud agnostic, offer superior integration with Microsoft technologies and create a scalable technology stack</a:t>
            </a:r>
          </a:p>
        </p:txBody>
      </p:sp>
      <p:sp>
        <p:nvSpPr>
          <p:cNvPr id="6" name="TextBox 5">
            <a:extLst>
              <a:ext uri="{FF2B5EF4-FFF2-40B4-BE49-F238E27FC236}">
                <a16:creationId xmlns:a16="http://schemas.microsoft.com/office/drawing/2014/main" id="{C4400F3D-F989-D3C0-7379-8AD2F0B5AE70}"/>
              </a:ext>
            </a:extLst>
          </p:cNvPr>
          <p:cNvSpPr txBox="1"/>
          <p:nvPr/>
        </p:nvSpPr>
        <p:spPr>
          <a:xfrm>
            <a:off x="353292" y="5810228"/>
            <a:ext cx="5153426" cy="600164"/>
          </a:xfrm>
          <a:prstGeom prst="rect">
            <a:avLst/>
          </a:prstGeom>
          <a:solidFill>
            <a:schemeClr val="bg1">
              <a:lumMod val="95000"/>
            </a:schemeClr>
          </a:solidFill>
        </p:spPr>
        <p:txBody>
          <a:bodyPr wrap="square">
            <a:spAutoFit/>
          </a:bodyPr>
          <a:lstStyle/>
          <a:p>
            <a:pPr algn="ctr"/>
            <a:r>
              <a:rPr lang="en-IN" sz="1100" dirty="0">
                <a:solidFill>
                  <a:schemeClr val="tx1"/>
                </a:solidFill>
              </a:rPr>
              <a:t>Azure’s adoption is growing very fast, and due to its seamless integration with Microsoft tools, simplicity and wide functionality it will make it easy to build applications on it.</a:t>
            </a:r>
          </a:p>
        </p:txBody>
      </p:sp>
      <p:sp>
        <p:nvSpPr>
          <p:cNvPr id="7" name="TextBox 6">
            <a:extLst>
              <a:ext uri="{FF2B5EF4-FFF2-40B4-BE49-F238E27FC236}">
                <a16:creationId xmlns:a16="http://schemas.microsoft.com/office/drawing/2014/main" id="{7F76BD2E-C362-5D23-5E4C-0D30DE2ECE43}"/>
              </a:ext>
            </a:extLst>
          </p:cNvPr>
          <p:cNvSpPr txBox="1"/>
          <p:nvPr/>
        </p:nvSpPr>
        <p:spPr>
          <a:xfrm>
            <a:off x="6809784" y="5861752"/>
            <a:ext cx="5052461" cy="600164"/>
          </a:xfrm>
          <a:prstGeom prst="rect">
            <a:avLst/>
          </a:prstGeom>
          <a:solidFill>
            <a:schemeClr val="bg1">
              <a:lumMod val="95000"/>
            </a:schemeClr>
          </a:solidFill>
        </p:spPr>
        <p:txBody>
          <a:bodyPr wrap="square">
            <a:spAutoFit/>
          </a:bodyPr>
          <a:lstStyle/>
          <a:p>
            <a:pPr algn="ctr"/>
            <a:r>
              <a:rPr lang="en-IN" sz="1100" dirty="0">
                <a:solidFill>
                  <a:schemeClr val="tx1"/>
                </a:solidFill>
              </a:rPr>
              <a:t>Databricks is extremely flexible &amp; easy to setup, offers superior ML Ops functionality designed to handle large ML workloads, performs faster than others. </a:t>
            </a:r>
            <a:r>
              <a:rPr lang="en-IN" sz="1100" dirty="0"/>
              <a:t>All of the Databricks workflow can be ported to other clouds easily</a:t>
            </a:r>
            <a:endParaRPr lang="en-IN" sz="1100" dirty="0">
              <a:solidFill>
                <a:schemeClr val="tx1"/>
              </a:solidFill>
            </a:endParaRPr>
          </a:p>
        </p:txBody>
      </p:sp>
      <p:sp>
        <p:nvSpPr>
          <p:cNvPr id="8" name="Cross 7">
            <a:extLst>
              <a:ext uri="{FF2B5EF4-FFF2-40B4-BE49-F238E27FC236}">
                <a16:creationId xmlns:a16="http://schemas.microsoft.com/office/drawing/2014/main" id="{4EBED37F-44B9-3050-A68E-5D690A79CB85}"/>
              </a:ext>
            </a:extLst>
          </p:cNvPr>
          <p:cNvSpPr/>
          <p:nvPr/>
        </p:nvSpPr>
        <p:spPr>
          <a:xfrm>
            <a:off x="5883931" y="5836164"/>
            <a:ext cx="548640" cy="548640"/>
          </a:xfrm>
          <a:prstGeom prst="plus">
            <a:avLst>
              <a:gd name="adj" fmla="val 4025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Google Shape;69;p3">
            <a:extLst>
              <a:ext uri="{FF2B5EF4-FFF2-40B4-BE49-F238E27FC236}">
                <a16:creationId xmlns:a16="http://schemas.microsoft.com/office/drawing/2014/main" id="{6608BCA3-16CA-47D1-9854-5A28781A6B12}"/>
              </a:ext>
            </a:extLst>
          </p:cNvPr>
          <p:cNvSpPr txBox="1">
            <a:spLocks/>
          </p:cNvSpPr>
          <p:nvPr/>
        </p:nvSpPr>
        <p:spPr>
          <a:xfrm>
            <a:off x="189434" y="180270"/>
            <a:ext cx="12002565" cy="620170"/>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pPr>
              <a:lnSpc>
                <a:spcPct val="90000"/>
              </a:lnSpc>
              <a:spcBef>
                <a:spcPts val="0"/>
              </a:spcBef>
              <a:buClr>
                <a:srgbClr val="1F3864"/>
              </a:buClr>
              <a:buSzPts val="3200"/>
              <a:buFont typeface="Calibri"/>
              <a:buNone/>
            </a:pPr>
            <a:r>
              <a:rPr lang="en-US" sz="2200" dirty="0">
                <a:solidFill>
                  <a:srgbClr val="1F2C8F"/>
                </a:solidFill>
                <a:latin typeface="Arial Black"/>
              </a:rPr>
              <a:t>Leverage the best-in-class cloud and data platform innovation</a:t>
            </a:r>
          </a:p>
        </p:txBody>
      </p:sp>
      <p:sp>
        <p:nvSpPr>
          <p:cNvPr id="2" name="Rectangle 1">
            <a:extLst>
              <a:ext uri="{FF2B5EF4-FFF2-40B4-BE49-F238E27FC236}">
                <a16:creationId xmlns:a16="http://schemas.microsoft.com/office/drawing/2014/main" id="{D48EE38C-2491-B8E8-426D-4F0DF1A816D1}"/>
              </a:ext>
            </a:extLst>
          </p:cNvPr>
          <p:cNvSpPr/>
          <p:nvPr/>
        </p:nvSpPr>
        <p:spPr>
          <a:xfrm>
            <a:off x="11077146" y="195751"/>
            <a:ext cx="2886419" cy="15864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SLIDE or SECTION 5: </a:t>
            </a:r>
          </a:p>
          <a:p>
            <a:pPr algn="ctr"/>
            <a:r>
              <a:rPr lang="en-US" dirty="0"/>
              <a:t>SIRIUS DIFFERENTIATORS</a:t>
            </a:r>
          </a:p>
        </p:txBody>
      </p:sp>
    </p:spTree>
    <p:extLst>
      <p:ext uri="{BB962C8B-B14F-4D97-AF65-F5344CB8AC3E}">
        <p14:creationId xmlns:p14="http://schemas.microsoft.com/office/powerpoint/2010/main" val="2426127733"/>
      </p:ext>
    </p:extLst>
  </p:cSld>
  <p:clrMapOvr>
    <a:masterClrMapping/>
  </p:clrMapOvr>
</p:sld>
</file>

<file path=ppt/theme/theme1.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e0793d39-0939-496d-b129-198edd916feb}" enabled="0" method="" siteId="{e0793d39-0939-496d-b129-198edd916feb}" removed="1"/>
</clbl:labelList>
</file>

<file path=docProps/app.xml><?xml version="1.0" encoding="utf-8"?>
<Properties xmlns="http://schemas.openxmlformats.org/officeDocument/2006/extended-properties" xmlns:vt="http://schemas.openxmlformats.org/officeDocument/2006/docPropsVTypes">
  <TotalTime>2061</TotalTime>
  <Words>2834</Words>
  <Application>Microsoft Office PowerPoint</Application>
  <PresentationFormat>Widescreen</PresentationFormat>
  <Paragraphs>351</Paragraphs>
  <Slides>22</Slides>
  <Notes>14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22</vt:i4>
      </vt:variant>
    </vt:vector>
  </HeadingPairs>
  <TitlesOfParts>
    <vt:vector size="31" baseType="lpstr">
      <vt:lpstr>Arial</vt:lpstr>
      <vt:lpstr>Arial Black</vt:lpstr>
      <vt:lpstr>Calibri</vt:lpstr>
      <vt:lpstr>Calibri Light</vt:lpstr>
      <vt:lpstr>Graphik</vt:lpstr>
      <vt:lpstr>IBM Plex Sans</vt:lpstr>
      <vt:lpstr>Sabon Next LT</vt:lpstr>
      <vt:lpstr>Custom Design</vt:lpstr>
      <vt:lpstr>1_Custom Design</vt:lpstr>
      <vt:lpstr>Sirius AI Consulting Financial Services August’2023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Engagement Models</vt:lpstr>
      <vt:lpstr>Thanks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Rationale for AI-Driven Consulting in Financial Services</dc:title>
  <dc:creator>Sanjay Ojha</dc:creator>
  <cp:lastModifiedBy>Shringi, Anupam</cp:lastModifiedBy>
  <cp:revision>82</cp:revision>
  <dcterms:created xsi:type="dcterms:W3CDTF">2023-01-06T09:48:26Z</dcterms:created>
  <dcterms:modified xsi:type="dcterms:W3CDTF">2023-08-03T09:54:05Z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2023-01-08T08:47:25Z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0c9de459-d5e6-4984-aadf-fd49896c6305</vt:lpwstr>
  </property>
  <property fmtid="{D5CDD505-2E9C-101B-9397-08002B2CF9AE}" pid="7" name="MSIP_Label_defa4170-0d19-0005-0004-bc88714345d2_ActionId">
    <vt:lpwstr>0a5f4b86-ad01-4fb8-8e77-12f305a5a27f</vt:lpwstr>
  </property>
  <property fmtid="{D5CDD505-2E9C-101B-9397-08002B2CF9AE}" pid="8" name="MSIP_Label_defa4170-0d19-0005-0004-bc88714345d2_ContentBits">
    <vt:lpwstr>0</vt:lpwstr>
  </property>
</Properties>
</file>