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
  </p:notesMasterIdLst>
  <p:handoutMasterIdLst>
    <p:handoutMasterId r:id="rId4"/>
  </p:handoutMasterIdLst>
  <p:sldIdLst>
    <p:sldId id="1414" r:id="rId2"/>
  </p:sldIdLst>
  <p:sldSz cx="9144000" cy="6858000" type="screen4x3"/>
  <p:notesSz cx="7077075" cy="9363075"/>
  <p:embeddedFontLst>
    <p:embeddedFont>
      <p:font typeface="Arial Narrow" panose="020B0606020202030204" pitchFamily="34" charset="0"/>
      <p:regular r:id="rId5"/>
      <p:bold r:id="rId6"/>
      <p:italic r:id="rId7"/>
      <p:boldItalic r:id="rId8"/>
    </p:embeddedFont>
    <p:embeddedFont>
      <p:font typeface="Calibri" panose="020F0502020204030204" pitchFamily="34" charset="0"/>
      <p:regular r:id="rId9"/>
      <p:bold r:id="rId10"/>
      <p:italic r:id="rId11"/>
      <p:boldItalic r:id="rId12"/>
    </p:embeddedFont>
  </p:embeddedFontLst>
  <p:custDataLst>
    <p:tags r:id="rId13"/>
  </p:custDataLst>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68">
          <p15:clr>
            <a:srgbClr val="A4A3A4"/>
          </p15:clr>
        </p15:guide>
        <p15:guide id="2" orient="horz" pos="2129">
          <p15:clr>
            <a:srgbClr val="A4A3A4"/>
          </p15:clr>
        </p15:guide>
        <p15:guide id="3" orient="horz" pos="973">
          <p15:clr>
            <a:srgbClr val="A4A3A4"/>
          </p15:clr>
        </p15:guide>
        <p15:guide id="4" pos="207">
          <p15:clr>
            <a:srgbClr val="A4A3A4"/>
          </p15:clr>
        </p15:guide>
        <p15:guide id="5" pos="4384">
          <p15:clr>
            <a:srgbClr val="A4A3A4"/>
          </p15:clr>
        </p15:guide>
      </p15:sldGuideLst>
    </p:ext>
    <p:ext uri="{2D200454-40CA-4A62-9FC3-DE9A4176ACB9}">
      <p15:notesGuideLst xmlns:p15="http://schemas.microsoft.com/office/powerpoint/2012/main">
        <p15:guide id="1" orient="horz" pos="2949">
          <p15:clr>
            <a:srgbClr val="A4A3A4"/>
          </p15:clr>
        </p15:guide>
        <p15:guide id="2" pos="22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44"/>
    <a:srgbClr val="F4C7F9"/>
    <a:srgbClr val="ED9DF5"/>
    <a:srgbClr val="F5CC99"/>
    <a:srgbClr val="C2CFE4"/>
    <a:srgbClr val="ADDB7B"/>
    <a:srgbClr val="4E7254"/>
    <a:srgbClr val="517757"/>
    <a:srgbClr val="003300"/>
    <a:srgbClr val="F68A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46" autoAdjust="0"/>
    <p:restoredTop sz="42302" autoAdjust="0"/>
  </p:normalViewPr>
  <p:slideViewPr>
    <p:cSldViewPr snapToGrid="0" snapToObjects="1" showGuides="1">
      <p:cViewPr varScale="1">
        <p:scale>
          <a:sx n="59" d="100"/>
          <a:sy n="59" d="100"/>
        </p:scale>
        <p:origin x="1652" y="52"/>
      </p:cViewPr>
      <p:guideLst>
        <p:guide orient="horz" pos="68"/>
        <p:guide orient="horz" pos="2129"/>
        <p:guide orient="horz" pos="973"/>
        <p:guide pos="207"/>
        <p:guide pos="4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0"/>
    </p:cViewPr>
  </p:sorterViewPr>
  <p:notesViewPr>
    <p:cSldViewPr snapToGrid="0" snapToObjects="1">
      <p:cViewPr varScale="1">
        <p:scale>
          <a:sx n="66" d="100"/>
          <a:sy n="66" d="100"/>
        </p:scale>
        <p:origin x="-2778" y="-114"/>
      </p:cViewPr>
      <p:guideLst>
        <p:guide orient="horz" pos="2949"/>
        <p:guide pos="223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gs" Target="tags/tag1.xml"/><Relationship Id="rId1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viewProps" Target="viewProp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ngi, Anupam" userId="38d14cd8-6e46-461f-8a2b-12b21f9c1cf5" providerId="ADAL" clId="{F975EFDD-5040-4E5B-B5CC-30104B61AD87}"/>
    <pc:docChg chg="undo custSel modSld modMainMaster">
      <pc:chgData name="Shringi, Anupam" userId="38d14cd8-6e46-461f-8a2b-12b21f9c1cf5" providerId="ADAL" clId="{F975EFDD-5040-4E5B-B5CC-30104B61AD87}" dt="2023-08-10T14:51:44.954" v="292" actId="2696"/>
      <pc:docMkLst>
        <pc:docMk/>
      </pc:docMkLst>
      <pc:sldChg chg="modSp mod">
        <pc:chgData name="Shringi, Anupam" userId="38d14cd8-6e46-461f-8a2b-12b21f9c1cf5" providerId="ADAL" clId="{F975EFDD-5040-4E5B-B5CC-30104B61AD87}" dt="2023-08-10T14:51:20.167" v="288" actId="108"/>
        <pc:sldMkLst>
          <pc:docMk/>
          <pc:sldMk cId="158530391" sldId="1414"/>
        </pc:sldMkLst>
        <pc:spChg chg="mod">
          <ac:chgData name="Shringi, Anupam" userId="38d14cd8-6e46-461f-8a2b-12b21f9c1cf5" providerId="ADAL" clId="{F975EFDD-5040-4E5B-B5CC-30104B61AD87}" dt="2023-08-10T14:46:51.477" v="29" actId="20577"/>
          <ac:spMkLst>
            <pc:docMk/>
            <pc:sldMk cId="158530391" sldId="1414"/>
            <ac:spMk id="3" creationId="{00000000-0000-0000-0000-000000000000}"/>
          </ac:spMkLst>
        </pc:spChg>
        <pc:spChg chg="mod">
          <ac:chgData name="Shringi, Anupam" userId="38d14cd8-6e46-461f-8a2b-12b21f9c1cf5" providerId="ADAL" clId="{F975EFDD-5040-4E5B-B5CC-30104B61AD87}" dt="2023-08-10T14:51:20.167" v="288" actId="108"/>
          <ac:spMkLst>
            <pc:docMk/>
            <pc:sldMk cId="158530391" sldId="1414"/>
            <ac:spMk id="17" creationId="{00000000-0000-0000-0000-000000000000}"/>
          </ac:spMkLst>
        </pc:spChg>
        <pc:spChg chg="mod">
          <ac:chgData name="Shringi, Anupam" userId="38d14cd8-6e46-461f-8a2b-12b21f9c1cf5" providerId="ADAL" clId="{F975EFDD-5040-4E5B-B5CC-30104B61AD87}" dt="2023-08-10T14:48:32.558" v="124" actId="20577"/>
          <ac:spMkLst>
            <pc:docMk/>
            <pc:sldMk cId="158530391" sldId="1414"/>
            <ac:spMk id="21" creationId="{00000000-0000-0000-0000-000000000000}"/>
          </ac:spMkLst>
        </pc:spChg>
        <pc:spChg chg="mod">
          <ac:chgData name="Shringi, Anupam" userId="38d14cd8-6e46-461f-8a2b-12b21f9c1cf5" providerId="ADAL" clId="{F975EFDD-5040-4E5B-B5CC-30104B61AD87}" dt="2023-08-10T14:48:45.268" v="129" actId="20577"/>
          <ac:spMkLst>
            <pc:docMk/>
            <pc:sldMk cId="158530391" sldId="1414"/>
            <ac:spMk id="18439" creationId="{00000000-0000-0000-0000-000000000000}"/>
          </ac:spMkLst>
        </pc:spChg>
      </pc:sldChg>
      <pc:sldMasterChg chg="delSp modSp mod delSldLayout">
        <pc:chgData name="Shringi, Anupam" userId="38d14cd8-6e46-461f-8a2b-12b21f9c1cf5" providerId="ADAL" clId="{F975EFDD-5040-4E5B-B5CC-30104B61AD87}" dt="2023-08-10T14:51:44.954" v="292" actId="2696"/>
        <pc:sldMasterMkLst>
          <pc:docMk/>
          <pc:sldMasterMk cId="0" sldId="2147483648"/>
        </pc:sldMasterMkLst>
        <pc:spChg chg="del">
          <ac:chgData name="Shringi, Anupam" userId="38d14cd8-6e46-461f-8a2b-12b21f9c1cf5" providerId="ADAL" clId="{F975EFDD-5040-4E5B-B5CC-30104B61AD87}" dt="2023-08-10T14:51:37.202" v="289" actId="478"/>
          <ac:spMkLst>
            <pc:docMk/>
            <pc:sldMasterMk cId="0" sldId="2147483648"/>
            <ac:spMk id="6" creationId="{00000000-0000-0000-0000-000000000000}"/>
          </ac:spMkLst>
        </pc:spChg>
        <pc:spChg chg="mod">
          <ac:chgData name="Shringi, Anupam" userId="38d14cd8-6e46-461f-8a2b-12b21f9c1cf5" providerId="ADAL" clId="{F975EFDD-5040-4E5B-B5CC-30104B61AD87}" dt="2023-08-10T14:51:39.397" v="290" actId="6549"/>
          <ac:spMkLst>
            <pc:docMk/>
            <pc:sldMasterMk cId="0" sldId="2147483648"/>
            <ac:spMk id="13" creationId="{00000000-0000-0000-0000-000000000000}"/>
          </ac:spMkLst>
        </pc:spChg>
        <pc:sldLayoutChg chg="del">
          <pc:chgData name="Shringi, Anupam" userId="38d14cd8-6e46-461f-8a2b-12b21f9c1cf5" providerId="ADAL" clId="{F975EFDD-5040-4E5B-B5CC-30104B61AD87}" dt="2023-08-10T14:51:44.954" v="292" actId="2696"/>
          <pc:sldLayoutMkLst>
            <pc:docMk/>
            <pc:sldMasterMk cId="0" sldId="2147483648"/>
            <pc:sldLayoutMk cId="0" sldId="2147483695"/>
          </pc:sldLayoutMkLst>
        </pc:sldLayoutChg>
        <pc:sldLayoutChg chg="del">
          <pc:chgData name="Shringi, Anupam" userId="38d14cd8-6e46-461f-8a2b-12b21f9c1cf5" providerId="ADAL" clId="{F975EFDD-5040-4E5B-B5CC-30104B61AD87}" dt="2023-08-10T14:51:43.735" v="291" actId="2696"/>
          <pc:sldLayoutMkLst>
            <pc:docMk/>
            <pc:sldMasterMk cId="0" sldId="2147483648"/>
            <pc:sldLayoutMk cId="0" sldId="214748369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5"/>
            <a:ext cx="3066733" cy="468154"/>
          </a:xfrm>
          <a:prstGeom prst="rect">
            <a:avLst/>
          </a:prstGeom>
        </p:spPr>
        <p:txBody>
          <a:bodyPr vert="horz" lIns="94286" tIns="47143" rIns="94286" bIns="47143" rtlCol="0"/>
          <a:lstStyle>
            <a:lvl1pPr algn="l">
              <a:defRPr sz="1200"/>
            </a:lvl1pPr>
          </a:lstStyle>
          <a:p>
            <a:endParaRPr lang="en-US" dirty="0"/>
          </a:p>
        </p:txBody>
      </p:sp>
      <p:sp>
        <p:nvSpPr>
          <p:cNvPr id="3" name="Date Placeholder 2"/>
          <p:cNvSpPr>
            <a:spLocks noGrp="1"/>
          </p:cNvSpPr>
          <p:nvPr>
            <p:ph type="dt" sz="quarter" idx="1"/>
          </p:nvPr>
        </p:nvSpPr>
        <p:spPr>
          <a:xfrm>
            <a:off x="4008708" y="5"/>
            <a:ext cx="3066733" cy="468154"/>
          </a:xfrm>
          <a:prstGeom prst="rect">
            <a:avLst/>
          </a:prstGeom>
        </p:spPr>
        <p:txBody>
          <a:bodyPr vert="horz" lIns="94286" tIns="47143" rIns="94286" bIns="47143" rtlCol="0"/>
          <a:lstStyle>
            <a:lvl1pPr algn="r">
              <a:defRPr sz="1200"/>
            </a:lvl1pPr>
          </a:lstStyle>
          <a:p>
            <a:fld id="{3E7D0A1F-5A42-40B9-ACB1-DEEAE6E626BE}" type="datetimeFigureOut">
              <a:rPr lang="en-US" smtClean="0"/>
              <a:pPr/>
              <a:t>8/10/2023</a:t>
            </a:fld>
            <a:endParaRPr lang="en-US" dirty="0"/>
          </a:p>
        </p:txBody>
      </p:sp>
      <p:sp>
        <p:nvSpPr>
          <p:cNvPr id="4" name="Footer Placeholder 3"/>
          <p:cNvSpPr>
            <a:spLocks noGrp="1"/>
          </p:cNvSpPr>
          <p:nvPr>
            <p:ph type="ftr" sz="quarter" idx="2"/>
          </p:nvPr>
        </p:nvSpPr>
        <p:spPr>
          <a:xfrm>
            <a:off x="3" y="8893302"/>
            <a:ext cx="3066733" cy="468154"/>
          </a:xfrm>
          <a:prstGeom prst="rect">
            <a:avLst/>
          </a:prstGeom>
        </p:spPr>
        <p:txBody>
          <a:bodyPr vert="horz" lIns="94286" tIns="47143" rIns="94286" bIns="47143"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8" y="8893302"/>
            <a:ext cx="3066733" cy="468154"/>
          </a:xfrm>
          <a:prstGeom prst="rect">
            <a:avLst/>
          </a:prstGeom>
        </p:spPr>
        <p:txBody>
          <a:bodyPr vert="horz" lIns="94286" tIns="47143" rIns="94286" bIns="47143" rtlCol="0" anchor="b"/>
          <a:lstStyle>
            <a:lvl1pPr algn="r">
              <a:defRPr sz="1200"/>
            </a:lvl1pPr>
          </a:lstStyle>
          <a:p>
            <a:fld id="{AE5CD550-27F4-4C5B-A289-02B025102BF4}" type="slidenum">
              <a:rPr lang="en-US" smtClean="0"/>
              <a:pPr/>
              <a:t>‹#›</a:t>
            </a:fld>
            <a:endParaRPr lang="en-US" dirty="0"/>
          </a:p>
        </p:txBody>
      </p:sp>
    </p:spTree>
    <p:extLst>
      <p:ext uri="{BB962C8B-B14F-4D97-AF65-F5344CB8AC3E}">
        <p14:creationId xmlns:p14="http://schemas.microsoft.com/office/powerpoint/2010/main" val="484028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5"/>
            <a:ext cx="3066733" cy="468154"/>
          </a:xfrm>
          <a:prstGeom prst="rect">
            <a:avLst/>
          </a:prstGeom>
        </p:spPr>
        <p:txBody>
          <a:bodyPr vert="horz" lIns="94286" tIns="47143" rIns="94286" bIns="47143"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p:cNvSpPr>
            <a:spLocks noGrp="1"/>
          </p:cNvSpPr>
          <p:nvPr>
            <p:ph type="dt" idx="1"/>
          </p:nvPr>
        </p:nvSpPr>
        <p:spPr>
          <a:xfrm>
            <a:off x="4008708" y="5"/>
            <a:ext cx="3066733" cy="468154"/>
          </a:xfrm>
          <a:prstGeom prst="rect">
            <a:avLst/>
          </a:prstGeom>
        </p:spPr>
        <p:txBody>
          <a:bodyPr vert="horz" lIns="94286" tIns="47143" rIns="94286" bIns="47143" rtlCol="0"/>
          <a:lstStyle>
            <a:lvl1pPr algn="r" fontAlgn="auto">
              <a:spcBef>
                <a:spcPts val="0"/>
              </a:spcBef>
              <a:spcAft>
                <a:spcPts val="0"/>
              </a:spcAft>
              <a:defRPr sz="1200">
                <a:latin typeface="+mn-lt"/>
                <a:cs typeface="+mn-cs"/>
              </a:defRPr>
            </a:lvl1pPr>
          </a:lstStyle>
          <a:p>
            <a:pPr>
              <a:defRPr/>
            </a:pPr>
            <a:fld id="{28B2B313-5A9F-47C1-AA81-D9B74D275FA4}" type="datetimeFigureOut">
              <a:rPr lang="de-DE"/>
              <a:pPr>
                <a:defRPr/>
              </a:pPr>
              <a:t>10.08.2023</a:t>
            </a:fld>
            <a:endParaRPr lang="de-DE" dirty="0"/>
          </a:p>
        </p:txBody>
      </p:sp>
      <p:sp>
        <p:nvSpPr>
          <p:cNvPr id="5" name="Notizenplatzhalter 4"/>
          <p:cNvSpPr>
            <a:spLocks noGrp="1"/>
          </p:cNvSpPr>
          <p:nvPr>
            <p:ph type="body" sz="quarter" idx="3"/>
          </p:nvPr>
        </p:nvSpPr>
        <p:spPr>
          <a:xfrm>
            <a:off x="707709" y="4447465"/>
            <a:ext cx="5661660" cy="4213384"/>
          </a:xfrm>
          <a:prstGeom prst="rect">
            <a:avLst/>
          </a:prstGeom>
        </p:spPr>
        <p:txBody>
          <a:bodyPr vert="horz" lIns="94286" tIns="47143" rIns="94286" bIns="47143"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3" y="8893302"/>
            <a:ext cx="3066733" cy="468154"/>
          </a:xfrm>
          <a:prstGeom prst="rect">
            <a:avLst/>
          </a:prstGeom>
        </p:spPr>
        <p:txBody>
          <a:bodyPr vert="horz" lIns="94286" tIns="47143" rIns="94286" bIns="47143"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4008708" y="8893302"/>
            <a:ext cx="3066733" cy="468154"/>
          </a:xfrm>
          <a:prstGeom prst="rect">
            <a:avLst/>
          </a:prstGeom>
        </p:spPr>
        <p:txBody>
          <a:bodyPr vert="horz" lIns="94286" tIns="47143" rIns="94286" bIns="47143" rtlCol="0" anchor="b"/>
          <a:lstStyle>
            <a:lvl1pPr algn="r" fontAlgn="auto">
              <a:spcBef>
                <a:spcPts val="0"/>
              </a:spcBef>
              <a:spcAft>
                <a:spcPts val="0"/>
              </a:spcAft>
              <a:defRPr sz="1200">
                <a:latin typeface="+mn-lt"/>
                <a:cs typeface="+mn-cs"/>
              </a:defRPr>
            </a:lvl1pPr>
          </a:lstStyle>
          <a:p>
            <a:pPr>
              <a:defRPr/>
            </a:pPr>
            <a:fld id="{BA44FAA9-51FA-4F6B-AC6F-9EF5239E7D33}" type="slidenum">
              <a:rPr lang="de-DE"/>
              <a:pPr>
                <a:defRPr/>
              </a:pPr>
              <a:t>‹#›</a:t>
            </a:fld>
            <a:endParaRPr lang="de-DE" dirty="0"/>
          </a:p>
        </p:txBody>
      </p:sp>
    </p:spTree>
    <p:extLst>
      <p:ext uri="{BB962C8B-B14F-4D97-AF65-F5344CB8AC3E}">
        <p14:creationId xmlns:p14="http://schemas.microsoft.com/office/powerpoint/2010/main" val="3858013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198563" y="701675"/>
            <a:ext cx="4679950" cy="3511550"/>
          </a:xfrm>
          <a:prstGeom prst="rect">
            <a:avLst/>
          </a:prstGeom>
          <a:ln/>
        </p:spPr>
      </p:sp>
      <p:sp>
        <p:nvSpPr>
          <p:cNvPr id="34819" name="Notes Placeholder 2"/>
          <p:cNvSpPr>
            <a:spLocks noGrp="1"/>
          </p:cNvSpPr>
          <p:nvPr>
            <p:ph type="body" idx="1"/>
          </p:nvPr>
        </p:nvSpPr>
        <p:spPr>
          <a:noFill/>
          <a:ln/>
        </p:spPr>
        <p:txBody>
          <a:bodyPr/>
          <a:lstStyle/>
          <a:p>
            <a:pPr eaLnBrk="1" hangingPunct="1"/>
            <a:endParaRPr lang="en-US" dirty="0">
              <a:latin typeface="Arial" charset="0"/>
            </a:endParaRPr>
          </a:p>
        </p:txBody>
      </p:sp>
      <p:sp>
        <p:nvSpPr>
          <p:cNvPr id="34820" name="Slide Number Placeholder 3"/>
          <p:cNvSpPr>
            <a:spLocks noGrp="1"/>
          </p:cNvSpPr>
          <p:nvPr>
            <p:ph type="sldNum" sz="quarter" idx="5"/>
          </p:nvPr>
        </p:nvSpPr>
        <p:spPr>
          <a:xfrm>
            <a:off x="4007921" y="8892901"/>
            <a:ext cx="3067504" cy="468677"/>
          </a:xfrm>
          <a:prstGeom prst="rect">
            <a:avLst/>
          </a:prstGeom>
          <a:noFill/>
        </p:spPr>
        <p:txBody>
          <a:bodyPr lIns="94269" tIns="47135" rIns="94269" bIns="47135"/>
          <a:lstStyle/>
          <a:p>
            <a:fld id="{6A71C596-CF0D-48F7-BB81-4DF4584CD531}" type="slidenum">
              <a:rPr lang="de-DE">
                <a:solidFill>
                  <a:prstClr val="black"/>
                </a:solidFill>
              </a:rPr>
              <a:pPr/>
              <a:t>1</a:t>
            </a:fld>
            <a:endParaRPr lang="de-DE">
              <a:solidFill>
                <a:prstClr val="black"/>
              </a:solidFill>
            </a:endParaRPr>
          </a:p>
        </p:txBody>
      </p:sp>
    </p:spTree>
    <p:extLst>
      <p:ext uri="{BB962C8B-B14F-4D97-AF65-F5344CB8AC3E}">
        <p14:creationId xmlns:p14="http://schemas.microsoft.com/office/powerpoint/2010/main" val="310277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754071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elplatzhalter 11"/>
          <p:cNvSpPr>
            <a:spLocks noGrp="1"/>
          </p:cNvSpPr>
          <p:nvPr>
            <p:ph type="title"/>
          </p:nvPr>
        </p:nvSpPr>
        <p:spPr bwMode="auto">
          <a:xfrm>
            <a:off x="250825" y="0"/>
            <a:ext cx="8642350" cy="1016731"/>
          </a:xfrm>
          <a:prstGeom prst="rect">
            <a:avLst/>
          </a:prstGeom>
          <a:noFill/>
          <a:ln w="12700">
            <a:noFill/>
            <a:miter lim="800000"/>
            <a:headEnd/>
            <a:tailEnd/>
          </a:ln>
        </p:spPr>
        <p:txBody>
          <a:bodyPr vert="horz" wrap="square" lIns="0" tIns="0" rIns="0" bIns="72000" numCol="1" anchor="ctr" anchorCtr="0" compatLnSpc="1">
            <a:prstTxWarp prst="textNoShape">
              <a:avLst/>
            </a:prstTxWarp>
          </a:bodyPr>
          <a:lstStyle/>
          <a:p>
            <a:r>
              <a:rPr lang="en-US" noProof="0" dirty="0"/>
              <a:t>Click to add text</a:t>
            </a:r>
          </a:p>
        </p:txBody>
      </p:sp>
      <p:cxnSp>
        <p:nvCxnSpPr>
          <p:cNvPr id="5" name="Gerade Verbindung 4"/>
          <p:cNvCxnSpPr/>
          <p:nvPr>
            <p:custDataLst>
              <p:tags r:id="rId3"/>
            </p:custDataLst>
          </p:nvPr>
        </p:nvCxnSpPr>
        <p:spPr bwMode="ltGray">
          <a:xfrm>
            <a:off x="0" y="1052736"/>
            <a:ext cx="9144000" cy="1558"/>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
        <p:nvSpPr>
          <p:cNvPr id="13" name="Inhaltsplatzhalter 13"/>
          <p:cNvSpPr txBox="1">
            <a:spLocks/>
          </p:cNvSpPr>
          <p:nvPr/>
        </p:nvSpPr>
        <p:spPr>
          <a:xfrm>
            <a:off x="8496436" y="6569075"/>
            <a:ext cx="39673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uLnTx/>
              <a:uFillTx/>
              <a:latin typeface="Arial Narrow" pitchFamily="34" charset="0"/>
              <a:ea typeface="+mn-ea"/>
              <a:cs typeface="Arial" pitchFamily="34" charset="0"/>
            </a:endParaRPr>
          </a:p>
        </p:txBody>
      </p:sp>
      <p:sp>
        <p:nvSpPr>
          <p:cNvPr id="8" name="AcnBodyText_ID_8"/>
          <p:cNvSpPr>
            <a:spLocks noGrp="1"/>
          </p:cNvSpPr>
          <p:nvPr>
            <p:ph type="body" idx="1"/>
            <p:custDataLst>
              <p:tags r:id="rId4"/>
            </p:custDataLst>
          </p:nvPr>
        </p:nvSpPr>
        <p:spPr bwMode="gray">
          <a:xfrm>
            <a:off x="250825" y="2200275"/>
            <a:ext cx="8642350" cy="3359150"/>
          </a:xfrm>
          <a:prstGeom prst="rect">
            <a:avLst/>
          </a:prstGeom>
        </p:spPr>
        <p:txBody>
          <a:bodyPr vert="horz" wrap="none" lIns="91440" tIns="45720" rIns="91440" bIns="45720" rtlCol="0">
            <a:noAutofit/>
          </a:bodyPr>
          <a:lstStyle/>
          <a:p>
            <a:pPr marL="174625" lvl="0" indent="-174625" algn="l" rtl="0" eaLnBrk="0" fontAlgn="base" hangingPunct="0">
              <a:lnSpc>
                <a:spcPct val="100000"/>
              </a:lnSpc>
              <a:spcBef>
                <a:spcPct val="20000"/>
              </a:spcBef>
              <a:spcAft>
                <a:spcPct val="0"/>
              </a:spcAft>
              <a:buSzPct val="100000"/>
              <a:buFont typeface="Wingdings"/>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708" r:id="rId1"/>
  </p:sldLayoutIdLst>
  <p:hf hdr="0" dt="0"/>
  <p:txStyles>
    <p:titleStyle>
      <a:lvl1pPr algn="l" rtl="0" eaLnBrk="1" fontAlgn="base" hangingPunct="1">
        <a:spcBef>
          <a:spcPct val="0"/>
        </a:spcBef>
        <a:spcAft>
          <a:spcPct val="0"/>
        </a:spcAft>
        <a:defRPr lang="de-DE" sz="2400" b="1" kern="1200" dirty="0">
          <a:solidFill>
            <a:schemeClr val="accent2"/>
          </a:solidFill>
          <a:latin typeface="Arial Narrow" pitchFamily="34" charset="0"/>
          <a:ea typeface="+mj-ea"/>
          <a:cs typeface="Arial Narrow" pitchFamily="34" charset="0"/>
        </a:defRPr>
      </a:lvl1pPr>
      <a:lvl2pPr algn="l" rtl="0" eaLnBrk="0" fontAlgn="base" hangingPunct="0">
        <a:spcBef>
          <a:spcPct val="0"/>
        </a:spcBef>
        <a:spcAft>
          <a:spcPct val="0"/>
        </a:spcAft>
        <a:defRPr sz="4400" b="1">
          <a:solidFill>
            <a:schemeClr val="tx1"/>
          </a:solidFill>
          <a:latin typeface="Arial" charset="0"/>
        </a:defRPr>
      </a:lvl2pPr>
      <a:lvl3pPr algn="l" rtl="0" eaLnBrk="0" fontAlgn="base" hangingPunct="0">
        <a:spcBef>
          <a:spcPct val="0"/>
        </a:spcBef>
        <a:spcAft>
          <a:spcPct val="0"/>
        </a:spcAft>
        <a:defRPr sz="4400" b="1">
          <a:solidFill>
            <a:schemeClr val="tx1"/>
          </a:solidFill>
          <a:latin typeface="Arial" charset="0"/>
        </a:defRPr>
      </a:lvl3pPr>
      <a:lvl4pPr algn="l" rtl="0" eaLnBrk="0" fontAlgn="base" hangingPunct="0">
        <a:spcBef>
          <a:spcPct val="0"/>
        </a:spcBef>
        <a:spcAft>
          <a:spcPct val="0"/>
        </a:spcAft>
        <a:defRPr sz="4400" b="1">
          <a:solidFill>
            <a:schemeClr val="tx1"/>
          </a:solidFill>
          <a:latin typeface="Arial" charset="0"/>
        </a:defRPr>
      </a:lvl4pPr>
      <a:lvl5pPr algn="l" rtl="0" eaLnBrk="0" fontAlgn="base" hangingPunct="0">
        <a:spcBef>
          <a:spcPct val="0"/>
        </a:spcBef>
        <a:spcAft>
          <a:spcPct val="0"/>
        </a:spcAft>
        <a:defRPr sz="4400" b="1">
          <a:solidFill>
            <a:schemeClr val="tx1"/>
          </a:solidFill>
          <a:latin typeface="Arial" charset="0"/>
        </a:defRPr>
      </a:lvl5pPr>
      <a:lvl6pPr marL="457200" algn="l" rtl="0" fontAlgn="base">
        <a:spcBef>
          <a:spcPct val="0"/>
        </a:spcBef>
        <a:spcAft>
          <a:spcPct val="0"/>
        </a:spcAft>
        <a:defRPr b="1">
          <a:solidFill>
            <a:schemeClr val="tx1"/>
          </a:solidFill>
          <a:latin typeface="Arial" charset="0"/>
        </a:defRPr>
      </a:lvl6pPr>
      <a:lvl7pPr marL="914400" algn="l" rtl="0" fontAlgn="base">
        <a:spcBef>
          <a:spcPct val="0"/>
        </a:spcBef>
        <a:spcAft>
          <a:spcPct val="0"/>
        </a:spcAft>
        <a:defRPr b="1">
          <a:solidFill>
            <a:schemeClr val="tx1"/>
          </a:solidFill>
          <a:latin typeface="Arial" charset="0"/>
        </a:defRPr>
      </a:lvl7pPr>
      <a:lvl8pPr marL="1371600" algn="l" rtl="0" fontAlgn="base">
        <a:spcBef>
          <a:spcPct val="0"/>
        </a:spcBef>
        <a:spcAft>
          <a:spcPct val="0"/>
        </a:spcAft>
        <a:defRPr b="1">
          <a:solidFill>
            <a:schemeClr val="tx1"/>
          </a:solidFill>
          <a:latin typeface="Arial" charset="0"/>
        </a:defRPr>
      </a:lvl8pPr>
      <a:lvl9pPr marL="1828800" algn="l" rtl="0" fontAlgn="base">
        <a:spcBef>
          <a:spcPct val="0"/>
        </a:spcBef>
        <a:spcAft>
          <a:spcPct val="0"/>
        </a:spcAft>
        <a:defRPr b="1">
          <a:solidFill>
            <a:schemeClr val="tx1"/>
          </a:solidFill>
          <a:latin typeface="Arial" charset="0"/>
        </a:defRPr>
      </a:lvl9pPr>
    </p:titleStyle>
    <p:bodyStyle>
      <a:lvl1pPr marL="0" indent="0" algn="l" rtl="0" eaLnBrk="0" fontAlgn="base" hangingPunct="0">
        <a:lnSpc>
          <a:spcPct val="100000"/>
        </a:lnSpc>
        <a:spcBef>
          <a:spcPct val="20000"/>
        </a:spcBef>
        <a:spcAft>
          <a:spcPct val="0"/>
        </a:spcAft>
        <a:buSzPct val="100000"/>
        <a:buFont typeface="Wingdings"/>
        <a:buChar char="§"/>
        <a:defRPr sz="1400" b="0" i="0" kern="1200">
          <a:solidFill>
            <a:schemeClr val="tx1"/>
          </a:solidFill>
          <a:latin typeface="Arial Narrow" pitchFamily="34" charset="0"/>
          <a:ea typeface="+mn-ea"/>
          <a:cs typeface="Arial" pitchFamily="34" charset="0"/>
        </a:defRPr>
      </a:lvl1pPr>
      <a:lvl2pPr marL="177800" indent="-176213" algn="l" rtl="0" eaLnBrk="0" fontAlgn="base" hangingPunct="0">
        <a:lnSpc>
          <a:spcPct val="100000"/>
        </a:lnSpc>
        <a:spcBef>
          <a:spcPct val="20000"/>
        </a:spcBef>
        <a:spcAft>
          <a:spcPct val="0"/>
        </a:spcAft>
        <a:buSzPct val="100000"/>
        <a:buFont typeface="Wingdings"/>
        <a:buChar char="§"/>
        <a:defRPr sz="1400" b="0" i="0" kern="1200">
          <a:solidFill>
            <a:schemeClr val="tx1"/>
          </a:solidFill>
          <a:latin typeface="Arial Narrow" pitchFamily="34" charset="0"/>
          <a:ea typeface="+mn-ea"/>
          <a:cs typeface="Arial" pitchFamily="34" charset="0"/>
        </a:defRPr>
      </a:lvl2pPr>
      <a:lvl3pPr marL="342900" indent="-163513" algn="l" rtl="0" eaLnBrk="0" fontAlgn="base" hangingPunct="0">
        <a:lnSpc>
          <a:spcPct val="100000"/>
        </a:lnSpc>
        <a:spcBef>
          <a:spcPct val="20000"/>
        </a:spcBef>
        <a:spcAft>
          <a:spcPct val="0"/>
        </a:spcAft>
        <a:buSzPct val="100000"/>
        <a:buFont typeface="Arial"/>
        <a:buChar char="–"/>
        <a:defRPr sz="1400" b="0" i="0" kern="1200">
          <a:solidFill>
            <a:schemeClr val="tx1"/>
          </a:solidFill>
          <a:latin typeface="Arial Narrow" pitchFamily="34" charset="0"/>
          <a:ea typeface="+mn-ea"/>
          <a:cs typeface="Arial" pitchFamily="34" charset="0"/>
        </a:defRPr>
      </a:lvl3pPr>
      <a:lvl4pPr marL="533400" indent="-188913" algn="l" rtl="0" eaLnBrk="0" fontAlgn="base" hangingPunct="0">
        <a:lnSpc>
          <a:spcPct val="100000"/>
        </a:lnSpc>
        <a:spcBef>
          <a:spcPct val="20000"/>
        </a:spcBef>
        <a:spcAft>
          <a:spcPct val="0"/>
        </a:spcAft>
        <a:buSzPct val="100000"/>
        <a:buFont typeface="Arial"/>
        <a:buChar char="•"/>
        <a:defRPr sz="1400" b="0" i="0" kern="1200">
          <a:solidFill>
            <a:schemeClr val="tx1"/>
          </a:solidFill>
          <a:latin typeface="Arial Narrow" pitchFamily="34" charset="0"/>
          <a:ea typeface="+mn-ea"/>
          <a:cs typeface="Arial" pitchFamily="34" charset="0"/>
        </a:defRPr>
      </a:lvl4pPr>
      <a:lvl5pPr marL="711200" indent="-176213" algn="l" rtl="0" eaLnBrk="0" fontAlgn="base" hangingPunct="0">
        <a:lnSpc>
          <a:spcPct val="100000"/>
        </a:lnSpc>
        <a:spcBef>
          <a:spcPct val="20000"/>
        </a:spcBef>
        <a:spcAft>
          <a:spcPct val="0"/>
        </a:spcAft>
        <a:buSzPct val="100000"/>
        <a:buFont typeface="Arial"/>
        <a:buChar char="-"/>
        <a:defRPr sz="1400" b="0" i="0" kern="1200">
          <a:solidFill>
            <a:schemeClr val="tx1"/>
          </a:solidFill>
          <a:latin typeface="Arial Narrow"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042556" y="1478802"/>
            <a:ext cx="3260956" cy="3378205"/>
          </a:xfrm>
          <a:prstGeom prst="rect">
            <a:avLst/>
          </a:prstGeom>
        </p:spPr>
        <p:txBody>
          <a:bodyPr wrap="square">
            <a:noAutofit/>
          </a:bodyPr>
          <a:lstStyle/>
          <a:p>
            <a:pPr defTabSz="930275" eaLnBrk="0" hangingPunct="0"/>
            <a:r>
              <a:rPr lang="en-US" sz="1200" dirty="0">
                <a:solidFill>
                  <a:schemeClr val="accent3"/>
                </a:solidFill>
                <a:latin typeface="Arial Narrow" pitchFamily="34" charset="0"/>
              </a:rPr>
              <a:t>Anupam is an AI consulting leader with extensive experience of delivering solutions for global financial services clients</a:t>
            </a:r>
          </a:p>
          <a:p>
            <a:pPr defTabSz="930275" eaLnBrk="0" hangingPunct="0"/>
            <a:endParaRPr lang="en-US" sz="1200" dirty="0">
              <a:solidFill>
                <a:schemeClr val="accent3"/>
              </a:solidFill>
              <a:latin typeface="Arial Narrow" pitchFamily="34" charset="0"/>
            </a:endParaRPr>
          </a:p>
          <a:p>
            <a:pPr defTabSz="930275" eaLnBrk="0" hangingPunct="0"/>
            <a:r>
              <a:rPr lang="en-US" sz="1200" dirty="0">
                <a:solidFill>
                  <a:schemeClr val="accent3"/>
                </a:solidFill>
                <a:latin typeface="Arial Narrow" pitchFamily="34" charset="0"/>
              </a:rPr>
              <a:t>He has 15+ years of experience in  in championing data driven insights, cloud-based technologies and developing products using multiple external data </a:t>
            </a:r>
            <a:r>
              <a:rPr lang="en-US" sz="1200" dirty="0" err="1">
                <a:solidFill>
                  <a:schemeClr val="accent3"/>
                </a:solidFill>
                <a:latin typeface="Arial Narrow" pitchFamily="34" charset="0"/>
              </a:rPr>
              <a:t>sources.the</a:t>
            </a:r>
            <a:r>
              <a:rPr lang="en-US" sz="1200" dirty="0">
                <a:solidFill>
                  <a:schemeClr val="accent3"/>
                </a:solidFill>
                <a:latin typeface="Arial Narrow" pitchFamily="34" charset="0"/>
              </a:rPr>
              <a:t>  field of Marketing and Cross sell Analytics, Digital marketing and web analytics,, Campaign Strategy Development and has worked with both banking and insurance Clients. He has worked globally with significant exposure in Europe, APAC and North American Markets</a:t>
            </a:r>
          </a:p>
          <a:p>
            <a:pPr defTabSz="930275" eaLnBrk="0" hangingPunct="0"/>
            <a:endParaRPr lang="en-US" sz="1200" dirty="0">
              <a:solidFill>
                <a:schemeClr val="accent3"/>
              </a:solidFill>
              <a:latin typeface="Arial Narrow" pitchFamily="34" charset="0"/>
            </a:endParaRPr>
          </a:p>
          <a:p>
            <a:pPr defTabSz="930275" eaLnBrk="0" hangingPunct="0"/>
            <a:r>
              <a:rPr lang="en-US" sz="1200" dirty="0">
                <a:solidFill>
                  <a:schemeClr val="accent3"/>
                </a:solidFill>
                <a:latin typeface="Arial Narrow" pitchFamily="34" charset="0"/>
              </a:rPr>
              <a:t>Prior to joining Accenture, Anupam worked as a business analyst with Ugam Solutions with primary focus in the telecom sector and credit card marketing analytics.</a:t>
            </a:r>
          </a:p>
          <a:p>
            <a:pPr defTabSz="930275" eaLnBrk="0" hangingPunct="0"/>
            <a:endParaRPr lang="en-US" sz="1200" dirty="0">
              <a:solidFill>
                <a:schemeClr val="accent3"/>
              </a:solidFill>
              <a:latin typeface="Arial Narrow" pitchFamily="34" charset="0"/>
            </a:endParaRPr>
          </a:p>
          <a:p>
            <a:pPr defTabSz="930275" eaLnBrk="0" hangingPunct="0"/>
            <a:r>
              <a:rPr lang="en-US" sz="1200" dirty="0">
                <a:solidFill>
                  <a:schemeClr val="accent3"/>
                </a:solidFill>
                <a:latin typeface="Arial Narrow" pitchFamily="34" charset="0"/>
              </a:rPr>
              <a:t>Anupam holds a B.Tech. degree in Civil Engineering from  Indian Institute of Technology, Kharagpur, India.</a:t>
            </a:r>
            <a:endParaRPr lang="en-US" sz="1000" dirty="0">
              <a:solidFill>
                <a:schemeClr val="accent3"/>
              </a:solidFill>
              <a:latin typeface="Arial Narrow" pitchFamily="34" charset="0"/>
            </a:endParaRPr>
          </a:p>
          <a:p>
            <a:pPr defTabSz="930275" eaLnBrk="0" hangingPunct="0"/>
            <a:endParaRPr lang="en-US" sz="1000" dirty="0">
              <a:solidFill>
                <a:schemeClr val="accent3"/>
              </a:solidFill>
              <a:latin typeface="Arial Narrow" pitchFamily="34" charset="0"/>
            </a:endParaRPr>
          </a:p>
        </p:txBody>
      </p:sp>
      <p:sp>
        <p:nvSpPr>
          <p:cNvPr id="6" name="Rectangle 3"/>
          <p:cNvSpPr>
            <a:spLocks noChangeArrowheads="1"/>
          </p:cNvSpPr>
          <p:nvPr/>
        </p:nvSpPr>
        <p:spPr bwMode="auto">
          <a:xfrm>
            <a:off x="2044124" y="1143025"/>
            <a:ext cx="3261217" cy="274320"/>
          </a:xfrm>
          <a:prstGeom prst="rect">
            <a:avLst/>
          </a:prstGeom>
          <a:solidFill>
            <a:srgbClr val="002060"/>
          </a:solidFill>
          <a:ln w="12700">
            <a:noFill/>
            <a:miter lim="800000"/>
            <a:headEnd/>
            <a:tailEnd/>
          </a:ln>
          <a:effectLst/>
          <a:scene3d>
            <a:camera prst="orthographicFront">
              <a:rot lat="0" lon="0" rev="0"/>
            </a:camera>
            <a:lightRig rig="chilly" dir="t">
              <a:rot lat="0" lon="0" rev="18480000"/>
            </a:lightRig>
          </a:scene3d>
          <a:sp3d prstMaterial="clear"/>
        </p:spPr>
        <p:txBody>
          <a:bodyPr wrap="none" lIns="82550" tIns="41275" rIns="82550" bIns="41275" anchor="ctr"/>
          <a:lstStyle/>
          <a:p>
            <a:pPr algn="ctr" defTabSz="739775">
              <a:lnSpc>
                <a:spcPct val="85000"/>
              </a:lnSpc>
              <a:spcBef>
                <a:spcPct val="20000"/>
              </a:spcBef>
              <a:buClr>
                <a:srgbClr val="EF1C25"/>
              </a:buClr>
              <a:buSzPct val="150000"/>
              <a:buFont typeface="Wingdings" pitchFamily="2" charset="2"/>
              <a:buNone/>
              <a:defRPr/>
            </a:pPr>
            <a:r>
              <a:rPr lang="en-US" sz="1200" b="1" dirty="0">
                <a:solidFill>
                  <a:srgbClr val="002060"/>
                </a:solidFill>
                <a:latin typeface="Arial Narrow" pitchFamily="34" charset="0"/>
              </a:rPr>
              <a:t>Professional Background</a:t>
            </a:r>
          </a:p>
        </p:txBody>
      </p:sp>
      <p:sp>
        <p:nvSpPr>
          <p:cNvPr id="12" name="Rectangle 12"/>
          <p:cNvSpPr>
            <a:spLocks noChangeArrowheads="1"/>
          </p:cNvSpPr>
          <p:nvPr/>
        </p:nvSpPr>
        <p:spPr bwMode="auto">
          <a:xfrm>
            <a:off x="5396165" y="1143025"/>
            <a:ext cx="3650997" cy="274320"/>
          </a:xfrm>
          <a:prstGeom prst="rect">
            <a:avLst/>
          </a:prstGeom>
          <a:solidFill>
            <a:srgbClr val="002060"/>
          </a:solidFill>
          <a:ln w="12700" algn="ctr">
            <a:noFill/>
            <a:miter lim="800000"/>
            <a:headEnd/>
            <a:tailEnd/>
          </a:ln>
          <a:effectLst/>
          <a:scene3d>
            <a:camera prst="orthographicFront">
              <a:rot lat="0" lon="0" rev="0"/>
            </a:camera>
            <a:lightRig rig="chilly" dir="t">
              <a:rot lat="0" lon="0" rev="18480000"/>
            </a:lightRig>
          </a:scene3d>
          <a:sp3d prstMaterial="clear"/>
        </p:spPr>
        <p:txBody>
          <a:bodyPr wrap="none" lIns="82550" tIns="41275" rIns="82550" bIns="41275" anchor="ctr"/>
          <a:lstStyle/>
          <a:p>
            <a:pPr algn="ctr" defTabSz="739775">
              <a:lnSpc>
                <a:spcPct val="85000"/>
              </a:lnSpc>
              <a:spcBef>
                <a:spcPct val="20000"/>
              </a:spcBef>
              <a:buClr>
                <a:srgbClr val="EF1C25"/>
              </a:buClr>
              <a:buSzPct val="150000"/>
              <a:buFont typeface="Wingdings" pitchFamily="2" charset="2"/>
              <a:buNone/>
              <a:defRPr/>
            </a:pPr>
            <a:r>
              <a:rPr lang="en-US" sz="1200" b="1" dirty="0">
                <a:solidFill>
                  <a:srgbClr val="002060"/>
                </a:solidFill>
                <a:latin typeface="Arial Narrow" pitchFamily="34" charset="0"/>
              </a:rPr>
              <a:t>Selected Relevant Experience</a:t>
            </a:r>
          </a:p>
        </p:txBody>
      </p:sp>
      <p:sp>
        <p:nvSpPr>
          <p:cNvPr id="11" name="Rectangle 10"/>
          <p:cNvSpPr>
            <a:spLocks noChangeArrowheads="1"/>
          </p:cNvSpPr>
          <p:nvPr/>
        </p:nvSpPr>
        <p:spPr bwMode="auto">
          <a:xfrm>
            <a:off x="2789296" y="5034987"/>
            <a:ext cx="2514216" cy="159222"/>
          </a:xfrm>
          <a:prstGeom prst="rect">
            <a:avLst/>
          </a:prstGeom>
          <a:solidFill>
            <a:srgbClr val="002060"/>
          </a:solidFill>
          <a:ln w="12700" algn="ctr">
            <a:noFill/>
            <a:miter lim="800000"/>
            <a:headEnd/>
            <a:tailEnd/>
          </a:ln>
          <a:effectLst/>
          <a:scene3d>
            <a:camera prst="orthographicFront">
              <a:rot lat="0" lon="0" rev="0"/>
            </a:camera>
            <a:lightRig rig="chilly" dir="t">
              <a:rot lat="0" lon="0" rev="18480000"/>
            </a:lightRig>
          </a:scene3d>
          <a:sp3d prstMaterial="clear"/>
        </p:spPr>
        <p:txBody>
          <a:bodyPr wrap="none" lIns="82550" tIns="41275" rIns="82550" bIns="41275" anchor="ctr"/>
          <a:lstStyle/>
          <a:p>
            <a:pPr algn="ctr" defTabSz="739775">
              <a:lnSpc>
                <a:spcPct val="85000"/>
              </a:lnSpc>
              <a:spcBef>
                <a:spcPct val="20000"/>
              </a:spcBef>
              <a:buClr>
                <a:srgbClr val="EF1C25"/>
              </a:buClr>
              <a:buSzPct val="150000"/>
              <a:buFont typeface="Wingdings" pitchFamily="2" charset="2"/>
              <a:buNone/>
              <a:defRPr/>
            </a:pPr>
            <a:r>
              <a:rPr lang="en-US" sz="1200" b="1" dirty="0">
                <a:solidFill>
                  <a:srgbClr val="002060"/>
                </a:solidFill>
                <a:latin typeface="Arial Narrow" pitchFamily="34" charset="0"/>
              </a:rPr>
              <a:t>Industry Experience</a:t>
            </a:r>
          </a:p>
        </p:txBody>
      </p:sp>
      <p:sp>
        <p:nvSpPr>
          <p:cNvPr id="18439" name="Rectangle 14"/>
          <p:cNvSpPr>
            <a:spLocks noChangeArrowheads="1"/>
          </p:cNvSpPr>
          <p:nvPr/>
        </p:nvSpPr>
        <p:spPr bwMode="auto">
          <a:xfrm>
            <a:off x="2789294" y="5242462"/>
            <a:ext cx="2514218" cy="1295464"/>
          </a:xfrm>
          <a:prstGeom prst="rect">
            <a:avLst/>
          </a:prstGeom>
          <a:noFill/>
          <a:ln w="9525">
            <a:solidFill>
              <a:schemeClr val="tx1"/>
            </a:solidFill>
            <a:miter lim="800000"/>
            <a:headEnd/>
            <a:tailEnd/>
          </a:ln>
        </p:spPr>
        <p:txBody>
          <a:bodyPr/>
          <a:lstStyle/>
          <a:p>
            <a:pPr marL="165100" indent="-165100" defTabSz="930275" eaLnBrk="0" hangingPunct="0">
              <a:spcBef>
                <a:spcPct val="15000"/>
              </a:spcBef>
              <a:spcAft>
                <a:spcPts val="150"/>
              </a:spcAft>
              <a:buClr>
                <a:srgbClr val="336699"/>
              </a:buClr>
              <a:buSzPct val="110000"/>
              <a:buFont typeface="Wingdings" pitchFamily="2" charset="2"/>
              <a:buChar char="§"/>
            </a:pPr>
            <a:r>
              <a:rPr lang="en-US" sz="1000" dirty="0">
                <a:solidFill>
                  <a:schemeClr val="accent3"/>
                </a:solidFill>
                <a:latin typeface="Arial Narrow" pitchFamily="34" charset="0"/>
              </a:rPr>
              <a:t>Retail Banking</a:t>
            </a:r>
          </a:p>
          <a:p>
            <a:pPr marL="165100" indent="-165100" defTabSz="930275" eaLnBrk="0" hangingPunct="0">
              <a:spcBef>
                <a:spcPct val="15000"/>
              </a:spcBef>
              <a:spcAft>
                <a:spcPts val="150"/>
              </a:spcAft>
              <a:buClr>
                <a:srgbClr val="336699"/>
              </a:buClr>
              <a:buSzPct val="110000"/>
              <a:buFont typeface="Wingdings" pitchFamily="2" charset="2"/>
              <a:buChar char="§"/>
            </a:pPr>
            <a:r>
              <a:rPr lang="en-US" sz="1000" dirty="0">
                <a:solidFill>
                  <a:schemeClr val="accent3"/>
                </a:solidFill>
                <a:latin typeface="Arial Narrow" pitchFamily="34" charset="0"/>
              </a:rPr>
              <a:t>Wealth Management</a:t>
            </a:r>
          </a:p>
          <a:p>
            <a:pPr marL="165100" indent="-165100" defTabSz="930275" eaLnBrk="0" hangingPunct="0">
              <a:spcBef>
                <a:spcPct val="15000"/>
              </a:spcBef>
              <a:spcAft>
                <a:spcPts val="150"/>
              </a:spcAft>
              <a:buClr>
                <a:srgbClr val="336699"/>
              </a:buClr>
              <a:buSzPct val="110000"/>
              <a:buFont typeface="Wingdings" pitchFamily="2" charset="2"/>
              <a:buChar char="§"/>
            </a:pPr>
            <a:r>
              <a:rPr lang="en-US" sz="1000" dirty="0">
                <a:solidFill>
                  <a:schemeClr val="accent3"/>
                </a:solidFill>
                <a:latin typeface="Arial Narrow" pitchFamily="34" charset="0"/>
              </a:rPr>
              <a:t>Life Insurance</a:t>
            </a:r>
          </a:p>
          <a:p>
            <a:pPr marL="165100" indent="-165100" defTabSz="930275" eaLnBrk="0" hangingPunct="0">
              <a:spcBef>
                <a:spcPct val="15000"/>
              </a:spcBef>
              <a:spcAft>
                <a:spcPts val="150"/>
              </a:spcAft>
              <a:buClr>
                <a:srgbClr val="336699"/>
              </a:buClr>
              <a:buSzPct val="110000"/>
              <a:buFont typeface="Wingdings" pitchFamily="2" charset="2"/>
              <a:buChar char="§"/>
            </a:pPr>
            <a:r>
              <a:rPr lang="en-US" sz="1000" dirty="0">
                <a:solidFill>
                  <a:schemeClr val="accent3"/>
                </a:solidFill>
                <a:latin typeface="Arial Narrow" pitchFamily="34" charset="0"/>
              </a:rPr>
              <a:t>P &amp; C Insurance</a:t>
            </a:r>
          </a:p>
        </p:txBody>
      </p:sp>
      <p:sp>
        <p:nvSpPr>
          <p:cNvPr id="18440" name="Rectangle 14"/>
          <p:cNvSpPr>
            <a:spLocks noChangeArrowheads="1"/>
          </p:cNvSpPr>
          <p:nvPr/>
        </p:nvSpPr>
        <p:spPr bwMode="auto">
          <a:xfrm>
            <a:off x="2042556" y="1486364"/>
            <a:ext cx="3260956" cy="3370643"/>
          </a:xfrm>
          <a:prstGeom prst="rect">
            <a:avLst/>
          </a:prstGeom>
          <a:noFill/>
          <a:ln w="9525">
            <a:solidFill>
              <a:schemeClr val="tx1"/>
            </a:solidFill>
            <a:miter lim="800000"/>
            <a:headEnd/>
            <a:tailEnd/>
          </a:ln>
        </p:spPr>
        <p:txBody>
          <a:bodyPr/>
          <a:lstStyle/>
          <a:p>
            <a:pPr>
              <a:spcBef>
                <a:spcPct val="20000"/>
              </a:spcBef>
              <a:buClr>
                <a:srgbClr val="EF1C25"/>
              </a:buClr>
              <a:buSzPct val="150000"/>
              <a:buFont typeface="Wingdings" pitchFamily="2" charset="2"/>
              <a:buNone/>
            </a:pPr>
            <a:endParaRPr lang="en-US" altLang="en-US" sz="1000" dirty="0">
              <a:solidFill>
                <a:srgbClr val="002060"/>
              </a:solidFill>
              <a:latin typeface="Arial Narrow" pitchFamily="34" charset="0"/>
            </a:endParaRPr>
          </a:p>
        </p:txBody>
      </p:sp>
      <p:sp>
        <p:nvSpPr>
          <p:cNvPr id="18441" name="Rectangle 14"/>
          <p:cNvSpPr>
            <a:spLocks noChangeArrowheads="1"/>
          </p:cNvSpPr>
          <p:nvPr/>
        </p:nvSpPr>
        <p:spPr bwMode="auto">
          <a:xfrm>
            <a:off x="5394951" y="1482974"/>
            <a:ext cx="3648337" cy="5054951"/>
          </a:xfrm>
          <a:prstGeom prst="rect">
            <a:avLst/>
          </a:prstGeom>
          <a:noFill/>
          <a:ln w="9525">
            <a:solidFill>
              <a:schemeClr val="tx1"/>
            </a:solidFill>
            <a:miter lim="800000"/>
            <a:headEnd/>
            <a:tailEnd/>
          </a:ln>
        </p:spPr>
        <p:txBody>
          <a:bodyPr/>
          <a:lstStyle/>
          <a:p>
            <a:pPr defTabSz="912813">
              <a:spcBef>
                <a:spcPts val="600"/>
              </a:spcBef>
              <a:buSzPct val="150000"/>
              <a:tabLst>
                <a:tab pos="917575" algn="l"/>
              </a:tabLst>
              <a:defRPr/>
            </a:pPr>
            <a:r>
              <a:rPr lang="en-US" sz="1050" b="1" dirty="0">
                <a:solidFill>
                  <a:schemeClr val="accent3"/>
                </a:solidFill>
                <a:latin typeface="Arial Narrow" pitchFamily="34" charset="0"/>
                <a:cs typeface="Times New Roman" pitchFamily="18" charset="0"/>
              </a:rPr>
              <a:t>Analytics driven Campaign : Local Hong Kong Life Insurance</a:t>
            </a:r>
          </a:p>
          <a:p>
            <a:pPr marL="171450" lvl="0" indent="-171450" defTabSz="912813">
              <a:buSzPct val="100000"/>
              <a:buFont typeface="Wingdings" pitchFamily="2" charset="2"/>
              <a:buChar char="§"/>
              <a:tabLst>
                <a:tab pos="917575" algn="l"/>
              </a:tabLst>
              <a:defRPr/>
            </a:pPr>
            <a:r>
              <a:rPr lang="en-GB" sz="1050" dirty="0">
                <a:solidFill>
                  <a:schemeClr val="accent3"/>
                </a:solidFill>
                <a:latin typeface="Arial Narrow" pitchFamily="34" charset="0"/>
                <a:cs typeface="Times New Roman" pitchFamily="18" charset="0"/>
              </a:rPr>
              <a:t>Pilot Campaign Launch and design: Multiple cross sell and up sell propensity models were built to identify the customers who are most likely to buy certain insurance products.</a:t>
            </a:r>
            <a:endParaRPr lang="en-US" sz="1050" dirty="0">
              <a:solidFill>
                <a:schemeClr val="accent3"/>
              </a:solidFill>
              <a:latin typeface="Arial Narrow" pitchFamily="34" charset="0"/>
              <a:cs typeface="Times New Roman" pitchFamily="18" charset="0"/>
            </a:endParaRPr>
          </a:p>
          <a:p>
            <a:pPr marL="171450" lvl="0" indent="-171450" defTabSz="912813">
              <a:buSzPct val="100000"/>
              <a:buFont typeface="Wingdings" pitchFamily="2" charset="2"/>
              <a:buChar char="§"/>
              <a:tabLst>
                <a:tab pos="917575" algn="l"/>
              </a:tabLst>
              <a:defRPr/>
            </a:pPr>
            <a:r>
              <a:rPr lang="en-GB" sz="1050" dirty="0">
                <a:solidFill>
                  <a:schemeClr val="accent3"/>
                </a:solidFill>
                <a:latin typeface="Arial Narrow" pitchFamily="34" charset="0"/>
                <a:cs typeface="Times New Roman" pitchFamily="18" charset="0"/>
              </a:rPr>
              <a:t>Customer segmentation and analytic record creation: A customer analytic record with more than 800 variables was created and multi-dimensional actionable segmentation was developed to identify marketing opportunities over the next 2 years.</a:t>
            </a:r>
            <a:endParaRPr lang="en-US" sz="1050" dirty="0">
              <a:solidFill>
                <a:schemeClr val="accent3"/>
              </a:solidFill>
              <a:latin typeface="Arial Narrow" pitchFamily="34" charset="0"/>
              <a:cs typeface="Times New Roman" pitchFamily="18" charset="0"/>
            </a:endParaRPr>
          </a:p>
          <a:p>
            <a:pPr>
              <a:spcBef>
                <a:spcPts val="600"/>
              </a:spcBef>
              <a:buSzPct val="150000"/>
              <a:defRPr/>
            </a:pPr>
            <a:r>
              <a:rPr lang="en-US" sz="1050" b="1" dirty="0">
                <a:solidFill>
                  <a:schemeClr val="accent3"/>
                </a:solidFill>
                <a:latin typeface="Arial Narrow" pitchFamily="34" charset="0"/>
                <a:cs typeface="Times New Roman" pitchFamily="18" charset="0"/>
              </a:rPr>
              <a:t>Digital Analytics project : Indian Insurance Client </a:t>
            </a:r>
          </a:p>
          <a:p>
            <a:pPr marL="171450" indent="-171450" defTabSz="912813">
              <a:buSzPct val="100000"/>
              <a:buFont typeface="Wingdings" pitchFamily="2" charset="2"/>
              <a:buChar char="§"/>
              <a:tabLst>
                <a:tab pos="917575" algn="l"/>
              </a:tabLst>
              <a:defRPr/>
            </a:pPr>
            <a:r>
              <a:rPr lang="en-US" sz="1050" dirty="0">
                <a:solidFill>
                  <a:schemeClr val="accent3"/>
                </a:solidFill>
                <a:latin typeface="Arial Narrow" pitchFamily="34" charset="0"/>
                <a:cs typeface="Times New Roman" pitchFamily="18" charset="0"/>
              </a:rPr>
              <a:t>Higher Online Traffic and online closure increase: Built a set of predictive models in order  to drive higher traffic and higher conversion on  client’s website.  </a:t>
            </a:r>
          </a:p>
          <a:p>
            <a:pPr marL="171450" indent="-171450" defTabSz="912813">
              <a:buSzPct val="100000"/>
              <a:buFont typeface="Wingdings" pitchFamily="2" charset="2"/>
              <a:buChar char="§"/>
              <a:tabLst>
                <a:tab pos="917575" algn="l"/>
              </a:tabLst>
              <a:defRPr/>
            </a:pPr>
            <a:r>
              <a:rPr lang="en-US" sz="1050" dirty="0">
                <a:solidFill>
                  <a:schemeClr val="accent3"/>
                </a:solidFill>
                <a:latin typeface="Arial Narrow" pitchFamily="34" charset="0"/>
                <a:cs typeface="Times New Roman" pitchFamily="18" charset="0"/>
              </a:rPr>
              <a:t>Advanced statistical models that predict the propensity of online renewal and cross sell were built for motor and health insurance customers.</a:t>
            </a:r>
          </a:p>
          <a:p>
            <a:pPr defTabSz="912813">
              <a:spcBef>
                <a:spcPts val="600"/>
              </a:spcBef>
              <a:buSzPct val="150000"/>
              <a:tabLst>
                <a:tab pos="917575" algn="l"/>
              </a:tabLst>
              <a:defRPr/>
            </a:pPr>
            <a:r>
              <a:rPr lang="en-US" sz="1050" b="1" dirty="0">
                <a:solidFill>
                  <a:schemeClr val="accent3"/>
                </a:solidFill>
                <a:latin typeface="Arial Narrow" pitchFamily="34" charset="0"/>
                <a:cs typeface="Times New Roman" pitchFamily="18" charset="0"/>
              </a:rPr>
              <a:t>Big Data Project : Large US payment gateway provider</a:t>
            </a:r>
          </a:p>
          <a:p>
            <a:pPr marL="171450" indent="-171450" defTabSz="912813">
              <a:buSzPct val="100000"/>
              <a:buFont typeface="Wingdings" pitchFamily="2" charset="2"/>
              <a:buChar char="§"/>
              <a:tabLst>
                <a:tab pos="917575" algn="l"/>
              </a:tabLst>
              <a:defRPr/>
            </a:pPr>
            <a:r>
              <a:rPr lang="en-US" sz="1050" dirty="0">
                <a:solidFill>
                  <a:schemeClr val="accent3"/>
                </a:solidFill>
                <a:latin typeface="Arial Narrow" pitchFamily="34" charset="0"/>
                <a:cs typeface="Times New Roman" pitchFamily="18" charset="0"/>
              </a:rPr>
              <a:t>Delivered valuable marketing insights by analyzing billions of credit card transactions per day using big data technologies such as Hadoop, Hive, etc.</a:t>
            </a:r>
          </a:p>
          <a:p>
            <a:pPr marL="171450" indent="-171450" defTabSz="912813">
              <a:buSzPct val="100000"/>
              <a:buFont typeface="Wingdings" pitchFamily="2" charset="2"/>
              <a:buChar char="§"/>
              <a:tabLst>
                <a:tab pos="917575" algn="l"/>
              </a:tabLst>
              <a:defRPr/>
            </a:pPr>
            <a:r>
              <a:rPr lang="en-US" sz="1050" dirty="0">
                <a:solidFill>
                  <a:schemeClr val="accent3"/>
                </a:solidFill>
                <a:latin typeface="Arial Narrow" pitchFamily="34" charset="0"/>
                <a:cs typeface="Times New Roman" pitchFamily="18" charset="0"/>
              </a:rPr>
              <a:t>Helped the client in integrating the data from various sources such as web, airlines, hotel booking data. This data was further used in developing specific geo-based digital marketing strategies for hotels, banks, insurances and airline businesses.</a:t>
            </a:r>
          </a:p>
          <a:p>
            <a:pPr defTabSz="912813">
              <a:spcBef>
                <a:spcPts val="600"/>
              </a:spcBef>
              <a:buSzPct val="150000"/>
              <a:tabLst>
                <a:tab pos="917575" algn="l"/>
              </a:tabLst>
              <a:defRPr/>
            </a:pPr>
            <a:r>
              <a:rPr lang="en-GB" sz="1050" b="1" dirty="0">
                <a:solidFill>
                  <a:schemeClr val="accent3"/>
                </a:solidFill>
                <a:latin typeface="Arial Narrow" pitchFamily="34" charset="0"/>
                <a:cs typeface="Times New Roman" pitchFamily="18" charset="0"/>
              </a:rPr>
              <a:t>Retail Segmentation Project : Leading Irish Bank</a:t>
            </a:r>
          </a:p>
          <a:p>
            <a:pPr marL="171450" lvl="0" indent="-171450" defTabSz="912813">
              <a:buSzPct val="100000"/>
              <a:buFont typeface="Wingdings" pitchFamily="2" charset="2"/>
              <a:buChar char="§"/>
              <a:tabLst>
                <a:tab pos="917575" algn="l"/>
              </a:tabLst>
              <a:defRPr/>
            </a:pPr>
            <a:r>
              <a:rPr lang="en-GB" sz="1050" dirty="0">
                <a:solidFill>
                  <a:schemeClr val="accent3"/>
                </a:solidFill>
                <a:latin typeface="Arial Narrow" pitchFamily="34" charset="0"/>
                <a:cs typeface="Times New Roman" pitchFamily="18" charset="0"/>
              </a:rPr>
              <a:t>Customer Segmentation project for a leading Irish Bank for its United Kingdom Portfolio. Life stage/channel preference and behaviour segments were created and were used for cross sell and attrition control strategies.</a:t>
            </a:r>
            <a:endParaRPr lang="en-US" sz="1050" dirty="0">
              <a:solidFill>
                <a:schemeClr val="accent3"/>
              </a:solidFill>
              <a:latin typeface="Arial Narrow" pitchFamily="34" charset="0"/>
              <a:cs typeface="Times New Roman" pitchFamily="18" charset="0"/>
            </a:endParaRPr>
          </a:p>
          <a:p>
            <a:pPr marL="171450" lvl="0" indent="-171450" defTabSz="912813">
              <a:buSzPct val="100000"/>
              <a:buFont typeface="Wingdings" pitchFamily="2" charset="2"/>
              <a:buChar char="§"/>
              <a:tabLst>
                <a:tab pos="917575" algn="l"/>
              </a:tabLst>
              <a:defRPr/>
            </a:pPr>
            <a:r>
              <a:rPr lang="en-GB" sz="1050" dirty="0">
                <a:solidFill>
                  <a:schemeClr val="accent3"/>
                </a:solidFill>
                <a:latin typeface="Arial Narrow" pitchFamily="34" charset="0"/>
                <a:cs typeface="Times New Roman" pitchFamily="18" charset="0"/>
              </a:rPr>
              <a:t>Decision trees were created for identifying the profiles of customers who  were most likely to renew their term deposits</a:t>
            </a:r>
            <a:endParaRPr lang="en-US" sz="1050" dirty="0">
              <a:solidFill>
                <a:schemeClr val="accent3"/>
              </a:solidFill>
              <a:latin typeface="Arial Narrow" pitchFamily="34" charset="0"/>
              <a:cs typeface="Times New Roman" pitchFamily="18" charset="0"/>
            </a:endParaRPr>
          </a:p>
          <a:p>
            <a:pPr marL="171450" indent="-171450" defTabSz="912813">
              <a:buSzPct val="100000"/>
              <a:buFont typeface="Wingdings" pitchFamily="2" charset="2"/>
              <a:buChar char="§"/>
              <a:tabLst>
                <a:tab pos="917575" algn="l"/>
              </a:tabLst>
              <a:defRPr/>
            </a:pPr>
            <a:endParaRPr lang="en-US" sz="1050" dirty="0">
              <a:solidFill>
                <a:schemeClr val="accent3"/>
              </a:solidFill>
              <a:latin typeface="Arial Narrow" pitchFamily="34" charset="0"/>
              <a:cs typeface="Times New Roman" pitchFamily="18" charset="0"/>
            </a:endParaRPr>
          </a:p>
          <a:p>
            <a:pPr marL="171450" indent="-171450" defTabSz="912813">
              <a:buSzPct val="100000"/>
              <a:buFont typeface="Wingdings" pitchFamily="2" charset="2"/>
              <a:buChar char="§"/>
              <a:tabLst>
                <a:tab pos="917575" algn="l"/>
              </a:tabLst>
              <a:defRPr/>
            </a:pPr>
            <a:endParaRPr lang="en-US" sz="1050" b="1" dirty="0">
              <a:solidFill>
                <a:schemeClr val="accent3"/>
              </a:solidFill>
              <a:latin typeface="Arial Narrow" pitchFamily="34" charset="0"/>
              <a:cs typeface="Times New Roman" pitchFamily="18" charset="0"/>
            </a:endParaRPr>
          </a:p>
        </p:txBody>
      </p:sp>
      <p:sp>
        <p:nvSpPr>
          <p:cNvPr id="20" name="Rectangle 19"/>
          <p:cNvSpPr>
            <a:spLocks noChangeArrowheads="1"/>
          </p:cNvSpPr>
          <p:nvPr/>
        </p:nvSpPr>
        <p:spPr bwMode="auto">
          <a:xfrm>
            <a:off x="137565" y="5034987"/>
            <a:ext cx="2514216" cy="159222"/>
          </a:xfrm>
          <a:prstGeom prst="rect">
            <a:avLst/>
          </a:prstGeom>
          <a:solidFill>
            <a:srgbClr val="002060"/>
          </a:solidFill>
          <a:ln w="12700" algn="ctr">
            <a:noFill/>
            <a:miter lim="800000"/>
            <a:headEnd/>
            <a:tailEnd/>
          </a:ln>
          <a:effectLst/>
          <a:scene3d>
            <a:camera prst="orthographicFront">
              <a:rot lat="0" lon="0" rev="0"/>
            </a:camera>
            <a:lightRig rig="chilly" dir="t">
              <a:rot lat="0" lon="0" rev="18480000"/>
            </a:lightRig>
          </a:scene3d>
          <a:sp3d prstMaterial="clear"/>
        </p:spPr>
        <p:txBody>
          <a:bodyPr wrap="none" lIns="82550" tIns="41275" rIns="82550" bIns="41275" anchor="ctr"/>
          <a:lstStyle/>
          <a:p>
            <a:pPr algn="ctr" defTabSz="739775">
              <a:lnSpc>
                <a:spcPct val="85000"/>
              </a:lnSpc>
              <a:spcBef>
                <a:spcPct val="20000"/>
              </a:spcBef>
              <a:buClr>
                <a:srgbClr val="EF1C25"/>
              </a:buClr>
              <a:buSzPct val="150000"/>
              <a:buFont typeface="Wingdings" pitchFamily="2" charset="2"/>
              <a:buNone/>
              <a:defRPr/>
            </a:pPr>
            <a:r>
              <a:rPr lang="en-US" sz="1200" b="1" dirty="0">
                <a:solidFill>
                  <a:srgbClr val="002060"/>
                </a:solidFill>
                <a:latin typeface="Arial Narrow" pitchFamily="34" charset="0"/>
              </a:rPr>
              <a:t>Functional Experience</a:t>
            </a:r>
          </a:p>
        </p:txBody>
      </p:sp>
      <p:sp>
        <p:nvSpPr>
          <p:cNvPr id="21" name="Rectangle 14"/>
          <p:cNvSpPr>
            <a:spLocks noChangeArrowheads="1"/>
          </p:cNvSpPr>
          <p:nvPr/>
        </p:nvSpPr>
        <p:spPr bwMode="auto">
          <a:xfrm>
            <a:off x="137563" y="5250121"/>
            <a:ext cx="2514218" cy="1280146"/>
          </a:xfrm>
          <a:prstGeom prst="rect">
            <a:avLst/>
          </a:prstGeom>
          <a:noFill/>
          <a:ln w="9525">
            <a:solidFill>
              <a:schemeClr val="tx1"/>
            </a:solidFill>
            <a:miter lim="800000"/>
            <a:headEnd/>
            <a:tailEnd/>
          </a:ln>
        </p:spPr>
        <p:txBody>
          <a:bodyPr/>
          <a:lstStyle/>
          <a:p>
            <a:pPr marL="165100" indent="-165100" defTabSz="930275" eaLnBrk="0" hangingPunct="0">
              <a:spcBef>
                <a:spcPts val="0"/>
              </a:spcBef>
              <a:spcAft>
                <a:spcPts val="150"/>
              </a:spcAft>
              <a:buClr>
                <a:srgbClr val="336699"/>
              </a:buClr>
              <a:buSzPct val="110000"/>
              <a:buFont typeface="Wingdings" pitchFamily="2" charset="2"/>
              <a:buChar char="§"/>
              <a:defRPr/>
            </a:pPr>
            <a:r>
              <a:rPr lang="en-US" sz="1000" dirty="0">
                <a:solidFill>
                  <a:schemeClr val="accent3"/>
                </a:solidFill>
                <a:latin typeface="Arial Narrow" pitchFamily="34" charset="0"/>
              </a:rPr>
              <a:t>Generative AI solutions</a:t>
            </a:r>
          </a:p>
          <a:p>
            <a:pPr marL="165100" indent="-165100" defTabSz="930275" eaLnBrk="0" hangingPunct="0">
              <a:spcBef>
                <a:spcPts val="0"/>
              </a:spcBef>
              <a:spcAft>
                <a:spcPts val="150"/>
              </a:spcAft>
              <a:buClr>
                <a:srgbClr val="336699"/>
              </a:buClr>
              <a:buSzPct val="110000"/>
              <a:buFont typeface="Wingdings" pitchFamily="2" charset="2"/>
              <a:buChar char="§"/>
              <a:defRPr/>
            </a:pPr>
            <a:r>
              <a:rPr lang="en-US" sz="1000" dirty="0">
                <a:solidFill>
                  <a:schemeClr val="accent3"/>
                </a:solidFill>
                <a:latin typeface="Arial Narrow" pitchFamily="34" charset="0"/>
              </a:rPr>
              <a:t>AI consulting and implementation</a:t>
            </a:r>
          </a:p>
          <a:p>
            <a:pPr marL="165100" indent="-165100" defTabSz="930275" eaLnBrk="0" hangingPunct="0">
              <a:spcBef>
                <a:spcPts val="0"/>
              </a:spcBef>
              <a:spcAft>
                <a:spcPts val="150"/>
              </a:spcAft>
              <a:buClr>
                <a:srgbClr val="336699"/>
              </a:buClr>
              <a:buSzPct val="110000"/>
              <a:buFont typeface="Wingdings" pitchFamily="2" charset="2"/>
              <a:buChar char="§"/>
              <a:defRPr/>
            </a:pPr>
            <a:r>
              <a:rPr lang="en-US" sz="1000" dirty="0">
                <a:solidFill>
                  <a:schemeClr val="accent3"/>
                </a:solidFill>
                <a:latin typeface="Arial Narrow" pitchFamily="34" charset="0"/>
              </a:rPr>
              <a:t>Third party data ecosystem</a:t>
            </a:r>
          </a:p>
          <a:p>
            <a:pPr marL="165100" indent="-165100" defTabSz="930275" eaLnBrk="0" hangingPunct="0">
              <a:spcBef>
                <a:spcPts val="0"/>
              </a:spcBef>
              <a:spcAft>
                <a:spcPts val="150"/>
              </a:spcAft>
              <a:buClr>
                <a:srgbClr val="336699"/>
              </a:buClr>
              <a:buSzPct val="110000"/>
              <a:buFont typeface="Wingdings" pitchFamily="2" charset="2"/>
              <a:buChar char="§"/>
              <a:defRPr/>
            </a:pPr>
            <a:r>
              <a:rPr lang="en-US" sz="1000" dirty="0">
                <a:solidFill>
                  <a:schemeClr val="accent3"/>
                </a:solidFill>
                <a:latin typeface="Arial Narrow" pitchFamily="34" charset="0"/>
              </a:rPr>
              <a:t>Predictive Modeling and Segmentation</a:t>
            </a:r>
          </a:p>
          <a:p>
            <a:pPr marL="165100" indent="-165100" defTabSz="930275" eaLnBrk="0" hangingPunct="0">
              <a:spcBef>
                <a:spcPts val="0"/>
              </a:spcBef>
              <a:spcAft>
                <a:spcPts val="150"/>
              </a:spcAft>
              <a:buClr>
                <a:srgbClr val="336699"/>
              </a:buClr>
              <a:buSzPct val="110000"/>
              <a:buFont typeface="Wingdings" pitchFamily="2" charset="2"/>
              <a:buChar char="§"/>
              <a:defRPr/>
            </a:pPr>
            <a:r>
              <a:rPr lang="en-US" sz="1000" dirty="0">
                <a:solidFill>
                  <a:schemeClr val="accent3"/>
                </a:solidFill>
                <a:latin typeface="Arial Narrow" pitchFamily="34" charset="0"/>
              </a:rPr>
              <a:t>Campaign Strategy and Execution</a:t>
            </a:r>
          </a:p>
          <a:p>
            <a:pPr marL="165100" indent="-165100" defTabSz="930275" eaLnBrk="0" hangingPunct="0">
              <a:spcBef>
                <a:spcPts val="0"/>
              </a:spcBef>
              <a:spcAft>
                <a:spcPts val="150"/>
              </a:spcAft>
              <a:buClr>
                <a:srgbClr val="336699"/>
              </a:buClr>
              <a:buSzPct val="110000"/>
              <a:buFont typeface="Wingdings" pitchFamily="2" charset="2"/>
              <a:buChar char="§"/>
              <a:defRPr/>
            </a:pPr>
            <a:r>
              <a:rPr lang="en-US" sz="1000" dirty="0">
                <a:solidFill>
                  <a:schemeClr val="accent3"/>
                </a:solidFill>
                <a:latin typeface="Arial Narrow" pitchFamily="34" charset="0"/>
              </a:rPr>
              <a:t>Web analytics and Digital Marketing</a:t>
            </a:r>
          </a:p>
        </p:txBody>
      </p:sp>
      <p:sp>
        <p:nvSpPr>
          <p:cNvPr id="3" name="Title 2"/>
          <p:cNvSpPr>
            <a:spLocks noGrp="1"/>
          </p:cNvSpPr>
          <p:nvPr>
            <p:ph type="title"/>
          </p:nvPr>
        </p:nvSpPr>
        <p:spPr/>
        <p:txBody>
          <a:bodyPr/>
          <a:lstStyle/>
          <a:p>
            <a:r>
              <a:rPr lang="en-US" dirty="0"/>
              <a:t>Anupam Shringi</a:t>
            </a:r>
            <a:br>
              <a:rPr lang="en-US" dirty="0"/>
            </a:br>
            <a:r>
              <a:rPr lang="en-US" dirty="0"/>
              <a:t>AI Consulting Leader</a:t>
            </a:r>
          </a:p>
        </p:txBody>
      </p:sp>
      <p:pic>
        <p:nvPicPr>
          <p:cNvPr id="3075" name="Picture 3" descr="C:\Users\a.shringi\Documents\Personal\Anupam Shringi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563" y="1478802"/>
            <a:ext cx="1828800" cy="1551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303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omcg1sZFUKYWa__3W8oyQ"/>
</p:tagLst>
</file>

<file path=ppt/tags/tag3.xml><?xml version="1.0" encoding="utf-8"?>
<p:tagLst xmlns:a="http://schemas.openxmlformats.org/drawingml/2006/main" xmlns:r="http://schemas.openxmlformats.org/officeDocument/2006/relationships" xmlns:p="http://schemas.openxmlformats.org/presentationml/2006/main">
  <p:tag name="STYLE" val="AcnBodyText"/>
  <p:tag name="DATE" val="1/3/2012 10:16:37 PM"/>
</p:tagLst>
</file>

<file path=ppt/theme/theme1.xml><?xml version="1.0" encoding="utf-8"?>
<a:theme xmlns:a="http://schemas.openxmlformats.org/drawingml/2006/main" name="Accenture Management Consulting White Splash">
  <a:themeElements>
    <a:clrScheme name="Benutzerdefiniert 190">
      <a:dk1>
        <a:sysClr val="windowText" lastClr="000000"/>
      </a:dk1>
      <a:lt1>
        <a:sysClr val="window" lastClr="FFFFFF"/>
      </a:lt1>
      <a:dk2>
        <a:srgbClr val="666666"/>
      </a:dk2>
      <a:lt2>
        <a:srgbClr val="778888"/>
      </a:lt2>
      <a:accent1>
        <a:srgbClr val="AA1133"/>
      </a:accent1>
      <a:accent2>
        <a:srgbClr val="6688BB"/>
      </a:accent2>
      <a:accent3>
        <a:srgbClr val="003344"/>
      </a:accent3>
      <a:accent4>
        <a:srgbClr val="EEAA55"/>
      </a:accent4>
      <a:accent5>
        <a:srgbClr val="E0E0E0"/>
      </a:accent5>
      <a:accent6>
        <a:srgbClr val="E0E0E0"/>
      </a:accent6>
      <a:hlink>
        <a:srgbClr val="002266"/>
      </a:hlink>
      <a:folHlink>
        <a:srgbClr val="993399"/>
      </a:folHlink>
    </a:clrScheme>
    <a:fontScheme name="Benutzerdefiniert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778888">
            <a:lumMod val="20000"/>
            <a:lumOff val="80000"/>
          </a:srgbClr>
        </a:solidFill>
        <a:ln w="6350">
          <a:solidFill>
            <a:schemeClr val="tx2"/>
          </a:solidFill>
          <a:miter lim="800000"/>
          <a:headEnd/>
          <a:tailEnd/>
        </a:ln>
        <a:effectLst/>
      </a:spPr>
      <a:bodyPr vert="horz" wrap="square" lIns="72000" tIns="72000" rIns="72000" bIns="72000" numCol="1" rtlCol="0" anchor="ctr" anchorCtr="0" compatLnSpc="1">
        <a:prstTxWarp prst="textNoShape">
          <a:avLst/>
        </a:prstTxWarp>
        <a:noAutofit/>
      </a:bodyPr>
      <a:lstStyle>
        <a:defPPr marL="0" marR="0" indent="0" algn="ctr" defTabSz="914400" rtl="0" eaLnBrk="1" fontAlgn="base" latinLnBrk="0" hangingPunct="1">
          <a:lnSpc>
            <a:spcPct val="100000"/>
          </a:lnSpc>
          <a:spcBef>
            <a:spcPts val="0"/>
          </a:spcBef>
          <a:spcAft>
            <a:spcPts val="300"/>
          </a:spcAft>
          <a:buClrTx/>
          <a:buSzTx/>
          <a:buFontTx/>
          <a:buNone/>
          <a:tabLst/>
          <a:defRPr kumimoji="0" sz="1600" b="0" i="0" u="none" strike="noStrike" kern="0" cap="none" spc="0" normalizeH="0" baseline="0" noProof="0" dirty="0" err="1" smtClean="0">
            <a:ln>
              <a:noFill/>
            </a:ln>
            <a:solidFill>
              <a:sysClr val="windowText" lastClr="000000"/>
            </a:solidFill>
            <a:effectLst/>
            <a:uLnTx/>
            <a:uFillTx/>
            <a:latin typeface="Calibri" pitchFamily="34" charset="0"/>
            <a:cs typeface="Calibri" pitchFamily="34" charset="0"/>
          </a:defRPr>
        </a:defPPr>
      </a:lst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lgn="l">
          <a:defRPr sz="1200" dirty="0" err="1" smtClean="0"/>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79302</TotalTime>
  <Words>449</Words>
  <Application>Microsoft Office PowerPoint</Application>
  <PresentationFormat>On-screen Show (4:3)</PresentationFormat>
  <Paragraphs>35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Wingdings</vt:lpstr>
      <vt:lpstr>Arial Narrow</vt:lpstr>
      <vt:lpstr>Arial</vt:lpstr>
      <vt:lpstr>Accenture Management Consulting White Splash</vt:lpstr>
      <vt:lpstr>Anupam Shringi AI Consulting Leader</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Accenture Management Consulting Way: Release 2.0 Proposal Toolkit</dc:title>
  <dc:creator>Accenture Management Consulting</dc:creator>
  <cp:lastModifiedBy>Shringi, Anupam</cp:lastModifiedBy>
  <cp:revision>4238</cp:revision>
  <cp:lastPrinted>2013-03-13T21:29:33Z</cp:lastPrinted>
  <dcterms:created xsi:type="dcterms:W3CDTF">2009-07-22T06:53:27Z</dcterms:created>
  <dcterms:modified xsi:type="dcterms:W3CDTF">2023-08-10T14:51:47Z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0x012000FD200C85A7BB46D2B974A85017C5AC2B0100A1C0F17A758D4447B9E8571C0D3EF830</vt:lpwstr>
  </property>
</Properties>
</file>