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343D5F-2E0B-4A00-81B2-FABD0E134FF5}" v="267" dt="2021-05-16T17:00:50.274"/>
    <p1510:client id="{906C2115-9C94-CAAE-C554-45AEA76CBE4E}" v="128" dt="2021-05-17T02:46:37.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92" d="100"/>
          <a:sy n="92" d="100"/>
        </p:scale>
        <p:origin x="-11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D46F46-C65F-41AE-A6A6-AF02D99C5EC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C1907E5-3F25-42F8-9EE6-1B7974C477F7}">
      <dgm:prSet/>
      <dgm:spPr/>
      <dgm:t>
        <a:bodyPr/>
        <a:lstStyle/>
        <a:p>
          <a:r>
            <a:rPr lang="en-US"/>
            <a:t>720 samples</a:t>
          </a:r>
        </a:p>
      </dgm:t>
    </dgm:pt>
    <dgm:pt modelId="{A89CC0F7-FAC1-4828-8221-F77BB7726F49}" type="parTrans" cxnId="{090F4EF0-5779-41A9-9E4D-87E1CE4527D4}">
      <dgm:prSet/>
      <dgm:spPr/>
      <dgm:t>
        <a:bodyPr/>
        <a:lstStyle/>
        <a:p>
          <a:endParaRPr lang="en-US"/>
        </a:p>
      </dgm:t>
    </dgm:pt>
    <dgm:pt modelId="{18D66B8A-1BE0-4F79-8FA4-BF937E60AFAE}" type="sibTrans" cxnId="{090F4EF0-5779-41A9-9E4D-87E1CE4527D4}">
      <dgm:prSet/>
      <dgm:spPr/>
      <dgm:t>
        <a:bodyPr/>
        <a:lstStyle/>
        <a:p>
          <a:endParaRPr lang="en-US"/>
        </a:p>
      </dgm:t>
    </dgm:pt>
    <dgm:pt modelId="{02B8EB03-4A0B-4213-A9BC-C416E28B9EE0}">
      <dgm:prSet/>
      <dgm:spPr/>
      <dgm:t>
        <a:bodyPr/>
        <a:lstStyle/>
        <a:p>
          <a:r>
            <a:rPr lang="en-US"/>
            <a:t>Angle = -pi/2 to pi/2</a:t>
          </a:r>
        </a:p>
      </dgm:t>
    </dgm:pt>
    <dgm:pt modelId="{40D6BD3C-C46C-4A25-9DD3-85EED233C60F}" type="parTrans" cxnId="{0F527604-A086-41BA-A1B6-F163370E66BE}">
      <dgm:prSet/>
      <dgm:spPr/>
      <dgm:t>
        <a:bodyPr/>
        <a:lstStyle/>
        <a:p>
          <a:endParaRPr lang="en-US"/>
        </a:p>
      </dgm:t>
    </dgm:pt>
    <dgm:pt modelId="{37C001EB-9EC2-4753-A459-A7AE65C87EEF}" type="sibTrans" cxnId="{0F527604-A086-41BA-A1B6-F163370E66BE}">
      <dgm:prSet/>
      <dgm:spPr/>
      <dgm:t>
        <a:bodyPr/>
        <a:lstStyle/>
        <a:p>
          <a:endParaRPr lang="en-US"/>
        </a:p>
      </dgm:t>
    </dgm:pt>
    <dgm:pt modelId="{82451693-E52B-4E4A-B489-1C2AC1714F3D}">
      <dgm:prSet/>
      <dgm:spPr/>
      <dgm:t>
        <a:bodyPr/>
        <a:lstStyle/>
        <a:p>
          <a:r>
            <a:rPr lang="en-US"/>
            <a:t>Range = 0.1 to 30</a:t>
          </a:r>
        </a:p>
      </dgm:t>
    </dgm:pt>
    <dgm:pt modelId="{74633F79-7EA1-4609-8BE9-5E17DA979A3B}" type="parTrans" cxnId="{6B1B963F-B2D7-4C14-8F49-1FD2DE55EB18}">
      <dgm:prSet/>
      <dgm:spPr/>
      <dgm:t>
        <a:bodyPr/>
        <a:lstStyle/>
        <a:p>
          <a:endParaRPr lang="en-US"/>
        </a:p>
      </dgm:t>
    </dgm:pt>
    <dgm:pt modelId="{23552F7D-BA64-4FFE-9B6B-E988849A16DC}" type="sibTrans" cxnId="{6B1B963F-B2D7-4C14-8F49-1FD2DE55EB18}">
      <dgm:prSet/>
      <dgm:spPr/>
      <dgm:t>
        <a:bodyPr/>
        <a:lstStyle/>
        <a:p>
          <a:endParaRPr lang="en-US"/>
        </a:p>
      </dgm:t>
    </dgm:pt>
    <dgm:pt modelId="{D59D170C-E482-48CC-BE42-735962B60020}">
      <dgm:prSet/>
      <dgm:spPr/>
      <dgm:t>
        <a:bodyPr/>
        <a:lstStyle/>
        <a:p>
          <a:r>
            <a:rPr lang="en-US"/>
            <a:t>Update rate = 40</a:t>
          </a:r>
        </a:p>
      </dgm:t>
    </dgm:pt>
    <dgm:pt modelId="{84F45F69-9D4C-47F2-B779-B3C0CF7A77C7}" type="parTrans" cxnId="{70F9CFD4-8A75-4C8A-AE70-E1736064C034}">
      <dgm:prSet/>
      <dgm:spPr/>
      <dgm:t>
        <a:bodyPr/>
        <a:lstStyle/>
        <a:p>
          <a:endParaRPr lang="en-US"/>
        </a:p>
      </dgm:t>
    </dgm:pt>
    <dgm:pt modelId="{3E1EE413-90BA-4ABC-BA92-7D8CBEC727E6}" type="sibTrans" cxnId="{70F9CFD4-8A75-4C8A-AE70-E1736064C034}">
      <dgm:prSet/>
      <dgm:spPr/>
      <dgm:t>
        <a:bodyPr/>
        <a:lstStyle/>
        <a:p>
          <a:endParaRPr lang="en-US"/>
        </a:p>
      </dgm:t>
    </dgm:pt>
    <dgm:pt modelId="{E2C31625-4B16-44DA-8862-71610FB8D26A}" type="pres">
      <dgm:prSet presAssocID="{81D46F46-C65F-41AE-A6A6-AF02D99C5EC2}" presName="root" presStyleCnt="0">
        <dgm:presLayoutVars>
          <dgm:dir/>
          <dgm:resizeHandles val="exact"/>
        </dgm:presLayoutVars>
      </dgm:prSet>
      <dgm:spPr/>
      <dgm:t>
        <a:bodyPr/>
        <a:lstStyle/>
        <a:p>
          <a:endParaRPr lang="en-IN"/>
        </a:p>
      </dgm:t>
    </dgm:pt>
    <dgm:pt modelId="{D258117F-A064-4E5C-AD4A-F490E653AC10}" type="pres">
      <dgm:prSet presAssocID="{8C1907E5-3F25-42F8-9EE6-1B7974C477F7}" presName="compNode" presStyleCnt="0"/>
      <dgm:spPr/>
    </dgm:pt>
    <dgm:pt modelId="{92005986-A350-47E5-9C7B-8E75C4EDCA12}" type="pres">
      <dgm:prSet presAssocID="{8C1907E5-3F25-42F8-9EE6-1B7974C477F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Checkmark"/>
        </a:ext>
      </dgm:extLst>
    </dgm:pt>
    <dgm:pt modelId="{0BA94077-40AA-474D-B7AA-21DC0386C45C}" type="pres">
      <dgm:prSet presAssocID="{8C1907E5-3F25-42F8-9EE6-1B7974C477F7}" presName="spaceRect" presStyleCnt="0"/>
      <dgm:spPr/>
    </dgm:pt>
    <dgm:pt modelId="{A78C1322-CBB5-4F12-84B3-2F2605971BF2}" type="pres">
      <dgm:prSet presAssocID="{8C1907E5-3F25-42F8-9EE6-1B7974C477F7}" presName="textRect" presStyleLbl="revTx" presStyleIdx="0" presStyleCnt="4">
        <dgm:presLayoutVars>
          <dgm:chMax val="1"/>
          <dgm:chPref val="1"/>
        </dgm:presLayoutVars>
      </dgm:prSet>
      <dgm:spPr/>
      <dgm:t>
        <a:bodyPr/>
        <a:lstStyle/>
        <a:p>
          <a:endParaRPr lang="en-IN"/>
        </a:p>
      </dgm:t>
    </dgm:pt>
    <dgm:pt modelId="{A5E572D8-A2B6-40EE-AFB5-28BE2FA9A45A}" type="pres">
      <dgm:prSet presAssocID="{18D66B8A-1BE0-4F79-8FA4-BF937E60AFAE}" presName="sibTrans" presStyleCnt="0"/>
      <dgm:spPr/>
    </dgm:pt>
    <dgm:pt modelId="{25C6AF76-1496-4C15-9CF3-95885A6B31C4}" type="pres">
      <dgm:prSet presAssocID="{02B8EB03-4A0B-4213-A9BC-C416E28B9EE0}" presName="compNode" presStyleCnt="0"/>
      <dgm:spPr/>
    </dgm:pt>
    <dgm:pt modelId="{50411ED9-A03F-4B60-BE6D-686C242E498B}" type="pres">
      <dgm:prSet presAssocID="{02B8EB03-4A0B-4213-A9BC-C416E28B9EE0}"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Drawing Compass"/>
        </a:ext>
      </dgm:extLst>
    </dgm:pt>
    <dgm:pt modelId="{66895F78-9E82-49D6-8E53-349FC805A081}" type="pres">
      <dgm:prSet presAssocID="{02B8EB03-4A0B-4213-A9BC-C416E28B9EE0}" presName="spaceRect" presStyleCnt="0"/>
      <dgm:spPr/>
    </dgm:pt>
    <dgm:pt modelId="{1996FD02-8F11-43F0-8E14-3088D9AFC06A}" type="pres">
      <dgm:prSet presAssocID="{02B8EB03-4A0B-4213-A9BC-C416E28B9EE0}" presName="textRect" presStyleLbl="revTx" presStyleIdx="1" presStyleCnt="4">
        <dgm:presLayoutVars>
          <dgm:chMax val="1"/>
          <dgm:chPref val="1"/>
        </dgm:presLayoutVars>
      </dgm:prSet>
      <dgm:spPr/>
      <dgm:t>
        <a:bodyPr/>
        <a:lstStyle/>
        <a:p>
          <a:endParaRPr lang="en-IN"/>
        </a:p>
      </dgm:t>
    </dgm:pt>
    <dgm:pt modelId="{CA74F804-FB49-4B8A-8F10-ED016BA4CC87}" type="pres">
      <dgm:prSet presAssocID="{37C001EB-9EC2-4753-A459-A7AE65C87EEF}" presName="sibTrans" presStyleCnt="0"/>
      <dgm:spPr/>
    </dgm:pt>
    <dgm:pt modelId="{3DB11C77-7D3C-4BB7-8B82-ABC06E0CA24B}" type="pres">
      <dgm:prSet presAssocID="{82451693-E52B-4E4A-B489-1C2AC1714F3D}" presName="compNode" presStyleCnt="0"/>
      <dgm:spPr/>
    </dgm:pt>
    <dgm:pt modelId="{D487CA2F-0BDF-4193-B005-72EBD4B07C51}" type="pres">
      <dgm:prSet presAssocID="{82451693-E52B-4E4A-B489-1C2AC1714F3D}"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Right Pointing Backhand Index"/>
        </a:ext>
      </dgm:extLst>
    </dgm:pt>
    <dgm:pt modelId="{DDE642D1-B083-40BF-8094-F38E62189377}" type="pres">
      <dgm:prSet presAssocID="{82451693-E52B-4E4A-B489-1C2AC1714F3D}" presName="spaceRect" presStyleCnt="0"/>
      <dgm:spPr/>
    </dgm:pt>
    <dgm:pt modelId="{BB03F2F9-F596-47ED-8BE8-FE10B500F53D}" type="pres">
      <dgm:prSet presAssocID="{82451693-E52B-4E4A-B489-1C2AC1714F3D}" presName="textRect" presStyleLbl="revTx" presStyleIdx="2" presStyleCnt="4">
        <dgm:presLayoutVars>
          <dgm:chMax val="1"/>
          <dgm:chPref val="1"/>
        </dgm:presLayoutVars>
      </dgm:prSet>
      <dgm:spPr/>
      <dgm:t>
        <a:bodyPr/>
        <a:lstStyle/>
        <a:p>
          <a:endParaRPr lang="en-IN"/>
        </a:p>
      </dgm:t>
    </dgm:pt>
    <dgm:pt modelId="{C645E912-F627-428F-96B5-9EC6594BE6D8}" type="pres">
      <dgm:prSet presAssocID="{23552F7D-BA64-4FFE-9B6B-E988849A16DC}" presName="sibTrans" presStyleCnt="0"/>
      <dgm:spPr/>
    </dgm:pt>
    <dgm:pt modelId="{40E65481-508B-4F5A-B039-BDC304676CCB}" type="pres">
      <dgm:prSet presAssocID="{D59D170C-E482-48CC-BE42-735962B60020}" presName="compNode" presStyleCnt="0"/>
      <dgm:spPr/>
    </dgm:pt>
    <dgm:pt modelId="{BF51532A-3AE8-4D87-8F9D-4494B2F9CC17}" type="pres">
      <dgm:prSet presAssocID="{D59D170C-E482-48CC-BE42-735962B6002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IN"/>
        </a:p>
      </dgm:t>
      <dgm:extLst>
        <a:ext uri="{E40237B7-FDA0-4F09-8148-C483321AD2D9}">
          <dgm14:cNvPr xmlns:dgm14="http://schemas.microsoft.com/office/drawing/2010/diagram" id="0" name="" descr="Upward trend"/>
        </a:ext>
      </dgm:extLst>
    </dgm:pt>
    <dgm:pt modelId="{C927F5D1-0495-4D39-930A-8C892CB1FCDF}" type="pres">
      <dgm:prSet presAssocID="{D59D170C-E482-48CC-BE42-735962B60020}" presName="spaceRect" presStyleCnt="0"/>
      <dgm:spPr/>
    </dgm:pt>
    <dgm:pt modelId="{A75F705B-FC0D-4A59-9537-6B704FBDA1D1}" type="pres">
      <dgm:prSet presAssocID="{D59D170C-E482-48CC-BE42-735962B60020}" presName="textRect" presStyleLbl="revTx" presStyleIdx="3" presStyleCnt="4">
        <dgm:presLayoutVars>
          <dgm:chMax val="1"/>
          <dgm:chPref val="1"/>
        </dgm:presLayoutVars>
      </dgm:prSet>
      <dgm:spPr/>
      <dgm:t>
        <a:bodyPr/>
        <a:lstStyle/>
        <a:p>
          <a:endParaRPr lang="en-IN"/>
        </a:p>
      </dgm:t>
    </dgm:pt>
  </dgm:ptLst>
  <dgm:cxnLst>
    <dgm:cxn modelId="{6B1B963F-B2D7-4C14-8F49-1FD2DE55EB18}" srcId="{81D46F46-C65F-41AE-A6A6-AF02D99C5EC2}" destId="{82451693-E52B-4E4A-B489-1C2AC1714F3D}" srcOrd="2" destOrd="0" parTransId="{74633F79-7EA1-4609-8BE9-5E17DA979A3B}" sibTransId="{23552F7D-BA64-4FFE-9B6B-E988849A16DC}"/>
    <dgm:cxn modelId="{71A3FBCD-3D0B-4227-B81D-461A9E695DDD}" type="presOf" srcId="{8C1907E5-3F25-42F8-9EE6-1B7974C477F7}" destId="{A78C1322-CBB5-4F12-84B3-2F2605971BF2}" srcOrd="0" destOrd="0" presId="urn:microsoft.com/office/officeart/2018/2/layout/IconLabelList"/>
    <dgm:cxn modelId="{29EA364C-0973-4205-82CA-0F542C8B2676}" type="presOf" srcId="{02B8EB03-4A0B-4213-A9BC-C416E28B9EE0}" destId="{1996FD02-8F11-43F0-8E14-3088D9AFC06A}" srcOrd="0" destOrd="0" presId="urn:microsoft.com/office/officeart/2018/2/layout/IconLabelList"/>
    <dgm:cxn modelId="{0F527604-A086-41BA-A1B6-F163370E66BE}" srcId="{81D46F46-C65F-41AE-A6A6-AF02D99C5EC2}" destId="{02B8EB03-4A0B-4213-A9BC-C416E28B9EE0}" srcOrd="1" destOrd="0" parTransId="{40D6BD3C-C46C-4A25-9DD3-85EED233C60F}" sibTransId="{37C001EB-9EC2-4753-A459-A7AE65C87EEF}"/>
    <dgm:cxn modelId="{D6355467-5E8D-4CD4-81EA-C4BD68753344}" type="presOf" srcId="{81D46F46-C65F-41AE-A6A6-AF02D99C5EC2}" destId="{E2C31625-4B16-44DA-8862-71610FB8D26A}" srcOrd="0" destOrd="0" presId="urn:microsoft.com/office/officeart/2018/2/layout/IconLabelList"/>
    <dgm:cxn modelId="{70F9CFD4-8A75-4C8A-AE70-E1736064C034}" srcId="{81D46F46-C65F-41AE-A6A6-AF02D99C5EC2}" destId="{D59D170C-E482-48CC-BE42-735962B60020}" srcOrd="3" destOrd="0" parTransId="{84F45F69-9D4C-47F2-B779-B3C0CF7A77C7}" sibTransId="{3E1EE413-90BA-4ABC-BA92-7D8CBEC727E6}"/>
    <dgm:cxn modelId="{090F4EF0-5779-41A9-9E4D-87E1CE4527D4}" srcId="{81D46F46-C65F-41AE-A6A6-AF02D99C5EC2}" destId="{8C1907E5-3F25-42F8-9EE6-1B7974C477F7}" srcOrd="0" destOrd="0" parTransId="{A89CC0F7-FAC1-4828-8221-F77BB7726F49}" sibTransId="{18D66B8A-1BE0-4F79-8FA4-BF937E60AFAE}"/>
    <dgm:cxn modelId="{020DEF80-1C03-41CB-9D5F-AE672938F391}" type="presOf" srcId="{D59D170C-E482-48CC-BE42-735962B60020}" destId="{A75F705B-FC0D-4A59-9537-6B704FBDA1D1}" srcOrd="0" destOrd="0" presId="urn:microsoft.com/office/officeart/2018/2/layout/IconLabelList"/>
    <dgm:cxn modelId="{DA3FC4F8-9313-4054-8637-358497E59E41}" type="presOf" srcId="{82451693-E52B-4E4A-B489-1C2AC1714F3D}" destId="{BB03F2F9-F596-47ED-8BE8-FE10B500F53D}" srcOrd="0" destOrd="0" presId="urn:microsoft.com/office/officeart/2018/2/layout/IconLabelList"/>
    <dgm:cxn modelId="{BA958359-FB82-4A40-8CE2-9A648B7C9574}" type="presParOf" srcId="{E2C31625-4B16-44DA-8862-71610FB8D26A}" destId="{D258117F-A064-4E5C-AD4A-F490E653AC10}" srcOrd="0" destOrd="0" presId="urn:microsoft.com/office/officeart/2018/2/layout/IconLabelList"/>
    <dgm:cxn modelId="{E08B9C44-69C5-4DFA-96BB-1C916CA7FA41}" type="presParOf" srcId="{D258117F-A064-4E5C-AD4A-F490E653AC10}" destId="{92005986-A350-47E5-9C7B-8E75C4EDCA12}" srcOrd="0" destOrd="0" presId="urn:microsoft.com/office/officeart/2018/2/layout/IconLabelList"/>
    <dgm:cxn modelId="{12F1ED3B-EF51-461F-BCE2-E4B02ACAC4F4}" type="presParOf" srcId="{D258117F-A064-4E5C-AD4A-F490E653AC10}" destId="{0BA94077-40AA-474D-B7AA-21DC0386C45C}" srcOrd="1" destOrd="0" presId="urn:microsoft.com/office/officeart/2018/2/layout/IconLabelList"/>
    <dgm:cxn modelId="{8A0F6B88-3F4E-404D-ABF0-B2EF323AFDD4}" type="presParOf" srcId="{D258117F-A064-4E5C-AD4A-F490E653AC10}" destId="{A78C1322-CBB5-4F12-84B3-2F2605971BF2}" srcOrd="2" destOrd="0" presId="urn:microsoft.com/office/officeart/2018/2/layout/IconLabelList"/>
    <dgm:cxn modelId="{99898477-8B0D-4D96-9068-6C4DBEAF8345}" type="presParOf" srcId="{E2C31625-4B16-44DA-8862-71610FB8D26A}" destId="{A5E572D8-A2B6-40EE-AFB5-28BE2FA9A45A}" srcOrd="1" destOrd="0" presId="urn:microsoft.com/office/officeart/2018/2/layout/IconLabelList"/>
    <dgm:cxn modelId="{B500E40A-4DD7-4171-8AC5-5CFA12E4711D}" type="presParOf" srcId="{E2C31625-4B16-44DA-8862-71610FB8D26A}" destId="{25C6AF76-1496-4C15-9CF3-95885A6B31C4}" srcOrd="2" destOrd="0" presId="urn:microsoft.com/office/officeart/2018/2/layout/IconLabelList"/>
    <dgm:cxn modelId="{80D7EA51-81DB-4851-A9DF-9E900BABF9D1}" type="presParOf" srcId="{25C6AF76-1496-4C15-9CF3-95885A6B31C4}" destId="{50411ED9-A03F-4B60-BE6D-686C242E498B}" srcOrd="0" destOrd="0" presId="urn:microsoft.com/office/officeart/2018/2/layout/IconLabelList"/>
    <dgm:cxn modelId="{FA6B8CD9-1762-41C0-926C-A94F593F3C13}" type="presParOf" srcId="{25C6AF76-1496-4C15-9CF3-95885A6B31C4}" destId="{66895F78-9E82-49D6-8E53-349FC805A081}" srcOrd="1" destOrd="0" presId="urn:microsoft.com/office/officeart/2018/2/layout/IconLabelList"/>
    <dgm:cxn modelId="{7F7A2888-4C20-4DFC-B85E-9E87C84F97B5}" type="presParOf" srcId="{25C6AF76-1496-4C15-9CF3-95885A6B31C4}" destId="{1996FD02-8F11-43F0-8E14-3088D9AFC06A}" srcOrd="2" destOrd="0" presId="urn:microsoft.com/office/officeart/2018/2/layout/IconLabelList"/>
    <dgm:cxn modelId="{85A6D31F-0B8D-4FC4-9932-B230D5CF6997}" type="presParOf" srcId="{E2C31625-4B16-44DA-8862-71610FB8D26A}" destId="{CA74F804-FB49-4B8A-8F10-ED016BA4CC87}" srcOrd="3" destOrd="0" presId="urn:microsoft.com/office/officeart/2018/2/layout/IconLabelList"/>
    <dgm:cxn modelId="{B77852FA-4D7D-4CA7-8E17-6864BF058C63}" type="presParOf" srcId="{E2C31625-4B16-44DA-8862-71610FB8D26A}" destId="{3DB11C77-7D3C-4BB7-8B82-ABC06E0CA24B}" srcOrd="4" destOrd="0" presId="urn:microsoft.com/office/officeart/2018/2/layout/IconLabelList"/>
    <dgm:cxn modelId="{8EEF205D-3763-4A6F-A813-E9755854C87C}" type="presParOf" srcId="{3DB11C77-7D3C-4BB7-8B82-ABC06E0CA24B}" destId="{D487CA2F-0BDF-4193-B005-72EBD4B07C51}" srcOrd="0" destOrd="0" presId="urn:microsoft.com/office/officeart/2018/2/layout/IconLabelList"/>
    <dgm:cxn modelId="{E3CD4E12-A929-4AA2-9819-7D4CDB90BADA}" type="presParOf" srcId="{3DB11C77-7D3C-4BB7-8B82-ABC06E0CA24B}" destId="{DDE642D1-B083-40BF-8094-F38E62189377}" srcOrd="1" destOrd="0" presId="urn:microsoft.com/office/officeart/2018/2/layout/IconLabelList"/>
    <dgm:cxn modelId="{6E13DC35-9DC0-4B77-80CF-9BEA21B957C0}" type="presParOf" srcId="{3DB11C77-7D3C-4BB7-8B82-ABC06E0CA24B}" destId="{BB03F2F9-F596-47ED-8BE8-FE10B500F53D}" srcOrd="2" destOrd="0" presId="urn:microsoft.com/office/officeart/2018/2/layout/IconLabelList"/>
    <dgm:cxn modelId="{E54FB02D-66E0-4401-85E6-E2AC0867C75B}" type="presParOf" srcId="{E2C31625-4B16-44DA-8862-71610FB8D26A}" destId="{C645E912-F627-428F-96B5-9EC6594BE6D8}" srcOrd="5" destOrd="0" presId="urn:microsoft.com/office/officeart/2018/2/layout/IconLabelList"/>
    <dgm:cxn modelId="{68070A15-3B12-476C-946F-77E333DF641D}" type="presParOf" srcId="{E2C31625-4B16-44DA-8862-71610FB8D26A}" destId="{40E65481-508B-4F5A-B039-BDC304676CCB}" srcOrd="6" destOrd="0" presId="urn:microsoft.com/office/officeart/2018/2/layout/IconLabelList"/>
    <dgm:cxn modelId="{F503BC95-BED9-4C05-B109-9630EB8F1304}" type="presParOf" srcId="{40E65481-508B-4F5A-B039-BDC304676CCB}" destId="{BF51532A-3AE8-4D87-8F9D-4494B2F9CC17}" srcOrd="0" destOrd="0" presId="urn:microsoft.com/office/officeart/2018/2/layout/IconLabelList"/>
    <dgm:cxn modelId="{A7E02312-219B-4799-8259-50FEAE95EF8D}" type="presParOf" srcId="{40E65481-508B-4F5A-B039-BDC304676CCB}" destId="{C927F5D1-0495-4D39-930A-8C892CB1FCDF}" srcOrd="1" destOrd="0" presId="urn:microsoft.com/office/officeart/2018/2/layout/IconLabelList"/>
    <dgm:cxn modelId="{C3E9B009-8F36-48AB-A945-D8B624F67939}" type="presParOf" srcId="{40E65481-508B-4F5A-B039-BDC304676CCB}" destId="{A75F705B-FC0D-4A59-9537-6B704FBDA1D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05986-A350-47E5-9C7B-8E75C4EDCA12}">
      <dsp:nvSpPr>
        <dsp:cNvPr id="0" name=""/>
        <dsp:cNvSpPr/>
      </dsp:nvSpPr>
      <dsp:spPr>
        <a:xfrm>
          <a:off x="656073" y="541567"/>
          <a:ext cx="1059498" cy="10594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8C1322-CBB5-4F12-84B3-2F2605971BF2}">
      <dsp:nvSpPr>
        <dsp:cNvPr id="0" name=""/>
        <dsp:cNvSpPr/>
      </dsp:nvSpPr>
      <dsp:spPr>
        <a:xfrm>
          <a:off x="8602" y="1915274"/>
          <a:ext cx="235444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200150">
            <a:lnSpc>
              <a:spcPct val="90000"/>
            </a:lnSpc>
            <a:spcBef>
              <a:spcPct val="0"/>
            </a:spcBef>
            <a:spcAft>
              <a:spcPct val="35000"/>
            </a:spcAft>
          </a:pPr>
          <a:r>
            <a:rPr lang="en-US" sz="2700" kern="1200"/>
            <a:t>720 samples</a:t>
          </a:r>
        </a:p>
      </dsp:txBody>
      <dsp:txXfrm>
        <a:off x="8602" y="1915274"/>
        <a:ext cx="2354440" cy="720000"/>
      </dsp:txXfrm>
    </dsp:sp>
    <dsp:sp modelId="{50411ED9-A03F-4B60-BE6D-686C242E498B}">
      <dsp:nvSpPr>
        <dsp:cNvPr id="0" name=""/>
        <dsp:cNvSpPr/>
      </dsp:nvSpPr>
      <dsp:spPr>
        <a:xfrm>
          <a:off x="3422541" y="541567"/>
          <a:ext cx="1059498" cy="1059498"/>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96FD02-8F11-43F0-8E14-3088D9AFC06A}">
      <dsp:nvSpPr>
        <dsp:cNvPr id="0" name=""/>
        <dsp:cNvSpPr/>
      </dsp:nvSpPr>
      <dsp:spPr>
        <a:xfrm>
          <a:off x="2775069" y="1915274"/>
          <a:ext cx="235444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200150">
            <a:lnSpc>
              <a:spcPct val="90000"/>
            </a:lnSpc>
            <a:spcBef>
              <a:spcPct val="0"/>
            </a:spcBef>
            <a:spcAft>
              <a:spcPct val="35000"/>
            </a:spcAft>
          </a:pPr>
          <a:r>
            <a:rPr lang="en-US" sz="2700" kern="1200"/>
            <a:t>Angle = -pi/2 to pi/2</a:t>
          </a:r>
        </a:p>
      </dsp:txBody>
      <dsp:txXfrm>
        <a:off x="2775069" y="1915274"/>
        <a:ext cx="2354440" cy="720000"/>
      </dsp:txXfrm>
    </dsp:sp>
    <dsp:sp modelId="{D487CA2F-0BDF-4193-B005-72EBD4B07C51}">
      <dsp:nvSpPr>
        <dsp:cNvPr id="0" name=""/>
        <dsp:cNvSpPr/>
      </dsp:nvSpPr>
      <dsp:spPr>
        <a:xfrm>
          <a:off x="6189008" y="541567"/>
          <a:ext cx="1059498" cy="1059498"/>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03F2F9-F596-47ED-8BE8-FE10B500F53D}">
      <dsp:nvSpPr>
        <dsp:cNvPr id="0" name=""/>
        <dsp:cNvSpPr/>
      </dsp:nvSpPr>
      <dsp:spPr>
        <a:xfrm>
          <a:off x="5541537" y="1915274"/>
          <a:ext cx="235444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200150">
            <a:lnSpc>
              <a:spcPct val="90000"/>
            </a:lnSpc>
            <a:spcBef>
              <a:spcPct val="0"/>
            </a:spcBef>
            <a:spcAft>
              <a:spcPct val="35000"/>
            </a:spcAft>
          </a:pPr>
          <a:r>
            <a:rPr lang="en-US" sz="2700" kern="1200"/>
            <a:t>Range = 0.1 to 30</a:t>
          </a:r>
        </a:p>
      </dsp:txBody>
      <dsp:txXfrm>
        <a:off x="5541537" y="1915274"/>
        <a:ext cx="2354440" cy="720000"/>
      </dsp:txXfrm>
    </dsp:sp>
    <dsp:sp modelId="{BF51532A-3AE8-4D87-8F9D-4494B2F9CC17}">
      <dsp:nvSpPr>
        <dsp:cNvPr id="0" name=""/>
        <dsp:cNvSpPr/>
      </dsp:nvSpPr>
      <dsp:spPr>
        <a:xfrm>
          <a:off x="8955476" y="541567"/>
          <a:ext cx="1059498" cy="10594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5F705B-FC0D-4A59-9537-6B704FBDA1D1}">
      <dsp:nvSpPr>
        <dsp:cNvPr id="0" name=""/>
        <dsp:cNvSpPr/>
      </dsp:nvSpPr>
      <dsp:spPr>
        <a:xfrm>
          <a:off x="8308005" y="1915274"/>
          <a:ext cx="235444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200150">
            <a:lnSpc>
              <a:spcPct val="90000"/>
            </a:lnSpc>
            <a:spcBef>
              <a:spcPct val="0"/>
            </a:spcBef>
            <a:spcAft>
              <a:spcPct val="35000"/>
            </a:spcAft>
          </a:pPr>
          <a:r>
            <a:rPr lang="en-US" sz="2700" kern="1200"/>
            <a:t>Update rate = 40</a:t>
          </a:r>
        </a:p>
      </dsp:txBody>
      <dsp:txXfrm>
        <a:off x="8308005" y="1915274"/>
        <a:ext cx="235444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xmlns=""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xmlns=""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5/17/2021</a:t>
            </a:fld>
            <a:endParaRPr lang="en-US" dirty="0"/>
          </a:p>
        </p:txBody>
      </p:sp>
      <p:sp>
        <p:nvSpPr>
          <p:cNvPr id="5" name="Footer Placeholder 4">
            <a:extLst>
              <a:ext uri="{FF2B5EF4-FFF2-40B4-BE49-F238E27FC236}">
                <a16:creationId xmlns:a16="http://schemas.microsoft.com/office/drawing/2014/main" xmlns=""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xmlns=""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260199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833B4E9-7A16-448C-8BE6-B14941A34857}"/>
              </a:ext>
            </a:extLst>
          </p:cNvPr>
          <p:cNvSpPr>
            <a:spLocks noGrp="1"/>
          </p:cNvSpPr>
          <p:nvPr>
            <p:ph type="dt" sz="half" idx="10"/>
          </p:nvPr>
        </p:nvSpPr>
        <p:spPr/>
        <p:txBody>
          <a:bodyPr/>
          <a:lstStyle/>
          <a:p>
            <a:pPr algn="r"/>
            <a:fld id="{53BEF823-48A5-43FC-BE03-E79964288B41}" type="datetimeFigureOut">
              <a:rPr lang="en-US" smtClean="0"/>
              <a:pPr algn="r"/>
              <a:t>5/17/2021</a:t>
            </a:fld>
            <a:endParaRPr lang="en-US" dirty="0"/>
          </a:p>
        </p:txBody>
      </p:sp>
      <p:sp>
        <p:nvSpPr>
          <p:cNvPr id="8" name="Footer Placeholder 7">
            <a:extLst>
              <a:ext uri="{FF2B5EF4-FFF2-40B4-BE49-F238E27FC236}">
                <a16:creationId xmlns:a16="http://schemas.microsoft.com/office/drawing/2014/main" xmlns=""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xmlns=""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5048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DDA4EA6-6A1A-48ED-9D79-A438561C7E79}"/>
              </a:ext>
            </a:extLst>
          </p:cNvPr>
          <p:cNvSpPr>
            <a:spLocks noGrp="1"/>
          </p:cNvSpPr>
          <p:nvPr>
            <p:ph type="dt" sz="half" idx="10"/>
          </p:nvPr>
        </p:nvSpPr>
        <p:spPr/>
        <p:txBody>
          <a:bodyPr/>
          <a:lstStyle/>
          <a:p>
            <a:pPr algn="r"/>
            <a:fld id="{53BEF823-48A5-43FC-BE03-E79964288B41}" type="datetimeFigureOut">
              <a:rPr lang="en-US" smtClean="0"/>
              <a:pPr algn="r"/>
              <a:t>5/17/2021</a:t>
            </a:fld>
            <a:endParaRPr lang="en-US" dirty="0"/>
          </a:p>
        </p:txBody>
      </p:sp>
      <p:sp>
        <p:nvSpPr>
          <p:cNvPr id="8" name="Footer Placeholder 7">
            <a:extLst>
              <a:ext uri="{FF2B5EF4-FFF2-40B4-BE49-F238E27FC236}">
                <a16:creationId xmlns:a16="http://schemas.microsoft.com/office/drawing/2014/main" xmlns=""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xmlns=""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1250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7FA6BFE-11ED-4FB4-9F65-508B5B0F0DD3}"/>
              </a:ext>
            </a:extLst>
          </p:cNvPr>
          <p:cNvSpPr>
            <a:spLocks noGrp="1"/>
          </p:cNvSpPr>
          <p:nvPr>
            <p:ph type="dt" sz="half" idx="10"/>
          </p:nvPr>
        </p:nvSpPr>
        <p:spPr/>
        <p:txBody>
          <a:bodyPr/>
          <a:lstStyle/>
          <a:p>
            <a:pPr algn="r"/>
            <a:fld id="{53BEF823-48A5-43FC-BE03-E79964288B41}" type="datetimeFigureOut">
              <a:rPr lang="en-US" smtClean="0"/>
              <a:pPr algn="r"/>
              <a:t>5/17/2021</a:t>
            </a:fld>
            <a:endParaRPr lang="en-US" dirty="0"/>
          </a:p>
        </p:txBody>
      </p:sp>
      <p:sp>
        <p:nvSpPr>
          <p:cNvPr id="8" name="Footer Placeholder 7">
            <a:extLst>
              <a:ext uri="{FF2B5EF4-FFF2-40B4-BE49-F238E27FC236}">
                <a16:creationId xmlns:a16="http://schemas.microsoft.com/office/drawing/2014/main" xmlns=""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xmlns=""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5207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3D12BC88-6A2B-4851-9568-23A4B74D9F98}"/>
              </a:ext>
            </a:extLst>
          </p:cNvPr>
          <p:cNvSpPr>
            <a:spLocks noGrp="1"/>
          </p:cNvSpPr>
          <p:nvPr>
            <p:ph type="dt" sz="half" idx="10"/>
          </p:nvPr>
        </p:nvSpPr>
        <p:spPr/>
        <p:txBody>
          <a:bodyPr/>
          <a:lstStyle/>
          <a:p>
            <a:pPr algn="r"/>
            <a:fld id="{53BEF823-48A5-43FC-BE03-E79964288B41}" type="datetimeFigureOut">
              <a:rPr lang="en-US" smtClean="0"/>
              <a:pPr algn="r"/>
              <a:t>5/17/2021</a:t>
            </a:fld>
            <a:endParaRPr lang="en-US" dirty="0"/>
          </a:p>
        </p:txBody>
      </p:sp>
      <p:sp>
        <p:nvSpPr>
          <p:cNvPr id="8" name="Footer Placeholder 7">
            <a:extLst>
              <a:ext uri="{FF2B5EF4-FFF2-40B4-BE49-F238E27FC236}">
                <a16:creationId xmlns:a16="http://schemas.microsoft.com/office/drawing/2014/main" xmlns=""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xmlns=""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3573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xmlns="" id="{D6953A83-D2BE-4015-8D64-BE93DDFE5D21}"/>
              </a:ext>
            </a:extLst>
          </p:cNvPr>
          <p:cNvSpPr>
            <a:spLocks noGrp="1"/>
          </p:cNvSpPr>
          <p:nvPr>
            <p:ph type="dt" sz="half" idx="10"/>
          </p:nvPr>
        </p:nvSpPr>
        <p:spPr/>
        <p:txBody>
          <a:bodyPr/>
          <a:lstStyle/>
          <a:p>
            <a:pPr algn="r"/>
            <a:fld id="{53BEF823-48A5-43FC-BE03-E79964288B41}" type="datetimeFigureOut">
              <a:rPr lang="en-US" smtClean="0"/>
              <a:pPr algn="r"/>
              <a:t>5/17/2021</a:t>
            </a:fld>
            <a:endParaRPr lang="en-US" dirty="0"/>
          </a:p>
        </p:txBody>
      </p:sp>
      <p:sp>
        <p:nvSpPr>
          <p:cNvPr id="10" name="Footer Placeholder 9">
            <a:extLst>
              <a:ext uri="{FF2B5EF4-FFF2-40B4-BE49-F238E27FC236}">
                <a16:creationId xmlns:a16="http://schemas.microsoft.com/office/drawing/2014/main" xmlns=""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xmlns=""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xmlns=""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060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xmlns=""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xmlns="" id="{C686C0EB-E082-4BAB-99E8-B42F3C28B20F}"/>
              </a:ext>
            </a:extLst>
          </p:cNvPr>
          <p:cNvSpPr>
            <a:spLocks noGrp="1"/>
          </p:cNvSpPr>
          <p:nvPr>
            <p:ph type="dt" sz="half" idx="10"/>
          </p:nvPr>
        </p:nvSpPr>
        <p:spPr/>
        <p:txBody>
          <a:bodyPr/>
          <a:lstStyle/>
          <a:p>
            <a:pPr algn="r"/>
            <a:fld id="{53BEF823-48A5-43FC-BE03-E79964288B41}" type="datetimeFigureOut">
              <a:rPr lang="en-US" smtClean="0"/>
              <a:pPr algn="r"/>
              <a:t>5/17/2021</a:t>
            </a:fld>
            <a:endParaRPr lang="en-US" dirty="0"/>
          </a:p>
        </p:txBody>
      </p:sp>
      <p:sp>
        <p:nvSpPr>
          <p:cNvPr id="13" name="Footer Placeholder 12">
            <a:extLst>
              <a:ext uri="{FF2B5EF4-FFF2-40B4-BE49-F238E27FC236}">
                <a16:creationId xmlns:a16="http://schemas.microsoft.com/office/drawing/2014/main" xmlns=""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xmlns=""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35260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xmlns="" id="{5887FB59-BA77-4864-B9E8-994851250CB4}"/>
              </a:ext>
            </a:extLst>
          </p:cNvPr>
          <p:cNvSpPr>
            <a:spLocks noGrp="1"/>
          </p:cNvSpPr>
          <p:nvPr>
            <p:ph type="dt" sz="half" idx="10"/>
          </p:nvPr>
        </p:nvSpPr>
        <p:spPr/>
        <p:txBody>
          <a:bodyPr/>
          <a:lstStyle/>
          <a:p>
            <a:pPr algn="r"/>
            <a:fld id="{53BEF823-48A5-43FC-BE03-E79964288B41}" type="datetimeFigureOut">
              <a:rPr lang="en-US" smtClean="0"/>
              <a:pPr algn="r"/>
              <a:t>5/17/2021</a:t>
            </a:fld>
            <a:endParaRPr lang="en-US" dirty="0"/>
          </a:p>
        </p:txBody>
      </p:sp>
      <p:sp>
        <p:nvSpPr>
          <p:cNvPr id="7" name="Footer Placeholder 6">
            <a:extLst>
              <a:ext uri="{FF2B5EF4-FFF2-40B4-BE49-F238E27FC236}">
                <a16:creationId xmlns:a16="http://schemas.microsoft.com/office/drawing/2014/main" xmlns=""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xmlns=""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76467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4BF1315B-6865-4A5A-91C1-B75339038903}"/>
              </a:ext>
            </a:extLst>
          </p:cNvPr>
          <p:cNvSpPr>
            <a:spLocks noGrp="1"/>
          </p:cNvSpPr>
          <p:nvPr>
            <p:ph type="dt" sz="half" idx="10"/>
          </p:nvPr>
        </p:nvSpPr>
        <p:spPr/>
        <p:txBody>
          <a:bodyPr/>
          <a:lstStyle/>
          <a:p>
            <a:pPr algn="r"/>
            <a:fld id="{53BEF823-48A5-43FC-BE03-E79964288B41}" type="datetimeFigureOut">
              <a:rPr lang="en-US" smtClean="0"/>
              <a:pPr algn="r"/>
              <a:t>5/17/2021</a:t>
            </a:fld>
            <a:endParaRPr lang="en-US" dirty="0"/>
          </a:p>
        </p:txBody>
      </p:sp>
      <p:sp>
        <p:nvSpPr>
          <p:cNvPr id="6" name="Footer Placeholder 5">
            <a:extLst>
              <a:ext uri="{FF2B5EF4-FFF2-40B4-BE49-F238E27FC236}">
                <a16:creationId xmlns:a16="http://schemas.microsoft.com/office/drawing/2014/main" xmlns=""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xmlns=""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1241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xmlns="" id="{99A93518-F9B5-418F-9883-BEF8359B045A}"/>
              </a:ext>
            </a:extLst>
          </p:cNvPr>
          <p:cNvSpPr>
            <a:spLocks noGrp="1"/>
          </p:cNvSpPr>
          <p:nvPr>
            <p:ph type="dt" sz="half" idx="10"/>
          </p:nvPr>
        </p:nvSpPr>
        <p:spPr/>
        <p:txBody>
          <a:bodyPr/>
          <a:lstStyle/>
          <a:p>
            <a:pPr algn="r"/>
            <a:fld id="{53BEF823-48A5-43FC-BE03-E79964288B41}" type="datetimeFigureOut">
              <a:rPr lang="en-US" smtClean="0"/>
              <a:pPr algn="r"/>
              <a:t>5/17/2021</a:t>
            </a:fld>
            <a:endParaRPr lang="en-US" dirty="0"/>
          </a:p>
        </p:txBody>
      </p:sp>
      <p:sp>
        <p:nvSpPr>
          <p:cNvPr id="10" name="Footer Placeholder 9">
            <a:extLst>
              <a:ext uri="{FF2B5EF4-FFF2-40B4-BE49-F238E27FC236}">
                <a16:creationId xmlns:a16="http://schemas.microsoft.com/office/drawing/2014/main" xmlns=""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xmlns=""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xmlns=""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14762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xmlns="" id="{71414C9F-CBBD-4D5E-A831-BC0CDFEBCEF3}"/>
              </a:ext>
            </a:extLst>
          </p:cNvPr>
          <p:cNvSpPr>
            <a:spLocks noGrp="1"/>
          </p:cNvSpPr>
          <p:nvPr>
            <p:ph type="dt" sz="half" idx="10"/>
          </p:nvPr>
        </p:nvSpPr>
        <p:spPr/>
        <p:txBody>
          <a:bodyPr/>
          <a:lstStyle/>
          <a:p>
            <a:pPr algn="r"/>
            <a:fld id="{53BEF823-48A5-43FC-BE03-E79964288B41}" type="datetimeFigureOut">
              <a:rPr lang="en-US" smtClean="0"/>
              <a:pPr algn="r"/>
              <a:t>5/17/2021</a:t>
            </a:fld>
            <a:endParaRPr lang="en-US" dirty="0"/>
          </a:p>
        </p:txBody>
      </p:sp>
      <p:sp>
        <p:nvSpPr>
          <p:cNvPr id="10" name="Footer Placeholder 9">
            <a:extLst>
              <a:ext uri="{FF2B5EF4-FFF2-40B4-BE49-F238E27FC236}">
                <a16:creationId xmlns:a16="http://schemas.microsoft.com/office/drawing/2014/main" xmlns=""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xmlns=""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xmlns=""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59900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xmlns=""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xmlns=""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5/17/2021</a:t>
            </a:fld>
            <a:endParaRPr lang="en-US" dirty="0"/>
          </a:p>
        </p:txBody>
      </p:sp>
      <p:sp>
        <p:nvSpPr>
          <p:cNvPr id="5" name="Footer Placeholder 4">
            <a:extLst>
              <a:ext uri="{FF2B5EF4-FFF2-40B4-BE49-F238E27FC236}">
                <a16:creationId xmlns:a16="http://schemas.microsoft.com/office/drawing/2014/main" xmlns=""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xmlns=""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885053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Freeform 6">
            <a:extLst>
              <a:ext uri="{FF2B5EF4-FFF2-40B4-BE49-F238E27FC236}">
                <a16:creationId xmlns:a16="http://schemas.microsoft.com/office/drawing/2014/main" xmlns="" id="{72411438-92A5-42B0-9C54-EA4FB32ACB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6" name="Rectangle 10">
            <a:extLst>
              <a:ext uri="{FF2B5EF4-FFF2-40B4-BE49-F238E27FC236}">
                <a16:creationId xmlns:a16="http://schemas.microsoft.com/office/drawing/2014/main" xmlns="" id="{C5176844-69C3-4F79-BE38-EA5BDDF4F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77532" y="1063255"/>
            <a:ext cx="5312254" cy="1806727"/>
          </a:xfrm>
        </p:spPr>
        <p:txBody>
          <a:bodyPr vert="horz" lIns="91440" tIns="45720" rIns="91440" bIns="45720" rtlCol="0" anchor="t">
            <a:normAutofit/>
          </a:bodyPr>
          <a:lstStyle/>
          <a:p>
            <a:r>
              <a:rPr lang="en-US" sz="6000" i="1" kern="1200" spc="100" baseline="0">
                <a:solidFill>
                  <a:schemeClr val="tx1">
                    <a:lumMod val="85000"/>
                    <a:lumOff val="15000"/>
                  </a:schemeClr>
                </a:solidFill>
                <a:latin typeface="+mj-lt"/>
                <a:ea typeface="+mj-ea"/>
                <a:cs typeface="+mj-cs"/>
              </a:rPr>
              <a:t>LAWN-MOVER ROBOT</a:t>
            </a:r>
          </a:p>
        </p:txBody>
      </p:sp>
      <p:pic>
        <p:nvPicPr>
          <p:cNvPr id="7" name="Picture 3">
            <a:extLst>
              <a:ext uri="{FF2B5EF4-FFF2-40B4-BE49-F238E27FC236}">
                <a16:creationId xmlns:a16="http://schemas.microsoft.com/office/drawing/2014/main" xmlns="" id="{249FCC0E-B4AF-401F-A516-3F9EA18ADEBF}"/>
              </a:ext>
            </a:extLst>
          </p:cNvPr>
          <p:cNvPicPr>
            <a:picLocks noChangeAspect="1"/>
          </p:cNvPicPr>
          <p:nvPr/>
        </p:nvPicPr>
        <p:blipFill rotWithShape="1">
          <a:blip r:embed="rId2"/>
          <a:srcRect l="8375" r="15590" b="1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8" name="Straight Connector 12">
            <a:extLst>
              <a:ext uri="{FF2B5EF4-FFF2-40B4-BE49-F238E27FC236}">
                <a16:creationId xmlns:a16="http://schemas.microsoft.com/office/drawing/2014/main" xmlns="" id="{C1FC086D-39EC-448D-97E7-FF232355AE1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5877532" y="3309582"/>
            <a:ext cx="5801850" cy="2485157"/>
          </a:xfrm>
        </p:spPr>
        <p:txBody>
          <a:bodyPr vert="horz" lIns="91440" tIns="45720" rIns="91440" bIns="45720" rtlCol="0">
            <a:normAutofit/>
          </a:bodyPr>
          <a:lstStyle/>
          <a:p>
            <a:pPr marL="182880">
              <a:lnSpc>
                <a:spcPct val="110000"/>
              </a:lnSpc>
            </a:pPr>
            <a:r>
              <a:rPr lang="en-US" dirty="0"/>
              <a:t>TEAM PERFECT DEALERS</a:t>
            </a:r>
          </a:p>
          <a:p>
            <a:pPr marL="182880">
              <a:lnSpc>
                <a:spcPct val="110000"/>
              </a:lnSpc>
            </a:pPr>
            <a:r>
              <a:rPr lang="en-US" dirty="0" err="1"/>
              <a:t>K.Vishnu</a:t>
            </a:r>
            <a:r>
              <a:rPr lang="en-US" dirty="0"/>
              <a:t> </a:t>
            </a:r>
            <a:r>
              <a:rPr lang="en-US" dirty="0" err="1"/>
              <a:t>Sainadh</a:t>
            </a:r>
            <a:r>
              <a:rPr lang="en-US" dirty="0"/>
              <a:t> </a:t>
            </a:r>
            <a:r>
              <a:rPr lang="en-US" dirty="0" smtClean="0"/>
              <a:t>- </a:t>
            </a:r>
            <a:r>
              <a:rPr lang="en-US" dirty="0"/>
              <a:t>BL.EN.U4AIE19028</a:t>
            </a:r>
          </a:p>
          <a:p>
            <a:pPr marL="182880">
              <a:lnSpc>
                <a:spcPct val="110000"/>
              </a:lnSpc>
            </a:pPr>
            <a:r>
              <a:rPr lang="en-US" dirty="0" err="1"/>
              <a:t>K.Satwik</a:t>
            </a:r>
            <a:r>
              <a:rPr lang="en-US" dirty="0"/>
              <a:t>              </a:t>
            </a:r>
            <a:r>
              <a:rPr lang="en-US" dirty="0" smtClean="0"/>
              <a:t>  -</a:t>
            </a:r>
            <a:r>
              <a:rPr lang="en-US" dirty="0"/>
              <a:t> BL.EN.U4AIE19034</a:t>
            </a:r>
          </a:p>
          <a:p>
            <a:pPr marL="182880">
              <a:lnSpc>
                <a:spcPct val="110000"/>
              </a:lnSpc>
            </a:pPr>
            <a:r>
              <a:rPr lang="en-US" dirty="0" err="1"/>
              <a:t>V.Ashrith</a:t>
            </a:r>
            <a:r>
              <a:rPr lang="en-US" dirty="0"/>
              <a:t>             </a:t>
            </a:r>
            <a:r>
              <a:rPr lang="en-US" dirty="0" smtClean="0"/>
              <a:t>  - </a:t>
            </a:r>
            <a:r>
              <a:rPr lang="en-US" dirty="0"/>
              <a:t>BL.EN.U4AIE19066</a:t>
            </a:r>
          </a:p>
          <a:p>
            <a:pPr marL="182880">
              <a:lnSpc>
                <a:spcPct val="110000"/>
              </a:lnSpc>
            </a:pPr>
            <a:endParaRPr lang="en-US" dirty="0"/>
          </a:p>
        </p:txBody>
      </p:sp>
      <p:sp>
        <p:nvSpPr>
          <p:cNvPr id="15" name="Freeform 6">
            <a:extLst>
              <a:ext uri="{FF2B5EF4-FFF2-40B4-BE49-F238E27FC236}">
                <a16:creationId xmlns:a16="http://schemas.microsoft.com/office/drawing/2014/main" xmlns="" id="{A101E513-AF74-4E9D-A31F-9966425072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5176844-69C3-4F79-BE38-EA5BDDF4F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1CF1AAE4-D0BC-430F-A613-7BBAAECA0C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5B89F00-1EB4-4608-8545-BEAAD4886406}"/>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PROBLEM STATEMENT</a:t>
            </a:r>
            <a:endParaRPr lang="en-US" dirty="0">
              <a:solidFill>
                <a:schemeClr val="bg1"/>
              </a:solidFill>
            </a:endParaRPr>
          </a:p>
        </p:txBody>
      </p:sp>
      <p:sp>
        <p:nvSpPr>
          <p:cNvPr id="3" name="Content Placeholder 2">
            <a:extLst>
              <a:ext uri="{FF2B5EF4-FFF2-40B4-BE49-F238E27FC236}">
                <a16:creationId xmlns:a16="http://schemas.microsoft.com/office/drawing/2014/main" xmlns="" id="{305D9417-8E26-43AD-89F3-E3F5B2DA1424}"/>
              </a:ext>
            </a:extLst>
          </p:cNvPr>
          <p:cNvSpPr>
            <a:spLocks noGrp="1"/>
          </p:cNvSpPr>
          <p:nvPr>
            <p:ph idx="1"/>
          </p:nvPr>
        </p:nvSpPr>
        <p:spPr>
          <a:xfrm>
            <a:off x="758824" y="2607732"/>
            <a:ext cx="8412480" cy="3174357"/>
          </a:xfrm>
        </p:spPr>
        <p:txBody>
          <a:bodyPr vert="horz" lIns="91440" tIns="45720" rIns="91440" bIns="45720" rtlCol="0" anchor="t">
            <a:normAutofit/>
          </a:bodyPr>
          <a:lstStyle/>
          <a:p>
            <a:r>
              <a:rPr lang="en-US">
                <a:ea typeface="+mn-lt"/>
                <a:cs typeface="+mn-lt"/>
              </a:rPr>
              <a:t>Design and implement an lawn mowing robot using a custom built differential drive robot. The robot should traverse to all the locations of the environment, the boundaries of the environment should be exclusively given as inputs in terms of boundary coordinated, also assume some static objects placed in the environments. The total number of laps should be taken as input. The type of sensors can be team’s choice but the reason to use the sensor should be clear in the report and the presentation.</a:t>
            </a:r>
            <a:endParaRPr lang="en-US"/>
          </a:p>
        </p:txBody>
      </p:sp>
      <p:sp>
        <p:nvSpPr>
          <p:cNvPr id="12" name="Freeform 6">
            <a:extLst>
              <a:ext uri="{FF2B5EF4-FFF2-40B4-BE49-F238E27FC236}">
                <a16:creationId xmlns:a16="http://schemas.microsoft.com/office/drawing/2014/main" xmlns="" id="{A101E513-AF74-4E9D-A31F-9966425072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21427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xmlns="" id="{DD4C4B28-6B4B-4445-8535-F516D74E4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xmlns="" id="{0CB1C732-7193-4253-8746-850D090A6B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xmlns="" id="{55B419A7-F817-4767-8CCB-FB0E189C4A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xmlns="" id="{7AF9319C-2D9B-4868-AEAE-37298EA0F4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6AE8AA48-4C16-4BF5-A0F2-B7648872BE90}"/>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a:solidFill>
                  <a:schemeClr val="bg1"/>
                </a:solidFill>
              </a:rPr>
              <a:t>RQT GRAPH</a:t>
            </a:r>
            <a:endParaRPr lang="en-US" sz="5400" i="1" kern="1200" spc="100" baseline="0" dirty="0">
              <a:solidFill>
                <a:schemeClr val="bg1"/>
              </a:solidFill>
              <a:latin typeface="+mj-lt"/>
            </a:endParaRPr>
          </a:p>
        </p:txBody>
      </p:sp>
      <p:pic>
        <p:nvPicPr>
          <p:cNvPr id="4" name="Picture 4" descr="Diagram&#10;&#10;Description automatically generated">
            <a:extLst>
              <a:ext uri="{FF2B5EF4-FFF2-40B4-BE49-F238E27FC236}">
                <a16:creationId xmlns:a16="http://schemas.microsoft.com/office/drawing/2014/main" xmlns="" id="{3AEC5EDF-5587-4C9A-AE4D-560A45FD32AF}"/>
              </a:ext>
            </a:extLst>
          </p:cNvPr>
          <p:cNvPicPr>
            <a:picLocks noGrp="1" noChangeAspect="1"/>
          </p:cNvPicPr>
          <p:nvPr>
            <p:ph idx="1"/>
          </p:nvPr>
        </p:nvPicPr>
        <p:blipFill>
          <a:blip r:embed="rId2"/>
          <a:stretch>
            <a:fillRect/>
          </a:stretch>
        </p:blipFill>
        <p:spPr>
          <a:xfrm>
            <a:off x="5431158" y="1997364"/>
            <a:ext cx="6757302" cy="3035556"/>
          </a:xfrm>
          <a:prstGeom prst="rect">
            <a:avLst/>
          </a:prstGeom>
        </p:spPr>
      </p:pic>
      <p:sp>
        <p:nvSpPr>
          <p:cNvPr id="17" name="Freeform 6">
            <a:extLst>
              <a:ext uri="{FF2B5EF4-FFF2-40B4-BE49-F238E27FC236}">
                <a16:creationId xmlns:a16="http://schemas.microsoft.com/office/drawing/2014/main" xmlns="" id="{ADA271CD-3011-4A05-B4A3-80F1794684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939830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5" descr="Diagram&#10;&#10;Description automatically generated">
            <a:extLst>
              <a:ext uri="{FF2B5EF4-FFF2-40B4-BE49-F238E27FC236}">
                <a16:creationId xmlns:a16="http://schemas.microsoft.com/office/drawing/2014/main" xmlns="" id="{53879C4D-312F-4EFA-A6DE-1177CB19C1F4}"/>
              </a:ext>
            </a:extLst>
          </p:cNvPr>
          <p:cNvPicPr>
            <a:picLocks noGrp="1" noChangeAspect="1"/>
          </p:cNvPicPr>
          <p:nvPr>
            <p:ph idx="4294967295"/>
          </p:nvPr>
        </p:nvPicPr>
        <p:blipFill>
          <a:blip r:embed="rId2"/>
          <a:stretch>
            <a:fillRect/>
          </a:stretch>
        </p:blipFill>
        <p:spPr>
          <a:xfrm>
            <a:off x="1176446" y="4154"/>
            <a:ext cx="10128293" cy="6858890"/>
          </a:xfrm>
        </p:spPr>
      </p:pic>
    </p:spTree>
    <p:extLst>
      <p:ext uri="{BB962C8B-B14F-4D97-AF65-F5344CB8AC3E}">
        <p14:creationId xmlns:p14="http://schemas.microsoft.com/office/powerpoint/2010/main" val="310729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5176844-69C3-4F79-BE38-EA5BDDF4F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1CF1AAE4-D0BC-430F-A613-7BBAAECA0C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A3EDD75-38B5-452B-BECE-37D9B2AD6EE0}"/>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THE PATH</a:t>
            </a:r>
          </a:p>
        </p:txBody>
      </p:sp>
      <p:pic>
        <p:nvPicPr>
          <p:cNvPr id="5" name="Picture 5" descr="A picture containing diagram&#10;&#10;Description automatically generated">
            <a:extLst>
              <a:ext uri="{FF2B5EF4-FFF2-40B4-BE49-F238E27FC236}">
                <a16:creationId xmlns:a16="http://schemas.microsoft.com/office/drawing/2014/main" xmlns="" id="{2D3A67B1-1BF0-429A-A64A-CA37BB49EEF7}"/>
              </a:ext>
            </a:extLst>
          </p:cNvPr>
          <p:cNvPicPr>
            <a:picLocks noGrp="1" noChangeAspect="1"/>
          </p:cNvPicPr>
          <p:nvPr>
            <p:ph idx="1"/>
          </p:nvPr>
        </p:nvPicPr>
        <p:blipFill>
          <a:blip r:embed="rId2"/>
          <a:stretch>
            <a:fillRect/>
          </a:stretch>
        </p:blipFill>
        <p:spPr>
          <a:xfrm>
            <a:off x="2633895" y="2284143"/>
            <a:ext cx="6750007" cy="4573096"/>
          </a:xfrm>
        </p:spPr>
      </p:pic>
      <p:sp>
        <p:nvSpPr>
          <p:cNvPr id="12" name="Freeform 6">
            <a:extLst>
              <a:ext uri="{FF2B5EF4-FFF2-40B4-BE49-F238E27FC236}">
                <a16:creationId xmlns:a16="http://schemas.microsoft.com/office/drawing/2014/main" xmlns="" id="{A101E513-AF74-4E9D-A31F-9966425072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58004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C5176844-69C3-4F79-BE38-EA5BDDF4F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41113FF5-9B84-4A89-BF52-EA3C7E01AA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8251A6C-4A33-463B-8DDE-4DD61D84915C}"/>
              </a:ext>
            </a:extLst>
          </p:cNvPr>
          <p:cNvSpPr>
            <a:spLocks noGrp="1"/>
          </p:cNvSpPr>
          <p:nvPr>
            <p:ph type="title"/>
          </p:nvPr>
        </p:nvSpPr>
        <p:spPr>
          <a:xfrm>
            <a:off x="758952" y="420625"/>
            <a:ext cx="10667998" cy="1326814"/>
          </a:xfrm>
        </p:spPr>
        <p:txBody>
          <a:bodyPr anchor="ctr">
            <a:normAutofit/>
          </a:bodyPr>
          <a:lstStyle/>
          <a:p>
            <a:r>
              <a:rPr lang="en-US">
                <a:solidFill>
                  <a:schemeClr val="bg1"/>
                </a:solidFill>
              </a:rPr>
              <a:t>HOKUYO SENSOR</a:t>
            </a:r>
          </a:p>
        </p:txBody>
      </p:sp>
      <p:sp>
        <p:nvSpPr>
          <p:cNvPr id="13" name="Freeform 6">
            <a:extLst>
              <a:ext uri="{FF2B5EF4-FFF2-40B4-BE49-F238E27FC236}">
                <a16:creationId xmlns:a16="http://schemas.microsoft.com/office/drawing/2014/main" xmlns="" id="{A101E513-AF74-4E9D-A31F-9966425072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2" y="56841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xmlns="" id="{01D7D179-F3C9-4553-B465-8863BE7FCF18}"/>
              </a:ext>
            </a:extLst>
          </p:cNvPr>
          <p:cNvGraphicFramePr>
            <a:graphicFrameLocks noGrp="1"/>
          </p:cNvGraphicFramePr>
          <p:nvPr>
            <p:ph idx="1"/>
            <p:extLst>
              <p:ext uri="{D42A27DB-BD31-4B8C-83A1-F6EECF244321}">
                <p14:modId xmlns:p14="http://schemas.microsoft.com/office/powerpoint/2010/main" val="3886631578"/>
              </p:ext>
            </p:extLst>
          </p:nvPr>
        </p:nvGraphicFramePr>
        <p:xfrm>
          <a:off x="758953" y="2606722"/>
          <a:ext cx="10671048" cy="3176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768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5176844-69C3-4F79-BE38-EA5BDDF4F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1CF1AAE4-D0BC-430F-A613-7BBAAECA0C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5957817-14BE-48F3-95F0-115F6F98FAF2}"/>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OUTPUT</a:t>
            </a:r>
          </a:p>
        </p:txBody>
      </p:sp>
      <p:pic>
        <p:nvPicPr>
          <p:cNvPr id="6" name="Picture 6">
            <a:extLst>
              <a:ext uri="{FF2B5EF4-FFF2-40B4-BE49-F238E27FC236}">
                <a16:creationId xmlns:a16="http://schemas.microsoft.com/office/drawing/2014/main" xmlns="" id="{D8A9096D-8ECF-4CC4-BF5C-3AC9F152E5EA}"/>
              </a:ext>
            </a:extLst>
          </p:cNvPr>
          <p:cNvPicPr>
            <a:picLocks noGrp="1" noChangeAspect="1"/>
          </p:cNvPicPr>
          <p:nvPr>
            <p:ph idx="1"/>
          </p:nvPr>
        </p:nvPicPr>
        <p:blipFill>
          <a:blip r:embed="rId2"/>
          <a:stretch>
            <a:fillRect/>
          </a:stretch>
        </p:blipFill>
        <p:spPr>
          <a:xfrm>
            <a:off x="6090438" y="2284142"/>
            <a:ext cx="5682400" cy="3717151"/>
          </a:xfrm>
        </p:spPr>
      </p:pic>
      <p:sp>
        <p:nvSpPr>
          <p:cNvPr id="12" name="Freeform 6">
            <a:extLst>
              <a:ext uri="{FF2B5EF4-FFF2-40B4-BE49-F238E27FC236}">
                <a16:creationId xmlns:a16="http://schemas.microsoft.com/office/drawing/2014/main" xmlns="" id="{A101E513-AF74-4E9D-A31F-9966425072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7" name="Picture 8" descr="A picture containing tiled&#10;&#10;Description automatically generated">
            <a:extLst>
              <a:ext uri="{FF2B5EF4-FFF2-40B4-BE49-F238E27FC236}">
                <a16:creationId xmlns:a16="http://schemas.microsoft.com/office/drawing/2014/main" xmlns="" id="{8D953B52-F126-4902-B0B6-1112299384C8}"/>
              </a:ext>
            </a:extLst>
          </p:cNvPr>
          <p:cNvPicPr>
            <a:picLocks noChangeAspect="1"/>
          </p:cNvPicPr>
          <p:nvPr/>
        </p:nvPicPr>
        <p:blipFill>
          <a:blip r:embed="rId3"/>
          <a:stretch>
            <a:fillRect/>
          </a:stretch>
        </p:blipFill>
        <p:spPr>
          <a:xfrm>
            <a:off x="361167" y="2288599"/>
            <a:ext cx="5571994" cy="3710856"/>
          </a:xfrm>
          <a:prstGeom prst="rect">
            <a:avLst/>
          </a:prstGeom>
        </p:spPr>
      </p:pic>
    </p:spTree>
    <p:extLst>
      <p:ext uri="{BB962C8B-B14F-4D97-AF65-F5344CB8AC3E}">
        <p14:creationId xmlns:p14="http://schemas.microsoft.com/office/powerpoint/2010/main" val="274969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xmlns="" id="{DD4C4B28-6B4B-4445-8535-F516D74E4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9" name="Straight Connector 8">
            <a:extLst>
              <a:ext uri="{FF2B5EF4-FFF2-40B4-BE49-F238E27FC236}">
                <a16:creationId xmlns:a16="http://schemas.microsoft.com/office/drawing/2014/main" xmlns="" id="{0CB1C732-7193-4253-8746-850D090A6B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xmlns="" id="{55B419A7-F817-4767-8CCB-FB0E189C4A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FF330B4-508A-4A6A-8EF9-30B852E370E1}"/>
              </a:ext>
            </a:extLst>
          </p:cNvPr>
          <p:cNvSpPr>
            <a:spLocks noGrp="1"/>
          </p:cNvSpPr>
          <p:nvPr>
            <p:ph type="title"/>
          </p:nvPr>
        </p:nvSpPr>
        <p:spPr>
          <a:xfrm>
            <a:off x="1462016" y="788533"/>
            <a:ext cx="9267968" cy="2732687"/>
          </a:xfrm>
        </p:spPr>
        <p:txBody>
          <a:bodyPr vert="horz" lIns="91440" tIns="45720" rIns="91440" bIns="45720" rtlCol="0" anchor="b">
            <a:normAutofit/>
          </a:bodyPr>
          <a:lstStyle/>
          <a:p>
            <a:pPr algn="ctr"/>
            <a:r>
              <a:rPr lang="en-US" sz="7200"/>
              <a:t>LET'S SEE OUR IMPLEMENTATION</a:t>
            </a:r>
            <a:endParaRPr lang="en-US" sz="7200" dirty="0"/>
          </a:p>
        </p:txBody>
      </p:sp>
      <p:cxnSp>
        <p:nvCxnSpPr>
          <p:cNvPr id="13" name="Straight Connector 12">
            <a:extLst>
              <a:ext uri="{FF2B5EF4-FFF2-40B4-BE49-F238E27FC236}">
                <a16:creationId xmlns:a16="http://schemas.microsoft.com/office/drawing/2014/main" xmlns="" id="{DE3FB7FD-3883-4AFF-8349-2E3BBDA714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3842963"/>
            <a:ext cx="7772400" cy="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xmlns="" id="{B3BE00DD-5F52-49B1-A83B-F2E555AC5D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42758424"/>
      </p:ext>
    </p:extLst>
  </p:cSld>
  <p:clrMapOvr>
    <a:masterClrMapping/>
  </p:clrMapOvr>
</p:sld>
</file>

<file path=ppt/theme/theme1.xml><?xml version="1.0" encoding="utf-8"?>
<a:theme xmlns:a="http://schemas.openxmlformats.org/drawingml/2006/main" name="HeadlinesVTI">
  <a:themeElements>
    <a:clrScheme name="AnalogousFromRegularSeedRightStep">
      <a:dk1>
        <a:srgbClr val="000000"/>
      </a:dk1>
      <a:lt1>
        <a:srgbClr val="FFFFFF"/>
      </a:lt1>
      <a:dk2>
        <a:srgbClr val="3C2A22"/>
      </a:dk2>
      <a:lt2>
        <a:srgbClr val="E2E5E8"/>
      </a:lt2>
      <a:accent1>
        <a:srgbClr val="E38E24"/>
      </a:accent1>
      <a:accent2>
        <a:srgbClr val="A9A512"/>
      </a:accent2>
      <a:accent3>
        <a:srgbClr val="79B220"/>
      </a:accent3>
      <a:accent4>
        <a:srgbClr val="35B914"/>
      </a:accent4>
      <a:accent5>
        <a:srgbClr val="21BA43"/>
      </a:accent5>
      <a:accent6>
        <a:srgbClr val="14B87C"/>
      </a:accent6>
      <a:hlink>
        <a:srgbClr val="3F78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2</TotalTime>
  <Words>126</Words>
  <Application>Microsoft Office PowerPoint</Application>
  <PresentationFormat>Custom</PresentationFormat>
  <Paragraphs>16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HeadlinesVTI</vt:lpstr>
      <vt:lpstr>LAWN-MOVER ROBOT</vt:lpstr>
      <vt:lpstr>PROBLEM STATEMENT</vt:lpstr>
      <vt:lpstr>RQT GRAPH</vt:lpstr>
      <vt:lpstr>PowerPoint Presentation</vt:lpstr>
      <vt:lpstr>THE PATH</vt:lpstr>
      <vt:lpstr>HOKUYO SENSOR</vt:lpstr>
      <vt:lpstr>OUTPUT</vt:lpstr>
      <vt:lpstr>LET'S SEE OUR IMPLEMENTATION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ashrith.vadde@outlook.com</cp:lastModifiedBy>
  <cp:revision>92</cp:revision>
  <dcterms:created xsi:type="dcterms:W3CDTF">2021-05-16T09:07:06Z</dcterms:created>
  <dcterms:modified xsi:type="dcterms:W3CDTF">2021-05-17T06:24:44Z</dcterms:modified>
</cp:coreProperties>
</file>