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627EF-DB5C-92E4-E930-96C4A369B343}" v="935" dt="2021-05-18T01:01:45.295"/>
    <p1510:client id="{1FCDC89F-6008-0000-907C-AF7177070868}" v="36" dt="2021-05-17T14:07:45.421"/>
    <p1510:client id="{69CCC89F-6075-0000-907C-AFB79EEA52B3}" v="1" dt="2021-05-17T13:57:04.480"/>
    <p1510:client id="{BEBA9C58-3650-4A57-A374-51A84D469051}" v="188" dt="2021-05-17T13:56:5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4087571"/>
            <a:ext cx="4795282" cy="2031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cs typeface="Posterama"/>
              </a:rPr>
              <a:t>DAA PROJECT</a:t>
            </a:r>
            <a:endParaRPr lang="en-US" sz="4400" kern="1200">
              <a:solidFill>
                <a:schemeClr val="tx2"/>
              </a:solidFill>
              <a:latin typeface="+mj-lt"/>
              <a:cs typeface="Posterama"/>
            </a:endParaRPr>
          </a:p>
        </p:txBody>
      </p: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4CD73DBB-9AC8-4BE7-AA43-995A7495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2DE672-70F7-4637-B2FF-2FA41F0B0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DD2F0317-76EA-414D-B393-F8B40F19C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EDD0BAA-CF8C-4BEE-8C35-300AF2017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35A65F3-B3C8-4CC6-BA1A-035AEA210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B2B25A-CE08-484B-B756-77C69C3BF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6F5E584-459A-4F39-9F69-43177D7D6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A96BF44-ED00-4109-9F2F-65716299D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C01C93-49E2-4D91-BD01-E1E20675B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961950D-1C40-4BA8-9CCE-D8E2C0AB9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934D714-BCAF-4495-A9AD-F66AC579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4" name="Picture 3">
            <a:extLst>
              <a:ext uri="{FF2B5EF4-FFF2-40B4-BE49-F238E27FC236}">
                <a16:creationId xmlns:a16="http://schemas.microsoft.com/office/drawing/2014/main" id="{B2CD1041-B669-4BED-BD18-6044816F7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49" r="7" b="42944"/>
          <a:stretch/>
        </p:blipFill>
        <p:spPr>
          <a:xfrm>
            <a:off x="188468" y="10"/>
            <a:ext cx="11812017" cy="3919684"/>
          </a:xfrm>
          <a:prstGeom prst="rect">
            <a:avLst/>
          </a:prstGeom>
        </p:spPr>
      </p:pic>
      <p:grpSp>
        <p:nvGrpSpPr>
          <p:cNvPr id="51" name="Top Left">
            <a:extLst>
              <a:ext uri="{FF2B5EF4-FFF2-40B4-BE49-F238E27FC236}">
                <a16:creationId xmlns:a16="http://schemas.microsoft.com/office/drawing/2014/main" id="{AAFDD3F2-C28D-4186-A9F0-DA324412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5302C02-0D50-4BBD-8410-674BE02F9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C7FBB7-D7DF-46D6-80AF-EA374C31A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6BD1F9-BA15-455A-AC80-3E40C5B6A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AD4DC37-4D5F-4CFC-B64A-ACA7ED69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2A0B918-ED2A-45A5-9247-67750B3D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75DAE7-4E0F-4B22-BDD1-4B3F3535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0A3A5C-7609-4229-8E65-17AD785E3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5372" y="4088049"/>
            <a:ext cx="4977905" cy="2031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TEAM - PERFECT DEALERS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K.Vishnu Sainadh – BL.EN.U4AIE19028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K.Satwik                  - BL.EN.U4AIE19034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V.Ashrith                 - BL.EN.U4AIE19066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992BA179-C097-4C75-83EA-A7A702D3B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D11CE2-8212-41C9-B5AC-00C75287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19E2E8-BC88-42EC-9C0B-FE209DFC1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723466-1F46-4AF3-B3F5-4E83BC7D0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A118F0-0824-4C18-B53B-0CF8DA70C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52EB7B-2BB6-441F-98E6-0CAC841D2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238508-65CF-4F7E-91FB-CF36A1C6F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C8B8D2-1338-4D15-BD6F-05347C6D1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7B21C1-9D88-498E-A8CB-477814C5B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C59CDA-8041-484A-BA8B-D426898A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14D33187-CEF6-422A-928A-9334CEF8D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" y="2819400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C2B44D-30FA-47D5-BAD0-3BA852D0F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D38DE4-2378-4BAA-BB99-980DFB24E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06DEAC-A308-4DAE-90E8-865C811F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" t="-237" r="-177" b="-157"/>
          <a:stretch/>
        </p:blipFill>
        <p:spPr>
          <a:xfrm>
            <a:off x="200916" y="2813954"/>
            <a:ext cx="5905485" cy="40555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FB8F464-747E-41A7-8F74-7EDE31179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" t="-33590" r="-177" b="357"/>
          <a:stretch/>
        </p:blipFill>
        <p:spPr>
          <a:xfrm>
            <a:off x="6106420" y="1435183"/>
            <a:ext cx="5897223" cy="5421330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2A007E35-5AD8-4833-87A4-99737C264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54BCEE67-7AE7-4FAD-BE0B-E4DD7B900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6CBFD26-40CF-4FE4-9C96-D773C9F80B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47256C7-C808-4C82-A630-05196AAE6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EF74DC0-EFE6-4316-88CA-6DE1FE0631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EEF082E-F88A-4990-B9A0-496A41D1B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E247848-28A4-4348-9602-91E3EF905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C63D56F-93DA-4188-A93A-B0E9279F02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D65CD4-FCAE-410C-8C06-A8672DE5DB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3156BD-CBBB-4C3B-AAA7-C9493C014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31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3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939AE0-EF51-4A6F-B92A-686DDDE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LET'S SEE OUR IMPLEMENTATION</a:t>
            </a:r>
          </a:p>
        </p:txBody>
      </p:sp>
      <p:grpSp>
        <p:nvGrpSpPr>
          <p:cNvPr id="14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1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518C-BB9F-465C-BFD5-B56AE61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F343-6B97-4F78-888A-D92F0CA4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0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firm has divided its marketing area into n zones. The amount of sales depends upon the number of the salesman in each zone. The firm has been collecting the data regarding sales and salesman in each area over a number of past years. For the next year firm has only x number of  salesman and the problem is to allocate these salesman to n different zones so that the total sales are maximum.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3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AC1C-F58D-4F86-995C-7E1983A8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B2DD-7D53-4995-AD52-7481FB42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Dynamic Programming</a:t>
            </a:r>
          </a:p>
          <a:p>
            <a:pPr lvl="1"/>
            <a:r>
              <a:rPr lang="en-US"/>
              <a:t>Optimization over plain recursion</a:t>
            </a:r>
          </a:p>
          <a:p>
            <a:pPr lvl="1"/>
            <a:r>
              <a:rPr lang="en-US"/>
              <a:t>Can be divided into sub-problems</a:t>
            </a:r>
          </a:p>
          <a:p>
            <a:pPr lvl="1"/>
            <a:r>
              <a:rPr lang="en-US"/>
              <a:t>Tabular presentation</a:t>
            </a:r>
          </a:p>
          <a:p>
            <a:pPr lvl="1"/>
            <a:r>
              <a:rPr lang="en-US"/>
              <a:t>Optimality at each stage</a:t>
            </a:r>
            <a:endParaRPr lang="en-US" dirty="0"/>
          </a:p>
          <a:p>
            <a:pPr lvl="1"/>
            <a:r>
              <a:rPr lang="en-US"/>
              <a:t>Overall optimality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ECA3AD-D389-423B-A098-2EA67D8C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SOLVING WITH AN EXAMPLE</a:t>
            </a:r>
            <a:endParaRPr lang="en-US" dirty="0">
              <a:cs typeface="Posterama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44295F7-03EF-4283-ACF6-03B4B2C1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84" y="2304937"/>
            <a:ext cx="3674865" cy="3808151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72C59B-942C-43F3-AB04-B67A24B9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Assumptions:</a:t>
            </a:r>
          </a:p>
          <a:p>
            <a:pPr lvl="1"/>
            <a:r>
              <a:rPr lang="en-US" sz="2000">
                <a:ea typeface="+mn-lt"/>
                <a:cs typeface="+mn-lt"/>
              </a:rPr>
              <a:t>X1, X2 and X3 be the number of salesmen allocated to zone 1, zone 2 and zone 3</a:t>
            </a:r>
          </a:p>
          <a:p>
            <a:pPr lvl="1"/>
            <a:r>
              <a:rPr lang="en-US" sz="2000">
                <a:ea typeface="+mn-lt"/>
                <a:cs typeface="+mn-lt"/>
              </a:rPr>
              <a:t>f1(X1), f2(X2) and f3(X3) be the profits from zone 1, zone 2 and zone 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E3ED83-8CA0-4121-93B8-7169296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STAGE - 1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C3B0EA5-9F57-46AF-AF2A-C5052D1A4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056"/>
            <a:ext cx="10515600" cy="3549013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5C3-5CFC-410A-BD68-3932319B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STAGE - 2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EBA5F5B-FDC6-4C44-877B-B621CB4F8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76" y="1689927"/>
            <a:ext cx="8611522" cy="5238598"/>
          </a:xfrm>
        </p:spPr>
      </p:pic>
    </p:spTree>
    <p:extLst>
      <p:ext uri="{BB962C8B-B14F-4D97-AF65-F5344CB8AC3E}">
        <p14:creationId xmlns:p14="http://schemas.microsoft.com/office/powerpoint/2010/main" val="298409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318C-7321-4A66-BD97-53F602BE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STAGE - 3</a:t>
            </a:r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741F3B8-F336-4274-8AA3-AC50A59C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98" y="1695266"/>
            <a:ext cx="11643203" cy="4163207"/>
          </a:xfrm>
        </p:spPr>
      </p:pic>
    </p:spTree>
    <p:extLst>
      <p:ext uri="{BB962C8B-B14F-4D97-AF65-F5344CB8AC3E}">
        <p14:creationId xmlns:p14="http://schemas.microsoft.com/office/powerpoint/2010/main" val="186049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5BB-580E-4A6E-8206-C075783E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Posterama"/>
              </a:rPr>
              <a:t>WHY DYNAMIC PROGRAMMING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E400-7DF1-4D2A-9080-AD253E5D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make decision at each step considering current problem and solution to previously solved sub problem to calculate optimal solution</a:t>
            </a:r>
          </a:p>
          <a:p>
            <a:r>
              <a:rPr lang="en-US"/>
              <a:t>Why not greedy ?</a:t>
            </a:r>
          </a:p>
          <a:p>
            <a:pPr lvl="1"/>
            <a:r>
              <a:rPr lang="en-US">
                <a:ea typeface="+mn-lt"/>
                <a:cs typeface="+mn-lt"/>
              </a:rPr>
              <a:t>The greedy method computes its solution by making its choices in a serial forward fashion, never looking back or revising previous choices.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A5EC-8D03-498E-827C-6308C22E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OUTPUT</a:t>
            </a:r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F07B2FC-B50D-4DEC-A432-A8062733B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3049"/>
            <a:ext cx="5181600" cy="3556490"/>
          </a:xfr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F6EF68D-958C-4B6B-BE7F-CC995A4D0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15827"/>
            <a:ext cx="5181600" cy="3570934"/>
          </a:xfrm>
        </p:spPr>
      </p:pic>
    </p:spTree>
    <p:extLst>
      <p:ext uri="{BB962C8B-B14F-4D97-AF65-F5344CB8AC3E}">
        <p14:creationId xmlns:p14="http://schemas.microsoft.com/office/powerpoint/2010/main" val="39215212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8E6E2"/>
      </a:lt2>
      <a:accent1>
        <a:srgbClr val="296AE7"/>
      </a:accent1>
      <a:accent2>
        <a:srgbClr val="17A7D5"/>
      </a:accent2>
      <a:accent3>
        <a:srgbClr val="21B89E"/>
      </a:accent3>
      <a:accent4>
        <a:srgbClr val="14BB59"/>
      </a:accent4>
      <a:accent5>
        <a:srgbClr val="23BD22"/>
      </a:accent5>
      <a:accent6>
        <a:srgbClr val="5AB914"/>
      </a:accent6>
      <a:hlink>
        <a:srgbClr val="31954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ExploreVTI</vt:lpstr>
      <vt:lpstr>DAA PROJECT</vt:lpstr>
      <vt:lpstr>PROBLEM STATEMENT</vt:lpstr>
      <vt:lpstr>APPROACH</vt:lpstr>
      <vt:lpstr>SOLVING WITH AN EXAMPLE</vt:lpstr>
      <vt:lpstr>STAGE - 1</vt:lpstr>
      <vt:lpstr>STAGE - 2</vt:lpstr>
      <vt:lpstr>STAGE - 3</vt:lpstr>
      <vt:lpstr>WHY DYNAMIC PROGRAMMING ?</vt:lpstr>
      <vt:lpstr>OUTPUT</vt:lpstr>
      <vt:lpstr>OUTPUT</vt:lpstr>
      <vt:lpstr>LET'S SEE OUR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144</cp:revision>
  <dcterms:created xsi:type="dcterms:W3CDTF">2021-05-17T13:43:13Z</dcterms:created>
  <dcterms:modified xsi:type="dcterms:W3CDTF">2021-05-18T01:03:57Z</dcterms:modified>
</cp:coreProperties>
</file>