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10716-D160-47C8-A3FE-F5E9C26700D6}" v="164" dt="2021-12-03T04:56:14.724"/>
    <p1510:client id="{E7973574-7EEA-0413-FEC2-F17ABB54B5E7}" v="915" dt="2021-12-03T12:59:07.659"/>
    <p1510:client id="{F24C02AB-6BEB-0E54-644A-28B6FE06B624}" v="61" dt="2021-12-03T18:31:5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74F40-431F-4E32-8320-A3C9916B67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3484A4-278E-4593-B8A1-55E9CEE48428}">
      <dgm:prSet/>
      <dgm:spPr/>
      <dgm:t>
        <a:bodyPr/>
        <a:lstStyle/>
        <a:p>
          <a:r>
            <a:rPr lang="en-US"/>
            <a:t>Introduction </a:t>
          </a:r>
        </a:p>
      </dgm:t>
    </dgm:pt>
    <dgm:pt modelId="{0F7D63AB-8E22-415D-B868-D0967A414C83}" type="parTrans" cxnId="{A522248D-7735-43CC-992D-D330FC0CAA89}">
      <dgm:prSet/>
      <dgm:spPr/>
      <dgm:t>
        <a:bodyPr/>
        <a:lstStyle/>
        <a:p>
          <a:endParaRPr lang="en-US"/>
        </a:p>
      </dgm:t>
    </dgm:pt>
    <dgm:pt modelId="{9845BEB5-1A49-4521-8768-A78A7D3D4A23}" type="sibTrans" cxnId="{A522248D-7735-43CC-992D-D330FC0CAA89}">
      <dgm:prSet/>
      <dgm:spPr/>
      <dgm:t>
        <a:bodyPr/>
        <a:lstStyle/>
        <a:p>
          <a:endParaRPr lang="en-US"/>
        </a:p>
      </dgm:t>
    </dgm:pt>
    <dgm:pt modelId="{D599832C-D3D9-4390-96A9-92280D341714}">
      <dgm:prSet/>
      <dgm:spPr/>
      <dgm:t>
        <a:bodyPr/>
        <a:lstStyle/>
        <a:p>
          <a:r>
            <a:rPr lang="en-US"/>
            <a:t>Surveillance</a:t>
          </a:r>
        </a:p>
      </dgm:t>
    </dgm:pt>
    <dgm:pt modelId="{4F6CABBE-7EBF-420D-BB1B-368351CFD029}" type="parTrans" cxnId="{3697481B-4007-46B0-9E7D-95B7D337BAD8}">
      <dgm:prSet/>
      <dgm:spPr/>
      <dgm:t>
        <a:bodyPr/>
        <a:lstStyle/>
        <a:p>
          <a:endParaRPr lang="en-US"/>
        </a:p>
      </dgm:t>
    </dgm:pt>
    <dgm:pt modelId="{46DEBE1F-9021-4659-AF8A-2099C3BBC153}" type="sibTrans" cxnId="{3697481B-4007-46B0-9E7D-95B7D337BAD8}">
      <dgm:prSet/>
      <dgm:spPr/>
      <dgm:t>
        <a:bodyPr/>
        <a:lstStyle/>
        <a:p>
          <a:endParaRPr lang="en-US"/>
        </a:p>
      </dgm:t>
    </dgm:pt>
    <dgm:pt modelId="{45924671-51AC-4962-9D54-42B791FCF9F2}">
      <dgm:prSet/>
      <dgm:spPr/>
      <dgm:t>
        <a:bodyPr/>
        <a:lstStyle/>
        <a:p>
          <a:r>
            <a:rPr lang="en-US"/>
            <a:t>Kalman filter</a:t>
          </a:r>
        </a:p>
      </dgm:t>
    </dgm:pt>
    <dgm:pt modelId="{5DF6FCCC-41BA-45AF-8912-C63FF26938D8}" type="parTrans" cxnId="{1B947E2E-B971-4EEC-A395-80FC82141C9E}">
      <dgm:prSet/>
      <dgm:spPr/>
      <dgm:t>
        <a:bodyPr/>
        <a:lstStyle/>
        <a:p>
          <a:endParaRPr lang="en-US"/>
        </a:p>
      </dgm:t>
    </dgm:pt>
    <dgm:pt modelId="{3670C44B-0FA8-47BF-AA18-D21C0CAA2BED}" type="sibTrans" cxnId="{1B947E2E-B971-4EEC-A395-80FC82141C9E}">
      <dgm:prSet/>
      <dgm:spPr/>
      <dgm:t>
        <a:bodyPr/>
        <a:lstStyle/>
        <a:p>
          <a:endParaRPr lang="en-US"/>
        </a:p>
      </dgm:t>
    </dgm:pt>
    <dgm:pt modelId="{C97E7BC3-5C48-461C-BE92-313435F4BF51}">
      <dgm:prSet/>
      <dgm:spPr/>
      <dgm:t>
        <a:bodyPr/>
        <a:lstStyle/>
        <a:p>
          <a:r>
            <a:rPr lang="en-US"/>
            <a:t>Why Kalman filter?</a:t>
          </a:r>
        </a:p>
      </dgm:t>
    </dgm:pt>
    <dgm:pt modelId="{133E3C59-3EFB-49ED-994D-52BFD0D07359}" type="parTrans" cxnId="{F3966A06-80AC-4E68-A4B6-083D12627478}">
      <dgm:prSet/>
      <dgm:spPr/>
      <dgm:t>
        <a:bodyPr/>
        <a:lstStyle/>
        <a:p>
          <a:endParaRPr lang="en-US"/>
        </a:p>
      </dgm:t>
    </dgm:pt>
    <dgm:pt modelId="{D6207CE4-04CB-4C0D-A237-86A321C2D086}" type="sibTrans" cxnId="{F3966A06-80AC-4E68-A4B6-083D12627478}">
      <dgm:prSet/>
      <dgm:spPr/>
      <dgm:t>
        <a:bodyPr/>
        <a:lstStyle/>
        <a:p>
          <a:endParaRPr lang="en-US"/>
        </a:p>
      </dgm:t>
    </dgm:pt>
    <dgm:pt modelId="{CC265D7D-9AA0-4EBD-9949-C81725A195BD}">
      <dgm:prSet/>
      <dgm:spPr/>
      <dgm:t>
        <a:bodyPr/>
        <a:lstStyle/>
        <a:p>
          <a:r>
            <a:rPr lang="en-US"/>
            <a:t>Advantages of Kalman filter</a:t>
          </a:r>
        </a:p>
      </dgm:t>
    </dgm:pt>
    <dgm:pt modelId="{90A2EF02-7A2A-4626-8E87-08C1E41AE076}" type="parTrans" cxnId="{407D6ECE-3200-4E90-B8B8-6868C0D5BEA9}">
      <dgm:prSet/>
      <dgm:spPr/>
      <dgm:t>
        <a:bodyPr/>
        <a:lstStyle/>
        <a:p>
          <a:endParaRPr lang="en-US"/>
        </a:p>
      </dgm:t>
    </dgm:pt>
    <dgm:pt modelId="{95A1BD3C-1642-430E-B333-197E812DA61A}" type="sibTrans" cxnId="{407D6ECE-3200-4E90-B8B8-6868C0D5BEA9}">
      <dgm:prSet/>
      <dgm:spPr/>
      <dgm:t>
        <a:bodyPr/>
        <a:lstStyle/>
        <a:p>
          <a:endParaRPr lang="en-US"/>
        </a:p>
      </dgm:t>
    </dgm:pt>
    <dgm:pt modelId="{920AABA7-A5A5-4BA7-98E9-4DF534BCA057}">
      <dgm:prSet/>
      <dgm:spPr/>
      <dgm:t>
        <a:bodyPr/>
        <a:lstStyle/>
        <a:p>
          <a:r>
            <a:rPr lang="en-US" dirty="0"/>
            <a:t>Results </a:t>
          </a:r>
        </a:p>
      </dgm:t>
    </dgm:pt>
    <dgm:pt modelId="{B92FD7EF-0FD4-4154-8657-97778967DE27}" type="parTrans" cxnId="{5ADEEC47-AB2E-4FB6-A679-FC6F25C45F7D}">
      <dgm:prSet/>
      <dgm:spPr/>
      <dgm:t>
        <a:bodyPr/>
        <a:lstStyle/>
        <a:p>
          <a:endParaRPr lang="en-US"/>
        </a:p>
      </dgm:t>
    </dgm:pt>
    <dgm:pt modelId="{EEA4F05C-A5ED-4B42-A526-CD3969489CEF}" type="sibTrans" cxnId="{5ADEEC47-AB2E-4FB6-A679-FC6F25C45F7D}">
      <dgm:prSet/>
      <dgm:spPr/>
      <dgm:t>
        <a:bodyPr/>
        <a:lstStyle/>
        <a:p>
          <a:endParaRPr lang="en-US"/>
        </a:p>
      </dgm:t>
    </dgm:pt>
    <dgm:pt modelId="{DA303AE9-3DFE-4888-838A-76549258C22B}">
      <dgm:prSet/>
      <dgm:spPr/>
      <dgm:t>
        <a:bodyPr/>
        <a:lstStyle/>
        <a:p>
          <a:r>
            <a:rPr lang="en-US" dirty="0"/>
            <a:t>Conclusion &amp; Future Scope</a:t>
          </a:r>
        </a:p>
      </dgm:t>
    </dgm:pt>
    <dgm:pt modelId="{BF5282C7-B3E5-4E2D-BF99-20CEC6104A65}" type="parTrans" cxnId="{330DDC2E-6D93-4B5D-B2BB-C1873D17B686}">
      <dgm:prSet/>
      <dgm:spPr/>
      <dgm:t>
        <a:bodyPr/>
        <a:lstStyle/>
        <a:p>
          <a:endParaRPr lang="en-IN"/>
        </a:p>
      </dgm:t>
    </dgm:pt>
    <dgm:pt modelId="{D0C0D0E7-2D74-4254-AE5D-08491BCED67E}" type="sibTrans" cxnId="{330DDC2E-6D93-4B5D-B2BB-C1873D17B686}">
      <dgm:prSet/>
      <dgm:spPr/>
      <dgm:t>
        <a:bodyPr/>
        <a:lstStyle/>
        <a:p>
          <a:endParaRPr lang="en-IN"/>
        </a:p>
      </dgm:t>
    </dgm:pt>
    <dgm:pt modelId="{4082EF20-2085-468F-87B3-5A600ED13E33}" type="pres">
      <dgm:prSet presAssocID="{AA774F40-431F-4E32-8320-A3C9916B6768}" presName="linear" presStyleCnt="0">
        <dgm:presLayoutVars>
          <dgm:animLvl val="lvl"/>
          <dgm:resizeHandles val="exact"/>
        </dgm:presLayoutVars>
      </dgm:prSet>
      <dgm:spPr/>
    </dgm:pt>
    <dgm:pt modelId="{7324CCE5-9FC3-4A43-B4E1-E8AC27A86016}" type="pres">
      <dgm:prSet presAssocID="{913484A4-278E-4593-B8A1-55E9CEE4842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615C89A-90AD-45B2-B855-CA8AF1571FCE}" type="pres">
      <dgm:prSet presAssocID="{9845BEB5-1A49-4521-8768-A78A7D3D4A23}" presName="spacer" presStyleCnt="0"/>
      <dgm:spPr/>
    </dgm:pt>
    <dgm:pt modelId="{FE0F334F-6B89-46AB-9B7B-77F7B4E3AFBC}" type="pres">
      <dgm:prSet presAssocID="{D599832C-D3D9-4390-96A9-92280D34171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9B34155-6D67-4372-BAF6-3245DE81FDB9}" type="pres">
      <dgm:prSet presAssocID="{46DEBE1F-9021-4659-AF8A-2099C3BBC153}" presName="spacer" presStyleCnt="0"/>
      <dgm:spPr/>
    </dgm:pt>
    <dgm:pt modelId="{6515ED32-78D9-45C5-8716-16AC66BBA39E}" type="pres">
      <dgm:prSet presAssocID="{45924671-51AC-4962-9D54-42B791FCF9F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A32145E-0A6A-49FD-BBE4-CD594A6BE1F5}" type="pres">
      <dgm:prSet presAssocID="{3670C44B-0FA8-47BF-AA18-D21C0CAA2BED}" presName="spacer" presStyleCnt="0"/>
      <dgm:spPr/>
    </dgm:pt>
    <dgm:pt modelId="{7124D7E5-15E6-4437-A5AB-8577B98395D1}" type="pres">
      <dgm:prSet presAssocID="{C97E7BC3-5C48-461C-BE92-313435F4BF5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76DD80D-D1E6-4EB9-93E1-BF18D7971084}" type="pres">
      <dgm:prSet presAssocID="{D6207CE4-04CB-4C0D-A237-86A321C2D086}" presName="spacer" presStyleCnt="0"/>
      <dgm:spPr/>
    </dgm:pt>
    <dgm:pt modelId="{A72C12E5-2D70-4655-B249-35D18AEA4BD0}" type="pres">
      <dgm:prSet presAssocID="{CC265D7D-9AA0-4EBD-9949-C81725A195B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71938DE-8E51-4327-815E-DA986ED0EB8D}" type="pres">
      <dgm:prSet presAssocID="{95A1BD3C-1642-430E-B333-197E812DA61A}" presName="spacer" presStyleCnt="0"/>
      <dgm:spPr/>
    </dgm:pt>
    <dgm:pt modelId="{4C997232-5B85-42CA-A47D-2102C43042A0}" type="pres">
      <dgm:prSet presAssocID="{920AABA7-A5A5-4BA7-98E9-4DF534BCA05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E67800C-D1D1-45C3-8F72-6724F96108ED}" type="pres">
      <dgm:prSet presAssocID="{EEA4F05C-A5ED-4B42-A526-CD3969489CEF}" presName="spacer" presStyleCnt="0"/>
      <dgm:spPr/>
    </dgm:pt>
    <dgm:pt modelId="{21CD2A71-4AA8-44A6-9E7B-9D501D004B94}" type="pres">
      <dgm:prSet presAssocID="{DA303AE9-3DFE-4888-838A-76549258C2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1230502-6B1E-4387-854A-51E2DDA1D97A}" type="presOf" srcId="{45924671-51AC-4962-9D54-42B791FCF9F2}" destId="{6515ED32-78D9-45C5-8716-16AC66BBA39E}" srcOrd="0" destOrd="0" presId="urn:microsoft.com/office/officeart/2005/8/layout/vList2"/>
    <dgm:cxn modelId="{F3966A06-80AC-4E68-A4B6-083D12627478}" srcId="{AA774F40-431F-4E32-8320-A3C9916B6768}" destId="{C97E7BC3-5C48-461C-BE92-313435F4BF51}" srcOrd="3" destOrd="0" parTransId="{133E3C59-3EFB-49ED-994D-52BFD0D07359}" sibTransId="{D6207CE4-04CB-4C0D-A237-86A321C2D086}"/>
    <dgm:cxn modelId="{3697481B-4007-46B0-9E7D-95B7D337BAD8}" srcId="{AA774F40-431F-4E32-8320-A3C9916B6768}" destId="{D599832C-D3D9-4390-96A9-92280D341714}" srcOrd="1" destOrd="0" parTransId="{4F6CABBE-7EBF-420D-BB1B-368351CFD029}" sibTransId="{46DEBE1F-9021-4659-AF8A-2099C3BBC153}"/>
    <dgm:cxn modelId="{1B947E2E-B971-4EEC-A395-80FC82141C9E}" srcId="{AA774F40-431F-4E32-8320-A3C9916B6768}" destId="{45924671-51AC-4962-9D54-42B791FCF9F2}" srcOrd="2" destOrd="0" parTransId="{5DF6FCCC-41BA-45AF-8912-C63FF26938D8}" sibTransId="{3670C44B-0FA8-47BF-AA18-D21C0CAA2BED}"/>
    <dgm:cxn modelId="{330DDC2E-6D93-4B5D-B2BB-C1873D17B686}" srcId="{AA774F40-431F-4E32-8320-A3C9916B6768}" destId="{DA303AE9-3DFE-4888-838A-76549258C22B}" srcOrd="6" destOrd="0" parTransId="{BF5282C7-B3E5-4E2D-BF99-20CEC6104A65}" sibTransId="{D0C0D0E7-2D74-4254-AE5D-08491BCED67E}"/>
    <dgm:cxn modelId="{A4283F30-E45D-4941-8237-ACBB1B08F80E}" type="presOf" srcId="{DA303AE9-3DFE-4888-838A-76549258C22B}" destId="{21CD2A71-4AA8-44A6-9E7B-9D501D004B94}" srcOrd="0" destOrd="0" presId="urn:microsoft.com/office/officeart/2005/8/layout/vList2"/>
    <dgm:cxn modelId="{5ADEEC47-AB2E-4FB6-A679-FC6F25C45F7D}" srcId="{AA774F40-431F-4E32-8320-A3C9916B6768}" destId="{920AABA7-A5A5-4BA7-98E9-4DF534BCA057}" srcOrd="5" destOrd="0" parTransId="{B92FD7EF-0FD4-4154-8657-97778967DE27}" sibTransId="{EEA4F05C-A5ED-4B42-A526-CD3969489CEF}"/>
    <dgm:cxn modelId="{7538854F-5178-45E5-AACA-D81B0F23AB1C}" type="presOf" srcId="{D599832C-D3D9-4390-96A9-92280D341714}" destId="{FE0F334F-6B89-46AB-9B7B-77F7B4E3AFBC}" srcOrd="0" destOrd="0" presId="urn:microsoft.com/office/officeart/2005/8/layout/vList2"/>
    <dgm:cxn modelId="{630D1E78-5A86-4C47-B451-ECDB12FA33CF}" type="presOf" srcId="{AA774F40-431F-4E32-8320-A3C9916B6768}" destId="{4082EF20-2085-468F-87B3-5A600ED13E33}" srcOrd="0" destOrd="0" presId="urn:microsoft.com/office/officeart/2005/8/layout/vList2"/>
    <dgm:cxn modelId="{7BE0F97A-4759-407E-B018-DAB6D118AA41}" type="presOf" srcId="{920AABA7-A5A5-4BA7-98E9-4DF534BCA057}" destId="{4C997232-5B85-42CA-A47D-2102C43042A0}" srcOrd="0" destOrd="0" presId="urn:microsoft.com/office/officeart/2005/8/layout/vList2"/>
    <dgm:cxn modelId="{B0E01C7B-B607-4FB0-AD33-F19F617892C2}" type="presOf" srcId="{CC265D7D-9AA0-4EBD-9949-C81725A195BD}" destId="{A72C12E5-2D70-4655-B249-35D18AEA4BD0}" srcOrd="0" destOrd="0" presId="urn:microsoft.com/office/officeart/2005/8/layout/vList2"/>
    <dgm:cxn modelId="{A522248D-7735-43CC-992D-D330FC0CAA89}" srcId="{AA774F40-431F-4E32-8320-A3C9916B6768}" destId="{913484A4-278E-4593-B8A1-55E9CEE48428}" srcOrd="0" destOrd="0" parTransId="{0F7D63AB-8E22-415D-B868-D0967A414C83}" sibTransId="{9845BEB5-1A49-4521-8768-A78A7D3D4A23}"/>
    <dgm:cxn modelId="{E5A20DB7-AFBC-4963-88EB-EEF81D48F91E}" type="presOf" srcId="{C97E7BC3-5C48-461C-BE92-313435F4BF51}" destId="{7124D7E5-15E6-4437-A5AB-8577B98395D1}" srcOrd="0" destOrd="0" presId="urn:microsoft.com/office/officeart/2005/8/layout/vList2"/>
    <dgm:cxn modelId="{407D6ECE-3200-4E90-B8B8-6868C0D5BEA9}" srcId="{AA774F40-431F-4E32-8320-A3C9916B6768}" destId="{CC265D7D-9AA0-4EBD-9949-C81725A195BD}" srcOrd="4" destOrd="0" parTransId="{90A2EF02-7A2A-4626-8E87-08C1E41AE076}" sibTransId="{95A1BD3C-1642-430E-B333-197E812DA61A}"/>
    <dgm:cxn modelId="{1F25C9FA-E062-4799-A4F0-67576BAEF574}" type="presOf" srcId="{913484A4-278E-4593-B8A1-55E9CEE48428}" destId="{7324CCE5-9FC3-4A43-B4E1-E8AC27A86016}" srcOrd="0" destOrd="0" presId="urn:microsoft.com/office/officeart/2005/8/layout/vList2"/>
    <dgm:cxn modelId="{49A39FBC-E7A6-46C9-A27C-6768809C7F01}" type="presParOf" srcId="{4082EF20-2085-468F-87B3-5A600ED13E33}" destId="{7324CCE5-9FC3-4A43-B4E1-E8AC27A86016}" srcOrd="0" destOrd="0" presId="urn:microsoft.com/office/officeart/2005/8/layout/vList2"/>
    <dgm:cxn modelId="{EAE2E469-8071-43A2-9CF8-E5AA9390692D}" type="presParOf" srcId="{4082EF20-2085-468F-87B3-5A600ED13E33}" destId="{D615C89A-90AD-45B2-B855-CA8AF1571FCE}" srcOrd="1" destOrd="0" presId="urn:microsoft.com/office/officeart/2005/8/layout/vList2"/>
    <dgm:cxn modelId="{95F94C22-F813-4859-922E-D6278B50D11B}" type="presParOf" srcId="{4082EF20-2085-468F-87B3-5A600ED13E33}" destId="{FE0F334F-6B89-46AB-9B7B-77F7B4E3AFBC}" srcOrd="2" destOrd="0" presId="urn:microsoft.com/office/officeart/2005/8/layout/vList2"/>
    <dgm:cxn modelId="{DBDCDD83-2F20-4AB9-8EA3-809BD5BBBB2E}" type="presParOf" srcId="{4082EF20-2085-468F-87B3-5A600ED13E33}" destId="{59B34155-6D67-4372-BAF6-3245DE81FDB9}" srcOrd="3" destOrd="0" presId="urn:microsoft.com/office/officeart/2005/8/layout/vList2"/>
    <dgm:cxn modelId="{A1BF15BB-5615-4D50-9A35-7D14FAAC0E1A}" type="presParOf" srcId="{4082EF20-2085-468F-87B3-5A600ED13E33}" destId="{6515ED32-78D9-45C5-8716-16AC66BBA39E}" srcOrd="4" destOrd="0" presId="urn:microsoft.com/office/officeart/2005/8/layout/vList2"/>
    <dgm:cxn modelId="{59A8AEBA-0AED-4218-87D8-37F7A7EAA978}" type="presParOf" srcId="{4082EF20-2085-468F-87B3-5A600ED13E33}" destId="{2A32145E-0A6A-49FD-BBE4-CD594A6BE1F5}" srcOrd="5" destOrd="0" presId="urn:microsoft.com/office/officeart/2005/8/layout/vList2"/>
    <dgm:cxn modelId="{7A03253A-F8AE-4CD4-9A68-385641E878BE}" type="presParOf" srcId="{4082EF20-2085-468F-87B3-5A600ED13E33}" destId="{7124D7E5-15E6-4437-A5AB-8577B98395D1}" srcOrd="6" destOrd="0" presId="urn:microsoft.com/office/officeart/2005/8/layout/vList2"/>
    <dgm:cxn modelId="{B6E65DE1-062A-49DC-B28E-CB439B78AD6F}" type="presParOf" srcId="{4082EF20-2085-468F-87B3-5A600ED13E33}" destId="{876DD80D-D1E6-4EB9-93E1-BF18D7971084}" srcOrd="7" destOrd="0" presId="urn:microsoft.com/office/officeart/2005/8/layout/vList2"/>
    <dgm:cxn modelId="{FF41B560-1CE0-4EFF-8EEC-98A68F8117A3}" type="presParOf" srcId="{4082EF20-2085-468F-87B3-5A600ED13E33}" destId="{A72C12E5-2D70-4655-B249-35D18AEA4BD0}" srcOrd="8" destOrd="0" presId="urn:microsoft.com/office/officeart/2005/8/layout/vList2"/>
    <dgm:cxn modelId="{FE0B8142-5AF6-45C1-A648-4DB20F5A9BEE}" type="presParOf" srcId="{4082EF20-2085-468F-87B3-5A600ED13E33}" destId="{871938DE-8E51-4327-815E-DA986ED0EB8D}" srcOrd="9" destOrd="0" presId="urn:microsoft.com/office/officeart/2005/8/layout/vList2"/>
    <dgm:cxn modelId="{A687FE5F-7E98-42B7-9761-4A2FF5D09997}" type="presParOf" srcId="{4082EF20-2085-468F-87B3-5A600ED13E33}" destId="{4C997232-5B85-42CA-A47D-2102C43042A0}" srcOrd="10" destOrd="0" presId="urn:microsoft.com/office/officeart/2005/8/layout/vList2"/>
    <dgm:cxn modelId="{692D1ACA-2390-451D-8A9F-F4EDFAED427E}" type="presParOf" srcId="{4082EF20-2085-468F-87B3-5A600ED13E33}" destId="{7E67800C-D1D1-45C3-8F72-6724F96108ED}" srcOrd="11" destOrd="0" presId="urn:microsoft.com/office/officeart/2005/8/layout/vList2"/>
    <dgm:cxn modelId="{1124B153-DAD0-401D-B6DC-E2E7F1AB163A}" type="presParOf" srcId="{4082EF20-2085-468F-87B3-5A600ED13E33}" destId="{21CD2A71-4AA8-44A6-9E7B-9D501D004B9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B6343-8D8F-4F14-9FAE-7672AC0964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DA96D-91FE-488E-A9A5-CCD757554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Surveillance means that keeping a close watch on someone</a:t>
          </a:r>
        </a:p>
      </dgm:t>
    </dgm:pt>
    <dgm:pt modelId="{2F9FB856-D591-4309-BB3E-042BE92C260C}" type="parTrans" cxnId="{115F6879-CA41-46BE-B91C-7D22E9F906FB}">
      <dgm:prSet/>
      <dgm:spPr/>
      <dgm:t>
        <a:bodyPr/>
        <a:lstStyle/>
        <a:p>
          <a:endParaRPr lang="en-US"/>
        </a:p>
      </dgm:t>
    </dgm:pt>
    <dgm:pt modelId="{3BFDA40C-E3C6-443C-8F43-939A449D3AC1}" type="sibTrans" cxnId="{115F6879-CA41-46BE-B91C-7D22E9F906FB}">
      <dgm:prSet/>
      <dgm:spPr/>
      <dgm:t>
        <a:bodyPr/>
        <a:lstStyle/>
        <a:p>
          <a:endParaRPr lang="en-US"/>
        </a:p>
      </dgm:t>
    </dgm:pt>
    <dgm:pt modelId="{9CF2EF93-0340-4DB1-8919-21AC1D49B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Surveillance in certain conditions is very difficult in such situations Kalman filter can be helpful</a:t>
          </a:r>
        </a:p>
      </dgm:t>
    </dgm:pt>
    <dgm:pt modelId="{69C8ADE2-B253-450F-96C8-7A064E5CF736}" type="parTrans" cxnId="{F734B67B-E5B2-4F3E-9899-EAEE3AF15722}">
      <dgm:prSet/>
      <dgm:spPr/>
      <dgm:t>
        <a:bodyPr/>
        <a:lstStyle/>
        <a:p>
          <a:endParaRPr lang="en-US"/>
        </a:p>
      </dgm:t>
    </dgm:pt>
    <dgm:pt modelId="{F76B5F67-535C-4164-B089-27E5699A59A5}" type="sibTrans" cxnId="{F734B67B-E5B2-4F3E-9899-EAEE3AF15722}">
      <dgm:prSet/>
      <dgm:spPr/>
      <dgm:t>
        <a:bodyPr/>
        <a:lstStyle/>
        <a:p>
          <a:endParaRPr lang="en-US"/>
        </a:p>
      </dgm:t>
    </dgm:pt>
    <dgm:pt modelId="{ABD1A4D3-9D6E-436B-9EF8-E60D76A07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is about using Kalman filter to improve the field of surveillance</a:t>
          </a:r>
        </a:p>
      </dgm:t>
    </dgm:pt>
    <dgm:pt modelId="{4FDF2A05-C1FB-41F1-997F-1E7A6C73E63F}" type="parTrans" cxnId="{6F3BDC41-44BF-4347-A67E-282523359189}">
      <dgm:prSet/>
      <dgm:spPr/>
      <dgm:t>
        <a:bodyPr/>
        <a:lstStyle/>
        <a:p>
          <a:endParaRPr lang="en-US"/>
        </a:p>
      </dgm:t>
    </dgm:pt>
    <dgm:pt modelId="{AD0A5E52-D1E2-46CC-B832-C5200EC21E19}" type="sibTrans" cxnId="{6F3BDC41-44BF-4347-A67E-282523359189}">
      <dgm:prSet/>
      <dgm:spPr/>
      <dgm:t>
        <a:bodyPr/>
        <a:lstStyle/>
        <a:p>
          <a:endParaRPr lang="en-US"/>
        </a:p>
      </dgm:t>
    </dgm:pt>
    <dgm:pt modelId="{EF92209D-0BEE-470A-8DFB-3BFA50206A5C}" type="pres">
      <dgm:prSet presAssocID="{03BB6343-8D8F-4F14-9FAE-7672AC096422}" presName="root" presStyleCnt="0">
        <dgm:presLayoutVars>
          <dgm:dir/>
          <dgm:resizeHandles val="exact"/>
        </dgm:presLayoutVars>
      </dgm:prSet>
      <dgm:spPr/>
    </dgm:pt>
    <dgm:pt modelId="{789EF7B3-51FB-4F7A-961A-0ABFDE4CB3EC}" type="pres">
      <dgm:prSet presAssocID="{9EDDA96D-91FE-488E-A9A5-CCD7575540F7}" presName="compNode" presStyleCnt="0"/>
      <dgm:spPr/>
    </dgm:pt>
    <dgm:pt modelId="{E60F8BA8-C601-4367-A6FD-31CA63245C65}" type="pres">
      <dgm:prSet presAssocID="{9EDDA96D-91FE-488E-A9A5-CCD7575540F7}" presName="bgRect" presStyleLbl="bgShp" presStyleIdx="0" presStyleCnt="3"/>
      <dgm:spPr/>
    </dgm:pt>
    <dgm:pt modelId="{FB983554-CA35-486D-8BD7-CE9AF9DCE62F}" type="pres">
      <dgm:prSet presAssocID="{9EDDA96D-91FE-488E-A9A5-CCD7575540F7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D5A8C25-D7CD-4DCE-8B81-BFDB160E0271}" type="pres">
      <dgm:prSet presAssocID="{9EDDA96D-91FE-488E-A9A5-CCD7575540F7}" presName="spaceRect" presStyleCnt="0"/>
      <dgm:spPr/>
    </dgm:pt>
    <dgm:pt modelId="{13CD84B3-C204-47DA-A1E9-9CDDF2876503}" type="pres">
      <dgm:prSet presAssocID="{9EDDA96D-91FE-488E-A9A5-CCD7575540F7}" presName="parTx" presStyleLbl="revTx" presStyleIdx="0" presStyleCnt="3">
        <dgm:presLayoutVars>
          <dgm:chMax val="0"/>
          <dgm:chPref val="0"/>
        </dgm:presLayoutVars>
      </dgm:prSet>
      <dgm:spPr/>
    </dgm:pt>
    <dgm:pt modelId="{B6370189-8923-4735-963D-685CF629F0CD}" type="pres">
      <dgm:prSet presAssocID="{3BFDA40C-E3C6-443C-8F43-939A449D3AC1}" presName="sibTrans" presStyleCnt="0"/>
      <dgm:spPr/>
    </dgm:pt>
    <dgm:pt modelId="{CC309ED5-6A30-4921-9263-9403D9A2C7FF}" type="pres">
      <dgm:prSet presAssocID="{9CF2EF93-0340-4DB1-8919-21AC1D49B3EB}" presName="compNode" presStyleCnt="0"/>
      <dgm:spPr/>
    </dgm:pt>
    <dgm:pt modelId="{D1EB896B-C098-4BC4-B4DF-8523EF3B6D9D}" type="pres">
      <dgm:prSet presAssocID="{9CF2EF93-0340-4DB1-8919-21AC1D49B3EB}" presName="bgRect" presStyleLbl="bgShp" presStyleIdx="1" presStyleCnt="3"/>
      <dgm:spPr/>
    </dgm:pt>
    <dgm:pt modelId="{EC9512EC-DE7D-43D1-AFB6-C63EEB881355}" type="pres">
      <dgm:prSet presAssocID="{9CF2EF93-0340-4DB1-8919-21AC1D49B3E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286B92A-4BE3-4204-8994-5C40AB691997}" type="pres">
      <dgm:prSet presAssocID="{9CF2EF93-0340-4DB1-8919-21AC1D49B3EB}" presName="spaceRect" presStyleCnt="0"/>
      <dgm:spPr/>
    </dgm:pt>
    <dgm:pt modelId="{4952AA98-E541-4369-B42C-9B088663E046}" type="pres">
      <dgm:prSet presAssocID="{9CF2EF93-0340-4DB1-8919-21AC1D49B3EB}" presName="parTx" presStyleLbl="revTx" presStyleIdx="1" presStyleCnt="3">
        <dgm:presLayoutVars>
          <dgm:chMax val="0"/>
          <dgm:chPref val="0"/>
        </dgm:presLayoutVars>
      </dgm:prSet>
      <dgm:spPr/>
    </dgm:pt>
    <dgm:pt modelId="{B85DBF17-2CCE-4375-9B4C-DBE9ACB20954}" type="pres">
      <dgm:prSet presAssocID="{F76B5F67-535C-4164-B089-27E5699A59A5}" presName="sibTrans" presStyleCnt="0"/>
      <dgm:spPr/>
    </dgm:pt>
    <dgm:pt modelId="{87379FF8-E4D9-4B64-959E-79B04EDFF79E}" type="pres">
      <dgm:prSet presAssocID="{ABD1A4D3-9D6E-436B-9EF8-E60D76A07CC7}" presName="compNode" presStyleCnt="0"/>
      <dgm:spPr/>
    </dgm:pt>
    <dgm:pt modelId="{B2B057F2-976A-4CF4-BE79-34EC470E1F04}" type="pres">
      <dgm:prSet presAssocID="{ABD1A4D3-9D6E-436B-9EF8-E60D76A07CC7}" presName="bgRect" presStyleLbl="bgShp" presStyleIdx="2" presStyleCnt="3"/>
      <dgm:spPr/>
    </dgm:pt>
    <dgm:pt modelId="{8EFA034B-9A91-4DD0-A116-165F5E0BB4EE}" type="pres">
      <dgm:prSet presAssocID="{ABD1A4D3-9D6E-436B-9EF8-E60D76A07CC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15DDB8-3DE4-4889-87EE-CC9A34E7A799}" type="pres">
      <dgm:prSet presAssocID="{ABD1A4D3-9D6E-436B-9EF8-E60D76A07CC7}" presName="spaceRect" presStyleCnt="0"/>
      <dgm:spPr/>
    </dgm:pt>
    <dgm:pt modelId="{20DECFFB-802A-4895-9833-6FB03DBD6634}" type="pres">
      <dgm:prSet presAssocID="{ABD1A4D3-9D6E-436B-9EF8-E60D76A07C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247B0D-07F1-44CC-A7D7-9BE076F14C85}" type="presOf" srcId="{9EDDA96D-91FE-488E-A9A5-CCD7575540F7}" destId="{13CD84B3-C204-47DA-A1E9-9CDDF2876503}" srcOrd="0" destOrd="0" presId="urn:microsoft.com/office/officeart/2018/2/layout/IconVerticalSolidList"/>
    <dgm:cxn modelId="{BCB74419-EA38-48C7-AF2A-BF8EB249F1DA}" type="presOf" srcId="{9CF2EF93-0340-4DB1-8919-21AC1D49B3EB}" destId="{4952AA98-E541-4369-B42C-9B088663E046}" srcOrd="0" destOrd="0" presId="urn:microsoft.com/office/officeart/2018/2/layout/IconVerticalSolidList"/>
    <dgm:cxn modelId="{6F3BDC41-44BF-4347-A67E-282523359189}" srcId="{03BB6343-8D8F-4F14-9FAE-7672AC096422}" destId="{ABD1A4D3-9D6E-436B-9EF8-E60D76A07CC7}" srcOrd="2" destOrd="0" parTransId="{4FDF2A05-C1FB-41F1-997F-1E7A6C73E63F}" sibTransId="{AD0A5E52-D1E2-46CC-B832-C5200EC21E19}"/>
    <dgm:cxn modelId="{730BDD66-D221-41A6-B624-E75BC71660F0}" type="presOf" srcId="{03BB6343-8D8F-4F14-9FAE-7672AC096422}" destId="{EF92209D-0BEE-470A-8DFB-3BFA50206A5C}" srcOrd="0" destOrd="0" presId="urn:microsoft.com/office/officeart/2018/2/layout/IconVerticalSolidList"/>
    <dgm:cxn modelId="{F051E456-6620-4AFD-B48C-15A47F3242C0}" type="presOf" srcId="{ABD1A4D3-9D6E-436B-9EF8-E60D76A07CC7}" destId="{20DECFFB-802A-4895-9833-6FB03DBD6634}" srcOrd="0" destOrd="0" presId="urn:microsoft.com/office/officeart/2018/2/layout/IconVerticalSolidList"/>
    <dgm:cxn modelId="{115F6879-CA41-46BE-B91C-7D22E9F906FB}" srcId="{03BB6343-8D8F-4F14-9FAE-7672AC096422}" destId="{9EDDA96D-91FE-488E-A9A5-CCD7575540F7}" srcOrd="0" destOrd="0" parTransId="{2F9FB856-D591-4309-BB3E-042BE92C260C}" sibTransId="{3BFDA40C-E3C6-443C-8F43-939A449D3AC1}"/>
    <dgm:cxn modelId="{F734B67B-E5B2-4F3E-9899-EAEE3AF15722}" srcId="{03BB6343-8D8F-4F14-9FAE-7672AC096422}" destId="{9CF2EF93-0340-4DB1-8919-21AC1D49B3EB}" srcOrd="1" destOrd="0" parTransId="{69C8ADE2-B253-450F-96C8-7A064E5CF736}" sibTransId="{F76B5F67-535C-4164-B089-27E5699A59A5}"/>
    <dgm:cxn modelId="{596FDFB0-3A08-4029-BB05-C85711B0EB45}" type="presParOf" srcId="{EF92209D-0BEE-470A-8DFB-3BFA50206A5C}" destId="{789EF7B3-51FB-4F7A-961A-0ABFDE4CB3EC}" srcOrd="0" destOrd="0" presId="urn:microsoft.com/office/officeart/2018/2/layout/IconVerticalSolidList"/>
    <dgm:cxn modelId="{B581D535-9BFB-45D6-A3BC-BE9F11455AD6}" type="presParOf" srcId="{789EF7B3-51FB-4F7A-961A-0ABFDE4CB3EC}" destId="{E60F8BA8-C601-4367-A6FD-31CA63245C65}" srcOrd="0" destOrd="0" presId="urn:microsoft.com/office/officeart/2018/2/layout/IconVerticalSolidList"/>
    <dgm:cxn modelId="{31C9F765-61E8-4059-A8B6-5EF3B5B8BC12}" type="presParOf" srcId="{789EF7B3-51FB-4F7A-961A-0ABFDE4CB3EC}" destId="{FB983554-CA35-486D-8BD7-CE9AF9DCE62F}" srcOrd="1" destOrd="0" presId="urn:microsoft.com/office/officeart/2018/2/layout/IconVerticalSolidList"/>
    <dgm:cxn modelId="{59EAA951-707F-4269-949C-0895212CC509}" type="presParOf" srcId="{789EF7B3-51FB-4F7A-961A-0ABFDE4CB3EC}" destId="{ED5A8C25-D7CD-4DCE-8B81-BFDB160E0271}" srcOrd="2" destOrd="0" presId="urn:microsoft.com/office/officeart/2018/2/layout/IconVerticalSolidList"/>
    <dgm:cxn modelId="{EE68F9F4-77D7-42EB-9D82-C04D4B10BB35}" type="presParOf" srcId="{789EF7B3-51FB-4F7A-961A-0ABFDE4CB3EC}" destId="{13CD84B3-C204-47DA-A1E9-9CDDF2876503}" srcOrd="3" destOrd="0" presId="urn:microsoft.com/office/officeart/2018/2/layout/IconVerticalSolidList"/>
    <dgm:cxn modelId="{1E9E90DE-868A-40C9-9EF2-C437E9D02ADB}" type="presParOf" srcId="{EF92209D-0BEE-470A-8DFB-3BFA50206A5C}" destId="{B6370189-8923-4735-963D-685CF629F0CD}" srcOrd="1" destOrd="0" presId="urn:microsoft.com/office/officeart/2018/2/layout/IconVerticalSolidList"/>
    <dgm:cxn modelId="{84496B0E-6DCE-4812-ABAF-76C05F4E2CA6}" type="presParOf" srcId="{EF92209D-0BEE-470A-8DFB-3BFA50206A5C}" destId="{CC309ED5-6A30-4921-9263-9403D9A2C7FF}" srcOrd="2" destOrd="0" presId="urn:microsoft.com/office/officeart/2018/2/layout/IconVerticalSolidList"/>
    <dgm:cxn modelId="{49918EA1-AADE-40AA-8D92-234DBBA90F25}" type="presParOf" srcId="{CC309ED5-6A30-4921-9263-9403D9A2C7FF}" destId="{D1EB896B-C098-4BC4-B4DF-8523EF3B6D9D}" srcOrd="0" destOrd="0" presId="urn:microsoft.com/office/officeart/2018/2/layout/IconVerticalSolidList"/>
    <dgm:cxn modelId="{6360653C-34E7-4E6D-ACFD-D7829035DA36}" type="presParOf" srcId="{CC309ED5-6A30-4921-9263-9403D9A2C7FF}" destId="{EC9512EC-DE7D-43D1-AFB6-C63EEB881355}" srcOrd="1" destOrd="0" presId="urn:microsoft.com/office/officeart/2018/2/layout/IconVerticalSolidList"/>
    <dgm:cxn modelId="{CA71E54E-F843-4198-8C75-9649C2863428}" type="presParOf" srcId="{CC309ED5-6A30-4921-9263-9403D9A2C7FF}" destId="{1286B92A-4BE3-4204-8994-5C40AB691997}" srcOrd="2" destOrd="0" presId="urn:microsoft.com/office/officeart/2018/2/layout/IconVerticalSolidList"/>
    <dgm:cxn modelId="{D6F93DA6-DB65-4DCD-897A-B3ECFEBD3D31}" type="presParOf" srcId="{CC309ED5-6A30-4921-9263-9403D9A2C7FF}" destId="{4952AA98-E541-4369-B42C-9B088663E046}" srcOrd="3" destOrd="0" presId="urn:microsoft.com/office/officeart/2018/2/layout/IconVerticalSolidList"/>
    <dgm:cxn modelId="{F7481DC8-D536-44E5-B198-AE11D7FC1C0D}" type="presParOf" srcId="{EF92209D-0BEE-470A-8DFB-3BFA50206A5C}" destId="{B85DBF17-2CCE-4375-9B4C-DBE9ACB20954}" srcOrd="3" destOrd="0" presId="urn:microsoft.com/office/officeart/2018/2/layout/IconVerticalSolidList"/>
    <dgm:cxn modelId="{336BDC13-5B1A-451B-8E4A-EA54DA517370}" type="presParOf" srcId="{EF92209D-0BEE-470A-8DFB-3BFA50206A5C}" destId="{87379FF8-E4D9-4B64-959E-79B04EDFF79E}" srcOrd="4" destOrd="0" presId="urn:microsoft.com/office/officeart/2018/2/layout/IconVerticalSolidList"/>
    <dgm:cxn modelId="{4350BC61-46A6-4871-8142-6C107D2FBEF2}" type="presParOf" srcId="{87379FF8-E4D9-4B64-959E-79B04EDFF79E}" destId="{B2B057F2-976A-4CF4-BE79-34EC470E1F04}" srcOrd="0" destOrd="0" presId="urn:microsoft.com/office/officeart/2018/2/layout/IconVerticalSolidList"/>
    <dgm:cxn modelId="{B87ED5AC-64AE-47F6-A95F-6B3AE72ECAA7}" type="presParOf" srcId="{87379FF8-E4D9-4B64-959E-79B04EDFF79E}" destId="{8EFA034B-9A91-4DD0-A116-165F5E0BB4EE}" srcOrd="1" destOrd="0" presId="urn:microsoft.com/office/officeart/2018/2/layout/IconVerticalSolidList"/>
    <dgm:cxn modelId="{77779E8A-D7CA-46C6-BA85-F7F7299FDE74}" type="presParOf" srcId="{87379FF8-E4D9-4B64-959E-79B04EDFF79E}" destId="{F915DDB8-3DE4-4889-87EE-CC9A34E7A799}" srcOrd="2" destOrd="0" presId="urn:microsoft.com/office/officeart/2018/2/layout/IconVerticalSolidList"/>
    <dgm:cxn modelId="{12D6621A-B149-41E0-9445-9464A1943271}" type="presParOf" srcId="{87379FF8-E4D9-4B64-959E-79B04EDFF79E}" destId="{20DECFFB-802A-4895-9833-6FB03DBD66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60F9A-48E2-45B6-9322-F0B4D4AEC8F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41B420-BD37-4D99-9514-002CD7C249AC}">
      <dgm:prSet/>
      <dgm:spPr/>
      <dgm:t>
        <a:bodyPr/>
        <a:lstStyle/>
        <a:p>
          <a:r>
            <a:rPr lang="en-US"/>
            <a:t>Monitoring of behavior</a:t>
          </a:r>
        </a:p>
      </dgm:t>
    </dgm:pt>
    <dgm:pt modelId="{AD95860A-A6D3-4BA4-8F71-842E81EB5ABA}" type="parTrans" cxnId="{10E756AA-CF0F-4DDD-8547-2551D75159B1}">
      <dgm:prSet/>
      <dgm:spPr/>
      <dgm:t>
        <a:bodyPr/>
        <a:lstStyle/>
        <a:p>
          <a:endParaRPr lang="en-US"/>
        </a:p>
      </dgm:t>
    </dgm:pt>
    <dgm:pt modelId="{CEFE54DF-7C3D-40D1-9271-D36B9DA075FB}" type="sibTrans" cxnId="{10E756AA-CF0F-4DDD-8547-2551D75159B1}">
      <dgm:prSet/>
      <dgm:spPr/>
      <dgm:t>
        <a:bodyPr/>
        <a:lstStyle/>
        <a:p>
          <a:endParaRPr lang="en-US"/>
        </a:p>
      </dgm:t>
    </dgm:pt>
    <dgm:pt modelId="{3AE6B0F2-7ED5-4E2E-A176-BFADA9404077}">
      <dgm:prSet/>
      <dgm:spPr/>
      <dgm:t>
        <a:bodyPr/>
        <a:lstStyle/>
        <a:p>
          <a:r>
            <a:rPr lang="en-US"/>
            <a:t>It is used by governments for intelligence gathering, prevention of crime and also for investigation of crime etc.</a:t>
          </a:r>
        </a:p>
      </dgm:t>
    </dgm:pt>
    <dgm:pt modelId="{4F0EDC60-6303-4503-A818-6F0C80F4FA60}" type="parTrans" cxnId="{D2D05D0C-1478-4FA3-B10E-C2024E7A2D78}">
      <dgm:prSet/>
      <dgm:spPr/>
      <dgm:t>
        <a:bodyPr/>
        <a:lstStyle/>
        <a:p>
          <a:endParaRPr lang="en-US"/>
        </a:p>
      </dgm:t>
    </dgm:pt>
    <dgm:pt modelId="{0A6058D4-E6A2-4534-AB8F-200821A5B75E}" type="sibTrans" cxnId="{D2D05D0C-1478-4FA3-B10E-C2024E7A2D78}">
      <dgm:prSet/>
      <dgm:spPr/>
      <dgm:t>
        <a:bodyPr/>
        <a:lstStyle/>
        <a:p>
          <a:endParaRPr lang="en-US"/>
        </a:p>
      </dgm:t>
    </dgm:pt>
    <dgm:pt modelId="{E0519D0D-2C04-4C23-8A5A-1E3E9329CC26}">
      <dgm:prSet/>
      <dgm:spPr/>
      <dgm:t>
        <a:bodyPr/>
        <a:lstStyle/>
        <a:p>
          <a:r>
            <a:rPr lang="en-US"/>
            <a:t>Our project helps in the part of investigating crimes</a:t>
          </a:r>
        </a:p>
      </dgm:t>
    </dgm:pt>
    <dgm:pt modelId="{2E614429-1EAE-4025-AED5-AE732FA38619}" type="parTrans" cxnId="{92DE6FB2-39B4-4611-83F5-538C4D351028}">
      <dgm:prSet/>
      <dgm:spPr/>
      <dgm:t>
        <a:bodyPr/>
        <a:lstStyle/>
        <a:p>
          <a:endParaRPr lang="en-US"/>
        </a:p>
      </dgm:t>
    </dgm:pt>
    <dgm:pt modelId="{3946E836-F538-41A2-8D2D-9A2DD49F45E9}" type="sibTrans" cxnId="{92DE6FB2-39B4-4611-83F5-538C4D351028}">
      <dgm:prSet/>
      <dgm:spPr/>
      <dgm:t>
        <a:bodyPr/>
        <a:lstStyle/>
        <a:p>
          <a:endParaRPr lang="en-US"/>
        </a:p>
      </dgm:t>
    </dgm:pt>
    <dgm:pt modelId="{062E691D-F09F-4F18-8037-BD32E442A649}" type="pres">
      <dgm:prSet presAssocID="{02860F9A-48E2-45B6-9322-F0B4D4AEC8F2}" presName="linear" presStyleCnt="0">
        <dgm:presLayoutVars>
          <dgm:animLvl val="lvl"/>
          <dgm:resizeHandles val="exact"/>
        </dgm:presLayoutVars>
      </dgm:prSet>
      <dgm:spPr/>
    </dgm:pt>
    <dgm:pt modelId="{4270FCC5-2841-48E5-A690-D166F0718713}" type="pres">
      <dgm:prSet presAssocID="{E741B420-BD37-4D99-9514-002CD7C249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7FDEE0-A69C-4668-B2AB-CECDAB680D76}" type="pres">
      <dgm:prSet presAssocID="{CEFE54DF-7C3D-40D1-9271-D36B9DA075FB}" presName="spacer" presStyleCnt="0"/>
      <dgm:spPr/>
    </dgm:pt>
    <dgm:pt modelId="{DDCB51B9-7556-4B9D-B19C-80F272029A48}" type="pres">
      <dgm:prSet presAssocID="{3AE6B0F2-7ED5-4E2E-A176-BFADA94040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F34D34-5B5E-474A-913E-515082D65A4A}" type="pres">
      <dgm:prSet presAssocID="{0A6058D4-E6A2-4534-AB8F-200821A5B75E}" presName="spacer" presStyleCnt="0"/>
      <dgm:spPr/>
    </dgm:pt>
    <dgm:pt modelId="{617A6252-D591-4771-96A5-A767BAEDDDCE}" type="pres">
      <dgm:prSet presAssocID="{E0519D0D-2C04-4C23-8A5A-1E3E9329CC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D05D0C-1478-4FA3-B10E-C2024E7A2D78}" srcId="{02860F9A-48E2-45B6-9322-F0B4D4AEC8F2}" destId="{3AE6B0F2-7ED5-4E2E-A176-BFADA9404077}" srcOrd="1" destOrd="0" parTransId="{4F0EDC60-6303-4503-A818-6F0C80F4FA60}" sibTransId="{0A6058D4-E6A2-4534-AB8F-200821A5B75E}"/>
    <dgm:cxn modelId="{324F252D-1046-4CA5-A311-8654C3E8A4B9}" type="presOf" srcId="{E0519D0D-2C04-4C23-8A5A-1E3E9329CC26}" destId="{617A6252-D591-4771-96A5-A767BAEDDDCE}" srcOrd="0" destOrd="0" presId="urn:microsoft.com/office/officeart/2005/8/layout/vList2"/>
    <dgm:cxn modelId="{10E756AA-CF0F-4DDD-8547-2551D75159B1}" srcId="{02860F9A-48E2-45B6-9322-F0B4D4AEC8F2}" destId="{E741B420-BD37-4D99-9514-002CD7C249AC}" srcOrd="0" destOrd="0" parTransId="{AD95860A-A6D3-4BA4-8F71-842E81EB5ABA}" sibTransId="{CEFE54DF-7C3D-40D1-9271-D36B9DA075FB}"/>
    <dgm:cxn modelId="{92DE6FB2-39B4-4611-83F5-538C4D351028}" srcId="{02860F9A-48E2-45B6-9322-F0B4D4AEC8F2}" destId="{E0519D0D-2C04-4C23-8A5A-1E3E9329CC26}" srcOrd="2" destOrd="0" parTransId="{2E614429-1EAE-4025-AED5-AE732FA38619}" sibTransId="{3946E836-F538-41A2-8D2D-9A2DD49F45E9}"/>
    <dgm:cxn modelId="{6B5E1DB6-7C73-4FE9-9EB2-335FE7CEFC55}" type="presOf" srcId="{02860F9A-48E2-45B6-9322-F0B4D4AEC8F2}" destId="{062E691D-F09F-4F18-8037-BD32E442A649}" srcOrd="0" destOrd="0" presId="urn:microsoft.com/office/officeart/2005/8/layout/vList2"/>
    <dgm:cxn modelId="{5D1D09D2-BEFD-4503-92C2-47D4DACD1BD8}" type="presOf" srcId="{3AE6B0F2-7ED5-4E2E-A176-BFADA9404077}" destId="{DDCB51B9-7556-4B9D-B19C-80F272029A48}" srcOrd="0" destOrd="0" presId="urn:microsoft.com/office/officeart/2005/8/layout/vList2"/>
    <dgm:cxn modelId="{6284E6FA-48DD-4A4F-96D8-FF3F9BE75B1B}" type="presOf" srcId="{E741B420-BD37-4D99-9514-002CD7C249AC}" destId="{4270FCC5-2841-48E5-A690-D166F0718713}" srcOrd="0" destOrd="0" presId="urn:microsoft.com/office/officeart/2005/8/layout/vList2"/>
    <dgm:cxn modelId="{D930F8B9-A67B-40A5-9BA8-BE81D742DA35}" type="presParOf" srcId="{062E691D-F09F-4F18-8037-BD32E442A649}" destId="{4270FCC5-2841-48E5-A690-D166F0718713}" srcOrd="0" destOrd="0" presId="urn:microsoft.com/office/officeart/2005/8/layout/vList2"/>
    <dgm:cxn modelId="{B47D2884-4B5D-4AB3-AE13-6371E01C0A8A}" type="presParOf" srcId="{062E691D-F09F-4F18-8037-BD32E442A649}" destId="{9F7FDEE0-A69C-4668-B2AB-CECDAB680D76}" srcOrd="1" destOrd="0" presId="urn:microsoft.com/office/officeart/2005/8/layout/vList2"/>
    <dgm:cxn modelId="{E7F7F1A1-EFEC-4B6E-B12C-B9EDDFAAAC32}" type="presParOf" srcId="{062E691D-F09F-4F18-8037-BD32E442A649}" destId="{DDCB51B9-7556-4B9D-B19C-80F272029A48}" srcOrd="2" destOrd="0" presId="urn:microsoft.com/office/officeart/2005/8/layout/vList2"/>
    <dgm:cxn modelId="{6D55BA0A-B60E-4E49-8759-97500C8F4E24}" type="presParOf" srcId="{062E691D-F09F-4F18-8037-BD32E442A649}" destId="{53F34D34-5B5E-474A-913E-515082D65A4A}" srcOrd="3" destOrd="0" presId="urn:microsoft.com/office/officeart/2005/8/layout/vList2"/>
    <dgm:cxn modelId="{FC400D29-2D20-4CC2-A9F1-62F157A89AED}" type="presParOf" srcId="{062E691D-F09F-4F18-8037-BD32E442A649}" destId="{617A6252-D591-4771-96A5-A767BAEDDD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BDCAAF-EBFF-4723-A5EA-9F52D1E9D8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E31B74-484A-4797-9E68-92F9E51C309E}">
      <dgm:prSet/>
      <dgm:spPr/>
      <dgm:t>
        <a:bodyPr/>
        <a:lstStyle/>
        <a:p>
          <a:r>
            <a:rPr lang="en-US"/>
            <a:t>Filters are very important</a:t>
          </a:r>
        </a:p>
      </dgm:t>
    </dgm:pt>
    <dgm:pt modelId="{6AE199A0-FB4D-4C15-AD1E-82BD341DCD48}" type="parTrans" cxnId="{D537B43A-D9EA-455B-9419-70F503AC591B}">
      <dgm:prSet/>
      <dgm:spPr/>
      <dgm:t>
        <a:bodyPr/>
        <a:lstStyle/>
        <a:p>
          <a:endParaRPr lang="en-US"/>
        </a:p>
      </dgm:t>
    </dgm:pt>
    <dgm:pt modelId="{BA9C2C05-66D9-459D-907E-303A16FB2852}" type="sibTrans" cxnId="{D537B43A-D9EA-455B-9419-70F503AC591B}">
      <dgm:prSet/>
      <dgm:spPr/>
      <dgm:t>
        <a:bodyPr/>
        <a:lstStyle/>
        <a:p>
          <a:endParaRPr lang="en-US"/>
        </a:p>
      </dgm:t>
    </dgm:pt>
    <dgm:pt modelId="{47F9327B-4EAF-4CD7-8987-5779E32553A4}">
      <dgm:prSet/>
      <dgm:spPr/>
      <dgm:t>
        <a:bodyPr/>
        <a:lstStyle/>
        <a:p>
          <a:r>
            <a:rPr lang="en-US"/>
            <a:t>Target tracking</a:t>
          </a:r>
        </a:p>
      </dgm:t>
    </dgm:pt>
    <dgm:pt modelId="{863C95D3-7BAF-493C-B6A8-569B6C76CAD0}" type="parTrans" cxnId="{315BC217-FF41-4072-AEC3-72557ABC27C7}">
      <dgm:prSet/>
      <dgm:spPr/>
      <dgm:t>
        <a:bodyPr/>
        <a:lstStyle/>
        <a:p>
          <a:endParaRPr lang="en-US"/>
        </a:p>
      </dgm:t>
    </dgm:pt>
    <dgm:pt modelId="{3FAA6175-66A7-465A-8D53-FCEF64D09AE7}" type="sibTrans" cxnId="{315BC217-FF41-4072-AEC3-72557ABC27C7}">
      <dgm:prSet/>
      <dgm:spPr/>
      <dgm:t>
        <a:bodyPr/>
        <a:lstStyle/>
        <a:p>
          <a:endParaRPr lang="en-US"/>
        </a:p>
      </dgm:t>
    </dgm:pt>
    <dgm:pt modelId="{5DD48768-9B77-435C-977B-1F356DF2570E}">
      <dgm:prSet/>
      <dgm:spPr/>
      <dgm:t>
        <a:bodyPr/>
        <a:lstStyle/>
        <a:p>
          <a:r>
            <a:rPr lang="en-US"/>
            <a:t>Optimal estimator</a:t>
          </a:r>
        </a:p>
      </dgm:t>
    </dgm:pt>
    <dgm:pt modelId="{847C89D5-299C-436A-8A57-E922D3ABBB3B}" type="parTrans" cxnId="{B20179D8-0E2E-4487-A2DA-EBA33162F3E5}">
      <dgm:prSet/>
      <dgm:spPr/>
      <dgm:t>
        <a:bodyPr/>
        <a:lstStyle/>
        <a:p>
          <a:endParaRPr lang="en-US"/>
        </a:p>
      </dgm:t>
    </dgm:pt>
    <dgm:pt modelId="{D2A183DE-68A9-4897-8E52-8C9EF8F5B778}" type="sibTrans" cxnId="{B20179D8-0E2E-4487-A2DA-EBA33162F3E5}">
      <dgm:prSet/>
      <dgm:spPr/>
      <dgm:t>
        <a:bodyPr/>
        <a:lstStyle/>
        <a:p>
          <a:endParaRPr lang="en-US"/>
        </a:p>
      </dgm:t>
    </dgm:pt>
    <dgm:pt modelId="{5AA6B2DC-6286-43E4-8028-A64D0BDA9D5A}">
      <dgm:prSet/>
      <dgm:spPr/>
      <dgm:t>
        <a:bodyPr/>
        <a:lstStyle/>
        <a:p>
          <a:r>
            <a:rPr lang="en-US"/>
            <a:t>It has 2 parts </a:t>
          </a:r>
        </a:p>
      </dgm:t>
    </dgm:pt>
    <dgm:pt modelId="{6E00BF18-0280-491D-947C-040A60A66BC4}" type="parTrans" cxnId="{D905976B-9C0A-4288-8199-4E19EFFF4400}">
      <dgm:prSet/>
      <dgm:spPr/>
      <dgm:t>
        <a:bodyPr/>
        <a:lstStyle/>
        <a:p>
          <a:endParaRPr lang="en-US"/>
        </a:p>
      </dgm:t>
    </dgm:pt>
    <dgm:pt modelId="{FD2C5CBB-8C49-4E3E-A9D6-23CF72EDDFF6}" type="sibTrans" cxnId="{D905976B-9C0A-4288-8199-4E19EFFF4400}">
      <dgm:prSet/>
      <dgm:spPr/>
      <dgm:t>
        <a:bodyPr/>
        <a:lstStyle/>
        <a:p>
          <a:endParaRPr lang="en-US"/>
        </a:p>
      </dgm:t>
    </dgm:pt>
    <dgm:pt modelId="{DEDEA9E7-2B72-47EA-B13A-91C249488856}">
      <dgm:prSet/>
      <dgm:spPr/>
      <dgm:t>
        <a:bodyPr/>
        <a:lstStyle/>
        <a:p>
          <a:r>
            <a:rPr lang="en-US"/>
            <a:t>Priori estimate (predict)</a:t>
          </a:r>
        </a:p>
      </dgm:t>
    </dgm:pt>
    <dgm:pt modelId="{D9FFF4D7-C238-4819-8318-7405BF1596C0}" type="parTrans" cxnId="{6767586E-EAF1-4487-BA2C-07DA3130981A}">
      <dgm:prSet/>
      <dgm:spPr/>
      <dgm:t>
        <a:bodyPr/>
        <a:lstStyle/>
        <a:p>
          <a:endParaRPr lang="en-US"/>
        </a:p>
      </dgm:t>
    </dgm:pt>
    <dgm:pt modelId="{82051050-F6F6-47D9-802E-699ABBD92381}" type="sibTrans" cxnId="{6767586E-EAF1-4487-BA2C-07DA3130981A}">
      <dgm:prSet/>
      <dgm:spPr/>
      <dgm:t>
        <a:bodyPr/>
        <a:lstStyle/>
        <a:p>
          <a:endParaRPr lang="en-US"/>
        </a:p>
      </dgm:t>
    </dgm:pt>
    <dgm:pt modelId="{ACEC91C7-C9A5-4690-B865-979015EEA706}">
      <dgm:prSet/>
      <dgm:spPr/>
      <dgm:t>
        <a:bodyPr/>
        <a:lstStyle/>
        <a:p>
          <a:r>
            <a:rPr lang="en-US"/>
            <a:t>Posteriori estimate (update)</a:t>
          </a:r>
        </a:p>
      </dgm:t>
    </dgm:pt>
    <dgm:pt modelId="{F0BB28A5-6319-4160-A3BE-5831A70E08B8}" type="parTrans" cxnId="{72F7D6FE-9DB4-4432-998E-7C02B236567F}">
      <dgm:prSet/>
      <dgm:spPr/>
      <dgm:t>
        <a:bodyPr/>
        <a:lstStyle/>
        <a:p>
          <a:endParaRPr lang="en-US"/>
        </a:p>
      </dgm:t>
    </dgm:pt>
    <dgm:pt modelId="{3E799F9D-538F-46A2-92AB-66519D2B947D}" type="sibTrans" cxnId="{72F7D6FE-9DB4-4432-998E-7C02B236567F}">
      <dgm:prSet/>
      <dgm:spPr/>
      <dgm:t>
        <a:bodyPr/>
        <a:lstStyle/>
        <a:p>
          <a:endParaRPr lang="en-US"/>
        </a:p>
      </dgm:t>
    </dgm:pt>
    <dgm:pt modelId="{B7C80789-6964-4941-83E5-E80250806026}" type="pres">
      <dgm:prSet presAssocID="{F4BDCAAF-EBFF-4723-A5EA-9F52D1E9D892}" presName="linear" presStyleCnt="0">
        <dgm:presLayoutVars>
          <dgm:dir/>
          <dgm:animLvl val="lvl"/>
          <dgm:resizeHandles val="exact"/>
        </dgm:presLayoutVars>
      </dgm:prSet>
      <dgm:spPr/>
    </dgm:pt>
    <dgm:pt modelId="{25982A90-FA3D-4D18-AD21-FB7514CA6B4B}" type="pres">
      <dgm:prSet presAssocID="{D3E31B74-484A-4797-9E68-92F9E51C309E}" presName="parentLin" presStyleCnt="0"/>
      <dgm:spPr/>
    </dgm:pt>
    <dgm:pt modelId="{B3E76EB3-6F0E-4D2D-ABB2-EE10382101B8}" type="pres">
      <dgm:prSet presAssocID="{D3E31B74-484A-4797-9E68-92F9E51C309E}" presName="parentLeftMargin" presStyleLbl="node1" presStyleIdx="0" presStyleCnt="4"/>
      <dgm:spPr/>
    </dgm:pt>
    <dgm:pt modelId="{28BB3697-2ECE-4ECF-A807-948555E86C30}" type="pres">
      <dgm:prSet presAssocID="{D3E31B74-484A-4797-9E68-92F9E51C3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5A7A04-91C9-4807-917E-8D5DCC8DCC3B}" type="pres">
      <dgm:prSet presAssocID="{D3E31B74-484A-4797-9E68-92F9E51C309E}" presName="negativeSpace" presStyleCnt="0"/>
      <dgm:spPr/>
    </dgm:pt>
    <dgm:pt modelId="{4428C52C-17AD-4D57-B9AC-8DA3C67A53B1}" type="pres">
      <dgm:prSet presAssocID="{D3E31B74-484A-4797-9E68-92F9E51C309E}" presName="childText" presStyleLbl="conFgAcc1" presStyleIdx="0" presStyleCnt="4">
        <dgm:presLayoutVars>
          <dgm:bulletEnabled val="1"/>
        </dgm:presLayoutVars>
      </dgm:prSet>
      <dgm:spPr/>
    </dgm:pt>
    <dgm:pt modelId="{C928E832-D560-4BC5-90AF-3860DDCD3530}" type="pres">
      <dgm:prSet presAssocID="{BA9C2C05-66D9-459D-907E-303A16FB2852}" presName="spaceBetweenRectangles" presStyleCnt="0"/>
      <dgm:spPr/>
    </dgm:pt>
    <dgm:pt modelId="{9D66543F-C603-4F54-96C7-27729576B36E}" type="pres">
      <dgm:prSet presAssocID="{47F9327B-4EAF-4CD7-8987-5779E32553A4}" presName="parentLin" presStyleCnt="0"/>
      <dgm:spPr/>
    </dgm:pt>
    <dgm:pt modelId="{3F31AECB-AEB5-4E56-8D3E-93DABF725F7B}" type="pres">
      <dgm:prSet presAssocID="{47F9327B-4EAF-4CD7-8987-5779E32553A4}" presName="parentLeftMargin" presStyleLbl="node1" presStyleIdx="0" presStyleCnt="4"/>
      <dgm:spPr/>
    </dgm:pt>
    <dgm:pt modelId="{D6691C21-B7E0-4128-9BB9-E04C2704BF53}" type="pres">
      <dgm:prSet presAssocID="{47F9327B-4EAF-4CD7-8987-5779E32553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938218-B4BB-4AC3-B096-FB282BE40090}" type="pres">
      <dgm:prSet presAssocID="{47F9327B-4EAF-4CD7-8987-5779E32553A4}" presName="negativeSpace" presStyleCnt="0"/>
      <dgm:spPr/>
    </dgm:pt>
    <dgm:pt modelId="{69B9C57A-E654-458B-9A3F-FAD08FCC1160}" type="pres">
      <dgm:prSet presAssocID="{47F9327B-4EAF-4CD7-8987-5779E32553A4}" presName="childText" presStyleLbl="conFgAcc1" presStyleIdx="1" presStyleCnt="4">
        <dgm:presLayoutVars>
          <dgm:bulletEnabled val="1"/>
        </dgm:presLayoutVars>
      </dgm:prSet>
      <dgm:spPr/>
    </dgm:pt>
    <dgm:pt modelId="{AC34114F-B684-459E-B951-1B985494C6B5}" type="pres">
      <dgm:prSet presAssocID="{3FAA6175-66A7-465A-8D53-FCEF64D09AE7}" presName="spaceBetweenRectangles" presStyleCnt="0"/>
      <dgm:spPr/>
    </dgm:pt>
    <dgm:pt modelId="{7072510C-DD0E-4A0A-B084-0B53E4696A83}" type="pres">
      <dgm:prSet presAssocID="{5DD48768-9B77-435C-977B-1F356DF2570E}" presName="parentLin" presStyleCnt="0"/>
      <dgm:spPr/>
    </dgm:pt>
    <dgm:pt modelId="{0EF8443B-FC2D-4985-9259-9AE31FA07E56}" type="pres">
      <dgm:prSet presAssocID="{5DD48768-9B77-435C-977B-1F356DF2570E}" presName="parentLeftMargin" presStyleLbl="node1" presStyleIdx="1" presStyleCnt="4"/>
      <dgm:spPr/>
    </dgm:pt>
    <dgm:pt modelId="{615963EB-A47B-4755-98E3-96C266C49874}" type="pres">
      <dgm:prSet presAssocID="{5DD48768-9B77-435C-977B-1F356DF257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99D312-E993-4579-B430-C8A7031B708D}" type="pres">
      <dgm:prSet presAssocID="{5DD48768-9B77-435C-977B-1F356DF2570E}" presName="negativeSpace" presStyleCnt="0"/>
      <dgm:spPr/>
    </dgm:pt>
    <dgm:pt modelId="{B725697F-AA73-479C-83D2-02C8F02DF4BE}" type="pres">
      <dgm:prSet presAssocID="{5DD48768-9B77-435C-977B-1F356DF2570E}" presName="childText" presStyleLbl="conFgAcc1" presStyleIdx="2" presStyleCnt="4">
        <dgm:presLayoutVars>
          <dgm:bulletEnabled val="1"/>
        </dgm:presLayoutVars>
      </dgm:prSet>
      <dgm:spPr/>
    </dgm:pt>
    <dgm:pt modelId="{80048B64-D142-4020-AEF1-763E416A1B32}" type="pres">
      <dgm:prSet presAssocID="{D2A183DE-68A9-4897-8E52-8C9EF8F5B778}" presName="spaceBetweenRectangles" presStyleCnt="0"/>
      <dgm:spPr/>
    </dgm:pt>
    <dgm:pt modelId="{3C5427C5-E0C6-4F98-A060-917C53507855}" type="pres">
      <dgm:prSet presAssocID="{5AA6B2DC-6286-43E4-8028-A64D0BDA9D5A}" presName="parentLin" presStyleCnt="0"/>
      <dgm:spPr/>
    </dgm:pt>
    <dgm:pt modelId="{80AD3560-8281-45B1-81AD-9E9839ABBBA5}" type="pres">
      <dgm:prSet presAssocID="{5AA6B2DC-6286-43E4-8028-A64D0BDA9D5A}" presName="parentLeftMargin" presStyleLbl="node1" presStyleIdx="2" presStyleCnt="4"/>
      <dgm:spPr/>
    </dgm:pt>
    <dgm:pt modelId="{8C3A8F1C-7BEF-4462-B785-3F88A5CCF621}" type="pres">
      <dgm:prSet presAssocID="{5AA6B2DC-6286-43E4-8028-A64D0BDA9D5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843F75-FB5B-4648-828E-F4724DB8828B}" type="pres">
      <dgm:prSet presAssocID="{5AA6B2DC-6286-43E4-8028-A64D0BDA9D5A}" presName="negativeSpace" presStyleCnt="0"/>
      <dgm:spPr/>
    </dgm:pt>
    <dgm:pt modelId="{549C5322-1492-4EBA-B25A-8D4635E0E26B}" type="pres">
      <dgm:prSet presAssocID="{5AA6B2DC-6286-43E4-8028-A64D0BDA9D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5BC217-FF41-4072-AEC3-72557ABC27C7}" srcId="{F4BDCAAF-EBFF-4723-A5EA-9F52D1E9D892}" destId="{47F9327B-4EAF-4CD7-8987-5779E32553A4}" srcOrd="1" destOrd="0" parTransId="{863C95D3-7BAF-493C-B6A8-569B6C76CAD0}" sibTransId="{3FAA6175-66A7-465A-8D53-FCEF64D09AE7}"/>
    <dgm:cxn modelId="{22CD971A-30C9-418A-A09E-D2658C850732}" type="presOf" srcId="{47F9327B-4EAF-4CD7-8987-5779E32553A4}" destId="{D6691C21-B7E0-4128-9BB9-E04C2704BF53}" srcOrd="1" destOrd="0" presId="urn:microsoft.com/office/officeart/2005/8/layout/list1"/>
    <dgm:cxn modelId="{CDBF702F-1638-46F5-8B36-BABCDDE23012}" type="presOf" srcId="{F4BDCAAF-EBFF-4723-A5EA-9F52D1E9D892}" destId="{B7C80789-6964-4941-83E5-E80250806026}" srcOrd="0" destOrd="0" presId="urn:microsoft.com/office/officeart/2005/8/layout/list1"/>
    <dgm:cxn modelId="{D537B43A-D9EA-455B-9419-70F503AC591B}" srcId="{F4BDCAAF-EBFF-4723-A5EA-9F52D1E9D892}" destId="{D3E31B74-484A-4797-9E68-92F9E51C309E}" srcOrd="0" destOrd="0" parTransId="{6AE199A0-FB4D-4C15-AD1E-82BD341DCD48}" sibTransId="{BA9C2C05-66D9-459D-907E-303A16FB2852}"/>
    <dgm:cxn modelId="{EEE9CE40-5565-443A-AB02-53FECF609534}" type="presOf" srcId="{5AA6B2DC-6286-43E4-8028-A64D0BDA9D5A}" destId="{80AD3560-8281-45B1-81AD-9E9839ABBBA5}" srcOrd="0" destOrd="0" presId="urn:microsoft.com/office/officeart/2005/8/layout/list1"/>
    <dgm:cxn modelId="{DFD0EA5C-FB2A-4ACB-9513-ED8D547606E9}" type="presOf" srcId="{D3E31B74-484A-4797-9E68-92F9E51C309E}" destId="{B3E76EB3-6F0E-4D2D-ABB2-EE10382101B8}" srcOrd="0" destOrd="0" presId="urn:microsoft.com/office/officeart/2005/8/layout/list1"/>
    <dgm:cxn modelId="{E7CCE441-AAD9-4DE0-8D58-23E62E701B91}" type="presOf" srcId="{D3E31B74-484A-4797-9E68-92F9E51C309E}" destId="{28BB3697-2ECE-4ECF-A807-948555E86C30}" srcOrd="1" destOrd="0" presId="urn:microsoft.com/office/officeart/2005/8/layout/list1"/>
    <dgm:cxn modelId="{BD0FBF63-99D4-4C0B-A2CF-7D25904CC430}" type="presOf" srcId="{5DD48768-9B77-435C-977B-1F356DF2570E}" destId="{0EF8443B-FC2D-4985-9259-9AE31FA07E56}" srcOrd="0" destOrd="0" presId="urn:microsoft.com/office/officeart/2005/8/layout/list1"/>
    <dgm:cxn modelId="{81088266-158E-479F-ACAD-0BA884000B36}" type="presOf" srcId="{5DD48768-9B77-435C-977B-1F356DF2570E}" destId="{615963EB-A47B-4755-98E3-96C266C49874}" srcOrd="1" destOrd="0" presId="urn:microsoft.com/office/officeart/2005/8/layout/list1"/>
    <dgm:cxn modelId="{D905976B-9C0A-4288-8199-4E19EFFF4400}" srcId="{F4BDCAAF-EBFF-4723-A5EA-9F52D1E9D892}" destId="{5AA6B2DC-6286-43E4-8028-A64D0BDA9D5A}" srcOrd="3" destOrd="0" parTransId="{6E00BF18-0280-491D-947C-040A60A66BC4}" sibTransId="{FD2C5CBB-8C49-4E3E-A9D6-23CF72EDDFF6}"/>
    <dgm:cxn modelId="{6767586E-EAF1-4487-BA2C-07DA3130981A}" srcId="{5AA6B2DC-6286-43E4-8028-A64D0BDA9D5A}" destId="{DEDEA9E7-2B72-47EA-B13A-91C249488856}" srcOrd="0" destOrd="0" parTransId="{D9FFF4D7-C238-4819-8318-7405BF1596C0}" sibTransId="{82051050-F6F6-47D9-802E-699ABBD92381}"/>
    <dgm:cxn modelId="{4BC4B774-6D46-4E08-A6A6-CC07EC8EBF3D}" type="presOf" srcId="{47F9327B-4EAF-4CD7-8987-5779E32553A4}" destId="{3F31AECB-AEB5-4E56-8D3E-93DABF725F7B}" srcOrd="0" destOrd="0" presId="urn:microsoft.com/office/officeart/2005/8/layout/list1"/>
    <dgm:cxn modelId="{5E14528B-ED40-4ED6-AD2A-C7E5821E1BA5}" type="presOf" srcId="{ACEC91C7-C9A5-4690-B865-979015EEA706}" destId="{549C5322-1492-4EBA-B25A-8D4635E0E26B}" srcOrd="0" destOrd="1" presId="urn:microsoft.com/office/officeart/2005/8/layout/list1"/>
    <dgm:cxn modelId="{B20179D8-0E2E-4487-A2DA-EBA33162F3E5}" srcId="{F4BDCAAF-EBFF-4723-A5EA-9F52D1E9D892}" destId="{5DD48768-9B77-435C-977B-1F356DF2570E}" srcOrd="2" destOrd="0" parTransId="{847C89D5-299C-436A-8A57-E922D3ABBB3B}" sibTransId="{D2A183DE-68A9-4897-8E52-8C9EF8F5B778}"/>
    <dgm:cxn modelId="{B6A1ABED-2B9F-42B4-9057-BB48959DCA8A}" type="presOf" srcId="{DEDEA9E7-2B72-47EA-B13A-91C249488856}" destId="{549C5322-1492-4EBA-B25A-8D4635E0E26B}" srcOrd="0" destOrd="0" presId="urn:microsoft.com/office/officeart/2005/8/layout/list1"/>
    <dgm:cxn modelId="{582977F7-F946-46C8-A1D6-D8FAB7BFA385}" type="presOf" srcId="{5AA6B2DC-6286-43E4-8028-A64D0BDA9D5A}" destId="{8C3A8F1C-7BEF-4462-B785-3F88A5CCF621}" srcOrd="1" destOrd="0" presId="urn:microsoft.com/office/officeart/2005/8/layout/list1"/>
    <dgm:cxn modelId="{72F7D6FE-9DB4-4432-998E-7C02B236567F}" srcId="{5AA6B2DC-6286-43E4-8028-A64D0BDA9D5A}" destId="{ACEC91C7-C9A5-4690-B865-979015EEA706}" srcOrd="1" destOrd="0" parTransId="{F0BB28A5-6319-4160-A3BE-5831A70E08B8}" sibTransId="{3E799F9D-538F-46A2-92AB-66519D2B947D}"/>
    <dgm:cxn modelId="{3EBB0B29-BAE8-4860-8CB1-6F40BE4948A7}" type="presParOf" srcId="{B7C80789-6964-4941-83E5-E80250806026}" destId="{25982A90-FA3D-4D18-AD21-FB7514CA6B4B}" srcOrd="0" destOrd="0" presId="urn:microsoft.com/office/officeart/2005/8/layout/list1"/>
    <dgm:cxn modelId="{E89159E7-D976-45EF-BD9D-FB8C00F2C5DD}" type="presParOf" srcId="{25982A90-FA3D-4D18-AD21-FB7514CA6B4B}" destId="{B3E76EB3-6F0E-4D2D-ABB2-EE10382101B8}" srcOrd="0" destOrd="0" presId="urn:microsoft.com/office/officeart/2005/8/layout/list1"/>
    <dgm:cxn modelId="{1AFD78BB-F298-4587-B0BC-48E13153D048}" type="presParOf" srcId="{25982A90-FA3D-4D18-AD21-FB7514CA6B4B}" destId="{28BB3697-2ECE-4ECF-A807-948555E86C30}" srcOrd="1" destOrd="0" presId="urn:microsoft.com/office/officeart/2005/8/layout/list1"/>
    <dgm:cxn modelId="{9C6DB480-61C3-40AC-A7AC-FA01909AAAF8}" type="presParOf" srcId="{B7C80789-6964-4941-83E5-E80250806026}" destId="{465A7A04-91C9-4807-917E-8D5DCC8DCC3B}" srcOrd="1" destOrd="0" presId="urn:microsoft.com/office/officeart/2005/8/layout/list1"/>
    <dgm:cxn modelId="{463D3B02-7533-4D33-AFD2-A63B26BB4C58}" type="presParOf" srcId="{B7C80789-6964-4941-83E5-E80250806026}" destId="{4428C52C-17AD-4D57-B9AC-8DA3C67A53B1}" srcOrd="2" destOrd="0" presId="urn:microsoft.com/office/officeart/2005/8/layout/list1"/>
    <dgm:cxn modelId="{6345AE80-739B-4094-9FE2-5DEA5347FAE9}" type="presParOf" srcId="{B7C80789-6964-4941-83E5-E80250806026}" destId="{C928E832-D560-4BC5-90AF-3860DDCD3530}" srcOrd="3" destOrd="0" presId="urn:microsoft.com/office/officeart/2005/8/layout/list1"/>
    <dgm:cxn modelId="{ED4A7EEE-0EA2-488A-B877-F95157D183B5}" type="presParOf" srcId="{B7C80789-6964-4941-83E5-E80250806026}" destId="{9D66543F-C603-4F54-96C7-27729576B36E}" srcOrd="4" destOrd="0" presId="urn:microsoft.com/office/officeart/2005/8/layout/list1"/>
    <dgm:cxn modelId="{C4315A83-0DB6-4813-A121-3985807BC13E}" type="presParOf" srcId="{9D66543F-C603-4F54-96C7-27729576B36E}" destId="{3F31AECB-AEB5-4E56-8D3E-93DABF725F7B}" srcOrd="0" destOrd="0" presId="urn:microsoft.com/office/officeart/2005/8/layout/list1"/>
    <dgm:cxn modelId="{B2739255-F475-45A8-80DB-5057F5DCC1B9}" type="presParOf" srcId="{9D66543F-C603-4F54-96C7-27729576B36E}" destId="{D6691C21-B7E0-4128-9BB9-E04C2704BF53}" srcOrd="1" destOrd="0" presId="urn:microsoft.com/office/officeart/2005/8/layout/list1"/>
    <dgm:cxn modelId="{9401B8EA-F7AA-4C2C-8A21-608D4BCD138B}" type="presParOf" srcId="{B7C80789-6964-4941-83E5-E80250806026}" destId="{D0938218-B4BB-4AC3-B096-FB282BE40090}" srcOrd="5" destOrd="0" presId="urn:microsoft.com/office/officeart/2005/8/layout/list1"/>
    <dgm:cxn modelId="{4A337B89-97B1-4C4B-AA8B-F103DA3C8AE5}" type="presParOf" srcId="{B7C80789-6964-4941-83E5-E80250806026}" destId="{69B9C57A-E654-458B-9A3F-FAD08FCC1160}" srcOrd="6" destOrd="0" presId="urn:microsoft.com/office/officeart/2005/8/layout/list1"/>
    <dgm:cxn modelId="{675526CD-A4A3-48FF-BD1B-FCB39EEA5020}" type="presParOf" srcId="{B7C80789-6964-4941-83E5-E80250806026}" destId="{AC34114F-B684-459E-B951-1B985494C6B5}" srcOrd="7" destOrd="0" presId="urn:microsoft.com/office/officeart/2005/8/layout/list1"/>
    <dgm:cxn modelId="{9154A7AD-5CB0-43ED-A8DB-F96BBFEDF1D2}" type="presParOf" srcId="{B7C80789-6964-4941-83E5-E80250806026}" destId="{7072510C-DD0E-4A0A-B084-0B53E4696A83}" srcOrd="8" destOrd="0" presId="urn:microsoft.com/office/officeart/2005/8/layout/list1"/>
    <dgm:cxn modelId="{8BCB6DDA-E2E8-4E1D-8E6D-E03496221796}" type="presParOf" srcId="{7072510C-DD0E-4A0A-B084-0B53E4696A83}" destId="{0EF8443B-FC2D-4985-9259-9AE31FA07E56}" srcOrd="0" destOrd="0" presId="urn:microsoft.com/office/officeart/2005/8/layout/list1"/>
    <dgm:cxn modelId="{2503AF7B-B9FC-4D29-ABD2-955795DC8F58}" type="presParOf" srcId="{7072510C-DD0E-4A0A-B084-0B53E4696A83}" destId="{615963EB-A47B-4755-98E3-96C266C49874}" srcOrd="1" destOrd="0" presId="urn:microsoft.com/office/officeart/2005/8/layout/list1"/>
    <dgm:cxn modelId="{A753014E-DF6F-4D42-B36E-013CFB8F6DBE}" type="presParOf" srcId="{B7C80789-6964-4941-83E5-E80250806026}" destId="{3F99D312-E993-4579-B430-C8A7031B708D}" srcOrd="9" destOrd="0" presId="urn:microsoft.com/office/officeart/2005/8/layout/list1"/>
    <dgm:cxn modelId="{9670B756-0B6B-4DE8-83B0-24D294070199}" type="presParOf" srcId="{B7C80789-6964-4941-83E5-E80250806026}" destId="{B725697F-AA73-479C-83D2-02C8F02DF4BE}" srcOrd="10" destOrd="0" presId="urn:microsoft.com/office/officeart/2005/8/layout/list1"/>
    <dgm:cxn modelId="{2D8E3592-0FE6-4FF0-BCDB-0C1749CAB626}" type="presParOf" srcId="{B7C80789-6964-4941-83E5-E80250806026}" destId="{80048B64-D142-4020-AEF1-763E416A1B32}" srcOrd="11" destOrd="0" presId="urn:microsoft.com/office/officeart/2005/8/layout/list1"/>
    <dgm:cxn modelId="{F6853F48-86D0-4A14-AB4A-60D33EE5F2F6}" type="presParOf" srcId="{B7C80789-6964-4941-83E5-E80250806026}" destId="{3C5427C5-E0C6-4F98-A060-917C53507855}" srcOrd="12" destOrd="0" presId="urn:microsoft.com/office/officeart/2005/8/layout/list1"/>
    <dgm:cxn modelId="{F35181D0-C189-46B5-8D06-6C3A7E186A5E}" type="presParOf" srcId="{3C5427C5-E0C6-4F98-A060-917C53507855}" destId="{80AD3560-8281-45B1-81AD-9E9839ABBBA5}" srcOrd="0" destOrd="0" presId="urn:microsoft.com/office/officeart/2005/8/layout/list1"/>
    <dgm:cxn modelId="{C6A84C88-54E6-4B3B-BB2D-104AC0850C07}" type="presParOf" srcId="{3C5427C5-E0C6-4F98-A060-917C53507855}" destId="{8C3A8F1C-7BEF-4462-B785-3F88A5CCF621}" srcOrd="1" destOrd="0" presId="urn:microsoft.com/office/officeart/2005/8/layout/list1"/>
    <dgm:cxn modelId="{1E7921E6-E20C-4191-B7C0-B445A8CA0ECF}" type="presParOf" srcId="{B7C80789-6964-4941-83E5-E80250806026}" destId="{98843F75-FB5B-4648-828E-F4724DB8828B}" srcOrd="13" destOrd="0" presId="urn:microsoft.com/office/officeart/2005/8/layout/list1"/>
    <dgm:cxn modelId="{7FA996BA-3D6D-4F68-B0C7-AEF983CA8044}" type="presParOf" srcId="{B7C80789-6964-4941-83E5-E80250806026}" destId="{549C5322-1492-4EBA-B25A-8D4635E0E2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B87789-60A1-4804-9663-C7512694216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F601-2FD2-4871-A7AC-1E85870B4CA6}">
      <dgm:prSet/>
      <dgm:spPr/>
      <dgm:t>
        <a:bodyPr/>
        <a:lstStyle/>
        <a:p>
          <a:r>
            <a:rPr lang="en-US"/>
            <a:t>Target tracking is often Difficult due to noise in measurements. </a:t>
          </a:r>
        </a:p>
      </dgm:t>
    </dgm:pt>
    <dgm:pt modelId="{131A6733-5697-4133-B18C-98FC1C9B1BE5}" type="parTrans" cxnId="{11A3EAD2-8C9B-4015-B3DA-5DFAF53BE8E6}">
      <dgm:prSet/>
      <dgm:spPr/>
      <dgm:t>
        <a:bodyPr/>
        <a:lstStyle/>
        <a:p>
          <a:endParaRPr lang="en-US"/>
        </a:p>
      </dgm:t>
    </dgm:pt>
    <dgm:pt modelId="{BDFE6B34-E114-4BC3-84FF-B3CAC3CA11C3}" type="sibTrans" cxnId="{11A3EAD2-8C9B-4015-B3DA-5DFAF53BE8E6}">
      <dgm:prSet/>
      <dgm:spPr/>
      <dgm:t>
        <a:bodyPr/>
        <a:lstStyle/>
        <a:p>
          <a:endParaRPr lang="en-US"/>
        </a:p>
      </dgm:t>
    </dgm:pt>
    <dgm:pt modelId="{031642EE-48D7-49AC-8BC8-3563EB1C2C49}">
      <dgm:prSet/>
      <dgm:spPr/>
      <dgm:t>
        <a:bodyPr/>
        <a:lstStyle/>
        <a:p>
          <a:r>
            <a:rPr lang="en-US"/>
            <a:t>System need to filter out this noise to predict the true position and velocity of a target. </a:t>
          </a:r>
        </a:p>
      </dgm:t>
    </dgm:pt>
    <dgm:pt modelId="{CEFEE650-C4F8-495C-9622-2E1D03CA3939}" type="parTrans" cxnId="{54A1ACB4-FE9A-4F10-885F-C1363B742963}">
      <dgm:prSet/>
      <dgm:spPr/>
      <dgm:t>
        <a:bodyPr/>
        <a:lstStyle/>
        <a:p>
          <a:endParaRPr lang="en-US"/>
        </a:p>
      </dgm:t>
    </dgm:pt>
    <dgm:pt modelId="{30584AF5-43D5-4767-BCA0-7ED906645794}" type="sibTrans" cxnId="{54A1ACB4-FE9A-4F10-885F-C1363B742963}">
      <dgm:prSet/>
      <dgm:spPr/>
      <dgm:t>
        <a:bodyPr/>
        <a:lstStyle/>
        <a:p>
          <a:endParaRPr lang="en-US"/>
        </a:p>
      </dgm:t>
    </dgm:pt>
    <dgm:pt modelId="{33A78951-14EB-41B8-A318-ED45A641F4A4}">
      <dgm:prSet/>
      <dgm:spPr/>
      <dgm:t>
        <a:bodyPr/>
        <a:lstStyle/>
        <a:p>
          <a:r>
            <a:rPr lang="en-US"/>
            <a:t>This work is done by the Kalman filter.</a:t>
          </a:r>
        </a:p>
      </dgm:t>
    </dgm:pt>
    <dgm:pt modelId="{EE5FA6B1-F155-4ABC-B9A6-B2325EF1CC3B}" type="parTrans" cxnId="{6A74A015-4A79-4792-8A17-02B8C7EDA576}">
      <dgm:prSet/>
      <dgm:spPr/>
      <dgm:t>
        <a:bodyPr/>
        <a:lstStyle/>
        <a:p>
          <a:endParaRPr lang="en-US"/>
        </a:p>
      </dgm:t>
    </dgm:pt>
    <dgm:pt modelId="{1974007B-0D8F-4BF1-9190-D93A38C8F400}" type="sibTrans" cxnId="{6A74A015-4A79-4792-8A17-02B8C7EDA576}">
      <dgm:prSet/>
      <dgm:spPr/>
      <dgm:t>
        <a:bodyPr/>
        <a:lstStyle/>
        <a:p>
          <a:endParaRPr lang="en-US"/>
        </a:p>
      </dgm:t>
    </dgm:pt>
    <dgm:pt modelId="{52828C22-2AE2-4318-BF35-513EC34F9AC4}" type="pres">
      <dgm:prSet presAssocID="{0CB87789-60A1-4804-9663-C75126942167}" presName="outerComposite" presStyleCnt="0">
        <dgm:presLayoutVars>
          <dgm:chMax val="5"/>
          <dgm:dir/>
          <dgm:resizeHandles val="exact"/>
        </dgm:presLayoutVars>
      </dgm:prSet>
      <dgm:spPr/>
    </dgm:pt>
    <dgm:pt modelId="{C1226A04-7D57-4F39-981F-26CE3A35BD31}" type="pres">
      <dgm:prSet presAssocID="{0CB87789-60A1-4804-9663-C75126942167}" presName="dummyMaxCanvas" presStyleCnt="0">
        <dgm:presLayoutVars/>
      </dgm:prSet>
      <dgm:spPr/>
    </dgm:pt>
    <dgm:pt modelId="{DEFCB165-F3AC-412D-8E56-EE2E5D7F0444}" type="pres">
      <dgm:prSet presAssocID="{0CB87789-60A1-4804-9663-C75126942167}" presName="ThreeNodes_1" presStyleLbl="node1" presStyleIdx="0" presStyleCnt="3">
        <dgm:presLayoutVars>
          <dgm:bulletEnabled val="1"/>
        </dgm:presLayoutVars>
      </dgm:prSet>
      <dgm:spPr/>
    </dgm:pt>
    <dgm:pt modelId="{43DB11C2-734F-4109-8C34-80ECBEAFD50C}" type="pres">
      <dgm:prSet presAssocID="{0CB87789-60A1-4804-9663-C75126942167}" presName="ThreeNodes_2" presStyleLbl="node1" presStyleIdx="1" presStyleCnt="3">
        <dgm:presLayoutVars>
          <dgm:bulletEnabled val="1"/>
        </dgm:presLayoutVars>
      </dgm:prSet>
      <dgm:spPr/>
    </dgm:pt>
    <dgm:pt modelId="{4E276977-530D-47EB-993B-4F5B816D63A9}" type="pres">
      <dgm:prSet presAssocID="{0CB87789-60A1-4804-9663-C75126942167}" presName="ThreeNodes_3" presStyleLbl="node1" presStyleIdx="2" presStyleCnt="3">
        <dgm:presLayoutVars>
          <dgm:bulletEnabled val="1"/>
        </dgm:presLayoutVars>
      </dgm:prSet>
      <dgm:spPr/>
    </dgm:pt>
    <dgm:pt modelId="{37D472B7-4FD6-48EF-AC64-F6240AD9ABC8}" type="pres">
      <dgm:prSet presAssocID="{0CB87789-60A1-4804-9663-C75126942167}" presName="ThreeConn_1-2" presStyleLbl="fgAccFollowNode1" presStyleIdx="0" presStyleCnt="2">
        <dgm:presLayoutVars>
          <dgm:bulletEnabled val="1"/>
        </dgm:presLayoutVars>
      </dgm:prSet>
      <dgm:spPr/>
    </dgm:pt>
    <dgm:pt modelId="{E89DA7BC-8B0B-4271-AEB4-D7273BF62B3E}" type="pres">
      <dgm:prSet presAssocID="{0CB87789-60A1-4804-9663-C75126942167}" presName="ThreeConn_2-3" presStyleLbl="fgAccFollowNode1" presStyleIdx="1" presStyleCnt="2">
        <dgm:presLayoutVars>
          <dgm:bulletEnabled val="1"/>
        </dgm:presLayoutVars>
      </dgm:prSet>
      <dgm:spPr/>
    </dgm:pt>
    <dgm:pt modelId="{55C6631D-8DD2-4CF9-82F4-A06D696134A1}" type="pres">
      <dgm:prSet presAssocID="{0CB87789-60A1-4804-9663-C75126942167}" presName="ThreeNodes_1_text" presStyleLbl="node1" presStyleIdx="2" presStyleCnt="3">
        <dgm:presLayoutVars>
          <dgm:bulletEnabled val="1"/>
        </dgm:presLayoutVars>
      </dgm:prSet>
      <dgm:spPr/>
    </dgm:pt>
    <dgm:pt modelId="{6A52E048-9F71-4CDD-8A88-EB60FC630A5A}" type="pres">
      <dgm:prSet presAssocID="{0CB87789-60A1-4804-9663-C75126942167}" presName="ThreeNodes_2_text" presStyleLbl="node1" presStyleIdx="2" presStyleCnt="3">
        <dgm:presLayoutVars>
          <dgm:bulletEnabled val="1"/>
        </dgm:presLayoutVars>
      </dgm:prSet>
      <dgm:spPr/>
    </dgm:pt>
    <dgm:pt modelId="{0DE997E8-36F1-4541-BF76-C35572317379}" type="pres">
      <dgm:prSet presAssocID="{0CB87789-60A1-4804-9663-C7512694216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74A015-4A79-4792-8A17-02B8C7EDA576}" srcId="{0CB87789-60A1-4804-9663-C75126942167}" destId="{33A78951-14EB-41B8-A318-ED45A641F4A4}" srcOrd="2" destOrd="0" parTransId="{EE5FA6B1-F155-4ABC-B9A6-B2325EF1CC3B}" sibTransId="{1974007B-0D8F-4BF1-9190-D93A38C8F400}"/>
    <dgm:cxn modelId="{D6F9AE15-1678-4C04-9646-563A8CA3EA24}" type="presOf" srcId="{031642EE-48D7-49AC-8BC8-3563EB1C2C49}" destId="{43DB11C2-734F-4109-8C34-80ECBEAFD50C}" srcOrd="0" destOrd="0" presId="urn:microsoft.com/office/officeart/2005/8/layout/vProcess5"/>
    <dgm:cxn modelId="{F0046A28-AFE9-4F02-A73B-731853DAA8D5}" type="presOf" srcId="{BDFE6B34-E114-4BC3-84FF-B3CAC3CA11C3}" destId="{37D472B7-4FD6-48EF-AC64-F6240AD9ABC8}" srcOrd="0" destOrd="0" presId="urn:microsoft.com/office/officeart/2005/8/layout/vProcess5"/>
    <dgm:cxn modelId="{C37B0A7D-F7CC-44AD-98DD-7F089D5BD6F7}" type="presOf" srcId="{6A1AF601-2FD2-4871-A7AC-1E85870B4CA6}" destId="{DEFCB165-F3AC-412D-8E56-EE2E5D7F0444}" srcOrd="0" destOrd="0" presId="urn:microsoft.com/office/officeart/2005/8/layout/vProcess5"/>
    <dgm:cxn modelId="{1EA06489-2E3C-4763-A9CC-0D4D4395B112}" type="presOf" srcId="{33A78951-14EB-41B8-A318-ED45A641F4A4}" destId="{4E276977-530D-47EB-993B-4F5B816D63A9}" srcOrd="0" destOrd="0" presId="urn:microsoft.com/office/officeart/2005/8/layout/vProcess5"/>
    <dgm:cxn modelId="{BA901797-3B03-4F0A-BA97-F8E3A05A56B4}" type="presOf" srcId="{031642EE-48D7-49AC-8BC8-3563EB1C2C49}" destId="{6A52E048-9F71-4CDD-8A88-EB60FC630A5A}" srcOrd="1" destOrd="0" presId="urn:microsoft.com/office/officeart/2005/8/layout/vProcess5"/>
    <dgm:cxn modelId="{54A1ACB4-FE9A-4F10-885F-C1363B742963}" srcId="{0CB87789-60A1-4804-9663-C75126942167}" destId="{031642EE-48D7-49AC-8BC8-3563EB1C2C49}" srcOrd="1" destOrd="0" parTransId="{CEFEE650-C4F8-495C-9622-2E1D03CA3939}" sibTransId="{30584AF5-43D5-4767-BCA0-7ED906645794}"/>
    <dgm:cxn modelId="{BC2D21BD-A914-4C6C-B1DB-D54CAD656C3D}" type="presOf" srcId="{0CB87789-60A1-4804-9663-C75126942167}" destId="{52828C22-2AE2-4318-BF35-513EC34F9AC4}" srcOrd="0" destOrd="0" presId="urn:microsoft.com/office/officeart/2005/8/layout/vProcess5"/>
    <dgm:cxn modelId="{EB793FBD-18EC-43EC-9CFB-CB94945E9813}" type="presOf" srcId="{6A1AF601-2FD2-4871-A7AC-1E85870B4CA6}" destId="{55C6631D-8DD2-4CF9-82F4-A06D696134A1}" srcOrd="1" destOrd="0" presId="urn:microsoft.com/office/officeart/2005/8/layout/vProcess5"/>
    <dgm:cxn modelId="{9969C5C4-58F7-4A90-84C8-A22DEC4FD8F0}" type="presOf" srcId="{33A78951-14EB-41B8-A318-ED45A641F4A4}" destId="{0DE997E8-36F1-4541-BF76-C35572317379}" srcOrd="1" destOrd="0" presId="urn:microsoft.com/office/officeart/2005/8/layout/vProcess5"/>
    <dgm:cxn modelId="{11A3EAD2-8C9B-4015-B3DA-5DFAF53BE8E6}" srcId="{0CB87789-60A1-4804-9663-C75126942167}" destId="{6A1AF601-2FD2-4871-A7AC-1E85870B4CA6}" srcOrd="0" destOrd="0" parTransId="{131A6733-5697-4133-B18C-98FC1C9B1BE5}" sibTransId="{BDFE6B34-E114-4BC3-84FF-B3CAC3CA11C3}"/>
    <dgm:cxn modelId="{EFF51EF2-D250-46BC-BBFB-BC7B95514CA4}" type="presOf" srcId="{30584AF5-43D5-4767-BCA0-7ED906645794}" destId="{E89DA7BC-8B0B-4271-AEB4-D7273BF62B3E}" srcOrd="0" destOrd="0" presId="urn:microsoft.com/office/officeart/2005/8/layout/vProcess5"/>
    <dgm:cxn modelId="{9952D71D-D575-4F55-8AF8-2E58A8B70CDB}" type="presParOf" srcId="{52828C22-2AE2-4318-BF35-513EC34F9AC4}" destId="{C1226A04-7D57-4F39-981F-26CE3A35BD31}" srcOrd="0" destOrd="0" presId="urn:microsoft.com/office/officeart/2005/8/layout/vProcess5"/>
    <dgm:cxn modelId="{6E53E114-0355-4C09-84AC-7F8D18CF6F24}" type="presParOf" srcId="{52828C22-2AE2-4318-BF35-513EC34F9AC4}" destId="{DEFCB165-F3AC-412D-8E56-EE2E5D7F0444}" srcOrd="1" destOrd="0" presId="urn:microsoft.com/office/officeart/2005/8/layout/vProcess5"/>
    <dgm:cxn modelId="{E73C66EB-D457-428E-A198-9D2A12943CDC}" type="presParOf" srcId="{52828C22-2AE2-4318-BF35-513EC34F9AC4}" destId="{43DB11C2-734F-4109-8C34-80ECBEAFD50C}" srcOrd="2" destOrd="0" presId="urn:microsoft.com/office/officeart/2005/8/layout/vProcess5"/>
    <dgm:cxn modelId="{2D205380-76A2-4D31-AC30-D327C39B83CD}" type="presParOf" srcId="{52828C22-2AE2-4318-BF35-513EC34F9AC4}" destId="{4E276977-530D-47EB-993B-4F5B816D63A9}" srcOrd="3" destOrd="0" presId="urn:microsoft.com/office/officeart/2005/8/layout/vProcess5"/>
    <dgm:cxn modelId="{114A775A-5B96-4379-93AF-3A1474E8914E}" type="presParOf" srcId="{52828C22-2AE2-4318-BF35-513EC34F9AC4}" destId="{37D472B7-4FD6-48EF-AC64-F6240AD9ABC8}" srcOrd="4" destOrd="0" presId="urn:microsoft.com/office/officeart/2005/8/layout/vProcess5"/>
    <dgm:cxn modelId="{992EB84B-4B3C-4D39-911A-3BD8CFBC1D43}" type="presParOf" srcId="{52828C22-2AE2-4318-BF35-513EC34F9AC4}" destId="{E89DA7BC-8B0B-4271-AEB4-D7273BF62B3E}" srcOrd="5" destOrd="0" presId="urn:microsoft.com/office/officeart/2005/8/layout/vProcess5"/>
    <dgm:cxn modelId="{4A8E0E35-7681-48BC-A630-17C320352234}" type="presParOf" srcId="{52828C22-2AE2-4318-BF35-513EC34F9AC4}" destId="{55C6631D-8DD2-4CF9-82F4-A06D696134A1}" srcOrd="6" destOrd="0" presId="urn:microsoft.com/office/officeart/2005/8/layout/vProcess5"/>
    <dgm:cxn modelId="{86C08CAE-16FC-4039-99EA-38E78364099F}" type="presParOf" srcId="{52828C22-2AE2-4318-BF35-513EC34F9AC4}" destId="{6A52E048-9F71-4CDD-8A88-EB60FC630A5A}" srcOrd="7" destOrd="0" presId="urn:microsoft.com/office/officeart/2005/8/layout/vProcess5"/>
    <dgm:cxn modelId="{E05A7A51-6799-46BB-A2F8-5A8E9AE89F6E}" type="presParOf" srcId="{52828C22-2AE2-4318-BF35-513EC34F9AC4}" destId="{0DE997E8-36F1-4541-BF76-C3557231737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BAC23F-C2B2-451F-97F4-637CEA2053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9815CA-2FC6-4A38-861F-D006B63E9B02}">
      <dgm:prSet/>
      <dgm:spPr/>
      <dgm:t>
        <a:bodyPr/>
        <a:lstStyle/>
        <a:p>
          <a:r>
            <a:rPr lang="en-US"/>
            <a:t>Kalman filter is robust to measurement noise and does not depend on good initial conditions</a:t>
          </a:r>
        </a:p>
      </dgm:t>
    </dgm:pt>
    <dgm:pt modelId="{E9906450-546C-4B1C-8DBF-F23FE1EA4688}" type="parTrans" cxnId="{CC43516B-333E-40B1-8104-9DA2D1B60DE7}">
      <dgm:prSet/>
      <dgm:spPr/>
      <dgm:t>
        <a:bodyPr/>
        <a:lstStyle/>
        <a:p>
          <a:endParaRPr lang="en-US"/>
        </a:p>
      </dgm:t>
    </dgm:pt>
    <dgm:pt modelId="{3525F64B-6470-4669-AACA-8A22225EC719}" type="sibTrans" cxnId="{CC43516B-333E-40B1-8104-9DA2D1B60DE7}">
      <dgm:prSet/>
      <dgm:spPr/>
      <dgm:t>
        <a:bodyPr/>
        <a:lstStyle/>
        <a:p>
          <a:endParaRPr lang="en-US"/>
        </a:p>
      </dgm:t>
    </dgm:pt>
    <dgm:pt modelId="{9AD9C8BA-F9A5-46AC-ADFA-66938DB5F99F}">
      <dgm:prSet/>
      <dgm:spPr/>
      <dgm:t>
        <a:bodyPr/>
        <a:lstStyle/>
        <a:p>
          <a:r>
            <a:rPr lang="en-US"/>
            <a:t>It can be used where you have uncertain information about some dynamic system</a:t>
          </a:r>
        </a:p>
      </dgm:t>
    </dgm:pt>
    <dgm:pt modelId="{BE4A95E1-74D7-4812-897B-CBD4EAD9F9E6}" type="parTrans" cxnId="{A0A13066-A712-46F3-83E6-B3A0956E77B2}">
      <dgm:prSet/>
      <dgm:spPr/>
      <dgm:t>
        <a:bodyPr/>
        <a:lstStyle/>
        <a:p>
          <a:endParaRPr lang="en-US"/>
        </a:p>
      </dgm:t>
    </dgm:pt>
    <dgm:pt modelId="{428C2893-1BE5-458D-9C0E-53A348918E5C}" type="sibTrans" cxnId="{A0A13066-A712-46F3-83E6-B3A0956E77B2}">
      <dgm:prSet/>
      <dgm:spPr/>
      <dgm:t>
        <a:bodyPr/>
        <a:lstStyle/>
        <a:p>
          <a:endParaRPr lang="en-US"/>
        </a:p>
      </dgm:t>
    </dgm:pt>
    <dgm:pt modelId="{865C7FD5-2E36-46C0-93B2-3FC5DB990B5C}">
      <dgm:prSet/>
      <dgm:spPr/>
      <dgm:t>
        <a:bodyPr/>
        <a:lstStyle/>
        <a:p>
          <a:r>
            <a:rPr lang="en-US"/>
            <a:t>Kalman filter is ideal for systems which are continuously changing, they don’t need to keep any history other than previous state.</a:t>
          </a:r>
        </a:p>
      </dgm:t>
    </dgm:pt>
    <dgm:pt modelId="{D98A81EF-650A-47BD-82C1-2B096D1C694A}" type="parTrans" cxnId="{9F8379A2-153F-4ACB-8AFE-CBDF412CFA56}">
      <dgm:prSet/>
      <dgm:spPr/>
      <dgm:t>
        <a:bodyPr/>
        <a:lstStyle/>
        <a:p>
          <a:endParaRPr lang="en-US"/>
        </a:p>
      </dgm:t>
    </dgm:pt>
    <dgm:pt modelId="{98D09DD2-FBF0-429F-91FD-C66BE18A3DE3}" type="sibTrans" cxnId="{9F8379A2-153F-4ACB-8AFE-CBDF412CFA56}">
      <dgm:prSet/>
      <dgm:spPr/>
      <dgm:t>
        <a:bodyPr/>
        <a:lstStyle/>
        <a:p>
          <a:endParaRPr lang="en-US"/>
        </a:p>
      </dgm:t>
    </dgm:pt>
    <dgm:pt modelId="{7A2A89A2-BF12-433D-97DD-0D2B9A040765}" type="pres">
      <dgm:prSet presAssocID="{07BAC23F-C2B2-451F-97F4-637CEA2053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372A4E-2B44-4AC5-9B92-DFA976ECC5D5}" type="pres">
      <dgm:prSet presAssocID="{319815CA-2FC6-4A38-861F-D006B63E9B02}" presName="hierRoot1" presStyleCnt="0"/>
      <dgm:spPr/>
    </dgm:pt>
    <dgm:pt modelId="{AACE5008-4D08-44AB-9A3D-2DA5479C1AF7}" type="pres">
      <dgm:prSet presAssocID="{319815CA-2FC6-4A38-861F-D006B63E9B02}" presName="composite" presStyleCnt="0"/>
      <dgm:spPr/>
    </dgm:pt>
    <dgm:pt modelId="{54A344FC-7C4D-459E-815D-F677BA3B8640}" type="pres">
      <dgm:prSet presAssocID="{319815CA-2FC6-4A38-861F-D006B63E9B02}" presName="background" presStyleLbl="node0" presStyleIdx="0" presStyleCnt="3"/>
      <dgm:spPr/>
    </dgm:pt>
    <dgm:pt modelId="{57E3D12A-183D-40E0-9E11-0373083DD86D}" type="pres">
      <dgm:prSet presAssocID="{319815CA-2FC6-4A38-861F-D006B63E9B02}" presName="text" presStyleLbl="fgAcc0" presStyleIdx="0" presStyleCnt="3">
        <dgm:presLayoutVars>
          <dgm:chPref val="3"/>
        </dgm:presLayoutVars>
      </dgm:prSet>
      <dgm:spPr/>
    </dgm:pt>
    <dgm:pt modelId="{4983F2AA-9679-408C-B2E7-6B411AE2EE1B}" type="pres">
      <dgm:prSet presAssocID="{319815CA-2FC6-4A38-861F-D006B63E9B02}" presName="hierChild2" presStyleCnt="0"/>
      <dgm:spPr/>
    </dgm:pt>
    <dgm:pt modelId="{A508B2C0-B8DD-4FB1-9417-9211FF71136A}" type="pres">
      <dgm:prSet presAssocID="{9AD9C8BA-F9A5-46AC-ADFA-66938DB5F99F}" presName="hierRoot1" presStyleCnt="0"/>
      <dgm:spPr/>
    </dgm:pt>
    <dgm:pt modelId="{93CD55EB-1CDE-470A-8ED5-CF6796C414F8}" type="pres">
      <dgm:prSet presAssocID="{9AD9C8BA-F9A5-46AC-ADFA-66938DB5F99F}" presName="composite" presStyleCnt="0"/>
      <dgm:spPr/>
    </dgm:pt>
    <dgm:pt modelId="{7BAD3473-5871-431E-A082-98F16F3F08FE}" type="pres">
      <dgm:prSet presAssocID="{9AD9C8BA-F9A5-46AC-ADFA-66938DB5F99F}" presName="background" presStyleLbl="node0" presStyleIdx="1" presStyleCnt="3"/>
      <dgm:spPr/>
    </dgm:pt>
    <dgm:pt modelId="{AF6819FB-F72F-47CB-8698-F43153E019CE}" type="pres">
      <dgm:prSet presAssocID="{9AD9C8BA-F9A5-46AC-ADFA-66938DB5F99F}" presName="text" presStyleLbl="fgAcc0" presStyleIdx="1" presStyleCnt="3">
        <dgm:presLayoutVars>
          <dgm:chPref val="3"/>
        </dgm:presLayoutVars>
      </dgm:prSet>
      <dgm:spPr/>
    </dgm:pt>
    <dgm:pt modelId="{719EB5AA-D96E-40E5-B7D8-86A1BD5428D5}" type="pres">
      <dgm:prSet presAssocID="{9AD9C8BA-F9A5-46AC-ADFA-66938DB5F99F}" presName="hierChild2" presStyleCnt="0"/>
      <dgm:spPr/>
    </dgm:pt>
    <dgm:pt modelId="{0CBF57F0-E980-4B0A-9F7A-C2236939E863}" type="pres">
      <dgm:prSet presAssocID="{865C7FD5-2E36-46C0-93B2-3FC5DB990B5C}" presName="hierRoot1" presStyleCnt="0"/>
      <dgm:spPr/>
    </dgm:pt>
    <dgm:pt modelId="{DBB66226-C7C8-44A0-9363-100BA35AF153}" type="pres">
      <dgm:prSet presAssocID="{865C7FD5-2E36-46C0-93B2-3FC5DB990B5C}" presName="composite" presStyleCnt="0"/>
      <dgm:spPr/>
    </dgm:pt>
    <dgm:pt modelId="{98636130-091C-4702-B84F-715DFC0291AD}" type="pres">
      <dgm:prSet presAssocID="{865C7FD5-2E36-46C0-93B2-3FC5DB990B5C}" presName="background" presStyleLbl="node0" presStyleIdx="2" presStyleCnt="3"/>
      <dgm:spPr/>
    </dgm:pt>
    <dgm:pt modelId="{9C755BC7-7042-40D9-BD94-49BCDE58CED5}" type="pres">
      <dgm:prSet presAssocID="{865C7FD5-2E36-46C0-93B2-3FC5DB990B5C}" presName="text" presStyleLbl="fgAcc0" presStyleIdx="2" presStyleCnt="3">
        <dgm:presLayoutVars>
          <dgm:chPref val="3"/>
        </dgm:presLayoutVars>
      </dgm:prSet>
      <dgm:spPr/>
    </dgm:pt>
    <dgm:pt modelId="{459BE73E-946C-4079-829F-F553D5007EE1}" type="pres">
      <dgm:prSet presAssocID="{865C7FD5-2E36-46C0-93B2-3FC5DB990B5C}" presName="hierChild2" presStyleCnt="0"/>
      <dgm:spPr/>
    </dgm:pt>
  </dgm:ptLst>
  <dgm:cxnLst>
    <dgm:cxn modelId="{B8F6DF37-DF47-421B-AE20-6AAD3B7FA95E}" type="presOf" srcId="{865C7FD5-2E36-46C0-93B2-3FC5DB990B5C}" destId="{9C755BC7-7042-40D9-BD94-49BCDE58CED5}" srcOrd="0" destOrd="0" presId="urn:microsoft.com/office/officeart/2005/8/layout/hierarchy1"/>
    <dgm:cxn modelId="{A0A13066-A712-46F3-83E6-B3A0956E77B2}" srcId="{07BAC23F-C2B2-451F-97F4-637CEA205313}" destId="{9AD9C8BA-F9A5-46AC-ADFA-66938DB5F99F}" srcOrd="1" destOrd="0" parTransId="{BE4A95E1-74D7-4812-897B-CBD4EAD9F9E6}" sibTransId="{428C2893-1BE5-458D-9C0E-53A348918E5C}"/>
    <dgm:cxn modelId="{CC43516B-333E-40B1-8104-9DA2D1B60DE7}" srcId="{07BAC23F-C2B2-451F-97F4-637CEA205313}" destId="{319815CA-2FC6-4A38-861F-D006B63E9B02}" srcOrd="0" destOrd="0" parTransId="{E9906450-546C-4B1C-8DBF-F23FE1EA4688}" sibTransId="{3525F64B-6470-4669-AACA-8A22225EC719}"/>
    <dgm:cxn modelId="{6B8CEB4F-7768-45E5-AE35-8143636C9983}" type="presOf" srcId="{319815CA-2FC6-4A38-861F-D006B63E9B02}" destId="{57E3D12A-183D-40E0-9E11-0373083DD86D}" srcOrd="0" destOrd="0" presId="urn:microsoft.com/office/officeart/2005/8/layout/hierarchy1"/>
    <dgm:cxn modelId="{FC2E8D8E-5D04-4D45-AEFE-DE57BBAA2630}" type="presOf" srcId="{07BAC23F-C2B2-451F-97F4-637CEA205313}" destId="{7A2A89A2-BF12-433D-97DD-0D2B9A040765}" srcOrd="0" destOrd="0" presId="urn:microsoft.com/office/officeart/2005/8/layout/hierarchy1"/>
    <dgm:cxn modelId="{9F8379A2-153F-4ACB-8AFE-CBDF412CFA56}" srcId="{07BAC23F-C2B2-451F-97F4-637CEA205313}" destId="{865C7FD5-2E36-46C0-93B2-3FC5DB990B5C}" srcOrd="2" destOrd="0" parTransId="{D98A81EF-650A-47BD-82C1-2B096D1C694A}" sibTransId="{98D09DD2-FBF0-429F-91FD-C66BE18A3DE3}"/>
    <dgm:cxn modelId="{6CBAF2F7-5D49-4377-B523-15CE96538C95}" type="presOf" srcId="{9AD9C8BA-F9A5-46AC-ADFA-66938DB5F99F}" destId="{AF6819FB-F72F-47CB-8698-F43153E019CE}" srcOrd="0" destOrd="0" presId="urn:microsoft.com/office/officeart/2005/8/layout/hierarchy1"/>
    <dgm:cxn modelId="{37412FA4-8AA1-4651-87F5-03DF90644A90}" type="presParOf" srcId="{7A2A89A2-BF12-433D-97DD-0D2B9A040765}" destId="{FF372A4E-2B44-4AC5-9B92-DFA976ECC5D5}" srcOrd="0" destOrd="0" presId="urn:microsoft.com/office/officeart/2005/8/layout/hierarchy1"/>
    <dgm:cxn modelId="{09824663-4490-4074-A65B-862E3251DF11}" type="presParOf" srcId="{FF372A4E-2B44-4AC5-9B92-DFA976ECC5D5}" destId="{AACE5008-4D08-44AB-9A3D-2DA5479C1AF7}" srcOrd="0" destOrd="0" presId="urn:microsoft.com/office/officeart/2005/8/layout/hierarchy1"/>
    <dgm:cxn modelId="{0657A566-6523-42C8-AC04-B287213A2CC3}" type="presParOf" srcId="{AACE5008-4D08-44AB-9A3D-2DA5479C1AF7}" destId="{54A344FC-7C4D-459E-815D-F677BA3B8640}" srcOrd="0" destOrd="0" presId="urn:microsoft.com/office/officeart/2005/8/layout/hierarchy1"/>
    <dgm:cxn modelId="{3CCFC6E0-5ABF-4A8C-8F23-AB0B8E24371C}" type="presParOf" srcId="{AACE5008-4D08-44AB-9A3D-2DA5479C1AF7}" destId="{57E3D12A-183D-40E0-9E11-0373083DD86D}" srcOrd="1" destOrd="0" presId="urn:microsoft.com/office/officeart/2005/8/layout/hierarchy1"/>
    <dgm:cxn modelId="{BE63FF67-3993-4143-AA02-3CC3068E1C28}" type="presParOf" srcId="{FF372A4E-2B44-4AC5-9B92-DFA976ECC5D5}" destId="{4983F2AA-9679-408C-B2E7-6B411AE2EE1B}" srcOrd="1" destOrd="0" presId="urn:microsoft.com/office/officeart/2005/8/layout/hierarchy1"/>
    <dgm:cxn modelId="{338028D5-1ABF-4775-ADA1-7003346EFE60}" type="presParOf" srcId="{7A2A89A2-BF12-433D-97DD-0D2B9A040765}" destId="{A508B2C0-B8DD-4FB1-9417-9211FF71136A}" srcOrd="1" destOrd="0" presId="urn:microsoft.com/office/officeart/2005/8/layout/hierarchy1"/>
    <dgm:cxn modelId="{31FE502F-A8A7-4AF0-8CFC-2843D8945DF1}" type="presParOf" srcId="{A508B2C0-B8DD-4FB1-9417-9211FF71136A}" destId="{93CD55EB-1CDE-470A-8ED5-CF6796C414F8}" srcOrd="0" destOrd="0" presId="urn:microsoft.com/office/officeart/2005/8/layout/hierarchy1"/>
    <dgm:cxn modelId="{8CB349D4-6E07-448A-B105-6F761F240097}" type="presParOf" srcId="{93CD55EB-1CDE-470A-8ED5-CF6796C414F8}" destId="{7BAD3473-5871-431E-A082-98F16F3F08FE}" srcOrd="0" destOrd="0" presId="urn:microsoft.com/office/officeart/2005/8/layout/hierarchy1"/>
    <dgm:cxn modelId="{F3B78CB2-1910-4A9D-A93B-3E3C71C7CD50}" type="presParOf" srcId="{93CD55EB-1CDE-470A-8ED5-CF6796C414F8}" destId="{AF6819FB-F72F-47CB-8698-F43153E019CE}" srcOrd="1" destOrd="0" presId="urn:microsoft.com/office/officeart/2005/8/layout/hierarchy1"/>
    <dgm:cxn modelId="{F27C86A3-69D6-4A6E-A95A-4354B94E6089}" type="presParOf" srcId="{A508B2C0-B8DD-4FB1-9417-9211FF71136A}" destId="{719EB5AA-D96E-40E5-B7D8-86A1BD5428D5}" srcOrd="1" destOrd="0" presId="urn:microsoft.com/office/officeart/2005/8/layout/hierarchy1"/>
    <dgm:cxn modelId="{0EE1C169-92CD-47E3-9771-EEFDE4E76BDE}" type="presParOf" srcId="{7A2A89A2-BF12-433D-97DD-0D2B9A040765}" destId="{0CBF57F0-E980-4B0A-9F7A-C2236939E863}" srcOrd="2" destOrd="0" presId="urn:microsoft.com/office/officeart/2005/8/layout/hierarchy1"/>
    <dgm:cxn modelId="{FBCFF51C-414F-40C9-91DE-32E3D3088136}" type="presParOf" srcId="{0CBF57F0-E980-4B0A-9F7A-C2236939E863}" destId="{DBB66226-C7C8-44A0-9363-100BA35AF153}" srcOrd="0" destOrd="0" presId="urn:microsoft.com/office/officeart/2005/8/layout/hierarchy1"/>
    <dgm:cxn modelId="{8068E8DC-6084-4608-B4D6-791E08FD8B06}" type="presParOf" srcId="{DBB66226-C7C8-44A0-9363-100BA35AF153}" destId="{98636130-091C-4702-B84F-715DFC0291AD}" srcOrd="0" destOrd="0" presId="urn:microsoft.com/office/officeart/2005/8/layout/hierarchy1"/>
    <dgm:cxn modelId="{BE9E789D-21D2-4B67-954B-D2F39B4ECA5A}" type="presParOf" srcId="{DBB66226-C7C8-44A0-9363-100BA35AF153}" destId="{9C755BC7-7042-40D9-BD94-49BCDE58CED5}" srcOrd="1" destOrd="0" presId="urn:microsoft.com/office/officeart/2005/8/layout/hierarchy1"/>
    <dgm:cxn modelId="{F00364BA-2D9C-4924-A042-1E7070C4CD99}" type="presParOf" srcId="{0CBF57F0-E980-4B0A-9F7A-C2236939E863}" destId="{459BE73E-946C-4079-829F-F553D5007E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C3DD13-F443-4F11-A105-E5D371E175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0E3049-73DD-4574-806F-B6976C827DAC}">
      <dgm:prSet/>
      <dgm:spPr/>
      <dgm:t>
        <a:bodyPr/>
        <a:lstStyle/>
        <a:p>
          <a:r>
            <a:rPr lang="en-US" dirty="0"/>
            <a:t>Our project demonstrates how Kalman filter can be used in the field of </a:t>
          </a:r>
          <a:r>
            <a:rPr lang="en-IN" dirty="0"/>
            <a:t>surveillance to estimate position and velocity of a moving object.</a:t>
          </a:r>
          <a:endParaRPr lang="en-US" dirty="0"/>
        </a:p>
      </dgm:t>
    </dgm:pt>
    <dgm:pt modelId="{D127FCBC-C5B3-4496-9058-5928655458BD}" type="parTrans" cxnId="{A27061C4-4CBE-4F22-91FF-1A30CBD237ED}">
      <dgm:prSet/>
      <dgm:spPr/>
      <dgm:t>
        <a:bodyPr/>
        <a:lstStyle/>
        <a:p>
          <a:endParaRPr lang="en-US"/>
        </a:p>
      </dgm:t>
    </dgm:pt>
    <dgm:pt modelId="{B77DCE88-1AFF-4DEA-95CB-FE53C827D841}" type="sibTrans" cxnId="{A27061C4-4CBE-4F22-91FF-1A30CBD237ED}">
      <dgm:prSet/>
      <dgm:spPr/>
      <dgm:t>
        <a:bodyPr/>
        <a:lstStyle/>
        <a:p>
          <a:endParaRPr lang="en-US"/>
        </a:p>
      </dgm:t>
    </dgm:pt>
    <dgm:pt modelId="{16FFB151-3383-4FA3-AC12-7D788BA62422}">
      <dgm:prSet/>
      <dgm:spPr/>
      <dgm:t>
        <a:bodyPr/>
        <a:lstStyle/>
        <a:p>
          <a:pPr rtl="0"/>
          <a:r>
            <a:rPr lang="en-US" dirty="0"/>
            <a:t>Kalman filter successfully reduced the variation in measurements</a:t>
          </a:r>
          <a:r>
            <a:rPr lang="en-US" dirty="0">
              <a:latin typeface="Georgia Pro Semibold"/>
            </a:rPr>
            <a:t> </a:t>
          </a:r>
          <a:r>
            <a:rPr lang="en-US" dirty="0"/>
            <a:t>guessing the true position and velocity.</a:t>
          </a:r>
        </a:p>
      </dgm:t>
    </dgm:pt>
    <dgm:pt modelId="{0AB1C7CC-E860-4CC1-B81D-B1EAE3E9069B}" type="parTrans" cxnId="{B9A78EE4-1140-4C3B-B2AF-F7DCC0FEB4EC}">
      <dgm:prSet/>
      <dgm:spPr/>
      <dgm:t>
        <a:bodyPr/>
        <a:lstStyle/>
        <a:p>
          <a:endParaRPr lang="en-US"/>
        </a:p>
      </dgm:t>
    </dgm:pt>
    <dgm:pt modelId="{20D9CA9B-06CC-4583-ACFD-649F5A1F576E}" type="sibTrans" cxnId="{B9A78EE4-1140-4C3B-B2AF-F7DCC0FEB4EC}">
      <dgm:prSet/>
      <dgm:spPr/>
      <dgm:t>
        <a:bodyPr/>
        <a:lstStyle/>
        <a:p>
          <a:endParaRPr lang="en-US"/>
        </a:p>
      </dgm:t>
    </dgm:pt>
    <dgm:pt modelId="{986BAD8C-CEBC-479F-9E8E-67DB4D109D10}">
      <dgm:prSet/>
      <dgm:spPr/>
      <dgm:t>
        <a:bodyPr/>
        <a:lstStyle/>
        <a:p>
          <a:r>
            <a:rPr lang="en-IN" dirty="0"/>
            <a:t>This can be extended to many tracking applications like video surveillance </a:t>
          </a:r>
          <a:endParaRPr lang="en-US" dirty="0"/>
        </a:p>
      </dgm:t>
    </dgm:pt>
    <dgm:pt modelId="{D157631F-85EF-4F35-8FAE-2F56D54D76DA}" type="parTrans" cxnId="{29BD3144-C0FC-4602-B5F7-D0D08634BBB1}">
      <dgm:prSet/>
      <dgm:spPr/>
      <dgm:t>
        <a:bodyPr/>
        <a:lstStyle/>
        <a:p>
          <a:endParaRPr lang="en-US"/>
        </a:p>
      </dgm:t>
    </dgm:pt>
    <dgm:pt modelId="{1ADE3E4B-30DF-4108-BAD8-4056497FC252}" type="sibTrans" cxnId="{29BD3144-C0FC-4602-B5F7-D0D08634BBB1}">
      <dgm:prSet/>
      <dgm:spPr/>
      <dgm:t>
        <a:bodyPr/>
        <a:lstStyle/>
        <a:p>
          <a:endParaRPr lang="en-US"/>
        </a:p>
      </dgm:t>
    </dgm:pt>
    <dgm:pt modelId="{62F05551-3F22-4DC5-B5D8-BA937747BB27}" type="pres">
      <dgm:prSet presAssocID="{D8C3DD13-F443-4F11-A105-E5D371E17540}" presName="vert0" presStyleCnt="0">
        <dgm:presLayoutVars>
          <dgm:dir/>
          <dgm:animOne val="branch"/>
          <dgm:animLvl val="lvl"/>
        </dgm:presLayoutVars>
      </dgm:prSet>
      <dgm:spPr/>
    </dgm:pt>
    <dgm:pt modelId="{DB334D4F-6CDD-4CA1-ABB6-40CD811B2917}" type="pres">
      <dgm:prSet presAssocID="{250E3049-73DD-4574-806F-B6976C827DAC}" presName="thickLine" presStyleLbl="alignNode1" presStyleIdx="0" presStyleCnt="3"/>
      <dgm:spPr/>
    </dgm:pt>
    <dgm:pt modelId="{EE2399C5-B49A-4099-8E3A-B3497B3BC520}" type="pres">
      <dgm:prSet presAssocID="{250E3049-73DD-4574-806F-B6976C827DAC}" presName="horz1" presStyleCnt="0"/>
      <dgm:spPr/>
    </dgm:pt>
    <dgm:pt modelId="{FBF339CE-43B9-49C8-A1FE-2C0FE46D5752}" type="pres">
      <dgm:prSet presAssocID="{250E3049-73DD-4574-806F-B6976C827DAC}" presName="tx1" presStyleLbl="revTx" presStyleIdx="0" presStyleCnt="3"/>
      <dgm:spPr/>
    </dgm:pt>
    <dgm:pt modelId="{78C0B6D4-7CBE-453B-898B-E6C3077A13E3}" type="pres">
      <dgm:prSet presAssocID="{250E3049-73DD-4574-806F-B6976C827DAC}" presName="vert1" presStyleCnt="0"/>
      <dgm:spPr/>
    </dgm:pt>
    <dgm:pt modelId="{D8C8F106-7733-4A41-8E08-3BB71742864B}" type="pres">
      <dgm:prSet presAssocID="{16FFB151-3383-4FA3-AC12-7D788BA62422}" presName="thickLine" presStyleLbl="alignNode1" presStyleIdx="1" presStyleCnt="3"/>
      <dgm:spPr/>
    </dgm:pt>
    <dgm:pt modelId="{3BF452D4-197F-49CE-A1FE-43E2C7AE5FBE}" type="pres">
      <dgm:prSet presAssocID="{16FFB151-3383-4FA3-AC12-7D788BA62422}" presName="horz1" presStyleCnt="0"/>
      <dgm:spPr/>
    </dgm:pt>
    <dgm:pt modelId="{1C64A0F6-8D62-4308-A2AA-CDAD60D1B98F}" type="pres">
      <dgm:prSet presAssocID="{16FFB151-3383-4FA3-AC12-7D788BA62422}" presName="tx1" presStyleLbl="revTx" presStyleIdx="1" presStyleCnt="3"/>
      <dgm:spPr/>
    </dgm:pt>
    <dgm:pt modelId="{709CFC98-C704-412E-BDB8-8A8CC21F0366}" type="pres">
      <dgm:prSet presAssocID="{16FFB151-3383-4FA3-AC12-7D788BA62422}" presName="vert1" presStyleCnt="0"/>
      <dgm:spPr/>
    </dgm:pt>
    <dgm:pt modelId="{2E821702-92CD-4FC7-BAC5-E238A08A6A50}" type="pres">
      <dgm:prSet presAssocID="{986BAD8C-CEBC-479F-9E8E-67DB4D109D10}" presName="thickLine" presStyleLbl="alignNode1" presStyleIdx="2" presStyleCnt="3"/>
      <dgm:spPr/>
    </dgm:pt>
    <dgm:pt modelId="{3CDF9148-4C6E-4E70-8AC6-0CB90183E5FA}" type="pres">
      <dgm:prSet presAssocID="{986BAD8C-CEBC-479F-9E8E-67DB4D109D10}" presName="horz1" presStyleCnt="0"/>
      <dgm:spPr/>
    </dgm:pt>
    <dgm:pt modelId="{E61BE2CD-6818-4A8E-95DB-E9F5D2B40013}" type="pres">
      <dgm:prSet presAssocID="{986BAD8C-CEBC-479F-9E8E-67DB4D109D10}" presName="tx1" presStyleLbl="revTx" presStyleIdx="2" presStyleCnt="3"/>
      <dgm:spPr/>
    </dgm:pt>
    <dgm:pt modelId="{B9EB2B00-BF36-4F65-A164-E31E310C6496}" type="pres">
      <dgm:prSet presAssocID="{986BAD8C-CEBC-479F-9E8E-67DB4D109D10}" presName="vert1" presStyleCnt="0"/>
      <dgm:spPr/>
    </dgm:pt>
  </dgm:ptLst>
  <dgm:cxnLst>
    <dgm:cxn modelId="{29BD3144-C0FC-4602-B5F7-D0D08634BBB1}" srcId="{D8C3DD13-F443-4F11-A105-E5D371E17540}" destId="{986BAD8C-CEBC-479F-9E8E-67DB4D109D10}" srcOrd="2" destOrd="0" parTransId="{D157631F-85EF-4F35-8FAE-2F56D54D76DA}" sibTransId="{1ADE3E4B-30DF-4108-BAD8-4056497FC252}"/>
    <dgm:cxn modelId="{0B4E4F91-00E0-4849-BD57-6F891CA0BB0A}" type="presOf" srcId="{986BAD8C-CEBC-479F-9E8E-67DB4D109D10}" destId="{E61BE2CD-6818-4A8E-95DB-E9F5D2B40013}" srcOrd="0" destOrd="0" presId="urn:microsoft.com/office/officeart/2008/layout/LinedList"/>
    <dgm:cxn modelId="{C1731FA2-7F57-4DD0-954F-1CA5E1821060}" type="presOf" srcId="{D8C3DD13-F443-4F11-A105-E5D371E17540}" destId="{62F05551-3F22-4DC5-B5D8-BA937747BB27}" srcOrd="0" destOrd="0" presId="urn:microsoft.com/office/officeart/2008/layout/LinedList"/>
    <dgm:cxn modelId="{78B255AD-06EE-40D8-8794-8F7416FBF8B1}" type="presOf" srcId="{16FFB151-3383-4FA3-AC12-7D788BA62422}" destId="{1C64A0F6-8D62-4308-A2AA-CDAD60D1B98F}" srcOrd="0" destOrd="0" presId="urn:microsoft.com/office/officeart/2008/layout/LinedList"/>
    <dgm:cxn modelId="{A27061C4-4CBE-4F22-91FF-1A30CBD237ED}" srcId="{D8C3DD13-F443-4F11-A105-E5D371E17540}" destId="{250E3049-73DD-4574-806F-B6976C827DAC}" srcOrd="0" destOrd="0" parTransId="{D127FCBC-C5B3-4496-9058-5928655458BD}" sibTransId="{B77DCE88-1AFF-4DEA-95CB-FE53C827D841}"/>
    <dgm:cxn modelId="{B9A78EE4-1140-4C3B-B2AF-F7DCC0FEB4EC}" srcId="{D8C3DD13-F443-4F11-A105-E5D371E17540}" destId="{16FFB151-3383-4FA3-AC12-7D788BA62422}" srcOrd="1" destOrd="0" parTransId="{0AB1C7CC-E860-4CC1-B81D-B1EAE3E9069B}" sibTransId="{20D9CA9B-06CC-4583-ACFD-649F5A1F576E}"/>
    <dgm:cxn modelId="{A37FBAE6-38C4-45C8-B586-DB030441879E}" type="presOf" srcId="{250E3049-73DD-4574-806F-B6976C827DAC}" destId="{FBF339CE-43B9-49C8-A1FE-2C0FE46D5752}" srcOrd="0" destOrd="0" presId="urn:microsoft.com/office/officeart/2008/layout/LinedList"/>
    <dgm:cxn modelId="{B5458D93-3822-46FF-A3E6-25FF0E03D10A}" type="presParOf" srcId="{62F05551-3F22-4DC5-B5D8-BA937747BB27}" destId="{DB334D4F-6CDD-4CA1-ABB6-40CD811B2917}" srcOrd="0" destOrd="0" presId="urn:microsoft.com/office/officeart/2008/layout/LinedList"/>
    <dgm:cxn modelId="{91B15CD3-14F8-4F20-9809-42FC310F601E}" type="presParOf" srcId="{62F05551-3F22-4DC5-B5D8-BA937747BB27}" destId="{EE2399C5-B49A-4099-8E3A-B3497B3BC520}" srcOrd="1" destOrd="0" presId="urn:microsoft.com/office/officeart/2008/layout/LinedList"/>
    <dgm:cxn modelId="{CCEC64F9-2FFC-46EB-88E6-BFFFA6F129FA}" type="presParOf" srcId="{EE2399C5-B49A-4099-8E3A-B3497B3BC520}" destId="{FBF339CE-43B9-49C8-A1FE-2C0FE46D5752}" srcOrd="0" destOrd="0" presId="urn:microsoft.com/office/officeart/2008/layout/LinedList"/>
    <dgm:cxn modelId="{CFD69715-227E-41DD-B0EB-DA8A4E98ADFC}" type="presParOf" srcId="{EE2399C5-B49A-4099-8E3A-B3497B3BC520}" destId="{78C0B6D4-7CBE-453B-898B-E6C3077A13E3}" srcOrd="1" destOrd="0" presId="urn:microsoft.com/office/officeart/2008/layout/LinedList"/>
    <dgm:cxn modelId="{6A6F7CEF-4D93-401C-A446-B0C36C5DD510}" type="presParOf" srcId="{62F05551-3F22-4DC5-B5D8-BA937747BB27}" destId="{D8C8F106-7733-4A41-8E08-3BB71742864B}" srcOrd="2" destOrd="0" presId="urn:microsoft.com/office/officeart/2008/layout/LinedList"/>
    <dgm:cxn modelId="{2C83C994-6E78-4BBF-AD28-CDCFE7366C7D}" type="presParOf" srcId="{62F05551-3F22-4DC5-B5D8-BA937747BB27}" destId="{3BF452D4-197F-49CE-A1FE-43E2C7AE5FBE}" srcOrd="3" destOrd="0" presId="urn:microsoft.com/office/officeart/2008/layout/LinedList"/>
    <dgm:cxn modelId="{0268F913-C412-422C-8F25-42748514683F}" type="presParOf" srcId="{3BF452D4-197F-49CE-A1FE-43E2C7AE5FBE}" destId="{1C64A0F6-8D62-4308-A2AA-CDAD60D1B98F}" srcOrd="0" destOrd="0" presId="urn:microsoft.com/office/officeart/2008/layout/LinedList"/>
    <dgm:cxn modelId="{6ECC88E9-722E-42C5-B7A2-CB15BB489C71}" type="presParOf" srcId="{3BF452D4-197F-49CE-A1FE-43E2C7AE5FBE}" destId="{709CFC98-C704-412E-BDB8-8A8CC21F0366}" srcOrd="1" destOrd="0" presId="urn:microsoft.com/office/officeart/2008/layout/LinedList"/>
    <dgm:cxn modelId="{66226A71-4A46-484B-8240-C33276BABC2E}" type="presParOf" srcId="{62F05551-3F22-4DC5-B5D8-BA937747BB27}" destId="{2E821702-92CD-4FC7-BAC5-E238A08A6A50}" srcOrd="4" destOrd="0" presId="urn:microsoft.com/office/officeart/2008/layout/LinedList"/>
    <dgm:cxn modelId="{E88D27B0-AFAF-471B-ABAB-918A5FAC9ECD}" type="presParOf" srcId="{62F05551-3F22-4DC5-B5D8-BA937747BB27}" destId="{3CDF9148-4C6E-4E70-8AC6-0CB90183E5FA}" srcOrd="5" destOrd="0" presId="urn:microsoft.com/office/officeart/2008/layout/LinedList"/>
    <dgm:cxn modelId="{C107C595-F836-4618-B49D-1C9755FD8616}" type="presParOf" srcId="{3CDF9148-4C6E-4E70-8AC6-0CB90183E5FA}" destId="{E61BE2CD-6818-4A8E-95DB-E9F5D2B40013}" srcOrd="0" destOrd="0" presId="urn:microsoft.com/office/officeart/2008/layout/LinedList"/>
    <dgm:cxn modelId="{FFDF2E4A-A0B8-41AD-B9CE-59EAC98E2009}" type="presParOf" srcId="{3CDF9148-4C6E-4E70-8AC6-0CB90183E5FA}" destId="{B9EB2B00-BF36-4F65-A164-E31E310C64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4CCE5-9FC3-4A43-B4E1-E8AC27A86016}">
      <dsp:nvSpPr>
        <dsp:cNvPr id="0" name=""/>
        <dsp:cNvSpPr/>
      </dsp:nvSpPr>
      <dsp:spPr>
        <a:xfrm>
          <a:off x="0" y="76104"/>
          <a:ext cx="615183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Introduction </a:t>
          </a:r>
        </a:p>
      </dsp:txBody>
      <dsp:txXfrm>
        <a:off x="35125" y="111229"/>
        <a:ext cx="6081580" cy="649299"/>
      </dsp:txXfrm>
    </dsp:sp>
    <dsp:sp modelId="{FE0F334F-6B89-46AB-9B7B-77F7B4E3AFBC}">
      <dsp:nvSpPr>
        <dsp:cNvPr id="0" name=""/>
        <dsp:cNvSpPr/>
      </dsp:nvSpPr>
      <dsp:spPr>
        <a:xfrm>
          <a:off x="0" y="882054"/>
          <a:ext cx="6151830" cy="719549"/>
        </a:xfrm>
        <a:prstGeom prst="roundRect">
          <a:avLst/>
        </a:prstGeom>
        <a:solidFill>
          <a:schemeClr val="accent2">
            <a:hueOff val="205705"/>
            <a:satOff val="1307"/>
            <a:lumOff val="-3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Surveillance</a:t>
          </a:r>
        </a:p>
      </dsp:txBody>
      <dsp:txXfrm>
        <a:off x="35125" y="917179"/>
        <a:ext cx="6081580" cy="649299"/>
      </dsp:txXfrm>
    </dsp:sp>
    <dsp:sp modelId="{6515ED32-78D9-45C5-8716-16AC66BBA39E}">
      <dsp:nvSpPr>
        <dsp:cNvPr id="0" name=""/>
        <dsp:cNvSpPr/>
      </dsp:nvSpPr>
      <dsp:spPr>
        <a:xfrm>
          <a:off x="0" y="1688004"/>
          <a:ext cx="6151830" cy="719549"/>
        </a:xfrm>
        <a:prstGeom prst="roundRect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Kalman filter</a:t>
          </a:r>
        </a:p>
      </dsp:txBody>
      <dsp:txXfrm>
        <a:off x="35125" y="1723129"/>
        <a:ext cx="6081580" cy="649299"/>
      </dsp:txXfrm>
    </dsp:sp>
    <dsp:sp modelId="{7124D7E5-15E6-4437-A5AB-8577B98395D1}">
      <dsp:nvSpPr>
        <dsp:cNvPr id="0" name=""/>
        <dsp:cNvSpPr/>
      </dsp:nvSpPr>
      <dsp:spPr>
        <a:xfrm>
          <a:off x="0" y="2493954"/>
          <a:ext cx="6151830" cy="719549"/>
        </a:xfrm>
        <a:prstGeom prst="roundRect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Why Kalman filter?</a:t>
          </a:r>
        </a:p>
      </dsp:txBody>
      <dsp:txXfrm>
        <a:off x="35125" y="2529079"/>
        <a:ext cx="6081580" cy="649299"/>
      </dsp:txXfrm>
    </dsp:sp>
    <dsp:sp modelId="{A72C12E5-2D70-4655-B249-35D18AEA4BD0}">
      <dsp:nvSpPr>
        <dsp:cNvPr id="0" name=""/>
        <dsp:cNvSpPr/>
      </dsp:nvSpPr>
      <dsp:spPr>
        <a:xfrm>
          <a:off x="0" y="3299904"/>
          <a:ext cx="6151830" cy="719549"/>
        </a:xfrm>
        <a:prstGeom prst="roundRect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Advantages of Kalman filter</a:t>
          </a:r>
        </a:p>
      </dsp:txBody>
      <dsp:txXfrm>
        <a:off x="35125" y="3335029"/>
        <a:ext cx="6081580" cy="649299"/>
      </dsp:txXfrm>
    </dsp:sp>
    <dsp:sp modelId="{4C997232-5B85-42CA-A47D-2102C43042A0}">
      <dsp:nvSpPr>
        <dsp:cNvPr id="0" name=""/>
        <dsp:cNvSpPr/>
      </dsp:nvSpPr>
      <dsp:spPr>
        <a:xfrm>
          <a:off x="0" y="4105854"/>
          <a:ext cx="6151830" cy="719549"/>
        </a:xfrm>
        <a:prstGeom prst="roundRect">
          <a:avLst/>
        </a:prstGeom>
        <a:solidFill>
          <a:schemeClr val="accent2">
            <a:hueOff val="1028522"/>
            <a:satOff val="6537"/>
            <a:lumOff val="-16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Results </a:t>
          </a:r>
        </a:p>
      </dsp:txBody>
      <dsp:txXfrm>
        <a:off x="35125" y="4140979"/>
        <a:ext cx="6081580" cy="649299"/>
      </dsp:txXfrm>
    </dsp:sp>
    <dsp:sp modelId="{21CD2A71-4AA8-44A6-9E7B-9D501D004B94}">
      <dsp:nvSpPr>
        <dsp:cNvPr id="0" name=""/>
        <dsp:cNvSpPr/>
      </dsp:nvSpPr>
      <dsp:spPr>
        <a:xfrm>
          <a:off x="0" y="4911804"/>
          <a:ext cx="6151830" cy="719549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Conclusion &amp; Future Scope</a:t>
          </a:r>
        </a:p>
      </dsp:txBody>
      <dsp:txXfrm>
        <a:off x="35125" y="4946929"/>
        <a:ext cx="608158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F8BA8-C601-4367-A6FD-31CA63245C65}">
      <dsp:nvSpPr>
        <dsp:cNvPr id="0" name=""/>
        <dsp:cNvSpPr/>
      </dsp:nvSpPr>
      <dsp:spPr>
        <a:xfrm>
          <a:off x="0" y="433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3554-CA35-486D-8BD7-CE9AF9DCE62F}">
      <dsp:nvSpPr>
        <dsp:cNvPr id="0" name=""/>
        <dsp:cNvSpPr/>
      </dsp:nvSpPr>
      <dsp:spPr>
        <a:xfrm>
          <a:off x="306664" y="228530"/>
          <a:ext cx="557570" cy="5575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84B3-C204-47DA-A1E9-9CDDF2876503}">
      <dsp:nvSpPr>
        <dsp:cNvPr id="0" name=""/>
        <dsp:cNvSpPr/>
      </dsp:nvSpPr>
      <dsp:spPr>
        <a:xfrm>
          <a:off x="1170898" y="433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Surveillance means that keeping a close watch on someone</a:t>
          </a:r>
        </a:p>
      </dsp:txBody>
      <dsp:txXfrm>
        <a:off x="1170898" y="433"/>
        <a:ext cx="8906658" cy="1013765"/>
      </dsp:txXfrm>
    </dsp:sp>
    <dsp:sp modelId="{D1EB896B-C098-4BC4-B4DF-8523EF3B6D9D}">
      <dsp:nvSpPr>
        <dsp:cNvPr id="0" name=""/>
        <dsp:cNvSpPr/>
      </dsp:nvSpPr>
      <dsp:spPr>
        <a:xfrm>
          <a:off x="0" y="1267639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512EC-DE7D-43D1-AFB6-C63EEB881355}">
      <dsp:nvSpPr>
        <dsp:cNvPr id="0" name=""/>
        <dsp:cNvSpPr/>
      </dsp:nvSpPr>
      <dsp:spPr>
        <a:xfrm>
          <a:off x="306664" y="1495737"/>
          <a:ext cx="557570" cy="5575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2AA98-E541-4369-B42C-9B088663E046}">
      <dsp:nvSpPr>
        <dsp:cNvPr id="0" name=""/>
        <dsp:cNvSpPr/>
      </dsp:nvSpPr>
      <dsp:spPr>
        <a:xfrm>
          <a:off x="1170898" y="1267639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Surveillance in certain conditions is very difficult in such situations Kalman filter can be helpful</a:t>
          </a:r>
        </a:p>
      </dsp:txBody>
      <dsp:txXfrm>
        <a:off x="1170898" y="1267639"/>
        <a:ext cx="8906658" cy="1013765"/>
      </dsp:txXfrm>
    </dsp:sp>
    <dsp:sp modelId="{B2B057F2-976A-4CF4-BE79-34EC470E1F04}">
      <dsp:nvSpPr>
        <dsp:cNvPr id="0" name=""/>
        <dsp:cNvSpPr/>
      </dsp:nvSpPr>
      <dsp:spPr>
        <a:xfrm>
          <a:off x="0" y="2534846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A034B-9A91-4DD0-A116-165F5E0BB4EE}">
      <dsp:nvSpPr>
        <dsp:cNvPr id="0" name=""/>
        <dsp:cNvSpPr/>
      </dsp:nvSpPr>
      <dsp:spPr>
        <a:xfrm>
          <a:off x="306664" y="2762943"/>
          <a:ext cx="557570" cy="5575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ECFFB-802A-4895-9833-6FB03DBD6634}">
      <dsp:nvSpPr>
        <dsp:cNvPr id="0" name=""/>
        <dsp:cNvSpPr/>
      </dsp:nvSpPr>
      <dsp:spPr>
        <a:xfrm>
          <a:off x="1170898" y="2534846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project is about using Kalman filter to improve the field of surveillance</a:t>
          </a:r>
        </a:p>
      </dsp:txBody>
      <dsp:txXfrm>
        <a:off x="1170898" y="2534846"/>
        <a:ext cx="8906658" cy="1013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CC5-2841-48E5-A690-D166F0718713}">
      <dsp:nvSpPr>
        <dsp:cNvPr id="0" name=""/>
        <dsp:cNvSpPr/>
      </dsp:nvSpPr>
      <dsp:spPr>
        <a:xfrm>
          <a:off x="0" y="591929"/>
          <a:ext cx="6449246" cy="1386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Monitoring of behavior</a:t>
          </a:r>
        </a:p>
      </dsp:txBody>
      <dsp:txXfrm>
        <a:off x="67690" y="659619"/>
        <a:ext cx="6313866" cy="1251252"/>
      </dsp:txXfrm>
    </dsp:sp>
    <dsp:sp modelId="{DDCB51B9-7556-4B9D-B19C-80F272029A48}">
      <dsp:nvSpPr>
        <dsp:cNvPr id="0" name=""/>
        <dsp:cNvSpPr/>
      </dsp:nvSpPr>
      <dsp:spPr>
        <a:xfrm>
          <a:off x="0" y="2050562"/>
          <a:ext cx="6449246" cy="13866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used by governments for intelligence gathering, prevention of crime and also for investigation of crime etc.</a:t>
          </a:r>
        </a:p>
      </dsp:txBody>
      <dsp:txXfrm>
        <a:off x="67690" y="2118252"/>
        <a:ext cx="6313866" cy="1251252"/>
      </dsp:txXfrm>
    </dsp:sp>
    <dsp:sp modelId="{617A6252-D591-4771-96A5-A767BAEDDDCE}">
      <dsp:nvSpPr>
        <dsp:cNvPr id="0" name=""/>
        <dsp:cNvSpPr/>
      </dsp:nvSpPr>
      <dsp:spPr>
        <a:xfrm>
          <a:off x="0" y="3509195"/>
          <a:ext cx="6449246" cy="13866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 project helps in the part of investigating crimes</a:t>
          </a:r>
        </a:p>
      </dsp:txBody>
      <dsp:txXfrm>
        <a:off x="67690" y="3576885"/>
        <a:ext cx="6313866" cy="1251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8C52C-17AD-4D57-B9AC-8DA3C67A53B1}">
      <dsp:nvSpPr>
        <dsp:cNvPr id="0" name=""/>
        <dsp:cNvSpPr/>
      </dsp:nvSpPr>
      <dsp:spPr>
        <a:xfrm>
          <a:off x="0" y="337762"/>
          <a:ext cx="1007755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3697-2ECE-4ECF-A807-948555E86C30}">
      <dsp:nvSpPr>
        <dsp:cNvPr id="0" name=""/>
        <dsp:cNvSpPr/>
      </dsp:nvSpPr>
      <dsp:spPr>
        <a:xfrm>
          <a:off x="503877" y="101602"/>
          <a:ext cx="70542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Filters are very important</a:t>
          </a:r>
        </a:p>
      </dsp:txBody>
      <dsp:txXfrm>
        <a:off x="526934" y="124659"/>
        <a:ext cx="7008175" cy="426206"/>
      </dsp:txXfrm>
    </dsp:sp>
    <dsp:sp modelId="{69B9C57A-E654-458B-9A3F-FAD08FCC1160}">
      <dsp:nvSpPr>
        <dsp:cNvPr id="0" name=""/>
        <dsp:cNvSpPr/>
      </dsp:nvSpPr>
      <dsp:spPr>
        <a:xfrm>
          <a:off x="0" y="1063522"/>
          <a:ext cx="1007755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91C21-B7E0-4128-9BB9-E04C2704BF53}">
      <dsp:nvSpPr>
        <dsp:cNvPr id="0" name=""/>
        <dsp:cNvSpPr/>
      </dsp:nvSpPr>
      <dsp:spPr>
        <a:xfrm>
          <a:off x="503877" y="827362"/>
          <a:ext cx="70542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tracking</a:t>
          </a:r>
        </a:p>
      </dsp:txBody>
      <dsp:txXfrm>
        <a:off x="526934" y="850419"/>
        <a:ext cx="7008175" cy="426206"/>
      </dsp:txXfrm>
    </dsp:sp>
    <dsp:sp modelId="{B725697F-AA73-479C-83D2-02C8F02DF4BE}">
      <dsp:nvSpPr>
        <dsp:cNvPr id="0" name=""/>
        <dsp:cNvSpPr/>
      </dsp:nvSpPr>
      <dsp:spPr>
        <a:xfrm>
          <a:off x="0" y="1789282"/>
          <a:ext cx="10077557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63EB-A47B-4755-98E3-96C266C49874}">
      <dsp:nvSpPr>
        <dsp:cNvPr id="0" name=""/>
        <dsp:cNvSpPr/>
      </dsp:nvSpPr>
      <dsp:spPr>
        <a:xfrm>
          <a:off x="503877" y="1553122"/>
          <a:ext cx="70542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Optimal estimator</a:t>
          </a:r>
        </a:p>
      </dsp:txBody>
      <dsp:txXfrm>
        <a:off x="526934" y="1576179"/>
        <a:ext cx="7008175" cy="426206"/>
      </dsp:txXfrm>
    </dsp:sp>
    <dsp:sp modelId="{549C5322-1492-4EBA-B25A-8D4635E0E26B}">
      <dsp:nvSpPr>
        <dsp:cNvPr id="0" name=""/>
        <dsp:cNvSpPr/>
      </dsp:nvSpPr>
      <dsp:spPr>
        <a:xfrm>
          <a:off x="0" y="2515042"/>
          <a:ext cx="10077557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30" tIns="333248" rIns="782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Priori estimate (predict)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Posteriori estimate (update)</a:t>
          </a:r>
        </a:p>
      </dsp:txBody>
      <dsp:txXfrm>
        <a:off x="0" y="2515042"/>
        <a:ext cx="10077557" cy="932400"/>
      </dsp:txXfrm>
    </dsp:sp>
    <dsp:sp modelId="{8C3A8F1C-7BEF-4462-B785-3F88A5CCF621}">
      <dsp:nvSpPr>
        <dsp:cNvPr id="0" name=""/>
        <dsp:cNvSpPr/>
      </dsp:nvSpPr>
      <dsp:spPr>
        <a:xfrm>
          <a:off x="503877" y="2278882"/>
          <a:ext cx="70542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5" tIns="0" rIns="2666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has 2 parts </a:t>
          </a:r>
        </a:p>
      </dsp:txBody>
      <dsp:txXfrm>
        <a:off x="526934" y="2301939"/>
        <a:ext cx="7008175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CB165-F3AC-412D-8E56-EE2E5D7F0444}">
      <dsp:nvSpPr>
        <dsp:cNvPr id="0" name=""/>
        <dsp:cNvSpPr/>
      </dsp:nvSpPr>
      <dsp:spPr>
        <a:xfrm>
          <a:off x="0" y="0"/>
          <a:ext cx="8565832" cy="1064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Target tracking is often Difficult due to noise in measurements. </a:t>
          </a:r>
        </a:p>
      </dsp:txBody>
      <dsp:txXfrm>
        <a:off x="31176" y="31176"/>
        <a:ext cx="7417241" cy="1002066"/>
      </dsp:txXfrm>
    </dsp:sp>
    <dsp:sp modelId="{43DB11C2-734F-4109-8C34-80ECBEAFD50C}">
      <dsp:nvSpPr>
        <dsp:cNvPr id="0" name=""/>
        <dsp:cNvSpPr/>
      </dsp:nvSpPr>
      <dsp:spPr>
        <a:xfrm>
          <a:off x="755808" y="1241821"/>
          <a:ext cx="8565832" cy="1064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need to filter out this noise to predict the true position and velocity of a target. </a:t>
          </a:r>
        </a:p>
      </dsp:txBody>
      <dsp:txXfrm>
        <a:off x="786984" y="1272997"/>
        <a:ext cx="7055799" cy="1002066"/>
      </dsp:txXfrm>
    </dsp:sp>
    <dsp:sp modelId="{4E276977-530D-47EB-993B-4F5B816D63A9}">
      <dsp:nvSpPr>
        <dsp:cNvPr id="0" name=""/>
        <dsp:cNvSpPr/>
      </dsp:nvSpPr>
      <dsp:spPr>
        <a:xfrm>
          <a:off x="1511617" y="2483643"/>
          <a:ext cx="8565832" cy="1064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work is done by the Kalman filter.</a:t>
          </a:r>
        </a:p>
      </dsp:txBody>
      <dsp:txXfrm>
        <a:off x="1542793" y="2514819"/>
        <a:ext cx="7055799" cy="1002066"/>
      </dsp:txXfrm>
    </dsp:sp>
    <dsp:sp modelId="{37D472B7-4FD6-48EF-AC64-F6240AD9ABC8}">
      <dsp:nvSpPr>
        <dsp:cNvPr id="0" name=""/>
        <dsp:cNvSpPr/>
      </dsp:nvSpPr>
      <dsp:spPr>
        <a:xfrm>
          <a:off x="7873960" y="807184"/>
          <a:ext cx="691872" cy="6918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029631" y="807184"/>
        <a:ext cx="380530" cy="520634"/>
      </dsp:txXfrm>
    </dsp:sp>
    <dsp:sp modelId="{E89DA7BC-8B0B-4271-AEB4-D7273BF62B3E}">
      <dsp:nvSpPr>
        <dsp:cNvPr id="0" name=""/>
        <dsp:cNvSpPr/>
      </dsp:nvSpPr>
      <dsp:spPr>
        <a:xfrm>
          <a:off x="8629769" y="2041909"/>
          <a:ext cx="691872" cy="6918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785440" y="2041909"/>
        <a:ext cx="380530" cy="520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344FC-7C4D-459E-815D-F677BA3B8640}">
      <dsp:nvSpPr>
        <dsp:cNvPr id="0" name=""/>
        <dsp:cNvSpPr/>
      </dsp:nvSpPr>
      <dsp:spPr>
        <a:xfrm>
          <a:off x="0" y="1057628"/>
          <a:ext cx="3094983" cy="1965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D12A-183D-40E0-9E11-0373083DD86D}">
      <dsp:nvSpPr>
        <dsp:cNvPr id="0" name=""/>
        <dsp:cNvSpPr/>
      </dsp:nvSpPr>
      <dsp:spPr>
        <a:xfrm>
          <a:off x="343887" y="1384321"/>
          <a:ext cx="3094983" cy="1965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Kalman filter is robust to measurement noise and does not depend on good initial conditions</a:t>
          </a:r>
        </a:p>
      </dsp:txBody>
      <dsp:txXfrm>
        <a:off x="401449" y="1441883"/>
        <a:ext cx="2979859" cy="1850190"/>
      </dsp:txXfrm>
    </dsp:sp>
    <dsp:sp modelId="{7BAD3473-5871-431E-A082-98F16F3F08FE}">
      <dsp:nvSpPr>
        <dsp:cNvPr id="0" name=""/>
        <dsp:cNvSpPr/>
      </dsp:nvSpPr>
      <dsp:spPr>
        <a:xfrm>
          <a:off x="3782757" y="1057628"/>
          <a:ext cx="3094983" cy="1965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819FB-F72F-47CB-8698-F43153E019CE}">
      <dsp:nvSpPr>
        <dsp:cNvPr id="0" name=""/>
        <dsp:cNvSpPr/>
      </dsp:nvSpPr>
      <dsp:spPr>
        <a:xfrm>
          <a:off x="4126644" y="1384321"/>
          <a:ext cx="3094983" cy="1965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can be used where you have uncertain information about some dynamic system</a:t>
          </a:r>
        </a:p>
      </dsp:txBody>
      <dsp:txXfrm>
        <a:off x="4184206" y="1441883"/>
        <a:ext cx="2979859" cy="1850190"/>
      </dsp:txXfrm>
    </dsp:sp>
    <dsp:sp modelId="{98636130-091C-4702-B84F-715DFC0291AD}">
      <dsp:nvSpPr>
        <dsp:cNvPr id="0" name=""/>
        <dsp:cNvSpPr/>
      </dsp:nvSpPr>
      <dsp:spPr>
        <a:xfrm>
          <a:off x="7565514" y="1057628"/>
          <a:ext cx="3094983" cy="1965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55BC7-7042-40D9-BD94-49BCDE58CED5}">
      <dsp:nvSpPr>
        <dsp:cNvPr id="0" name=""/>
        <dsp:cNvSpPr/>
      </dsp:nvSpPr>
      <dsp:spPr>
        <a:xfrm>
          <a:off x="7909401" y="1384321"/>
          <a:ext cx="3094983" cy="1965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Kalman filter is ideal for systems which are continuously changing, they don’t need to keep any history other than previous state.</a:t>
          </a:r>
        </a:p>
      </dsp:txBody>
      <dsp:txXfrm>
        <a:off x="7966963" y="1441883"/>
        <a:ext cx="2979859" cy="1850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34D4F-6CDD-4CA1-ABB6-40CD811B2917}">
      <dsp:nvSpPr>
        <dsp:cNvPr id="0" name=""/>
        <dsp:cNvSpPr/>
      </dsp:nvSpPr>
      <dsp:spPr>
        <a:xfrm>
          <a:off x="0" y="278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339CE-43B9-49C8-A1FE-2C0FE46D5752}">
      <dsp:nvSpPr>
        <dsp:cNvPr id="0" name=""/>
        <dsp:cNvSpPr/>
      </dsp:nvSpPr>
      <dsp:spPr>
        <a:xfrm>
          <a:off x="0" y="2786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project demonstrates how Kalman filter can be used in the field of </a:t>
          </a:r>
          <a:r>
            <a:rPr lang="en-IN" sz="2800" kern="1200" dirty="0"/>
            <a:t>surveillance to estimate position and velocity of a moving object.</a:t>
          </a:r>
          <a:endParaRPr lang="en-US" sz="2800" kern="1200" dirty="0"/>
        </a:p>
      </dsp:txBody>
      <dsp:txXfrm>
        <a:off x="0" y="2786"/>
        <a:ext cx="6151830" cy="1900628"/>
      </dsp:txXfrm>
    </dsp:sp>
    <dsp:sp modelId="{D8C8F106-7733-4A41-8E08-3BB71742864B}">
      <dsp:nvSpPr>
        <dsp:cNvPr id="0" name=""/>
        <dsp:cNvSpPr/>
      </dsp:nvSpPr>
      <dsp:spPr>
        <a:xfrm>
          <a:off x="0" y="1903414"/>
          <a:ext cx="6151830" cy="0"/>
        </a:xfrm>
        <a:prstGeom prst="line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A0F6-8D62-4308-A2AA-CDAD60D1B98F}">
      <dsp:nvSpPr>
        <dsp:cNvPr id="0" name=""/>
        <dsp:cNvSpPr/>
      </dsp:nvSpPr>
      <dsp:spPr>
        <a:xfrm>
          <a:off x="0" y="1903414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Kalman filter successfully reduced the variation in measurements</a:t>
          </a:r>
          <a:r>
            <a:rPr lang="en-US" sz="2800" kern="1200" dirty="0">
              <a:latin typeface="Georgia Pro Semibold"/>
            </a:rPr>
            <a:t> </a:t>
          </a:r>
          <a:r>
            <a:rPr lang="en-US" sz="2800" kern="1200" dirty="0"/>
            <a:t>guessing the true position and velocity.</a:t>
          </a:r>
        </a:p>
      </dsp:txBody>
      <dsp:txXfrm>
        <a:off x="0" y="1903414"/>
        <a:ext cx="6151830" cy="1900628"/>
      </dsp:txXfrm>
    </dsp:sp>
    <dsp:sp modelId="{2E821702-92CD-4FC7-BAC5-E238A08A6A50}">
      <dsp:nvSpPr>
        <dsp:cNvPr id="0" name=""/>
        <dsp:cNvSpPr/>
      </dsp:nvSpPr>
      <dsp:spPr>
        <a:xfrm>
          <a:off x="0" y="380404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E2CD-6818-4A8E-95DB-E9F5D2B40013}">
      <dsp:nvSpPr>
        <dsp:cNvPr id="0" name=""/>
        <dsp:cNvSpPr/>
      </dsp:nvSpPr>
      <dsp:spPr>
        <a:xfrm>
          <a:off x="0" y="3804043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This can be extended to many tracking applications like video surveillance </a:t>
          </a:r>
          <a:endParaRPr lang="en-US" sz="2800" kern="1200" dirty="0"/>
        </a:p>
      </dsp:txBody>
      <dsp:txXfrm>
        <a:off x="0" y="3804043"/>
        <a:ext cx="6151830" cy="190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5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8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9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3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B613D12-4D2B-466E-AA5E-0478C9109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6736" r="573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Surveillance using Kalman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Team – PERFECT DEALERS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K.Vishnu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Sainadh</a:t>
            </a:r>
            <a:r>
              <a:rPr lang="en-US" dirty="0">
                <a:solidFill>
                  <a:srgbClr val="FFFFFF"/>
                </a:solidFill>
              </a:rPr>
              <a:t> – AIE19028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K.Satwik</a:t>
            </a:r>
            <a:r>
              <a:rPr lang="en-US" dirty="0">
                <a:solidFill>
                  <a:srgbClr val="FFFFFF"/>
                </a:solidFill>
              </a:rPr>
              <a:t>                 - AIE19034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V.Ashrith</a:t>
            </a:r>
            <a:r>
              <a:rPr lang="en-US" dirty="0">
                <a:solidFill>
                  <a:srgbClr val="FFFFFF"/>
                </a:solidFill>
              </a:rPr>
              <a:t>                - AIE19066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B157EC-6309-4E2C-A695-5E9F0DAD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637036"/>
            <a:ext cx="11396596" cy="142946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50A245-7650-4ED3-B9EA-09546E40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1" y="2286361"/>
            <a:ext cx="11396596" cy="39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E40249C-E6BD-4DFD-8486-BE6F6FA9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3" y="454647"/>
            <a:ext cx="10540652" cy="10113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82DC48F-1277-44DB-8721-01FF995C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1716849"/>
            <a:ext cx="10540651" cy="44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7B7-0000-4225-80E8-9758B506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8898A8-CC7D-4BFF-AAAB-03BF78D02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703" y="2415550"/>
            <a:ext cx="6420593" cy="3956140"/>
          </a:xfrm>
        </p:spPr>
      </p:pic>
    </p:spTree>
    <p:extLst>
      <p:ext uri="{BB962C8B-B14F-4D97-AF65-F5344CB8AC3E}">
        <p14:creationId xmlns:p14="http://schemas.microsoft.com/office/powerpoint/2010/main" val="172480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18" y="664686"/>
            <a:ext cx="5765232" cy="5163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" y="664687"/>
            <a:ext cx="5856110" cy="51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2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215A1AF0-7DDC-4630-9D6E-C0CA116B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9" y="687170"/>
            <a:ext cx="5693222" cy="5141063"/>
          </a:xfrm>
          <a:prstGeom prst="rect">
            <a:avLst/>
          </a:prstGeom>
        </p:spPr>
      </p:pic>
      <p:pic>
        <p:nvPicPr>
          <p:cNvPr id="3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C49C72E-A11B-49DF-A244-482D7457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27" y="683447"/>
            <a:ext cx="5664428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Future Scope</a:t>
            </a:r>
            <a:endParaRPr lang="en-IN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BE4B1-E86F-4EFA-8AC7-745736FD1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8705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06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E36164-384B-4007-BE30-8015515D7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see our demo</a:t>
            </a:r>
          </a:p>
        </p:txBody>
      </p:sp>
    </p:spTree>
    <p:extLst>
      <p:ext uri="{BB962C8B-B14F-4D97-AF65-F5344CB8AC3E}">
        <p14:creationId xmlns:p14="http://schemas.microsoft.com/office/powerpoint/2010/main" val="25350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0025-049D-4E83-88B4-9D43779F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994E-D286-42ED-9D18-EFEF8DE6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In this project we have implemented Kalman filter </a:t>
            </a:r>
            <a:r>
              <a:rPr lang="en-US" dirty="0">
                <a:ea typeface="+mn-lt"/>
                <a:cs typeface="+mn-lt"/>
              </a:rPr>
              <a:t>to estimate the position and velocity of the target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Problem : </a:t>
            </a:r>
            <a:r>
              <a:rPr lang="en-US" dirty="0">
                <a:ea typeface="+mn-lt"/>
                <a:cs typeface="+mn-lt"/>
              </a:rPr>
              <a:t>The target is now moving in </a:t>
            </a:r>
            <a:r>
              <a:rPr lang="en-US" dirty="0" err="1">
                <a:ea typeface="+mn-lt"/>
                <a:cs typeface="+mn-lt"/>
              </a:rPr>
              <a:t>xyz</a:t>
            </a:r>
            <a:r>
              <a:rPr lang="en-US" dirty="0">
                <a:ea typeface="+mn-lt"/>
                <a:cs typeface="+mn-lt"/>
              </a:rPr>
              <a:t> plane. Velocity of target is along X-axis 'a' m/sec , along Y-axis 'b' m/sec and 'c' m/sec along Z-axis. Starting point is 'x' m along x axis, 'y' m along y axis and 'z' m along z axis. After some time 't' what will be the position of the target ?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9D4B-720F-4A1B-9AC3-CBFF1FA1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Contents 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7C7B7-E979-4D5E-86D5-412EF947D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5617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0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601-6B95-49F5-B695-3B5A5F21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F274E-C113-46A0-A6F1-BF2D1019A5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0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00840-CFD6-4E9B-9397-61B96D2B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Surveillance 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E400B39-B6AD-4DCD-83DA-2E67CAA5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2281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1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CC5-A7C4-4CF6-BC40-02349029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EB45F-A610-43FF-98A4-111A8E3263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5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0A3C-26E0-414A-98CC-6764EC61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Why Kalman filter ?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82283-1B34-4BBD-B7C3-1C3F88983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65723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44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7CBC1-AEBD-42F0-8447-C766B99D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Advantages of Kalman filter</a:t>
            </a:r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4611426-FF6A-4BF5-85F3-5DA2443A3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4214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5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FB43-63F6-4BC0-8AB0-6F370DED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algorithm</a:t>
            </a: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FFB75E5-C7FE-44CE-B1ED-E4B8A91FD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440" y="3466121"/>
            <a:ext cx="5880056" cy="1949885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60DD3FE-EC6A-46DA-8351-14F0C473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1" y="3676959"/>
            <a:ext cx="5718130" cy="1502403"/>
          </a:xfrm>
          <a:prstGeom prst="rect">
            <a:avLst/>
          </a:prstGeom>
        </p:spPr>
      </p:pic>
      <p:sp>
        <p:nvSpPr>
          <p:cNvPr id="3" name="Curved Down Arrow 2"/>
          <p:cNvSpPr/>
          <p:nvPr/>
        </p:nvSpPr>
        <p:spPr>
          <a:xfrm rot="10800000">
            <a:off x="5136022" y="5533663"/>
            <a:ext cx="1938638" cy="774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5091871" y="2554679"/>
            <a:ext cx="1938638" cy="774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7559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204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RocaVTI</vt:lpstr>
      <vt:lpstr>Surveillance using Kalman filter</vt:lpstr>
      <vt:lpstr>Aim of the project</vt:lpstr>
      <vt:lpstr>Contents </vt:lpstr>
      <vt:lpstr>Introduction </vt:lpstr>
      <vt:lpstr>Surveillance </vt:lpstr>
      <vt:lpstr>Kalman filter</vt:lpstr>
      <vt:lpstr>Why Kalman filter ?</vt:lpstr>
      <vt:lpstr>Advantages of Kalman filter</vt:lpstr>
      <vt:lpstr>Kalman filter algorithm</vt:lpstr>
      <vt:lpstr>PowerPoint Presentation</vt:lpstr>
      <vt:lpstr>PowerPoint Presentation</vt:lpstr>
      <vt:lpstr>Results </vt:lpstr>
      <vt:lpstr>PowerPoint Presentation</vt:lpstr>
      <vt:lpstr>PowerPoint Presentation</vt:lpstr>
      <vt:lpstr>Conclusion and Future Scope</vt:lpstr>
      <vt:lpstr>Let's see our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371</cp:revision>
  <dcterms:created xsi:type="dcterms:W3CDTF">2021-12-03T04:33:56Z</dcterms:created>
  <dcterms:modified xsi:type="dcterms:W3CDTF">2021-12-03T18:35:12Z</dcterms:modified>
</cp:coreProperties>
</file>