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307" r:id="rId2"/>
    <p:sldId id="308" r:id="rId3"/>
    <p:sldId id="309" r:id="rId4"/>
    <p:sldId id="338" r:id="rId5"/>
    <p:sldId id="310" r:id="rId6"/>
    <p:sldId id="311" r:id="rId7"/>
    <p:sldId id="339" r:id="rId8"/>
    <p:sldId id="356"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7" r:id="rId23"/>
    <p:sldId id="353" r:id="rId24"/>
    <p:sldId id="354" r:id="rId25"/>
    <p:sldId id="355" r:id="rId26"/>
    <p:sldId id="33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3" d="100"/>
          <a:sy n="83" d="100"/>
        </p:scale>
        <p:origin x="61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4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94C28-F9D6-4021-896E-182700303BBB}" type="datetimeFigureOut">
              <a:rPr lang="en-IN" smtClean="0"/>
              <a:t>27-07-2021</a:t>
            </a:fld>
            <a:endParaRPr lang="en-IN"/>
          </a:p>
        </p:txBody>
      </p:sp>
      <p:sp>
        <p:nvSpPr>
          <p:cNvPr id="104874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4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5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F33D3-C1FF-4AA3-A158-E24F4BF8453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15"/>
          <p:cNvGrpSpPr/>
          <p:nvPr/>
        </p:nvGrpSpPr>
        <p:grpSpPr>
          <a:xfrm>
            <a:off x="0" y="0"/>
            <a:ext cx="12192000" cy="6858000"/>
            <a:chOff x="0" y="0"/>
            <a:chExt cx="9144000" cy="6858000"/>
          </a:xfrm>
        </p:grpSpPr>
        <p:sp>
          <p:nvSpPr>
            <p:cNvPr id="1048586"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7"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588"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9"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209715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1048591" name="Title 1"/>
          <p:cNvSpPr>
            <a:spLocks noGrp="1"/>
          </p:cNvSpPr>
          <p:nvPr>
            <p:ph type="ctrTitle"/>
          </p:nvPr>
        </p:nvSpPr>
        <p:spPr>
          <a:xfrm>
            <a:off x="2302934" y="1794935"/>
            <a:ext cx="7631291" cy="1828090"/>
          </a:xfrm>
        </p:spPr>
        <p:txBody>
          <a:bodyPr anchor="b">
            <a:normAutofit/>
          </a:bodyPr>
          <a:lstStyle>
            <a:lvl1pPr>
              <a:defRPr sz="4800"/>
            </a:lvl1pPr>
          </a:lstStyle>
          <a:p>
            <a:r>
              <a:rPr lang="en-US"/>
              <a:t>Click to edit Master title style</a:t>
            </a:r>
          </a:p>
        </p:txBody>
      </p:sp>
      <p:sp>
        <p:nvSpPr>
          <p:cNvPr id="1048592"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3" name="Date Placeholder 3"/>
          <p:cNvSpPr>
            <a:spLocks noGrp="1"/>
          </p:cNvSpPr>
          <p:nvPr>
            <p:ph type="dt" sz="half" idx="10"/>
          </p:nvPr>
        </p:nvSpPr>
        <p:spPr>
          <a:xfrm>
            <a:off x="9027569" y="5357593"/>
            <a:ext cx="1618428" cy="365125"/>
          </a:xfrm>
        </p:spPr>
        <p:txBody>
          <a:bodyPr/>
          <a:lstStyle/>
          <a:p>
            <a:fld id="{F4C84BF5-1749-4FE6-A64B-6314807C46E9}" type="datetime1">
              <a:rPr lang="en-IN" smtClean="0"/>
              <a:t>27-07-2021</a:t>
            </a:fld>
            <a:endParaRPr lang="en-IN"/>
          </a:p>
        </p:txBody>
      </p:sp>
      <p:sp>
        <p:nvSpPr>
          <p:cNvPr id="1048594" name="Footer Placeholder 4"/>
          <p:cNvSpPr>
            <a:spLocks noGrp="1"/>
          </p:cNvSpPr>
          <p:nvPr>
            <p:ph type="ftr" sz="quarter" idx="11"/>
          </p:nvPr>
        </p:nvSpPr>
        <p:spPr>
          <a:xfrm>
            <a:off x="1565393" y="5357593"/>
            <a:ext cx="6713127" cy="365125"/>
          </a:xfrm>
        </p:spPr>
        <p:txBody>
          <a:bodyPr/>
          <a:lstStyle/>
          <a:p>
            <a:endParaRPr lang="en-IN"/>
          </a:p>
        </p:txBody>
      </p:sp>
      <p:sp>
        <p:nvSpPr>
          <p:cNvPr id="1048595" name="Slide Number Placeholder 5"/>
          <p:cNvSpPr>
            <a:spLocks noGrp="1"/>
          </p:cNvSpPr>
          <p:nvPr>
            <p:ph type="sldNum" sz="quarter" idx="12"/>
          </p:nvPr>
        </p:nvSpPr>
        <p:spPr>
          <a:xfrm>
            <a:off x="8285241" y="5357593"/>
            <a:ext cx="738697" cy="365125"/>
          </a:xfrm>
        </p:spPr>
        <p:txBody>
          <a:bodyPr/>
          <a:lstStyle>
            <a:lvl1pPr algn="ctr"/>
          </a:lstStyle>
          <a:p>
            <a:fld id="{0A5EAEFE-8B94-4A24-B734-A8A5AB0FA3A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a:t>Click to edit Master title style</a:t>
            </a:r>
          </a:p>
        </p:txBody>
      </p:sp>
      <p:sp>
        <p:nvSpPr>
          <p:cNvPr id="1048728"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9" name="Date Placeholder 3"/>
          <p:cNvSpPr>
            <a:spLocks noGrp="1"/>
          </p:cNvSpPr>
          <p:nvPr>
            <p:ph type="dt" sz="half" idx="10"/>
          </p:nvPr>
        </p:nvSpPr>
        <p:spPr/>
        <p:txBody>
          <a:bodyPr/>
          <a:lstStyle/>
          <a:p>
            <a:fld id="{29BE7C3A-9CEA-4971-BF00-F99E2D278D33}" type="datetime1">
              <a:rPr lang="en-IN" smtClean="0"/>
              <a:t>27-07-2021</a:t>
            </a:fld>
            <a:endParaRPr lang="en-IN"/>
          </a:p>
        </p:txBody>
      </p:sp>
      <p:sp>
        <p:nvSpPr>
          <p:cNvPr id="1048730" name="Footer Placeholder 4"/>
          <p:cNvSpPr>
            <a:spLocks noGrp="1"/>
          </p:cNvSpPr>
          <p:nvPr>
            <p:ph type="ftr" sz="quarter" idx="11"/>
          </p:nvPr>
        </p:nvSpPr>
        <p:spPr/>
        <p:txBody>
          <a:bodyPr/>
          <a:lstStyle/>
          <a:p>
            <a:endParaRPr lang="en-IN"/>
          </a:p>
        </p:txBody>
      </p:sp>
      <p:sp>
        <p:nvSpPr>
          <p:cNvPr id="1048731" name="Slide Number Placeholder 5"/>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4" name="Vertical Title 1"/>
          <p:cNvSpPr>
            <a:spLocks noGrp="1"/>
          </p:cNvSpPr>
          <p:nvPr>
            <p:ph type="title" orient="vert"/>
          </p:nvPr>
        </p:nvSpPr>
        <p:spPr>
          <a:xfrm>
            <a:off x="8839202" y="925691"/>
            <a:ext cx="1907823" cy="4763911"/>
          </a:xfrm>
        </p:spPr>
        <p:txBody>
          <a:bodyPr vert="eaVert"/>
          <a:lstStyle>
            <a:lvl1pPr algn="l"/>
          </a:lstStyle>
          <a:p>
            <a:r>
              <a:rPr lang="en-US"/>
              <a:t>Click to edit Master title style</a:t>
            </a:r>
            <a:endParaRPr lang="en-US" dirty="0"/>
          </a:p>
        </p:txBody>
      </p:sp>
      <p:sp>
        <p:nvSpPr>
          <p:cNvPr id="1048705" name="Vertical Text Placeholder 2"/>
          <p:cNvSpPr>
            <a:spLocks noGrp="1"/>
          </p:cNvSpPr>
          <p:nvPr>
            <p:ph type="body" orient="vert" idx="1"/>
          </p:nvPr>
        </p:nvSpPr>
        <p:spPr>
          <a:xfrm>
            <a:off x="1730962" y="1106313"/>
            <a:ext cx="690503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Date Placeholder 3"/>
          <p:cNvSpPr>
            <a:spLocks noGrp="1"/>
          </p:cNvSpPr>
          <p:nvPr>
            <p:ph type="dt" sz="half" idx="10"/>
          </p:nvPr>
        </p:nvSpPr>
        <p:spPr/>
        <p:txBody>
          <a:bodyPr/>
          <a:lstStyle/>
          <a:p>
            <a:fld id="{33CE9047-3A60-4501-89A9-592832C0870B}" type="datetime1">
              <a:rPr lang="en-IN" smtClean="0"/>
              <a:t>27-07-2021</a:t>
            </a:fld>
            <a:endParaRPr lang="en-IN"/>
          </a:p>
        </p:txBody>
      </p:sp>
      <p:sp>
        <p:nvSpPr>
          <p:cNvPr id="1048707" name="Footer Placeholder 4"/>
          <p:cNvSpPr>
            <a:spLocks noGrp="1"/>
          </p:cNvSpPr>
          <p:nvPr>
            <p:ph type="ftr" sz="quarter" idx="11"/>
          </p:nvPr>
        </p:nvSpPr>
        <p:spPr/>
        <p:txBody>
          <a:bodyPr/>
          <a:lstStyle/>
          <a:p>
            <a:endParaRPr lang="en-IN"/>
          </a:p>
        </p:txBody>
      </p:sp>
      <p:sp>
        <p:nvSpPr>
          <p:cNvPr id="1048708" name="Slide Number Placeholder 5"/>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p>
        </p:txBody>
      </p:sp>
      <p:sp>
        <p:nvSpPr>
          <p:cNvPr id="104859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0" name="Date Placeholder 3"/>
          <p:cNvSpPr>
            <a:spLocks noGrp="1"/>
          </p:cNvSpPr>
          <p:nvPr>
            <p:ph type="dt" sz="half" idx="10"/>
          </p:nvPr>
        </p:nvSpPr>
        <p:spPr/>
        <p:txBody>
          <a:bodyPr/>
          <a:lstStyle/>
          <a:p>
            <a:fld id="{FE18F1BD-2817-4A89-9B4D-9A2B3B0C34FA}" type="datetime1">
              <a:rPr lang="en-IN" smtClean="0"/>
              <a:t>27-07-2021</a:t>
            </a:fld>
            <a:endParaRPr lang="en-IN"/>
          </a:p>
        </p:txBody>
      </p:sp>
      <p:sp>
        <p:nvSpPr>
          <p:cNvPr id="1048601" name="Footer Placeholder 4"/>
          <p:cNvSpPr>
            <a:spLocks noGrp="1"/>
          </p:cNvSpPr>
          <p:nvPr>
            <p:ph type="ftr" sz="quarter" idx="11"/>
          </p:nvPr>
        </p:nvSpPr>
        <p:spPr/>
        <p:txBody>
          <a:bodyPr/>
          <a:lstStyle/>
          <a:p>
            <a:endParaRPr lang="en-IN"/>
          </a:p>
        </p:txBody>
      </p:sp>
      <p:sp>
        <p:nvSpPr>
          <p:cNvPr id="1048602" name="Slide Number Placeholder 5"/>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a:t>Click to edit Master title style</a:t>
            </a:r>
            <a:endParaRPr lang="en-US" dirty="0"/>
          </a:p>
        </p:txBody>
      </p:sp>
      <p:sp>
        <p:nvSpPr>
          <p:cNvPr id="104872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4" name="Date Placeholder 3"/>
          <p:cNvSpPr>
            <a:spLocks noGrp="1"/>
          </p:cNvSpPr>
          <p:nvPr>
            <p:ph type="dt" sz="half" idx="10"/>
          </p:nvPr>
        </p:nvSpPr>
        <p:spPr/>
        <p:txBody>
          <a:bodyPr/>
          <a:lstStyle/>
          <a:p>
            <a:fld id="{1F0B3F5B-DCDC-4E6E-BD9A-51D1C257F87E}" type="datetime1">
              <a:rPr lang="en-IN" smtClean="0"/>
              <a:t>27-07-2021</a:t>
            </a:fld>
            <a:endParaRPr lang="en-IN"/>
          </a:p>
        </p:txBody>
      </p:sp>
      <p:sp>
        <p:nvSpPr>
          <p:cNvPr id="1048725" name="Footer Placeholder 4"/>
          <p:cNvSpPr>
            <a:spLocks noGrp="1"/>
          </p:cNvSpPr>
          <p:nvPr>
            <p:ph type="ftr" sz="quarter" idx="11"/>
          </p:nvPr>
        </p:nvSpPr>
        <p:spPr/>
        <p:txBody>
          <a:bodyPr/>
          <a:lstStyle/>
          <a:p>
            <a:endParaRPr lang="en-IN"/>
          </a:p>
        </p:txBody>
      </p:sp>
      <p:sp>
        <p:nvSpPr>
          <p:cNvPr id="1048726" name="Slide Number Placeholder 5"/>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Date Placeholder 4"/>
          <p:cNvSpPr>
            <a:spLocks noGrp="1"/>
          </p:cNvSpPr>
          <p:nvPr>
            <p:ph type="dt" sz="half" idx="10"/>
          </p:nvPr>
        </p:nvSpPr>
        <p:spPr/>
        <p:txBody>
          <a:bodyPr/>
          <a:lstStyle/>
          <a:p>
            <a:fld id="{F5F29934-3554-462A-9C0B-25A3FA019FCC}" type="datetime1">
              <a:rPr lang="en-IN" smtClean="0"/>
              <a:t>27-07-2021</a:t>
            </a:fld>
            <a:endParaRPr lang="en-IN"/>
          </a:p>
        </p:txBody>
      </p:sp>
      <p:sp>
        <p:nvSpPr>
          <p:cNvPr id="1048688" name="Footer Placeholder 5"/>
          <p:cNvSpPr>
            <a:spLocks noGrp="1"/>
          </p:cNvSpPr>
          <p:nvPr>
            <p:ph type="ftr" sz="quarter" idx="11"/>
          </p:nvPr>
        </p:nvSpPr>
        <p:spPr/>
        <p:txBody>
          <a:bodyPr/>
          <a:lstStyle/>
          <a:p>
            <a:endParaRPr lang="en-IN"/>
          </a:p>
        </p:txBody>
      </p:sp>
      <p:sp>
        <p:nvSpPr>
          <p:cNvPr id="1048689" name="Slide Number Placeholder 6"/>
          <p:cNvSpPr>
            <a:spLocks noGrp="1"/>
          </p:cNvSpPr>
          <p:nvPr>
            <p:ph type="sldNum" sz="quarter" idx="12"/>
          </p:nvPr>
        </p:nvSpPr>
        <p:spPr/>
        <p:txBody>
          <a:bodyPr/>
          <a:lstStyle/>
          <a:p>
            <a:fld id="{0A5EAEFE-8B94-4A24-B734-A8A5AB0FA3AB}" type="slidenum">
              <a:rPr lang="en-IN" smtClean="0"/>
              <a:t>‹#›</a:t>
            </a:fld>
            <a:endParaRPr lang="en-IN"/>
          </a:p>
        </p:txBody>
      </p:sp>
      <p:sp>
        <p:nvSpPr>
          <p:cNvPr id="1048690" name="Content Placeholder 8"/>
          <p:cNvSpPr>
            <a:spLocks noGrp="1"/>
          </p:cNvSpPr>
          <p:nvPr>
            <p:ph sz="quarter" idx="13"/>
          </p:nvPr>
        </p:nvSpPr>
        <p:spPr>
          <a:xfrm>
            <a:off x="1731264" y="2121407"/>
            <a:ext cx="42672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Content Placeholder 10"/>
          <p:cNvSpPr>
            <a:spLocks noGrp="1"/>
          </p:cNvSpPr>
          <p:nvPr>
            <p:ph sz="quarter" idx="14"/>
          </p:nvPr>
        </p:nvSpPr>
        <p:spPr>
          <a:xfrm>
            <a:off x="6217920" y="2119313"/>
            <a:ext cx="42672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Date Placeholder 6"/>
          <p:cNvSpPr>
            <a:spLocks noGrp="1"/>
          </p:cNvSpPr>
          <p:nvPr>
            <p:ph type="dt" sz="half" idx="10"/>
          </p:nvPr>
        </p:nvSpPr>
        <p:spPr/>
        <p:txBody>
          <a:bodyPr/>
          <a:lstStyle/>
          <a:p>
            <a:fld id="{7916BD8A-9C02-4E16-9ED3-4C574C1AE91C}" type="datetime1">
              <a:rPr lang="en-IN" smtClean="0"/>
              <a:t>27-07-2021</a:t>
            </a:fld>
            <a:endParaRPr lang="en-IN"/>
          </a:p>
        </p:txBody>
      </p:sp>
      <p:sp>
        <p:nvSpPr>
          <p:cNvPr id="1048696" name="Footer Placeholder 7"/>
          <p:cNvSpPr>
            <a:spLocks noGrp="1"/>
          </p:cNvSpPr>
          <p:nvPr>
            <p:ph type="ftr" sz="quarter" idx="11"/>
          </p:nvPr>
        </p:nvSpPr>
        <p:spPr/>
        <p:txBody>
          <a:bodyPr/>
          <a:lstStyle/>
          <a:p>
            <a:endParaRPr lang="en-IN"/>
          </a:p>
        </p:txBody>
      </p:sp>
      <p:sp>
        <p:nvSpPr>
          <p:cNvPr id="1048697" name="Slide Number Placeholder 8"/>
          <p:cNvSpPr>
            <a:spLocks noGrp="1"/>
          </p:cNvSpPr>
          <p:nvPr>
            <p:ph type="sldNum" sz="quarter" idx="12"/>
          </p:nvPr>
        </p:nvSpPr>
        <p:spPr/>
        <p:txBody>
          <a:bodyPr/>
          <a:lstStyle/>
          <a:p>
            <a:fld id="{0A5EAEFE-8B94-4A24-B734-A8A5AB0FA3AB}" type="slidenum">
              <a:rPr lang="en-IN" smtClean="0"/>
              <a:t>‹#›</a:t>
            </a:fld>
            <a:endParaRPr lang="en-IN"/>
          </a:p>
        </p:txBody>
      </p:sp>
      <p:sp>
        <p:nvSpPr>
          <p:cNvPr id="1048698" name="Content Placeholder 10"/>
          <p:cNvSpPr>
            <a:spLocks noGrp="1"/>
          </p:cNvSpPr>
          <p:nvPr>
            <p:ph sz="quarter" idx="13"/>
          </p:nvPr>
        </p:nvSpPr>
        <p:spPr>
          <a:xfrm>
            <a:off x="1731264" y="2944368"/>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Content Placeholder 12"/>
          <p:cNvSpPr>
            <a:spLocks noGrp="1"/>
          </p:cNvSpPr>
          <p:nvPr>
            <p:ph sz="quarter" idx="14"/>
          </p:nvPr>
        </p:nvSpPr>
        <p:spPr>
          <a:xfrm>
            <a:off x="6193535" y="2944813"/>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a:t>Click to edit Master title style</a:t>
            </a:r>
          </a:p>
        </p:txBody>
      </p:sp>
      <p:sp>
        <p:nvSpPr>
          <p:cNvPr id="1048701" name="Date Placeholder 2"/>
          <p:cNvSpPr>
            <a:spLocks noGrp="1"/>
          </p:cNvSpPr>
          <p:nvPr>
            <p:ph type="dt" sz="half" idx="10"/>
          </p:nvPr>
        </p:nvSpPr>
        <p:spPr/>
        <p:txBody>
          <a:bodyPr/>
          <a:lstStyle/>
          <a:p>
            <a:fld id="{AF81DC1E-1957-43C6-9069-20E57012309B}" type="datetime1">
              <a:rPr lang="en-IN" smtClean="0"/>
              <a:t>27-07-2021</a:t>
            </a:fld>
            <a:endParaRPr lang="en-IN"/>
          </a:p>
        </p:txBody>
      </p:sp>
      <p:sp>
        <p:nvSpPr>
          <p:cNvPr id="1048702" name="Footer Placeholder 3"/>
          <p:cNvSpPr>
            <a:spLocks noGrp="1"/>
          </p:cNvSpPr>
          <p:nvPr>
            <p:ph type="ftr" sz="quarter" idx="11"/>
          </p:nvPr>
        </p:nvSpPr>
        <p:spPr/>
        <p:txBody>
          <a:bodyPr/>
          <a:lstStyle/>
          <a:p>
            <a:endParaRPr lang="en-IN"/>
          </a:p>
        </p:txBody>
      </p:sp>
      <p:sp>
        <p:nvSpPr>
          <p:cNvPr id="1048703" name="Slide Number Placeholder 4"/>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5" name="Date Placeholder 1"/>
          <p:cNvSpPr>
            <a:spLocks noGrp="1"/>
          </p:cNvSpPr>
          <p:nvPr>
            <p:ph type="dt" sz="half" idx="10"/>
          </p:nvPr>
        </p:nvSpPr>
        <p:spPr/>
        <p:txBody>
          <a:bodyPr/>
          <a:lstStyle/>
          <a:p>
            <a:fld id="{F69B2989-0F0B-47E5-9203-FA6E73E5C866}" type="datetime1">
              <a:rPr lang="en-IN" smtClean="0"/>
              <a:t>27-07-2021</a:t>
            </a:fld>
            <a:endParaRPr lang="en-IN"/>
          </a:p>
        </p:txBody>
      </p:sp>
      <p:sp>
        <p:nvSpPr>
          <p:cNvPr id="1048656" name="Footer Placeholder 2"/>
          <p:cNvSpPr>
            <a:spLocks noGrp="1"/>
          </p:cNvSpPr>
          <p:nvPr>
            <p:ph type="ftr" sz="quarter" idx="11"/>
          </p:nvPr>
        </p:nvSpPr>
        <p:spPr/>
        <p:txBody>
          <a:bodyPr/>
          <a:lstStyle/>
          <a:p>
            <a:endParaRPr lang="en-IN"/>
          </a:p>
        </p:txBody>
      </p:sp>
      <p:sp>
        <p:nvSpPr>
          <p:cNvPr id="1048657" name="Slide Number Placeholder 3"/>
          <p:cNvSpPr>
            <a:spLocks noGrp="1"/>
          </p:cNvSpPr>
          <p:nvPr>
            <p:ph type="sldNum" sz="quarter" idx="12"/>
          </p:nvPr>
        </p:nvSpPr>
        <p:spPr/>
        <p:txBody>
          <a:bodyPr/>
          <a:lstStyle/>
          <a:p>
            <a:fld id="{0A5EAEFE-8B94-4A24-B734-A8A5AB0FA3A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2" name="Group 15"/>
          <p:cNvGrpSpPr/>
          <p:nvPr/>
        </p:nvGrpSpPr>
        <p:grpSpPr>
          <a:xfrm>
            <a:off x="0" y="0"/>
            <a:ext cx="12192000" cy="6858000"/>
            <a:chOff x="0" y="0"/>
            <a:chExt cx="9144000" cy="6858000"/>
          </a:xfrm>
        </p:grpSpPr>
        <p:sp>
          <p:nvSpPr>
            <p:cNvPr id="1048732"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3"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734"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5"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6"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7"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38"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70"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2097171"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1048739"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a:t>Click to edit Master title style</a:t>
            </a:r>
          </a:p>
        </p:txBody>
      </p:sp>
      <p:sp>
        <p:nvSpPr>
          <p:cNvPr id="1048740"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2" name="Date Placeholder 4"/>
          <p:cNvSpPr>
            <a:spLocks noGrp="1"/>
          </p:cNvSpPr>
          <p:nvPr>
            <p:ph type="dt" sz="half" idx="10"/>
          </p:nvPr>
        </p:nvSpPr>
        <p:spPr>
          <a:xfrm rot="60000">
            <a:off x="8455598" y="5885673"/>
            <a:ext cx="1618428" cy="365125"/>
          </a:xfrm>
        </p:spPr>
        <p:txBody>
          <a:bodyPr/>
          <a:lstStyle/>
          <a:p>
            <a:fld id="{9355188D-4401-4DA4-8336-67D8760BE0AC}" type="datetime1">
              <a:rPr lang="en-IN" smtClean="0"/>
              <a:t>27-07-2021</a:t>
            </a:fld>
            <a:endParaRPr lang="en-IN"/>
          </a:p>
        </p:txBody>
      </p:sp>
      <p:sp>
        <p:nvSpPr>
          <p:cNvPr id="1048743" name="Footer Placeholder 5"/>
          <p:cNvSpPr>
            <a:spLocks noGrp="1"/>
          </p:cNvSpPr>
          <p:nvPr>
            <p:ph type="ftr" sz="quarter" idx="11"/>
          </p:nvPr>
        </p:nvSpPr>
        <p:spPr>
          <a:xfrm rot="-60000">
            <a:off x="1219406" y="5829262"/>
            <a:ext cx="4696809" cy="365125"/>
          </a:xfrm>
        </p:spPr>
        <p:txBody>
          <a:bodyPr/>
          <a:lstStyle/>
          <a:p>
            <a:endParaRPr lang="en-IN"/>
          </a:p>
        </p:txBody>
      </p:sp>
      <p:sp>
        <p:nvSpPr>
          <p:cNvPr id="1048744" name="Slide Number Placeholder 6"/>
          <p:cNvSpPr>
            <a:spLocks noGrp="1"/>
          </p:cNvSpPr>
          <p:nvPr>
            <p:ph type="sldNum" sz="quarter" idx="12"/>
          </p:nvPr>
        </p:nvSpPr>
        <p:spPr>
          <a:xfrm rot="60000">
            <a:off x="10076418" y="5896962"/>
            <a:ext cx="738697" cy="365125"/>
          </a:xfrm>
        </p:spPr>
        <p:txBody>
          <a:bodyPr/>
          <a:lstStyle/>
          <a:p>
            <a:fld id="{0A5EAEFE-8B94-4A24-B734-A8A5AB0FA3A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78" name="Group 15"/>
          <p:cNvGrpSpPr/>
          <p:nvPr/>
        </p:nvGrpSpPr>
        <p:grpSpPr>
          <a:xfrm>
            <a:off x="0" y="0"/>
            <a:ext cx="12192000" cy="6858000"/>
            <a:chOff x="0" y="0"/>
            <a:chExt cx="9144000" cy="6858000"/>
          </a:xfrm>
        </p:grpSpPr>
        <p:sp>
          <p:nvSpPr>
            <p:cNvPr id="104870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71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4"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5"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6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209716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1048716"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a:t>Click to edit Master title style</a:t>
            </a:r>
            <a:endParaRPr lang="en-US" dirty="0"/>
          </a:p>
        </p:txBody>
      </p:sp>
      <p:sp>
        <p:nvSpPr>
          <p:cNvPr id="1048717"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718"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9" name="Date Placeholder 4"/>
          <p:cNvSpPr>
            <a:spLocks noGrp="1"/>
          </p:cNvSpPr>
          <p:nvPr>
            <p:ph type="dt" sz="half" idx="10"/>
          </p:nvPr>
        </p:nvSpPr>
        <p:spPr>
          <a:xfrm rot="60000">
            <a:off x="8461249" y="5888738"/>
            <a:ext cx="1618428" cy="365125"/>
          </a:xfrm>
        </p:spPr>
        <p:txBody>
          <a:bodyPr/>
          <a:lstStyle/>
          <a:p>
            <a:fld id="{E3217FA3-DADA-418F-8C0F-44ECF373B974}" type="datetime1">
              <a:rPr lang="en-IN" smtClean="0"/>
              <a:t>27-07-2021</a:t>
            </a:fld>
            <a:endParaRPr lang="en-IN"/>
          </a:p>
        </p:txBody>
      </p:sp>
      <p:sp>
        <p:nvSpPr>
          <p:cNvPr id="1048720" name="Footer Placeholder 5"/>
          <p:cNvSpPr>
            <a:spLocks noGrp="1"/>
          </p:cNvSpPr>
          <p:nvPr>
            <p:ph type="ftr" sz="quarter" idx="11"/>
          </p:nvPr>
        </p:nvSpPr>
        <p:spPr>
          <a:xfrm rot="-60000">
            <a:off x="1219426" y="5831038"/>
            <a:ext cx="4425391" cy="365125"/>
          </a:xfrm>
        </p:spPr>
        <p:txBody>
          <a:bodyPr/>
          <a:lstStyle/>
          <a:p>
            <a:endParaRPr lang="en-IN"/>
          </a:p>
        </p:txBody>
      </p:sp>
      <p:sp>
        <p:nvSpPr>
          <p:cNvPr id="1048721" name="Slide Number Placeholder 6"/>
          <p:cNvSpPr>
            <a:spLocks noGrp="1"/>
          </p:cNvSpPr>
          <p:nvPr>
            <p:ph type="sldNum" sz="quarter" idx="12"/>
          </p:nvPr>
        </p:nvSpPr>
        <p:spPr>
          <a:xfrm rot="60000">
            <a:off x="10082786" y="5900027"/>
            <a:ext cx="738697" cy="365125"/>
          </a:xfrm>
        </p:spPr>
        <p:txBody>
          <a:bodyPr/>
          <a:lstStyle/>
          <a:p>
            <a:fld id="{0A5EAEFE-8B94-4A24-B734-A8A5AB0FA3A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 name="Group 15"/>
          <p:cNvGrpSpPr/>
          <p:nvPr/>
        </p:nvGrpSpPr>
        <p:grpSpPr>
          <a:xfrm>
            <a:off x="0" y="0"/>
            <a:ext cx="12192000" cy="6858000"/>
            <a:chOff x="0" y="0"/>
            <a:chExt cx="9144000" cy="6858000"/>
          </a:xfrm>
        </p:grpSpPr>
        <p:sp>
          <p:nvSpPr>
            <p:cNvPr id="1048576"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7"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578"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79"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0"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2097153"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1048581"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82"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CCBE2A5-C92A-4E70-AFEB-6CEDFDC09A6A}" type="datetime1">
              <a:rPr lang="en-IN" smtClean="0"/>
              <a:t>27-07-2021</a:t>
            </a:fld>
            <a:endParaRPr lang="en-IN"/>
          </a:p>
        </p:txBody>
      </p:sp>
      <p:sp>
        <p:nvSpPr>
          <p:cNvPr id="1048584"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1048585"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A5EAEFE-8B94-4A24-B734-A8A5AB0FA3A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oogle.com/url?sa=t&amp;source=web&amp;rct=j&amp;url=http://www.cplusplus.com/forum/general/3766&amp;ved=2ahUKEwiTnLeXyebxAhWWzzgGHXvnAI4QFnoECAMQAQ&amp;usg=AOvVaw2je3mzj0WclDAS_qR3lWXR" TargetMode="External"/><Relationship Id="rId7" Type="http://schemas.openxmlformats.org/officeDocument/2006/relationships/hyperlink" Target="https://www.geeksforgeeks.org/stringstream-c-applications/" TargetMode="External"/><Relationship Id="rId2" Type="http://schemas.openxmlformats.org/officeDocument/2006/relationships/hyperlink" Target="https://www.geeksforgeeks.org/file-handling-c-classes/" TargetMode="External"/><Relationship Id="rId1" Type="http://schemas.openxmlformats.org/officeDocument/2006/relationships/slideLayout" Target="../slideLayouts/slideLayout2.xml"/><Relationship Id="rId6" Type="http://schemas.openxmlformats.org/officeDocument/2006/relationships/hyperlink" Target="https://www.cplusplus.com/reference/ctime/" TargetMode="External"/><Relationship Id="rId5" Type="http://schemas.openxmlformats.org/officeDocument/2006/relationships/hyperlink" Target="https://www.geeksforgeeks.org/converting-strings-numbers-cc/" TargetMode="External"/><Relationship Id="rId4" Type="http://schemas.openxmlformats.org/officeDocument/2006/relationships/hyperlink" Target="https://stackoverflow.com/questions/15914839/unable-to-read-a-text-file-in-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ctrTitle"/>
          </p:nvPr>
        </p:nvSpPr>
        <p:spPr>
          <a:xfrm>
            <a:off x="683581" y="0"/>
            <a:ext cx="10472099" cy="1589103"/>
          </a:xfrm>
        </p:spPr>
        <p:txBody>
          <a:bodyPr>
            <a:normAutofit/>
          </a:bodyPr>
          <a:lstStyle/>
          <a:p>
            <a:r>
              <a:rPr lang="en-US" sz="4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CAR RENTAL SYSTEM</a:t>
            </a:r>
            <a:endParaRPr lang="en-IN" sz="3200" b="1" dirty="0">
              <a:latin typeface="Times New Roman" panose="02020603050405020304" pitchFamily="18" charset="0"/>
              <a:cs typeface="Times New Roman" panose="02020603050405020304" pitchFamily="18" charset="0"/>
            </a:endParaRPr>
          </a:p>
        </p:txBody>
      </p:sp>
      <p:sp>
        <p:nvSpPr>
          <p:cNvPr id="1048597" name="Subtitle 2"/>
          <p:cNvSpPr>
            <a:spLocks noGrp="1"/>
          </p:cNvSpPr>
          <p:nvPr>
            <p:ph type="subTitle" idx="1"/>
          </p:nvPr>
        </p:nvSpPr>
        <p:spPr>
          <a:xfrm>
            <a:off x="1191383" y="4009802"/>
            <a:ext cx="9964297" cy="3704323"/>
          </a:xfrm>
        </p:spPr>
        <p:txBody>
          <a:bodyPr>
            <a:normAutofit/>
          </a:bodyPr>
          <a:lstStyle/>
          <a:p>
            <a:pPr algn="just"/>
            <a:r>
              <a:rPr lang="en-US" sz="2000" b="1" dirty="0">
                <a:latin typeface="Times New Roman" panose="02020603050405020304" pitchFamily="18" charset="0"/>
                <a:cs typeface="Times New Roman" panose="02020603050405020304" pitchFamily="18" charset="0"/>
              </a:rPr>
              <a:t>    PRESENTED BY :</a:t>
            </a:r>
          </a:p>
          <a:p>
            <a:pPr algn="just"/>
            <a:r>
              <a:rPr lang="en-US" sz="2000" b="1"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ASHRITH RAVIKANTI (20BCS4378)</a:t>
            </a:r>
          </a:p>
          <a:p>
            <a:pPr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VIVEK  BAITARU (20BCS4403)</a:t>
            </a:r>
          </a:p>
          <a:p>
            <a:pPr algn="just"/>
            <a:r>
              <a:rPr lang="en-US" sz="1800" dirty="0">
                <a:solidFill>
                  <a:schemeClr val="tx1"/>
                </a:solidFill>
                <a:latin typeface="Times New Roman" panose="02020603050405020304" pitchFamily="18" charset="0"/>
                <a:cs typeface="Times New Roman" panose="02020603050405020304" pitchFamily="18" charset="0"/>
              </a:rPr>
              <a:t>    APEKSHA GUPTA(20BCS4390)                                                            </a:t>
            </a:r>
            <a:r>
              <a:rPr lang="en-US" sz="2000" b="1" dirty="0">
                <a:latin typeface="Times New Roman" panose="02020603050405020304" pitchFamily="18" charset="0"/>
                <a:cs typeface="Times New Roman" panose="02020603050405020304" pitchFamily="18" charset="0"/>
              </a:rPr>
              <a:t>Under the Supervision of</a:t>
            </a:r>
            <a:r>
              <a:rPr lang="en-US" sz="2000" b="1" dirty="0"/>
              <a:t>: </a:t>
            </a:r>
            <a:endParaRPr lang="en-US" sz="2000" dirty="0"/>
          </a:p>
          <a:p>
            <a:r>
              <a:rPr lang="en-US" sz="2000" dirty="0">
                <a:latin typeface="Times New Roman" panose="02020603050405020304" pitchFamily="18" charset="0"/>
                <a:cs typeface="Times New Roman" panose="02020603050405020304" pitchFamily="18" charset="0"/>
              </a:rPr>
              <a:t>                                                                                               MS. MONIKA </a:t>
            </a:r>
          </a:p>
          <a:p>
            <a:pPr algn="just"/>
            <a:endParaRPr lang="en-US" sz="1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p>
          <a:p>
            <a:pPr lvl="1" algn="just"/>
            <a:r>
              <a:rPr lang="en-US" b="1" dirty="0">
                <a:solidFill>
                  <a:schemeClr val="tx1"/>
                </a:solidFill>
                <a:latin typeface="Times New Roman" panose="02020603050405020304" pitchFamily="18" charset="0"/>
                <a:cs typeface="Times New Roman"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0BA31A-FB34-4663-92BD-090D2BE55B71}"/>
              </a:ext>
            </a:extLst>
          </p:cNvPr>
          <p:cNvSpPr txBox="1"/>
          <p:nvPr/>
        </p:nvSpPr>
        <p:spPr>
          <a:xfrm>
            <a:off x="3011055" y="1810327"/>
            <a:ext cx="6210476" cy="1703543"/>
          </a:xfrm>
          <a:prstGeom prst="rect">
            <a:avLst/>
          </a:prstGeom>
          <a:noFill/>
        </p:spPr>
        <p:txBody>
          <a:bodyPr wrap="square">
            <a:spAutoFit/>
          </a:bodyPr>
          <a:lstStyle/>
          <a:p>
            <a:pPr algn="ctr">
              <a:lnSpc>
                <a:spcPct val="150000"/>
              </a:lnSpc>
            </a:pPr>
            <a:r>
              <a:rPr lang="en-US" sz="1800"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1800" b="1" dirty="0">
                <a:solidFill>
                  <a:srgbClr val="000000"/>
                </a:solidFill>
                <a:latin typeface="Times New Roman" panose="02020603050405020304" pitchFamily="18" charset="0"/>
                <a:cs typeface="Times New Roman" panose="02020603050405020304" pitchFamily="18" charset="0"/>
              </a:rPr>
              <a:t>BACHELOR OF ENGINEERING </a:t>
            </a:r>
            <a:endParaRPr lang="en-US" sz="18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1800" b="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1800" b="1" dirty="0">
                <a:solidFill>
                  <a:srgbClr val="000000"/>
                </a:solidFill>
                <a:latin typeface="Times New Roman" panose="02020603050405020304" pitchFamily="18" charset="0"/>
                <a:cs typeface="Times New Roman" panose="02020603050405020304" pitchFamily="18" charset="0"/>
              </a:rPr>
              <a:t>COMPUTER SCIENCE WITH BIG DATA ANALYTICS</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53E2CD-60F5-40ED-8743-D0733B375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044" y="1049821"/>
            <a:ext cx="548640" cy="845820"/>
          </a:xfrm>
          <a:prstGeom prst="rect">
            <a:avLst/>
          </a:prstGeom>
        </p:spPr>
      </p:pic>
      <p:pic>
        <p:nvPicPr>
          <p:cNvPr id="8" name="Picture 7">
            <a:extLst>
              <a:ext uri="{FF2B5EF4-FFF2-40B4-BE49-F238E27FC236}">
                <a16:creationId xmlns:a16="http://schemas.microsoft.com/office/drawing/2014/main" id="{C0115689-B7E9-44B0-8367-18AC6BF7B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740" y="6065163"/>
            <a:ext cx="7360920" cy="3581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4FF9-6FE8-432C-B69F-D295501E20A0}"/>
              </a:ext>
            </a:extLst>
          </p:cNvPr>
          <p:cNvSpPr>
            <a:spLocks noGrp="1"/>
          </p:cNvSpPr>
          <p:nvPr>
            <p:ph type="title"/>
          </p:nvPr>
        </p:nvSpPr>
        <p:spPr>
          <a:xfrm>
            <a:off x="-424873" y="651329"/>
            <a:ext cx="6904697" cy="1202485"/>
          </a:xfrm>
        </p:spPr>
        <p:txBody>
          <a:bodyPr>
            <a:normAutofit/>
          </a:bodyPr>
          <a:lstStyle/>
          <a:p>
            <a:r>
              <a:rPr lang="en-IN" sz="3200" b="1" dirty="0"/>
              <a:t>Main Menu</a:t>
            </a:r>
          </a:p>
        </p:txBody>
      </p:sp>
      <p:sp>
        <p:nvSpPr>
          <p:cNvPr id="3" name="Content Placeholder 2">
            <a:extLst>
              <a:ext uri="{FF2B5EF4-FFF2-40B4-BE49-F238E27FC236}">
                <a16:creationId xmlns:a16="http://schemas.microsoft.com/office/drawing/2014/main" id="{68144EC5-8D75-4355-A781-83B693ECE5FB}"/>
              </a:ext>
            </a:extLst>
          </p:cNvPr>
          <p:cNvSpPr>
            <a:spLocks noGrp="1"/>
          </p:cNvSpPr>
          <p:nvPr>
            <p:ph idx="1"/>
          </p:nvPr>
        </p:nvSpPr>
        <p:spPr/>
        <p:txBody>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1616D1-D26E-4DBD-9EFC-94D011B5D7EA}"/>
              </a:ext>
            </a:extLst>
          </p:cNvPr>
          <p:cNvSpPr>
            <a:spLocks noGrp="1"/>
          </p:cNvSpPr>
          <p:nvPr>
            <p:ph type="sldNum" sz="quarter" idx="12"/>
          </p:nvPr>
        </p:nvSpPr>
        <p:spPr/>
        <p:txBody>
          <a:bodyPr/>
          <a:lstStyle/>
          <a:p>
            <a:fld id="{0A5EAEFE-8B94-4A24-B734-A8A5AB0FA3AB}" type="slidenum">
              <a:rPr lang="en-IN" smtClean="0"/>
              <a:t>10</a:t>
            </a:fld>
            <a:endParaRPr lang="en-IN"/>
          </a:p>
        </p:txBody>
      </p:sp>
      <p:pic>
        <p:nvPicPr>
          <p:cNvPr id="5" name="Picture 3" descr="A screenshot of a computer&#10;&#10;Description automatically generated">
            <a:extLst>
              <a:ext uri="{FF2B5EF4-FFF2-40B4-BE49-F238E27FC236}">
                <a16:creationId xmlns:a16="http://schemas.microsoft.com/office/drawing/2014/main" id="{1ADD542F-C83B-472F-ACD0-1EFA3A963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577" t="2937" r="36394" b="69598"/>
          <a:stretch>
            <a:fillRect/>
          </a:stretch>
        </p:blipFill>
        <p:spPr bwMode="auto">
          <a:xfrm>
            <a:off x="2484582" y="2041236"/>
            <a:ext cx="6255405" cy="32142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F2F4D7-1E7E-4DE2-BEA9-AC710D505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34" y="651329"/>
            <a:ext cx="548640" cy="845820"/>
          </a:xfrm>
          <a:prstGeom prst="rect">
            <a:avLst/>
          </a:prstGeom>
        </p:spPr>
      </p:pic>
    </p:spTree>
    <p:extLst>
      <p:ext uri="{BB962C8B-B14F-4D97-AF65-F5344CB8AC3E}">
        <p14:creationId xmlns:p14="http://schemas.microsoft.com/office/powerpoint/2010/main" val="243788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BB34-D7EA-4B29-BEC8-E66B92ECAEC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ADMIN INTERPHASE</a:t>
            </a:r>
          </a:p>
        </p:txBody>
      </p:sp>
      <p:sp>
        <p:nvSpPr>
          <p:cNvPr id="3" name="Content Placeholder 2">
            <a:extLst>
              <a:ext uri="{FF2B5EF4-FFF2-40B4-BE49-F238E27FC236}">
                <a16:creationId xmlns:a16="http://schemas.microsoft.com/office/drawing/2014/main" id="{8155B79C-C6E3-4BE7-94FD-6FA203F29025}"/>
              </a:ext>
            </a:extLst>
          </p:cNvPr>
          <p:cNvSpPr>
            <a:spLocks noGrp="1"/>
          </p:cNvSpPr>
          <p:nvPr>
            <p:ph idx="1"/>
          </p:nvPr>
        </p:nvSpPr>
        <p:spPr>
          <a:xfrm>
            <a:off x="1460031" y="2119257"/>
            <a:ext cx="8752563" cy="3603812"/>
          </a:xfrm>
        </p:spPr>
        <p:txBody>
          <a:bodyPr/>
          <a:lstStyle/>
          <a:p>
            <a:pPr marL="0" marR="0" lvl="0" indent="0" defTabSz="914400" rtl="0" eaLnBrk="0" fontAlgn="base" latinLnBrk="0" hangingPunct="0">
              <a:spcBef>
                <a:spcPct val="0"/>
              </a:spcBef>
              <a:spcAft>
                <a:spcPts val="600"/>
              </a:spcAft>
              <a:buClrTx/>
              <a:buSzTx/>
              <a:buFontTx/>
              <a:buNone/>
              <a:tabLs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he administrator logs into the admin interface using his password and can </a:t>
            </a: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1. Add An Admin</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2.Remove An Admin</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3.Access To Data</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4.Add A Car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5.Delete A Car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6.Can Reset The Car List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605EEAC-BF50-426A-9A8D-F6A377782137}"/>
              </a:ext>
            </a:extLst>
          </p:cNvPr>
          <p:cNvSpPr>
            <a:spLocks noGrp="1"/>
          </p:cNvSpPr>
          <p:nvPr>
            <p:ph type="sldNum" sz="quarter" idx="12"/>
          </p:nvPr>
        </p:nvSpPr>
        <p:spPr/>
        <p:txBody>
          <a:bodyPr/>
          <a:lstStyle/>
          <a:p>
            <a:fld id="{0A5EAEFE-8B94-4A24-B734-A8A5AB0FA3AB}" type="slidenum">
              <a:rPr lang="en-IN" smtClean="0"/>
              <a:t>11</a:t>
            </a:fld>
            <a:endParaRPr lang="en-IN"/>
          </a:p>
        </p:txBody>
      </p:sp>
      <p:pic>
        <p:nvPicPr>
          <p:cNvPr id="5" name="Picture 4">
            <a:extLst>
              <a:ext uri="{FF2B5EF4-FFF2-40B4-BE49-F238E27FC236}">
                <a16:creationId xmlns:a16="http://schemas.microsoft.com/office/drawing/2014/main" id="{56853CC0-1826-4A45-B4E6-F4F3915CC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099" y="573005"/>
            <a:ext cx="548640" cy="845820"/>
          </a:xfrm>
          <a:prstGeom prst="rect">
            <a:avLst/>
          </a:prstGeom>
        </p:spPr>
      </p:pic>
    </p:spTree>
    <p:extLst>
      <p:ext uri="{BB962C8B-B14F-4D97-AF65-F5344CB8AC3E}">
        <p14:creationId xmlns:p14="http://schemas.microsoft.com/office/powerpoint/2010/main" val="135948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0F57-9CFD-452C-AC02-454FD82FF5BE}"/>
              </a:ext>
            </a:extLst>
          </p:cNvPr>
          <p:cNvSpPr>
            <a:spLocks noGrp="1"/>
          </p:cNvSpPr>
          <p:nvPr>
            <p:ph type="title"/>
          </p:nvPr>
        </p:nvSpPr>
        <p:spPr>
          <a:xfrm>
            <a:off x="1920808" y="5143232"/>
            <a:ext cx="7471533" cy="530926"/>
          </a:xfrm>
        </p:spPr>
        <p:txBody>
          <a:bodyPr>
            <a:normAutofit fontScale="90000"/>
          </a:bodyPr>
          <a:lstStyle/>
          <a:p>
            <a:r>
              <a:rPr lang="en-IN" sz="3200" b="1" dirty="0">
                <a:latin typeface="Times New Roman" panose="02020603050405020304" pitchFamily="18" charset="0"/>
                <a:cs typeface="Times New Roman" panose="02020603050405020304" pitchFamily="18" charset="0"/>
              </a:rPr>
              <a:t>IN ADMIN</a:t>
            </a:r>
          </a:p>
        </p:txBody>
      </p:sp>
      <p:sp>
        <p:nvSpPr>
          <p:cNvPr id="4" name="Slide Number Placeholder 3">
            <a:extLst>
              <a:ext uri="{FF2B5EF4-FFF2-40B4-BE49-F238E27FC236}">
                <a16:creationId xmlns:a16="http://schemas.microsoft.com/office/drawing/2014/main" id="{322FE646-8C5B-49AC-BAAC-0D525AC7E03D}"/>
              </a:ext>
            </a:extLst>
          </p:cNvPr>
          <p:cNvSpPr>
            <a:spLocks noGrp="1"/>
          </p:cNvSpPr>
          <p:nvPr>
            <p:ph type="sldNum" sz="quarter" idx="12"/>
          </p:nvPr>
        </p:nvSpPr>
        <p:spPr/>
        <p:txBody>
          <a:bodyPr/>
          <a:lstStyle/>
          <a:p>
            <a:fld id="{0A5EAEFE-8B94-4A24-B734-A8A5AB0FA3AB}" type="slidenum">
              <a:rPr lang="en-IN" smtClean="0"/>
              <a:t>12</a:t>
            </a:fld>
            <a:endParaRPr lang="en-IN"/>
          </a:p>
        </p:txBody>
      </p:sp>
      <p:pic>
        <p:nvPicPr>
          <p:cNvPr id="5" name="Picture 6">
            <a:extLst>
              <a:ext uri="{FF2B5EF4-FFF2-40B4-BE49-F238E27FC236}">
                <a16:creationId xmlns:a16="http://schemas.microsoft.com/office/drawing/2014/main" id="{7FCE6B45-40DE-4840-BA82-DED6E2B33E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3711" r="28868" b="57227"/>
          <a:stretch>
            <a:fillRect/>
          </a:stretch>
        </p:blipFill>
        <p:spPr bwMode="auto">
          <a:xfrm>
            <a:off x="2410069" y="1183842"/>
            <a:ext cx="7102610" cy="3603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553B061-87B2-447A-88EE-FACF8465F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735" y="606476"/>
            <a:ext cx="548640" cy="845820"/>
          </a:xfrm>
          <a:prstGeom prst="rect">
            <a:avLst/>
          </a:prstGeom>
        </p:spPr>
      </p:pic>
    </p:spTree>
    <p:extLst>
      <p:ext uri="{BB962C8B-B14F-4D97-AF65-F5344CB8AC3E}">
        <p14:creationId xmlns:p14="http://schemas.microsoft.com/office/powerpoint/2010/main" val="199487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40F8-A79C-463D-9421-F72A0B716187}"/>
              </a:ext>
            </a:extLst>
          </p:cNvPr>
          <p:cNvSpPr>
            <a:spLocks noGrp="1"/>
          </p:cNvSpPr>
          <p:nvPr>
            <p:ph type="title"/>
          </p:nvPr>
        </p:nvSpPr>
        <p:spPr>
          <a:xfrm>
            <a:off x="766618" y="788830"/>
            <a:ext cx="6225309" cy="1202485"/>
          </a:xfrm>
        </p:spPr>
        <p:txBody>
          <a:bodyPr>
            <a:normAutofit/>
          </a:bodyPr>
          <a:lstStyle/>
          <a:p>
            <a:r>
              <a:rPr lang="en-IN" sz="2800" b="1" dirty="0">
                <a:latin typeface="Times New Roman" panose="02020603050405020304" pitchFamily="18" charset="0"/>
                <a:cs typeface="Times New Roman" panose="02020603050405020304" pitchFamily="18" charset="0"/>
              </a:rPr>
              <a:t>        ADD ADMIN &amp; REMOVE ADMIN</a:t>
            </a:r>
          </a:p>
        </p:txBody>
      </p:sp>
      <p:sp>
        <p:nvSpPr>
          <p:cNvPr id="4" name="Slide Number Placeholder 3">
            <a:extLst>
              <a:ext uri="{FF2B5EF4-FFF2-40B4-BE49-F238E27FC236}">
                <a16:creationId xmlns:a16="http://schemas.microsoft.com/office/drawing/2014/main" id="{CDD7FDE3-AC4F-4F87-B3CD-911792A720BF}"/>
              </a:ext>
            </a:extLst>
          </p:cNvPr>
          <p:cNvSpPr>
            <a:spLocks noGrp="1"/>
          </p:cNvSpPr>
          <p:nvPr>
            <p:ph type="sldNum" sz="quarter" idx="12"/>
          </p:nvPr>
        </p:nvSpPr>
        <p:spPr/>
        <p:txBody>
          <a:bodyPr/>
          <a:lstStyle/>
          <a:p>
            <a:fld id="{0A5EAEFE-8B94-4A24-B734-A8A5AB0FA3AB}" type="slidenum">
              <a:rPr lang="en-IN" smtClean="0"/>
              <a:t>13</a:t>
            </a:fld>
            <a:endParaRPr lang="en-IN"/>
          </a:p>
        </p:txBody>
      </p:sp>
      <p:pic>
        <p:nvPicPr>
          <p:cNvPr id="5" name="Content Placeholder 4" descr="A screenshot of a computer&#10;&#10;Description automatically generated">
            <a:extLst>
              <a:ext uri="{FF2B5EF4-FFF2-40B4-BE49-F238E27FC236}">
                <a16:creationId xmlns:a16="http://schemas.microsoft.com/office/drawing/2014/main" id="{91A95CE4-F58F-47FD-8B11-2B4FEC1A1B0A}"/>
              </a:ext>
            </a:extLst>
          </p:cNvPr>
          <p:cNvPicPr>
            <a:picLocks noGrp="1"/>
          </p:cNvPicPr>
          <p:nvPr>
            <p:ph idx="1"/>
          </p:nvPr>
        </p:nvPicPr>
        <p:blipFill rotWithShape="1">
          <a:blip r:embed="rId2"/>
          <a:srcRect l="6370" t="7133" r="43155" b="45901"/>
          <a:stretch/>
        </p:blipFill>
        <p:spPr bwMode="auto">
          <a:xfrm>
            <a:off x="5428547" y="2364509"/>
            <a:ext cx="5396471" cy="2985165"/>
          </a:xfrm>
          <a:prstGeom prst="rect">
            <a:avLst/>
          </a:prstGeom>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37FE80E-E479-44FD-9940-8B5434A88C3F}"/>
              </a:ext>
            </a:extLst>
          </p:cNvPr>
          <p:cNvSpPr txBox="1"/>
          <p:nvPr/>
        </p:nvSpPr>
        <p:spPr>
          <a:xfrm>
            <a:off x="1366982" y="2364509"/>
            <a:ext cx="3833091" cy="1938992"/>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An Administrator can add another administrator and also can remove the existing </a:t>
            </a:r>
            <a:r>
              <a:rPr lang="en-IN" sz="2400" dirty="0" err="1">
                <a:latin typeface="Times New Roman" panose="02020603050405020304" pitchFamily="18" charset="0"/>
                <a:cs typeface="Times New Roman" panose="02020603050405020304" pitchFamily="18" charset="0"/>
              </a:rPr>
              <a:t>administrator,By</a:t>
            </a:r>
            <a:r>
              <a:rPr lang="en-IN" sz="2400" dirty="0">
                <a:latin typeface="Times New Roman" panose="02020603050405020304" pitchFamily="18" charset="0"/>
                <a:cs typeface="Times New Roman" panose="02020603050405020304" pitchFamily="18" charset="0"/>
              </a:rPr>
              <a:t> using the add &amp; remove admin options.</a:t>
            </a:r>
          </a:p>
        </p:txBody>
      </p:sp>
      <p:pic>
        <p:nvPicPr>
          <p:cNvPr id="8" name="Picture 7">
            <a:extLst>
              <a:ext uri="{FF2B5EF4-FFF2-40B4-BE49-F238E27FC236}">
                <a16:creationId xmlns:a16="http://schemas.microsoft.com/office/drawing/2014/main" id="{E191AF24-6E84-42C0-8062-40D17CC02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582" y="544252"/>
            <a:ext cx="548640" cy="845820"/>
          </a:xfrm>
          <a:prstGeom prst="rect">
            <a:avLst/>
          </a:prstGeom>
        </p:spPr>
      </p:pic>
    </p:spTree>
    <p:extLst>
      <p:ext uri="{BB962C8B-B14F-4D97-AF65-F5344CB8AC3E}">
        <p14:creationId xmlns:p14="http://schemas.microsoft.com/office/powerpoint/2010/main" val="85792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30E0-A29E-4289-AD6A-B27E3BF707D3}"/>
              </a:ext>
            </a:extLst>
          </p:cNvPr>
          <p:cNvSpPr>
            <a:spLocks noGrp="1"/>
          </p:cNvSpPr>
          <p:nvPr>
            <p:ph type="title"/>
          </p:nvPr>
        </p:nvSpPr>
        <p:spPr>
          <a:xfrm>
            <a:off x="526472" y="740800"/>
            <a:ext cx="5029715" cy="1202485"/>
          </a:xfrm>
        </p:spPr>
        <p:txBody>
          <a:bodyPr>
            <a:normAutofit/>
          </a:bodyPr>
          <a:lstStyle/>
          <a:p>
            <a:r>
              <a:rPr lang="en-IN" sz="3200" b="1" dirty="0">
                <a:latin typeface="Times New Roman" panose="02020603050405020304" pitchFamily="18" charset="0"/>
                <a:cs typeface="Times New Roman" panose="02020603050405020304" pitchFamily="18" charset="0"/>
              </a:rPr>
              <a:t>SHOW DATA</a:t>
            </a:r>
          </a:p>
        </p:txBody>
      </p:sp>
      <p:sp>
        <p:nvSpPr>
          <p:cNvPr id="4" name="Slide Number Placeholder 3">
            <a:extLst>
              <a:ext uri="{FF2B5EF4-FFF2-40B4-BE49-F238E27FC236}">
                <a16:creationId xmlns:a16="http://schemas.microsoft.com/office/drawing/2014/main" id="{D103541C-AE6C-49B0-8A91-46197208AEF3}"/>
              </a:ext>
            </a:extLst>
          </p:cNvPr>
          <p:cNvSpPr>
            <a:spLocks noGrp="1"/>
          </p:cNvSpPr>
          <p:nvPr>
            <p:ph type="sldNum" sz="quarter" idx="12"/>
          </p:nvPr>
        </p:nvSpPr>
        <p:spPr/>
        <p:txBody>
          <a:bodyPr/>
          <a:lstStyle/>
          <a:p>
            <a:fld id="{0A5EAEFE-8B94-4A24-B734-A8A5AB0FA3AB}" type="slidenum">
              <a:rPr lang="en-IN" smtClean="0"/>
              <a:t>14</a:t>
            </a:fld>
            <a:endParaRPr lang="en-IN"/>
          </a:p>
        </p:txBody>
      </p:sp>
      <p:pic>
        <p:nvPicPr>
          <p:cNvPr id="5" name="Picture 9">
            <a:extLst>
              <a:ext uri="{FF2B5EF4-FFF2-40B4-BE49-F238E27FC236}">
                <a16:creationId xmlns:a16="http://schemas.microsoft.com/office/drawing/2014/main" id="{EB40A3FE-3D31-44E3-9077-7C217FA7DB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513" t="22371" r="37212" b="67250"/>
          <a:stretch>
            <a:fillRect/>
          </a:stretch>
        </p:blipFill>
        <p:spPr bwMode="auto">
          <a:xfrm>
            <a:off x="2191185" y="3685309"/>
            <a:ext cx="8261350" cy="1645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ACFEC2-EFFD-4E78-9EB3-1E4ED90FE529}"/>
              </a:ext>
            </a:extLst>
          </p:cNvPr>
          <p:cNvSpPr txBox="1"/>
          <p:nvPr/>
        </p:nvSpPr>
        <p:spPr>
          <a:xfrm>
            <a:off x="2096655" y="2113417"/>
            <a:ext cx="9485745" cy="954107"/>
          </a:xfrm>
          <a:prstGeom prst="rect">
            <a:avLst/>
          </a:prstGeom>
          <a:noFill/>
        </p:spPr>
        <p:txBody>
          <a:bodyPr wrap="square" rtlCol="0">
            <a:spAutoFit/>
          </a:bodyPr>
          <a:lstStyle/>
          <a:p>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dmin can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ccess the car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d</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ata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w</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ell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u</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ser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d</a:t>
            </a:r>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ata by selecting show data option.</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86FE2F3-2A56-4509-8620-8DEAB292F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589" y="740800"/>
            <a:ext cx="548640" cy="845820"/>
          </a:xfrm>
          <a:prstGeom prst="rect">
            <a:avLst/>
          </a:prstGeom>
        </p:spPr>
      </p:pic>
    </p:spTree>
    <p:extLst>
      <p:ext uri="{BB962C8B-B14F-4D97-AF65-F5344CB8AC3E}">
        <p14:creationId xmlns:p14="http://schemas.microsoft.com/office/powerpoint/2010/main" val="227452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E2EF-FE5E-42CF-92CB-D0788C6D3F07}"/>
              </a:ext>
            </a:extLst>
          </p:cNvPr>
          <p:cNvSpPr>
            <a:spLocks noGrp="1"/>
          </p:cNvSpPr>
          <p:nvPr>
            <p:ph type="title"/>
          </p:nvPr>
        </p:nvSpPr>
        <p:spPr>
          <a:xfrm>
            <a:off x="1847273" y="780636"/>
            <a:ext cx="2138733" cy="1202485"/>
          </a:xfrm>
        </p:spPr>
        <p:txBody>
          <a:bodyPr>
            <a:normAutofit/>
          </a:bodyPr>
          <a:lstStyle/>
          <a:p>
            <a:r>
              <a:rPr lang="en-IN" sz="3200" b="1" dirty="0">
                <a:latin typeface="Times New Roman" panose="02020603050405020304" pitchFamily="18" charset="0"/>
                <a:cs typeface="Times New Roman" panose="02020603050405020304" pitchFamily="18" charset="0"/>
              </a:rPr>
              <a:t>ADD CAR</a:t>
            </a:r>
          </a:p>
        </p:txBody>
      </p:sp>
      <p:sp>
        <p:nvSpPr>
          <p:cNvPr id="4" name="Slide Number Placeholder 3">
            <a:extLst>
              <a:ext uri="{FF2B5EF4-FFF2-40B4-BE49-F238E27FC236}">
                <a16:creationId xmlns:a16="http://schemas.microsoft.com/office/drawing/2014/main" id="{DECF2C16-D854-44FF-BE96-30CA38F3985B}"/>
              </a:ext>
            </a:extLst>
          </p:cNvPr>
          <p:cNvSpPr>
            <a:spLocks noGrp="1"/>
          </p:cNvSpPr>
          <p:nvPr>
            <p:ph type="sldNum" sz="quarter" idx="12"/>
          </p:nvPr>
        </p:nvSpPr>
        <p:spPr/>
        <p:txBody>
          <a:bodyPr/>
          <a:lstStyle/>
          <a:p>
            <a:fld id="{0A5EAEFE-8B94-4A24-B734-A8A5AB0FA3AB}" type="slidenum">
              <a:rPr lang="en-IN" smtClean="0"/>
              <a:t>15</a:t>
            </a:fld>
            <a:endParaRPr lang="en-IN"/>
          </a:p>
        </p:txBody>
      </p:sp>
      <p:pic>
        <p:nvPicPr>
          <p:cNvPr id="10" name="Content Placeholder 9">
            <a:extLst>
              <a:ext uri="{FF2B5EF4-FFF2-40B4-BE49-F238E27FC236}">
                <a16:creationId xmlns:a16="http://schemas.microsoft.com/office/drawing/2014/main" id="{14B0860B-0FE8-495E-8224-A7D99F414AF9}"/>
              </a:ext>
            </a:extLst>
          </p:cNvPr>
          <p:cNvPicPr>
            <a:picLocks noGrp="1" noChangeAspect="1"/>
          </p:cNvPicPr>
          <p:nvPr>
            <p:ph idx="1"/>
          </p:nvPr>
        </p:nvPicPr>
        <p:blipFill>
          <a:blip r:embed="rId2"/>
          <a:stretch>
            <a:fillRect/>
          </a:stretch>
        </p:blipFill>
        <p:spPr>
          <a:xfrm>
            <a:off x="5141177" y="1983121"/>
            <a:ext cx="5085760" cy="3603625"/>
          </a:xfrm>
        </p:spPr>
      </p:pic>
      <p:sp>
        <p:nvSpPr>
          <p:cNvPr id="11" name="TextBox 10">
            <a:extLst>
              <a:ext uri="{FF2B5EF4-FFF2-40B4-BE49-F238E27FC236}">
                <a16:creationId xmlns:a16="http://schemas.microsoft.com/office/drawing/2014/main" id="{21577419-AE41-45C3-93B8-1D22D5A1E277}"/>
              </a:ext>
            </a:extLst>
          </p:cNvPr>
          <p:cNvSpPr txBox="1"/>
          <p:nvPr/>
        </p:nvSpPr>
        <p:spPr>
          <a:xfrm>
            <a:off x="1403927" y="2530764"/>
            <a:ext cx="3528291"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Admin can add a new car by adding the following information</a:t>
            </a:r>
          </a:p>
        </p:txBody>
      </p:sp>
      <p:pic>
        <p:nvPicPr>
          <p:cNvPr id="12" name="Picture 11">
            <a:extLst>
              <a:ext uri="{FF2B5EF4-FFF2-40B4-BE49-F238E27FC236}">
                <a16:creationId xmlns:a16="http://schemas.microsoft.com/office/drawing/2014/main" id="{B487A95B-33EE-46C5-BC3D-115E86756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244" y="780636"/>
            <a:ext cx="548640" cy="845820"/>
          </a:xfrm>
          <a:prstGeom prst="rect">
            <a:avLst/>
          </a:prstGeom>
        </p:spPr>
      </p:pic>
    </p:spTree>
    <p:extLst>
      <p:ext uri="{BB962C8B-B14F-4D97-AF65-F5344CB8AC3E}">
        <p14:creationId xmlns:p14="http://schemas.microsoft.com/office/powerpoint/2010/main" val="336377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DCF0AB-00AF-4C82-9379-39AB8E425C39}"/>
              </a:ext>
            </a:extLst>
          </p:cNvPr>
          <p:cNvSpPr>
            <a:spLocks noGrp="1"/>
          </p:cNvSpPr>
          <p:nvPr>
            <p:ph type="sldNum" sz="quarter" idx="12"/>
          </p:nvPr>
        </p:nvSpPr>
        <p:spPr/>
        <p:txBody>
          <a:bodyPr/>
          <a:lstStyle/>
          <a:p>
            <a:fld id="{0A5EAEFE-8B94-4A24-B734-A8A5AB0FA3AB}" type="slidenum">
              <a:rPr lang="en-IN" smtClean="0"/>
              <a:t>16</a:t>
            </a:fld>
            <a:endParaRPr lang="en-IN"/>
          </a:p>
        </p:txBody>
      </p:sp>
      <p:pic>
        <p:nvPicPr>
          <p:cNvPr id="5" name="Content Placeholder 4">
            <a:extLst>
              <a:ext uri="{FF2B5EF4-FFF2-40B4-BE49-F238E27FC236}">
                <a16:creationId xmlns:a16="http://schemas.microsoft.com/office/drawing/2014/main" id="{52C3F83D-FAE4-430B-8124-D5299153B7C7}"/>
              </a:ext>
            </a:extLst>
          </p:cNvPr>
          <p:cNvPicPr>
            <a:picLocks noGrp="1"/>
          </p:cNvPicPr>
          <p:nvPr>
            <p:ph idx="1"/>
          </p:nvPr>
        </p:nvPicPr>
        <p:blipFill rotWithShape="1">
          <a:blip r:embed="rId2"/>
          <a:srcRect l="14271" t="17067" r="34616" b="58716"/>
          <a:stretch/>
        </p:blipFill>
        <p:spPr bwMode="auto">
          <a:xfrm>
            <a:off x="1487397" y="1711036"/>
            <a:ext cx="9217205" cy="3435927"/>
          </a:xfrm>
          <a:prstGeom prst="rect">
            <a:avLst/>
          </a:prstGeom>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0EEE21D-2EBA-4A99-A6BA-0368F58C8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244" y="625936"/>
            <a:ext cx="548640" cy="845820"/>
          </a:xfrm>
          <a:prstGeom prst="rect">
            <a:avLst/>
          </a:prstGeom>
        </p:spPr>
      </p:pic>
    </p:spTree>
    <p:extLst>
      <p:ext uri="{BB962C8B-B14F-4D97-AF65-F5344CB8AC3E}">
        <p14:creationId xmlns:p14="http://schemas.microsoft.com/office/powerpoint/2010/main" val="235787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F2E-4142-47E9-8D5B-5533AA7CB6C2}"/>
              </a:ext>
            </a:extLst>
          </p:cNvPr>
          <p:cNvSpPr>
            <a:spLocks noGrp="1"/>
          </p:cNvSpPr>
          <p:nvPr>
            <p:ph type="title"/>
          </p:nvPr>
        </p:nvSpPr>
        <p:spPr>
          <a:xfrm>
            <a:off x="646546" y="689174"/>
            <a:ext cx="4909642" cy="1202485"/>
          </a:xfrm>
        </p:spPr>
        <p:txBody>
          <a:bodyPr>
            <a:normAutofit/>
          </a:bodyPr>
          <a:lstStyle/>
          <a:p>
            <a:r>
              <a:rPr lang="en-IN" sz="3200" b="1" dirty="0">
                <a:latin typeface="Times New Roman" panose="02020603050405020304" pitchFamily="18" charset="0"/>
                <a:cs typeface="Times New Roman" panose="02020603050405020304" pitchFamily="18" charset="0"/>
              </a:rPr>
              <a:t>DELETE CAR</a:t>
            </a:r>
          </a:p>
        </p:txBody>
      </p:sp>
      <p:sp>
        <p:nvSpPr>
          <p:cNvPr id="4" name="Slide Number Placeholder 3">
            <a:extLst>
              <a:ext uri="{FF2B5EF4-FFF2-40B4-BE49-F238E27FC236}">
                <a16:creationId xmlns:a16="http://schemas.microsoft.com/office/drawing/2014/main" id="{5200C4D4-D31B-402C-B2AD-1F7F8278B441}"/>
              </a:ext>
            </a:extLst>
          </p:cNvPr>
          <p:cNvSpPr>
            <a:spLocks noGrp="1"/>
          </p:cNvSpPr>
          <p:nvPr>
            <p:ph type="sldNum" sz="quarter" idx="12"/>
          </p:nvPr>
        </p:nvSpPr>
        <p:spPr/>
        <p:txBody>
          <a:bodyPr/>
          <a:lstStyle/>
          <a:p>
            <a:fld id="{0A5EAEFE-8B94-4A24-B734-A8A5AB0FA3AB}" type="slidenum">
              <a:rPr lang="en-IN" smtClean="0"/>
              <a:t>17</a:t>
            </a:fld>
            <a:endParaRPr lang="en-IN"/>
          </a:p>
        </p:txBody>
      </p:sp>
      <p:pic>
        <p:nvPicPr>
          <p:cNvPr id="5" name="Content Placeholder 4">
            <a:extLst>
              <a:ext uri="{FF2B5EF4-FFF2-40B4-BE49-F238E27FC236}">
                <a16:creationId xmlns:a16="http://schemas.microsoft.com/office/drawing/2014/main" id="{6A1E40C2-65CA-42F4-A9D7-CE19A6AB09B4}"/>
              </a:ext>
            </a:extLst>
          </p:cNvPr>
          <p:cNvPicPr>
            <a:picLocks noGrp="1"/>
          </p:cNvPicPr>
          <p:nvPr>
            <p:ph idx="1"/>
          </p:nvPr>
        </p:nvPicPr>
        <p:blipFill rotWithShape="1">
          <a:blip r:embed="rId2"/>
          <a:srcRect l="14529" t="10609" r="35265" b="67250"/>
          <a:stretch/>
        </p:blipFill>
        <p:spPr bwMode="auto">
          <a:xfrm>
            <a:off x="1965587" y="3359921"/>
            <a:ext cx="8261350" cy="2049345"/>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A4C1698-8F3E-4447-801D-9963AB92BF65}"/>
              </a:ext>
            </a:extLst>
          </p:cNvPr>
          <p:cNvSpPr txBox="1"/>
          <p:nvPr/>
        </p:nvSpPr>
        <p:spPr>
          <a:xfrm>
            <a:off x="1919610" y="2005928"/>
            <a:ext cx="8676675"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Admin can delete a car by entering the plate number of the respective car.</a:t>
            </a:r>
          </a:p>
        </p:txBody>
      </p:sp>
      <p:pic>
        <p:nvPicPr>
          <p:cNvPr id="7" name="Picture 6">
            <a:extLst>
              <a:ext uri="{FF2B5EF4-FFF2-40B4-BE49-F238E27FC236}">
                <a16:creationId xmlns:a16="http://schemas.microsoft.com/office/drawing/2014/main" id="{62688A86-6E93-4585-BB61-F4938BBDB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590" y="689174"/>
            <a:ext cx="548640" cy="845820"/>
          </a:xfrm>
          <a:prstGeom prst="rect">
            <a:avLst/>
          </a:prstGeom>
        </p:spPr>
      </p:pic>
    </p:spTree>
    <p:extLst>
      <p:ext uri="{BB962C8B-B14F-4D97-AF65-F5344CB8AC3E}">
        <p14:creationId xmlns:p14="http://schemas.microsoft.com/office/powerpoint/2010/main" val="841480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BAEC-70C7-40E2-A607-AD559E8DFBFC}"/>
              </a:ext>
            </a:extLst>
          </p:cNvPr>
          <p:cNvSpPr>
            <a:spLocks noGrp="1"/>
          </p:cNvSpPr>
          <p:nvPr>
            <p:ph type="title"/>
          </p:nvPr>
        </p:nvSpPr>
        <p:spPr>
          <a:xfrm>
            <a:off x="1357746" y="771401"/>
            <a:ext cx="6128842" cy="1202485"/>
          </a:xfrm>
        </p:spPr>
        <p:txBody>
          <a:bodyPr>
            <a:normAutofit/>
          </a:bodyPr>
          <a:lstStyle/>
          <a:p>
            <a:r>
              <a:rPr lang="en-IN" sz="3200" b="1" dirty="0">
                <a:latin typeface="Times New Roman" panose="02020603050405020304" pitchFamily="18" charset="0"/>
                <a:cs typeface="Times New Roman" panose="02020603050405020304" pitchFamily="18" charset="0"/>
              </a:rPr>
              <a:t>RESET AVAILABLE CARS</a:t>
            </a:r>
          </a:p>
        </p:txBody>
      </p:sp>
      <p:sp>
        <p:nvSpPr>
          <p:cNvPr id="3" name="Content Placeholder 2">
            <a:extLst>
              <a:ext uri="{FF2B5EF4-FFF2-40B4-BE49-F238E27FC236}">
                <a16:creationId xmlns:a16="http://schemas.microsoft.com/office/drawing/2014/main" id="{F84EFB29-3A01-4E0B-B2DC-EFB7BB169C53}"/>
              </a:ext>
            </a:extLst>
          </p:cNvPr>
          <p:cNvSpPr>
            <a:spLocks noGrp="1"/>
          </p:cNvSpPr>
          <p:nvPr>
            <p:ph idx="1"/>
          </p:nvPr>
        </p:nvSpPr>
        <p:spPr/>
        <p:txBody>
          <a:bodyPr/>
          <a:lstStyle/>
          <a:p>
            <a:pPr marL="0" indent="0">
              <a:buNone/>
            </a:pPr>
            <a:r>
              <a:rPr lang="en-US" sz="2400" dirty="0">
                <a:latin typeface="Times New Roman" panose="02020603050405020304" pitchFamily="18" charset="0"/>
                <a:ea typeface="Times New Roman" panose="02020603050405020304" pitchFamily="18" charset="0"/>
              </a:rPr>
              <a:t>Admin Can Erase The Car Data Completely By just choosing that option.</a:t>
            </a:r>
            <a:endParaRPr lang="en-IN" dirty="0"/>
          </a:p>
        </p:txBody>
      </p:sp>
      <p:sp>
        <p:nvSpPr>
          <p:cNvPr id="4" name="Slide Number Placeholder 3">
            <a:extLst>
              <a:ext uri="{FF2B5EF4-FFF2-40B4-BE49-F238E27FC236}">
                <a16:creationId xmlns:a16="http://schemas.microsoft.com/office/drawing/2014/main" id="{B468FE49-A0D5-42BF-91F9-6705D3D4E31E}"/>
              </a:ext>
            </a:extLst>
          </p:cNvPr>
          <p:cNvSpPr>
            <a:spLocks noGrp="1"/>
          </p:cNvSpPr>
          <p:nvPr>
            <p:ph type="sldNum" sz="quarter" idx="12"/>
          </p:nvPr>
        </p:nvSpPr>
        <p:spPr/>
        <p:txBody>
          <a:bodyPr/>
          <a:lstStyle/>
          <a:p>
            <a:fld id="{0A5EAEFE-8B94-4A24-B734-A8A5AB0FA3AB}" type="slidenum">
              <a:rPr lang="en-IN" smtClean="0"/>
              <a:t>18</a:t>
            </a:fld>
            <a:endParaRPr lang="en-IN"/>
          </a:p>
        </p:txBody>
      </p:sp>
      <p:pic>
        <p:nvPicPr>
          <p:cNvPr id="5" name="Picture 4">
            <a:extLst>
              <a:ext uri="{FF2B5EF4-FFF2-40B4-BE49-F238E27FC236}">
                <a16:creationId xmlns:a16="http://schemas.microsoft.com/office/drawing/2014/main" id="{92DBE923-7A9D-47E8-A87D-336EC20F2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353" y="771401"/>
            <a:ext cx="548640" cy="845820"/>
          </a:xfrm>
          <a:prstGeom prst="rect">
            <a:avLst/>
          </a:prstGeom>
        </p:spPr>
      </p:pic>
    </p:spTree>
    <p:extLst>
      <p:ext uri="{BB962C8B-B14F-4D97-AF65-F5344CB8AC3E}">
        <p14:creationId xmlns:p14="http://schemas.microsoft.com/office/powerpoint/2010/main" val="1421112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0031-B035-4067-90E1-83369F1A135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USER INTERPHASE</a:t>
            </a:r>
          </a:p>
        </p:txBody>
      </p:sp>
      <p:sp>
        <p:nvSpPr>
          <p:cNvPr id="4" name="Slide Number Placeholder 3">
            <a:extLst>
              <a:ext uri="{FF2B5EF4-FFF2-40B4-BE49-F238E27FC236}">
                <a16:creationId xmlns:a16="http://schemas.microsoft.com/office/drawing/2014/main" id="{88EFA284-ACB6-4D46-884C-42623DF23AA2}"/>
              </a:ext>
            </a:extLst>
          </p:cNvPr>
          <p:cNvSpPr>
            <a:spLocks noGrp="1"/>
          </p:cNvSpPr>
          <p:nvPr>
            <p:ph type="sldNum" sz="quarter" idx="12"/>
          </p:nvPr>
        </p:nvSpPr>
        <p:spPr/>
        <p:txBody>
          <a:bodyPr/>
          <a:lstStyle/>
          <a:p>
            <a:fld id="{0A5EAEFE-8B94-4A24-B734-A8A5AB0FA3AB}" type="slidenum">
              <a:rPr lang="en-IN" smtClean="0"/>
              <a:t>19</a:t>
            </a:fld>
            <a:endParaRPr lang="en-IN"/>
          </a:p>
        </p:txBody>
      </p:sp>
      <p:pic>
        <p:nvPicPr>
          <p:cNvPr id="5" name="Picture 12">
            <a:extLst>
              <a:ext uri="{FF2B5EF4-FFF2-40B4-BE49-F238E27FC236}">
                <a16:creationId xmlns:a16="http://schemas.microsoft.com/office/drawing/2014/main" id="{42E515EE-C144-4223-A344-A39C5E0DB3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6595" t="14069" r="34486" b="66789"/>
          <a:stretch>
            <a:fillRect/>
          </a:stretch>
        </p:blipFill>
        <p:spPr bwMode="auto">
          <a:xfrm>
            <a:off x="2544773" y="3666229"/>
            <a:ext cx="7117507" cy="19691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20674EC-0CC4-477B-9254-6945B0D92423}"/>
              </a:ext>
            </a:extLst>
          </p:cNvPr>
          <p:cNvSpPr txBox="1"/>
          <p:nvPr/>
        </p:nvSpPr>
        <p:spPr>
          <a:xfrm>
            <a:off x="2161310" y="2020068"/>
            <a:ext cx="7647708" cy="1231106"/>
          </a:xfrm>
          <a:prstGeom prst="rect">
            <a:avLst/>
          </a:prstGeom>
          <a:noFill/>
        </p:spPr>
        <p:txBody>
          <a:bodyPr wrap="square" rtlCol="0">
            <a:spAutoFit/>
          </a:bodyPr>
          <a:lstStyle/>
          <a:p>
            <a:r>
              <a:rPr kumimoji="0" lang="en-US" altLang="en-US" sz="28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 Person Can Login Through User Interphase To Rent A Car .</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FA524859-2AA0-4B29-9BEC-8336C4B5E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99" y="817583"/>
            <a:ext cx="548640" cy="845820"/>
          </a:xfrm>
          <a:prstGeom prst="rect">
            <a:avLst/>
          </a:prstGeom>
        </p:spPr>
      </p:pic>
    </p:spTree>
    <p:extLst>
      <p:ext uri="{BB962C8B-B14F-4D97-AF65-F5344CB8AC3E}">
        <p14:creationId xmlns:p14="http://schemas.microsoft.com/office/powerpoint/2010/main" val="367190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955238" y="395564"/>
            <a:ext cx="10058400" cy="1083075"/>
          </a:xfrm>
        </p:spPr>
        <p:txBody>
          <a:bodyPr>
            <a:normAutofit/>
          </a:bodyPr>
          <a:lstStyle/>
          <a:p>
            <a:r>
              <a:rPr lang="en-US" sz="3200" b="1" dirty="0">
                <a:latin typeface="Times New Roman" pitchFamily="18" charset="0"/>
                <a:cs typeface="Times New Roman" pitchFamily="18" charset="0"/>
              </a:rPr>
              <a:t>OUTLINE</a:t>
            </a:r>
            <a:endParaRPr lang="en-IN" sz="3200" dirty="0"/>
          </a:p>
        </p:txBody>
      </p:sp>
      <p:sp>
        <p:nvSpPr>
          <p:cNvPr id="1048604" name="Content Placeholder 2"/>
          <p:cNvSpPr>
            <a:spLocks noGrp="1"/>
          </p:cNvSpPr>
          <p:nvPr>
            <p:ph idx="1"/>
          </p:nvPr>
        </p:nvSpPr>
        <p:spPr>
          <a:xfrm>
            <a:off x="2133600" y="1358565"/>
            <a:ext cx="10058400" cy="4877712"/>
          </a:xfrm>
        </p:spPr>
        <p:txBody>
          <a:bodyPr numCol="2">
            <a:normAutofit fontScale="99167"/>
          </a:bodyPr>
          <a:lstStyle/>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Tools Required</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Results and output</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Formulation</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Future scope</a:t>
            </a:r>
          </a:p>
          <a:p>
            <a:pPr>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BD16A9-F856-4730-9F88-28CAAFF1A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99" y="698839"/>
            <a:ext cx="548640" cy="8458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DD3B-798B-4CE3-A07E-14A33D0167C8}"/>
              </a:ext>
            </a:extLst>
          </p:cNvPr>
          <p:cNvSpPr>
            <a:spLocks noGrp="1"/>
          </p:cNvSpPr>
          <p:nvPr>
            <p:ph type="title"/>
          </p:nvPr>
        </p:nvSpPr>
        <p:spPr>
          <a:xfrm>
            <a:off x="785092" y="581188"/>
            <a:ext cx="4447824" cy="1202485"/>
          </a:xfrm>
        </p:spPr>
        <p:txBody>
          <a:bodyPr>
            <a:normAutofit/>
          </a:bodyPr>
          <a:lstStyle/>
          <a:p>
            <a:r>
              <a:rPr lang="en-IN" sz="3200" b="1" dirty="0">
                <a:latin typeface="Times New Roman" panose="02020603050405020304" pitchFamily="18" charset="0"/>
                <a:cs typeface="Times New Roman" panose="02020603050405020304" pitchFamily="18" charset="0"/>
              </a:rPr>
              <a:t>NEW USER</a:t>
            </a:r>
          </a:p>
        </p:txBody>
      </p:sp>
      <p:sp>
        <p:nvSpPr>
          <p:cNvPr id="4" name="Slide Number Placeholder 3">
            <a:extLst>
              <a:ext uri="{FF2B5EF4-FFF2-40B4-BE49-F238E27FC236}">
                <a16:creationId xmlns:a16="http://schemas.microsoft.com/office/drawing/2014/main" id="{11839405-9EA6-449A-AD4D-66319A576D81}"/>
              </a:ext>
            </a:extLst>
          </p:cNvPr>
          <p:cNvSpPr>
            <a:spLocks noGrp="1"/>
          </p:cNvSpPr>
          <p:nvPr>
            <p:ph type="sldNum" sz="quarter" idx="12"/>
          </p:nvPr>
        </p:nvSpPr>
        <p:spPr/>
        <p:txBody>
          <a:bodyPr/>
          <a:lstStyle/>
          <a:p>
            <a:fld id="{0A5EAEFE-8B94-4A24-B734-A8A5AB0FA3AB}" type="slidenum">
              <a:rPr lang="en-IN" smtClean="0"/>
              <a:t>20</a:t>
            </a:fld>
            <a:endParaRPr lang="en-IN"/>
          </a:p>
        </p:txBody>
      </p:sp>
      <p:pic>
        <p:nvPicPr>
          <p:cNvPr id="5" name="Content Placeholder 4">
            <a:extLst>
              <a:ext uri="{FF2B5EF4-FFF2-40B4-BE49-F238E27FC236}">
                <a16:creationId xmlns:a16="http://schemas.microsoft.com/office/drawing/2014/main" id="{B5337F0E-350C-41F7-A22B-D9149C750483}"/>
              </a:ext>
            </a:extLst>
          </p:cNvPr>
          <p:cNvPicPr>
            <a:picLocks noGrp="1"/>
          </p:cNvPicPr>
          <p:nvPr>
            <p:ph idx="1"/>
          </p:nvPr>
        </p:nvPicPr>
        <p:blipFill rotWithShape="1">
          <a:blip r:embed="rId2"/>
          <a:srcRect l="26465" t="18682" r="41881" b="50874"/>
          <a:stretch/>
        </p:blipFill>
        <p:spPr bwMode="auto">
          <a:xfrm>
            <a:off x="2882471" y="3028716"/>
            <a:ext cx="5788884" cy="3131774"/>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DB3BBF3-0A9F-42A1-9A0B-458FD992F2DA}"/>
              </a:ext>
            </a:extLst>
          </p:cNvPr>
          <p:cNvSpPr txBox="1"/>
          <p:nvPr/>
        </p:nvSpPr>
        <p:spPr>
          <a:xfrm>
            <a:off x="1865745" y="1667531"/>
            <a:ext cx="7998691" cy="1477328"/>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following information should be entered by the new user before renting a car. An existing user can log in using his login credentials and book a car.</a:t>
            </a:r>
            <a:endParaRPr lang="en-US" sz="2400"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A24E6CF-E673-4D49-96E5-024C6D5E9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99" y="937853"/>
            <a:ext cx="548640" cy="845820"/>
          </a:xfrm>
          <a:prstGeom prst="rect">
            <a:avLst/>
          </a:prstGeom>
        </p:spPr>
      </p:pic>
    </p:spTree>
    <p:extLst>
      <p:ext uri="{BB962C8B-B14F-4D97-AF65-F5344CB8AC3E}">
        <p14:creationId xmlns:p14="http://schemas.microsoft.com/office/powerpoint/2010/main" val="1581276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AACE-E4E3-47CB-8A6A-CA537C121D80}"/>
              </a:ext>
            </a:extLst>
          </p:cNvPr>
          <p:cNvSpPr>
            <a:spLocks noGrp="1"/>
          </p:cNvSpPr>
          <p:nvPr>
            <p:ph type="title"/>
          </p:nvPr>
        </p:nvSpPr>
        <p:spPr>
          <a:xfrm>
            <a:off x="608596" y="656855"/>
            <a:ext cx="4817279" cy="1202485"/>
          </a:xfrm>
        </p:spPr>
        <p:txBody>
          <a:bodyPr>
            <a:normAutofit/>
          </a:bodyPr>
          <a:lstStyle/>
          <a:p>
            <a:r>
              <a:rPr lang="en-IN" sz="3200" b="1" dirty="0">
                <a:latin typeface="Times New Roman" panose="02020603050405020304" pitchFamily="18" charset="0"/>
                <a:cs typeface="Times New Roman" panose="02020603050405020304" pitchFamily="18" charset="0"/>
              </a:rPr>
              <a:t>RENTING A CAR</a:t>
            </a:r>
          </a:p>
        </p:txBody>
      </p:sp>
      <p:sp>
        <p:nvSpPr>
          <p:cNvPr id="4" name="Slide Number Placeholder 3">
            <a:extLst>
              <a:ext uri="{FF2B5EF4-FFF2-40B4-BE49-F238E27FC236}">
                <a16:creationId xmlns:a16="http://schemas.microsoft.com/office/drawing/2014/main" id="{4637E03F-359B-480A-ABB5-17A663A34DFD}"/>
              </a:ext>
            </a:extLst>
          </p:cNvPr>
          <p:cNvSpPr>
            <a:spLocks noGrp="1"/>
          </p:cNvSpPr>
          <p:nvPr>
            <p:ph type="sldNum" sz="quarter" idx="12"/>
          </p:nvPr>
        </p:nvSpPr>
        <p:spPr/>
        <p:txBody>
          <a:bodyPr/>
          <a:lstStyle/>
          <a:p>
            <a:fld id="{0A5EAEFE-8B94-4A24-B734-A8A5AB0FA3AB}" type="slidenum">
              <a:rPr lang="en-IN" smtClean="0"/>
              <a:t>21</a:t>
            </a:fld>
            <a:endParaRPr lang="en-IN"/>
          </a:p>
        </p:txBody>
      </p:sp>
      <p:pic>
        <p:nvPicPr>
          <p:cNvPr id="8" name="Content Placeholder 7">
            <a:extLst>
              <a:ext uri="{FF2B5EF4-FFF2-40B4-BE49-F238E27FC236}">
                <a16:creationId xmlns:a16="http://schemas.microsoft.com/office/drawing/2014/main" id="{4E21409E-129E-4172-BAAF-966551E50BE7}"/>
              </a:ext>
            </a:extLst>
          </p:cNvPr>
          <p:cNvPicPr>
            <a:picLocks noGrp="1"/>
          </p:cNvPicPr>
          <p:nvPr>
            <p:ph idx="1"/>
          </p:nvPr>
        </p:nvPicPr>
        <p:blipFill rotWithShape="1">
          <a:blip r:embed="rId2"/>
          <a:srcRect l="16865" t="17067" r="36692" b="58255"/>
          <a:stretch/>
        </p:blipFill>
        <p:spPr bwMode="auto">
          <a:xfrm>
            <a:off x="1965587" y="3522476"/>
            <a:ext cx="8261350" cy="2469239"/>
          </a:xfrm>
          <a:custGeom>
            <a:avLst/>
            <a:gdLst/>
            <a:ahLst/>
            <a:cxnLst/>
            <a:rect l="l" t="t" r="r" b="b"/>
            <a:pathLst>
              <a:path w="4636009" h="5032375">
                <a:moveTo>
                  <a:pt x="0" y="0"/>
                </a:moveTo>
                <a:lnTo>
                  <a:pt x="4636009" y="0"/>
                </a:lnTo>
                <a:lnTo>
                  <a:pt x="4636009" y="5032375"/>
                </a:lnTo>
                <a:lnTo>
                  <a:pt x="0" y="5032375"/>
                </a:lnTo>
                <a:close/>
              </a:path>
            </a:pathLst>
          </a:custGeom>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A474576A-8CB0-40B9-8EF3-E033E1FF2F7F}"/>
              </a:ext>
            </a:extLst>
          </p:cNvPr>
          <p:cNvSpPr txBox="1"/>
          <p:nvPr/>
        </p:nvSpPr>
        <p:spPr>
          <a:xfrm>
            <a:off x="1339274" y="1859340"/>
            <a:ext cx="9761078"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user must first choose a car by entering its </a:t>
            </a:r>
            <a:r>
              <a:rPr lang="en-US" sz="2400" dirty="0" err="1">
                <a:latin typeface="Times New Roman" panose="02020603050405020304" pitchFamily="18" charset="0"/>
                <a:cs typeface="Times New Roman" panose="02020603050405020304" pitchFamily="18" charset="0"/>
              </a:rPr>
              <a:t>licence</a:t>
            </a:r>
            <a:r>
              <a:rPr lang="en-US" sz="2400" dirty="0">
                <a:latin typeface="Times New Roman" panose="02020603050405020304" pitchFamily="18" charset="0"/>
                <a:cs typeface="Times New Roman" panose="02020603050405020304" pitchFamily="18" charset="0"/>
              </a:rPr>
              <a:t> plate number, then the total number of hours he desires to hire, and lastly the necessary payment will be presented on the screen. As a consequence, the user should pay for the rental automobile and make a payment</a:t>
            </a:r>
            <a:r>
              <a:rPr lang="en-US" dirty="0"/>
              <a:t>.</a:t>
            </a:r>
            <a:endParaRPr lang="en-IN" dirty="0"/>
          </a:p>
        </p:txBody>
      </p:sp>
    </p:spTree>
    <p:extLst>
      <p:ext uri="{BB962C8B-B14F-4D97-AF65-F5344CB8AC3E}">
        <p14:creationId xmlns:p14="http://schemas.microsoft.com/office/powerpoint/2010/main" val="151527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6D1B-14C1-475E-97CD-CEEA8EA79388}"/>
              </a:ext>
            </a:extLst>
          </p:cNvPr>
          <p:cNvSpPr>
            <a:spLocks noGrp="1"/>
          </p:cNvSpPr>
          <p:nvPr>
            <p:ph type="title"/>
          </p:nvPr>
        </p:nvSpPr>
        <p:spPr>
          <a:xfrm>
            <a:off x="1598576" y="683722"/>
            <a:ext cx="9286993" cy="1202485"/>
          </a:xfrm>
        </p:spPr>
        <p:txBody>
          <a:bodyPr>
            <a:normAutofit/>
          </a:bodyPr>
          <a:lstStyle/>
          <a:p>
            <a:r>
              <a:rPr lang="en-IN" sz="4000" dirty="0">
                <a:latin typeface="Times New Roman" panose="02020603050405020304" pitchFamily="18" charset="0"/>
                <a:cs typeface="Times New Roman" panose="02020603050405020304" pitchFamily="18" charset="0"/>
              </a:rPr>
              <a:t>PROBLEM FORMULATION</a:t>
            </a:r>
          </a:p>
        </p:txBody>
      </p:sp>
      <p:sp>
        <p:nvSpPr>
          <p:cNvPr id="3" name="Content Placeholder 2">
            <a:extLst>
              <a:ext uri="{FF2B5EF4-FFF2-40B4-BE49-F238E27FC236}">
                <a16:creationId xmlns:a16="http://schemas.microsoft.com/office/drawing/2014/main" id="{5CD7D8B3-233A-4A6F-8371-858128ABB4C6}"/>
              </a:ext>
            </a:extLst>
          </p:cNvPr>
          <p:cNvSpPr>
            <a:spLocks noGrp="1"/>
          </p:cNvSpPr>
          <p:nvPr>
            <p:ph idx="1"/>
          </p:nvPr>
        </p:nvSpPr>
        <p:spPr/>
        <p:txBody>
          <a:bodyPr>
            <a:normAutofit/>
          </a:bodyPr>
          <a:lstStyle/>
          <a:p>
            <a:pPr marL="266700" algn="just">
              <a:lnSpc>
                <a:spcPct val="150000"/>
              </a:lnSpc>
            </a:pPr>
            <a:r>
              <a:rPr lang="en-US" sz="1800" dirty="0">
                <a:effectLst/>
                <a:latin typeface="Times New Roman" panose="02020603050405020304" pitchFamily="18" charset="0"/>
                <a:ea typeface="Times New Roman" panose="02020603050405020304" pitchFamily="18" charset="0"/>
              </a:rPr>
              <a:t>This project includes a wide variety of topics, from business ideas to computers, and it necessitated the completion of several research in order to achieve the project's objectives. The following topics are covered: </a:t>
            </a:r>
            <a:endParaRPr lang="en-IN" sz="1800" dirty="0">
              <a:latin typeface="Times New Roman" panose="02020603050405020304" pitchFamily="18" charset="0"/>
              <a:ea typeface="Times New Roman" panose="02020603050405020304" pitchFamily="18" charset="0"/>
            </a:endParaRPr>
          </a:p>
          <a:p>
            <a:pPr marL="266700" algn="just">
              <a:lnSpc>
                <a:spcPct val="150000"/>
              </a:lnSpc>
            </a:pPr>
            <a:r>
              <a:rPr lang="en-US" sz="1800" dirty="0">
                <a:effectLst/>
                <a:latin typeface="Times New Roman" panose="02020603050405020304" pitchFamily="18" charset="0"/>
                <a:ea typeface="Times New Roman" panose="02020603050405020304" pitchFamily="18" charset="0"/>
              </a:rPr>
              <a:t> Vehicle rental sector: This involves research on how the car rental industry operates, the processes involved, and the opportunities for improvement.</a:t>
            </a:r>
            <a:endParaRPr lang="en-IN" sz="1800" dirty="0">
              <a:latin typeface="Times New Roman" panose="02020603050405020304" pitchFamily="18" charset="0"/>
              <a:ea typeface="Times New Roman" panose="02020603050405020304" pitchFamily="18" charset="0"/>
            </a:endParaRPr>
          </a:p>
          <a:p>
            <a:pPr marL="266700" algn="just">
              <a:lnSpc>
                <a:spcPct val="150000"/>
              </a:lnSpc>
            </a:pP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C++ programming language was used to build the program 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FD7BF1A-8747-43E6-8869-DA716EF150A9}"/>
              </a:ext>
            </a:extLst>
          </p:cNvPr>
          <p:cNvSpPr>
            <a:spLocks noGrp="1"/>
          </p:cNvSpPr>
          <p:nvPr>
            <p:ph type="sldNum" sz="quarter" idx="12"/>
          </p:nvPr>
        </p:nvSpPr>
        <p:spPr/>
        <p:txBody>
          <a:bodyPr/>
          <a:lstStyle/>
          <a:p>
            <a:fld id="{0A5EAEFE-8B94-4A24-B734-A8A5AB0FA3AB}" type="slidenum">
              <a:rPr lang="en-IN" smtClean="0"/>
              <a:t>22</a:t>
            </a:fld>
            <a:endParaRPr lang="en-IN"/>
          </a:p>
        </p:txBody>
      </p:sp>
    </p:spTree>
    <p:extLst>
      <p:ext uri="{BB962C8B-B14F-4D97-AF65-F5344CB8AC3E}">
        <p14:creationId xmlns:p14="http://schemas.microsoft.com/office/powerpoint/2010/main" val="89989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2BCE-E65B-4E02-872C-AF4CAB5E8A8A}"/>
              </a:ext>
            </a:extLst>
          </p:cNvPr>
          <p:cNvSpPr>
            <a:spLocks noGrp="1"/>
          </p:cNvSpPr>
          <p:nvPr>
            <p:ph type="title"/>
          </p:nvPr>
        </p:nvSpPr>
        <p:spPr>
          <a:xfrm>
            <a:off x="1438160" y="392710"/>
            <a:ext cx="9286993" cy="1202485"/>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47444E8-23FB-4360-AB4B-50EF571A4005}"/>
              </a:ext>
            </a:extLst>
          </p:cNvPr>
          <p:cNvSpPr>
            <a:spLocks noGrp="1"/>
          </p:cNvSpPr>
          <p:nvPr>
            <p:ph idx="1"/>
          </p:nvPr>
        </p:nvSpPr>
        <p:spPr>
          <a:xfrm>
            <a:off x="1551709" y="1450110"/>
            <a:ext cx="9173444" cy="4724168"/>
          </a:xfrm>
        </p:spPr>
        <p:txBody>
          <a:bodyPr>
            <a:normAutofit fontScale="92500" lnSpcReduction="10000"/>
          </a:bodyPr>
          <a:lstStyle/>
          <a:p>
            <a:pPr>
              <a:lnSpc>
                <a:spcPct val="12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compared to previous experiences, when every activity related to vehicle rental business was restricted to a physical place only, the car rental industry has emerged with new goods. </a:t>
            </a:r>
          </a:p>
          <a:p>
            <a:pPr>
              <a:lnSpc>
                <a:spcPct val="12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Customers may now book vehicles online, rent automobiles online, and have the car delivered to their doorstep if they are a registered member, or they can travel to the office to pick up the car.</a:t>
            </a:r>
          </a:p>
          <a:p>
            <a:pPr>
              <a:lnSpc>
                <a:spcPct val="12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web-based vehicle rental system has benefited both clients and the car rental company by allowing them to operate their business more efficiently and effectively.</a:t>
            </a:r>
          </a:p>
          <a:p>
            <a:endParaRPr lang="en-IN" dirty="0"/>
          </a:p>
        </p:txBody>
      </p:sp>
      <p:sp>
        <p:nvSpPr>
          <p:cNvPr id="4" name="Slide Number Placeholder 3">
            <a:extLst>
              <a:ext uri="{FF2B5EF4-FFF2-40B4-BE49-F238E27FC236}">
                <a16:creationId xmlns:a16="http://schemas.microsoft.com/office/drawing/2014/main" id="{52693280-F9A3-408B-8C0C-C8118F91CD6B}"/>
              </a:ext>
            </a:extLst>
          </p:cNvPr>
          <p:cNvSpPr>
            <a:spLocks noGrp="1"/>
          </p:cNvSpPr>
          <p:nvPr>
            <p:ph type="sldNum" sz="quarter" idx="12"/>
          </p:nvPr>
        </p:nvSpPr>
        <p:spPr/>
        <p:txBody>
          <a:bodyPr/>
          <a:lstStyle/>
          <a:p>
            <a:fld id="{0A5EAEFE-8B94-4A24-B734-A8A5AB0FA3AB}" type="slidenum">
              <a:rPr lang="en-IN" smtClean="0"/>
              <a:t>23</a:t>
            </a:fld>
            <a:endParaRPr lang="en-IN"/>
          </a:p>
        </p:txBody>
      </p:sp>
    </p:spTree>
    <p:extLst>
      <p:ext uri="{BB962C8B-B14F-4D97-AF65-F5344CB8AC3E}">
        <p14:creationId xmlns:p14="http://schemas.microsoft.com/office/powerpoint/2010/main" val="2089052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6B3B-37D1-4C76-BD9F-19725E5F96BD}"/>
              </a:ext>
            </a:extLst>
          </p:cNvPr>
          <p:cNvSpPr>
            <a:spLocks noGrp="1"/>
          </p:cNvSpPr>
          <p:nvPr>
            <p:ph type="title"/>
          </p:nvPr>
        </p:nvSpPr>
        <p:spPr>
          <a:xfrm>
            <a:off x="1452503" y="383474"/>
            <a:ext cx="9286993" cy="1202485"/>
          </a:xfrm>
        </p:spPr>
        <p:txBody>
          <a:bodyPr>
            <a:normAutofit/>
          </a:bodyPr>
          <a:lstStyle/>
          <a:p>
            <a:r>
              <a:rPr lang="en-IN" sz="32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6FAC0784-2D5E-44B4-A3C6-EA3CBD0C2F4C}"/>
              </a:ext>
            </a:extLst>
          </p:cNvPr>
          <p:cNvSpPr>
            <a:spLocks noGrp="1"/>
          </p:cNvSpPr>
          <p:nvPr>
            <p:ph idx="1"/>
          </p:nvPr>
        </p:nvSpPr>
        <p:spPr>
          <a:xfrm>
            <a:off x="1699491" y="1431636"/>
            <a:ext cx="8513103" cy="4742642"/>
          </a:xfrm>
        </p:spPr>
        <p:txBody>
          <a:bodyPr>
            <a:normAutofit/>
          </a:bodyPr>
          <a:lstStyle/>
          <a:p>
            <a:pPr algn="just">
              <a:lnSpc>
                <a:spcPct val="150000"/>
              </a:lnSpc>
            </a:pPr>
            <a:r>
              <a:rPr lang="en-US" sz="2800" dirty="0"/>
              <a:t>We can make this </a:t>
            </a:r>
            <a:r>
              <a:rPr lang="en-US" sz="2800" dirty="0" err="1"/>
              <a:t>c++</a:t>
            </a:r>
            <a:r>
              <a:rPr lang="en-US" sz="2800" dirty="0"/>
              <a:t> </a:t>
            </a:r>
            <a:r>
              <a:rPr lang="en-US" sz="2800" dirty="0" err="1"/>
              <a:t>programme</a:t>
            </a:r>
            <a:r>
              <a:rPr lang="en-US" sz="2800" dirty="0"/>
              <a:t> an android application in the future, as well as update many other features, such as adding photos to the application </a:t>
            </a:r>
            <a:r>
              <a:rPr lang="en-US" sz="2800" dirty="0" err="1"/>
              <a:t>utilising</a:t>
            </a:r>
            <a:r>
              <a:rPr lang="en-US" sz="2800" dirty="0"/>
              <a:t> cutting-edge technology. </a:t>
            </a:r>
          </a:p>
          <a:p>
            <a:pPr algn="just">
              <a:lnSpc>
                <a:spcPct val="150000"/>
              </a:lnSpc>
            </a:pPr>
            <a:r>
              <a:rPr lang="en-US" sz="2800" dirty="0"/>
              <a:t>We can even ask the customer to provide the id proof. </a:t>
            </a:r>
            <a:r>
              <a:rPr lang="en-US" sz="2800" dirty="0" err="1"/>
              <a:t>i.e</a:t>
            </a:r>
            <a:r>
              <a:rPr lang="en-US" sz="2800" dirty="0"/>
              <a:t>,(Aadhar or any government ID)</a:t>
            </a:r>
            <a:endParaRPr lang="en-IN" sz="2800" dirty="0"/>
          </a:p>
        </p:txBody>
      </p:sp>
      <p:sp>
        <p:nvSpPr>
          <p:cNvPr id="4" name="Slide Number Placeholder 3">
            <a:extLst>
              <a:ext uri="{FF2B5EF4-FFF2-40B4-BE49-F238E27FC236}">
                <a16:creationId xmlns:a16="http://schemas.microsoft.com/office/drawing/2014/main" id="{AEAD3C3E-7127-4BDA-B467-3C533CFD95F9}"/>
              </a:ext>
            </a:extLst>
          </p:cNvPr>
          <p:cNvSpPr>
            <a:spLocks noGrp="1"/>
          </p:cNvSpPr>
          <p:nvPr>
            <p:ph type="sldNum" sz="quarter" idx="12"/>
          </p:nvPr>
        </p:nvSpPr>
        <p:spPr/>
        <p:txBody>
          <a:bodyPr/>
          <a:lstStyle/>
          <a:p>
            <a:fld id="{0A5EAEFE-8B94-4A24-B734-A8A5AB0FA3AB}" type="slidenum">
              <a:rPr lang="en-IN" smtClean="0"/>
              <a:t>24</a:t>
            </a:fld>
            <a:endParaRPr lang="en-IN"/>
          </a:p>
        </p:txBody>
      </p:sp>
    </p:spTree>
    <p:extLst>
      <p:ext uri="{BB962C8B-B14F-4D97-AF65-F5344CB8AC3E}">
        <p14:creationId xmlns:p14="http://schemas.microsoft.com/office/powerpoint/2010/main" val="80909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4FDB-7687-40AF-BF73-96957C1DCA08}"/>
              </a:ext>
            </a:extLst>
          </p:cNvPr>
          <p:cNvSpPr>
            <a:spLocks noGrp="1"/>
          </p:cNvSpPr>
          <p:nvPr>
            <p:ph type="title"/>
          </p:nvPr>
        </p:nvSpPr>
        <p:spPr>
          <a:xfrm>
            <a:off x="1154546" y="910219"/>
            <a:ext cx="4179970" cy="1202485"/>
          </a:xfrm>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C9FCAA8-321A-40FB-AAC8-C5360A0671BE}"/>
              </a:ext>
            </a:extLst>
          </p:cNvPr>
          <p:cNvSpPr>
            <a:spLocks noGrp="1"/>
          </p:cNvSpPr>
          <p:nvPr>
            <p:ph idx="1"/>
          </p:nvPr>
        </p:nvSpPr>
        <p:spPr>
          <a:xfrm>
            <a:off x="1876830" y="2112704"/>
            <a:ext cx="8261873" cy="3603812"/>
          </a:xfrm>
        </p:spPr>
        <p:txBody>
          <a:bodyPr>
            <a:normAutofit/>
          </a:bodyPr>
          <a:lstStyle/>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2"/>
              </a:rPr>
              <a:t>https://www.geeksforgeeks.org/file-handling-c-classes/</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3"/>
              </a:rPr>
              <a:t>https://www.google.com/url?sa=t&amp;source=web&amp;rct=j&amp;url=http://www.cplusplus.com/forum/general/3766&amp;ved=2ahUKEwiTnLeXyebxAhWWzzgGHXvnAI4QFnoECAMQAQ&amp;usg=AOvVaw2je3mzj0WclDAS_qR3lWXR</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US" sz="1800" u="sng" spc="-25" dirty="0">
                <a:solidFill>
                  <a:srgbClr val="0000FF"/>
                </a:solidFill>
                <a:effectLst/>
                <a:latin typeface="Times New Roman" panose="02020603050405020304" pitchFamily="18" charset="0"/>
                <a:ea typeface="Times New Roman" panose="02020603050405020304" pitchFamily="18" charset="0"/>
                <a:hlinkClick r:id="rId4"/>
              </a:rPr>
              <a:t>https://stackoverflow.com/questions/15914839/unable-to-read-a-text-file-in-c</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IN" sz="1800" u="sng" spc="-25" dirty="0">
                <a:solidFill>
                  <a:srgbClr val="0000FF"/>
                </a:solidFill>
                <a:effectLst/>
                <a:latin typeface="Times New Roman" panose="02020603050405020304" pitchFamily="18" charset="0"/>
                <a:ea typeface="Times New Roman" panose="02020603050405020304" pitchFamily="18" charset="0"/>
                <a:hlinkClick r:id="rId5"/>
              </a:rPr>
              <a:t>https://www.geeksforgeeks.org/converting-strings-numbers-cc/</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IN" sz="1800" u="sng" spc="-25" dirty="0">
                <a:solidFill>
                  <a:srgbClr val="0000FF"/>
                </a:solidFill>
                <a:effectLst/>
                <a:latin typeface="Times New Roman" panose="02020603050405020304" pitchFamily="18" charset="0"/>
                <a:ea typeface="Times New Roman" panose="02020603050405020304" pitchFamily="18" charset="0"/>
                <a:hlinkClick r:id="rId6"/>
              </a:rPr>
              <a:t>https://www.cplusplus.com/reference/ctime/</a:t>
            </a:r>
            <a:endParaRPr lang="en-IN" sz="1800" spc="-25" dirty="0">
              <a:effectLst/>
              <a:latin typeface="Times New Roman" panose="02020603050405020304" pitchFamily="18" charset="0"/>
              <a:ea typeface="Times New Roman" panose="02020603050405020304" pitchFamily="18" charset="0"/>
            </a:endParaRPr>
          </a:p>
          <a:p>
            <a:pPr marL="342900" marR="104775" lvl="0" indent="-342900">
              <a:spcBef>
                <a:spcPts val="790"/>
              </a:spcBef>
              <a:spcAft>
                <a:spcPts val="0"/>
              </a:spcAft>
              <a:buSzPts val="1200"/>
              <a:buFont typeface="Times New Roman" panose="02020603050405020304" pitchFamily="18" charset="0"/>
              <a:buAutoNum type="arabicPeriod"/>
              <a:tabLst>
                <a:tab pos="521970" algn="l"/>
              </a:tabLst>
            </a:pPr>
            <a:r>
              <a:rPr lang="en-IN" sz="1800" u="sng" spc="-25" dirty="0">
                <a:solidFill>
                  <a:srgbClr val="0000FF"/>
                </a:solidFill>
                <a:effectLst/>
                <a:latin typeface="Times New Roman" panose="02020603050405020304" pitchFamily="18" charset="0"/>
                <a:ea typeface="Times New Roman" panose="02020603050405020304" pitchFamily="18" charset="0"/>
                <a:hlinkClick r:id="rId7"/>
              </a:rPr>
              <a:t>https://www.geeksforgeeks.org/stringstream-c-applications/</a:t>
            </a:r>
            <a:endParaRPr lang="en-IN" sz="1800" spc="-25"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8885329-C571-48B2-88F5-96DC56F582F2}"/>
              </a:ext>
            </a:extLst>
          </p:cNvPr>
          <p:cNvSpPr>
            <a:spLocks noGrp="1"/>
          </p:cNvSpPr>
          <p:nvPr>
            <p:ph type="sldNum" sz="quarter" idx="12"/>
          </p:nvPr>
        </p:nvSpPr>
        <p:spPr/>
        <p:txBody>
          <a:bodyPr/>
          <a:lstStyle/>
          <a:p>
            <a:fld id="{0A5EAEFE-8B94-4A24-B734-A8A5AB0FA3AB}" type="slidenum">
              <a:rPr lang="en-IN" smtClean="0"/>
              <a:t>25</a:t>
            </a:fld>
            <a:endParaRPr lang="en-IN"/>
          </a:p>
        </p:txBody>
      </p:sp>
    </p:spTree>
    <p:extLst>
      <p:ext uri="{BB962C8B-B14F-4D97-AF65-F5344CB8AC3E}">
        <p14:creationId xmlns:p14="http://schemas.microsoft.com/office/powerpoint/2010/main" val="148714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p:txBody>
          <a:bodyPr>
            <a:normAutofit/>
          </a:bodyPr>
          <a:lstStyle/>
          <a:p>
            <a:r>
              <a:rPr lang="en-US" sz="800" dirty="0"/>
              <a:t>.</a:t>
            </a:r>
            <a:endParaRPr lang="en-IN" sz="800" dirty="0"/>
          </a:p>
        </p:txBody>
      </p:sp>
      <p:sp>
        <p:nvSpPr>
          <p:cNvPr id="1048685" name="Content Placeholder 2"/>
          <p:cNvSpPr>
            <a:spLocks noGrp="1"/>
          </p:cNvSpPr>
          <p:nvPr>
            <p:ph idx="1"/>
          </p:nvPr>
        </p:nvSpPr>
        <p:spPr>
          <a:xfrm>
            <a:off x="1428918" y="547194"/>
            <a:ext cx="10515600" cy="5022866"/>
          </a:xfrm>
        </p:spPr>
        <p:txBody>
          <a:bodyPr>
            <a:normAutofit/>
          </a:bodyPr>
          <a:lstStyle/>
          <a:p>
            <a:pPr marL="0" indent="0">
              <a:buNone/>
            </a:pPr>
            <a:endParaRPr lang="en-US" sz="8000" b="1"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       </a:t>
            </a:r>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1371124" y="368773"/>
            <a:ext cx="9286993" cy="1202485"/>
          </a:xfrm>
        </p:spPr>
        <p:txBody>
          <a:bodyPr>
            <a:normAutofit/>
          </a:bodyPr>
          <a:lstStyle/>
          <a:p>
            <a:r>
              <a:rPr lang="en-US" sz="3200" b="1" dirty="0">
                <a:latin typeface="Times New Roman" pitchFamily="18" charset="0"/>
                <a:cs typeface="Times New Roman" pitchFamily="18" charset="0"/>
              </a:rPr>
              <a:t>INTRODUCTION</a:t>
            </a:r>
            <a:endParaRPr lang="en-IN" sz="3200" dirty="0"/>
          </a:p>
        </p:txBody>
      </p:sp>
      <p:sp>
        <p:nvSpPr>
          <p:cNvPr id="1048606" name="Content Placeholder 2"/>
          <p:cNvSpPr>
            <a:spLocks noGrp="1"/>
          </p:cNvSpPr>
          <p:nvPr>
            <p:ph idx="1"/>
          </p:nvPr>
        </p:nvSpPr>
        <p:spPr>
          <a:xfrm>
            <a:off x="1056442" y="1571258"/>
            <a:ext cx="9916358" cy="4374795"/>
          </a:xfrm>
        </p:spPr>
        <p:txBody>
          <a:bodyPr>
            <a:normAutofit fontScale="95833" lnSpcReduction="10000"/>
          </a:bodyPr>
          <a:lstStyle/>
          <a:p>
            <a:pPr algn="just">
              <a:lnSpc>
                <a:spcPct val="150000"/>
              </a:lnSpc>
            </a:pPr>
            <a:r>
              <a:rPr lang="en-US" sz="2900" dirty="0">
                <a:effectLst/>
                <a:latin typeface="Times New Roman" panose="02020603050405020304" pitchFamily="18" charset="0"/>
                <a:ea typeface="Times New Roman" panose="02020603050405020304" pitchFamily="18" charset="0"/>
              </a:rPr>
              <a:t>The concept aims for automobile rental businesses to hire out their vehicles to clients. This program aids in the addition and management of automobile data as well as the admin's understanding of the consumers. This initiative aids users in the rental of automobiles.</a:t>
            </a:r>
          </a:p>
          <a:p>
            <a:pPr algn="just">
              <a:lnSpc>
                <a:spcPct val="150000"/>
              </a:lnSpc>
            </a:pPr>
            <a:r>
              <a:rPr lang="en-US" sz="2900" dirty="0">
                <a:effectLst/>
                <a:latin typeface="Times New Roman" panose="02020603050405020304" pitchFamily="18" charset="0"/>
                <a:ea typeface="Times New Roman" panose="02020603050405020304" pitchFamily="18" charset="0"/>
              </a:rPr>
              <a:t>Vehicle transactions, such as vehicle details and driver information, are stored in the car rental system. </a:t>
            </a:r>
          </a:p>
          <a:p>
            <a:pPr algn="just"/>
            <a:endParaRPr lang="en-US" sz="29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A9F2C8D-F1F3-48DC-ACE7-28B7A10C7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24" y="791203"/>
            <a:ext cx="548640" cy="8458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C8D16F-87C2-437F-89AC-345CA685AF7F}"/>
              </a:ext>
            </a:extLst>
          </p:cNvPr>
          <p:cNvSpPr>
            <a:spLocks noGrp="1"/>
          </p:cNvSpPr>
          <p:nvPr>
            <p:ph type="sldNum" sz="quarter" idx="12"/>
          </p:nvPr>
        </p:nvSpPr>
        <p:spPr/>
        <p:txBody>
          <a:bodyPr/>
          <a:lstStyle/>
          <a:p>
            <a:fld id="{0A5EAEFE-8B94-4A24-B734-A8A5AB0FA3AB}" type="slidenum">
              <a:rPr lang="en-IN" smtClean="0"/>
              <a:t>4</a:t>
            </a:fld>
            <a:endParaRPr lang="en-IN"/>
          </a:p>
        </p:txBody>
      </p:sp>
      <p:sp>
        <p:nvSpPr>
          <p:cNvPr id="6" name="Title 1">
            <a:extLst>
              <a:ext uri="{FF2B5EF4-FFF2-40B4-BE49-F238E27FC236}">
                <a16:creationId xmlns:a16="http://schemas.microsoft.com/office/drawing/2014/main" id="{073737D3-E368-4059-ADD6-759D4071A3AF}"/>
              </a:ext>
            </a:extLst>
          </p:cNvPr>
          <p:cNvSpPr>
            <a:spLocks noGrp="1"/>
          </p:cNvSpPr>
          <p:nvPr>
            <p:ph idx="1"/>
          </p:nvPr>
        </p:nvSpPr>
        <p:spPr>
          <a:xfrm>
            <a:off x="1671782" y="1158875"/>
            <a:ext cx="8737599" cy="4649788"/>
          </a:xfrm>
        </p:spPr>
        <p:txBody>
          <a:bodyPr/>
          <a:lstStyle/>
          <a:p>
            <a:pPr algn="just">
              <a:lnSpc>
                <a:spcPct val="150000"/>
              </a:lnSpc>
            </a:pPr>
            <a:r>
              <a:rPr lang="en-US" sz="2800" dirty="0">
                <a:effectLst/>
                <a:latin typeface="Times New Roman" panose="02020603050405020304" pitchFamily="18" charset="0"/>
                <a:ea typeface="Times New Roman" panose="02020603050405020304" pitchFamily="18" charset="0"/>
              </a:rPr>
              <a:t>On each transaction, the system aims to manage its vehicle usage. This will simplify the process of recording vehicle booking transactions, listing and sorting their booking transaction reports, providing accurate information such as car availability on a daily basis, and easing the burden of paperwork.</a:t>
            </a:r>
          </a:p>
          <a:p>
            <a:pPr algn="just">
              <a:lnSpc>
                <a:spcPct val="150000"/>
              </a:lnSpc>
            </a:pPr>
            <a:endParaRPr lang="en-US" sz="28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7D299219-31DD-4523-ACCC-E52A957B1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79" y="828148"/>
            <a:ext cx="548640" cy="845820"/>
          </a:xfrm>
          <a:prstGeom prst="rect">
            <a:avLst/>
          </a:prstGeom>
        </p:spPr>
      </p:pic>
    </p:spTree>
    <p:extLst>
      <p:ext uri="{BB962C8B-B14F-4D97-AF65-F5344CB8AC3E}">
        <p14:creationId xmlns:p14="http://schemas.microsoft.com/office/powerpoint/2010/main" val="79460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1428354" y="324460"/>
            <a:ext cx="9286993" cy="1003126"/>
          </a:xfrm>
        </p:spPr>
        <p:txBody>
          <a:bodyPr>
            <a:normAutofit/>
          </a:bodyPr>
          <a:lstStyle/>
          <a:p>
            <a:r>
              <a:rPr lang="en-US" sz="3200" b="1" dirty="0">
                <a:latin typeface="Times New Roman" panose="02020603050405020304" pitchFamily="18" charset="0"/>
                <a:cs typeface="Times New Roman" panose="02020603050405020304" pitchFamily="18" charset="0"/>
              </a:rPr>
              <a:t>OBJECTIVE</a:t>
            </a:r>
            <a:endParaRPr lang="en-IN" sz="3200" dirty="0"/>
          </a:p>
        </p:txBody>
      </p:sp>
      <p:sp>
        <p:nvSpPr>
          <p:cNvPr id="1048608" name="Content Placeholder 2"/>
          <p:cNvSpPr>
            <a:spLocks noGrp="1"/>
          </p:cNvSpPr>
          <p:nvPr>
            <p:ph idx="1"/>
          </p:nvPr>
        </p:nvSpPr>
        <p:spPr>
          <a:xfrm>
            <a:off x="1109708" y="1225118"/>
            <a:ext cx="9605639" cy="4951846"/>
          </a:xfrm>
        </p:spPr>
        <p:txBody>
          <a:bodyPr>
            <a:normAutofit fontScale="85000" lnSpcReduction="10000"/>
          </a:bodyPr>
          <a:lstStyle/>
          <a:p>
            <a:pPr algn="just">
              <a:lnSpc>
                <a:spcPct val="12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This project is intended to assist a vehicle rental firm in allowing automobile rentals to be made using an internet system. It allows users to browse for available vehicles, see profiles, and book automobiles for a certain amount of time. </a:t>
            </a:r>
          </a:p>
          <a:p>
            <a:pPr algn="just">
              <a:lnSpc>
                <a:spcPct val="12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It offers an easy-to-use interface that allows users to search for vehicles and hire them for the time period they want. They might also pay through the internet. </a:t>
            </a:r>
          </a:p>
          <a:p>
            <a:pPr algn="just">
              <a:lnSpc>
                <a:spcPct val="12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rental automobiles will be divided into categories such as economy, premium, and so on. The user will be able to make reservations based on the sort of automobile that the client requires. </a:t>
            </a:r>
          </a:p>
          <a:p>
            <a:pPr algn="just">
              <a:lnSpc>
                <a:spcPct val="120000"/>
              </a:lnSpc>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8B45B2C-8912-495B-8A3C-97C9A703B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956" y="681036"/>
            <a:ext cx="548640" cy="8458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460031" y="817584"/>
            <a:ext cx="9286993" cy="857468"/>
          </a:xfrm>
        </p:spPr>
        <p:txBody>
          <a:bodyPr>
            <a:normAutofit/>
          </a:bodyPr>
          <a:lstStyle/>
          <a:p>
            <a:r>
              <a:rPr lang="en-US" sz="3200" b="1" dirty="0">
                <a:latin typeface="Times New Roman" pitchFamily="18" charset="0"/>
                <a:cs typeface="Times New Roman" pitchFamily="18" charset="0"/>
              </a:rPr>
              <a:t>TOOLS  REQUIRED</a:t>
            </a:r>
            <a:endParaRPr lang="en-IN" sz="3200" dirty="0"/>
          </a:p>
        </p:txBody>
      </p:sp>
      <p:sp>
        <p:nvSpPr>
          <p:cNvPr id="1048610" name="Content Placeholder 2"/>
          <p:cNvSpPr>
            <a:spLocks noGrp="1"/>
          </p:cNvSpPr>
          <p:nvPr>
            <p:ph idx="1"/>
          </p:nvPr>
        </p:nvSpPr>
        <p:spPr>
          <a:xfrm>
            <a:off x="1242800" y="1810327"/>
            <a:ext cx="10468909" cy="4399004"/>
          </a:xfrm>
        </p:spPr>
        <p:txBody>
          <a:bodyPr numCol="2">
            <a:normAutofit fontScale="94167" lnSpcReduction="10000"/>
          </a:bodyPr>
          <a:lstStyle/>
          <a:p>
            <a:pPr marL="0" indent="0">
              <a:buNone/>
            </a:pPr>
            <a:r>
              <a:rPr lang="en-US" sz="2500" dirty="0">
                <a:latin typeface="Times New Roman" panose="02020603050405020304" pitchFamily="18" charset="0"/>
                <a:cs typeface="Times New Roman" panose="02020603050405020304" pitchFamily="18" charset="0"/>
              </a:rPr>
              <a:t>HARDWARE SPECIFICATIONS:  </a:t>
            </a:r>
          </a:p>
          <a:p>
            <a:pPr marL="0" indent="0">
              <a:buNone/>
            </a:pPr>
            <a:endParaRPr lang="en-US" sz="25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Processor</a:t>
            </a:r>
            <a:r>
              <a:rPr lang="en-US" sz="1900" dirty="0">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  Intel dual core</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900" dirty="0">
                <a:effectLst/>
                <a:latin typeface="Times New Roman" panose="02020603050405020304" pitchFamily="18" charset="0"/>
                <a:ea typeface="Times New Roman" panose="02020603050405020304" pitchFamily="18" charset="0"/>
              </a:rPr>
              <a:t>RAM		8GB</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900" dirty="0">
                <a:effectLst/>
                <a:latin typeface="Times New Roman" panose="02020603050405020304" pitchFamily="18" charset="0"/>
                <a:ea typeface="Times New Roman" panose="02020603050405020304" pitchFamily="18" charset="0"/>
              </a:rPr>
              <a:t>Monitor</a:t>
            </a:r>
            <a:r>
              <a:rPr lang="en-US" sz="1900" dirty="0">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 15 inch color</a:t>
            </a:r>
            <a:endParaRPr lang="en-IN" sz="19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900" dirty="0">
                <a:effectLst/>
                <a:latin typeface="Times New Roman" panose="02020603050405020304" pitchFamily="18" charset="0"/>
                <a:ea typeface="Times New Roman" panose="02020603050405020304" pitchFamily="18" charset="0"/>
              </a:rPr>
              <a:t>HDD	</a:t>
            </a:r>
            <a:r>
              <a:rPr lang="en-US" sz="1900" dirty="0">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Minimum 20 GB	</a:t>
            </a:r>
          </a:p>
          <a:p>
            <a:pPr marL="342900" lvl="0" indent="-342900" algn="just">
              <a:lnSpc>
                <a:spcPct val="150000"/>
              </a:lnSpc>
              <a:buFont typeface="+mj-lt"/>
              <a:buAutoNum type="arabicPeriod"/>
            </a:pPr>
            <a:r>
              <a:rPr lang="en-US" sz="1900" dirty="0">
                <a:effectLst/>
                <a:latin typeface="Times New Roman" panose="02020603050405020304" pitchFamily="18" charset="0"/>
                <a:ea typeface="Times New Roman" panose="02020603050405020304" pitchFamily="18" charset="0"/>
              </a:rPr>
              <a:t>Key board 	Standard 102 keys</a:t>
            </a:r>
          </a:p>
          <a:p>
            <a:pPr marL="342900" lvl="0" indent="-342900" algn="just">
              <a:lnSpc>
                <a:spcPct val="150000"/>
              </a:lnSpc>
              <a:buFont typeface="+mj-lt"/>
              <a:buAutoNum type="arabicPeriod"/>
            </a:pPr>
            <a:r>
              <a:rPr lang="en-US" sz="1900" dirty="0">
                <a:latin typeface="Times New Roman" panose="02020603050405020304" pitchFamily="18" charset="0"/>
                <a:ea typeface="Times New Roman" panose="02020603050405020304" pitchFamily="18" charset="0"/>
              </a:rPr>
              <a:t>Mouse                </a:t>
            </a:r>
            <a:r>
              <a:rPr lang="en-US" sz="1900" dirty="0">
                <a:effectLst/>
                <a:latin typeface="Times New Roman" panose="02020603050405020304" pitchFamily="18" charset="0"/>
                <a:ea typeface="Times New Roman" panose="02020603050405020304" pitchFamily="18" charset="0"/>
              </a:rPr>
              <a:t>3 buttons</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2500" dirty="0">
                <a:latin typeface="Times New Roman" panose="02020603050405020304" pitchFamily="18" charset="0"/>
                <a:cs typeface="Times New Roman" panose="02020603050405020304" pitchFamily="18" charset="0"/>
              </a:rPr>
              <a:t>SOFTW</a:t>
            </a:r>
            <a:r>
              <a:rPr lang="en-US" sz="2400" dirty="0">
                <a:latin typeface="Times New Roman" panose="02020603050405020304" pitchFamily="18" charset="0"/>
                <a:cs typeface="Times New Roman" panose="02020603050405020304" pitchFamily="18" charset="0"/>
              </a:rPr>
              <a:t>ARE SPECIFICATIONS:  </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rPr>
              <a:t>Operating system	     Windows 10</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rPr>
              <a:t>Code Editor                       Visual Studio Code</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rPr>
              <a:t>Environment		     MINGW</a:t>
            </a:r>
            <a:endParaRPr lang="en-IN" sz="2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100" dirty="0">
                <a:effectLst/>
                <a:latin typeface="Times New Roman" panose="02020603050405020304" pitchFamily="18" charset="0"/>
                <a:ea typeface="Times New Roman" panose="02020603050405020304" pitchFamily="18" charset="0"/>
              </a:rPr>
              <a:t>Language		       C++</a:t>
            </a:r>
            <a:endParaRPr lang="en-IN" sz="1800" dirty="0">
              <a:effectLst/>
              <a:latin typeface="Times New Roman" panose="02020603050405020304" pitchFamily="18" charset="0"/>
              <a:ea typeface="Times New Roman" panose="02020603050405020304" pitchFamily="18" charset="0"/>
            </a:endParaRPr>
          </a:p>
          <a:p>
            <a:pPr marL="457200" indent="-4572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5F4B004F-DD49-4403-A1A8-512AB9AF1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572" y="648669"/>
            <a:ext cx="548640" cy="845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A9DE-47D5-47E3-A7C9-86E8CC86DAE6}"/>
              </a:ext>
            </a:extLst>
          </p:cNvPr>
          <p:cNvSpPr>
            <a:spLocks noGrp="1"/>
          </p:cNvSpPr>
          <p:nvPr>
            <p:ph type="title"/>
          </p:nvPr>
        </p:nvSpPr>
        <p:spPr>
          <a:xfrm>
            <a:off x="1452503" y="374238"/>
            <a:ext cx="9286993" cy="1202485"/>
          </a:xfrm>
        </p:spPr>
        <p:txBody>
          <a:bodyPr>
            <a:normAutofit/>
          </a:bodyPr>
          <a:lstStyle/>
          <a:p>
            <a:r>
              <a:rPr lang="en-IN" sz="3200" b="1" dirty="0">
                <a:latin typeface="Times New Roman" panose="02020603050405020304" pitchFamily="18" charset="0"/>
                <a:cs typeface="Times New Roman" panose="02020603050405020304" pitchFamily="18" charset="0"/>
              </a:rPr>
              <a:t>METHODOLOGY USED</a:t>
            </a:r>
          </a:p>
        </p:txBody>
      </p:sp>
      <p:sp>
        <p:nvSpPr>
          <p:cNvPr id="4" name="Slide Number Placeholder 3">
            <a:extLst>
              <a:ext uri="{FF2B5EF4-FFF2-40B4-BE49-F238E27FC236}">
                <a16:creationId xmlns:a16="http://schemas.microsoft.com/office/drawing/2014/main" id="{7C05FDEC-97E5-4DEF-928A-8590C8B2882C}"/>
              </a:ext>
            </a:extLst>
          </p:cNvPr>
          <p:cNvSpPr>
            <a:spLocks noGrp="1"/>
          </p:cNvSpPr>
          <p:nvPr>
            <p:ph type="sldNum" sz="quarter" idx="12"/>
          </p:nvPr>
        </p:nvSpPr>
        <p:spPr/>
        <p:txBody>
          <a:bodyPr/>
          <a:lstStyle/>
          <a:p>
            <a:fld id="{0A5EAEFE-8B94-4A24-B734-A8A5AB0FA3AB}" type="slidenum">
              <a:rPr lang="en-IN" smtClean="0"/>
              <a:t>7</a:t>
            </a:fld>
            <a:endParaRPr lang="en-IN"/>
          </a:p>
        </p:txBody>
      </p:sp>
      <p:pic>
        <p:nvPicPr>
          <p:cNvPr id="5" name="Content Placeholder 4">
            <a:extLst>
              <a:ext uri="{FF2B5EF4-FFF2-40B4-BE49-F238E27FC236}">
                <a16:creationId xmlns:a16="http://schemas.microsoft.com/office/drawing/2014/main" id="{7E574400-DEF2-48FF-9C7D-3A17FB2615C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567778" y="1627188"/>
            <a:ext cx="4897694" cy="3603625"/>
          </a:xfrm>
          <a:prstGeom prst="rect">
            <a:avLst/>
          </a:prstGeom>
          <a:noFill/>
        </p:spPr>
      </p:pic>
      <p:pic>
        <p:nvPicPr>
          <p:cNvPr id="6" name="Picture 5">
            <a:extLst>
              <a:ext uri="{FF2B5EF4-FFF2-40B4-BE49-F238E27FC236}">
                <a16:creationId xmlns:a16="http://schemas.microsoft.com/office/drawing/2014/main" id="{66AC2A0B-416C-4EC4-9BA2-2C54D86A8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153" y="552570"/>
            <a:ext cx="548640" cy="845820"/>
          </a:xfrm>
          <a:prstGeom prst="rect">
            <a:avLst/>
          </a:prstGeom>
        </p:spPr>
      </p:pic>
    </p:spTree>
    <p:extLst>
      <p:ext uri="{BB962C8B-B14F-4D97-AF65-F5344CB8AC3E}">
        <p14:creationId xmlns:p14="http://schemas.microsoft.com/office/powerpoint/2010/main" val="97356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19DECF-F3BE-426F-B348-96A5C86AA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075" y="799033"/>
            <a:ext cx="548640" cy="845820"/>
          </a:xfrm>
        </p:spPr>
      </p:pic>
      <p:sp>
        <p:nvSpPr>
          <p:cNvPr id="4" name="Slide Number Placeholder 3">
            <a:extLst>
              <a:ext uri="{FF2B5EF4-FFF2-40B4-BE49-F238E27FC236}">
                <a16:creationId xmlns:a16="http://schemas.microsoft.com/office/drawing/2014/main" id="{154A9C0F-9636-4D51-9275-26A53B5006A2}"/>
              </a:ext>
            </a:extLst>
          </p:cNvPr>
          <p:cNvSpPr>
            <a:spLocks noGrp="1"/>
          </p:cNvSpPr>
          <p:nvPr>
            <p:ph type="sldNum" sz="quarter" idx="12"/>
          </p:nvPr>
        </p:nvSpPr>
        <p:spPr/>
        <p:txBody>
          <a:bodyPr/>
          <a:lstStyle/>
          <a:p>
            <a:fld id="{0A5EAEFE-8B94-4A24-B734-A8A5AB0FA3AB}" type="slidenum">
              <a:rPr lang="en-IN" smtClean="0"/>
              <a:t>8</a:t>
            </a:fld>
            <a:endParaRPr lang="en-IN"/>
          </a:p>
        </p:txBody>
      </p:sp>
      <p:pic>
        <p:nvPicPr>
          <p:cNvPr id="8" name="Picture 7">
            <a:extLst>
              <a:ext uri="{FF2B5EF4-FFF2-40B4-BE49-F238E27FC236}">
                <a16:creationId xmlns:a16="http://schemas.microsoft.com/office/drawing/2014/main" id="{F46F917D-B484-4A1C-A8DE-8D8351A70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457" y="1867361"/>
            <a:ext cx="4930140" cy="2606040"/>
          </a:xfrm>
          <a:prstGeom prst="rect">
            <a:avLst/>
          </a:prstGeom>
        </p:spPr>
      </p:pic>
      <p:sp>
        <p:nvSpPr>
          <p:cNvPr id="9" name="TextBox 8">
            <a:extLst>
              <a:ext uri="{FF2B5EF4-FFF2-40B4-BE49-F238E27FC236}">
                <a16:creationId xmlns:a16="http://schemas.microsoft.com/office/drawing/2014/main" id="{4289702E-3D4E-4CA5-9EB1-051E978A685A}"/>
              </a:ext>
            </a:extLst>
          </p:cNvPr>
          <p:cNvSpPr txBox="1"/>
          <p:nvPr/>
        </p:nvSpPr>
        <p:spPr>
          <a:xfrm>
            <a:off x="2697019" y="4664364"/>
            <a:ext cx="3398982" cy="369332"/>
          </a:xfrm>
          <a:prstGeom prst="rect">
            <a:avLst/>
          </a:prstGeom>
          <a:noFill/>
        </p:spPr>
        <p:txBody>
          <a:bodyPr wrap="square" rtlCol="0">
            <a:spAutoFit/>
          </a:bodyPr>
          <a:lstStyle/>
          <a:p>
            <a:r>
              <a:rPr lang="en-IN" dirty="0"/>
              <a:t>Data flow diagram of level 0</a:t>
            </a:r>
          </a:p>
        </p:txBody>
      </p:sp>
    </p:spTree>
    <p:extLst>
      <p:ext uri="{BB962C8B-B14F-4D97-AF65-F5344CB8AC3E}">
        <p14:creationId xmlns:p14="http://schemas.microsoft.com/office/powerpoint/2010/main" val="303292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65E3-9705-4E15-85FF-BDA556CC093D}"/>
              </a:ext>
            </a:extLst>
          </p:cNvPr>
          <p:cNvSpPr>
            <a:spLocks noGrp="1"/>
          </p:cNvSpPr>
          <p:nvPr>
            <p:ph type="title"/>
          </p:nvPr>
        </p:nvSpPr>
        <p:spPr>
          <a:xfrm>
            <a:off x="1452503" y="346529"/>
            <a:ext cx="9286993" cy="1202485"/>
          </a:xfrm>
        </p:spPr>
        <p:txBody>
          <a:bodyPr>
            <a:normAutofit/>
          </a:bodyPr>
          <a:lstStyle/>
          <a:p>
            <a:r>
              <a:rPr lang="en-IN" sz="3200"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68133837-2906-4908-92C4-AC0EC5C9447C}"/>
              </a:ext>
            </a:extLst>
          </p:cNvPr>
          <p:cNvSpPr>
            <a:spLocks noGrp="1"/>
          </p:cNvSpPr>
          <p:nvPr>
            <p:ph type="sldNum" sz="quarter" idx="12"/>
          </p:nvPr>
        </p:nvSpPr>
        <p:spPr/>
        <p:txBody>
          <a:bodyPr/>
          <a:lstStyle/>
          <a:p>
            <a:fld id="{0A5EAEFE-8B94-4A24-B734-A8A5AB0FA3AB}" type="slidenum">
              <a:rPr lang="en-IN" smtClean="0"/>
              <a:t>9</a:t>
            </a:fld>
            <a:endParaRPr lang="en-IN"/>
          </a:p>
        </p:txBody>
      </p:sp>
      <p:pic>
        <p:nvPicPr>
          <p:cNvPr id="5" name="Picture 2">
            <a:extLst>
              <a:ext uri="{FF2B5EF4-FFF2-40B4-BE49-F238E27FC236}">
                <a16:creationId xmlns:a16="http://schemas.microsoft.com/office/drawing/2014/main" id="{400765D9-6B3D-412F-8DBC-9D6C263468A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4190" b="51338"/>
          <a:stretch/>
        </p:blipFill>
        <p:spPr bwMode="auto">
          <a:xfrm>
            <a:off x="1965324" y="1781187"/>
            <a:ext cx="8261350" cy="29828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03AC60-C4E3-45F2-9847-31394C129F23}"/>
              </a:ext>
            </a:extLst>
          </p:cNvPr>
          <p:cNvSpPr txBox="1"/>
          <p:nvPr/>
        </p:nvSpPr>
        <p:spPr>
          <a:xfrm>
            <a:off x="4200150" y="4996248"/>
            <a:ext cx="653934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Terms and conditions</a:t>
            </a:r>
          </a:p>
        </p:txBody>
      </p:sp>
      <p:pic>
        <p:nvPicPr>
          <p:cNvPr id="7" name="Picture 6">
            <a:extLst>
              <a:ext uri="{FF2B5EF4-FFF2-40B4-BE49-F238E27FC236}">
                <a16:creationId xmlns:a16="http://schemas.microsoft.com/office/drawing/2014/main" id="{4C0ED57F-A39E-4E06-9AD8-78DFDACFA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626" y="606476"/>
            <a:ext cx="548640" cy="845820"/>
          </a:xfrm>
          <a:prstGeom prst="rect">
            <a:avLst/>
          </a:prstGeom>
        </p:spPr>
      </p:pic>
    </p:spTree>
    <p:extLst>
      <p:ext uri="{BB962C8B-B14F-4D97-AF65-F5344CB8AC3E}">
        <p14:creationId xmlns:p14="http://schemas.microsoft.com/office/powerpoint/2010/main" val="1957531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fillRect/>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985</Words>
  <Application>Microsoft Office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Brush Script MT</vt:lpstr>
      <vt:lpstr>Calibri</vt:lpstr>
      <vt:lpstr>Constantia</vt:lpstr>
      <vt:lpstr>Franklin Gothic Book</vt:lpstr>
      <vt:lpstr>Rage Italic</vt:lpstr>
      <vt:lpstr>Times New Roman</vt:lpstr>
      <vt:lpstr>Pushpin</vt:lpstr>
      <vt:lpstr>  CAR RENTAL SYSTEM</vt:lpstr>
      <vt:lpstr>OUTLINE</vt:lpstr>
      <vt:lpstr>INTRODUCTION</vt:lpstr>
      <vt:lpstr>PowerPoint Presentation</vt:lpstr>
      <vt:lpstr>OBJECTIVE</vt:lpstr>
      <vt:lpstr>TOOLS  REQUIRED</vt:lpstr>
      <vt:lpstr>METHODOLOGY USED</vt:lpstr>
      <vt:lpstr>PowerPoint Presentation</vt:lpstr>
      <vt:lpstr>RESULTS</vt:lpstr>
      <vt:lpstr>Main Menu</vt:lpstr>
      <vt:lpstr>ADMIN INTERPHASE</vt:lpstr>
      <vt:lpstr>IN ADMIN</vt:lpstr>
      <vt:lpstr>        ADD ADMIN &amp; REMOVE ADMIN</vt:lpstr>
      <vt:lpstr>SHOW DATA</vt:lpstr>
      <vt:lpstr>ADD CAR</vt:lpstr>
      <vt:lpstr>PowerPoint Presentation</vt:lpstr>
      <vt:lpstr>DELETE CAR</vt:lpstr>
      <vt:lpstr>RESET AVAILABLE CARS</vt:lpstr>
      <vt:lpstr>USER INTERPHASE</vt:lpstr>
      <vt:lpstr>NEW USER</vt:lpstr>
      <vt:lpstr>RENTING A CAR</vt:lpstr>
      <vt:lpstr>PROBLEM FORMULATION</vt:lpstr>
      <vt:lpstr>CONCLUSION</vt:lpstr>
      <vt:lpstr>FUTURE SCOPE</vt:lpstr>
      <vt:lpstr>REFERENCES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madhuri reddy</dc:creator>
  <cp:lastModifiedBy>Ravikanti Ashrith</cp:lastModifiedBy>
  <cp:revision>41</cp:revision>
  <dcterms:created xsi:type="dcterms:W3CDTF">2019-11-05T15:38:16Z</dcterms:created>
  <dcterms:modified xsi:type="dcterms:W3CDTF">2021-07-27T09:27:17Z</dcterms:modified>
</cp:coreProperties>
</file>