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36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0E90E-134B-4388-88D1-ECFB27DC724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16A2-B7CF-4AEF-9FE9-94149277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focuses on solving a binary classification problem by leveraging supervised machine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main objectives include achieving high predictive accuracy while ensuring the model remains interpretable for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selected logistic regression due to its suitability for binary classification tasks and clear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decision to use batch learning allows us to process data in chunks, making the training process more efficient and stable.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is significant because accurately predicting customer responses allows banks to streamline marketing efforts, allocate resources effectively, and improve overall campaign success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critically evaluating the overarching goals, we ensure the project's design and execution align with practical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was loaded and inspected using Python to ensure integrity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Preliminary exploration provided insights into data types, distributions, and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assumptions, such as defining categorical and numerical features, guided subsequent analysis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data was addressed using imputation techniques to maintain dataset completeness.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Visualizations like histograms and scatterplots highlighted class imbalances and feature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gained here guided data preprocessing and feature engineering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preprocessing included encoding categorical variables and scaling numerical features for model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Duplicate records and irrelevant columns were removed to enhance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 were identified using z-scores and handled to reduce their impact on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was split into training and testing sets in an 80-20 ratio to evaluate model generalizability.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scaling ensured uniform data ranges, critical for algorithms sensitive to magnitude.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 were consistently applied across datasets to prevent data leakage and maintain model reliability.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was chosen for its simplicity and effectiveness in binary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Alternatives like decision trees were considered but deprioritized due to complexity and interpretability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F1-score was selected as the primary metric to balance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curves revealed balanced performance and informed decisions on regularization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Adjustments to hyperparameters were made iteratively to address underfitting and enhance model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 tuning was conducted using grid search to optimize the model’s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Regularization strength was a key focus area, ensuring the model balanced complexity and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like F1-score and AUC-ROC provided a comprehensive evaluation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Cross-validation results validated the effectiveness of fine-tuning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Adjustments made during this phase ensured the model met initial project objectives while addressing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37C6A-C85A-2384-6FB7-F2145742C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5D7AA-A1AA-64E5-FC7D-7562E3207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1898E-3C75-9AF9-FBAF-CE19DB207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model achieved a 91% accuracy, with enhanced predictions for the minority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Visualizations like confusion matrices and ROC curves effectively communicated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from exploration highlighted the importance of addressing class imbalances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Challenges, including data quality issues, were resolved through careful preprocessing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lessons learned include the value of selecting appropriate evaluation metrics and preprocessing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recommendations involve exploring ensemble methods and refining preprocessing techniques to enhance performance further.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CC26-A408-F02B-A879-F8891A70A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successfully solved the problem by achieving high accuracy and improved prediction of customer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enables banks to streamline their marketing campaigns, allocate resources effectively, and enhance campaign success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recommendations include implementing the model in a production environment with real-time monitoring to ensure continued relevance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ensemble techniques can enhance model robustness and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Refinements in feature engineering and addressing minor class imbalance can lead to incremental gains.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the structured approach and iterative improvements significantly contributed to achieving the project’s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216A2-B7CF-4AEF-9FE9-941492771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43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64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50D0-2502-442E-9D84-6BCF82C3157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F0EC95-54BA-4E83-B6C2-1565D912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B91-7091-1461-414C-97FE2F713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for Effective Customer Response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73D6-4243-12AB-91D2-58D013A9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3654"/>
            <a:ext cx="9144000" cy="1775982"/>
          </a:xfrm>
        </p:spPr>
        <p:txBody>
          <a:bodyPr>
            <a:no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27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20D-86FF-36B3-5934-3FB6FAFB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0F52-DD63-892D-F81B-438B6DEA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Identify the problem: Classifying outcomes accurately in binary settings.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Primary objectives: Achieve high predictive accuracy and interpretability.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Supervised learning approach: Logistic Regression.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 of task: Binary classification.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Batch learning chosen for computational efficiency.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problem's significance: Predicting customer responses helps banks streamline marketing, allocate resources, and enhance campaign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42177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F49C-FB11-A867-BE5C-74578183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Data Collection and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7A26-AA64-212E-0721-63B80D2B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loaded using Python libraries like Pandas.</a:t>
            </a:r>
          </a:p>
          <a:p>
            <a:endParaRPr lang="en-US" dirty="0"/>
          </a:p>
          <a:p>
            <a:r>
              <a:rPr lang="en-US" dirty="0"/>
              <a:t>Initial exploration with head(), info(), and describe() functions.</a:t>
            </a:r>
          </a:p>
          <a:p>
            <a:endParaRPr lang="en-US" dirty="0"/>
          </a:p>
          <a:p>
            <a:r>
              <a:rPr lang="en-US" dirty="0"/>
              <a:t>Assumptions: Numerical and categorical features identified.</a:t>
            </a:r>
          </a:p>
          <a:p>
            <a:endParaRPr lang="en-US" dirty="0"/>
          </a:p>
          <a:p>
            <a:r>
              <a:rPr lang="en-US" dirty="0"/>
              <a:t>Handling missing values through imputation techniques.</a:t>
            </a:r>
          </a:p>
          <a:p>
            <a:endParaRPr lang="en-US" dirty="0"/>
          </a:p>
          <a:p>
            <a:r>
              <a:rPr lang="en-US" dirty="0"/>
              <a:t>Graphs: Histograms, scatterplots, and correlation heatmaps.</a:t>
            </a:r>
          </a:p>
          <a:p>
            <a:endParaRPr lang="en-US" dirty="0"/>
          </a:p>
          <a:p>
            <a:r>
              <a:rPr lang="en-US" dirty="0"/>
              <a:t>Observed patterns: Feature distributions and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159906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7477-187F-1257-16F5-D62265ED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Data Preparation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ACC-E368-08A6-2527-CC7369D4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Preprocessing: Encoding categorical variables and feature scaling.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Cleaning: Removing duplicates and irrelevant features.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Addressing outliers using z-score analysis.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Partitioning data: 70% training, 30% testing.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scaling to normalize data ranges.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Ensuring preprocessing consistency across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8CCA-E65B-44D2-F7CA-EE79B3F7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Model Selection and Training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879F-BD49-1A33-3A76-84C793C7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Selected logistic regression for binary classification.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Evaluated alternatives like decision trees.</a:t>
            </a:r>
          </a:p>
          <a:p>
            <a:pPr>
              <a:buFont typeface="+mj-lt"/>
              <a:buAutoNum type="arabicPeriod"/>
            </a:pPr>
            <a:r>
              <a:rPr lang="en-US" dirty="0"/>
              <a:t>Chosen metric: F1-score for balanced evaluation.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Learning curve insights: Balanced training vs. testing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Addressed overfitting using regularization.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Adjustments made based on observed underfitting.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54D7-D10B-7764-41A8-539C6685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Model Fine-Tuning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DA3A-1325-A2CD-ABB8-990137D9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Hyperparameter tuning using grid search.</a:t>
            </a:r>
          </a:p>
          <a:p>
            <a:pPr>
              <a:buFont typeface="+mj-lt"/>
              <a:buAutoNum type="arabicPeriod"/>
            </a:pPr>
            <a:r>
              <a:rPr lang="en-US" dirty="0"/>
              <a:t>Focus on regularization strength as a critical hyperparameter.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Regularization adjustments to improve generalization.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Metrics used: F1-score and AUC-ROC.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Improvements measured via cross-validation.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Fine-tuning aligned model with project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6A5AE-AD6B-E897-EA4C-5F6E5209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D0F7-25C4-F4FA-C6C0-CA22109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Presentation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0D6F-DD8F-10B0-6BA0-606AA7D3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Key findings: 91% accuracy and improved minority class predictions.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Visualizations: Confusion matrix, ROC curves.</a:t>
            </a:r>
          </a:p>
          <a:p>
            <a:pPr>
              <a:buFont typeface="+mj-lt"/>
              <a:buAutoNum type="arabicPeriod"/>
            </a:pPr>
            <a:r>
              <a:rPr lang="en-US" dirty="0"/>
              <a:t>Insights: Addressing class imbalance improved predictions.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Challenges: Overcoming data quality issues.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Lessons learned: Importance of metric selection and preprocessing.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Recommendations: Explore ensemble models and advanced techniques.</a:t>
            </a:r>
          </a:p>
        </p:txBody>
      </p:sp>
    </p:spTree>
    <p:extLst>
      <p:ext uri="{BB962C8B-B14F-4D97-AF65-F5344CB8AC3E}">
        <p14:creationId xmlns:p14="http://schemas.microsoft.com/office/powerpoint/2010/main" val="7371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8FC1-07DB-B077-D5B2-2E9378C3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Conclusion and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80D5-8BB6-72B7-C68E-4F0AF0DD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model effectively addressed the problem, achieving 91% accuracy.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Improved prediction of customer responses streamlines marketing efforts.</a:t>
            </a:r>
          </a:p>
          <a:p>
            <a:pPr>
              <a:buFont typeface="+mj-lt"/>
              <a:buAutoNum type="arabicPeriod"/>
            </a:pPr>
            <a:r>
              <a:rPr lang="en-US" dirty="0"/>
              <a:t>Key recommendations: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 the model in a controlled production environment.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Continuously monitor model performance on new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improvements: Explore ensemble techniques for greater robustness.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Addressing remaining challenges: Refine feature engineering and handling class imbalance further.</a:t>
            </a:r>
          </a:p>
          <a:p>
            <a:pPr>
              <a:buFont typeface="+mj-lt"/>
              <a:buAutoNum type="arabicPeriod"/>
            </a:pPr>
            <a:r>
              <a:rPr lang="en-US" dirty="0"/>
              <a:t>Insights gained: A structured approach ensures predictive modeling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1024</Words>
  <PresentationFormat>Widescreen</PresentationFormat>
  <Paragraphs>105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Predictive Modeling for Effective Customer Response Classification</vt:lpstr>
      <vt:lpstr>Introduction</vt:lpstr>
      <vt:lpstr> Data Collection and Exploration </vt:lpstr>
      <vt:lpstr> Data Preparation </vt:lpstr>
      <vt:lpstr> Model Selection and Training </vt:lpstr>
      <vt:lpstr> Model Fine-Tuning </vt:lpstr>
      <vt:lpstr>Presentation of Solutions</vt:lpstr>
      <vt:lpstr> Conclusion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2024-12-10T20:31:58Z</dcterms:created>
  <dcterms:modified xsi:type="dcterms:W3CDTF">2024-12-12T19:18:23Z</dcterms:modified>
</cp:coreProperties>
</file>