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E6B11A-085E-4C9D-89EF-EFF8E8657E79}" v="8" dt="2025-03-17T01:59:34.1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47" d="100"/>
          <a:sy n="47" d="100"/>
        </p:scale>
        <p:origin x="77" y="9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uthi K" userId="b17109735bf73aa1" providerId="LiveId" clId="{65E6B11A-085E-4C9D-89EF-EFF8E8657E79}"/>
    <pc:docChg chg="custSel addSld modSld">
      <pc:chgData name="Sruthi K" userId="b17109735bf73aa1" providerId="LiveId" clId="{65E6B11A-085E-4C9D-89EF-EFF8E8657E79}" dt="2025-03-17T02:00:49.694" v="64" actId="680"/>
      <pc:docMkLst>
        <pc:docMk/>
      </pc:docMkLst>
      <pc:sldChg chg="addSp delSp modSp new mod">
        <pc:chgData name="Sruthi K" userId="b17109735bf73aa1" providerId="LiveId" clId="{65E6B11A-085E-4C9D-89EF-EFF8E8657E79}" dt="2025-03-17T01:59:34.182" v="63" actId="1076"/>
        <pc:sldMkLst>
          <pc:docMk/>
          <pc:sldMk cId="3287899816" sldId="259"/>
        </pc:sldMkLst>
        <pc:spChg chg="mod">
          <ac:chgData name="Sruthi K" userId="b17109735bf73aa1" providerId="LiveId" clId="{65E6B11A-085E-4C9D-89EF-EFF8E8657E79}" dt="2025-03-17T01:56:57.301" v="16" actId="20577"/>
          <ac:spMkLst>
            <pc:docMk/>
            <pc:sldMk cId="3287899816" sldId="259"/>
            <ac:spMk id="2" creationId="{BC9DCE5A-BE81-5A90-422A-1CB20B28DDEB}"/>
          </ac:spMkLst>
        </pc:spChg>
        <pc:spChg chg="del">
          <ac:chgData name="Sruthi K" userId="b17109735bf73aa1" providerId="LiveId" clId="{65E6B11A-085E-4C9D-89EF-EFF8E8657E79}" dt="2025-03-17T01:56:58.984" v="17"/>
          <ac:spMkLst>
            <pc:docMk/>
            <pc:sldMk cId="3287899816" sldId="259"/>
            <ac:spMk id="3" creationId="{1097C942-DBC6-4935-D438-472A56847CE1}"/>
          </ac:spMkLst>
        </pc:spChg>
        <pc:spChg chg="add mod">
          <ac:chgData name="Sruthi K" userId="b17109735bf73aa1" providerId="LiveId" clId="{65E6B11A-085E-4C9D-89EF-EFF8E8657E79}" dt="2025-03-17T01:59:34.182" v="63" actId="1076"/>
          <ac:spMkLst>
            <pc:docMk/>
            <pc:sldMk cId="3287899816" sldId="259"/>
            <ac:spMk id="4" creationId="{54A10208-2BB3-31F2-008B-DE40DB587E09}"/>
          </ac:spMkLst>
        </pc:spChg>
      </pc:sldChg>
      <pc:sldChg chg="modSp new mod">
        <pc:chgData name="Sruthi K" userId="b17109735bf73aa1" providerId="LiveId" clId="{65E6B11A-085E-4C9D-89EF-EFF8E8657E79}" dt="2025-03-17T01:59:06.351" v="52"/>
        <pc:sldMkLst>
          <pc:docMk/>
          <pc:sldMk cId="1686956516" sldId="260"/>
        </pc:sldMkLst>
        <pc:spChg chg="mod">
          <ac:chgData name="Sruthi K" userId="b17109735bf73aa1" providerId="LiveId" clId="{65E6B11A-085E-4C9D-89EF-EFF8E8657E79}" dt="2025-03-17T01:59:06.351" v="52"/>
          <ac:spMkLst>
            <pc:docMk/>
            <pc:sldMk cId="1686956516" sldId="260"/>
            <ac:spMk id="2" creationId="{75465E02-C12C-1C55-B358-B89C670FAF77}"/>
          </ac:spMkLst>
        </pc:spChg>
        <pc:spChg chg="mod">
          <ac:chgData name="Sruthi K" userId="b17109735bf73aa1" providerId="LiveId" clId="{65E6B11A-085E-4C9D-89EF-EFF8E8657E79}" dt="2025-03-17T01:58:56.961" v="51" actId="5793"/>
          <ac:spMkLst>
            <pc:docMk/>
            <pc:sldMk cId="1686956516" sldId="260"/>
            <ac:spMk id="3" creationId="{D9BF4CB1-CF9D-9AA6-DA4F-EEA11E977E86}"/>
          </ac:spMkLst>
        </pc:spChg>
      </pc:sldChg>
      <pc:sldChg chg="new">
        <pc:chgData name="Sruthi K" userId="b17109735bf73aa1" providerId="LiveId" clId="{65E6B11A-085E-4C9D-89EF-EFF8E8657E79}" dt="2025-03-17T02:00:49.694" v="64" actId="680"/>
        <pc:sldMkLst>
          <pc:docMk/>
          <pc:sldMk cId="1755245170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51E0E-9B75-9986-2F75-D4CBB53F4F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E035C5-59F7-F2C4-8D41-9C66B7B59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D1B61-3172-2CCC-1948-B0D436B09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EDF6-A021-438F-82C0-33E7EB2D577D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36843-9899-9E5B-E38D-AEB5A347F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2A439-A4B2-521F-13F5-A780F90EC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D8F77-87A0-4FC4-9051-888B0A7A5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064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1E577-255F-D289-DCCF-179972C9E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D7B54D-83D8-FBCC-8EB9-DFF73CEB1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04A71-74C8-CEED-2DBC-E14601F41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EDF6-A021-438F-82C0-33E7EB2D577D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5D69B-E667-0671-CB8A-6E1BD54DA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29956-B141-8A64-F30C-C1B92DDF9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D8F77-87A0-4FC4-9051-888B0A7A5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18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295560-DA62-E063-F8EE-9D6F9BDA97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D61650-1624-00D2-8B38-178E8496D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FC06A-3B9E-0EB4-F286-B449A74F1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EDF6-A021-438F-82C0-33E7EB2D577D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D3F69-CBAC-7742-FDE6-7C5EE11A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DF33B-00F1-A3D0-A57D-1327668DC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D8F77-87A0-4FC4-9051-888B0A7A5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8868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3110F-A92B-DD18-A77A-D3AA311D1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9A218-CE24-6778-FBE5-AAD3C1A14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23A4A-2FB4-1CDF-A3AA-5CE2DA7AF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EDF6-A021-438F-82C0-33E7EB2D577D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52A3D-F438-EBF6-DA84-0360EDBDF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7E887-44DC-7007-5CB7-A8CDB44C7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D8F77-87A0-4FC4-9051-888B0A7A5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829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51F7A-4485-272C-19C6-5E2465E0E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AB137-EDE5-7532-E01D-7F823D22F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1AFC9-F81E-00D6-9384-9F4CE2E99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EDF6-A021-438F-82C0-33E7EB2D577D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B5BE3-77CE-2421-6456-F48399D2B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B1AFC-5D02-B83B-6786-F7AD1D375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D8F77-87A0-4FC4-9051-888B0A7A5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933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5FB4E-7CF9-0D85-F2D8-EB926AD8E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60C43-E83B-D1B9-2C02-A8A50DBDED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0D0832-F7CE-AC73-357E-367EEC6DB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13F14E-4ACA-71C9-C627-844EFC307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EDF6-A021-438F-82C0-33E7EB2D577D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C8059-1860-3992-5F60-513A4C436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1925A0-FCCF-1991-2C7A-3B5B6973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D8F77-87A0-4FC4-9051-888B0A7A5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825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3200A-F82A-1D1C-7588-53242C0C4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7992C-FDEA-E65C-04AB-334A4358A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E35EC7-4B5F-8D80-9770-FDEB2FA46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4F3A1C-5FE9-B8BA-2A07-AC09308142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C78F64-5230-1078-10CE-5361B30F8B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D79454-1172-4701-7ADA-FF8FD11C5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EDF6-A021-438F-82C0-33E7EB2D577D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80B5A6-20E3-A09D-0C20-C3181829C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D44EE5-959D-B354-D889-DF4AE7178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D8F77-87A0-4FC4-9051-888B0A7A5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061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A4B1A-5879-7425-FCD1-DB3AAEFEC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5E3011-B7CD-FA71-3998-8A6BCDC62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EDF6-A021-438F-82C0-33E7EB2D577D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79C1DA-E778-630A-1222-4E605B088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03A16C-987C-4F89-42C9-32395737C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D8F77-87A0-4FC4-9051-888B0A7A5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91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F5C2C8-2233-A3E7-25CA-AB95F746E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EDF6-A021-438F-82C0-33E7EB2D577D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1A8114-A486-A913-8CC6-AA2BC7C96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9C0BD3-CBCB-172D-3133-2D84A3374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D8F77-87A0-4FC4-9051-888B0A7A5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328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6B837-8E06-DF26-3196-B8D9D8053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D6025-BF08-74C8-673E-BBB48E673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164DD4-D5D0-14BE-5CBA-66844E1EA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4863E-68C7-78E6-3453-132F76D7C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EDF6-A021-438F-82C0-33E7EB2D577D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2ED411-ED7E-0DCF-63B7-DF172B666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A75E45-1406-F041-85B7-6A0BCCFA3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D8F77-87A0-4FC4-9051-888B0A7A5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09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35E30-9CBB-30D2-7D3C-084D31C7F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FC77EE-2978-3911-0CAB-1710AD41D4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68E03A-63B9-8C2E-2F8C-8A7E75D74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D79EE-091C-365B-6F11-76F1CF4CB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EDF6-A021-438F-82C0-33E7EB2D577D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7DD40-73EE-529B-A0C1-CFAA2C69A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971C4-38B9-7CC9-799F-C9AE634B4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D8F77-87A0-4FC4-9051-888B0A7A5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09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471109-BB53-D1D7-07D1-499BA1D0E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54FB1-C701-D6CD-ED77-98BE747F3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32331-4638-7F6B-603F-FFFE792BDE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7EDF6-A021-438F-82C0-33E7EB2D577D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4B4DD-FAEF-3670-8648-6770F3C2F8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4F70D-41A7-1075-2587-49FAAAAD01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D8F77-87A0-4FC4-9051-888B0A7A5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29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AA7DA-F566-BCCC-FC36-854889ED2E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2279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SECURE CHAT APPLICATION</a:t>
            </a:r>
            <a:br>
              <a:rPr lang="en-IN" b="1" dirty="0"/>
            </a:br>
            <a:r>
              <a:rPr lang="en-IN" b="1" dirty="0"/>
              <a:t>WITH END-TO-END ENCRYPTION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87FA4A-918B-06AB-3C10-6BF6A8273C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45729" y="4212771"/>
            <a:ext cx="4740727" cy="2188029"/>
          </a:xfrm>
        </p:spPr>
        <p:txBody>
          <a:bodyPr>
            <a:normAutofit lnSpcReduction="10000"/>
          </a:bodyPr>
          <a:lstStyle/>
          <a:p>
            <a:r>
              <a:rPr lang="en-IN" b="1" dirty="0"/>
              <a:t>TEAM NAME : </a:t>
            </a:r>
            <a:r>
              <a:rPr lang="en-IN" b="1" dirty="0" err="1"/>
              <a:t>LogicX</a:t>
            </a:r>
            <a:endParaRPr lang="en-IN" b="1" dirty="0"/>
          </a:p>
          <a:p>
            <a:r>
              <a:rPr lang="en-IN" b="1" dirty="0"/>
              <a:t>TEAM MEMBERS </a:t>
            </a:r>
          </a:p>
          <a:p>
            <a:r>
              <a:rPr lang="en-IN" dirty="0"/>
              <a:t>ASHRITHAA J S (23PW02)</a:t>
            </a:r>
          </a:p>
          <a:p>
            <a:r>
              <a:rPr lang="en-IN" dirty="0"/>
              <a:t>NAGYD M A (23PW13)</a:t>
            </a:r>
          </a:p>
          <a:p>
            <a:r>
              <a:rPr lang="en-IN" dirty="0"/>
              <a:t>SRUTHI K (23PW33)</a:t>
            </a:r>
          </a:p>
        </p:txBody>
      </p:sp>
    </p:spTree>
    <p:extLst>
      <p:ext uri="{BB962C8B-B14F-4D97-AF65-F5344CB8AC3E}">
        <p14:creationId xmlns:p14="http://schemas.microsoft.com/office/powerpoint/2010/main" val="2482098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C96A5-6F0D-B2A9-1686-F867D383E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05089-3681-C001-EBB3-6A67299E1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Real-time communication is prone to security threats such 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Data interception (Man-in-the-middle attacks)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Unauthorized access to messages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Identity spoofing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Aim: </a:t>
            </a:r>
          </a:p>
          <a:p>
            <a:pPr marL="0" indent="0">
              <a:buNone/>
            </a:pPr>
            <a:r>
              <a:rPr lang="en-US" sz="3200" dirty="0"/>
              <a:t>      Create a platform ensuring messages remain private and accessible only to intended recipients.</a:t>
            </a:r>
          </a:p>
          <a:p>
            <a:pPr marL="0" indent="0">
              <a:buNone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348063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CBDF5-B27E-158B-7E33-14202BE4D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920EF-5E4F-1F28-0FC2-847157392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>
                <a:latin typeface="Aptos Narrow" panose="020B0004020202020204" pitchFamily="34" charset="0"/>
              </a:rPr>
              <a:t>Implement secure API endpoints for authentication and message handling.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Aptos Narrow" panose="020B0004020202020204" pitchFamily="34" charset="0"/>
              </a:rPr>
              <a:t>Encrypt messages and files for secure communication.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Aptos Narrow" panose="020B0004020202020204" pitchFamily="34" charset="0"/>
              </a:rPr>
              <a:t>Support group messaging and secure file sharing.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Aptos Narrow" panose="020B0004020202020204" pitchFamily="34" charset="0"/>
              </a:rPr>
              <a:t>Deploy as a secure web application with real-time chat functionality.</a:t>
            </a:r>
          </a:p>
          <a:p>
            <a:pPr marL="0" indent="0">
              <a:buNone/>
            </a:pPr>
            <a:endParaRPr lang="en-IN" dirty="0"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321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DCE5A-BE81-5A90-422A-1CB20B28D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 STACKS USED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4A10208-2BB3-31F2-008B-DE40DB587E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20502"/>
            <a:ext cx="1023257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Flask: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Web framework to handle routes and API endpoints.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Flask-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SQLAlchemy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ORM for database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Flask-JWT-Extended: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Manages user authentication using JWT tokens.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Cryptography (Fernet):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Provides end-to-end encryption for messages.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SQLite: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Lightweight database for storing users and messages.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899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65E02-C12C-1C55-B358-B89C670FA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TECH STACKS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F4CB1-CF9D-9AA6-DA4F-EEA11E977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 (index.html):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Served </a:t>
            </a:r>
            <a:r>
              <a:rPr lang="en-US" altLang="en-US" sz="2800" dirty="0">
                <a:latin typeface="Arial" panose="020B0604020202020204" pitchFamily="34" charset="0"/>
              </a:rPr>
              <a:t>from the templates directory.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 Handling: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Uploads: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Manages secure file uploads and storage </a:t>
            </a:r>
            <a:r>
              <a:rPr lang="en-US" altLang="en-US" sz="2800" dirty="0">
                <a:latin typeface="Arial" panose="020B0604020202020204" pitchFamily="34" charset="0"/>
              </a:rPr>
              <a:t>in the uploads/ folder.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Runs </a:t>
            </a:r>
            <a:r>
              <a:rPr lang="en-US" altLang="en-US" sz="2800" dirty="0">
                <a:latin typeface="Arial" panose="020B0604020202020204" pitchFamily="34" charset="0"/>
              </a:rPr>
              <a:t>directly with python app.py using the built-in Flask server (for development).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6956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9212C-9225-04F4-3737-95CF98B37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2DCAD-2887-D66C-C637-054A00BE5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245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216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 Narrow</vt:lpstr>
      <vt:lpstr>Arial</vt:lpstr>
      <vt:lpstr>Calibri</vt:lpstr>
      <vt:lpstr>Calibri Light</vt:lpstr>
      <vt:lpstr>Office Theme</vt:lpstr>
      <vt:lpstr>SECURE CHAT APPLICATION WITH END-TO-END ENCRYPTION</vt:lpstr>
      <vt:lpstr>PROBLEM STATEMENT 2</vt:lpstr>
      <vt:lpstr>OBJECTIVES</vt:lpstr>
      <vt:lpstr>TECH STACKS USED</vt:lpstr>
      <vt:lpstr>TECH STACKS USED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Sruthi K</dc:creator>
  <cp:lastModifiedBy>Sruthi K</cp:lastModifiedBy>
  <cp:revision>1</cp:revision>
  <dcterms:created xsi:type="dcterms:W3CDTF">2025-03-16T19:46:37Z</dcterms:created>
  <dcterms:modified xsi:type="dcterms:W3CDTF">2025-03-17T02:01:00Z</dcterms:modified>
</cp:coreProperties>
</file>