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1" d="100"/>
          <a:sy n="91" d="100"/>
        </p:scale>
        <p:origin x="230"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B4DB-684D-4176-A3F4-FDBFDC4A10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50226A-FBFB-4415-AE25-6780C93A1B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1DC94F-6CAF-4BD2-9168-46762E8E7511}"/>
              </a:ext>
            </a:extLst>
          </p:cNvPr>
          <p:cNvSpPr>
            <a:spLocks noGrp="1"/>
          </p:cNvSpPr>
          <p:nvPr>
            <p:ph type="dt" sz="half" idx="10"/>
          </p:nvPr>
        </p:nvSpPr>
        <p:spPr/>
        <p:txBody>
          <a:bodyPr/>
          <a:lstStyle/>
          <a:p>
            <a:fld id="{0D92B8D9-B649-4F1F-A28F-15063F5AF95F}" type="datetimeFigureOut">
              <a:rPr lang="en-IN" smtClean="0"/>
              <a:t>17-09-2024</a:t>
            </a:fld>
            <a:endParaRPr lang="en-IN"/>
          </a:p>
        </p:txBody>
      </p:sp>
      <p:sp>
        <p:nvSpPr>
          <p:cNvPr id="5" name="Footer Placeholder 4">
            <a:extLst>
              <a:ext uri="{FF2B5EF4-FFF2-40B4-BE49-F238E27FC236}">
                <a16:creationId xmlns:a16="http://schemas.microsoft.com/office/drawing/2014/main" id="{DA1C5785-0923-46CB-BB6A-10A55FFE2D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B77DC0-1248-4A85-975C-8F4465DBAE2D}"/>
              </a:ext>
            </a:extLst>
          </p:cNvPr>
          <p:cNvSpPr>
            <a:spLocks noGrp="1"/>
          </p:cNvSpPr>
          <p:nvPr>
            <p:ph type="sldNum" sz="quarter" idx="12"/>
          </p:nvPr>
        </p:nvSpPr>
        <p:spPr/>
        <p:txBody>
          <a:bodyPr/>
          <a:lstStyle/>
          <a:p>
            <a:fld id="{09965076-0D45-4D3E-97E2-8814F32070D3}" type="slidenum">
              <a:rPr lang="en-IN" smtClean="0"/>
              <a:t>‹#›</a:t>
            </a:fld>
            <a:endParaRPr lang="en-IN"/>
          </a:p>
        </p:txBody>
      </p:sp>
    </p:spTree>
    <p:extLst>
      <p:ext uri="{BB962C8B-B14F-4D97-AF65-F5344CB8AC3E}">
        <p14:creationId xmlns:p14="http://schemas.microsoft.com/office/powerpoint/2010/main" val="415564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4998E-D660-4D64-9A59-7BCC14F596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45C395-F111-4D25-9F2C-71524A56FC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2CA201-6C4E-46E3-AA8F-92FF22D033CE}"/>
              </a:ext>
            </a:extLst>
          </p:cNvPr>
          <p:cNvSpPr>
            <a:spLocks noGrp="1"/>
          </p:cNvSpPr>
          <p:nvPr>
            <p:ph type="dt" sz="half" idx="10"/>
          </p:nvPr>
        </p:nvSpPr>
        <p:spPr/>
        <p:txBody>
          <a:bodyPr/>
          <a:lstStyle/>
          <a:p>
            <a:fld id="{0D92B8D9-B649-4F1F-A28F-15063F5AF95F}" type="datetimeFigureOut">
              <a:rPr lang="en-IN" smtClean="0"/>
              <a:t>17-09-2024</a:t>
            </a:fld>
            <a:endParaRPr lang="en-IN"/>
          </a:p>
        </p:txBody>
      </p:sp>
      <p:sp>
        <p:nvSpPr>
          <p:cNvPr id="5" name="Footer Placeholder 4">
            <a:extLst>
              <a:ext uri="{FF2B5EF4-FFF2-40B4-BE49-F238E27FC236}">
                <a16:creationId xmlns:a16="http://schemas.microsoft.com/office/drawing/2014/main" id="{85FD8ABD-1999-4FC0-8262-919B8C3FB0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9BC1D9-B721-45D6-AC95-855782AD0388}"/>
              </a:ext>
            </a:extLst>
          </p:cNvPr>
          <p:cNvSpPr>
            <a:spLocks noGrp="1"/>
          </p:cNvSpPr>
          <p:nvPr>
            <p:ph type="sldNum" sz="quarter" idx="12"/>
          </p:nvPr>
        </p:nvSpPr>
        <p:spPr/>
        <p:txBody>
          <a:bodyPr/>
          <a:lstStyle/>
          <a:p>
            <a:fld id="{09965076-0D45-4D3E-97E2-8814F32070D3}" type="slidenum">
              <a:rPr lang="en-IN" smtClean="0"/>
              <a:t>‹#›</a:t>
            </a:fld>
            <a:endParaRPr lang="en-IN"/>
          </a:p>
        </p:txBody>
      </p:sp>
    </p:spTree>
    <p:extLst>
      <p:ext uri="{BB962C8B-B14F-4D97-AF65-F5344CB8AC3E}">
        <p14:creationId xmlns:p14="http://schemas.microsoft.com/office/powerpoint/2010/main" val="360078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345D8B-2881-4A2E-B594-8B0CF3DBBB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520D8A-2552-4C7C-8ABA-D68F1FA4F5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D6E608-75D0-4B6B-B4C3-14C482CA6D87}"/>
              </a:ext>
            </a:extLst>
          </p:cNvPr>
          <p:cNvSpPr>
            <a:spLocks noGrp="1"/>
          </p:cNvSpPr>
          <p:nvPr>
            <p:ph type="dt" sz="half" idx="10"/>
          </p:nvPr>
        </p:nvSpPr>
        <p:spPr/>
        <p:txBody>
          <a:bodyPr/>
          <a:lstStyle/>
          <a:p>
            <a:fld id="{0D92B8D9-B649-4F1F-A28F-15063F5AF95F}" type="datetimeFigureOut">
              <a:rPr lang="en-IN" smtClean="0"/>
              <a:t>17-09-2024</a:t>
            </a:fld>
            <a:endParaRPr lang="en-IN"/>
          </a:p>
        </p:txBody>
      </p:sp>
      <p:sp>
        <p:nvSpPr>
          <p:cNvPr id="5" name="Footer Placeholder 4">
            <a:extLst>
              <a:ext uri="{FF2B5EF4-FFF2-40B4-BE49-F238E27FC236}">
                <a16:creationId xmlns:a16="http://schemas.microsoft.com/office/drawing/2014/main" id="{60CD493F-832F-416A-9A12-AE7093B56A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CF4289-920B-4602-A6A3-161E82C894FD}"/>
              </a:ext>
            </a:extLst>
          </p:cNvPr>
          <p:cNvSpPr>
            <a:spLocks noGrp="1"/>
          </p:cNvSpPr>
          <p:nvPr>
            <p:ph type="sldNum" sz="quarter" idx="12"/>
          </p:nvPr>
        </p:nvSpPr>
        <p:spPr/>
        <p:txBody>
          <a:bodyPr/>
          <a:lstStyle/>
          <a:p>
            <a:fld id="{09965076-0D45-4D3E-97E2-8814F32070D3}" type="slidenum">
              <a:rPr lang="en-IN" smtClean="0"/>
              <a:t>‹#›</a:t>
            </a:fld>
            <a:endParaRPr lang="en-IN"/>
          </a:p>
        </p:txBody>
      </p:sp>
    </p:spTree>
    <p:extLst>
      <p:ext uri="{BB962C8B-B14F-4D97-AF65-F5344CB8AC3E}">
        <p14:creationId xmlns:p14="http://schemas.microsoft.com/office/powerpoint/2010/main" val="220827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F1EC-5814-4A27-B40D-4A46533C57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7A3874-15DD-45FB-AB8E-BD65E42478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A2CF50-FEF8-4F57-BC59-CBE2C7DAC917}"/>
              </a:ext>
            </a:extLst>
          </p:cNvPr>
          <p:cNvSpPr>
            <a:spLocks noGrp="1"/>
          </p:cNvSpPr>
          <p:nvPr>
            <p:ph type="dt" sz="half" idx="10"/>
          </p:nvPr>
        </p:nvSpPr>
        <p:spPr/>
        <p:txBody>
          <a:bodyPr/>
          <a:lstStyle/>
          <a:p>
            <a:fld id="{0D92B8D9-B649-4F1F-A28F-15063F5AF95F}" type="datetimeFigureOut">
              <a:rPr lang="en-IN" smtClean="0"/>
              <a:t>17-09-2024</a:t>
            </a:fld>
            <a:endParaRPr lang="en-IN"/>
          </a:p>
        </p:txBody>
      </p:sp>
      <p:sp>
        <p:nvSpPr>
          <p:cNvPr id="5" name="Footer Placeholder 4">
            <a:extLst>
              <a:ext uri="{FF2B5EF4-FFF2-40B4-BE49-F238E27FC236}">
                <a16:creationId xmlns:a16="http://schemas.microsoft.com/office/drawing/2014/main" id="{AC668A3D-51FD-4E07-944C-CED1F9ED73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5FA3B3-9AEC-4FB0-8BA6-C84E6AD539E1}"/>
              </a:ext>
            </a:extLst>
          </p:cNvPr>
          <p:cNvSpPr>
            <a:spLocks noGrp="1"/>
          </p:cNvSpPr>
          <p:nvPr>
            <p:ph type="sldNum" sz="quarter" idx="12"/>
          </p:nvPr>
        </p:nvSpPr>
        <p:spPr/>
        <p:txBody>
          <a:bodyPr/>
          <a:lstStyle/>
          <a:p>
            <a:fld id="{09965076-0D45-4D3E-97E2-8814F32070D3}" type="slidenum">
              <a:rPr lang="en-IN" smtClean="0"/>
              <a:t>‹#›</a:t>
            </a:fld>
            <a:endParaRPr lang="en-IN"/>
          </a:p>
        </p:txBody>
      </p:sp>
    </p:spTree>
    <p:extLst>
      <p:ext uri="{BB962C8B-B14F-4D97-AF65-F5344CB8AC3E}">
        <p14:creationId xmlns:p14="http://schemas.microsoft.com/office/powerpoint/2010/main" val="2813221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94A0-276F-41E1-A452-872D019F28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12F690-C3FD-42CF-B06D-CEEE405483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37085-52AF-4370-8B09-CEC03BE1A6E8}"/>
              </a:ext>
            </a:extLst>
          </p:cNvPr>
          <p:cNvSpPr>
            <a:spLocks noGrp="1"/>
          </p:cNvSpPr>
          <p:nvPr>
            <p:ph type="dt" sz="half" idx="10"/>
          </p:nvPr>
        </p:nvSpPr>
        <p:spPr/>
        <p:txBody>
          <a:bodyPr/>
          <a:lstStyle/>
          <a:p>
            <a:fld id="{0D92B8D9-B649-4F1F-A28F-15063F5AF95F}" type="datetimeFigureOut">
              <a:rPr lang="en-IN" smtClean="0"/>
              <a:t>17-09-2024</a:t>
            </a:fld>
            <a:endParaRPr lang="en-IN"/>
          </a:p>
        </p:txBody>
      </p:sp>
      <p:sp>
        <p:nvSpPr>
          <p:cNvPr id="5" name="Footer Placeholder 4">
            <a:extLst>
              <a:ext uri="{FF2B5EF4-FFF2-40B4-BE49-F238E27FC236}">
                <a16:creationId xmlns:a16="http://schemas.microsoft.com/office/drawing/2014/main" id="{3B03B3FB-F3D5-4ECB-B3EA-286F9DB23A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39D13E-5EAD-48D1-9FBD-756AAE80AD38}"/>
              </a:ext>
            </a:extLst>
          </p:cNvPr>
          <p:cNvSpPr>
            <a:spLocks noGrp="1"/>
          </p:cNvSpPr>
          <p:nvPr>
            <p:ph type="sldNum" sz="quarter" idx="12"/>
          </p:nvPr>
        </p:nvSpPr>
        <p:spPr/>
        <p:txBody>
          <a:bodyPr/>
          <a:lstStyle/>
          <a:p>
            <a:fld id="{09965076-0D45-4D3E-97E2-8814F32070D3}" type="slidenum">
              <a:rPr lang="en-IN" smtClean="0"/>
              <a:t>‹#›</a:t>
            </a:fld>
            <a:endParaRPr lang="en-IN"/>
          </a:p>
        </p:txBody>
      </p:sp>
    </p:spTree>
    <p:extLst>
      <p:ext uri="{BB962C8B-B14F-4D97-AF65-F5344CB8AC3E}">
        <p14:creationId xmlns:p14="http://schemas.microsoft.com/office/powerpoint/2010/main" val="3588672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3961-9775-4911-B656-39E0F4F63F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3516A3-6CD2-4AA8-9080-EEF81566CE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E8359B-8B99-44D8-AFC0-552A4DF881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9EBD12-0250-49E5-A774-9A8756A89D4F}"/>
              </a:ext>
            </a:extLst>
          </p:cNvPr>
          <p:cNvSpPr>
            <a:spLocks noGrp="1"/>
          </p:cNvSpPr>
          <p:nvPr>
            <p:ph type="dt" sz="half" idx="10"/>
          </p:nvPr>
        </p:nvSpPr>
        <p:spPr/>
        <p:txBody>
          <a:bodyPr/>
          <a:lstStyle/>
          <a:p>
            <a:fld id="{0D92B8D9-B649-4F1F-A28F-15063F5AF95F}" type="datetimeFigureOut">
              <a:rPr lang="en-IN" smtClean="0"/>
              <a:t>17-09-2024</a:t>
            </a:fld>
            <a:endParaRPr lang="en-IN"/>
          </a:p>
        </p:txBody>
      </p:sp>
      <p:sp>
        <p:nvSpPr>
          <p:cNvPr id="6" name="Footer Placeholder 5">
            <a:extLst>
              <a:ext uri="{FF2B5EF4-FFF2-40B4-BE49-F238E27FC236}">
                <a16:creationId xmlns:a16="http://schemas.microsoft.com/office/drawing/2014/main" id="{D6FE0226-A794-4DC3-8D3F-600CD22763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2D06B3-6867-4E09-9462-F5BD0EF756EA}"/>
              </a:ext>
            </a:extLst>
          </p:cNvPr>
          <p:cNvSpPr>
            <a:spLocks noGrp="1"/>
          </p:cNvSpPr>
          <p:nvPr>
            <p:ph type="sldNum" sz="quarter" idx="12"/>
          </p:nvPr>
        </p:nvSpPr>
        <p:spPr/>
        <p:txBody>
          <a:bodyPr/>
          <a:lstStyle/>
          <a:p>
            <a:fld id="{09965076-0D45-4D3E-97E2-8814F32070D3}" type="slidenum">
              <a:rPr lang="en-IN" smtClean="0"/>
              <a:t>‹#›</a:t>
            </a:fld>
            <a:endParaRPr lang="en-IN"/>
          </a:p>
        </p:txBody>
      </p:sp>
    </p:spTree>
    <p:extLst>
      <p:ext uri="{BB962C8B-B14F-4D97-AF65-F5344CB8AC3E}">
        <p14:creationId xmlns:p14="http://schemas.microsoft.com/office/powerpoint/2010/main" val="975175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8AE2-E511-427C-8BE5-A5B7A99EBE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08F1B3-EAC4-47DF-A00D-17A2C8A43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3492F0-942F-414F-B30C-3F140DDE00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0AB68E-9B0A-49A0-B5AF-90447954EB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FFED79-76D9-4577-9884-BC697276BC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BFC264-0BC4-4870-9BEE-BA417D23B52F}"/>
              </a:ext>
            </a:extLst>
          </p:cNvPr>
          <p:cNvSpPr>
            <a:spLocks noGrp="1"/>
          </p:cNvSpPr>
          <p:nvPr>
            <p:ph type="dt" sz="half" idx="10"/>
          </p:nvPr>
        </p:nvSpPr>
        <p:spPr/>
        <p:txBody>
          <a:bodyPr/>
          <a:lstStyle/>
          <a:p>
            <a:fld id="{0D92B8D9-B649-4F1F-A28F-15063F5AF95F}" type="datetimeFigureOut">
              <a:rPr lang="en-IN" smtClean="0"/>
              <a:t>17-09-2024</a:t>
            </a:fld>
            <a:endParaRPr lang="en-IN"/>
          </a:p>
        </p:txBody>
      </p:sp>
      <p:sp>
        <p:nvSpPr>
          <p:cNvPr id="8" name="Footer Placeholder 7">
            <a:extLst>
              <a:ext uri="{FF2B5EF4-FFF2-40B4-BE49-F238E27FC236}">
                <a16:creationId xmlns:a16="http://schemas.microsoft.com/office/drawing/2014/main" id="{5282FF80-90C2-4B01-9A84-298FC23FDF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0A770F-1D2A-421D-949A-FF403B84848A}"/>
              </a:ext>
            </a:extLst>
          </p:cNvPr>
          <p:cNvSpPr>
            <a:spLocks noGrp="1"/>
          </p:cNvSpPr>
          <p:nvPr>
            <p:ph type="sldNum" sz="quarter" idx="12"/>
          </p:nvPr>
        </p:nvSpPr>
        <p:spPr/>
        <p:txBody>
          <a:bodyPr/>
          <a:lstStyle/>
          <a:p>
            <a:fld id="{09965076-0D45-4D3E-97E2-8814F32070D3}" type="slidenum">
              <a:rPr lang="en-IN" smtClean="0"/>
              <a:t>‹#›</a:t>
            </a:fld>
            <a:endParaRPr lang="en-IN"/>
          </a:p>
        </p:txBody>
      </p:sp>
    </p:spTree>
    <p:extLst>
      <p:ext uri="{BB962C8B-B14F-4D97-AF65-F5344CB8AC3E}">
        <p14:creationId xmlns:p14="http://schemas.microsoft.com/office/powerpoint/2010/main" val="164345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E806-261B-438C-A716-474585A729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D88E32-0F33-48CF-A6D5-3FF81BEA409E}"/>
              </a:ext>
            </a:extLst>
          </p:cNvPr>
          <p:cNvSpPr>
            <a:spLocks noGrp="1"/>
          </p:cNvSpPr>
          <p:nvPr>
            <p:ph type="dt" sz="half" idx="10"/>
          </p:nvPr>
        </p:nvSpPr>
        <p:spPr/>
        <p:txBody>
          <a:bodyPr/>
          <a:lstStyle/>
          <a:p>
            <a:fld id="{0D92B8D9-B649-4F1F-A28F-15063F5AF95F}" type="datetimeFigureOut">
              <a:rPr lang="en-IN" smtClean="0"/>
              <a:t>17-09-2024</a:t>
            </a:fld>
            <a:endParaRPr lang="en-IN"/>
          </a:p>
        </p:txBody>
      </p:sp>
      <p:sp>
        <p:nvSpPr>
          <p:cNvPr id="4" name="Footer Placeholder 3">
            <a:extLst>
              <a:ext uri="{FF2B5EF4-FFF2-40B4-BE49-F238E27FC236}">
                <a16:creationId xmlns:a16="http://schemas.microsoft.com/office/drawing/2014/main" id="{EF4D9101-9CDD-4AAF-A4EC-D866D6C909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463747-F5A4-4F3D-887C-BECAD0ED74F7}"/>
              </a:ext>
            </a:extLst>
          </p:cNvPr>
          <p:cNvSpPr>
            <a:spLocks noGrp="1"/>
          </p:cNvSpPr>
          <p:nvPr>
            <p:ph type="sldNum" sz="quarter" idx="12"/>
          </p:nvPr>
        </p:nvSpPr>
        <p:spPr/>
        <p:txBody>
          <a:bodyPr/>
          <a:lstStyle/>
          <a:p>
            <a:fld id="{09965076-0D45-4D3E-97E2-8814F32070D3}" type="slidenum">
              <a:rPr lang="en-IN" smtClean="0"/>
              <a:t>‹#›</a:t>
            </a:fld>
            <a:endParaRPr lang="en-IN"/>
          </a:p>
        </p:txBody>
      </p:sp>
    </p:spTree>
    <p:extLst>
      <p:ext uri="{BB962C8B-B14F-4D97-AF65-F5344CB8AC3E}">
        <p14:creationId xmlns:p14="http://schemas.microsoft.com/office/powerpoint/2010/main" val="3919010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E897E-13BE-449F-9E77-F0C2AC481994}"/>
              </a:ext>
            </a:extLst>
          </p:cNvPr>
          <p:cNvSpPr>
            <a:spLocks noGrp="1"/>
          </p:cNvSpPr>
          <p:nvPr>
            <p:ph type="dt" sz="half" idx="10"/>
          </p:nvPr>
        </p:nvSpPr>
        <p:spPr/>
        <p:txBody>
          <a:bodyPr/>
          <a:lstStyle/>
          <a:p>
            <a:fld id="{0D92B8D9-B649-4F1F-A28F-15063F5AF95F}" type="datetimeFigureOut">
              <a:rPr lang="en-IN" smtClean="0"/>
              <a:t>17-09-2024</a:t>
            </a:fld>
            <a:endParaRPr lang="en-IN"/>
          </a:p>
        </p:txBody>
      </p:sp>
      <p:sp>
        <p:nvSpPr>
          <p:cNvPr id="3" name="Footer Placeholder 2">
            <a:extLst>
              <a:ext uri="{FF2B5EF4-FFF2-40B4-BE49-F238E27FC236}">
                <a16:creationId xmlns:a16="http://schemas.microsoft.com/office/drawing/2014/main" id="{580D249A-B929-4713-8951-91C36C577F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F15261-A87A-4FE2-B769-45C3EFF051E2}"/>
              </a:ext>
            </a:extLst>
          </p:cNvPr>
          <p:cNvSpPr>
            <a:spLocks noGrp="1"/>
          </p:cNvSpPr>
          <p:nvPr>
            <p:ph type="sldNum" sz="quarter" idx="12"/>
          </p:nvPr>
        </p:nvSpPr>
        <p:spPr/>
        <p:txBody>
          <a:bodyPr/>
          <a:lstStyle/>
          <a:p>
            <a:fld id="{09965076-0D45-4D3E-97E2-8814F32070D3}" type="slidenum">
              <a:rPr lang="en-IN" smtClean="0"/>
              <a:t>‹#›</a:t>
            </a:fld>
            <a:endParaRPr lang="en-IN"/>
          </a:p>
        </p:txBody>
      </p:sp>
    </p:spTree>
    <p:extLst>
      <p:ext uri="{BB962C8B-B14F-4D97-AF65-F5344CB8AC3E}">
        <p14:creationId xmlns:p14="http://schemas.microsoft.com/office/powerpoint/2010/main" val="1038891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14D9C-8550-4217-A064-9B3544D78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E91C52-4BDF-4CEF-8C60-1FAE027780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BB2AC4-5E83-4B11-B3CC-4E4A19189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07840D-E43A-41D6-AF1D-324112F33D1B}"/>
              </a:ext>
            </a:extLst>
          </p:cNvPr>
          <p:cNvSpPr>
            <a:spLocks noGrp="1"/>
          </p:cNvSpPr>
          <p:nvPr>
            <p:ph type="dt" sz="half" idx="10"/>
          </p:nvPr>
        </p:nvSpPr>
        <p:spPr/>
        <p:txBody>
          <a:bodyPr/>
          <a:lstStyle/>
          <a:p>
            <a:fld id="{0D92B8D9-B649-4F1F-A28F-15063F5AF95F}" type="datetimeFigureOut">
              <a:rPr lang="en-IN" smtClean="0"/>
              <a:t>17-09-2024</a:t>
            </a:fld>
            <a:endParaRPr lang="en-IN"/>
          </a:p>
        </p:txBody>
      </p:sp>
      <p:sp>
        <p:nvSpPr>
          <p:cNvPr id="6" name="Footer Placeholder 5">
            <a:extLst>
              <a:ext uri="{FF2B5EF4-FFF2-40B4-BE49-F238E27FC236}">
                <a16:creationId xmlns:a16="http://schemas.microsoft.com/office/drawing/2014/main" id="{4A7FA197-E755-4C1C-B374-51709A7012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5152EB-5CD9-47BC-935C-445C3133D5ED}"/>
              </a:ext>
            </a:extLst>
          </p:cNvPr>
          <p:cNvSpPr>
            <a:spLocks noGrp="1"/>
          </p:cNvSpPr>
          <p:nvPr>
            <p:ph type="sldNum" sz="quarter" idx="12"/>
          </p:nvPr>
        </p:nvSpPr>
        <p:spPr/>
        <p:txBody>
          <a:bodyPr/>
          <a:lstStyle/>
          <a:p>
            <a:fld id="{09965076-0D45-4D3E-97E2-8814F32070D3}" type="slidenum">
              <a:rPr lang="en-IN" smtClean="0"/>
              <a:t>‹#›</a:t>
            </a:fld>
            <a:endParaRPr lang="en-IN"/>
          </a:p>
        </p:txBody>
      </p:sp>
    </p:spTree>
    <p:extLst>
      <p:ext uri="{BB962C8B-B14F-4D97-AF65-F5344CB8AC3E}">
        <p14:creationId xmlns:p14="http://schemas.microsoft.com/office/powerpoint/2010/main" val="152511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A090-F40D-4144-A99A-6E146B283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214161-34E7-435E-9512-9D0A62E306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CAF39F-CB77-41DE-8C1B-8BF1539878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7D8C9-8A15-4FEE-905C-9EE21DCCF1AE}"/>
              </a:ext>
            </a:extLst>
          </p:cNvPr>
          <p:cNvSpPr>
            <a:spLocks noGrp="1"/>
          </p:cNvSpPr>
          <p:nvPr>
            <p:ph type="dt" sz="half" idx="10"/>
          </p:nvPr>
        </p:nvSpPr>
        <p:spPr/>
        <p:txBody>
          <a:bodyPr/>
          <a:lstStyle/>
          <a:p>
            <a:fld id="{0D92B8D9-B649-4F1F-A28F-15063F5AF95F}" type="datetimeFigureOut">
              <a:rPr lang="en-IN" smtClean="0"/>
              <a:t>17-09-2024</a:t>
            </a:fld>
            <a:endParaRPr lang="en-IN"/>
          </a:p>
        </p:txBody>
      </p:sp>
      <p:sp>
        <p:nvSpPr>
          <p:cNvPr id="6" name="Footer Placeholder 5">
            <a:extLst>
              <a:ext uri="{FF2B5EF4-FFF2-40B4-BE49-F238E27FC236}">
                <a16:creationId xmlns:a16="http://schemas.microsoft.com/office/drawing/2014/main" id="{3B9020A6-09C7-4312-8521-B50DC9D88B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7F2195-3769-496D-97CC-C55F29590861}"/>
              </a:ext>
            </a:extLst>
          </p:cNvPr>
          <p:cNvSpPr>
            <a:spLocks noGrp="1"/>
          </p:cNvSpPr>
          <p:nvPr>
            <p:ph type="sldNum" sz="quarter" idx="12"/>
          </p:nvPr>
        </p:nvSpPr>
        <p:spPr/>
        <p:txBody>
          <a:bodyPr/>
          <a:lstStyle/>
          <a:p>
            <a:fld id="{09965076-0D45-4D3E-97E2-8814F32070D3}" type="slidenum">
              <a:rPr lang="en-IN" smtClean="0"/>
              <a:t>‹#›</a:t>
            </a:fld>
            <a:endParaRPr lang="en-IN"/>
          </a:p>
        </p:txBody>
      </p:sp>
    </p:spTree>
    <p:extLst>
      <p:ext uri="{BB962C8B-B14F-4D97-AF65-F5344CB8AC3E}">
        <p14:creationId xmlns:p14="http://schemas.microsoft.com/office/powerpoint/2010/main" val="2949625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015562-25E0-465B-8CC4-DE875B662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927C6A-6787-4609-BC4D-F4886490F4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D48582-55B6-4805-AA74-897E943FE3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2B8D9-B649-4F1F-A28F-15063F5AF95F}" type="datetimeFigureOut">
              <a:rPr lang="en-IN" smtClean="0"/>
              <a:t>17-09-2024</a:t>
            </a:fld>
            <a:endParaRPr lang="en-IN"/>
          </a:p>
        </p:txBody>
      </p:sp>
      <p:sp>
        <p:nvSpPr>
          <p:cNvPr id="5" name="Footer Placeholder 4">
            <a:extLst>
              <a:ext uri="{FF2B5EF4-FFF2-40B4-BE49-F238E27FC236}">
                <a16:creationId xmlns:a16="http://schemas.microsoft.com/office/drawing/2014/main" id="{3D43DB94-4CBC-4143-83C9-2D04D16851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F46256-94A3-40F4-963C-33938DDFAE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65076-0D45-4D3E-97E2-8814F32070D3}" type="slidenum">
              <a:rPr lang="en-IN" smtClean="0"/>
              <a:t>‹#›</a:t>
            </a:fld>
            <a:endParaRPr lang="en-IN"/>
          </a:p>
        </p:txBody>
      </p:sp>
    </p:spTree>
    <p:extLst>
      <p:ext uri="{BB962C8B-B14F-4D97-AF65-F5344CB8AC3E}">
        <p14:creationId xmlns:p14="http://schemas.microsoft.com/office/powerpoint/2010/main" val="3882912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ADF156-D517-47EC-801B-F68C55D43D03}"/>
              </a:ext>
            </a:extLst>
          </p:cNvPr>
          <p:cNvSpPr>
            <a:spLocks noGrp="1"/>
          </p:cNvSpPr>
          <p:nvPr>
            <p:ph type="title"/>
          </p:nvPr>
        </p:nvSpPr>
        <p:spPr/>
        <p:txBody>
          <a:bodyPr/>
          <a:lstStyle/>
          <a:p>
            <a:r>
              <a:rPr lang="en-US" dirty="0"/>
              <a:t>ECHO TUNES: A MACHINE LEARNING-BASED MUSIC RECOMMENDATION SYSTEM</a:t>
            </a:r>
            <a:endParaRPr lang="en-IN" dirty="0"/>
          </a:p>
        </p:txBody>
      </p:sp>
      <p:sp>
        <p:nvSpPr>
          <p:cNvPr id="5" name="Content Placeholder 4">
            <a:extLst>
              <a:ext uri="{FF2B5EF4-FFF2-40B4-BE49-F238E27FC236}">
                <a16:creationId xmlns:a16="http://schemas.microsoft.com/office/drawing/2014/main" id="{04CB3668-D4BE-41EB-AC00-BCD332A26B48}"/>
              </a:ext>
            </a:extLst>
          </p:cNvPr>
          <p:cNvSpPr>
            <a:spLocks noGrp="1"/>
          </p:cNvSpPr>
          <p:nvPr>
            <p:ph idx="1"/>
          </p:nvPr>
        </p:nvSpPr>
        <p:spPr>
          <a:xfrm>
            <a:off x="838200" y="1825625"/>
            <a:ext cx="10515600" cy="1325563"/>
          </a:xfrm>
        </p:spPr>
        <p:txBody>
          <a:bodyPr/>
          <a:lstStyle/>
          <a:p>
            <a:r>
              <a:rPr lang="en-US" sz="2200" b="1" dirty="0"/>
              <a:t>Statement:</a:t>
            </a:r>
            <a:r>
              <a:rPr lang="en-US" sz="2200" dirty="0"/>
              <a:t> </a:t>
            </a:r>
            <a:r>
              <a:rPr lang="en-US" sz="1800" dirty="0"/>
              <a:t>Our project, Echo Tunes, focuses on creating a music recommendation system powered by machine learning. By analyzing audio features and user listening history, it generates personalized playlists to enhance the music experience. It is designed to cater to various music preferences and foster music discovery.</a:t>
            </a:r>
            <a:endParaRPr lang="en-IN" sz="1800" dirty="0"/>
          </a:p>
        </p:txBody>
      </p:sp>
      <p:sp>
        <p:nvSpPr>
          <p:cNvPr id="6" name="TextBox 5">
            <a:extLst>
              <a:ext uri="{FF2B5EF4-FFF2-40B4-BE49-F238E27FC236}">
                <a16:creationId xmlns:a16="http://schemas.microsoft.com/office/drawing/2014/main" id="{23C0C774-511D-4CB6-B02B-7468C8BBA03F}"/>
              </a:ext>
            </a:extLst>
          </p:cNvPr>
          <p:cNvSpPr txBox="1"/>
          <p:nvPr/>
        </p:nvSpPr>
        <p:spPr>
          <a:xfrm>
            <a:off x="646394" y="2920230"/>
            <a:ext cx="10387263" cy="923330"/>
          </a:xfrm>
          <a:prstGeom prst="rect">
            <a:avLst/>
          </a:prstGeom>
          <a:noFill/>
        </p:spPr>
        <p:txBody>
          <a:bodyPr wrap="square" rtlCol="0">
            <a:spAutoFit/>
          </a:bodyPr>
          <a:lstStyle/>
          <a:p>
            <a:r>
              <a:rPr lang="en-IN" b="1" dirty="0"/>
              <a:t>Algorithm:</a:t>
            </a:r>
            <a:r>
              <a:rPr lang="en-IN" dirty="0"/>
              <a:t> Machine learning models such as Random Forests, Support Vector Machines (SVM), or Deep Learning Networks (e.g. RNN, CNN) are used to predict song recommendations based on extracted song attributes like tempo, rhythm, and user listening patterns.</a:t>
            </a:r>
          </a:p>
        </p:txBody>
      </p:sp>
      <p:sp>
        <p:nvSpPr>
          <p:cNvPr id="7" name="TextBox 6">
            <a:extLst>
              <a:ext uri="{FF2B5EF4-FFF2-40B4-BE49-F238E27FC236}">
                <a16:creationId xmlns:a16="http://schemas.microsoft.com/office/drawing/2014/main" id="{AB97E5FD-A3AE-4E1C-BD56-543034037B64}"/>
              </a:ext>
            </a:extLst>
          </p:cNvPr>
          <p:cNvSpPr txBox="1"/>
          <p:nvPr/>
        </p:nvSpPr>
        <p:spPr>
          <a:xfrm>
            <a:off x="444616" y="3806348"/>
            <a:ext cx="7482980" cy="923330"/>
          </a:xfrm>
          <a:prstGeom prst="rect">
            <a:avLst/>
          </a:prstGeom>
          <a:noFill/>
        </p:spPr>
        <p:txBody>
          <a:bodyPr wrap="square" rtlCol="0">
            <a:spAutoFit/>
          </a:bodyPr>
          <a:lstStyle/>
          <a:p>
            <a:r>
              <a:rPr lang="en-US" b="1" dirty="0"/>
              <a:t>Datasets:</a:t>
            </a:r>
            <a:r>
              <a:rPr lang="en-US" dirty="0"/>
              <a:t> The Music Library Dataset serves as the backbone for Echo Tunes, containing crucial metadata and audio features necessary for building a robust recommendation system.</a:t>
            </a:r>
            <a:endParaRPr lang="en-IN" dirty="0"/>
          </a:p>
        </p:txBody>
      </p:sp>
      <p:sp>
        <p:nvSpPr>
          <p:cNvPr id="8" name="TextBox 7">
            <a:extLst>
              <a:ext uri="{FF2B5EF4-FFF2-40B4-BE49-F238E27FC236}">
                <a16:creationId xmlns:a16="http://schemas.microsoft.com/office/drawing/2014/main" id="{F359E252-54CB-49ED-B3F7-892E355159EE}"/>
              </a:ext>
            </a:extLst>
          </p:cNvPr>
          <p:cNvSpPr txBox="1"/>
          <p:nvPr/>
        </p:nvSpPr>
        <p:spPr>
          <a:xfrm>
            <a:off x="771088" y="4769386"/>
            <a:ext cx="8506436" cy="923330"/>
          </a:xfrm>
          <a:prstGeom prst="rect">
            <a:avLst/>
          </a:prstGeom>
          <a:noFill/>
        </p:spPr>
        <p:txBody>
          <a:bodyPr wrap="square" rtlCol="0">
            <a:spAutoFit/>
          </a:bodyPr>
          <a:lstStyle/>
          <a:p>
            <a:r>
              <a:rPr lang="en-US" b="1" dirty="0"/>
              <a:t>Expected Output:</a:t>
            </a:r>
            <a:r>
              <a:rPr lang="en-US" dirty="0"/>
              <a:t> The system will generate personalized playlists based on user preferences, offering a tailored music discovery experience that continually evolves as users interact with the platform.</a:t>
            </a:r>
            <a:endParaRPr lang="en-IN" dirty="0"/>
          </a:p>
        </p:txBody>
      </p:sp>
      <p:sp>
        <p:nvSpPr>
          <p:cNvPr id="9" name="TextBox 8">
            <a:extLst>
              <a:ext uri="{FF2B5EF4-FFF2-40B4-BE49-F238E27FC236}">
                <a16:creationId xmlns:a16="http://schemas.microsoft.com/office/drawing/2014/main" id="{991E3A60-EED8-470B-823C-A61EC7BD1B94}"/>
              </a:ext>
            </a:extLst>
          </p:cNvPr>
          <p:cNvSpPr txBox="1"/>
          <p:nvPr/>
        </p:nvSpPr>
        <p:spPr>
          <a:xfrm>
            <a:off x="1065402" y="5657671"/>
            <a:ext cx="5905849" cy="1200329"/>
          </a:xfrm>
          <a:prstGeom prst="rect">
            <a:avLst/>
          </a:prstGeom>
          <a:noFill/>
        </p:spPr>
        <p:txBody>
          <a:bodyPr wrap="square" rtlCol="0">
            <a:spAutoFit/>
          </a:bodyPr>
          <a:lstStyle/>
          <a:p>
            <a:r>
              <a:rPr lang="en-US" b="1" dirty="0"/>
              <a:t>Team Members:</a:t>
            </a:r>
            <a:endParaRPr lang="en-US" dirty="0"/>
          </a:p>
          <a:p>
            <a:pPr>
              <a:buFont typeface="Arial" panose="020B0604020202020204" pitchFamily="34" charset="0"/>
              <a:buChar char="•"/>
            </a:pPr>
            <a:r>
              <a:rPr lang="en-US" dirty="0"/>
              <a:t>2320030442: Balgury Ashrith Rao</a:t>
            </a:r>
          </a:p>
          <a:p>
            <a:pPr>
              <a:buFont typeface="Arial" panose="020B0604020202020204" pitchFamily="34" charset="0"/>
              <a:buChar char="•"/>
            </a:pPr>
            <a:r>
              <a:rPr lang="en-US" dirty="0"/>
              <a:t>2320030448: </a:t>
            </a:r>
            <a:r>
              <a:rPr lang="en-US" dirty="0" err="1"/>
              <a:t>Shrot</a:t>
            </a:r>
            <a:r>
              <a:rPr lang="en-US" dirty="0"/>
              <a:t> Kumar Pandey</a:t>
            </a:r>
          </a:p>
          <a:p>
            <a:pPr>
              <a:buFont typeface="Arial" panose="020B0604020202020204" pitchFamily="34" charset="0"/>
              <a:buChar char="•"/>
            </a:pPr>
            <a:r>
              <a:rPr lang="en-US" dirty="0"/>
              <a:t>2320030498: </a:t>
            </a:r>
            <a:r>
              <a:rPr lang="en-US" dirty="0" err="1"/>
              <a:t>Thigulla</a:t>
            </a:r>
            <a:r>
              <a:rPr lang="en-US" dirty="0"/>
              <a:t> Adithya Kiran Goud</a:t>
            </a:r>
          </a:p>
        </p:txBody>
      </p:sp>
    </p:spTree>
    <p:extLst>
      <p:ext uri="{BB962C8B-B14F-4D97-AF65-F5344CB8AC3E}">
        <p14:creationId xmlns:p14="http://schemas.microsoft.com/office/powerpoint/2010/main" val="2671893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189</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ECHO TUNES: A MACHINE LEARNING-BASED MUSIC RECOMMENDATION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ECHO TUNES: A MACHINE LEARNING-BASED MUSIC RECOMMENDATION SYSTEM</dc:title>
  <dc:creator>Ashrith balgury</dc:creator>
  <cp:lastModifiedBy>Ashrith balgury</cp:lastModifiedBy>
  <cp:revision>2</cp:revision>
  <dcterms:created xsi:type="dcterms:W3CDTF">2024-09-17T06:40:31Z</dcterms:created>
  <dcterms:modified xsi:type="dcterms:W3CDTF">2024-09-17T06:44:33Z</dcterms:modified>
</cp:coreProperties>
</file>