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 snapToGrid="0">
      <p:cViewPr varScale="1">
        <p:scale>
          <a:sx n="96" d="100"/>
          <a:sy n="96" d="100"/>
        </p:scale>
        <p:origin x="192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2/14/25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2/14/25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2/14/25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2/14/25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284" y="1767847"/>
            <a:ext cx="9144000" cy="1522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SECURE DATA HIDING IN IMAGES USING STEGANOGRAPHY </a:t>
            </a:r>
            <a:br>
              <a:rPr lang="en-US" b="1" dirty="0"/>
            </a:b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7961" y="388468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NAGA VENKATA ASHRIT GUTTULA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SREENIDHI INSTITUTE OF SCIENCE AND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 (COMPUTER SCIENCE AND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99249"/>
            <a:ext cx="11029615" cy="2696233"/>
          </a:xfrm>
        </p:spPr>
        <p:txBody>
          <a:bodyPr>
            <a:normAutofit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Repository: </a:t>
            </a:r>
            <a:r>
              <a:rPr lang="en-US" sz="2600" b="1" u="sng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https://ashrithg8704.github.io/Secure-Data-Hiding-In-Images-Using-Steganography/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448872"/>
            <a:ext cx="11029615" cy="3472752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Extend support to other image formats like JPEG and BMP.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Implement multi-layer encryption for added security.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 a mobile application for on-the-go secure data hiding.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AI-based steganalysis detection to test the robustness of the system.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err="1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682" y="2766219"/>
            <a:ext cx="9919103" cy="66278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explores secure data transmission by combining AES encryption with Least Significant Bit (LSB) steganography.</a:t>
            </a:r>
          </a:p>
          <a:p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aims to protect sensitive data sent over untrusted channels by encrypting the data and then hiding it within images, making it undetectable and more secure than traditional encryption methods alone.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438" y="702156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utilizes Python with several key libraries: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OpenCV for image manipulation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Crypto for AES encryption</a:t>
            </a:r>
          </a:p>
          <a:p>
            <a:pPr marL="0" indent="0">
              <a:buNone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hashlib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for password security</a:t>
            </a:r>
          </a:p>
          <a:p>
            <a:pPr marL="0" indent="0">
              <a:buNone/>
            </a:pP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numpy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for numerical tasks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base64 for encoding</a:t>
            </a:r>
          </a:p>
          <a:p>
            <a:pPr marL="0" indent="0">
              <a:buNone/>
            </a:pP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user interface is built using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Streamlit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IN" dirty="0"/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CE975A8E-D5BD-4482-B7A2-E3FAE5224C4E}"/>
              </a:ext>
            </a:extLst>
          </p:cNvPr>
          <p:cNvSpPr/>
          <p:nvPr/>
        </p:nvSpPr>
        <p:spPr>
          <a:xfrm>
            <a:off x="378729" y="1755572"/>
            <a:ext cx="404926" cy="233082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04AE15-9941-4392-856C-E1C818E16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2283108"/>
            <a:ext cx="451143" cy="292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EB38CB-51EA-4BA2-937E-494388E4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95" y="2788627"/>
            <a:ext cx="451143" cy="29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8F8149-64C9-497E-A88A-8B492F747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3343722"/>
            <a:ext cx="451143" cy="292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DC8A33-7844-4A66-836B-6AFA37A2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84" y="3958272"/>
            <a:ext cx="451143" cy="2926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7FF832-1835-463E-BDF3-DE7021E6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30" y="4510596"/>
            <a:ext cx="451143" cy="292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F5A0F4-8924-4A6A-9E94-297F8CEF9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29" y="5045345"/>
            <a:ext cx="451143" cy="2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enhances security by combining AES encryption with LSB steganography, implemented in a user-friendly </a:t>
            </a:r>
            <a:r>
              <a:rPr lang="en-IN" sz="2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Streamlit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application.</a:t>
            </a:r>
          </a:p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features password-based authentication, real-time encoding/decoding, and supports lossless PNG image embedding for secure and undetectable data hiding suitable for sensitive applications.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180327"/>
          </a:xfrm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Individuals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securely sharing private information (e.g., passwords, documents).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Organizations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confidential communication and data protection.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Government Agencies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secure transmission of classified information.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Researchers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For experimenting with advanced steganography techniques.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541419"/>
            <a:ext cx="11029615" cy="580927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1 :</a:t>
            </a: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D1D5DB"/>
              </a:solidFill>
              <a:latin typeface="ui-sans-serif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C640A-0E8D-6448-B245-8CB1FB43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61" y="1232452"/>
            <a:ext cx="7302494" cy="484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F939-BFD8-45B1-8D0D-BA139F08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1FAFF-6744-4BB9-9890-093650A8C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92338"/>
            <a:ext cx="11029615" cy="4673324"/>
          </a:xfrm>
        </p:spPr>
        <p:txBody>
          <a:bodyPr/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Screenshot 2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27A59-D4EE-7C48-8451-2D455CAA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15" y="1910131"/>
            <a:ext cx="5412185" cy="44656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54C45-6927-6441-9547-32C10B5B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89" y="1910130"/>
            <a:ext cx="5212618" cy="44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60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project successfully implements secure data hiding within images by combining AES encryption and LSB steganography, providing a robust and user-friendly solution for secure data transmission.</a:t>
            </a:r>
          </a:p>
          <a:p>
            <a:r>
              <a:rPr lang="en-IN" sz="2400" dirty="0">
                <a:solidFill>
                  <a:srgbClr val="000000"/>
                </a:solidFill>
                <a:latin typeface="-webkit-standard"/>
              </a:rPr>
              <a:t>Additionally, the project leverages a password-based authentication system to ensure only authorized individuals can access the hidden information.</a:t>
            </a:r>
          </a:p>
          <a:p>
            <a:r>
              <a:rPr lang="en-IN" sz="2400" dirty="0">
                <a:solidFill>
                  <a:srgbClr val="000000"/>
                </a:solidFill>
                <a:latin typeface="-webkit-standard"/>
              </a:rPr>
              <a:t>Future development </a:t>
            </a:r>
            <a:r>
              <a:rPr lang="en-IN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could expand file format support and enhance error handling.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fadb41d3-f9cb-40fb-903c-8cacaba95bb5"/>
    <ds:schemaRef ds:uri="b30265f8-c5e2-4918-b4a1-b977299ca3e2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369</Words>
  <Application>Microsoft Macintosh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-webkit-standard</vt:lpstr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SECURE DATA HIDING IN IMAGES USING STEGANOGRAPHY  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Ashrith G</cp:lastModifiedBy>
  <cp:revision>32</cp:revision>
  <dcterms:created xsi:type="dcterms:W3CDTF">2021-05-26T16:50:10Z</dcterms:created>
  <dcterms:modified xsi:type="dcterms:W3CDTF">2025-02-14T08:28:50Z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