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/>
    <p:restoredTop sz="94670"/>
  </p:normalViewPr>
  <p:slideViewPr>
    <p:cSldViewPr snapToGrid="0">
      <p:cViewPr varScale="1">
        <p:scale>
          <a:sx n="96" d="100"/>
          <a:sy n="96" d="100"/>
        </p:scale>
        <p:origin x="192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24/02/25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rithg8704/Secure-Data-Hiding-In-Images-Using-Steganogra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SECURE DATA HIDING IN IMAGES USING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7961" y="388468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NAGA VENKATA ASHRIT GUTTULA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SREENIDHI INSTITUTE OF SCIENCE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 (COMPUTER SCIENCE AND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600" b="1" u="sng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</a:t>
            </a:r>
            <a:r>
              <a:rPr lang="en-US" sz="26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/ashrithg8704/Secure-Data-Hiding-In-Images-Using-Steganography</a:t>
            </a:r>
            <a:endParaRPr lang="en-US" sz="2600" b="1" u="sng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steganalysis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project explores secure data transmission by combining AES encryption with Least Significant Bit (LSB) steganography.</a:t>
            </a:r>
          </a:p>
          <a:p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aims to protect sensitive data sent over untrusted channels by encrypting the data and then hiding it within images, making it undetectable and more secure than traditional encryption methods alone.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38" y="702156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project utilizes Python with several key libraries:</a:t>
            </a:r>
          </a:p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OpenCV for image manipulation</a:t>
            </a:r>
          </a:p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Crypto for AES encryption</a:t>
            </a:r>
          </a:p>
          <a:p>
            <a:pPr marL="0" indent="0">
              <a:buNone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hashlib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for password security</a:t>
            </a:r>
          </a:p>
          <a:p>
            <a:pPr marL="0" indent="0">
              <a:buNone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numpy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for numerical tasks</a:t>
            </a:r>
          </a:p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base64 for encoding</a:t>
            </a:r>
          </a:p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user interface is built using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Streamlit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IN" dirty="0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378729" y="1755572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4" y="2283108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5" y="2788627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4" y="3343722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4" y="3958272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0" y="4510596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9" y="5045345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project enhances security by combining AES encryption with LSB steganography, implemented in a user-friendly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Streamlit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application.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features password-based authentication, real-time encoding/decoding, and supports lossless PNG image embedding for secure and undetectable data hiding suitable for sensitive applications.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41419"/>
            <a:ext cx="11029615" cy="58092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40A-0E8D-6448-B245-8CB1FB43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61" y="1232452"/>
            <a:ext cx="7302494" cy="48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27A59-D4EE-7C48-8451-2D455CAA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5" y="1910131"/>
            <a:ext cx="5412185" cy="4465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54C45-6927-6441-9547-32C10B5B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89" y="1910130"/>
            <a:ext cx="5212618" cy="4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project successfully implements secure data hiding within images by combining AES encryption and LSB steganography, providing a robust and user-friendly solution for secure data transmission.</a:t>
            </a:r>
          </a:p>
          <a:p>
            <a:r>
              <a:rPr lang="en-IN" sz="2400" dirty="0">
                <a:solidFill>
                  <a:srgbClr val="000000"/>
                </a:solidFill>
                <a:latin typeface="-webkit-standard"/>
              </a:rPr>
              <a:t>Additionally, the project leverages a password-based authentication system to ensure only authorized individuals can access the hidden information.</a:t>
            </a:r>
          </a:p>
          <a:p>
            <a:r>
              <a:rPr lang="en-IN" sz="2400" dirty="0">
                <a:solidFill>
                  <a:srgbClr val="000000"/>
                </a:solidFill>
                <a:latin typeface="-webkit-standard"/>
              </a:rPr>
              <a:t>Future development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could expand file format support and enhance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100</TotalTime>
  <Words>368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-webkit-standard</vt:lpstr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SECURE DATA HIDING IN IMAGES USING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Ashrith G</cp:lastModifiedBy>
  <cp:revision>33</cp:revision>
  <dcterms:created xsi:type="dcterms:W3CDTF">2021-05-26T16:50:10Z</dcterms:created>
  <dcterms:modified xsi:type="dcterms:W3CDTF">2025-02-24T17:16:57Z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