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3"/>
    <p:restoredTop sz="94617"/>
  </p:normalViewPr>
  <p:slideViewPr>
    <p:cSldViewPr snapToGrid="0" snapToObjects="1">
      <p:cViewPr varScale="1">
        <p:scale>
          <a:sx n="96" d="100"/>
          <a:sy n="96" d="100"/>
        </p:scale>
        <p:origin x="4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149-04F5-5841-BD11-EA2FBCB37D4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945B-A71A-9245-A706-618325B4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6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36" y="1812248"/>
            <a:ext cx="8629767" cy="3370231"/>
          </a:xfrm>
        </p:spPr>
        <p:txBody>
          <a:bodyPr/>
          <a:lstStyle/>
          <a:p>
            <a:r>
              <a:rPr lang="en-US" dirty="0">
                <a:latin typeface="Lemon/Milk" panose="020B0603050302020204" pitchFamily="34" charset="0"/>
              </a:rPr>
              <a:t>PERFORMANCE PREDICTION FOR PORTING ALGORITHMS AND APPLICATIONS TO ARCHITECTURES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172088"/>
            <a:ext cx="7766936" cy="1096899"/>
          </a:xfrm>
        </p:spPr>
        <p:txBody>
          <a:bodyPr/>
          <a:lstStyle/>
          <a:p>
            <a:r>
              <a:rPr lang="en-US" dirty="0"/>
              <a:t>Karan Sapra, Ashrit Shetty and Dr. Melissa Smith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6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QUANTITATIVE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2793" y="5426939"/>
            <a:ext cx="8233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Performance prediction for 10 different platform and conﬁgurations using </a:t>
            </a:r>
          </a:p>
          <a:p>
            <a:pPr algn="ctr"/>
            <a:r>
              <a:rPr lang="en-US" dirty="0"/>
              <a:t>parallel implementation in OpenMP (Xeon Phi) and PAPI hardware counters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" r="8059"/>
          <a:stretch/>
        </p:blipFill>
        <p:spPr>
          <a:xfrm>
            <a:off x="694258" y="1266444"/>
            <a:ext cx="8830540" cy="41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5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QUALITATIVE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7466" y="5380180"/>
            <a:ext cx="6031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Architecture and platform prediction using </a:t>
            </a:r>
          </a:p>
          <a:p>
            <a:pPr algn="ctr"/>
            <a:r>
              <a:rPr lang="en-US" dirty="0"/>
              <a:t>serial implementation in C and PAPI hardware counters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1" b="810"/>
          <a:stretch/>
        </p:blipFill>
        <p:spPr>
          <a:xfrm>
            <a:off x="2327466" y="1170882"/>
            <a:ext cx="6037956" cy="42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0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COLABORATION SCOPE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361209"/>
            <a:ext cx="898194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Predicting power requirements for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 our prediction model with power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Find architecture with minimum power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Find programming language leading to low power </a:t>
            </a:r>
          </a:p>
          <a:p>
            <a:r>
              <a:rPr lang="en-US" sz="2800" dirty="0"/>
              <a:t>	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Find the best platform for optimal balance between </a:t>
            </a:r>
          </a:p>
          <a:p>
            <a:r>
              <a:rPr lang="en-US" sz="2800" dirty="0"/>
              <a:t>	performance and power</a:t>
            </a:r>
          </a:p>
        </p:txBody>
      </p:sp>
    </p:spTree>
    <p:extLst>
      <p:ext uri="{BB962C8B-B14F-4D97-AF65-F5344CB8AC3E}">
        <p14:creationId xmlns:p14="http://schemas.microsoft.com/office/powerpoint/2010/main" val="149442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2.001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2" r="2348"/>
          <a:stretch/>
        </p:blipFill>
        <p:spPr bwMode="auto">
          <a:xfrm>
            <a:off x="1223306" y="1068096"/>
            <a:ext cx="8107730" cy="511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MOTIVATION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5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MOTIVATION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" r="3393"/>
          <a:stretch/>
        </p:blipFill>
        <p:spPr>
          <a:xfrm>
            <a:off x="1088420" y="1298019"/>
            <a:ext cx="7306964" cy="4513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8160" y="5798999"/>
            <a:ext cx="60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Performance mapping from one architecture to another</a:t>
            </a:r>
          </a:p>
        </p:txBody>
      </p:sp>
    </p:spTree>
    <p:extLst>
      <p:ext uri="{BB962C8B-B14F-4D97-AF65-F5344CB8AC3E}">
        <p14:creationId xmlns:p14="http://schemas.microsoft.com/office/powerpoint/2010/main" val="205283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MODEL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8" y="1489166"/>
            <a:ext cx="8823294" cy="3918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3678" y="5408023"/>
            <a:ext cx="428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Block diagram of our prediction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9100" y="2673626"/>
            <a:ext cx="1823830" cy="993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NeueLT Pro 55 Roman" panose="020B0604020202020204" pitchFamily="34" charset="0"/>
              </a:rPr>
              <a:t>Prediction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HelveticaNeueLT Pro 55 Roman" panose="020B06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61085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052" t="23918" r="16710" b="18539"/>
          <a:stretch/>
        </p:blipFill>
        <p:spPr>
          <a:xfrm>
            <a:off x="723284" y="1170780"/>
            <a:ext cx="8828443" cy="425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3511" y="5525552"/>
            <a:ext cx="697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Sample values of hardware counters for serial 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3299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FEATURE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820" t="35812" r="15128" b="26809"/>
          <a:stretch/>
        </p:blipFill>
        <p:spPr>
          <a:xfrm>
            <a:off x="802948" y="2046282"/>
            <a:ext cx="7877908" cy="3182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979" y="1303832"/>
            <a:ext cx="3911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Pearson Coefficient (r)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8434" y="5231375"/>
            <a:ext cx="879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Pearson coefficient gives a value between -1 and +1 where 1 is most correlated, </a:t>
            </a:r>
          </a:p>
          <a:p>
            <a:pPr algn="ctr"/>
            <a:r>
              <a:rPr lang="en-US" dirty="0"/>
              <a:t>0 is no correlation and -1 is most negatively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279820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QUANTITATIVE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0897" y="5395034"/>
            <a:ext cx="737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Performance prediction for 10 different platform and conﬁgurations </a:t>
            </a:r>
          </a:p>
          <a:p>
            <a:pPr algn="ctr"/>
            <a:r>
              <a:rPr lang="en-US" dirty="0">
                <a:latin typeface="+mj-lt"/>
              </a:rPr>
              <a:t>using serial implementation in C and PAPI hardware counters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" r="8705"/>
          <a:stretch/>
        </p:blipFill>
        <p:spPr>
          <a:xfrm>
            <a:off x="767112" y="1245444"/>
            <a:ext cx="8705613" cy="41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9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QUANTITATIVE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681" y="5432923"/>
            <a:ext cx="8016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Performance prediction for 10 different platform and conﬁgurations using </a:t>
            </a:r>
          </a:p>
          <a:p>
            <a:pPr algn="ctr"/>
            <a:r>
              <a:rPr lang="en-US" dirty="0">
                <a:latin typeface="+mj-lt"/>
              </a:rPr>
              <a:t>parallel implementation in CUDA and CUPTI hardware counters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7621"/>
          <a:stretch/>
        </p:blipFill>
        <p:spPr>
          <a:xfrm>
            <a:off x="709613" y="1272428"/>
            <a:ext cx="8862175" cy="41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34" y="258372"/>
            <a:ext cx="7766936" cy="851836"/>
          </a:xfrm>
        </p:spPr>
        <p:txBody>
          <a:bodyPr/>
          <a:lstStyle/>
          <a:p>
            <a:pPr algn="l"/>
            <a:r>
              <a:rPr lang="en-US" dirty="0"/>
              <a:t>QUANTITATIVE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9565"/>
            <a:ext cx="1716869" cy="858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7487" y="5388355"/>
            <a:ext cx="8016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Performance prediction for 10 different platform and conﬁgurations using </a:t>
            </a:r>
          </a:p>
          <a:p>
            <a:pPr algn="ctr"/>
            <a:r>
              <a:rPr lang="en-US" dirty="0"/>
              <a:t>parallel implementation in OpenMP (CPU) and PAPI hardware counters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7621"/>
          <a:stretch/>
        </p:blipFill>
        <p:spPr>
          <a:xfrm>
            <a:off x="704419" y="1227860"/>
            <a:ext cx="8862176" cy="41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80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lemson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A6920"/>
      </a:accent1>
      <a:accent2>
        <a:srgbClr val="512C80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04633A-EF95-E747-B31D-52772B0D5F4F}" vid="{4E373C88-9179-694C-A8B3-BC3A8EA9AE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FCTL_Presentation_Template</Template>
  <TotalTime>40</TotalTime>
  <Words>208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HelveticaNeueLT Pro 55 Roman</vt:lpstr>
      <vt:lpstr>Lemon/Milk</vt:lpstr>
      <vt:lpstr>Trebuchet MS</vt:lpstr>
      <vt:lpstr>Wingdings 3</vt:lpstr>
      <vt:lpstr>Facet</vt:lpstr>
      <vt:lpstr>PERFORMANCE PREDICTION FOR PORTING ALGORITHMS AND APPLICATIONS TO ARCHITECTURES</vt:lpstr>
      <vt:lpstr>MOTIVATION</vt:lpstr>
      <vt:lpstr>MOTIVATION</vt:lpstr>
      <vt:lpstr>MODEL ARCHITECTURE</vt:lpstr>
      <vt:lpstr>DATASET</vt:lpstr>
      <vt:lpstr>FEATURE SELECTION</vt:lpstr>
      <vt:lpstr>QUANTITATIVE RESULTS</vt:lpstr>
      <vt:lpstr>QUANTITATIVE RESULTS</vt:lpstr>
      <vt:lpstr>QUANTITATIVE RESULTS</vt:lpstr>
      <vt:lpstr>QUANTITATIVE RESULTS</vt:lpstr>
      <vt:lpstr>QUALITATIVE RESULTS</vt:lpstr>
      <vt:lpstr>COLABORATION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PREDICTION FOR PORTING ALGORITHMS AND APPLICATIONS TO ARCHITECTURES</dc:title>
  <dc:creator>Ashrit Sudhakar Shetty</dc:creator>
  <cp:lastModifiedBy>Ashrit Sudhakar Shetty</cp:lastModifiedBy>
  <cp:revision>6</cp:revision>
  <dcterms:created xsi:type="dcterms:W3CDTF">2017-05-18T04:33:01Z</dcterms:created>
  <dcterms:modified xsi:type="dcterms:W3CDTF">2017-05-18T06:12:40Z</dcterms:modified>
</cp:coreProperties>
</file>