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00"/>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08"/>
    <p:restoredTop sz="95788"/>
  </p:normalViewPr>
  <p:slideViewPr>
    <p:cSldViewPr snapToGrid="0" snapToObjects="1">
      <p:cViewPr>
        <p:scale>
          <a:sx n="122" d="100"/>
          <a:sy n="122" d="100"/>
        </p:scale>
        <p:origin x="1288" y="6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4/26/23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4/26/23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4/26/23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4/26/23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4/26/23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4/26/23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4/26/23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4/26/23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19" name="Group 18">
            <a:extLst>
              <a:ext uri="{FF2B5EF4-FFF2-40B4-BE49-F238E27FC236}">
                <a16:creationId xmlns:a16="http://schemas.microsoft.com/office/drawing/2014/main" id="{BA919F6F-58A5-0B1F-8B6F-240B2C59AA23}"/>
              </a:ext>
            </a:extLst>
          </p:cNvPr>
          <p:cNvGrpSpPr/>
          <p:nvPr/>
        </p:nvGrpSpPr>
        <p:grpSpPr>
          <a:xfrm>
            <a:off x="126123" y="757512"/>
            <a:ext cx="11960774" cy="5821901"/>
            <a:chOff x="126123" y="757512"/>
            <a:chExt cx="11960774" cy="5821901"/>
          </a:xfrm>
        </p:grpSpPr>
        <p:pic>
          <p:nvPicPr>
            <p:cNvPr id="5" name="Picture 4">
              <a:extLst>
                <a:ext uri="{FF2B5EF4-FFF2-40B4-BE49-F238E27FC236}">
                  <a16:creationId xmlns:a16="http://schemas.microsoft.com/office/drawing/2014/main" id="{4439DEC8-4537-B0E8-F91A-5CC13A575287}"/>
                </a:ext>
              </a:extLst>
            </p:cNvPr>
            <p:cNvPicPr>
              <a:picLocks noChangeAspect="1"/>
            </p:cNvPicPr>
            <p:nvPr/>
          </p:nvPicPr>
          <p:blipFill>
            <a:blip r:embed="rId3"/>
            <a:stretch>
              <a:fillRect/>
            </a:stretch>
          </p:blipFill>
          <p:spPr>
            <a:xfrm>
              <a:off x="3697235" y="1380855"/>
              <a:ext cx="5270539" cy="4786850"/>
            </a:xfrm>
            <a:prstGeom prst="rect">
              <a:avLst/>
            </a:prstGeom>
          </p:spPr>
        </p:pic>
        <p:pic>
          <p:nvPicPr>
            <p:cNvPr id="8" name="Picture 7">
              <a:extLst>
                <a:ext uri="{FF2B5EF4-FFF2-40B4-BE49-F238E27FC236}">
                  <a16:creationId xmlns:a16="http://schemas.microsoft.com/office/drawing/2014/main" id="{6BCAD3EA-EECB-F331-2410-A873F7102510}"/>
                </a:ext>
              </a:extLst>
            </p:cNvPr>
            <p:cNvPicPr>
              <a:picLocks noChangeAspect="1"/>
            </p:cNvPicPr>
            <p:nvPr/>
          </p:nvPicPr>
          <p:blipFill>
            <a:blip r:embed="rId4"/>
            <a:stretch>
              <a:fillRect/>
            </a:stretch>
          </p:blipFill>
          <p:spPr>
            <a:xfrm>
              <a:off x="209180" y="1059137"/>
              <a:ext cx="3600431" cy="2558496"/>
            </a:xfrm>
            <a:prstGeom prst="rect">
              <a:avLst/>
            </a:prstGeom>
          </p:spPr>
        </p:pic>
        <p:pic>
          <p:nvPicPr>
            <p:cNvPr id="10" name="Picture 9">
              <a:extLst>
                <a:ext uri="{FF2B5EF4-FFF2-40B4-BE49-F238E27FC236}">
                  <a16:creationId xmlns:a16="http://schemas.microsoft.com/office/drawing/2014/main" id="{C273E37B-5B85-9B93-F414-CC9FBBEB513A}"/>
                </a:ext>
              </a:extLst>
            </p:cNvPr>
            <p:cNvPicPr>
              <a:picLocks noChangeAspect="1"/>
            </p:cNvPicPr>
            <p:nvPr/>
          </p:nvPicPr>
          <p:blipFill>
            <a:blip r:embed="rId5"/>
            <a:stretch>
              <a:fillRect/>
            </a:stretch>
          </p:blipFill>
          <p:spPr>
            <a:xfrm>
              <a:off x="8550508" y="3622210"/>
              <a:ext cx="3419689" cy="2416314"/>
            </a:xfrm>
            <a:prstGeom prst="rect">
              <a:avLst/>
            </a:prstGeom>
          </p:spPr>
        </p:pic>
        <p:sp>
          <p:nvSpPr>
            <p:cNvPr id="11" name="Rectangle 10">
              <a:extLst>
                <a:ext uri="{FF2B5EF4-FFF2-40B4-BE49-F238E27FC236}">
                  <a16:creationId xmlns:a16="http://schemas.microsoft.com/office/drawing/2014/main" id="{60DD0444-66C7-E842-0E06-22B6F39AE1A6}"/>
                </a:ext>
              </a:extLst>
            </p:cNvPr>
            <p:cNvSpPr/>
            <p:nvPr/>
          </p:nvSpPr>
          <p:spPr>
            <a:xfrm>
              <a:off x="5592060" y="1540649"/>
              <a:ext cx="1053760" cy="369332"/>
            </a:xfrm>
            <a:prstGeom prst="rect">
              <a:avLst/>
            </a:prstGeom>
          </p:spPr>
          <p:txBody>
            <a:bodyPr wrap="square">
              <a:spAutoFit/>
            </a:bodyPr>
            <a:lstStyle/>
            <a:p>
              <a:r>
                <a:rPr lang="en-US" b="1" dirty="0">
                  <a:latin typeface="Helvetica" panose="020B0604020202020204" pitchFamily="34" charset="0"/>
                </a:rPr>
                <a:t>smooth</a:t>
              </a:r>
            </a:p>
          </p:txBody>
        </p:sp>
        <p:sp>
          <p:nvSpPr>
            <p:cNvPr id="12" name="Rectangle 11">
              <a:extLst>
                <a:ext uri="{FF2B5EF4-FFF2-40B4-BE49-F238E27FC236}">
                  <a16:creationId xmlns:a16="http://schemas.microsoft.com/office/drawing/2014/main" id="{9D3E83FF-5F63-6254-CDE4-9ADEBC13FED9}"/>
                </a:ext>
              </a:extLst>
            </p:cNvPr>
            <p:cNvSpPr/>
            <p:nvPr/>
          </p:nvSpPr>
          <p:spPr>
            <a:xfrm>
              <a:off x="5838798" y="2338385"/>
              <a:ext cx="1957060" cy="646331"/>
            </a:xfrm>
            <a:prstGeom prst="rect">
              <a:avLst/>
            </a:prstGeom>
          </p:spPr>
          <p:txBody>
            <a:bodyPr wrap="square">
              <a:spAutoFit/>
            </a:bodyPr>
            <a:lstStyle/>
            <a:p>
              <a:pPr algn="ctr"/>
              <a:r>
                <a:rPr lang="en-US" b="1" dirty="0">
                  <a:solidFill>
                    <a:srgbClr val="FFA500"/>
                  </a:solidFill>
                  <a:latin typeface="Helvetica" panose="020B0604020202020204" pitchFamily="34" charset="0"/>
                </a:rPr>
                <a:t>abrupt direction change</a:t>
              </a:r>
            </a:p>
          </p:txBody>
        </p:sp>
        <p:sp>
          <p:nvSpPr>
            <p:cNvPr id="13" name="Rectangle 12">
              <a:extLst>
                <a:ext uri="{FF2B5EF4-FFF2-40B4-BE49-F238E27FC236}">
                  <a16:creationId xmlns:a16="http://schemas.microsoft.com/office/drawing/2014/main" id="{5DCA7419-007E-646F-E406-1E45FABEB919}"/>
                </a:ext>
              </a:extLst>
            </p:cNvPr>
            <p:cNvSpPr/>
            <p:nvPr/>
          </p:nvSpPr>
          <p:spPr>
            <a:xfrm>
              <a:off x="1482515" y="3746680"/>
              <a:ext cx="1053760" cy="369332"/>
            </a:xfrm>
            <a:prstGeom prst="rect">
              <a:avLst/>
            </a:prstGeom>
          </p:spPr>
          <p:txBody>
            <a:bodyPr wrap="square">
              <a:spAutoFit/>
            </a:bodyPr>
            <a:lstStyle/>
            <a:p>
              <a:r>
                <a:rPr lang="en-US" b="1" dirty="0">
                  <a:latin typeface="Helvetica" panose="020B0604020202020204" pitchFamily="34" charset="0"/>
                </a:rPr>
                <a:t>smooth</a:t>
              </a:r>
            </a:p>
          </p:txBody>
        </p:sp>
        <p:sp>
          <p:nvSpPr>
            <p:cNvPr id="14" name="Rectangle 13">
              <a:extLst>
                <a:ext uri="{FF2B5EF4-FFF2-40B4-BE49-F238E27FC236}">
                  <a16:creationId xmlns:a16="http://schemas.microsoft.com/office/drawing/2014/main" id="{DA5F7D99-F134-D37E-B7F2-A7952E5F65A5}"/>
                </a:ext>
              </a:extLst>
            </p:cNvPr>
            <p:cNvSpPr/>
            <p:nvPr/>
          </p:nvSpPr>
          <p:spPr>
            <a:xfrm>
              <a:off x="8855045" y="6124302"/>
              <a:ext cx="2810613" cy="369332"/>
            </a:xfrm>
            <a:prstGeom prst="rect">
              <a:avLst/>
            </a:prstGeom>
          </p:spPr>
          <p:txBody>
            <a:bodyPr wrap="square">
              <a:spAutoFit/>
            </a:bodyPr>
            <a:lstStyle/>
            <a:p>
              <a:pPr algn="ctr"/>
              <a:r>
                <a:rPr lang="en-US" b="1" dirty="0">
                  <a:solidFill>
                    <a:srgbClr val="FFA500"/>
                  </a:solidFill>
                  <a:latin typeface="Helvetica" panose="020B0604020202020204" pitchFamily="34" charset="0"/>
                </a:rPr>
                <a:t>abrupt direction change</a:t>
              </a:r>
            </a:p>
          </p:txBody>
        </p:sp>
        <p:sp>
          <p:nvSpPr>
            <p:cNvPr id="15" name="Rectangle 14">
              <a:extLst>
                <a:ext uri="{FF2B5EF4-FFF2-40B4-BE49-F238E27FC236}">
                  <a16:creationId xmlns:a16="http://schemas.microsoft.com/office/drawing/2014/main" id="{233EB51E-3C51-64E8-918F-8C803907A82A}"/>
                </a:ext>
              </a:extLst>
            </p:cNvPr>
            <p:cNvSpPr/>
            <p:nvPr/>
          </p:nvSpPr>
          <p:spPr>
            <a:xfrm>
              <a:off x="126123" y="893378"/>
              <a:ext cx="3725528" cy="3222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78B4AC-F1C2-7604-4B5E-43A8C6249D56}"/>
                </a:ext>
              </a:extLst>
            </p:cNvPr>
            <p:cNvSpPr/>
            <p:nvPr/>
          </p:nvSpPr>
          <p:spPr>
            <a:xfrm>
              <a:off x="8471338" y="3492341"/>
              <a:ext cx="3615559" cy="3087072"/>
            </a:xfrm>
            <a:prstGeom prst="rect">
              <a:avLst/>
            </a:prstGeom>
            <a:noFill/>
            <a:ln>
              <a:solidFill>
                <a:srgbClr val="FFA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4962410A-F7B6-8F25-E162-EFF059E662CC}"/>
                </a:ext>
              </a:extLst>
            </p:cNvPr>
            <p:cNvSpPr/>
            <p:nvPr/>
          </p:nvSpPr>
          <p:spPr>
            <a:xfrm>
              <a:off x="4155781" y="1118442"/>
              <a:ext cx="3640077" cy="254643"/>
            </a:xfrm>
            <a:prstGeom prst="rightArrow">
              <a:avLst/>
            </a:prstGeom>
            <a:gradFill flip="none" rotWithShape="1">
              <a:gsLst>
                <a:gs pos="0">
                  <a:schemeClr val="bg1"/>
                </a:gs>
                <a:gs pos="41000">
                  <a:schemeClr val="bg2"/>
                </a:gs>
                <a:gs pos="83000">
                  <a:schemeClr val="bg2">
                    <a:lumMod val="75000"/>
                  </a:schemeClr>
                </a:gs>
                <a:gs pos="100000">
                  <a:schemeClr val="tx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5981"/>
                </a:solidFill>
              </a:endParaRPr>
            </a:p>
          </p:txBody>
        </p:sp>
        <p:sp>
          <p:nvSpPr>
            <p:cNvPr id="18" name="Rectangle 17">
              <a:extLst>
                <a:ext uri="{FF2B5EF4-FFF2-40B4-BE49-F238E27FC236}">
                  <a16:creationId xmlns:a16="http://schemas.microsoft.com/office/drawing/2014/main" id="{1C82D030-48A6-41E9-FBD0-4EDBF69073A7}"/>
                </a:ext>
              </a:extLst>
            </p:cNvPr>
            <p:cNvSpPr/>
            <p:nvPr/>
          </p:nvSpPr>
          <p:spPr>
            <a:xfrm>
              <a:off x="5059217" y="757512"/>
              <a:ext cx="1758111" cy="369332"/>
            </a:xfrm>
            <a:prstGeom prst="rect">
              <a:avLst/>
            </a:prstGeom>
          </p:spPr>
          <p:txBody>
            <a:bodyPr wrap="square">
              <a:spAutoFit/>
            </a:bodyPr>
            <a:lstStyle/>
            <a:p>
              <a:r>
                <a:rPr lang="en-US" i="1" dirty="0">
                  <a:latin typeface="Helvetica" panose="020B0604020202020204" pitchFamily="34" charset="0"/>
                </a:rPr>
                <a:t>Time evolution</a:t>
              </a:r>
            </a:p>
          </p:txBody>
        </p:sp>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3953</TotalTime>
  <Words>210</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596</cp:revision>
  <dcterms:created xsi:type="dcterms:W3CDTF">2021-11-29T16:48:02Z</dcterms:created>
  <dcterms:modified xsi:type="dcterms:W3CDTF">2023-04-26T20:07:06Z</dcterms:modified>
</cp:coreProperties>
</file>