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38"/>
    <p:restoredTop sz="95788"/>
  </p:normalViewPr>
  <p:slideViewPr>
    <p:cSldViewPr snapToGrid="0" snapToObjects="1">
      <p:cViewPr varScale="1">
        <p:scale>
          <a:sx n="107" d="100"/>
          <a:sy n="107" d="100"/>
        </p:scale>
        <p:origin x="10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5/8/23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5/8/23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5/8/23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5/8/23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5/8/23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5/8/23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5/8/23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5/8/23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5/8/23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5/8/23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15" name="Group 14">
            <a:extLst>
              <a:ext uri="{FF2B5EF4-FFF2-40B4-BE49-F238E27FC236}">
                <a16:creationId xmlns:a16="http://schemas.microsoft.com/office/drawing/2014/main" id="{5598F840-5114-EC93-C061-E84893F4F91A}"/>
              </a:ext>
            </a:extLst>
          </p:cNvPr>
          <p:cNvGrpSpPr/>
          <p:nvPr/>
        </p:nvGrpSpPr>
        <p:grpSpPr>
          <a:xfrm>
            <a:off x="2194740" y="29340"/>
            <a:ext cx="7866198" cy="6753069"/>
            <a:chOff x="2194740" y="29340"/>
            <a:chExt cx="7866198" cy="6753069"/>
          </a:xfrm>
        </p:grpSpPr>
        <p:pic>
          <p:nvPicPr>
            <p:cNvPr id="6" name="Picture 5">
              <a:extLst>
                <a:ext uri="{FF2B5EF4-FFF2-40B4-BE49-F238E27FC236}">
                  <a16:creationId xmlns:a16="http://schemas.microsoft.com/office/drawing/2014/main" id="{B30750EE-D9C5-9404-266B-2BB209D3C719}"/>
                </a:ext>
              </a:extLst>
            </p:cNvPr>
            <p:cNvPicPr>
              <a:picLocks noChangeAspect="1"/>
            </p:cNvPicPr>
            <p:nvPr/>
          </p:nvPicPr>
          <p:blipFill rotWithShape="1">
            <a:blip r:embed="rId3"/>
            <a:srcRect l="14232" t="11263" r="11240" b="10520"/>
            <a:stretch/>
          </p:blipFill>
          <p:spPr>
            <a:xfrm>
              <a:off x="4149183" y="617677"/>
              <a:ext cx="5874023" cy="6164732"/>
            </a:xfrm>
            <a:prstGeom prst="rect">
              <a:avLst/>
            </a:prstGeom>
          </p:spPr>
        </p:pic>
        <p:sp>
          <p:nvSpPr>
            <p:cNvPr id="3" name="Right Arrow 2">
              <a:extLst>
                <a:ext uri="{FF2B5EF4-FFF2-40B4-BE49-F238E27FC236}">
                  <a16:creationId xmlns:a16="http://schemas.microsoft.com/office/drawing/2014/main" id="{29EB16F5-12C0-9F8E-F683-50F0108FACE5}"/>
                </a:ext>
              </a:extLst>
            </p:cNvPr>
            <p:cNvSpPr/>
            <p:nvPr/>
          </p:nvSpPr>
          <p:spPr>
            <a:xfrm>
              <a:off x="4146275" y="340607"/>
              <a:ext cx="5914663" cy="25464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5981"/>
                </a:solidFill>
              </a:endParaRPr>
            </a:p>
          </p:txBody>
        </p:sp>
        <p:sp>
          <p:nvSpPr>
            <p:cNvPr id="7" name="Rectangle 6">
              <a:extLst>
                <a:ext uri="{FF2B5EF4-FFF2-40B4-BE49-F238E27FC236}">
                  <a16:creationId xmlns:a16="http://schemas.microsoft.com/office/drawing/2014/main" id="{29F489F0-E79E-7F46-9209-92E69F7E8227}"/>
                </a:ext>
              </a:extLst>
            </p:cNvPr>
            <p:cNvSpPr/>
            <p:nvPr/>
          </p:nvSpPr>
          <p:spPr>
            <a:xfrm>
              <a:off x="6272050" y="29340"/>
              <a:ext cx="1758111" cy="369332"/>
            </a:xfrm>
            <a:prstGeom prst="rect">
              <a:avLst/>
            </a:prstGeom>
          </p:spPr>
          <p:txBody>
            <a:bodyPr wrap="square">
              <a:spAutoFit/>
            </a:bodyPr>
            <a:lstStyle/>
            <a:p>
              <a:r>
                <a:rPr lang="en-US" i="1" dirty="0">
                  <a:latin typeface="Helvetica" panose="020B0604020202020204" pitchFamily="34" charset="0"/>
                </a:rPr>
                <a:t>Time evolution</a:t>
              </a:r>
            </a:p>
          </p:txBody>
        </p:sp>
        <p:sp>
          <p:nvSpPr>
            <p:cNvPr id="22" name="Rectangle 21">
              <a:extLst>
                <a:ext uri="{FF2B5EF4-FFF2-40B4-BE49-F238E27FC236}">
                  <a16:creationId xmlns:a16="http://schemas.microsoft.com/office/drawing/2014/main" id="{9C0F2B39-C959-3061-E96F-AD8C89395661}"/>
                </a:ext>
              </a:extLst>
            </p:cNvPr>
            <p:cNvSpPr/>
            <p:nvPr/>
          </p:nvSpPr>
          <p:spPr>
            <a:xfrm>
              <a:off x="2254359" y="1096883"/>
              <a:ext cx="1740104" cy="400110"/>
            </a:xfrm>
            <a:prstGeom prst="rect">
              <a:avLst/>
            </a:prstGeom>
          </p:spPr>
          <p:txBody>
            <a:bodyPr wrap="square">
              <a:spAutoFit/>
            </a:bodyPr>
            <a:lstStyle/>
            <a:p>
              <a:pPr algn="ctr"/>
              <a:r>
                <a:rPr lang="en-US" sz="2000" dirty="0">
                  <a:latin typeface="Helvetica" panose="020B0604020202020204" pitchFamily="34" charset="0"/>
                </a:rPr>
                <a:t>Ground truth</a:t>
              </a:r>
            </a:p>
          </p:txBody>
        </p:sp>
        <p:sp>
          <p:nvSpPr>
            <p:cNvPr id="23" name="Rectangle 22">
              <a:extLst>
                <a:ext uri="{FF2B5EF4-FFF2-40B4-BE49-F238E27FC236}">
                  <a16:creationId xmlns:a16="http://schemas.microsoft.com/office/drawing/2014/main" id="{E118B823-B40B-8E91-D797-7E002D790747}"/>
                </a:ext>
              </a:extLst>
            </p:cNvPr>
            <p:cNvSpPr/>
            <p:nvPr/>
          </p:nvSpPr>
          <p:spPr>
            <a:xfrm>
              <a:off x="2769456" y="2162914"/>
              <a:ext cx="709911" cy="400110"/>
            </a:xfrm>
            <a:prstGeom prst="rect">
              <a:avLst/>
            </a:prstGeom>
          </p:spPr>
          <p:txBody>
            <a:bodyPr wrap="square">
              <a:spAutoFit/>
            </a:bodyPr>
            <a:lstStyle/>
            <a:p>
              <a:r>
                <a:rPr lang="en-US" sz="2000" dirty="0">
                  <a:latin typeface="Helvetica" panose="020B0604020202020204" pitchFamily="34" charset="0"/>
                </a:rPr>
                <a:t>PCA</a:t>
              </a:r>
            </a:p>
          </p:txBody>
        </p:sp>
        <p:sp>
          <p:nvSpPr>
            <p:cNvPr id="24" name="Rectangle 23">
              <a:extLst>
                <a:ext uri="{FF2B5EF4-FFF2-40B4-BE49-F238E27FC236}">
                  <a16:creationId xmlns:a16="http://schemas.microsoft.com/office/drawing/2014/main" id="{1C805565-33D5-7325-8818-3EF1962380E7}"/>
                </a:ext>
              </a:extLst>
            </p:cNvPr>
            <p:cNvSpPr/>
            <p:nvPr/>
          </p:nvSpPr>
          <p:spPr>
            <a:xfrm>
              <a:off x="2254360" y="3456432"/>
              <a:ext cx="1740103" cy="400110"/>
            </a:xfrm>
            <a:prstGeom prst="rect">
              <a:avLst/>
            </a:prstGeom>
          </p:spPr>
          <p:txBody>
            <a:bodyPr wrap="square">
              <a:spAutoFit/>
            </a:bodyPr>
            <a:lstStyle/>
            <a:p>
              <a:pPr algn="ctr"/>
              <a:r>
                <a:rPr lang="en-US" sz="2000" dirty="0">
                  <a:latin typeface="Helvetica" panose="020B0604020202020204" pitchFamily="34" charset="0"/>
                </a:rPr>
                <a:t>Autoencoder</a:t>
              </a:r>
            </a:p>
          </p:txBody>
        </p:sp>
        <p:sp>
          <p:nvSpPr>
            <p:cNvPr id="40" name="Rectangle 39">
              <a:extLst>
                <a:ext uri="{FF2B5EF4-FFF2-40B4-BE49-F238E27FC236}">
                  <a16:creationId xmlns:a16="http://schemas.microsoft.com/office/drawing/2014/main" id="{C2E90E13-064C-1D71-E36D-46F5B6CE2856}"/>
                </a:ext>
              </a:extLst>
            </p:cNvPr>
            <p:cNvSpPr/>
            <p:nvPr/>
          </p:nvSpPr>
          <p:spPr>
            <a:xfrm>
              <a:off x="2194740" y="4461783"/>
              <a:ext cx="1859343" cy="400110"/>
            </a:xfrm>
            <a:prstGeom prst="rect">
              <a:avLst/>
            </a:prstGeom>
          </p:spPr>
          <p:txBody>
            <a:bodyPr wrap="square">
              <a:spAutoFit/>
            </a:bodyPr>
            <a:lstStyle/>
            <a:p>
              <a:pPr algn="ctr"/>
              <a:r>
                <a:rPr lang="en-US" sz="2000" dirty="0">
                  <a:latin typeface="Helvetica" panose="020B0604020202020204" pitchFamily="34" charset="0"/>
                </a:rPr>
                <a:t>Diffusion maps</a:t>
              </a:r>
            </a:p>
          </p:txBody>
        </p:sp>
        <p:sp>
          <p:nvSpPr>
            <p:cNvPr id="8" name="Rectangle 7">
              <a:extLst>
                <a:ext uri="{FF2B5EF4-FFF2-40B4-BE49-F238E27FC236}">
                  <a16:creationId xmlns:a16="http://schemas.microsoft.com/office/drawing/2014/main" id="{68846917-F274-909A-1AE5-9280753460C4}"/>
                </a:ext>
              </a:extLst>
            </p:cNvPr>
            <p:cNvSpPr/>
            <p:nvPr/>
          </p:nvSpPr>
          <p:spPr>
            <a:xfrm>
              <a:off x="2194740" y="5664767"/>
              <a:ext cx="1859343" cy="400110"/>
            </a:xfrm>
            <a:prstGeom prst="rect">
              <a:avLst/>
            </a:prstGeom>
          </p:spPr>
          <p:txBody>
            <a:bodyPr wrap="square">
              <a:spAutoFit/>
            </a:bodyPr>
            <a:lstStyle/>
            <a:p>
              <a:pPr algn="ctr"/>
              <a:r>
                <a:rPr lang="en-US" sz="2000" dirty="0">
                  <a:latin typeface="Helvetica" panose="020B0604020202020204" pitchFamily="34" charset="0"/>
                </a:rPr>
                <a:t>Diffusion maps</a:t>
              </a:r>
            </a:p>
          </p:txBody>
        </p:sp>
        <p:sp>
          <p:nvSpPr>
            <p:cNvPr id="11" name="TextBox 10">
              <a:extLst>
                <a:ext uri="{FF2B5EF4-FFF2-40B4-BE49-F238E27FC236}">
                  <a16:creationId xmlns:a16="http://schemas.microsoft.com/office/drawing/2014/main" id="{55173925-DDFB-3F94-41CD-DB07B92848C8}"/>
                </a:ext>
              </a:extLst>
            </p:cNvPr>
            <p:cNvSpPr txBox="1"/>
            <p:nvPr/>
          </p:nvSpPr>
          <p:spPr>
            <a:xfrm>
              <a:off x="2484029" y="5075644"/>
              <a:ext cx="1280765" cy="400110"/>
            </a:xfrm>
            <a:prstGeom prst="rect">
              <a:avLst/>
            </a:prstGeom>
            <a:noFill/>
          </p:spPr>
          <p:txBody>
            <a:bodyPr wrap="square">
              <a:spAutoFit/>
            </a:bodyPr>
            <a:lstStyle/>
            <a:p>
              <a:pPr algn="ctr"/>
              <a:r>
                <a:rPr lang="en-US" sz="2000" dirty="0">
                  <a:latin typeface="Helvetica" panose="020B0604020202020204" pitchFamily="34" charset="0"/>
                </a:rPr>
                <a:t>(D = 100)</a:t>
              </a:r>
            </a:p>
          </p:txBody>
        </p:sp>
        <p:sp>
          <p:nvSpPr>
            <p:cNvPr id="14" name="TextBox 13">
              <a:extLst>
                <a:ext uri="{FF2B5EF4-FFF2-40B4-BE49-F238E27FC236}">
                  <a16:creationId xmlns:a16="http://schemas.microsoft.com/office/drawing/2014/main" id="{A800C3D6-7C7F-AF14-38FF-449DE93455DA}"/>
                </a:ext>
              </a:extLst>
            </p:cNvPr>
            <p:cNvSpPr txBox="1"/>
            <p:nvPr/>
          </p:nvSpPr>
          <p:spPr>
            <a:xfrm>
              <a:off x="2412534" y="6283474"/>
              <a:ext cx="1423754" cy="400110"/>
            </a:xfrm>
            <a:prstGeom prst="rect">
              <a:avLst/>
            </a:prstGeom>
            <a:noFill/>
          </p:spPr>
          <p:txBody>
            <a:bodyPr wrap="square">
              <a:spAutoFit/>
            </a:bodyPr>
            <a:lstStyle/>
            <a:p>
              <a:r>
                <a:rPr lang="en-US" sz="2000" dirty="0">
                  <a:latin typeface="Helvetica" panose="020B0604020202020204" pitchFamily="34" charset="0"/>
                </a:rPr>
                <a:t>(D = 2000)</a:t>
              </a:r>
              <a:endParaRPr lang="en-US" sz="2000" dirty="0"/>
            </a:p>
          </p:txBody>
        </p:sp>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3969</TotalTime>
  <Words>220</Words>
  <Application>Microsoft Macintosh PowerPoint</Application>
  <PresentationFormat>Widescreen</PresentationFormat>
  <Paragraphs>16</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606</cp:revision>
  <dcterms:created xsi:type="dcterms:W3CDTF">2021-11-29T16:48:02Z</dcterms:created>
  <dcterms:modified xsi:type="dcterms:W3CDTF">2023-05-08T15:36:42Z</dcterms:modified>
</cp:coreProperties>
</file>