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407"/>
    <a:srgbClr val="FFD506"/>
    <a:srgbClr val="008E74"/>
    <a:srgbClr val="FFF7E6"/>
    <a:srgbClr val="C5E0B4"/>
    <a:srgbClr val="CFA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38"/>
    <p:restoredTop sz="95788"/>
  </p:normalViewPr>
  <p:slideViewPr>
    <p:cSldViewPr snapToGrid="0" snapToObjects="1">
      <p:cViewPr>
        <p:scale>
          <a:sx n="98" d="100"/>
          <a:sy n="98" d="100"/>
        </p:scale>
        <p:origin x="1376"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4202E-EA0B-F845-8D8A-917E2C320490}" type="datetimeFigureOut">
              <a:rPr lang="en-US" smtClean="0"/>
              <a:t>4/25/23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F1ABE-1980-AC45-ABBE-8069B3FA5A3F}" type="slidenum">
              <a:rPr lang="en-US" smtClean="0"/>
              <a:t>‹#›</a:t>
            </a:fld>
            <a:endParaRPr lang="en-US"/>
          </a:p>
        </p:txBody>
      </p:sp>
    </p:spTree>
    <p:extLst>
      <p:ext uri="{BB962C8B-B14F-4D97-AF65-F5344CB8AC3E}">
        <p14:creationId xmlns:p14="http://schemas.microsoft.com/office/powerpoint/2010/main" val="426204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Wanted to start by asking the question &lt;TITLE&gt;</a:t>
            </a:r>
          </a:p>
          <a:p>
            <a:pPr marL="171450" indent="-171450">
              <a:buFontTx/>
              <a:buChar char="-"/>
            </a:pPr>
            <a:r>
              <a:rPr lang="en-US" dirty="0"/>
              <a:t>Broad approach: Identify property of interest, identify which microstructures would help achieve that, and work backwards to design processing conditions that can achieve that desired microstructure</a:t>
            </a:r>
          </a:p>
          <a:p>
            <a:pPr marL="171450" indent="-171450">
              <a:buFontTx/>
              <a:buChar char="-"/>
            </a:pPr>
            <a:r>
              <a:rPr lang="en-US" dirty="0"/>
              <a:t>Example: If we want to design smart window coatings that (heat cool), we are looking for a material with temp dependent IR properties. One such material is Vox, which shows a temp-induced MIT that not only alters its conductivity but also its IR properties. Our efforts would then go into designing Vox films with MITs that makes them usable at a desired temp range, say by optimizing film thickness, composition etc.</a:t>
            </a:r>
          </a:p>
          <a:p>
            <a:pPr marL="171450" indent="-171450">
              <a:buFontTx/>
              <a:buChar char="-"/>
            </a:pPr>
            <a:r>
              <a:rPr lang="en-US" dirty="0"/>
              <a:t>Example: If we want to design solar cells high energy conversion efficiencies: looking for materials with bandgap properties which depends on material composition. Optimizing composition, we have found that GaAs and perovskite thin film solar cells allow conversion efficiencies much higher than Si based cells</a:t>
            </a:r>
          </a:p>
          <a:p>
            <a:pPr marL="171450" indent="-171450">
              <a:buFontTx/>
              <a:buChar char="-"/>
            </a:pPr>
            <a:r>
              <a:rPr lang="en-US" dirty="0"/>
              <a:t>Example: gears with high surface roughness, XXXX</a:t>
            </a:r>
          </a:p>
          <a:p>
            <a:pPr marL="171450" indent="-171450">
              <a:buFontTx/>
              <a:buChar char="-"/>
            </a:pPr>
            <a:r>
              <a:rPr lang="en-US" dirty="0"/>
              <a:t>The common thread across these applications is that &lt;BOX&gt; | &lt;Composition, crystal structure, higher level microstructure</a:t>
            </a:r>
          </a:p>
        </p:txBody>
      </p:sp>
      <p:sp>
        <p:nvSpPr>
          <p:cNvPr id="4" name="Slide Number Placeholder 3"/>
          <p:cNvSpPr>
            <a:spLocks noGrp="1"/>
          </p:cNvSpPr>
          <p:nvPr>
            <p:ph type="sldNum" sz="quarter" idx="5"/>
          </p:nvPr>
        </p:nvSpPr>
        <p:spPr/>
        <p:txBody>
          <a:bodyPr/>
          <a:lstStyle/>
          <a:p>
            <a:fld id="{07DF1ABE-1980-AC45-ABBE-8069B3FA5A3F}" type="slidenum">
              <a:rPr lang="en-US" smtClean="0"/>
              <a:t>1</a:t>
            </a:fld>
            <a:endParaRPr lang="en-US"/>
          </a:p>
        </p:txBody>
      </p:sp>
    </p:spTree>
    <p:extLst>
      <p:ext uri="{BB962C8B-B14F-4D97-AF65-F5344CB8AC3E}">
        <p14:creationId xmlns:p14="http://schemas.microsoft.com/office/powerpoint/2010/main" val="2462599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M Section Title White">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alphaModFix amt="33000"/>
            <a:extLst>
              <a:ext uri="{28A0092B-C50C-407E-A947-70E740481C1C}">
                <a14:useLocalDpi xmlns:a14="http://schemas.microsoft.com/office/drawing/2010/main"/>
              </a:ext>
            </a:extLst>
          </a:blip>
          <a:srcRect/>
          <a:stretch/>
        </p:blipFill>
        <p:spPr>
          <a:xfrm>
            <a:off x="0" y="4"/>
            <a:ext cx="12192000" cy="8747085"/>
          </a:xfrm>
          <a:prstGeom prst="rect">
            <a:avLst/>
          </a:prstGeom>
        </p:spPr>
      </p:pic>
      <p:pic>
        <p:nvPicPr>
          <p:cNvPr id="15" name="Picture 14"/>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1" y="4"/>
            <a:ext cx="4038961" cy="8747085"/>
          </a:xfrm>
          <a:prstGeom prst="rect">
            <a:avLst/>
          </a:prstGeom>
        </p:spPr>
      </p:pic>
      <p:sp>
        <p:nvSpPr>
          <p:cNvPr id="10" name="Rectangle 9"/>
          <p:cNvSpPr/>
          <p:nvPr userDrawn="1"/>
        </p:nvSpPr>
        <p:spPr>
          <a:xfrm>
            <a:off x="1" y="3112603"/>
            <a:ext cx="12192000" cy="1695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2" name="Title 1"/>
          <p:cNvSpPr>
            <a:spLocks noGrp="1"/>
          </p:cNvSpPr>
          <p:nvPr>
            <p:ph type="ctrTitle" hasCustomPrompt="1"/>
          </p:nvPr>
        </p:nvSpPr>
        <p:spPr>
          <a:xfrm>
            <a:off x="4130694" y="3112607"/>
            <a:ext cx="6190211" cy="1690255"/>
          </a:xfrm>
        </p:spPr>
        <p:txBody>
          <a:bodyPr anchor="ctr">
            <a:normAutofit/>
          </a:bodyPr>
          <a:lstStyle>
            <a:lvl1pPr algn="l">
              <a:lnSpc>
                <a:spcPts val="3700"/>
              </a:lnSpc>
              <a:defRPr sz="3600" spc="31" baseline="0">
                <a:solidFill>
                  <a:schemeClr val="bg1"/>
                </a:solidFill>
                <a:latin typeface="Gill Sans MT" charset="0"/>
                <a:ea typeface="Gill Sans MT" charset="0"/>
                <a:cs typeface="Gill Sans MT" charset="0"/>
              </a:defRPr>
            </a:lvl1pPr>
          </a:lstStyle>
          <a:p>
            <a:r>
              <a:rPr lang="en-US" dirty="0"/>
              <a:t>CLICK TO EDIT MASTER TITLE STYLE</a:t>
            </a:r>
          </a:p>
        </p:txBody>
      </p:sp>
      <p:sp>
        <p:nvSpPr>
          <p:cNvPr id="3" name="Subtitle 2"/>
          <p:cNvSpPr>
            <a:spLocks noGrp="1"/>
          </p:cNvSpPr>
          <p:nvPr>
            <p:ph type="subTitle" idx="1" hasCustomPrompt="1"/>
          </p:nvPr>
        </p:nvSpPr>
        <p:spPr>
          <a:xfrm>
            <a:off x="4130696" y="5064546"/>
            <a:ext cx="6261331" cy="353125"/>
          </a:xfrm>
        </p:spPr>
        <p:txBody>
          <a:bodyPr lIns="91440" rIns="91440">
            <a:normAutofit/>
          </a:bodyPr>
          <a:lstStyle>
            <a:lvl1pPr marL="0" indent="0" algn="l">
              <a:buNone/>
              <a:defRPr sz="1800" cap="none" spc="200" baseline="0">
                <a:solidFill>
                  <a:schemeClr val="tx1"/>
                </a:solidFill>
                <a:latin typeface="Garamond" charset="0"/>
                <a:ea typeface="Garamond" charset="0"/>
                <a:cs typeface="Garamond"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64950" y="6508142"/>
            <a:ext cx="1146629" cy="349857"/>
          </a:xfrm>
        </p:spPr>
        <p:txBody>
          <a:bodyPr/>
          <a:lstStyle>
            <a:lvl1pPr>
              <a:defRPr sz="1600">
                <a:solidFill>
                  <a:schemeClr val="tx1"/>
                </a:solidFill>
              </a:defRPr>
            </a:lvl1pPr>
          </a:lstStyle>
          <a:p>
            <a:fld id="{A347E85E-16B2-7D4F-B055-996D5F280DF9}" type="datetime1">
              <a:rPr lang="en-US" smtClean="0"/>
              <a:t>4/25/23</a:t>
            </a:fld>
            <a:endParaRPr lang="en-US" dirty="0"/>
          </a:p>
        </p:txBody>
      </p:sp>
      <p:sp>
        <p:nvSpPr>
          <p:cNvPr id="14" name="Rectangle 13"/>
          <p:cNvSpPr/>
          <p:nvPr userDrawn="1"/>
        </p:nvSpPr>
        <p:spPr>
          <a:xfrm>
            <a:off x="1" y="3112608"/>
            <a:ext cx="203131" cy="16902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pic>
        <p:nvPicPr>
          <p:cNvPr id="7" name="Picture 6"/>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4038960" y="4893378"/>
            <a:ext cx="8153043" cy="63637"/>
          </a:xfrm>
          <a:prstGeom prst="rect">
            <a:avLst/>
          </a:prstGeom>
        </p:spPr>
      </p:pic>
    </p:spTree>
    <p:extLst>
      <p:ext uri="{BB962C8B-B14F-4D97-AF65-F5344CB8AC3E}">
        <p14:creationId xmlns:p14="http://schemas.microsoft.com/office/powerpoint/2010/main" val="29934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
        <p:nvSpPr>
          <p:cNvPr id="4" name="Date Placeholder 3"/>
          <p:cNvSpPr>
            <a:spLocks noGrp="1"/>
          </p:cNvSpPr>
          <p:nvPr>
            <p:ph type="dt" sz="half" idx="10"/>
          </p:nvPr>
        </p:nvSpPr>
        <p:spPr/>
        <p:txBody>
          <a:bodyPr/>
          <a:lstStyle>
            <a:lvl1pPr>
              <a:defRPr sz="1200"/>
            </a:lvl1pPr>
          </a:lstStyle>
          <a:p>
            <a:fld id="{C1528136-8F1E-8B4C-9500-FCAE614CED34}" type="datetime1">
              <a:rPr lang="en-US" smtClean="0"/>
              <a:t>4/25/23</a:t>
            </a:fld>
            <a:endParaRPr lang="en-US" dirty="0"/>
          </a:p>
        </p:txBody>
      </p:sp>
    </p:spTree>
    <p:extLst>
      <p:ext uri="{BB962C8B-B14F-4D97-AF65-F5344CB8AC3E}">
        <p14:creationId xmlns:p14="http://schemas.microsoft.com/office/powerpoint/2010/main" val="150462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Double Contn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5E397C-8781-494B-BBCB-6F8C147E365D}" type="datetime1">
              <a:rPr lang="en-US" smtClean="0"/>
              <a:t>4/25/23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p:cNvSpPr>
            <a:spLocks noGrp="1"/>
          </p:cNvSpPr>
          <p:nvPr>
            <p:ph sz="quarter" idx="13"/>
          </p:nvPr>
        </p:nvSpPr>
        <p:spPr>
          <a:xfrm>
            <a:off x="720725" y="1125414"/>
            <a:ext cx="4934487" cy="48880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5887330" y="1125414"/>
            <a:ext cx="4891718" cy="48880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1BDAB364-70D1-47F3-856A-0650B2812133}"/>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67965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F1A1C1D-7A24-6C4A-9A72-D802B5CAE039}" type="datetime1">
              <a:rPr lang="en-US" smtClean="0"/>
              <a:t>4/25/23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pic>
        <p:nvPicPr>
          <p:cNvPr id="6" name="Picture 5">
            <a:extLst>
              <a:ext uri="{FF2B5EF4-FFF2-40B4-BE49-F238E27FC236}">
                <a16:creationId xmlns:a16="http://schemas.microsoft.com/office/drawing/2014/main" id="{39A214FC-3C60-40C1-80C6-5D2755147CF6}"/>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55446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68F3E4-2315-AC4C-ABF4-95DA426C2F52}" type="datetime1">
              <a:rPr lang="en-US" smtClean="0"/>
              <a:t>4/25/23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pic>
        <p:nvPicPr>
          <p:cNvPr id="6" name="Picture 5">
            <a:extLst>
              <a:ext uri="{FF2B5EF4-FFF2-40B4-BE49-F238E27FC236}">
                <a16:creationId xmlns:a16="http://schemas.microsoft.com/office/drawing/2014/main" id="{420F6FC5-9D72-457C-82D0-DE625B6992ED}"/>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54998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 Title Slide">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p:cNvPicPr>
            <a:picLocks noChangeAspect="1"/>
          </p:cNvPicPr>
          <p:nvPr userDrawn="1"/>
        </p:nvPicPr>
        <p:blipFill rotWithShape="1">
          <a:blip r:embed="rId2" cstate="email">
            <a:alphaModFix amt="33000"/>
            <a:extLst>
              <a:ext uri="{28A0092B-C50C-407E-A947-70E740481C1C}">
                <a14:useLocalDpi xmlns:a14="http://schemas.microsoft.com/office/drawing/2010/main"/>
              </a:ext>
            </a:extLst>
          </a:blip>
          <a:srcRect t="2660"/>
          <a:stretch/>
        </p:blipFill>
        <p:spPr>
          <a:xfrm>
            <a:off x="-1" y="0"/>
            <a:ext cx="7565572" cy="5283503"/>
          </a:xfrm>
          <a:prstGeom prst="rect">
            <a:avLst/>
          </a:prstGeom>
        </p:spPr>
      </p:pic>
      <p:sp>
        <p:nvSpPr>
          <p:cNvPr id="13" name="Rectangle 12"/>
          <p:cNvSpPr/>
          <p:nvPr userDrawn="1"/>
        </p:nvSpPr>
        <p:spPr>
          <a:xfrm>
            <a:off x="1" y="1228439"/>
            <a:ext cx="12192000" cy="1690255"/>
          </a:xfrm>
          <a:prstGeom prst="rect">
            <a:avLst/>
          </a:prstGeom>
          <a:solidFill>
            <a:schemeClr val="bg2">
              <a:lumMod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7565572" y="0"/>
            <a:ext cx="2623459" cy="6858000"/>
          </a:xfrm>
          <a:prstGeom prst="rect">
            <a:avLst/>
          </a:prstGeom>
          <a:solidFill>
            <a:schemeClr val="accent6">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2" name="Title 1"/>
          <p:cNvSpPr>
            <a:spLocks noGrp="1"/>
          </p:cNvSpPr>
          <p:nvPr>
            <p:ph type="ctrTitle" hasCustomPrompt="1"/>
          </p:nvPr>
        </p:nvSpPr>
        <p:spPr>
          <a:xfrm>
            <a:off x="687681" y="1228439"/>
            <a:ext cx="6190211" cy="1690255"/>
          </a:xfrm>
        </p:spPr>
        <p:txBody>
          <a:bodyPr anchor="ctr">
            <a:normAutofit/>
          </a:bodyPr>
          <a:lstStyle>
            <a:lvl1pPr algn="l">
              <a:lnSpc>
                <a:spcPts val="3700"/>
              </a:lnSpc>
              <a:defRPr sz="3600" spc="31" baseline="0">
                <a:solidFill>
                  <a:schemeClr val="bg1"/>
                </a:solidFill>
                <a:latin typeface="Gill Sans MT" charset="0"/>
                <a:ea typeface="Gill Sans MT" charset="0"/>
                <a:cs typeface="Gill Sans MT" charset="0"/>
              </a:defRPr>
            </a:lvl1pPr>
          </a:lstStyle>
          <a:p>
            <a:r>
              <a:rPr lang="en-US" dirty="0"/>
              <a:t>Click to edit master title style</a:t>
            </a:r>
          </a:p>
        </p:txBody>
      </p:sp>
      <p:sp>
        <p:nvSpPr>
          <p:cNvPr id="3" name="Subtitle 2"/>
          <p:cNvSpPr>
            <a:spLocks noGrp="1"/>
          </p:cNvSpPr>
          <p:nvPr>
            <p:ph type="subTitle" idx="1" hasCustomPrompt="1"/>
          </p:nvPr>
        </p:nvSpPr>
        <p:spPr>
          <a:xfrm>
            <a:off x="700412" y="5306898"/>
            <a:ext cx="6261331" cy="353125"/>
          </a:xfrm>
        </p:spPr>
        <p:txBody>
          <a:bodyPr lIns="91440" rIns="91440">
            <a:normAutofit/>
          </a:bodyPr>
          <a:lstStyle>
            <a:lvl1pPr marL="0" indent="0" algn="l">
              <a:buNone/>
              <a:defRPr sz="1800" cap="none" spc="200" baseline="0">
                <a:solidFill>
                  <a:schemeClr val="bg1"/>
                </a:solidFill>
                <a:latin typeface="Garamond" charset="0"/>
                <a:ea typeface="Garamond" charset="0"/>
                <a:cs typeface="Garamond"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64949" y="6566256"/>
            <a:ext cx="724296" cy="287533"/>
          </a:xfrm>
        </p:spPr>
        <p:txBody>
          <a:bodyPr/>
          <a:lstStyle/>
          <a:p>
            <a:fld id="{B85B13E3-B52D-0045-AD7F-8C4D2F63C3D7}" type="datetime1">
              <a:rPr lang="en-US" smtClean="0"/>
              <a:t>4/25/23</a:t>
            </a:fld>
            <a:endParaRPr lang="en-US" dirty="0"/>
          </a:p>
        </p:txBody>
      </p:sp>
      <p:sp>
        <p:nvSpPr>
          <p:cNvPr id="5" name="Footer Placeholder 4"/>
          <p:cNvSpPr>
            <a:spLocks noGrp="1"/>
          </p:cNvSpPr>
          <p:nvPr>
            <p:ph type="ftr" sz="quarter" idx="11"/>
          </p:nvPr>
        </p:nvSpPr>
        <p:spPr>
          <a:xfrm>
            <a:off x="7565572" y="6566256"/>
            <a:ext cx="2623459" cy="287533"/>
          </a:xfrm>
          <a:prstGeom prst="rect">
            <a:avLst/>
          </a:prstGeom>
        </p:spPr>
        <p:txBody>
          <a:bodyPr/>
          <a:lstStyle/>
          <a:p>
            <a:endParaRPr lang="en-US" dirty="0"/>
          </a:p>
        </p:txBody>
      </p:sp>
      <p:sp>
        <p:nvSpPr>
          <p:cNvPr id="6" name="Slide Number Placeholder 5"/>
          <p:cNvSpPr>
            <a:spLocks noGrp="1"/>
          </p:cNvSpPr>
          <p:nvPr>
            <p:ph type="sldNum" sz="quarter" idx="12"/>
          </p:nvPr>
        </p:nvSpPr>
        <p:spPr>
          <a:xfrm>
            <a:off x="-511125" y="6459788"/>
            <a:ext cx="419397" cy="365125"/>
          </a:xfrm>
        </p:spPr>
        <p:txBody>
          <a:bodyPr/>
          <a:lstStyle/>
          <a:p>
            <a:fld id="{4FAB73BC-B049-4115-A692-8D63A059BFB8}" type="slidenum">
              <a:rPr lang="en-US" dirty="0"/>
              <a:t>‹#›</a:t>
            </a:fld>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89670" y="296932"/>
            <a:ext cx="1801443" cy="693870"/>
          </a:xfrm>
          <a:prstGeom prst="rect">
            <a:avLst/>
          </a:prstGeom>
        </p:spPr>
      </p:pic>
      <p:sp>
        <p:nvSpPr>
          <p:cNvPr id="14" name="Rectangle 13"/>
          <p:cNvSpPr/>
          <p:nvPr userDrawn="1"/>
        </p:nvSpPr>
        <p:spPr>
          <a:xfrm>
            <a:off x="1" y="1228439"/>
            <a:ext cx="203131" cy="1690255"/>
          </a:xfrm>
          <a:prstGeom prst="rect">
            <a:avLst/>
          </a:prstGeom>
          <a:solidFill>
            <a:schemeClr val="accent4">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337762" y="5618701"/>
            <a:ext cx="562539" cy="163699"/>
          </a:xfrm>
          <a:prstGeom prst="rect">
            <a:avLst/>
          </a:prstGeom>
        </p:spPr>
      </p:pic>
      <p:pic>
        <p:nvPicPr>
          <p:cNvPr id="22" name="Picture 2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399371" y="5587028"/>
            <a:ext cx="776320" cy="195373"/>
          </a:xfrm>
          <a:prstGeom prst="rect">
            <a:avLst/>
          </a:prstGeom>
        </p:spPr>
      </p:pic>
      <p:sp>
        <p:nvSpPr>
          <p:cNvPr id="23" name="TextBox 22"/>
          <p:cNvSpPr txBox="1"/>
          <p:nvPr userDrawn="1"/>
        </p:nvSpPr>
        <p:spPr>
          <a:xfrm>
            <a:off x="10280342" y="5912353"/>
            <a:ext cx="1832472" cy="792525"/>
          </a:xfrm>
          <a:prstGeom prst="rect">
            <a:avLst/>
          </a:prstGeom>
          <a:noFill/>
        </p:spPr>
        <p:txBody>
          <a:bodyPr wrap="square" rtlCol="0">
            <a:spAutoFit/>
          </a:bodyPr>
          <a:lstStyle/>
          <a:p>
            <a:pPr algn="ctr"/>
            <a:r>
              <a:rPr lang="en-US" sz="650" b="0" i="0" kern="1200" dirty="0">
                <a:solidFill>
                  <a:schemeClr val="bg1"/>
                </a:solidFill>
                <a:effectLst/>
                <a:latin typeface="Gill Sans MT" charset="0"/>
                <a:ea typeface="Gill Sans MT" charset="0"/>
                <a:cs typeface="Gill Sans MT" charset="0"/>
              </a:rPr>
              <a:t>Sandia National Laboratories is a </a:t>
            </a:r>
            <a:r>
              <a:rPr lang="en-US" sz="650" b="0" i="0" kern="1200" dirty="0" err="1">
                <a:solidFill>
                  <a:schemeClr val="bg1"/>
                </a:solidFill>
                <a:effectLst/>
                <a:latin typeface="Gill Sans MT" charset="0"/>
                <a:ea typeface="Gill Sans MT" charset="0"/>
                <a:cs typeface="Gill Sans MT" charset="0"/>
              </a:rPr>
              <a:t>multimission</a:t>
            </a:r>
            <a:r>
              <a:rPr lang="en-US" sz="650" b="0" i="0" kern="1200" dirty="0">
                <a:solidFill>
                  <a:schemeClr val="bg1"/>
                </a:solidFill>
                <a:effectLst/>
                <a:latin typeface="Gill Sans MT" charset="0"/>
                <a:ea typeface="Gill Sans MT" charset="0"/>
                <a:cs typeface="Gill Sans MT" charset="0"/>
              </a:rPr>
              <a:t> laboratory managed and operated by National Technology &amp; Engineering Solutions of Sandia, LLC, a wholly owned subsidiary of Honeywell International Inc., for the U.S. Department of Energy’s National Nuclear Security Administration under contract DE-NA0003525.</a:t>
            </a:r>
            <a:endParaRPr lang="en-US" sz="650" dirty="0">
              <a:solidFill>
                <a:schemeClr val="bg1"/>
              </a:solidFill>
              <a:latin typeface="Gill Sans MT" charset="0"/>
              <a:ea typeface="Gill Sans MT" charset="0"/>
              <a:cs typeface="Gill Sans MT" charset="0"/>
            </a:endParaRPr>
          </a:p>
        </p:txBody>
      </p:sp>
      <p:pic>
        <p:nvPicPr>
          <p:cNvPr id="7" name="Picture 6"/>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789245" y="5664160"/>
            <a:ext cx="9399784" cy="36576"/>
          </a:xfrm>
          <a:prstGeom prst="rect">
            <a:avLst/>
          </a:prstGeom>
        </p:spPr>
      </p:pic>
      <p:sp>
        <p:nvSpPr>
          <p:cNvPr id="9" name="Text Placeholder 8"/>
          <p:cNvSpPr>
            <a:spLocks noGrp="1"/>
          </p:cNvSpPr>
          <p:nvPr>
            <p:ph type="body" sz="quarter" idx="13" hasCustomPrompt="1"/>
          </p:nvPr>
        </p:nvSpPr>
        <p:spPr>
          <a:xfrm>
            <a:off x="723213" y="5016508"/>
            <a:ext cx="4381500" cy="200368"/>
          </a:xfrm>
        </p:spPr>
        <p:txBody>
          <a:bodyPr anchor="ctr" anchorCtr="0">
            <a:noAutofit/>
          </a:bodyPr>
          <a:lstStyle>
            <a:lvl1pPr>
              <a:defRPr sz="1200" i="1" spc="200" baseline="0">
                <a:solidFill>
                  <a:schemeClr val="accent6"/>
                </a:solidFill>
                <a:latin typeface="+mj-lt"/>
              </a:defRPr>
            </a:lvl1pPr>
          </a:lstStyle>
          <a:p>
            <a:pPr lvl="0"/>
            <a:r>
              <a:rPr lang="en-US" dirty="0"/>
              <a:t>CLICK TO EDIT MASTER TEXT STYLES</a:t>
            </a:r>
          </a:p>
        </p:txBody>
      </p:sp>
      <p:pic>
        <p:nvPicPr>
          <p:cNvPr id="18" name="Picture 17">
            <a:extLst>
              <a:ext uri="{FF2B5EF4-FFF2-40B4-BE49-F238E27FC236}">
                <a16:creationId xmlns:a16="http://schemas.microsoft.com/office/drawing/2014/main" id="{F0877314-21BA-FF4A-B5E4-B687F2995281}"/>
              </a:ext>
            </a:extLst>
          </p:cNvPr>
          <p:cNvPicPr>
            <a:picLocks noChangeAspect="1"/>
          </p:cNvPicPr>
          <p:nvPr userDrawn="1"/>
        </p:nvPicPr>
        <p:blipFill>
          <a:blip r:embed="rId7"/>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37765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ustom Layout White">
    <p:spTree>
      <p:nvGrpSpPr>
        <p:cNvPr id="1" name=""/>
        <p:cNvGrpSpPr/>
        <p:nvPr/>
      </p:nvGrpSpPr>
      <p:grpSpPr>
        <a:xfrm>
          <a:off x="0" y="0"/>
          <a:ext cx="0" cy="0"/>
          <a:chOff x="0" y="0"/>
          <a:chExt cx="0" cy="0"/>
        </a:xfrm>
      </p:grpSpPr>
      <p:sp>
        <p:nvSpPr>
          <p:cNvPr id="17" name="Rectangle 16"/>
          <p:cNvSpPr/>
          <p:nvPr userDrawn="1"/>
        </p:nvSpPr>
        <p:spPr>
          <a:xfrm rot="5400000">
            <a:off x="238399" y="310896"/>
            <a:ext cx="685800" cy="64008"/>
          </a:xfrm>
          <a:prstGeom prst="rect">
            <a:avLst/>
          </a:prstGeom>
          <a:solidFill>
            <a:srgbClr val="00ACD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Date Placeholder 3"/>
          <p:cNvSpPr>
            <a:spLocks noGrp="1"/>
          </p:cNvSpPr>
          <p:nvPr>
            <p:ph type="dt" sz="half" idx="2"/>
          </p:nvPr>
        </p:nvSpPr>
        <p:spPr>
          <a:xfrm>
            <a:off x="64951" y="6485916"/>
            <a:ext cx="2472271"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545AC853-3288-7742-A395-A525CD58B3D7}" type="datetime1">
              <a:rPr lang="en-US" smtClean="0"/>
              <a:t>4/25/23</a:t>
            </a:fld>
            <a:endParaRPr lang="en-US" dirty="0"/>
          </a:p>
        </p:txBody>
      </p:sp>
      <p:sp>
        <p:nvSpPr>
          <p:cNvPr id="21" name="Footer Placeholder 4"/>
          <p:cNvSpPr>
            <a:spLocks noGrp="1"/>
          </p:cNvSpPr>
          <p:nvPr>
            <p:ph type="ftr" sz="quarter" idx="3"/>
          </p:nvPr>
        </p:nvSpPr>
        <p:spPr>
          <a:xfrm>
            <a:off x="3686187" y="6485916"/>
            <a:ext cx="4822804" cy="365125"/>
          </a:xfrm>
          <a:prstGeom prst="rect">
            <a:avLst/>
          </a:prstGeom>
        </p:spPr>
        <p:txBody>
          <a:bodyPr vert="horz" lIns="91440" tIns="45720" rIns="91440" bIns="45720" rtlCol="0" anchor="ctr"/>
          <a:lstStyle>
            <a:lvl1pPr algn="ctr">
              <a:defRPr sz="900" cap="all" baseline="0">
                <a:solidFill>
                  <a:schemeClr val="tx1"/>
                </a:solidFill>
              </a:defRPr>
            </a:lvl1pPr>
          </a:lstStyle>
          <a:p>
            <a:endParaRPr lang="en-US" dirty="0"/>
          </a:p>
        </p:txBody>
      </p:sp>
      <p:sp>
        <p:nvSpPr>
          <p:cNvPr id="22" name="Slide Number Placeholder 5"/>
          <p:cNvSpPr>
            <a:spLocks noGrp="1"/>
          </p:cNvSpPr>
          <p:nvPr>
            <p:ph type="sldNum" sz="quarter" idx="4"/>
          </p:nvPr>
        </p:nvSpPr>
        <p:spPr>
          <a:xfrm>
            <a:off x="64951" y="445603"/>
            <a:ext cx="419397" cy="365125"/>
          </a:xfrm>
          <a:prstGeom prst="rect">
            <a:avLst/>
          </a:prstGeom>
        </p:spPr>
        <p:txBody>
          <a:bodyPr vert="horz" lIns="91440" tIns="45720" rIns="91440" bIns="45720" rtlCol="0" anchor="ctr"/>
          <a:lstStyle>
            <a:lvl1pPr algn="r">
              <a:defRPr sz="1400">
                <a:solidFill>
                  <a:srgbClr val="000000"/>
                </a:solidFill>
              </a:defRPr>
            </a:lvl1pPr>
          </a:lstStyle>
          <a:p>
            <a:fld id="{4FAB73BC-B049-4115-A692-8D63A059BFB8}" type="slidenum">
              <a:rPr lang="en-US" smtClean="0"/>
              <a:pPr/>
              <a:t>‹#›</a:t>
            </a:fld>
            <a:endParaRPr lang="en-US" dirty="0"/>
          </a:p>
        </p:txBody>
      </p:sp>
      <p:sp>
        <p:nvSpPr>
          <p:cNvPr id="11" name="Rectangle 10"/>
          <p:cNvSpPr/>
          <p:nvPr userDrawn="1"/>
        </p:nvSpPr>
        <p:spPr>
          <a:xfrm>
            <a:off x="11506200" y="321774"/>
            <a:ext cx="685800" cy="368300"/>
          </a:xfrm>
          <a:prstGeom prst="rect">
            <a:avLst/>
          </a:prstGeom>
          <a:solidFill>
            <a:srgbClr val="00ACD9">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589425" y="380825"/>
            <a:ext cx="259675" cy="251610"/>
          </a:xfrm>
          <a:prstGeom prst="rect">
            <a:avLst/>
          </a:prstGeom>
        </p:spPr>
      </p:pic>
      <p:pic>
        <p:nvPicPr>
          <p:cNvPr id="13" name="Picture 12"/>
          <p:cNvPicPr>
            <a:picLocks/>
          </p:cNvPicPr>
          <p:nvPr userDrawn="1"/>
        </p:nvPicPr>
        <p:blipFill rotWithShape="1">
          <a:blip r:embed="rId3" cstate="email">
            <a:extLst>
              <a:ext uri="{28A0092B-C50C-407E-A947-70E740481C1C}">
                <a14:useLocalDpi xmlns:a14="http://schemas.microsoft.com/office/drawing/2010/main"/>
              </a:ext>
            </a:extLst>
          </a:blip>
          <a:srcRect t="-16865" b="-2"/>
          <a:stretch/>
        </p:blipFill>
        <p:spPr>
          <a:xfrm rot="16200000">
            <a:off x="8725899" y="3391897"/>
            <a:ext cx="6857999" cy="74211"/>
          </a:xfrm>
          <a:prstGeom prst="rect">
            <a:avLst/>
          </a:prstGeom>
        </p:spPr>
      </p:pic>
      <p:pic>
        <p:nvPicPr>
          <p:cNvPr id="9" name="Picture 8">
            <a:extLst>
              <a:ext uri="{FF2B5EF4-FFF2-40B4-BE49-F238E27FC236}">
                <a16:creationId xmlns:a16="http://schemas.microsoft.com/office/drawing/2014/main" id="{46157B20-A62B-4314-8877-C86605061A28}"/>
              </a:ext>
            </a:extLst>
          </p:cNvPr>
          <p:cNvPicPr>
            <a:picLocks noChangeAspect="1"/>
          </p:cNvPicPr>
          <p:nvPr userDrawn="1"/>
        </p:nvPicPr>
        <p:blipFill>
          <a:blip r:embed="rId4"/>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77220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White">
    <p:spTree>
      <p:nvGrpSpPr>
        <p:cNvPr id="1" name=""/>
        <p:cNvGrpSpPr/>
        <p:nvPr/>
      </p:nvGrpSpPr>
      <p:grpSpPr>
        <a:xfrm>
          <a:off x="0" y="0"/>
          <a:ext cx="0" cy="0"/>
          <a:chOff x="0" y="0"/>
          <a:chExt cx="0" cy="0"/>
        </a:xfrm>
      </p:grpSpPr>
      <p:sp>
        <p:nvSpPr>
          <p:cNvPr id="20" name="Date Placeholder 3"/>
          <p:cNvSpPr>
            <a:spLocks noGrp="1"/>
          </p:cNvSpPr>
          <p:nvPr>
            <p:ph type="dt" sz="half" idx="2"/>
          </p:nvPr>
        </p:nvSpPr>
        <p:spPr>
          <a:xfrm>
            <a:off x="64951" y="6485916"/>
            <a:ext cx="2472271"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FBF22573-B266-7F4F-9E81-59304A2AAA60}" type="datetime1">
              <a:rPr lang="en-US" smtClean="0"/>
              <a:t>4/25/23</a:t>
            </a:fld>
            <a:endParaRPr lang="en-US" dirty="0"/>
          </a:p>
        </p:txBody>
      </p:sp>
      <p:sp>
        <p:nvSpPr>
          <p:cNvPr id="21" name="Footer Placeholder 4"/>
          <p:cNvSpPr>
            <a:spLocks noGrp="1"/>
          </p:cNvSpPr>
          <p:nvPr>
            <p:ph type="ftr" sz="quarter" idx="3"/>
          </p:nvPr>
        </p:nvSpPr>
        <p:spPr>
          <a:xfrm>
            <a:off x="3686187" y="6485916"/>
            <a:ext cx="4822804" cy="365125"/>
          </a:xfrm>
          <a:prstGeom prst="rect">
            <a:avLst/>
          </a:prstGeom>
        </p:spPr>
        <p:txBody>
          <a:bodyPr vert="horz" lIns="91440" tIns="45720" rIns="91440" bIns="45720" rtlCol="0" anchor="ctr"/>
          <a:lstStyle>
            <a:lvl1pPr algn="ctr">
              <a:defRPr sz="900" cap="all" baseline="0">
                <a:solidFill>
                  <a:schemeClr val="tx1"/>
                </a:solidFill>
              </a:defRPr>
            </a:lvl1pPr>
          </a:lstStyle>
          <a:p>
            <a:endParaRPr lang="en-US" dirty="0"/>
          </a:p>
        </p:txBody>
      </p:sp>
      <p:pic>
        <p:nvPicPr>
          <p:cNvPr id="24" name="Picture 23">
            <a:extLst>
              <a:ext uri="{FF2B5EF4-FFF2-40B4-BE49-F238E27FC236}">
                <a16:creationId xmlns:a16="http://schemas.microsoft.com/office/drawing/2014/main" id="{DEF9F2F7-53DE-7245-A5E0-F1E10ACE38F6}"/>
              </a:ext>
            </a:extLst>
          </p:cNvPr>
          <p:cNvPicPr>
            <a:picLocks noChangeAspect="1"/>
          </p:cNvPicPr>
          <p:nvPr userDrawn="1"/>
        </p:nvPicPr>
        <p:blipFill rotWithShape="1">
          <a:blip r:embed="rId2" cstate="screen">
            <a:alphaModFix amt="9000"/>
            <a:extLst>
              <a:ext uri="{28A0092B-C50C-407E-A947-70E740481C1C}">
                <a14:useLocalDpi xmlns:a14="http://schemas.microsoft.com/office/drawing/2010/main"/>
              </a:ext>
            </a:extLst>
          </a:blip>
          <a:srcRect l="8447" t="-2617" r="58747" b="31686"/>
          <a:stretch/>
        </p:blipFill>
        <p:spPr>
          <a:xfrm rot="16200000" flipH="1">
            <a:off x="1630563" y="-3703437"/>
            <a:ext cx="6857999" cy="14264875"/>
          </a:xfrm>
          <a:prstGeom prst="rect">
            <a:avLst/>
          </a:prstGeom>
        </p:spPr>
      </p:pic>
      <p:sp>
        <p:nvSpPr>
          <p:cNvPr id="25" name="Title Placeholder 1">
            <a:extLst>
              <a:ext uri="{FF2B5EF4-FFF2-40B4-BE49-F238E27FC236}">
                <a16:creationId xmlns:a16="http://schemas.microsoft.com/office/drawing/2014/main" id="{8741AEA7-5927-B343-9F40-F1AF242ADF1B}"/>
              </a:ext>
            </a:extLst>
          </p:cNvPr>
          <p:cNvSpPr>
            <a:spLocks noGrp="1"/>
          </p:cNvSpPr>
          <p:nvPr>
            <p:ph type="title"/>
          </p:nvPr>
        </p:nvSpPr>
        <p:spPr>
          <a:xfrm>
            <a:off x="359700" y="240503"/>
            <a:ext cx="10058400" cy="570225"/>
          </a:xfrm>
          <a:prstGeom prst="rect">
            <a:avLst/>
          </a:prstGeom>
        </p:spPr>
        <p:txBody>
          <a:bodyPr vert="horz" lIns="91440" tIns="45720" rIns="91440" bIns="45720" rtlCol="0" anchor="b">
            <a:noAutofit/>
          </a:bodyPr>
          <a:lstStyle>
            <a:lvl1pPr>
              <a:defRPr>
                <a:solidFill>
                  <a:schemeClr val="tx2"/>
                </a:solidFill>
              </a:defRPr>
            </a:lvl1pPr>
          </a:lstStyle>
          <a:p>
            <a:r>
              <a:rPr lang="en-US" dirty="0"/>
              <a:t>CLICK TO EDIT MASTER TITLE STYLE</a:t>
            </a:r>
          </a:p>
        </p:txBody>
      </p:sp>
      <p:sp>
        <p:nvSpPr>
          <p:cNvPr id="26" name="Rectangle 25">
            <a:extLst>
              <a:ext uri="{FF2B5EF4-FFF2-40B4-BE49-F238E27FC236}">
                <a16:creationId xmlns:a16="http://schemas.microsoft.com/office/drawing/2014/main" id="{C78FDDE5-C752-4546-8DFC-BAD291331953}"/>
              </a:ext>
            </a:extLst>
          </p:cNvPr>
          <p:cNvSpPr/>
          <p:nvPr userDrawn="1"/>
        </p:nvSpPr>
        <p:spPr>
          <a:xfrm>
            <a:off x="10972799" y="341465"/>
            <a:ext cx="1219199" cy="4946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6182A966-0E7B-B245-A762-42343A966C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78660" y="440855"/>
            <a:ext cx="774974" cy="295899"/>
          </a:xfrm>
          <a:prstGeom prst="rect">
            <a:avLst/>
          </a:prstGeom>
        </p:spPr>
      </p:pic>
      <p:cxnSp>
        <p:nvCxnSpPr>
          <p:cNvPr id="30" name="Straight Connector 29">
            <a:extLst>
              <a:ext uri="{FF2B5EF4-FFF2-40B4-BE49-F238E27FC236}">
                <a16:creationId xmlns:a16="http://schemas.microsoft.com/office/drawing/2014/main" id="{53CA4215-5E79-E542-BC86-A89CE538D2AE}"/>
              </a:ext>
            </a:extLst>
          </p:cNvPr>
          <p:cNvCxnSpPr>
            <a:cxnSpLocks/>
          </p:cNvCxnSpPr>
          <p:nvPr userDrawn="1"/>
        </p:nvCxnSpPr>
        <p:spPr>
          <a:xfrm>
            <a:off x="0" y="1123405"/>
            <a:ext cx="6871063" cy="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31" name="Slide Number Placeholder 5">
            <a:extLst>
              <a:ext uri="{FF2B5EF4-FFF2-40B4-BE49-F238E27FC236}">
                <a16:creationId xmlns:a16="http://schemas.microsoft.com/office/drawing/2014/main" id="{F35C1C6F-3B75-8C41-AB3B-7915986D878A}"/>
              </a:ext>
            </a:extLst>
          </p:cNvPr>
          <p:cNvSpPr>
            <a:spLocks noGrp="1"/>
          </p:cNvSpPr>
          <p:nvPr>
            <p:ph type="sldNum" sz="quarter" idx="4"/>
          </p:nvPr>
        </p:nvSpPr>
        <p:spPr>
          <a:xfrm>
            <a:off x="11743936" y="6485915"/>
            <a:ext cx="419397" cy="365125"/>
          </a:xfrm>
          <a:prstGeom prst="rect">
            <a:avLst/>
          </a:prstGeom>
        </p:spPr>
        <p:txBody>
          <a:bodyPr vert="horz" lIns="91440" tIns="45720" rIns="91440" bIns="45720" rtlCol="0" anchor="ctr"/>
          <a:lstStyle>
            <a:lvl1pPr algn="r">
              <a:defRPr sz="1400">
                <a:solidFill>
                  <a:schemeClr val="tx2"/>
                </a:solidFill>
              </a:defRPr>
            </a:lvl1pPr>
          </a:lstStyle>
          <a:p>
            <a:fld id="{4FAB73BC-B049-4115-A692-8D63A059BFB8}" type="slidenum">
              <a:rPr lang="en-US" smtClean="0"/>
              <a:pPr/>
              <a:t>‹#›</a:t>
            </a:fld>
            <a:endParaRPr lang="en-US" dirty="0"/>
          </a:p>
        </p:txBody>
      </p:sp>
      <p:pic>
        <p:nvPicPr>
          <p:cNvPr id="10" name="Picture 9">
            <a:extLst>
              <a:ext uri="{FF2B5EF4-FFF2-40B4-BE49-F238E27FC236}">
                <a16:creationId xmlns:a16="http://schemas.microsoft.com/office/drawing/2014/main" id="{4D91043B-EA0D-44CD-86E2-F5A14977BE2F}"/>
              </a:ext>
            </a:extLst>
          </p:cNvPr>
          <p:cNvPicPr>
            <a:picLocks noChangeAspect="1"/>
          </p:cNvPicPr>
          <p:nvPr userDrawn="1"/>
        </p:nvPicPr>
        <p:blipFill>
          <a:blip r:embed="rId4"/>
          <a:stretch>
            <a:fillRect/>
          </a:stretch>
        </p:blipFill>
        <p:spPr>
          <a:xfrm rot="2740962">
            <a:off x="10152516" y="42372"/>
            <a:ext cx="942890" cy="1150525"/>
          </a:xfrm>
          <a:prstGeom prst="rect">
            <a:avLst/>
          </a:prstGeom>
        </p:spPr>
      </p:pic>
    </p:spTree>
    <p:extLst>
      <p:ext uri="{BB962C8B-B14F-4D97-AF65-F5344CB8AC3E}">
        <p14:creationId xmlns:p14="http://schemas.microsoft.com/office/powerpoint/2010/main" val="37256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rot="5400000">
            <a:off x="238399" y="310896"/>
            <a:ext cx="68580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20648" y="359772"/>
            <a:ext cx="10058400" cy="570225"/>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720648" y="1429233"/>
            <a:ext cx="10058400" cy="343363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4951" y="6599583"/>
            <a:ext cx="2472271" cy="251458"/>
          </a:xfrm>
          <a:prstGeom prst="rect">
            <a:avLst/>
          </a:prstGeom>
        </p:spPr>
        <p:txBody>
          <a:bodyPr vert="horz" lIns="91440" tIns="45720" rIns="91440" bIns="45720" rtlCol="0" anchor="ctr"/>
          <a:lstStyle>
            <a:lvl1pPr algn="l">
              <a:defRPr sz="900">
                <a:solidFill>
                  <a:schemeClr val="bg2">
                    <a:lumMod val="25000"/>
                  </a:schemeClr>
                </a:solidFill>
                <a:latin typeface="Gill Sans MT" charset="0"/>
                <a:ea typeface="Gill Sans MT" charset="0"/>
                <a:cs typeface="Gill Sans MT" charset="0"/>
              </a:defRPr>
            </a:lvl1pPr>
          </a:lstStyle>
          <a:p>
            <a:fld id="{65CC06C0-5844-864C-8B51-DA1B5C964932}" type="datetime1">
              <a:rPr lang="en-US" smtClean="0"/>
              <a:t>4/25/23</a:t>
            </a:fld>
            <a:endParaRPr lang="en-US" dirty="0"/>
          </a:p>
        </p:txBody>
      </p:sp>
      <p:sp>
        <p:nvSpPr>
          <p:cNvPr id="6" name="Slide Number Placeholder 5"/>
          <p:cNvSpPr>
            <a:spLocks noGrp="1"/>
          </p:cNvSpPr>
          <p:nvPr>
            <p:ph type="sldNum" sz="quarter" idx="4"/>
          </p:nvPr>
        </p:nvSpPr>
        <p:spPr>
          <a:xfrm>
            <a:off x="64951" y="437652"/>
            <a:ext cx="419397" cy="365125"/>
          </a:xfrm>
          <a:prstGeom prst="rect">
            <a:avLst/>
          </a:prstGeom>
        </p:spPr>
        <p:txBody>
          <a:bodyPr vert="horz" lIns="91440" tIns="45720" rIns="91440" bIns="45720" rtlCol="0" anchor="ctr"/>
          <a:lstStyle>
            <a:lvl1pPr algn="r">
              <a:defRPr sz="1400">
                <a:solidFill>
                  <a:schemeClr val="bg2">
                    <a:lumMod val="25000"/>
                  </a:schemeClr>
                </a:solidFill>
              </a:defRPr>
            </a:lvl1pPr>
          </a:lstStyle>
          <a:p>
            <a:fld id="{4FAB73BC-B049-4115-A692-8D63A059BFB8}" type="slidenum">
              <a:rPr lang="en-US" smtClean="0"/>
              <a:pPr/>
              <a:t>‹#›</a:t>
            </a:fld>
            <a:endParaRPr lang="en-US" dirty="0"/>
          </a:p>
        </p:txBody>
      </p:sp>
      <p:sp>
        <p:nvSpPr>
          <p:cNvPr id="12" name="Rectangle 11"/>
          <p:cNvSpPr/>
          <p:nvPr userDrawn="1"/>
        </p:nvSpPr>
        <p:spPr>
          <a:xfrm>
            <a:off x="11506200" y="321774"/>
            <a:ext cx="685800" cy="368300"/>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p:cNvPicPr>
            <a:picLocks/>
          </p:cNvPicPr>
          <p:nvPr userDrawn="1"/>
        </p:nvPicPr>
        <p:blipFill rotWithShape="1">
          <a:blip r:embed="rId10" cstate="email">
            <a:extLst>
              <a:ext uri="{28A0092B-C50C-407E-A947-70E740481C1C}">
                <a14:useLocalDpi xmlns:a14="http://schemas.microsoft.com/office/drawing/2010/main"/>
              </a:ext>
            </a:extLst>
          </a:blip>
          <a:srcRect t="-16865" b="-2"/>
          <a:stretch/>
        </p:blipFill>
        <p:spPr>
          <a:xfrm rot="16200000">
            <a:off x="8725899" y="3391897"/>
            <a:ext cx="6857999" cy="74211"/>
          </a:xfrm>
          <a:prstGeom prst="rect">
            <a:avLst/>
          </a:prstGeom>
        </p:spPr>
      </p:pic>
      <p:pic>
        <p:nvPicPr>
          <p:cNvPr id="16" name="Picture 15"/>
          <p:cNvPicPr>
            <a:picLocks noChangeAspect="1"/>
          </p:cNvPicPr>
          <p:nvPr userDrawn="1"/>
        </p:nvPicPr>
        <p:blipFill rotWithShape="1">
          <a:blip r:embed="rId11">
            <a:extLst>
              <a:ext uri="{28A0092B-C50C-407E-A947-70E740481C1C}">
                <a14:useLocalDpi xmlns:a14="http://schemas.microsoft.com/office/drawing/2010/main" val="0"/>
              </a:ext>
            </a:extLst>
          </a:blip>
          <a:srcRect r="60257"/>
          <a:stretch/>
        </p:blipFill>
        <p:spPr>
          <a:xfrm>
            <a:off x="11589482" y="380825"/>
            <a:ext cx="259618" cy="251610"/>
          </a:xfrm>
          <a:prstGeom prst="rect">
            <a:avLst/>
          </a:prstGeom>
          <a:noFill/>
          <a:ln>
            <a:noFill/>
          </a:ln>
        </p:spPr>
      </p:pic>
    </p:spTree>
    <p:extLst>
      <p:ext uri="{BB962C8B-B14F-4D97-AF65-F5344CB8AC3E}">
        <p14:creationId xmlns:p14="http://schemas.microsoft.com/office/powerpoint/2010/main" val="17560814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54" rtl="0" eaLnBrk="1" latinLnBrk="0" hangingPunct="1">
        <a:lnSpc>
          <a:spcPct val="85000"/>
        </a:lnSpc>
        <a:spcBef>
          <a:spcPct val="0"/>
        </a:spcBef>
        <a:buNone/>
        <a:defRPr sz="2800" b="0" i="0" kern="1200" spc="100" baseline="0">
          <a:solidFill>
            <a:schemeClr val="bg2">
              <a:lumMod val="25000"/>
            </a:schemeClr>
          </a:solidFill>
          <a:latin typeface="Gill Sans MT" charset="0"/>
          <a:ea typeface="Gill Sans MT" charset="0"/>
          <a:cs typeface="Gill Sans MT" charset="0"/>
        </a:defRPr>
      </a:lvl1pPr>
    </p:titleStyle>
    <p:bodyStyle>
      <a:lvl1pPr marL="91436" indent="-91436" algn="l" defTabSz="914354" rtl="0" eaLnBrk="1" latinLnBrk="0" hangingPunct="1">
        <a:lnSpc>
          <a:spcPct val="90000"/>
        </a:lnSpc>
        <a:spcBef>
          <a:spcPts val="1200"/>
        </a:spcBef>
        <a:spcAft>
          <a:spcPts val="200"/>
        </a:spcAft>
        <a:buClr>
          <a:srgbClr val="00B0F0"/>
        </a:buClr>
        <a:buSzPct val="100000"/>
        <a:buFont typeface="Calibri" panose="020F0502020204030204" pitchFamily="34" charset="0"/>
        <a:buChar char=" "/>
        <a:defRPr sz="2000" kern="1200">
          <a:solidFill>
            <a:schemeClr val="bg2">
              <a:lumMod val="25000"/>
            </a:schemeClr>
          </a:solidFill>
          <a:latin typeface="Garamond" charset="0"/>
          <a:ea typeface="Garamond" charset="0"/>
          <a:cs typeface="Garamond" charset="0"/>
        </a:defRPr>
      </a:lvl1pPr>
      <a:lvl2pPr marL="384029" indent="-182870"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bg2">
              <a:lumMod val="25000"/>
            </a:schemeClr>
          </a:solidFill>
          <a:latin typeface="Garamond" charset="0"/>
          <a:ea typeface="Garamond" charset="0"/>
          <a:cs typeface="Garamond" charset="0"/>
        </a:defRPr>
      </a:lvl2pPr>
      <a:lvl3pPr marL="566900"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3pPr>
      <a:lvl4pPr marL="749771"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4pPr>
      <a:lvl5pPr marL="932642"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431729-0B67-E943-B026-9AC8953795B7}"/>
              </a:ext>
            </a:extLst>
          </p:cNvPr>
          <p:cNvSpPr>
            <a:spLocks noGrp="1"/>
          </p:cNvSpPr>
          <p:nvPr>
            <p:ph type="sldNum" sz="quarter" idx="12"/>
          </p:nvPr>
        </p:nvSpPr>
        <p:spPr>
          <a:xfrm>
            <a:off x="0" y="0"/>
            <a:ext cx="419397" cy="365125"/>
          </a:xfrm>
        </p:spPr>
        <p:txBody>
          <a:bodyPr/>
          <a:lstStyle/>
          <a:p>
            <a:fld id="{6113E31D-E2AB-40D1-8B51-AFA5AFEF393A}" type="slidenum">
              <a:rPr lang="en-US" smtClean="0"/>
              <a:t>1</a:t>
            </a:fld>
            <a:endParaRPr lang="en-US" dirty="0"/>
          </a:p>
        </p:txBody>
      </p:sp>
      <p:grpSp>
        <p:nvGrpSpPr>
          <p:cNvPr id="11" name="Group 10">
            <a:extLst>
              <a:ext uri="{FF2B5EF4-FFF2-40B4-BE49-F238E27FC236}">
                <a16:creationId xmlns:a16="http://schemas.microsoft.com/office/drawing/2014/main" id="{220D85DE-BC96-76C6-3AE4-590B2CEAAE26}"/>
              </a:ext>
            </a:extLst>
          </p:cNvPr>
          <p:cNvGrpSpPr/>
          <p:nvPr/>
        </p:nvGrpSpPr>
        <p:grpSpPr>
          <a:xfrm>
            <a:off x="2930472" y="146907"/>
            <a:ext cx="5942930" cy="6553210"/>
            <a:chOff x="2930472" y="146907"/>
            <a:chExt cx="5942930" cy="6553210"/>
          </a:xfrm>
        </p:grpSpPr>
        <p:pic>
          <p:nvPicPr>
            <p:cNvPr id="10" name="Picture 9">
              <a:extLst>
                <a:ext uri="{FF2B5EF4-FFF2-40B4-BE49-F238E27FC236}">
                  <a16:creationId xmlns:a16="http://schemas.microsoft.com/office/drawing/2014/main" id="{EDC5B186-AAB9-74AE-D5C3-CD4ED1C49554}"/>
                </a:ext>
              </a:extLst>
            </p:cNvPr>
            <p:cNvPicPr>
              <a:picLocks noChangeAspect="1"/>
            </p:cNvPicPr>
            <p:nvPr/>
          </p:nvPicPr>
          <p:blipFill rotWithShape="1">
            <a:blip r:embed="rId3"/>
            <a:srcRect l="12735" t="11361" r="9988" b="10582"/>
            <a:stretch/>
          </p:blipFill>
          <p:spPr>
            <a:xfrm>
              <a:off x="2984865" y="759015"/>
              <a:ext cx="5881683" cy="5941102"/>
            </a:xfrm>
            <a:prstGeom prst="rect">
              <a:avLst/>
            </a:prstGeom>
          </p:spPr>
        </p:pic>
        <p:sp>
          <p:nvSpPr>
            <p:cNvPr id="3" name="Right Arrow 2">
              <a:extLst>
                <a:ext uri="{FF2B5EF4-FFF2-40B4-BE49-F238E27FC236}">
                  <a16:creationId xmlns:a16="http://schemas.microsoft.com/office/drawing/2014/main" id="{29EB16F5-12C0-9F8E-F683-50F0108FACE5}"/>
                </a:ext>
              </a:extLst>
            </p:cNvPr>
            <p:cNvSpPr/>
            <p:nvPr/>
          </p:nvSpPr>
          <p:spPr>
            <a:xfrm>
              <a:off x="2958739" y="458174"/>
              <a:ext cx="5914663" cy="2546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5981"/>
                </a:solidFill>
              </a:endParaRPr>
            </a:p>
          </p:txBody>
        </p:sp>
        <p:sp>
          <p:nvSpPr>
            <p:cNvPr id="7" name="Rectangle 6">
              <a:extLst>
                <a:ext uri="{FF2B5EF4-FFF2-40B4-BE49-F238E27FC236}">
                  <a16:creationId xmlns:a16="http://schemas.microsoft.com/office/drawing/2014/main" id="{29F489F0-E79E-7F46-9209-92E69F7E8227}"/>
                </a:ext>
              </a:extLst>
            </p:cNvPr>
            <p:cNvSpPr/>
            <p:nvPr/>
          </p:nvSpPr>
          <p:spPr>
            <a:xfrm>
              <a:off x="5037014" y="146907"/>
              <a:ext cx="1758111" cy="369332"/>
            </a:xfrm>
            <a:prstGeom prst="rect">
              <a:avLst/>
            </a:prstGeom>
          </p:spPr>
          <p:txBody>
            <a:bodyPr wrap="square">
              <a:spAutoFit/>
            </a:bodyPr>
            <a:lstStyle/>
            <a:p>
              <a:r>
                <a:rPr lang="en-US" i="1" dirty="0">
                  <a:latin typeface="Helvetica" panose="020B0604020202020204" pitchFamily="34" charset="0"/>
                </a:rPr>
                <a:t>Time evolution</a:t>
              </a:r>
            </a:p>
          </p:txBody>
        </p:sp>
        <p:sp>
          <p:nvSpPr>
            <p:cNvPr id="22" name="Rectangle 21">
              <a:extLst>
                <a:ext uri="{FF2B5EF4-FFF2-40B4-BE49-F238E27FC236}">
                  <a16:creationId xmlns:a16="http://schemas.microsoft.com/office/drawing/2014/main" id="{9C0F2B39-C959-3061-E96F-AD8C89395661}"/>
                </a:ext>
              </a:extLst>
            </p:cNvPr>
            <p:cNvSpPr/>
            <p:nvPr/>
          </p:nvSpPr>
          <p:spPr>
            <a:xfrm>
              <a:off x="3147684" y="996216"/>
              <a:ext cx="1041038" cy="707886"/>
            </a:xfrm>
            <a:prstGeom prst="rect">
              <a:avLst/>
            </a:prstGeom>
          </p:spPr>
          <p:txBody>
            <a:bodyPr wrap="square">
              <a:spAutoFit/>
            </a:bodyPr>
            <a:lstStyle/>
            <a:p>
              <a:pPr algn="ctr"/>
              <a:r>
                <a:rPr lang="en-US" sz="2000" dirty="0">
                  <a:solidFill>
                    <a:schemeClr val="bg1"/>
                  </a:solidFill>
                  <a:latin typeface="Helvetica" panose="020B0604020202020204" pitchFamily="34" charset="0"/>
                </a:rPr>
                <a:t>Ground truth</a:t>
              </a:r>
            </a:p>
          </p:txBody>
        </p:sp>
        <p:sp>
          <p:nvSpPr>
            <p:cNvPr id="23" name="Rectangle 22">
              <a:extLst>
                <a:ext uri="{FF2B5EF4-FFF2-40B4-BE49-F238E27FC236}">
                  <a16:creationId xmlns:a16="http://schemas.microsoft.com/office/drawing/2014/main" id="{E118B823-B40B-8E91-D797-7E002D790747}"/>
                </a:ext>
              </a:extLst>
            </p:cNvPr>
            <p:cNvSpPr/>
            <p:nvPr/>
          </p:nvSpPr>
          <p:spPr>
            <a:xfrm>
              <a:off x="3313248" y="2590463"/>
              <a:ext cx="709911" cy="400110"/>
            </a:xfrm>
            <a:prstGeom prst="rect">
              <a:avLst/>
            </a:prstGeom>
          </p:spPr>
          <p:txBody>
            <a:bodyPr wrap="square">
              <a:spAutoFit/>
            </a:bodyPr>
            <a:lstStyle/>
            <a:p>
              <a:r>
                <a:rPr lang="en-US" sz="2000" dirty="0">
                  <a:solidFill>
                    <a:schemeClr val="bg1"/>
                  </a:solidFill>
                  <a:latin typeface="Helvetica" panose="020B0604020202020204" pitchFamily="34" charset="0"/>
                </a:rPr>
                <a:t>PCA</a:t>
              </a:r>
            </a:p>
          </p:txBody>
        </p:sp>
        <p:sp>
          <p:nvSpPr>
            <p:cNvPr id="24" name="Rectangle 23">
              <a:extLst>
                <a:ext uri="{FF2B5EF4-FFF2-40B4-BE49-F238E27FC236}">
                  <a16:creationId xmlns:a16="http://schemas.microsoft.com/office/drawing/2014/main" id="{1C805565-33D5-7325-8818-3EF1962380E7}"/>
                </a:ext>
              </a:extLst>
            </p:cNvPr>
            <p:cNvSpPr/>
            <p:nvPr/>
          </p:nvSpPr>
          <p:spPr>
            <a:xfrm>
              <a:off x="3147684" y="4209142"/>
              <a:ext cx="1041038" cy="400110"/>
            </a:xfrm>
            <a:prstGeom prst="rect">
              <a:avLst/>
            </a:prstGeom>
          </p:spPr>
          <p:txBody>
            <a:bodyPr wrap="square">
              <a:spAutoFit/>
            </a:bodyPr>
            <a:lstStyle/>
            <a:p>
              <a:pPr algn="ctr"/>
              <a:r>
                <a:rPr lang="en-US" sz="2000" dirty="0">
                  <a:solidFill>
                    <a:schemeClr val="bg1"/>
                  </a:solidFill>
                  <a:latin typeface="Helvetica" panose="020B0604020202020204" pitchFamily="34" charset="0"/>
                </a:rPr>
                <a:t>AE</a:t>
              </a:r>
            </a:p>
          </p:txBody>
        </p:sp>
        <p:sp>
          <p:nvSpPr>
            <p:cNvPr id="40" name="Rectangle 39">
              <a:extLst>
                <a:ext uri="{FF2B5EF4-FFF2-40B4-BE49-F238E27FC236}">
                  <a16:creationId xmlns:a16="http://schemas.microsoft.com/office/drawing/2014/main" id="{C2E90E13-064C-1D71-E36D-46F5B6CE2856}"/>
                </a:ext>
              </a:extLst>
            </p:cNvPr>
            <p:cNvSpPr/>
            <p:nvPr/>
          </p:nvSpPr>
          <p:spPr>
            <a:xfrm>
              <a:off x="2930472" y="5473878"/>
              <a:ext cx="1475462" cy="707886"/>
            </a:xfrm>
            <a:prstGeom prst="rect">
              <a:avLst/>
            </a:prstGeom>
          </p:spPr>
          <p:txBody>
            <a:bodyPr wrap="square">
              <a:spAutoFit/>
            </a:bodyPr>
            <a:lstStyle/>
            <a:p>
              <a:pPr algn="ctr"/>
              <a:r>
                <a:rPr lang="en-US" sz="2000" dirty="0">
                  <a:solidFill>
                    <a:schemeClr val="bg1"/>
                  </a:solidFill>
                  <a:latin typeface="Helvetica" panose="020B0604020202020204" pitchFamily="34" charset="0"/>
                </a:rPr>
                <a:t>Diffusion maps</a:t>
              </a:r>
            </a:p>
          </p:txBody>
        </p:sp>
      </p:grpSp>
    </p:spTree>
    <p:extLst>
      <p:ext uri="{BB962C8B-B14F-4D97-AF65-F5344CB8AC3E}">
        <p14:creationId xmlns:p14="http://schemas.microsoft.com/office/powerpoint/2010/main" val="377292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Theme (White Background)">
  <a:themeElements>
    <a:clrScheme name="Sandia 2018">
      <a:dk1>
        <a:srgbClr val="000000"/>
      </a:dk1>
      <a:lt1>
        <a:srgbClr val="FFFFFF"/>
      </a:lt1>
      <a:dk2>
        <a:srgbClr val="005376"/>
      </a:dk2>
      <a:lt2>
        <a:srgbClr val="E7E6E6"/>
      </a:lt2>
      <a:accent1>
        <a:srgbClr val="008E74"/>
      </a:accent1>
      <a:accent2>
        <a:srgbClr val="6CB312"/>
      </a:accent2>
      <a:accent3>
        <a:srgbClr val="FFA033"/>
      </a:accent3>
      <a:accent4>
        <a:srgbClr val="A92C00"/>
      </a:accent4>
      <a:accent5>
        <a:srgbClr val="7D0D7C"/>
      </a:accent5>
      <a:accent6>
        <a:srgbClr val="00ADD0"/>
      </a:accent6>
      <a:hlink>
        <a:srgbClr val="0563C1"/>
      </a:hlink>
      <a:folHlink>
        <a:srgbClr val="954F72"/>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bodyPr vert="horz" lIns="91440" tIns="45720" rIns="91440" bIns="45720" rtlCol="0" anchor="ctr"/>
      <a:lstStyle>
        <a:defPPr>
          <a:defRPr dirty="0"/>
        </a:defPPr>
      </a:lstStyle>
    </a:tx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3934</TotalTime>
  <Words>208</Words>
  <Application>Microsoft Macintosh PowerPoint</Application>
  <PresentationFormat>Widescreen</PresentationFormat>
  <Paragraphs>13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Garamond</vt:lpstr>
      <vt:lpstr>Gill Sans MT</vt:lpstr>
      <vt:lpstr>Helvetica</vt:lpstr>
      <vt:lpstr>Trebuchet MS</vt:lpstr>
      <vt:lpstr>Sandia Theme (White Background)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594</cp:revision>
  <dcterms:created xsi:type="dcterms:W3CDTF">2021-11-29T16:48:02Z</dcterms:created>
  <dcterms:modified xsi:type="dcterms:W3CDTF">2023-04-25T21:11:37Z</dcterms:modified>
</cp:coreProperties>
</file>