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966-892E-418D-9B3D-A192CFF8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57711-9F6E-462E-BA1A-0B8650F35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C28-37EA-4AEC-AC3D-D771354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F7C-AEC9-4F4E-889F-80DF81C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0DF5-00CA-4157-AFD6-4F51719A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657-BD85-4247-BE6D-66A71275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05BD-B7CE-4F57-8E23-348DA55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95013-0028-4F81-9036-A8142D9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7D05-586D-4CE1-8A3D-5BC0FBC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BF9F-892D-4E9C-8B11-F66AAA4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7B314-59E0-4DD0-871E-7B026FE7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63CB-FC5B-4BC7-9305-A79549AC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72AE-142E-4E72-800D-A4831A8A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8421-5D8E-42B0-9841-DBD10942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CE7C-41D9-4FCB-B71A-51C7A44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AEF5-AEF1-427A-9DC5-68A1A1D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DE43-7636-4CFC-82E9-480BB1D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D306-85B7-4E60-BACF-B7F5747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4E37-C6F4-4F51-A4C7-16BC0283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FEF9-8D45-4E7C-89AC-6CA32FEE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048C-FAB9-4D8B-9BA3-3E3217E0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60A8-F544-40B5-BAC6-859C9C55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EDCC-FFE5-4931-A9E2-BBE11CFA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A6C3-55F4-401F-837F-0DEAD3FE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7C35-70C7-4843-B01A-2313504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7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B165-ED4F-4D96-9800-AEED993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4710-894A-4DEF-8B20-C864B5A4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4CE9-A1E0-42F4-8F6C-72EE0191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EE76-0ED7-4B3A-94D3-31532DF2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F926-DB79-469B-B009-D236CC5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4853-4774-4E79-96FB-5D6C79A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FF4-97D6-4CE9-B3BD-774377E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3156-D4AF-4433-A8E2-2C56A16B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179B-85DB-4C4B-B75C-ADAF57958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F013-E1A8-4A3F-BCC4-26087FA0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4508-E3C8-4AA8-B95D-7BCA754B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6BCC9-3D63-44C3-8B62-0129CB49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AA6AC-AE6A-4334-B347-4F37F434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8BA62-D7F1-4877-83E1-0FAF273B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9253-43BD-4899-8C78-2C0E5DF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91149-49DA-4089-ADFB-83D7B59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985B1-B8EB-4BF5-A560-40F54250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5061-D904-432D-9737-299AF7CB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86FDD-E59A-4CC5-AA23-40D1063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15611-7FAE-4B18-8EBD-A42321AA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1DD7-5ABD-47CF-8878-4ECF67D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9DE-8321-47BF-BCF9-5353AA4D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5DA5-EA8D-45CC-BF29-82991C54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E46F-3A83-487E-B6C6-11ED5752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DC89-3A3E-4498-9A8C-8E54BA0D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7BF1-C7A5-4BF4-8480-43D03C90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FFB5-EDF9-4875-B1AC-E1DA457F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9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64F6-98C1-496B-B22C-4DBBCC14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023EA-76A0-468C-A04B-D33E9B394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352-300C-4678-A4C1-F35B008C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049D-DA10-448B-B2E8-79E8E52B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3FED-2C0A-4475-A5EC-CF6D939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67B9-46CF-45F1-AAFB-D11C6F7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EBD66-0202-44AD-B2B0-FD46354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E043-CEE2-41BC-8B67-FBCA2164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4CC2-49D8-40A2-9FE2-730A1E50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CBC-EF88-4EF5-A233-D62AD66848C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8544-F9DC-44AF-8851-D26CA9BC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7B23-DBB9-4D1F-ABE8-5F38526D9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A367-B729-48BE-B39E-0D0B05B57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13BF-9072-4A21-AA8F-2FD748695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4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8712-2C60-4BE9-BEBA-50FF212C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A.Sheikh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C </a:t>
            </a:r>
            <a:r>
              <a:rPr lang="en-GB" b="1" i="0" dirty="0" err="1">
                <a:solidFill>
                  <a:srgbClr val="24292F"/>
                </a:solidFill>
                <a:effectLst/>
                <a:latin typeface="-apple-system"/>
              </a:rPr>
              <a:t>Mafavuke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 - M Ansah - M Amjad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2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3D53-6EF0-485E-82B6-2CC4D9E2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/>
          <a:lstStyle/>
          <a:p>
            <a:r>
              <a:rPr lang="en-US" dirty="0"/>
              <a:t>PREDICTION AND X,Y LABELS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B0277-B082-45AF-B4F4-88E6F05E0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" y="949445"/>
            <a:ext cx="7403429" cy="1889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DBC80-D75F-45A9-8625-D0CBCEF4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56" y="949445"/>
            <a:ext cx="7153058" cy="514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8BAB8-4202-4CB2-86E6-03FA234C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" y="5908555"/>
            <a:ext cx="6677957" cy="809738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6E3CB52-4F4C-4432-976A-34018AB5E277}"/>
              </a:ext>
            </a:extLst>
          </p:cNvPr>
          <p:cNvCxnSpPr/>
          <p:nvPr/>
        </p:nvCxnSpPr>
        <p:spPr>
          <a:xfrm>
            <a:off x="2041071" y="2838783"/>
            <a:ext cx="2677885" cy="867803"/>
          </a:xfrm>
          <a:prstGeom prst="curvedConnector3">
            <a:avLst>
              <a:gd name="adj1" fmla="val 26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1EEFA9-F408-44EE-8B98-9817A67B58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4644" y="5404756"/>
            <a:ext cx="4871357" cy="359230"/>
          </a:xfrm>
          <a:prstGeom prst="curvedConnector3">
            <a:avLst>
              <a:gd name="adj1" fmla="val 100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2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33E-B482-45A0-AD84-F7D3C919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A0E7-D692-4E73-9AC8-15B548FA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7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5AE-F6F8-4763-921C-FC85366C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A84B-F656-4492-90E0-7D09FA77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4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EC9-BC5A-443F-B795-48F79D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1C3A-ED7C-4380-A96D-60814087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CAA6-8210-4E9B-866D-BF94ACC7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E5A8-618E-4039-AA81-4A0A9D30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FD4-085F-46CE-A400-444028C8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8A57-8C1D-45DF-9C96-7D25AE1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aim is to clean the data, utilizing columns that we need and uploading to a SQL database. We will use machine learning models to create a binary supervised algorithm to make predictions for unseen data in the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0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85B9-EFC0-4265-886F-3675A4B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FC1-CA7A-4732-B199-AFA789DC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Kaggle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PG Admin</a:t>
            </a:r>
          </a:p>
        </p:txBody>
      </p:sp>
    </p:spTree>
    <p:extLst>
      <p:ext uri="{BB962C8B-B14F-4D97-AF65-F5344CB8AC3E}">
        <p14:creationId xmlns:p14="http://schemas.microsoft.com/office/powerpoint/2010/main" val="286581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4EA-C07B-42FB-9790-CC1D2F6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RAW DATA PROCESSING &amp; CLEANING</a:t>
            </a:r>
            <a:b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B61-0468-437C-8A5C-908F9B10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Initial review of the CSV file showed that there were over 700K rows across 42 columns. 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9016-EBE0-4B11-8DA1-03D5BC41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0947"/>
            <a:ext cx="1036320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4A3-0062-4D09-8628-DC6266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3BC5-98AD-4C80-806A-0C51EE12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" y="1253331"/>
            <a:ext cx="11226747" cy="5474040"/>
          </a:xfrm>
        </p:spPr>
      </p:pic>
    </p:spTree>
    <p:extLst>
      <p:ext uri="{BB962C8B-B14F-4D97-AF65-F5344CB8AC3E}">
        <p14:creationId xmlns:p14="http://schemas.microsoft.com/office/powerpoint/2010/main" val="209996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4340-90D2-4FB4-AAA0-A841061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FEATURES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01724-1ECA-43A8-A59E-D055647F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4" y="1436162"/>
            <a:ext cx="11301210" cy="4899323"/>
          </a:xfrm>
        </p:spPr>
      </p:pic>
    </p:spTree>
    <p:extLst>
      <p:ext uri="{BB962C8B-B14F-4D97-AF65-F5344CB8AC3E}">
        <p14:creationId xmlns:p14="http://schemas.microsoft.com/office/powerpoint/2010/main" val="126668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67B9-FE24-43DA-9CBC-003CAD03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NUMERICAL DATA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A493C-A4B1-48E6-A68E-6B5FC3B82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469571"/>
            <a:ext cx="11996056" cy="5192485"/>
          </a:xfrm>
        </p:spPr>
      </p:pic>
    </p:spTree>
    <p:extLst>
      <p:ext uri="{BB962C8B-B14F-4D97-AF65-F5344CB8AC3E}">
        <p14:creationId xmlns:p14="http://schemas.microsoft.com/office/powerpoint/2010/main" val="12926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EFAF-5C12-432E-A7A1-418CA971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CSV FILE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45C187-4E70-4097-9159-7401D67D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6029"/>
            <a:ext cx="10951029" cy="49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79-C82B-4669-A0C8-385D5D07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8" y="63159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D89D-4A7D-4FE8-B167-0E374F98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2" y="435952"/>
            <a:ext cx="4256314" cy="721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Dependencies Imported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B0B77-7B69-4C1B-8E68-83B1D3DC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1157584"/>
            <a:ext cx="11576957" cy="57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Project 4</vt:lpstr>
      <vt:lpstr>AIM</vt:lpstr>
      <vt:lpstr>RESOURCES</vt:lpstr>
      <vt:lpstr> RAW DATA PROCESSING &amp; CLEANING </vt:lpstr>
      <vt:lpstr>DROPPED COLUMNS</vt:lpstr>
      <vt:lpstr>RENAME FEATURES</vt:lpstr>
      <vt:lpstr>CONVERSION TO NUMERICAL DATA</vt:lpstr>
      <vt:lpstr>EXPORT TO CSV FILE</vt:lpstr>
      <vt:lpstr>MACHINE LEARNING</vt:lpstr>
      <vt:lpstr>PREDICTION AND X,Y LABELS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Arshad Masood</dc:creator>
  <cp:lastModifiedBy>Arshad Masood</cp:lastModifiedBy>
  <cp:revision>4</cp:revision>
  <dcterms:created xsi:type="dcterms:W3CDTF">2021-12-09T18:57:32Z</dcterms:created>
  <dcterms:modified xsi:type="dcterms:W3CDTF">2021-12-09T19:30:47Z</dcterms:modified>
</cp:coreProperties>
</file>