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61" r:id="rId6"/>
    <p:sldId id="271" r:id="rId7"/>
    <p:sldId id="262" r:id="rId8"/>
    <p:sldId id="263" r:id="rId9"/>
    <p:sldId id="272" r:id="rId10"/>
    <p:sldId id="264" r:id="rId11"/>
    <p:sldId id="258" r:id="rId12"/>
    <p:sldId id="274" r:id="rId13"/>
    <p:sldId id="275" r:id="rId14"/>
    <p:sldId id="276" r:id="rId15"/>
    <p:sldId id="273" r:id="rId16"/>
    <p:sldId id="259" r:id="rId17"/>
    <p:sldId id="277" r:id="rId18"/>
    <p:sldId id="265" r:id="rId19"/>
    <p:sldId id="266" r:id="rId20"/>
    <p:sldId id="268" r:id="rId21"/>
    <p:sldId id="267" r:id="rId22"/>
    <p:sldId id="269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7966-892E-418D-9B3D-A192CFF8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57711-9F6E-462E-BA1A-0B8650F35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C28-37EA-4AEC-AC3D-D771354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F7C-AEC9-4F4E-889F-80DF81C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0DF5-00CA-4157-AFD6-4F51719A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657-BD85-4247-BE6D-66A71275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05BD-B7CE-4F57-8E23-348DA559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95013-0028-4F81-9036-A8142D98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7D05-586D-4CE1-8A3D-5BC0FBC6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BF9F-892D-4E9C-8B11-F66AAA4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1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7B314-59E0-4DD0-871E-7B026FE7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63CB-FC5B-4BC7-9305-A79549AC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72AE-142E-4E72-800D-A4831A8A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8421-5D8E-42B0-9841-DBD10942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CE7C-41D9-4FCB-B71A-51C7A44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AEF5-AEF1-427A-9DC5-68A1A1D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DE43-7636-4CFC-82E9-480BB1D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D306-85B7-4E60-BACF-B7F5747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4E37-C6F4-4F51-A4C7-16BC0283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FEF9-8D45-4E7C-89AC-6CA32FEE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048C-FAB9-4D8B-9BA3-3E3217E0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60A8-F544-40B5-BAC6-859C9C55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EDCC-FFE5-4931-A9E2-BBE11CFA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A6C3-55F4-401F-837F-0DEAD3FE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7C35-70C7-4843-B01A-2313504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7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B165-ED4F-4D96-9800-AEED993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4710-894A-4DEF-8B20-C864B5A4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64CE9-A1E0-42F4-8F6C-72EE0191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EE76-0ED7-4B3A-94D3-31532DF2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F926-DB79-469B-B009-D236CC5A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4853-4774-4E79-96FB-5D6C79A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DFF4-97D6-4CE9-B3BD-774377E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3156-D4AF-4433-A8E2-2C56A16B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179B-85DB-4C4B-B75C-ADAF57958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8F013-E1A8-4A3F-BCC4-26087FA0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4508-E3C8-4AA8-B95D-7BCA754B9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6BCC9-3D63-44C3-8B62-0129CB49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AA6AC-AE6A-4334-B347-4F37F434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8BA62-D7F1-4877-83E1-0FAF273B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9253-43BD-4899-8C78-2C0E5DFB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91149-49DA-4089-ADFB-83D7B59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985B1-B8EB-4BF5-A560-40F54250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5061-D904-432D-9737-299AF7CB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86FDD-E59A-4CC5-AA23-40D1063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15611-7FAE-4B18-8EBD-A42321AA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1DD7-5ABD-47CF-8878-4ECF67D8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9DE-8321-47BF-BCF9-5353AA4D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5DA5-EA8D-45CC-BF29-82991C54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E46F-3A83-487E-B6C6-11ED57523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DC89-3A3E-4498-9A8C-8E54BA0D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7BF1-C7A5-4BF4-8480-43D03C90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FFB5-EDF9-4875-B1AC-E1DA457F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9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64F6-98C1-496B-B22C-4DBBCC14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023EA-76A0-468C-A04B-D33E9B394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352-300C-4678-A4C1-F35B008C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049D-DA10-448B-B2E8-79E8E52B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3FED-2C0A-4475-A5EC-CF6D939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67B9-46CF-45F1-AAFB-D11C6F7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EBD66-0202-44AD-B2B0-FD46354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E043-CEE2-41BC-8B67-FBCA2164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4CC2-49D8-40A2-9FE2-730A1E50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CBC-EF88-4EF5-A233-D62AD66848C9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8544-F9DC-44AF-8851-D26CA9BC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7B23-DBB9-4D1F-ABE8-5F38526D9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13BF-9072-4A21-AA8F-2FD748695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4</a:t>
            </a:r>
            <a:br>
              <a:rPr lang="en-US" b="1" dirty="0"/>
            </a:br>
            <a:r>
              <a:rPr lang="en-US" sz="5300" b="1" dirty="0"/>
              <a:t>CREATE AN ALGORITHM TO ANALYZE HORSE RACING DATA AND PREDICT FUTURE OUTCOMES</a:t>
            </a:r>
            <a:endParaRPr lang="en-GB" sz="5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8712-2C60-4BE9-BEBA-50FF212C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738"/>
            <a:ext cx="9144000" cy="1655762"/>
          </a:xfrm>
        </p:spPr>
        <p:txBody>
          <a:bodyPr/>
          <a:lstStyle/>
          <a:p>
            <a:endParaRPr lang="en-GB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GB" b="1" i="0" dirty="0" err="1">
                <a:solidFill>
                  <a:srgbClr val="24292F"/>
                </a:solidFill>
                <a:effectLst/>
                <a:latin typeface="-apple-system"/>
              </a:rPr>
              <a:t>A.Sheikh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 - C </a:t>
            </a:r>
            <a:r>
              <a:rPr lang="en-GB" b="1" i="0" dirty="0" err="1">
                <a:solidFill>
                  <a:srgbClr val="24292F"/>
                </a:solidFill>
                <a:effectLst/>
                <a:latin typeface="-apple-system"/>
              </a:rPr>
              <a:t>Mafavuke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 - M Ansah - M Amjad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2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67B9-FE24-43DA-9CBC-003CAD03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NUMERICAL DATA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B4C7A-FDD1-4478-8D73-F18C906A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6" y="1253330"/>
            <a:ext cx="11493192" cy="5420185"/>
          </a:xfrm>
        </p:spPr>
      </p:pic>
    </p:spTree>
    <p:extLst>
      <p:ext uri="{BB962C8B-B14F-4D97-AF65-F5344CB8AC3E}">
        <p14:creationId xmlns:p14="http://schemas.microsoft.com/office/powerpoint/2010/main" val="12926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EFAF-5C12-432E-A7A1-418CA971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CSV FILE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DAD77D-10D2-42A8-A7CF-34159DD0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2823411"/>
            <a:ext cx="11130251" cy="1909009"/>
          </a:xfrm>
        </p:spPr>
      </p:pic>
    </p:spTree>
    <p:extLst>
      <p:ext uri="{BB962C8B-B14F-4D97-AF65-F5344CB8AC3E}">
        <p14:creationId xmlns:p14="http://schemas.microsoft.com/office/powerpoint/2010/main" val="330326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1C5-1694-4A10-AE9D-DB564BA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7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84BE-2A4C-4B88-95A8-A5D2A53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65125"/>
            <a:ext cx="11032958" cy="1325563"/>
          </a:xfrm>
        </p:spPr>
        <p:txBody>
          <a:bodyPr/>
          <a:lstStyle/>
          <a:p>
            <a:r>
              <a:rPr lang="en-US" dirty="0"/>
              <a:t>Importing clean CSV file and creating a table in the database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D68BE-D77E-4049-A9DE-8A1875F0E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1825625"/>
            <a:ext cx="11341769" cy="4667250"/>
          </a:xfrm>
        </p:spPr>
      </p:pic>
    </p:spTree>
    <p:extLst>
      <p:ext uri="{BB962C8B-B14F-4D97-AF65-F5344CB8AC3E}">
        <p14:creationId xmlns:p14="http://schemas.microsoft.com/office/powerpoint/2010/main" val="270275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2B23-5500-47A6-BF02-6647C52D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365125"/>
            <a:ext cx="10808368" cy="1325563"/>
          </a:xfrm>
        </p:spPr>
        <p:txBody>
          <a:bodyPr/>
          <a:lstStyle/>
          <a:p>
            <a:r>
              <a:rPr lang="en-US" dirty="0"/>
              <a:t>Creation of connections to the SQL Database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2DA6F-175F-4553-A8EA-90C48467F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2" y="1825624"/>
            <a:ext cx="11197389" cy="4815807"/>
          </a:xfrm>
        </p:spPr>
      </p:pic>
    </p:spTree>
    <p:extLst>
      <p:ext uri="{BB962C8B-B14F-4D97-AF65-F5344CB8AC3E}">
        <p14:creationId xmlns:p14="http://schemas.microsoft.com/office/powerpoint/2010/main" val="47723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1C5-1694-4A10-AE9D-DB564BA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3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D89D-4A7D-4FE8-B167-0E374F98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323657"/>
            <a:ext cx="6126938" cy="83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DEPENDENCIES IMPORTED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6C411-D0AB-4017-B2EF-3F77923D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916952"/>
            <a:ext cx="11702144" cy="56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5510-5AF8-4694-8035-5666E926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-74832"/>
            <a:ext cx="10515600" cy="1325563"/>
          </a:xfrm>
        </p:spPr>
        <p:txBody>
          <a:bodyPr/>
          <a:lstStyle/>
          <a:p>
            <a:r>
              <a:rPr lang="en-GB" sz="4400" dirty="0"/>
              <a:t>Data Balancing for Machine Learning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014EC-9153-476C-81E7-6C1DC50EF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4" y="994058"/>
            <a:ext cx="11742821" cy="57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3D53-6EF0-485E-82B6-2CC4D9E2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/>
          <a:lstStyle/>
          <a:p>
            <a:r>
              <a:rPr lang="en-US" dirty="0"/>
              <a:t>X,Y LABELS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8CFFA4-0CEE-4703-9BF4-60A26145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9" y="1028364"/>
            <a:ext cx="11837550" cy="56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233E-B482-45A0-AD84-F7D3C91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3" y="152400"/>
            <a:ext cx="10515600" cy="1325563"/>
          </a:xfrm>
        </p:spPr>
        <p:txBody>
          <a:bodyPr/>
          <a:lstStyle/>
          <a:p>
            <a:r>
              <a:rPr lang="en-US" dirty="0"/>
              <a:t>INITIAL DATA BALANCE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A1CB3-053B-4A70-91B6-BB8F0D72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53" y="1259813"/>
            <a:ext cx="10996447" cy="54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BFD4-085F-46CE-A400-444028C8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8A57-8C1D-45DF-9C96-7D25AE1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aim is to clean the data, utilizing columns that we need and uploading to a SQL database. We will use machine learning models to create a binary supervised algorithm to make predictions for unseen data in the future.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80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EC9-BC5A-443F-B795-48F79DB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0"/>
            <a:ext cx="10515600" cy="1325563"/>
          </a:xfrm>
        </p:spPr>
        <p:txBody>
          <a:bodyPr/>
          <a:lstStyle/>
          <a:p>
            <a:r>
              <a:rPr lang="en-US" dirty="0"/>
              <a:t>DATA BALANCE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1A377-C493-4A1B-BEF6-1745AC3F6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8" y="1315452"/>
            <a:ext cx="11726778" cy="53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85AE-F6F8-4763-921C-FC85366C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204704"/>
            <a:ext cx="10515600" cy="1325563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A84B-F656-4492-90E0-7D09FA77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697288"/>
            <a:ext cx="461611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PEARSON CORRELATION</a:t>
            </a:r>
          </a:p>
          <a:p>
            <a:pPr marL="0" indent="0">
              <a:buNone/>
            </a:pPr>
            <a:r>
              <a:rPr lang="en-GB" dirty="0"/>
              <a:t>From the Pearson Correlation carried out on the feature selection for the model, we observe that the following features produce a positive relationship with the target.</a:t>
            </a:r>
          </a:p>
          <a:p>
            <a:r>
              <a:rPr lang="en-GB" dirty="0"/>
              <a:t>Distance covered by horse. </a:t>
            </a:r>
          </a:p>
          <a:p>
            <a:r>
              <a:rPr lang="en-GB" dirty="0"/>
              <a:t>Weight of the horse.</a:t>
            </a:r>
          </a:p>
          <a:p>
            <a:r>
              <a:rPr lang="en-GB" dirty="0"/>
              <a:t>prize money which is linked to the trainer and jockey for the particular race</a:t>
            </a:r>
          </a:p>
          <a:p>
            <a:r>
              <a:rPr lang="en-GB" dirty="0"/>
              <a:t>Top speed which is the speed of the horse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575FCF-3D0F-4CEF-8243-57E507A0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29" y="204704"/>
            <a:ext cx="6662229" cy="64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CAA6-8210-4E9B-866D-BF94ACC7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204704"/>
            <a:ext cx="10515600" cy="1325563"/>
          </a:xfrm>
        </p:spPr>
        <p:txBody>
          <a:bodyPr/>
          <a:lstStyle/>
          <a:p>
            <a:r>
              <a:rPr lang="en-GB" b="1" dirty="0"/>
              <a:t>From </a:t>
            </a:r>
            <a:r>
              <a:rPr lang="en-GB" b="1" dirty="0" err="1"/>
              <a:t>sklearn-train:validate:test</a:t>
            </a:r>
            <a:r>
              <a:rPr lang="en-GB" b="1" dirty="0"/>
              <a:t> split</a:t>
            </a:r>
            <a:br>
              <a:rPr lang="en-GB" b="1" dirty="0"/>
            </a:br>
            <a:r>
              <a:rPr lang="en-GB" b="1" dirty="0" err="1"/>
              <a:t>split</a:t>
            </a:r>
            <a:r>
              <a:rPr lang="en-GB" b="1" dirty="0"/>
              <a:t> ratio- 80:10:10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E5A8-618E-4039-AA81-4A0A9D30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AEE97-DD8D-477C-A7BF-8AEA26D0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693074"/>
            <a:ext cx="11839074" cy="51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FAC5-1703-48AB-AE03-0BDE8BD2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04704"/>
            <a:ext cx="10515600" cy="1325563"/>
          </a:xfrm>
        </p:spPr>
        <p:txBody>
          <a:bodyPr/>
          <a:lstStyle/>
          <a:p>
            <a:r>
              <a:rPr lang="en-GB" sz="4400" b="1" dirty="0"/>
              <a:t>from </a:t>
            </a:r>
            <a:r>
              <a:rPr lang="en-GB" sz="4400" b="1" dirty="0" err="1"/>
              <a:t>sklearn.preprocessing</a:t>
            </a:r>
            <a:r>
              <a:rPr lang="en-GB" sz="4400" b="1" dirty="0"/>
              <a:t> import </a:t>
            </a:r>
            <a:r>
              <a:rPr lang="en-GB" sz="4400" b="1" dirty="0" err="1"/>
              <a:t>StandardScaler</a:t>
            </a:r>
            <a:r>
              <a:rPr lang="en-GB" sz="4400" b="1" dirty="0"/>
              <a:t>,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412CE-02D8-4F7F-B2C4-45DF4B54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4" y="131028"/>
            <a:ext cx="4219218" cy="1472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E9D96-8364-4916-9D8F-4E115578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6" y="1603944"/>
            <a:ext cx="3396916" cy="5049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5BB96-C3E0-4525-880E-C50DF64C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16" y="1603943"/>
            <a:ext cx="3903723" cy="5049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C3DF1-8CCD-4ED5-B1EA-F4AEBD92B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761" y="1677620"/>
            <a:ext cx="3903723" cy="49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9C35-C1BF-4D83-A29F-63A7AB2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7262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9FCA8-ADF6-4BED-9A07-2CBB7644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4" y="1251284"/>
            <a:ext cx="11670632" cy="54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160-EE8F-406B-A8BD-CF2D4C35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36788"/>
            <a:ext cx="10515600" cy="1325563"/>
          </a:xfrm>
        </p:spPr>
        <p:txBody>
          <a:bodyPr/>
          <a:lstStyle/>
          <a:p>
            <a:r>
              <a:rPr lang="en-US" dirty="0"/>
              <a:t>DECISION TREE CLASSIFIER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5B0AB9-778A-4FF7-8D81-0738ED2B5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27" y="1371985"/>
            <a:ext cx="11401510" cy="5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3A1-EDFC-4A67-9A5A-7A59E3AB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5" y="268873"/>
            <a:ext cx="10515600" cy="1325563"/>
          </a:xfrm>
        </p:spPr>
        <p:txBody>
          <a:bodyPr/>
          <a:lstStyle/>
          <a:p>
            <a:r>
              <a:rPr lang="en-US" dirty="0"/>
              <a:t>RANDOM FOREST CLASSIFIER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14F03-BDB0-4651-B544-F3FA87C3E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85" y="1323444"/>
            <a:ext cx="11670630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3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920-ADDE-4E6B-8FBC-36699631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0" y="188661"/>
            <a:ext cx="10515600" cy="1325563"/>
          </a:xfrm>
        </p:spPr>
        <p:txBody>
          <a:bodyPr/>
          <a:lstStyle/>
          <a:p>
            <a:r>
              <a:rPr lang="en-GB" sz="4400" b="1" dirty="0"/>
              <a:t>Confusion Matrix as confirmation of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D073A-0766-482D-90EB-51CFF3BA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1208525"/>
            <a:ext cx="5546557" cy="375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B9DA7-ECEE-4595-A95C-E11FA5FC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50" y="1208524"/>
            <a:ext cx="6202659" cy="3750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3E2221-890E-41E3-AB1A-2F7BA7C2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89" y="5297451"/>
            <a:ext cx="1189522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1B4-04E3-4BE9-91C7-121D8F7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52831"/>
            <a:ext cx="10515600" cy="1325563"/>
          </a:xfrm>
        </p:spPr>
        <p:txBody>
          <a:bodyPr/>
          <a:lstStyle/>
          <a:p>
            <a:r>
              <a:rPr lang="en-GB" b="1" dirty="0"/>
              <a:t>Metrics Classification Report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A8216-821E-4BF1-89D0-0296CE9CA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16" y="1307816"/>
            <a:ext cx="11798968" cy="54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0E41-1729-42DB-9162-94019AB0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52830"/>
            <a:ext cx="10515600" cy="1325563"/>
          </a:xfrm>
        </p:spPr>
        <p:txBody>
          <a:bodyPr/>
          <a:lstStyle/>
          <a:p>
            <a:r>
              <a:rPr lang="en-US" dirty="0"/>
              <a:t>MODEL SUMMARY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7A8F3-10D4-4ABC-A721-DECF6F77D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83" y="1315452"/>
            <a:ext cx="11819021" cy="52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7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85B9-EFC0-4265-886F-3675A4B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5FC1-CA7A-4732-B199-AFA789DC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Kaggle (CSV 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Notebook (Data cleaning and Machine Learning Codes)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PG Admin (SQL Database)</a:t>
            </a:r>
          </a:p>
        </p:txBody>
      </p:sp>
    </p:spTree>
    <p:extLst>
      <p:ext uri="{BB962C8B-B14F-4D97-AF65-F5344CB8AC3E}">
        <p14:creationId xmlns:p14="http://schemas.microsoft.com/office/powerpoint/2010/main" val="286581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ye of a white horse">
            <a:extLst>
              <a:ext uri="{FF2B5EF4-FFF2-40B4-BE49-F238E27FC236}">
                <a16:creationId xmlns:a16="http://schemas.microsoft.com/office/drawing/2014/main" id="{AA9B2018-7D31-474B-A4BF-82D18DAC7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336884"/>
            <a:ext cx="11758864" cy="62564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B0130-2471-4423-A541-76236781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2" y="213953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YOU!!!!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CC99-F291-4E6E-A50F-9A3BBF93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8" y="2766218"/>
            <a:ext cx="10515600" cy="1325563"/>
          </a:xfrm>
        </p:spPr>
        <p:txBody>
          <a:bodyPr/>
          <a:lstStyle/>
          <a:p>
            <a:pPr algn="ctr"/>
            <a:r>
              <a:rPr lang="en-GB" sz="4400" b="1" dirty="0"/>
              <a:t>Data Processing and Cleaning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72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B61-0468-437C-8A5C-908F9B10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52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Initial review of the CSV file showed that there were over 700K rows across 42 columns. </a:t>
            </a:r>
            <a:endParaRPr lang="en-GB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6C3907B-F27B-4117-BF60-07853BDF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5" y="1297751"/>
            <a:ext cx="11335130" cy="5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ABEA6F-8331-4FB7-9CD6-8269C527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3200" b="1" dirty="0"/>
              <a:t>Check categorical and numeric variables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68498877-E2F1-45E5-9A1B-A901817D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249119"/>
            <a:ext cx="5534526" cy="5423806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B1F93F8-484E-469F-AD34-33ECF83C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31591"/>
            <a:ext cx="5951620" cy="54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E4A3-0062-4D09-8628-DC626622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3BC5-98AD-4C80-806A-0C51EE12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" y="1253331"/>
            <a:ext cx="11226747" cy="5474040"/>
          </a:xfrm>
        </p:spPr>
      </p:pic>
    </p:spTree>
    <p:extLst>
      <p:ext uri="{BB962C8B-B14F-4D97-AF65-F5344CB8AC3E}">
        <p14:creationId xmlns:p14="http://schemas.microsoft.com/office/powerpoint/2010/main" val="20999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4340-90D2-4FB4-AAA0-A841061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FEATURES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01724-1ECA-43A8-A59E-D055647F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4" y="1436162"/>
            <a:ext cx="11301210" cy="4899323"/>
          </a:xfrm>
        </p:spPr>
      </p:pic>
    </p:spTree>
    <p:extLst>
      <p:ext uri="{BB962C8B-B14F-4D97-AF65-F5344CB8AC3E}">
        <p14:creationId xmlns:p14="http://schemas.microsoft.com/office/powerpoint/2010/main" val="126668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C3C-3205-4D4D-83D6-19922FC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Reduce number of unique values by binning ‘rare’ categorical variables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53B721-6969-48B5-AE55-68E82B5F37A1}"/>
              </a:ext>
            </a:extLst>
          </p:cNvPr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Jockey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7EE9B-5FA3-47BA-B7A9-985A4FA67587}"/>
              </a:ext>
            </a:extLst>
          </p:cNvPr>
          <p:cNvSpPr txBox="1">
            <a:spLocks/>
          </p:cNvSpPr>
          <p:nvPr/>
        </p:nvSpPr>
        <p:spPr>
          <a:xfrm>
            <a:off x="4689808" y="1981200"/>
            <a:ext cx="2936241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Trainer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F1D3B-A02D-4EB2-8E75-07229E8E2F3B}"/>
              </a:ext>
            </a:extLst>
          </p:cNvPr>
          <p:cNvSpPr txBox="1">
            <a:spLocks/>
          </p:cNvSpPr>
          <p:nvPr/>
        </p:nvSpPr>
        <p:spPr>
          <a:xfrm>
            <a:off x="8256925" y="1989221"/>
            <a:ext cx="2932113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Track condition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193CC-B6EF-4E66-9BE0-CB873648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" y="2416605"/>
            <a:ext cx="3723238" cy="4147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FD1D1C-381E-462B-A75E-AE53E289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26" y="2427154"/>
            <a:ext cx="3633901" cy="4177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1D0A4-316F-4EB3-B5C1-7A89F968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37" y="2467886"/>
            <a:ext cx="3840389" cy="40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289</Words>
  <Application>Microsoft Office PowerPoint</Application>
  <PresentationFormat>Widescreen</PresentationFormat>
  <Paragraphs>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Office Theme</vt:lpstr>
      <vt:lpstr>Project 4 CREATE AN ALGORITHM TO ANALYZE HORSE RACING DATA AND PREDICT FUTURE OUTCOMES</vt:lpstr>
      <vt:lpstr>AIM</vt:lpstr>
      <vt:lpstr>RESOURCES</vt:lpstr>
      <vt:lpstr>Data Processing and Cleaning</vt:lpstr>
      <vt:lpstr>PowerPoint Presentation</vt:lpstr>
      <vt:lpstr>Check categorical and numeric variables</vt:lpstr>
      <vt:lpstr>DROPPED COLUMNS</vt:lpstr>
      <vt:lpstr>RENAME FEATURES</vt:lpstr>
      <vt:lpstr>Reduce number of unique values by binning ‘rare’ categorical variables</vt:lpstr>
      <vt:lpstr>CONVERSION TO NUMERICAL DATA</vt:lpstr>
      <vt:lpstr>EXPORT TO CSV FILE</vt:lpstr>
      <vt:lpstr>SQL DATABASE</vt:lpstr>
      <vt:lpstr>Importing clean CSV file and creating a table in the database</vt:lpstr>
      <vt:lpstr>Creation of connections to the SQL Database</vt:lpstr>
      <vt:lpstr>MACHINE LEARNING</vt:lpstr>
      <vt:lpstr>PowerPoint Presentation</vt:lpstr>
      <vt:lpstr>Data Balancing for Machine Learning</vt:lpstr>
      <vt:lpstr>X,Y LABELS</vt:lpstr>
      <vt:lpstr>INITIAL DATA BALANCE</vt:lpstr>
      <vt:lpstr>DATA BALANCE</vt:lpstr>
      <vt:lpstr>FEATURE SELECTION</vt:lpstr>
      <vt:lpstr>From sklearn-train:validate:test split split ratio- 80:10:10</vt:lpstr>
      <vt:lpstr>from sklearn.preprocessing import StandardScaler,</vt:lpstr>
      <vt:lpstr>LOGISTIC REGRESSION</vt:lpstr>
      <vt:lpstr>DECISION TREE CLASSIFIER</vt:lpstr>
      <vt:lpstr>RANDOM FOREST CLASSIFIER</vt:lpstr>
      <vt:lpstr>Confusion Matrix as confirmation of model</vt:lpstr>
      <vt:lpstr>Metrics Classification Report</vt:lpstr>
      <vt:lpstr>MODEL SUMMARY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Arshad Masood</dc:creator>
  <cp:lastModifiedBy>Arshad Masood</cp:lastModifiedBy>
  <cp:revision>11</cp:revision>
  <dcterms:created xsi:type="dcterms:W3CDTF">2021-12-09T18:57:32Z</dcterms:created>
  <dcterms:modified xsi:type="dcterms:W3CDTF">2021-12-11T09:42:22Z</dcterms:modified>
</cp:coreProperties>
</file>