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hCzX4bqBLyBHdnyvq2dnUVWIQ/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282900" y="2374000"/>
            <a:ext cx="3677100" cy="33714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459975" y="2606050"/>
            <a:ext cx="3164400" cy="2907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224800" y="2374000"/>
            <a:ext cx="3617100" cy="33714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"/>
          <p:cNvSpPr/>
          <p:nvPr/>
        </p:nvSpPr>
        <p:spPr>
          <a:xfrm>
            <a:off x="4352450" y="2564350"/>
            <a:ext cx="3361800" cy="2990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66700" y="190725"/>
            <a:ext cx="11793300" cy="5667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rgbClr val="07376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Marine Invertebrate Caffeine </a:t>
            </a: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Exposure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66700" y="930600"/>
            <a:ext cx="11793300" cy="13602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rgbClr val="76A5A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 question:</a:t>
            </a:r>
            <a:r>
              <a:rPr lang="en-US" sz="2400"/>
              <a:t>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 different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environmental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concentrations (5ug/L, 10ug/L, and 15ug/L) of caffeine facilitate physiological stress responses in </a:t>
            </a:r>
            <a:r>
              <a:rPr b="1"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Hemigrapsus oregonensis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 hypothesis: Different environmental concentrations of caffeine will have no effect on the physiological stress response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Alternative hypothesis: Higher environmental concentrations of caffeine will have an increased effect on the physiological stress response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66700" y="2374000"/>
            <a:ext cx="3617100" cy="33714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66700" y="5828600"/>
            <a:ext cx="3617100" cy="9582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Measured amount of time it took crabs to right themselves after being placed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upside down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/>
          </a:p>
        </p:txBody>
      </p:sp>
      <p:sp>
        <p:nvSpPr>
          <p:cNvPr id="92" name="Google Shape;92;p1"/>
          <p:cNvSpPr/>
          <p:nvPr/>
        </p:nvSpPr>
        <p:spPr>
          <a:xfrm>
            <a:off x="4224800" y="5828600"/>
            <a:ext cx="3617100" cy="9582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Weigh and place crabs in resazurin chamber and take a sample every 30 mins to record O2 consumption.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282900" y="5828600"/>
            <a:ext cx="3677100" cy="9582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Hemolymph extracted from crabs and Lactate and BCA 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protein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assays are run.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49" y="2463912"/>
            <a:ext cx="2248750" cy="3191574"/>
          </a:xfrm>
          <a:prstGeom prst="rect">
            <a:avLst/>
          </a:prstGeom>
          <a:solidFill>
            <a:srgbClr val="6A3F1B"/>
          </a:solidFill>
          <a:ln>
            <a:noFill/>
          </a:ln>
        </p:spPr>
      </p:pic>
      <p:pic>
        <p:nvPicPr>
          <p:cNvPr descr="Crab line icon. Seafood Crab shop logo illustration isolated on white. Sea crustacean with a broad carapace and five pairs of legs outline style design, designed for web and app. Eps 10. (Provided by Getty Images)" id="95" name="Google Shape;9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775" y="2861312"/>
            <a:ext cx="1242839" cy="1242839"/>
          </a:xfrm>
          <a:prstGeom prst="rect">
            <a:avLst/>
          </a:prstGeom>
          <a:solidFill>
            <a:srgbClr val="A17140"/>
          </a:solidFill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468600" y="4674650"/>
            <a:ext cx="1517200" cy="687200"/>
          </a:xfrm>
          <a:prstGeom prst="flowChartMagneticDisk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976550" y="4204738"/>
            <a:ext cx="501300" cy="36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80025" y="3712450"/>
            <a:ext cx="1400700" cy="8616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172625" y="4734475"/>
            <a:ext cx="700200" cy="484500"/>
          </a:xfrm>
          <a:prstGeom prst="bentUpArrow">
            <a:avLst>
              <a:gd fmla="val 25000" name="adj1"/>
              <a:gd fmla="val 30019" name="adj2"/>
              <a:gd fmla="val 2500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6321975" y="3772650"/>
            <a:ext cx="196200" cy="191400"/>
          </a:xfrm>
          <a:prstGeom prst="ellipse">
            <a:avLst/>
          </a:prstGeom>
          <a:solidFill>
            <a:srgbClr val="2C076C"/>
          </a:solidFill>
          <a:ln cap="flat" cmpd="sng" w="12700">
            <a:solidFill>
              <a:srgbClr val="2C07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586450" y="3772650"/>
            <a:ext cx="196200" cy="191400"/>
          </a:xfrm>
          <a:prstGeom prst="ellipse">
            <a:avLst/>
          </a:prstGeom>
          <a:solidFill>
            <a:srgbClr val="350D7B">
              <a:alpha val="89870"/>
            </a:srgbClr>
          </a:solidFill>
          <a:ln cap="flat" cmpd="sng" w="12700">
            <a:solidFill>
              <a:srgbClr val="2C07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850925" y="3772650"/>
            <a:ext cx="196200" cy="191400"/>
          </a:xfrm>
          <a:prstGeom prst="ellipse">
            <a:avLst/>
          </a:prstGeom>
          <a:solidFill>
            <a:srgbClr val="350D7B">
              <a:alpha val="89870"/>
            </a:srgbClr>
          </a:solidFill>
          <a:ln cap="flat" cmpd="sng" w="12700">
            <a:solidFill>
              <a:srgbClr val="2C07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7115400" y="3772650"/>
            <a:ext cx="196200" cy="191400"/>
          </a:xfrm>
          <a:prstGeom prst="ellipse">
            <a:avLst/>
          </a:prstGeom>
          <a:solidFill>
            <a:srgbClr val="5323A6"/>
          </a:solidFill>
          <a:ln cap="flat" cmpd="sng" w="12700">
            <a:solidFill>
              <a:srgbClr val="2C076C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605750" y="4781775"/>
            <a:ext cx="1242900" cy="113100"/>
          </a:xfrm>
          <a:prstGeom prst="ellipse">
            <a:avLst/>
          </a:prstGeom>
          <a:solidFill>
            <a:srgbClr val="2C076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ab line icon. Seafood Crab shop logo illustration isolated on white. Sea crustacean with a broad carapace and five pairs of legs outline style design, designed for web and app. Eps 10. (Provided by Getty Images)" id="105" name="Google Shape;10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9775" y="3652037"/>
            <a:ext cx="1242839" cy="1242839"/>
          </a:xfrm>
          <a:prstGeom prst="rect">
            <a:avLst/>
          </a:prstGeom>
          <a:solidFill>
            <a:srgbClr val="A17140"/>
          </a:solidFill>
          <a:ln>
            <a:noFill/>
          </a:ln>
        </p:spPr>
      </p:pic>
      <p:pic>
        <p:nvPicPr>
          <p:cNvPr descr="Syringe (Provided by Getty Images)" id="106" name="Google Shape;10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4250" y="2958825"/>
            <a:ext cx="899450" cy="1047823"/>
          </a:xfrm>
          <a:prstGeom prst="rect">
            <a:avLst/>
          </a:prstGeom>
          <a:solidFill>
            <a:srgbClr val="A17140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200350" y="174375"/>
            <a:ext cx="3864300" cy="43083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200350" y="4661750"/>
            <a:ext cx="3864300" cy="19635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Average the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righting time from Week 1 and Week 2, comparing these values throughout different treatments.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163950" y="174375"/>
            <a:ext cx="3864300" cy="43083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8127550" y="174375"/>
            <a:ext cx="3774000" cy="43083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Hemolymph results haven’t yet been provided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163850" y="4661750"/>
            <a:ext cx="3864300" cy="19635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Normalize based on weight, run linear regressions</a:t>
            </a:r>
            <a:endParaRPr sz="2200"/>
          </a:p>
        </p:txBody>
      </p:sp>
      <p:sp>
        <p:nvSpPr>
          <p:cNvPr id="116" name="Google Shape;116;p2"/>
          <p:cNvSpPr/>
          <p:nvPr/>
        </p:nvSpPr>
        <p:spPr>
          <a:xfrm>
            <a:off x="8127350" y="4661750"/>
            <a:ext cx="3774000" cy="1963500"/>
          </a:xfrm>
          <a:prstGeom prst="rect">
            <a:avLst/>
          </a:prstGeom>
          <a:solidFill>
            <a:srgbClr val="134F5C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ANOVA test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average BCA and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Lactate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across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treatments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013" y="376641"/>
            <a:ext cx="3584175" cy="3903771"/>
          </a:xfrm>
          <a:prstGeom prst="rect">
            <a:avLst/>
          </a:prstGeom>
          <a:solidFill>
            <a:srgbClr val="6A3F1B"/>
          </a:solidFill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63" y="376650"/>
            <a:ext cx="3643471" cy="39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2020-09-29T22:42:33Z</dcterms:created>
  <dc:creator>Jose M. Guzman</dc:creator>
</cp:coreProperties>
</file>