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46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2F67E5-D697-42DD-9C0A-122EE877B97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MY"/>
        </a:p>
      </dgm:t>
    </dgm:pt>
    <dgm:pt modelId="{27737C74-1066-4689-8935-D4A83B14C5FE}">
      <dgm:prSet phldrT="[Text]"/>
      <dgm:spPr>
        <a:scene3d>
          <a:camera prst="orthographicFront"/>
          <a:lightRig rig="threePt" dir="t"/>
        </a:scene3d>
        <a:sp3d>
          <a:bevelT w="165100" prst="coolSlant"/>
        </a:sp3d>
      </dgm:spPr>
      <dgm:t>
        <a:bodyPr/>
        <a:lstStyle/>
        <a:p>
          <a:r>
            <a:rPr lang="en-MY" dirty="0" smtClean="0"/>
            <a:t>BKKBN</a:t>
          </a:r>
          <a:endParaRPr lang="en-MY" dirty="0"/>
        </a:p>
      </dgm:t>
    </dgm:pt>
    <dgm:pt modelId="{1F2EF708-0415-4DBD-BD03-D551AB5D83D1}" type="parTrans" cxnId="{E87FF092-6CF2-4D15-9B3B-2A84B3B7AAB7}">
      <dgm:prSet/>
      <dgm:spPr/>
      <dgm:t>
        <a:bodyPr/>
        <a:lstStyle/>
        <a:p>
          <a:endParaRPr lang="en-MY"/>
        </a:p>
      </dgm:t>
    </dgm:pt>
    <dgm:pt modelId="{D0D75AB0-396D-4403-97EE-92994C04FEF8}" type="sibTrans" cxnId="{E87FF092-6CF2-4D15-9B3B-2A84B3B7AAB7}">
      <dgm:prSet/>
      <dgm:spPr>
        <a:scene3d>
          <a:camera prst="orthographicFront"/>
          <a:lightRig rig="threePt" dir="t"/>
        </a:scene3d>
        <a:sp3d>
          <a:bevelT w="165100" prst="coolSlant"/>
        </a:sp3d>
      </dgm:spPr>
      <dgm:t>
        <a:bodyPr/>
        <a:lstStyle/>
        <a:p>
          <a:endParaRPr lang="en-MY"/>
        </a:p>
      </dgm:t>
    </dgm:pt>
    <dgm:pt modelId="{14E1C9D0-E208-45E6-8CBB-A9D3FE6DFCC4}">
      <dgm:prSet phldrT="[Text]"/>
      <dgm:spPr>
        <a:scene3d>
          <a:camera prst="orthographicFront"/>
          <a:lightRig rig="threePt" dir="t"/>
        </a:scene3d>
        <a:sp3d>
          <a:bevelT w="165100" prst="coolSlant"/>
        </a:sp3d>
      </dgm:spPr>
      <dgm:t>
        <a:bodyPr/>
        <a:lstStyle/>
        <a:p>
          <a:r>
            <a:rPr lang="en-MY" dirty="0" smtClean="0"/>
            <a:t>UNFPA</a:t>
          </a:r>
          <a:endParaRPr lang="en-MY" dirty="0"/>
        </a:p>
      </dgm:t>
    </dgm:pt>
    <dgm:pt modelId="{268A7C5C-EAE2-4C67-90CD-657F74232BE9}" type="parTrans" cxnId="{CC97EBD9-F360-41E4-BD19-4069F6F17313}">
      <dgm:prSet/>
      <dgm:spPr/>
      <dgm:t>
        <a:bodyPr/>
        <a:lstStyle/>
        <a:p>
          <a:endParaRPr lang="en-MY"/>
        </a:p>
      </dgm:t>
    </dgm:pt>
    <dgm:pt modelId="{FCA2CB73-A24A-4560-BFDE-A7F0B7DA2234}" type="sibTrans" cxnId="{CC97EBD9-F360-41E4-BD19-4069F6F17313}">
      <dgm:prSet/>
      <dgm:spPr>
        <a:scene3d>
          <a:camera prst="orthographicFront"/>
          <a:lightRig rig="threePt" dir="t"/>
        </a:scene3d>
        <a:sp3d>
          <a:bevelT w="165100" prst="coolSlant"/>
        </a:sp3d>
      </dgm:spPr>
      <dgm:t>
        <a:bodyPr/>
        <a:lstStyle/>
        <a:p>
          <a:endParaRPr lang="en-MY"/>
        </a:p>
      </dgm:t>
    </dgm:pt>
    <dgm:pt modelId="{30091257-AAFE-4F58-A210-8373908C6166}">
      <dgm:prSet phldrT="[Text]"/>
      <dgm:spPr>
        <a:scene3d>
          <a:camera prst="orthographicFront"/>
          <a:lightRig rig="threePt" dir="t"/>
        </a:scene3d>
        <a:sp3d>
          <a:bevelT w="165100" prst="coolSlant"/>
        </a:sp3d>
      </dgm:spPr>
      <dgm:t>
        <a:bodyPr/>
        <a:lstStyle/>
        <a:p>
          <a:r>
            <a:rPr lang="en-MY" dirty="0" smtClean="0"/>
            <a:t>MOH</a:t>
          </a:r>
          <a:endParaRPr lang="en-MY" dirty="0"/>
        </a:p>
      </dgm:t>
    </dgm:pt>
    <dgm:pt modelId="{D3C17309-0241-4F05-A35A-306B579BDD18}" type="parTrans" cxnId="{7E028CF4-7B6E-4AAF-926D-CA77FBBC9CBF}">
      <dgm:prSet/>
      <dgm:spPr/>
      <dgm:t>
        <a:bodyPr/>
        <a:lstStyle/>
        <a:p>
          <a:endParaRPr lang="en-MY"/>
        </a:p>
      </dgm:t>
    </dgm:pt>
    <dgm:pt modelId="{AFE58B1C-462A-4142-8A8B-B6A1C2FE24DC}" type="sibTrans" cxnId="{7E028CF4-7B6E-4AAF-926D-CA77FBBC9CBF}">
      <dgm:prSet/>
      <dgm:spPr>
        <a:scene3d>
          <a:camera prst="orthographicFront"/>
          <a:lightRig rig="threePt" dir="t"/>
        </a:scene3d>
        <a:sp3d>
          <a:bevelT w="165100" prst="coolSlant"/>
        </a:sp3d>
      </dgm:spPr>
      <dgm:t>
        <a:bodyPr/>
        <a:lstStyle/>
        <a:p>
          <a:endParaRPr lang="en-MY"/>
        </a:p>
      </dgm:t>
    </dgm:pt>
    <dgm:pt modelId="{4DBA3284-80BE-45E1-ADC8-E11275B49EDB}">
      <dgm:prSet phldrT="[Text]"/>
      <dgm:spPr>
        <a:scene3d>
          <a:camera prst="orthographicFront"/>
          <a:lightRig rig="threePt" dir="t"/>
        </a:scene3d>
        <a:sp3d>
          <a:bevelT w="165100" prst="coolSlant"/>
        </a:sp3d>
      </dgm:spPr>
      <dgm:t>
        <a:bodyPr/>
        <a:lstStyle/>
        <a:p>
          <a:r>
            <a:rPr lang="en-MY" dirty="0" smtClean="0"/>
            <a:t>NGO Implementing partners</a:t>
          </a:r>
          <a:endParaRPr lang="en-MY" dirty="0"/>
        </a:p>
      </dgm:t>
    </dgm:pt>
    <dgm:pt modelId="{0F202D92-7C65-449C-87C2-633F13CE2152}" type="parTrans" cxnId="{2523AFDC-AA8A-4DB8-BCE7-F6EF5A07CE93}">
      <dgm:prSet/>
      <dgm:spPr/>
      <dgm:t>
        <a:bodyPr/>
        <a:lstStyle/>
        <a:p>
          <a:endParaRPr lang="en-MY"/>
        </a:p>
      </dgm:t>
    </dgm:pt>
    <dgm:pt modelId="{BAA33478-9468-46C4-AAAC-962146546422}" type="sibTrans" cxnId="{2523AFDC-AA8A-4DB8-BCE7-F6EF5A07CE93}">
      <dgm:prSet/>
      <dgm:spPr>
        <a:scene3d>
          <a:camera prst="orthographicFront"/>
          <a:lightRig rig="threePt" dir="t"/>
        </a:scene3d>
        <a:sp3d>
          <a:bevelT w="165100" prst="coolSlant"/>
        </a:sp3d>
      </dgm:spPr>
      <dgm:t>
        <a:bodyPr/>
        <a:lstStyle/>
        <a:p>
          <a:endParaRPr lang="en-MY"/>
        </a:p>
      </dgm:t>
    </dgm:pt>
    <dgm:pt modelId="{7C771559-A9F4-493E-97F9-167328886550}">
      <dgm:prSet phldrT="[Text]"/>
      <dgm:spPr>
        <a:scene3d>
          <a:camera prst="orthographicFront"/>
          <a:lightRig rig="threePt" dir="t"/>
        </a:scene3d>
        <a:sp3d>
          <a:bevelT w="165100" prst="coolSlant"/>
        </a:sp3d>
      </dgm:spPr>
      <dgm:t>
        <a:bodyPr/>
        <a:lstStyle/>
        <a:p>
          <a:r>
            <a:rPr lang="en-MY" dirty="0" smtClean="0"/>
            <a:t>Bilateral Donors</a:t>
          </a:r>
          <a:endParaRPr lang="en-MY" dirty="0"/>
        </a:p>
      </dgm:t>
    </dgm:pt>
    <dgm:pt modelId="{2343E521-A168-4D23-97CC-1DB5DD36A729}" type="parTrans" cxnId="{A3D977BF-01A0-481E-8623-E9DA94B05655}">
      <dgm:prSet/>
      <dgm:spPr/>
      <dgm:t>
        <a:bodyPr/>
        <a:lstStyle/>
        <a:p>
          <a:endParaRPr lang="en-MY"/>
        </a:p>
      </dgm:t>
    </dgm:pt>
    <dgm:pt modelId="{8ABB9E49-178B-42F5-AE46-9C9386D44163}" type="sibTrans" cxnId="{A3D977BF-01A0-481E-8623-E9DA94B05655}">
      <dgm:prSet/>
      <dgm:spPr>
        <a:scene3d>
          <a:camera prst="orthographicFront"/>
          <a:lightRig rig="threePt" dir="t"/>
        </a:scene3d>
        <a:sp3d>
          <a:bevelT w="165100" prst="coolSlant"/>
        </a:sp3d>
      </dgm:spPr>
      <dgm:t>
        <a:bodyPr/>
        <a:lstStyle/>
        <a:p>
          <a:endParaRPr lang="en-MY"/>
        </a:p>
      </dgm:t>
    </dgm:pt>
    <dgm:pt modelId="{4D0557E2-CDAA-47D1-BC16-FCFFFC85DAD3}">
      <dgm:prSet phldrT="[Text]"/>
      <dgm:spPr>
        <a:scene3d>
          <a:camera prst="orthographicFront"/>
          <a:lightRig rig="threePt" dir="t"/>
        </a:scene3d>
        <a:sp3d>
          <a:bevelT w="165100" prst="coolSlant"/>
        </a:sp3d>
      </dgm:spPr>
      <dgm:t>
        <a:bodyPr/>
        <a:lstStyle/>
        <a:p>
          <a:r>
            <a:rPr lang="en-MY" dirty="0" smtClean="0"/>
            <a:t>Civil Society representatives</a:t>
          </a:r>
          <a:endParaRPr lang="en-MY" dirty="0"/>
        </a:p>
      </dgm:t>
    </dgm:pt>
    <dgm:pt modelId="{7E0A8BD4-B652-4B22-9BC4-C25B9601A76F}" type="parTrans" cxnId="{F1CB4C42-AE43-4986-A6CA-E27DFBFE5524}">
      <dgm:prSet/>
      <dgm:spPr/>
      <dgm:t>
        <a:bodyPr/>
        <a:lstStyle/>
        <a:p>
          <a:endParaRPr lang="en-MY"/>
        </a:p>
      </dgm:t>
    </dgm:pt>
    <dgm:pt modelId="{D6B3EF51-7DA5-4864-99D2-15509FADCA67}" type="sibTrans" cxnId="{F1CB4C42-AE43-4986-A6CA-E27DFBFE5524}">
      <dgm:prSet/>
      <dgm:spPr>
        <a:scene3d>
          <a:camera prst="orthographicFront"/>
          <a:lightRig rig="threePt" dir="t"/>
        </a:scene3d>
        <a:sp3d>
          <a:bevelT w="165100" prst="coolSlant"/>
        </a:sp3d>
      </dgm:spPr>
      <dgm:t>
        <a:bodyPr/>
        <a:lstStyle/>
        <a:p>
          <a:endParaRPr lang="en-MY"/>
        </a:p>
      </dgm:t>
    </dgm:pt>
    <dgm:pt modelId="{A394C884-F4E5-4103-A479-C0131B44B50B}">
      <dgm:prSet phldrT="[Text]"/>
      <dgm:spPr>
        <a:scene3d>
          <a:camera prst="orthographicFront"/>
          <a:lightRig rig="threePt" dir="t"/>
        </a:scene3d>
        <a:sp3d>
          <a:bevelT w="165100" prst="coolSlant"/>
        </a:sp3d>
      </dgm:spPr>
      <dgm:t>
        <a:bodyPr/>
        <a:lstStyle/>
        <a:p>
          <a:r>
            <a:rPr lang="en-MY" dirty="0" smtClean="0"/>
            <a:t>Private Sector </a:t>
          </a:r>
          <a:endParaRPr lang="en-MY" dirty="0"/>
        </a:p>
      </dgm:t>
    </dgm:pt>
    <dgm:pt modelId="{41F3A644-E98B-4317-A8BD-3B40DDDFA7A6}" type="parTrans" cxnId="{BF7CF228-AD9E-4CF9-A1C4-98B345D540CD}">
      <dgm:prSet/>
      <dgm:spPr/>
      <dgm:t>
        <a:bodyPr/>
        <a:lstStyle/>
        <a:p>
          <a:endParaRPr lang="en-MY"/>
        </a:p>
      </dgm:t>
    </dgm:pt>
    <dgm:pt modelId="{239E3C74-0653-4177-BCCE-BB271DDC33FA}" type="sibTrans" cxnId="{BF7CF228-AD9E-4CF9-A1C4-98B345D540CD}">
      <dgm:prSet/>
      <dgm:spPr>
        <a:scene3d>
          <a:camera prst="orthographicFront"/>
          <a:lightRig rig="threePt" dir="t"/>
        </a:scene3d>
        <a:sp3d>
          <a:bevelT w="165100" prst="coolSlant"/>
        </a:sp3d>
      </dgm:spPr>
      <dgm:t>
        <a:bodyPr/>
        <a:lstStyle/>
        <a:p>
          <a:endParaRPr lang="en-MY"/>
        </a:p>
      </dgm:t>
    </dgm:pt>
    <dgm:pt modelId="{6A2CC9D3-5BA4-43C8-8052-2EBA69C12D02}">
      <dgm:prSet phldrT="[Text]"/>
      <dgm:spPr>
        <a:scene3d>
          <a:camera prst="orthographicFront"/>
          <a:lightRig rig="threePt" dir="t"/>
        </a:scene3d>
        <a:sp3d>
          <a:bevelT w="165100" prst="coolSlant"/>
        </a:sp3d>
      </dgm:spPr>
      <dgm:t>
        <a:bodyPr/>
        <a:lstStyle/>
        <a:p>
          <a:r>
            <a:rPr lang="en-MY" dirty="0" smtClean="0"/>
            <a:t>______________?</a:t>
          </a:r>
          <a:endParaRPr lang="en-MY" dirty="0"/>
        </a:p>
      </dgm:t>
    </dgm:pt>
    <dgm:pt modelId="{2C1AC53B-3FB7-4A05-9182-B766D3177C7A}" type="parTrans" cxnId="{40562AD7-C7E8-4102-B851-D3C6C53281BF}">
      <dgm:prSet/>
      <dgm:spPr/>
      <dgm:t>
        <a:bodyPr/>
        <a:lstStyle/>
        <a:p>
          <a:endParaRPr lang="en-MY"/>
        </a:p>
      </dgm:t>
    </dgm:pt>
    <dgm:pt modelId="{6D792935-FD93-447D-BFBD-DD0E03FACED4}" type="sibTrans" cxnId="{40562AD7-C7E8-4102-B851-D3C6C53281BF}">
      <dgm:prSet/>
      <dgm:spPr>
        <a:scene3d>
          <a:camera prst="orthographicFront"/>
          <a:lightRig rig="threePt" dir="t"/>
        </a:scene3d>
        <a:sp3d>
          <a:bevelT w="165100" prst="coolSlant"/>
        </a:sp3d>
      </dgm:spPr>
      <dgm:t>
        <a:bodyPr/>
        <a:lstStyle/>
        <a:p>
          <a:endParaRPr lang="en-MY"/>
        </a:p>
      </dgm:t>
    </dgm:pt>
    <dgm:pt modelId="{F6F09052-DE3E-4C1D-8077-5F2875B717D5}" type="pres">
      <dgm:prSet presAssocID="{212F67E5-D697-42DD-9C0A-122EE877B97D}" presName="cycle" presStyleCnt="0">
        <dgm:presLayoutVars>
          <dgm:dir/>
          <dgm:resizeHandles val="exact"/>
        </dgm:presLayoutVars>
      </dgm:prSet>
      <dgm:spPr/>
      <dgm:t>
        <a:bodyPr/>
        <a:lstStyle/>
        <a:p>
          <a:endParaRPr lang="id-ID"/>
        </a:p>
      </dgm:t>
    </dgm:pt>
    <dgm:pt modelId="{66370E34-5B46-46B6-9FA9-B58FD66D8849}" type="pres">
      <dgm:prSet presAssocID="{27737C74-1066-4689-8935-D4A83B14C5FE}" presName="node" presStyleLbl="node1" presStyleIdx="0" presStyleCnt="8" custAng="21540000" custScaleX="142934" custScaleY="164924">
        <dgm:presLayoutVars>
          <dgm:bulletEnabled val="1"/>
        </dgm:presLayoutVars>
      </dgm:prSet>
      <dgm:spPr/>
      <dgm:t>
        <a:bodyPr/>
        <a:lstStyle/>
        <a:p>
          <a:endParaRPr lang="en-MY"/>
        </a:p>
      </dgm:t>
    </dgm:pt>
    <dgm:pt modelId="{8F5B9394-721F-49F8-87F6-8BE71D0C893A}" type="pres">
      <dgm:prSet presAssocID="{27737C74-1066-4689-8935-D4A83B14C5FE}" presName="spNode" presStyleCnt="0"/>
      <dgm:spPr/>
    </dgm:pt>
    <dgm:pt modelId="{299AAE91-2600-4B6F-AB59-3DCEAA8376DC}" type="pres">
      <dgm:prSet presAssocID="{D0D75AB0-396D-4403-97EE-92994C04FEF8}" presName="sibTrans" presStyleLbl="sibTrans1D1" presStyleIdx="0" presStyleCnt="8" custScaleX="2000000" custScaleY="2000000"/>
      <dgm:spPr/>
      <dgm:t>
        <a:bodyPr/>
        <a:lstStyle/>
        <a:p>
          <a:endParaRPr lang="id-ID"/>
        </a:p>
      </dgm:t>
    </dgm:pt>
    <dgm:pt modelId="{10A919ED-9E0D-4EBA-85B8-938B4DB90C06}" type="pres">
      <dgm:prSet presAssocID="{14E1C9D0-E208-45E6-8CBB-A9D3FE6DFCC4}" presName="node" presStyleLbl="node1" presStyleIdx="1" presStyleCnt="8" custAng="21540000" custScaleX="142934" custScaleY="164924">
        <dgm:presLayoutVars>
          <dgm:bulletEnabled val="1"/>
        </dgm:presLayoutVars>
      </dgm:prSet>
      <dgm:spPr/>
      <dgm:t>
        <a:bodyPr/>
        <a:lstStyle/>
        <a:p>
          <a:endParaRPr lang="en-MY"/>
        </a:p>
      </dgm:t>
    </dgm:pt>
    <dgm:pt modelId="{FCD28F0F-AD0D-4995-9160-4B049C45A796}" type="pres">
      <dgm:prSet presAssocID="{14E1C9D0-E208-45E6-8CBB-A9D3FE6DFCC4}" presName="spNode" presStyleCnt="0"/>
      <dgm:spPr/>
    </dgm:pt>
    <dgm:pt modelId="{75E3A391-15FD-4AB6-9BF4-2C2A83D63F26}" type="pres">
      <dgm:prSet presAssocID="{FCA2CB73-A24A-4560-BFDE-A7F0B7DA2234}" presName="sibTrans" presStyleLbl="sibTrans1D1" presStyleIdx="1" presStyleCnt="8" custScaleX="2000000" custScaleY="2000000"/>
      <dgm:spPr/>
      <dgm:t>
        <a:bodyPr/>
        <a:lstStyle/>
        <a:p>
          <a:endParaRPr lang="id-ID"/>
        </a:p>
      </dgm:t>
    </dgm:pt>
    <dgm:pt modelId="{A6058327-C929-4F27-855E-9834BF8D88AD}" type="pres">
      <dgm:prSet presAssocID="{30091257-AAFE-4F58-A210-8373908C6166}" presName="node" presStyleLbl="node1" presStyleIdx="2" presStyleCnt="8" custAng="21540000" custScaleX="142934" custScaleY="164924">
        <dgm:presLayoutVars>
          <dgm:bulletEnabled val="1"/>
        </dgm:presLayoutVars>
      </dgm:prSet>
      <dgm:spPr/>
      <dgm:t>
        <a:bodyPr/>
        <a:lstStyle/>
        <a:p>
          <a:endParaRPr lang="en-MY"/>
        </a:p>
      </dgm:t>
    </dgm:pt>
    <dgm:pt modelId="{58C2FE02-597D-4CD4-AE0C-49F6DDD54512}" type="pres">
      <dgm:prSet presAssocID="{30091257-AAFE-4F58-A210-8373908C6166}" presName="spNode" presStyleCnt="0"/>
      <dgm:spPr/>
    </dgm:pt>
    <dgm:pt modelId="{EA38E028-36EE-4DD6-8FD7-7EE0363ABFBA}" type="pres">
      <dgm:prSet presAssocID="{AFE58B1C-462A-4142-8A8B-B6A1C2FE24DC}" presName="sibTrans" presStyleLbl="sibTrans1D1" presStyleIdx="2" presStyleCnt="8" custScaleX="2000000" custScaleY="2000000"/>
      <dgm:spPr/>
      <dgm:t>
        <a:bodyPr/>
        <a:lstStyle/>
        <a:p>
          <a:endParaRPr lang="id-ID"/>
        </a:p>
      </dgm:t>
    </dgm:pt>
    <dgm:pt modelId="{DC9256EC-8311-4B77-B5F8-9DA98D515BBF}" type="pres">
      <dgm:prSet presAssocID="{4DBA3284-80BE-45E1-ADC8-E11275B49EDB}" presName="node" presStyleLbl="node1" presStyleIdx="3" presStyleCnt="8" custAng="21540000" custScaleX="142934" custScaleY="164924">
        <dgm:presLayoutVars>
          <dgm:bulletEnabled val="1"/>
        </dgm:presLayoutVars>
      </dgm:prSet>
      <dgm:spPr/>
      <dgm:t>
        <a:bodyPr/>
        <a:lstStyle/>
        <a:p>
          <a:endParaRPr lang="en-MY"/>
        </a:p>
      </dgm:t>
    </dgm:pt>
    <dgm:pt modelId="{56732489-AB4B-440E-AF92-404A4A4F7BA9}" type="pres">
      <dgm:prSet presAssocID="{4DBA3284-80BE-45E1-ADC8-E11275B49EDB}" presName="spNode" presStyleCnt="0"/>
      <dgm:spPr/>
    </dgm:pt>
    <dgm:pt modelId="{CE61453B-8284-4DFA-A9D4-0F003E55CA6A}" type="pres">
      <dgm:prSet presAssocID="{BAA33478-9468-46C4-AAAC-962146546422}" presName="sibTrans" presStyleLbl="sibTrans1D1" presStyleIdx="3" presStyleCnt="8" custScaleX="2000000" custScaleY="2000000"/>
      <dgm:spPr/>
      <dgm:t>
        <a:bodyPr/>
        <a:lstStyle/>
        <a:p>
          <a:endParaRPr lang="id-ID"/>
        </a:p>
      </dgm:t>
    </dgm:pt>
    <dgm:pt modelId="{30038573-0EF4-4B58-804B-08901B3161A1}" type="pres">
      <dgm:prSet presAssocID="{7C771559-A9F4-493E-97F9-167328886550}" presName="node" presStyleLbl="node1" presStyleIdx="4" presStyleCnt="8" custAng="21540000" custScaleX="142934" custScaleY="164924">
        <dgm:presLayoutVars>
          <dgm:bulletEnabled val="1"/>
        </dgm:presLayoutVars>
      </dgm:prSet>
      <dgm:spPr/>
      <dgm:t>
        <a:bodyPr/>
        <a:lstStyle/>
        <a:p>
          <a:endParaRPr lang="en-MY"/>
        </a:p>
      </dgm:t>
    </dgm:pt>
    <dgm:pt modelId="{0831A18E-7E3E-4DEE-8AF8-C8A8C5E486BE}" type="pres">
      <dgm:prSet presAssocID="{7C771559-A9F4-493E-97F9-167328886550}" presName="spNode" presStyleCnt="0"/>
      <dgm:spPr/>
    </dgm:pt>
    <dgm:pt modelId="{E476627C-B848-4703-ACE7-B151E938384E}" type="pres">
      <dgm:prSet presAssocID="{8ABB9E49-178B-42F5-AE46-9C9386D44163}" presName="sibTrans" presStyleLbl="sibTrans1D1" presStyleIdx="4" presStyleCnt="8" custScaleX="2000000" custScaleY="2000000"/>
      <dgm:spPr/>
      <dgm:t>
        <a:bodyPr/>
        <a:lstStyle/>
        <a:p>
          <a:endParaRPr lang="id-ID"/>
        </a:p>
      </dgm:t>
    </dgm:pt>
    <dgm:pt modelId="{F2C2C293-B7A2-44C0-80B1-EF740933504A}" type="pres">
      <dgm:prSet presAssocID="{A394C884-F4E5-4103-A479-C0131B44B50B}" presName="node" presStyleLbl="node1" presStyleIdx="5" presStyleCnt="8" custAng="21540000" custScaleX="142934" custScaleY="164924">
        <dgm:presLayoutVars>
          <dgm:bulletEnabled val="1"/>
        </dgm:presLayoutVars>
      </dgm:prSet>
      <dgm:spPr/>
      <dgm:t>
        <a:bodyPr/>
        <a:lstStyle/>
        <a:p>
          <a:endParaRPr lang="id-ID"/>
        </a:p>
      </dgm:t>
    </dgm:pt>
    <dgm:pt modelId="{4FFFDF2F-2ED8-4978-A516-17FC050E0413}" type="pres">
      <dgm:prSet presAssocID="{A394C884-F4E5-4103-A479-C0131B44B50B}" presName="spNode" presStyleCnt="0"/>
      <dgm:spPr/>
    </dgm:pt>
    <dgm:pt modelId="{D632811B-AA11-4421-8CB6-6DB2D32A9A12}" type="pres">
      <dgm:prSet presAssocID="{239E3C74-0653-4177-BCCE-BB271DDC33FA}" presName="sibTrans" presStyleLbl="sibTrans1D1" presStyleIdx="5" presStyleCnt="8" custScaleX="2000000" custScaleY="2000000"/>
      <dgm:spPr/>
      <dgm:t>
        <a:bodyPr/>
        <a:lstStyle/>
        <a:p>
          <a:endParaRPr lang="id-ID"/>
        </a:p>
      </dgm:t>
    </dgm:pt>
    <dgm:pt modelId="{982EF8C7-C5F6-40A9-A23B-0294F5E1D5D6}" type="pres">
      <dgm:prSet presAssocID="{4D0557E2-CDAA-47D1-BC16-FCFFFC85DAD3}" presName="node" presStyleLbl="node1" presStyleIdx="6" presStyleCnt="8" custAng="21540000" custScaleX="142934" custScaleY="164924">
        <dgm:presLayoutVars>
          <dgm:bulletEnabled val="1"/>
        </dgm:presLayoutVars>
      </dgm:prSet>
      <dgm:spPr/>
      <dgm:t>
        <a:bodyPr/>
        <a:lstStyle/>
        <a:p>
          <a:endParaRPr lang="id-ID"/>
        </a:p>
      </dgm:t>
    </dgm:pt>
    <dgm:pt modelId="{63C94220-C31F-4170-8F17-4E8A033B2AB9}" type="pres">
      <dgm:prSet presAssocID="{4D0557E2-CDAA-47D1-BC16-FCFFFC85DAD3}" presName="spNode" presStyleCnt="0"/>
      <dgm:spPr/>
    </dgm:pt>
    <dgm:pt modelId="{71D43ABE-8AB3-4124-B51C-B7181F08BE9C}" type="pres">
      <dgm:prSet presAssocID="{D6B3EF51-7DA5-4864-99D2-15509FADCA67}" presName="sibTrans" presStyleLbl="sibTrans1D1" presStyleIdx="6" presStyleCnt="8" custScaleX="2000000" custScaleY="2000000"/>
      <dgm:spPr/>
      <dgm:t>
        <a:bodyPr/>
        <a:lstStyle/>
        <a:p>
          <a:endParaRPr lang="id-ID"/>
        </a:p>
      </dgm:t>
    </dgm:pt>
    <dgm:pt modelId="{AA6DE217-2357-4CDA-A500-72C283F15DD7}" type="pres">
      <dgm:prSet presAssocID="{6A2CC9D3-5BA4-43C8-8052-2EBA69C12D02}" presName="node" presStyleLbl="node1" presStyleIdx="7" presStyleCnt="8" custAng="21540000" custScaleX="142934" custScaleY="164924">
        <dgm:presLayoutVars>
          <dgm:bulletEnabled val="1"/>
        </dgm:presLayoutVars>
      </dgm:prSet>
      <dgm:spPr/>
      <dgm:t>
        <a:bodyPr/>
        <a:lstStyle/>
        <a:p>
          <a:endParaRPr lang="en-MY"/>
        </a:p>
      </dgm:t>
    </dgm:pt>
    <dgm:pt modelId="{3B430890-B2F8-4E08-8DF7-83B9E716E729}" type="pres">
      <dgm:prSet presAssocID="{6A2CC9D3-5BA4-43C8-8052-2EBA69C12D02}" presName="spNode" presStyleCnt="0"/>
      <dgm:spPr/>
    </dgm:pt>
    <dgm:pt modelId="{20D24FC3-14FB-4C2A-A50C-1F4F1DD77079}" type="pres">
      <dgm:prSet presAssocID="{6D792935-FD93-447D-BFBD-DD0E03FACED4}" presName="sibTrans" presStyleLbl="sibTrans1D1" presStyleIdx="7" presStyleCnt="8" custScaleX="2000000" custScaleY="2000000"/>
      <dgm:spPr/>
      <dgm:t>
        <a:bodyPr/>
        <a:lstStyle/>
        <a:p>
          <a:endParaRPr lang="id-ID"/>
        </a:p>
      </dgm:t>
    </dgm:pt>
  </dgm:ptLst>
  <dgm:cxnLst>
    <dgm:cxn modelId="{819F7534-9E9C-4C46-BD4A-3822190758A7}" type="presOf" srcId="{30091257-AAFE-4F58-A210-8373908C6166}" destId="{A6058327-C929-4F27-855E-9834BF8D88AD}" srcOrd="0" destOrd="0" presId="urn:microsoft.com/office/officeart/2005/8/layout/cycle6"/>
    <dgm:cxn modelId="{FA0B91EE-1D26-40D2-949C-2EEF60A99206}" type="presOf" srcId="{14E1C9D0-E208-45E6-8CBB-A9D3FE6DFCC4}" destId="{10A919ED-9E0D-4EBA-85B8-938B4DB90C06}" srcOrd="0" destOrd="0" presId="urn:microsoft.com/office/officeart/2005/8/layout/cycle6"/>
    <dgm:cxn modelId="{F8FCD84A-A283-4C88-BB6F-2C626A7DCB29}" type="presOf" srcId="{D6B3EF51-7DA5-4864-99D2-15509FADCA67}" destId="{71D43ABE-8AB3-4124-B51C-B7181F08BE9C}" srcOrd="0" destOrd="0" presId="urn:microsoft.com/office/officeart/2005/8/layout/cycle6"/>
    <dgm:cxn modelId="{CC97EBD9-F360-41E4-BD19-4069F6F17313}" srcId="{212F67E5-D697-42DD-9C0A-122EE877B97D}" destId="{14E1C9D0-E208-45E6-8CBB-A9D3FE6DFCC4}" srcOrd="1" destOrd="0" parTransId="{268A7C5C-EAE2-4C67-90CD-657F74232BE9}" sibTransId="{FCA2CB73-A24A-4560-BFDE-A7F0B7DA2234}"/>
    <dgm:cxn modelId="{F1CB4C42-AE43-4986-A6CA-E27DFBFE5524}" srcId="{212F67E5-D697-42DD-9C0A-122EE877B97D}" destId="{4D0557E2-CDAA-47D1-BC16-FCFFFC85DAD3}" srcOrd="6" destOrd="0" parTransId="{7E0A8BD4-B652-4B22-9BC4-C25B9601A76F}" sibTransId="{D6B3EF51-7DA5-4864-99D2-15509FADCA67}"/>
    <dgm:cxn modelId="{C86F3A4B-AA0A-440D-998C-3980C8E59E2B}" type="presOf" srcId="{6A2CC9D3-5BA4-43C8-8052-2EBA69C12D02}" destId="{AA6DE217-2357-4CDA-A500-72C283F15DD7}" srcOrd="0" destOrd="0" presId="urn:microsoft.com/office/officeart/2005/8/layout/cycle6"/>
    <dgm:cxn modelId="{16D7BA58-88DB-403D-9065-93B46C708340}" type="presOf" srcId="{4DBA3284-80BE-45E1-ADC8-E11275B49EDB}" destId="{DC9256EC-8311-4B77-B5F8-9DA98D515BBF}" srcOrd="0" destOrd="0" presId="urn:microsoft.com/office/officeart/2005/8/layout/cycle6"/>
    <dgm:cxn modelId="{8C02B127-3100-4563-B503-5F070D91C195}" type="presOf" srcId="{7C771559-A9F4-493E-97F9-167328886550}" destId="{30038573-0EF4-4B58-804B-08901B3161A1}" srcOrd="0" destOrd="0" presId="urn:microsoft.com/office/officeart/2005/8/layout/cycle6"/>
    <dgm:cxn modelId="{2523AFDC-AA8A-4DB8-BCE7-F6EF5A07CE93}" srcId="{212F67E5-D697-42DD-9C0A-122EE877B97D}" destId="{4DBA3284-80BE-45E1-ADC8-E11275B49EDB}" srcOrd="3" destOrd="0" parTransId="{0F202D92-7C65-449C-87C2-633F13CE2152}" sibTransId="{BAA33478-9468-46C4-AAAC-962146546422}"/>
    <dgm:cxn modelId="{9F00A453-BC64-4C40-80BA-04BBF7C39548}" type="presOf" srcId="{A394C884-F4E5-4103-A479-C0131B44B50B}" destId="{F2C2C293-B7A2-44C0-80B1-EF740933504A}" srcOrd="0" destOrd="0" presId="urn:microsoft.com/office/officeart/2005/8/layout/cycle6"/>
    <dgm:cxn modelId="{B1283196-636B-455E-AA6F-E4BA3ABCEEF1}" type="presOf" srcId="{4D0557E2-CDAA-47D1-BC16-FCFFFC85DAD3}" destId="{982EF8C7-C5F6-40A9-A23B-0294F5E1D5D6}" srcOrd="0" destOrd="0" presId="urn:microsoft.com/office/officeart/2005/8/layout/cycle6"/>
    <dgm:cxn modelId="{1113BEB6-9C51-4830-8DDC-ECE0C00C42DE}" type="presOf" srcId="{27737C74-1066-4689-8935-D4A83B14C5FE}" destId="{66370E34-5B46-46B6-9FA9-B58FD66D8849}" srcOrd="0" destOrd="0" presId="urn:microsoft.com/office/officeart/2005/8/layout/cycle6"/>
    <dgm:cxn modelId="{E071A76B-9980-46B2-870A-C2E34FDC9615}" type="presOf" srcId="{BAA33478-9468-46C4-AAAC-962146546422}" destId="{CE61453B-8284-4DFA-A9D4-0F003E55CA6A}" srcOrd="0" destOrd="0" presId="urn:microsoft.com/office/officeart/2005/8/layout/cycle6"/>
    <dgm:cxn modelId="{19466690-ABCE-4DA2-A46B-1C1575D7C98A}" type="presOf" srcId="{FCA2CB73-A24A-4560-BFDE-A7F0B7DA2234}" destId="{75E3A391-15FD-4AB6-9BF4-2C2A83D63F26}" srcOrd="0" destOrd="0" presId="urn:microsoft.com/office/officeart/2005/8/layout/cycle6"/>
    <dgm:cxn modelId="{A3D977BF-01A0-481E-8623-E9DA94B05655}" srcId="{212F67E5-D697-42DD-9C0A-122EE877B97D}" destId="{7C771559-A9F4-493E-97F9-167328886550}" srcOrd="4" destOrd="0" parTransId="{2343E521-A168-4D23-97CC-1DB5DD36A729}" sibTransId="{8ABB9E49-178B-42F5-AE46-9C9386D44163}"/>
    <dgm:cxn modelId="{E87FF092-6CF2-4D15-9B3B-2A84B3B7AAB7}" srcId="{212F67E5-D697-42DD-9C0A-122EE877B97D}" destId="{27737C74-1066-4689-8935-D4A83B14C5FE}" srcOrd="0" destOrd="0" parTransId="{1F2EF708-0415-4DBD-BD03-D551AB5D83D1}" sibTransId="{D0D75AB0-396D-4403-97EE-92994C04FEF8}"/>
    <dgm:cxn modelId="{5606954D-AAD5-41C7-8536-3ADBFA6C05EC}" type="presOf" srcId="{D0D75AB0-396D-4403-97EE-92994C04FEF8}" destId="{299AAE91-2600-4B6F-AB59-3DCEAA8376DC}" srcOrd="0" destOrd="0" presId="urn:microsoft.com/office/officeart/2005/8/layout/cycle6"/>
    <dgm:cxn modelId="{4604A9DA-5428-460F-828D-9B759B79CF13}" type="presOf" srcId="{212F67E5-D697-42DD-9C0A-122EE877B97D}" destId="{F6F09052-DE3E-4C1D-8077-5F2875B717D5}" srcOrd="0" destOrd="0" presId="urn:microsoft.com/office/officeart/2005/8/layout/cycle6"/>
    <dgm:cxn modelId="{BF7CF228-AD9E-4CF9-A1C4-98B345D540CD}" srcId="{212F67E5-D697-42DD-9C0A-122EE877B97D}" destId="{A394C884-F4E5-4103-A479-C0131B44B50B}" srcOrd="5" destOrd="0" parTransId="{41F3A644-E98B-4317-A8BD-3B40DDDFA7A6}" sibTransId="{239E3C74-0653-4177-BCCE-BB271DDC33FA}"/>
    <dgm:cxn modelId="{0BF7F6F8-65F8-4FAE-82B4-FDB8531899CD}" type="presOf" srcId="{239E3C74-0653-4177-BCCE-BB271DDC33FA}" destId="{D632811B-AA11-4421-8CB6-6DB2D32A9A12}" srcOrd="0" destOrd="0" presId="urn:microsoft.com/office/officeart/2005/8/layout/cycle6"/>
    <dgm:cxn modelId="{22BDE1AD-5FB1-483E-BE79-DA4283C8EB80}" type="presOf" srcId="{AFE58B1C-462A-4142-8A8B-B6A1C2FE24DC}" destId="{EA38E028-36EE-4DD6-8FD7-7EE0363ABFBA}" srcOrd="0" destOrd="0" presId="urn:microsoft.com/office/officeart/2005/8/layout/cycle6"/>
    <dgm:cxn modelId="{0B012A46-6AC0-41F5-8C7F-05D3B79EBCB0}" type="presOf" srcId="{6D792935-FD93-447D-BFBD-DD0E03FACED4}" destId="{20D24FC3-14FB-4C2A-A50C-1F4F1DD77079}" srcOrd="0" destOrd="0" presId="urn:microsoft.com/office/officeart/2005/8/layout/cycle6"/>
    <dgm:cxn modelId="{C84891E5-A33D-4238-A8EF-3EF0E16BA29E}" type="presOf" srcId="{8ABB9E49-178B-42F5-AE46-9C9386D44163}" destId="{E476627C-B848-4703-ACE7-B151E938384E}" srcOrd="0" destOrd="0" presId="urn:microsoft.com/office/officeart/2005/8/layout/cycle6"/>
    <dgm:cxn modelId="{7E028CF4-7B6E-4AAF-926D-CA77FBBC9CBF}" srcId="{212F67E5-D697-42DD-9C0A-122EE877B97D}" destId="{30091257-AAFE-4F58-A210-8373908C6166}" srcOrd="2" destOrd="0" parTransId="{D3C17309-0241-4F05-A35A-306B579BDD18}" sibTransId="{AFE58B1C-462A-4142-8A8B-B6A1C2FE24DC}"/>
    <dgm:cxn modelId="{40562AD7-C7E8-4102-B851-D3C6C53281BF}" srcId="{212F67E5-D697-42DD-9C0A-122EE877B97D}" destId="{6A2CC9D3-5BA4-43C8-8052-2EBA69C12D02}" srcOrd="7" destOrd="0" parTransId="{2C1AC53B-3FB7-4A05-9182-B766D3177C7A}" sibTransId="{6D792935-FD93-447D-BFBD-DD0E03FACED4}"/>
    <dgm:cxn modelId="{05E0DB52-1244-47B4-804B-9DD8EF52BA56}" type="presParOf" srcId="{F6F09052-DE3E-4C1D-8077-5F2875B717D5}" destId="{66370E34-5B46-46B6-9FA9-B58FD66D8849}" srcOrd="0" destOrd="0" presId="urn:microsoft.com/office/officeart/2005/8/layout/cycle6"/>
    <dgm:cxn modelId="{49A0ABD4-4ADC-4264-8C94-E7924206FD89}" type="presParOf" srcId="{F6F09052-DE3E-4C1D-8077-5F2875B717D5}" destId="{8F5B9394-721F-49F8-87F6-8BE71D0C893A}" srcOrd="1" destOrd="0" presId="urn:microsoft.com/office/officeart/2005/8/layout/cycle6"/>
    <dgm:cxn modelId="{E611E6FB-7668-4DBE-BF35-076024ECD5E1}" type="presParOf" srcId="{F6F09052-DE3E-4C1D-8077-5F2875B717D5}" destId="{299AAE91-2600-4B6F-AB59-3DCEAA8376DC}" srcOrd="2" destOrd="0" presId="urn:microsoft.com/office/officeart/2005/8/layout/cycle6"/>
    <dgm:cxn modelId="{821102DB-9942-4226-B6E6-E73F464CF094}" type="presParOf" srcId="{F6F09052-DE3E-4C1D-8077-5F2875B717D5}" destId="{10A919ED-9E0D-4EBA-85B8-938B4DB90C06}" srcOrd="3" destOrd="0" presId="urn:microsoft.com/office/officeart/2005/8/layout/cycle6"/>
    <dgm:cxn modelId="{421C2706-3532-4F13-971C-E8161529C364}" type="presParOf" srcId="{F6F09052-DE3E-4C1D-8077-5F2875B717D5}" destId="{FCD28F0F-AD0D-4995-9160-4B049C45A796}" srcOrd="4" destOrd="0" presId="urn:microsoft.com/office/officeart/2005/8/layout/cycle6"/>
    <dgm:cxn modelId="{00447B04-7CDB-4A35-A6A7-5D507E3C37B1}" type="presParOf" srcId="{F6F09052-DE3E-4C1D-8077-5F2875B717D5}" destId="{75E3A391-15FD-4AB6-9BF4-2C2A83D63F26}" srcOrd="5" destOrd="0" presId="urn:microsoft.com/office/officeart/2005/8/layout/cycle6"/>
    <dgm:cxn modelId="{0D3DCC10-5EF6-4ACA-8C58-F525C6EACBBA}" type="presParOf" srcId="{F6F09052-DE3E-4C1D-8077-5F2875B717D5}" destId="{A6058327-C929-4F27-855E-9834BF8D88AD}" srcOrd="6" destOrd="0" presId="urn:microsoft.com/office/officeart/2005/8/layout/cycle6"/>
    <dgm:cxn modelId="{892CD63D-22D3-4CC1-A1FD-3519418AC027}" type="presParOf" srcId="{F6F09052-DE3E-4C1D-8077-5F2875B717D5}" destId="{58C2FE02-597D-4CD4-AE0C-49F6DDD54512}" srcOrd="7" destOrd="0" presId="urn:microsoft.com/office/officeart/2005/8/layout/cycle6"/>
    <dgm:cxn modelId="{31F545ED-50BB-474B-BF19-7DA64D473A2F}" type="presParOf" srcId="{F6F09052-DE3E-4C1D-8077-5F2875B717D5}" destId="{EA38E028-36EE-4DD6-8FD7-7EE0363ABFBA}" srcOrd="8" destOrd="0" presId="urn:microsoft.com/office/officeart/2005/8/layout/cycle6"/>
    <dgm:cxn modelId="{5147E2FD-6243-4471-AFD1-63E3C5620AFC}" type="presParOf" srcId="{F6F09052-DE3E-4C1D-8077-5F2875B717D5}" destId="{DC9256EC-8311-4B77-B5F8-9DA98D515BBF}" srcOrd="9" destOrd="0" presId="urn:microsoft.com/office/officeart/2005/8/layout/cycle6"/>
    <dgm:cxn modelId="{9C5DB804-4413-48F6-9814-F5FFF0F83EF2}" type="presParOf" srcId="{F6F09052-DE3E-4C1D-8077-5F2875B717D5}" destId="{56732489-AB4B-440E-AF92-404A4A4F7BA9}" srcOrd="10" destOrd="0" presId="urn:microsoft.com/office/officeart/2005/8/layout/cycle6"/>
    <dgm:cxn modelId="{F72FEFDF-D16A-47E8-9068-F452FE650DA9}" type="presParOf" srcId="{F6F09052-DE3E-4C1D-8077-5F2875B717D5}" destId="{CE61453B-8284-4DFA-A9D4-0F003E55CA6A}" srcOrd="11" destOrd="0" presId="urn:microsoft.com/office/officeart/2005/8/layout/cycle6"/>
    <dgm:cxn modelId="{8E8373CA-896A-49F1-ABAA-129AFA14C9D6}" type="presParOf" srcId="{F6F09052-DE3E-4C1D-8077-5F2875B717D5}" destId="{30038573-0EF4-4B58-804B-08901B3161A1}" srcOrd="12" destOrd="0" presId="urn:microsoft.com/office/officeart/2005/8/layout/cycle6"/>
    <dgm:cxn modelId="{AFCDB917-361C-4379-9AC4-0048C8375B6F}" type="presParOf" srcId="{F6F09052-DE3E-4C1D-8077-5F2875B717D5}" destId="{0831A18E-7E3E-4DEE-8AF8-C8A8C5E486BE}" srcOrd="13" destOrd="0" presId="urn:microsoft.com/office/officeart/2005/8/layout/cycle6"/>
    <dgm:cxn modelId="{91D845A8-9584-4A2C-B8FA-296E54B7782D}" type="presParOf" srcId="{F6F09052-DE3E-4C1D-8077-5F2875B717D5}" destId="{E476627C-B848-4703-ACE7-B151E938384E}" srcOrd="14" destOrd="0" presId="urn:microsoft.com/office/officeart/2005/8/layout/cycle6"/>
    <dgm:cxn modelId="{9DE0F30F-CDD2-4905-86F6-43F8DC7CF52E}" type="presParOf" srcId="{F6F09052-DE3E-4C1D-8077-5F2875B717D5}" destId="{F2C2C293-B7A2-44C0-80B1-EF740933504A}" srcOrd="15" destOrd="0" presId="urn:microsoft.com/office/officeart/2005/8/layout/cycle6"/>
    <dgm:cxn modelId="{DB1655BD-2F89-414D-BD12-91D3660E0F3F}" type="presParOf" srcId="{F6F09052-DE3E-4C1D-8077-5F2875B717D5}" destId="{4FFFDF2F-2ED8-4978-A516-17FC050E0413}" srcOrd="16" destOrd="0" presId="urn:microsoft.com/office/officeart/2005/8/layout/cycle6"/>
    <dgm:cxn modelId="{EAEA1ED7-B33A-4501-9ACC-8265E05E8654}" type="presParOf" srcId="{F6F09052-DE3E-4C1D-8077-5F2875B717D5}" destId="{D632811B-AA11-4421-8CB6-6DB2D32A9A12}" srcOrd="17" destOrd="0" presId="urn:microsoft.com/office/officeart/2005/8/layout/cycle6"/>
    <dgm:cxn modelId="{676D5308-E102-4C08-BD26-BD3E310C32A2}" type="presParOf" srcId="{F6F09052-DE3E-4C1D-8077-5F2875B717D5}" destId="{982EF8C7-C5F6-40A9-A23B-0294F5E1D5D6}" srcOrd="18" destOrd="0" presId="urn:microsoft.com/office/officeart/2005/8/layout/cycle6"/>
    <dgm:cxn modelId="{1FA9B7F5-D7AC-4FA9-9102-5EB3A6B7D438}" type="presParOf" srcId="{F6F09052-DE3E-4C1D-8077-5F2875B717D5}" destId="{63C94220-C31F-4170-8F17-4E8A033B2AB9}" srcOrd="19" destOrd="0" presId="urn:microsoft.com/office/officeart/2005/8/layout/cycle6"/>
    <dgm:cxn modelId="{A8A2E545-B979-4476-BB24-9BCCC6BB1988}" type="presParOf" srcId="{F6F09052-DE3E-4C1D-8077-5F2875B717D5}" destId="{71D43ABE-8AB3-4124-B51C-B7181F08BE9C}" srcOrd="20" destOrd="0" presId="urn:microsoft.com/office/officeart/2005/8/layout/cycle6"/>
    <dgm:cxn modelId="{A7A6D662-A8C9-4FD7-A43E-55F48C4D0AD7}" type="presParOf" srcId="{F6F09052-DE3E-4C1D-8077-5F2875B717D5}" destId="{AA6DE217-2357-4CDA-A500-72C283F15DD7}" srcOrd="21" destOrd="0" presId="urn:microsoft.com/office/officeart/2005/8/layout/cycle6"/>
    <dgm:cxn modelId="{3504DD71-3A42-4103-9653-B8A78C89E98C}" type="presParOf" srcId="{F6F09052-DE3E-4C1D-8077-5F2875B717D5}" destId="{3B430890-B2F8-4E08-8DF7-83B9E716E729}" srcOrd="22" destOrd="0" presId="urn:microsoft.com/office/officeart/2005/8/layout/cycle6"/>
    <dgm:cxn modelId="{D64D321C-82EA-4B75-902F-05ADFCC0F0ED}" type="presParOf" srcId="{F6F09052-DE3E-4C1D-8077-5F2875B717D5}" destId="{20D24FC3-14FB-4C2A-A50C-1F4F1DD77079}" srcOrd="23" destOrd="0" presId="urn:microsoft.com/office/officeart/2005/8/layout/cycle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6370E34-5B46-46B6-9FA9-B58FD66D8849}">
      <dsp:nvSpPr>
        <dsp:cNvPr id="0" name=""/>
        <dsp:cNvSpPr/>
      </dsp:nvSpPr>
      <dsp:spPr>
        <a:xfrm rot="21540000">
          <a:off x="4403184" y="-225717"/>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BKKBN</a:t>
          </a:r>
          <a:endParaRPr lang="en-MY" sz="1400" kern="1200" dirty="0"/>
        </a:p>
      </dsp:txBody>
      <dsp:txXfrm rot="21540000">
        <a:off x="4403184" y="-225717"/>
        <a:ext cx="1550456" cy="1162843"/>
      </dsp:txXfrm>
    </dsp:sp>
    <dsp:sp modelId="{299AAE91-2600-4B6F-AB59-3DCEAA8376DC}">
      <dsp:nvSpPr>
        <dsp:cNvPr id="0" name=""/>
        <dsp:cNvSpPr/>
      </dsp:nvSpPr>
      <dsp:spPr>
        <a:xfrm>
          <a:off x="2731773" y="355704"/>
          <a:ext cx="4893278" cy="4893278"/>
        </a:xfrm>
        <a:custGeom>
          <a:avLst/>
          <a:gdLst/>
          <a:ahLst/>
          <a:cxnLst/>
          <a:rect l="0" t="0" r="0" b="0"/>
          <a:pathLst>
            <a:path>
              <a:moveTo>
                <a:pt x="3223688" y="126674"/>
              </a:moveTo>
              <a:arcTo wR="2446639" hR="2446639" stAng="17311065" swAng="264450"/>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10A919ED-9E0D-4EBA-85B8-938B4DB90C06}">
      <dsp:nvSpPr>
        <dsp:cNvPr id="0" name=""/>
        <dsp:cNvSpPr/>
      </dsp:nvSpPr>
      <dsp:spPr>
        <a:xfrm rot="21540000">
          <a:off x="6133219" y="490886"/>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UNFPA</a:t>
          </a:r>
          <a:endParaRPr lang="en-MY" sz="1400" kern="1200" dirty="0"/>
        </a:p>
      </dsp:txBody>
      <dsp:txXfrm rot="21540000">
        <a:off x="6133219" y="490886"/>
        <a:ext cx="1550456" cy="1162843"/>
      </dsp:txXfrm>
    </dsp:sp>
    <dsp:sp modelId="{75E3A391-15FD-4AB6-9BF4-2C2A83D63F26}">
      <dsp:nvSpPr>
        <dsp:cNvPr id="0" name=""/>
        <dsp:cNvSpPr/>
      </dsp:nvSpPr>
      <dsp:spPr>
        <a:xfrm>
          <a:off x="2731773" y="355704"/>
          <a:ext cx="4893278" cy="4893278"/>
        </a:xfrm>
        <a:custGeom>
          <a:avLst/>
          <a:gdLst/>
          <a:ahLst/>
          <a:cxnLst/>
          <a:rect l="0" t="0" r="0" b="0"/>
          <a:pathLst>
            <a:path>
              <a:moveTo>
                <a:pt x="4609744" y="1303389"/>
              </a:moveTo>
              <a:arcTo wR="2446639" hR="2446639" stAng="19928552" swAng="838078"/>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A6058327-C929-4F27-855E-9834BF8D88AD}">
      <dsp:nvSpPr>
        <dsp:cNvPr id="0" name=""/>
        <dsp:cNvSpPr/>
      </dsp:nvSpPr>
      <dsp:spPr>
        <a:xfrm rot="21540000">
          <a:off x="6849823" y="2220921"/>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MOH</a:t>
          </a:r>
          <a:endParaRPr lang="en-MY" sz="1400" kern="1200" dirty="0"/>
        </a:p>
      </dsp:txBody>
      <dsp:txXfrm rot="21540000">
        <a:off x="6849823" y="2220921"/>
        <a:ext cx="1550456" cy="1162843"/>
      </dsp:txXfrm>
    </dsp:sp>
    <dsp:sp modelId="{EA38E028-36EE-4DD6-8FD7-7EE0363ABFBA}">
      <dsp:nvSpPr>
        <dsp:cNvPr id="0" name=""/>
        <dsp:cNvSpPr/>
      </dsp:nvSpPr>
      <dsp:spPr>
        <a:xfrm>
          <a:off x="2731773" y="355704"/>
          <a:ext cx="4893278" cy="4893278"/>
        </a:xfrm>
        <a:custGeom>
          <a:avLst/>
          <a:gdLst/>
          <a:ahLst/>
          <a:cxnLst/>
          <a:rect l="0" t="0" r="0" b="0"/>
          <a:pathLst>
            <a:path>
              <a:moveTo>
                <a:pt x="4821740" y="3033955"/>
              </a:moveTo>
              <a:arcTo wR="2446639" hR="2446639" stAng="833370" swAng="838078"/>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DC9256EC-8311-4B77-B5F8-9DA98D515BBF}">
      <dsp:nvSpPr>
        <dsp:cNvPr id="0" name=""/>
        <dsp:cNvSpPr/>
      </dsp:nvSpPr>
      <dsp:spPr>
        <a:xfrm rot="21540000">
          <a:off x="6133219" y="3950957"/>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NGO Implementing partners</a:t>
          </a:r>
          <a:endParaRPr lang="en-MY" sz="1400" kern="1200" dirty="0"/>
        </a:p>
      </dsp:txBody>
      <dsp:txXfrm rot="21540000">
        <a:off x="6133219" y="3950957"/>
        <a:ext cx="1550456" cy="1162843"/>
      </dsp:txXfrm>
    </dsp:sp>
    <dsp:sp modelId="{CE61453B-8284-4DFA-A9D4-0F003E55CA6A}">
      <dsp:nvSpPr>
        <dsp:cNvPr id="0" name=""/>
        <dsp:cNvSpPr/>
      </dsp:nvSpPr>
      <dsp:spPr>
        <a:xfrm>
          <a:off x="2731773" y="355704"/>
          <a:ext cx="4893278" cy="4893278"/>
        </a:xfrm>
        <a:custGeom>
          <a:avLst/>
          <a:gdLst/>
          <a:ahLst/>
          <a:cxnLst/>
          <a:rect l="0" t="0" r="0" b="0"/>
          <a:pathLst>
            <a:path>
              <a:moveTo>
                <a:pt x="3399678" y="4700028"/>
              </a:moveTo>
              <a:arcTo wR="2446639" hR="2446639" stAng="4024485" swAng="264450"/>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30038573-0EF4-4B58-804B-08901B3161A1}">
      <dsp:nvSpPr>
        <dsp:cNvPr id="0" name=""/>
        <dsp:cNvSpPr/>
      </dsp:nvSpPr>
      <dsp:spPr>
        <a:xfrm rot="21540000">
          <a:off x="4403184" y="4667561"/>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Bilateral Donors</a:t>
          </a:r>
          <a:endParaRPr lang="en-MY" sz="1400" kern="1200" dirty="0"/>
        </a:p>
      </dsp:txBody>
      <dsp:txXfrm rot="21540000">
        <a:off x="4403184" y="4667561"/>
        <a:ext cx="1550456" cy="1162843"/>
      </dsp:txXfrm>
    </dsp:sp>
    <dsp:sp modelId="{E476627C-B848-4703-ACE7-B151E938384E}">
      <dsp:nvSpPr>
        <dsp:cNvPr id="0" name=""/>
        <dsp:cNvSpPr/>
      </dsp:nvSpPr>
      <dsp:spPr>
        <a:xfrm>
          <a:off x="2731773" y="355704"/>
          <a:ext cx="4893278" cy="4893278"/>
        </a:xfrm>
        <a:custGeom>
          <a:avLst/>
          <a:gdLst/>
          <a:ahLst/>
          <a:cxnLst/>
          <a:rect l="0" t="0" r="0" b="0"/>
          <a:pathLst>
            <a:path>
              <a:moveTo>
                <a:pt x="1669590" y="4766604"/>
              </a:moveTo>
              <a:arcTo wR="2446639" hR="2446639" stAng="6511065" swAng="264450"/>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F2C2C293-B7A2-44C0-80B1-EF740933504A}">
      <dsp:nvSpPr>
        <dsp:cNvPr id="0" name=""/>
        <dsp:cNvSpPr/>
      </dsp:nvSpPr>
      <dsp:spPr>
        <a:xfrm rot="21540000">
          <a:off x="2673149" y="3950957"/>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Private Sector </a:t>
          </a:r>
          <a:endParaRPr lang="en-MY" sz="1400" kern="1200" dirty="0"/>
        </a:p>
      </dsp:txBody>
      <dsp:txXfrm rot="21540000">
        <a:off x="2673149" y="3950957"/>
        <a:ext cx="1550456" cy="1162843"/>
      </dsp:txXfrm>
    </dsp:sp>
    <dsp:sp modelId="{D632811B-AA11-4421-8CB6-6DB2D32A9A12}">
      <dsp:nvSpPr>
        <dsp:cNvPr id="0" name=""/>
        <dsp:cNvSpPr/>
      </dsp:nvSpPr>
      <dsp:spPr>
        <a:xfrm>
          <a:off x="2731773" y="355704"/>
          <a:ext cx="4893278" cy="4893278"/>
        </a:xfrm>
        <a:custGeom>
          <a:avLst/>
          <a:gdLst/>
          <a:ahLst/>
          <a:cxnLst/>
          <a:rect l="0" t="0" r="0" b="0"/>
          <a:pathLst>
            <a:path>
              <a:moveTo>
                <a:pt x="283534" y="3589889"/>
              </a:moveTo>
              <a:arcTo wR="2446639" hR="2446639" stAng="9128552" swAng="838078"/>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982EF8C7-C5F6-40A9-A23B-0294F5E1D5D6}">
      <dsp:nvSpPr>
        <dsp:cNvPr id="0" name=""/>
        <dsp:cNvSpPr/>
      </dsp:nvSpPr>
      <dsp:spPr>
        <a:xfrm rot="21540000">
          <a:off x="1956544" y="2220921"/>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Civil Society representatives</a:t>
          </a:r>
          <a:endParaRPr lang="en-MY" sz="1400" kern="1200" dirty="0"/>
        </a:p>
      </dsp:txBody>
      <dsp:txXfrm rot="21540000">
        <a:off x="1956544" y="2220921"/>
        <a:ext cx="1550456" cy="1162843"/>
      </dsp:txXfrm>
    </dsp:sp>
    <dsp:sp modelId="{71D43ABE-8AB3-4124-B51C-B7181F08BE9C}">
      <dsp:nvSpPr>
        <dsp:cNvPr id="0" name=""/>
        <dsp:cNvSpPr/>
      </dsp:nvSpPr>
      <dsp:spPr>
        <a:xfrm>
          <a:off x="2731773" y="355704"/>
          <a:ext cx="4893278" cy="4893278"/>
        </a:xfrm>
        <a:custGeom>
          <a:avLst/>
          <a:gdLst/>
          <a:ahLst/>
          <a:cxnLst/>
          <a:rect l="0" t="0" r="0" b="0"/>
          <a:pathLst>
            <a:path>
              <a:moveTo>
                <a:pt x="71538" y="1859323"/>
              </a:moveTo>
              <a:arcTo wR="2446639" hR="2446639" stAng="11633370" swAng="838078"/>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 modelId="{AA6DE217-2357-4CDA-A500-72C283F15DD7}">
      <dsp:nvSpPr>
        <dsp:cNvPr id="0" name=""/>
        <dsp:cNvSpPr/>
      </dsp:nvSpPr>
      <dsp:spPr>
        <a:xfrm rot="21540000">
          <a:off x="2673149" y="490886"/>
          <a:ext cx="1550456" cy="11628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a:scene3d>
          <a:camera prst="orthographicFront"/>
          <a:lightRig rig="threePt" dir="t"/>
        </a:scene3d>
        <a:sp3d>
          <a:bevelT w="165100" prst="coolSlant"/>
        </a:sp3d>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MY" sz="1400" kern="1200" dirty="0" smtClean="0"/>
            <a:t>______________?</a:t>
          </a:r>
          <a:endParaRPr lang="en-MY" sz="1400" kern="1200" dirty="0"/>
        </a:p>
      </dsp:txBody>
      <dsp:txXfrm rot="21540000">
        <a:off x="2673149" y="490886"/>
        <a:ext cx="1550456" cy="1162843"/>
      </dsp:txXfrm>
    </dsp:sp>
    <dsp:sp modelId="{20D24FC3-14FB-4C2A-A50C-1F4F1DD77079}">
      <dsp:nvSpPr>
        <dsp:cNvPr id="0" name=""/>
        <dsp:cNvSpPr/>
      </dsp:nvSpPr>
      <dsp:spPr>
        <a:xfrm>
          <a:off x="2731773" y="355704"/>
          <a:ext cx="4893278" cy="4893278"/>
        </a:xfrm>
        <a:custGeom>
          <a:avLst/>
          <a:gdLst/>
          <a:ahLst/>
          <a:cxnLst/>
          <a:rect l="0" t="0" r="0" b="0"/>
          <a:pathLst>
            <a:path>
              <a:moveTo>
                <a:pt x="1493600" y="193250"/>
              </a:moveTo>
              <a:arcTo wR="2446639" hR="2446639" stAng="14824485" swAng="264450"/>
            </a:path>
          </a:pathLst>
        </a:custGeom>
        <a:noFill/>
        <a:ln w="9525" cap="flat" cmpd="sng" algn="ctr">
          <a:solidFill>
            <a:schemeClr val="accent1">
              <a:hueOff val="0"/>
              <a:satOff val="0"/>
              <a:lumOff val="0"/>
              <a:alphaOff val="0"/>
            </a:schemeClr>
          </a:solidFill>
          <a:prstDash val="solid"/>
        </a:ln>
        <a:effectLst/>
        <a:scene3d>
          <a:camera prst="orthographicFront"/>
          <a:lightRig rig="threePt" dir="t"/>
        </a:scene3d>
        <a:sp3d>
          <a:bevelT w="165100" prst="coolSlant"/>
        </a:sp3d>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03AC67-0793-4152-BD22-54703EF22073}" type="datetimeFigureOut">
              <a:rPr lang="en-MY" smtClean="0"/>
              <a:pPr/>
              <a:t>8/7/2013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3B12876-8D6C-4B1D-9345-C21838905BAE}" type="slidenum">
              <a:rPr lang="en-MY" smtClean="0"/>
              <a:pPr/>
              <a:t>‹#›</a:t>
            </a:fld>
            <a:endParaRPr lang="en-MY"/>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93126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3AC67-0793-4152-BD22-54703EF22073}" type="datetimeFigureOut">
              <a:rPr lang="en-MY" smtClean="0"/>
              <a:pPr/>
              <a:t>8/7/2013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103173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3AC67-0793-4152-BD22-54703EF22073}" type="datetimeFigureOut">
              <a:rPr lang="en-MY" smtClean="0"/>
              <a:pPr/>
              <a:t>8/7/2013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3B12876-8D6C-4B1D-9345-C21838905BAE}" type="slidenum">
              <a:rPr lang="en-MY" smtClean="0"/>
              <a:pPr/>
              <a:t>‹#›</a:t>
            </a:fld>
            <a:endParaRPr lang="en-MY"/>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5424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03AC67-0793-4152-BD22-54703EF22073}" type="datetimeFigureOut">
              <a:rPr lang="en-MY" smtClean="0"/>
              <a:pPr/>
              <a:t>8/7/2013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1722278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03AC67-0793-4152-BD22-54703EF22073}" type="datetimeFigureOut">
              <a:rPr lang="en-MY" smtClean="0"/>
              <a:pPr/>
              <a:t>8/7/2013</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3B12876-8D6C-4B1D-9345-C21838905BAE}" type="slidenum">
              <a:rPr lang="en-MY" smtClean="0"/>
              <a:pPr/>
              <a:t>‹#›</a:t>
            </a:fld>
            <a:endParaRPr lang="en-MY"/>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29309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03AC67-0793-4152-BD22-54703EF22073}" type="datetimeFigureOut">
              <a:rPr lang="en-MY" smtClean="0"/>
              <a:pPr/>
              <a:t>8/7/2013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317084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03AC67-0793-4152-BD22-54703EF22073}" type="datetimeFigureOut">
              <a:rPr lang="en-MY" smtClean="0"/>
              <a:pPr/>
              <a:t>8/7/2013</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182670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03AC67-0793-4152-BD22-54703EF22073}" type="datetimeFigureOut">
              <a:rPr lang="en-MY" smtClean="0"/>
              <a:pPr/>
              <a:t>8/7/2013</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2786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03AC67-0793-4152-BD22-54703EF22073}" type="datetimeFigureOut">
              <a:rPr lang="en-MY" smtClean="0"/>
              <a:pPr/>
              <a:t>8/7/2013</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361864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3AC67-0793-4152-BD22-54703EF22073}" type="datetimeFigureOut">
              <a:rPr lang="en-MY" smtClean="0"/>
              <a:pPr/>
              <a:t>8/7/2013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3B12876-8D6C-4B1D-9345-C21838905BAE}" type="slidenum">
              <a:rPr lang="en-MY" smtClean="0"/>
              <a:pPr/>
              <a:t>‹#›</a:t>
            </a:fld>
            <a:endParaRPr lang="en-MY"/>
          </a:p>
        </p:txBody>
      </p:sp>
    </p:spTree>
    <p:extLst>
      <p:ext uri="{BB962C8B-B14F-4D97-AF65-F5344CB8AC3E}">
        <p14:creationId xmlns:p14="http://schemas.microsoft.com/office/powerpoint/2010/main" xmlns="" val="232013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3AC67-0793-4152-BD22-54703EF22073}" type="datetimeFigureOut">
              <a:rPr lang="en-MY" smtClean="0"/>
              <a:pPr/>
              <a:t>8/7/2013</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3B12876-8D6C-4B1D-9345-C21838905BAE}" type="slidenum">
              <a:rPr lang="en-MY" smtClean="0"/>
              <a:pPr/>
              <a:t>‹#›</a:t>
            </a:fld>
            <a:endParaRPr lang="en-MY"/>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86893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03AC67-0793-4152-BD22-54703EF22073}" type="datetimeFigureOut">
              <a:rPr lang="en-MY" smtClean="0"/>
              <a:pPr/>
              <a:t>8/7/2013</a:t>
            </a:fld>
            <a:endParaRPr lang="en-MY"/>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MY"/>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B12876-8D6C-4B1D-9345-C21838905BAE}" type="slidenum">
              <a:rPr lang="en-MY" smtClean="0"/>
              <a:pPr/>
              <a:t>‹#›</a:t>
            </a:fld>
            <a:endParaRPr lang="en-MY"/>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876274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MY" dirty="0" smtClean="0"/>
              <a:t>Indonesia</a:t>
            </a:r>
            <a:br>
              <a:rPr lang="en-MY" dirty="0" smtClean="0"/>
            </a:br>
            <a:r>
              <a:rPr lang="en-MY" dirty="0" smtClean="0"/>
              <a:t>Country engagement Working Group</a:t>
            </a:r>
            <a:endParaRPr lang="en-MY" dirty="0"/>
          </a:p>
        </p:txBody>
      </p:sp>
      <p:sp>
        <p:nvSpPr>
          <p:cNvPr id="4" name="Subtitle 3"/>
          <p:cNvSpPr>
            <a:spLocks noGrp="1"/>
          </p:cNvSpPr>
          <p:nvPr>
            <p:ph type="subTitle" idx="1"/>
          </p:nvPr>
        </p:nvSpPr>
        <p:spPr/>
        <p:txBody>
          <a:bodyPr/>
          <a:lstStyle/>
          <a:p>
            <a:r>
              <a:rPr lang="en-MY" dirty="0" smtClean="0"/>
              <a:t>Terms of Reference Discussion</a:t>
            </a:r>
          </a:p>
          <a:p>
            <a:endParaRPr lang="en-MY" dirty="0"/>
          </a:p>
          <a:p>
            <a:r>
              <a:rPr lang="en-MY" dirty="0" smtClean="0"/>
              <a:t>July 8, 2013</a:t>
            </a:r>
            <a:endParaRPr lang="en-MY" dirty="0"/>
          </a:p>
        </p:txBody>
      </p:sp>
    </p:spTree>
    <p:extLst>
      <p:ext uri="{BB962C8B-B14F-4D97-AF65-F5344CB8AC3E}">
        <p14:creationId xmlns:p14="http://schemas.microsoft.com/office/powerpoint/2010/main" xmlns="" val="33703368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Purpose (Global CEWG):</a:t>
            </a:r>
            <a:endParaRPr lang="en-MY" dirty="0"/>
          </a:p>
        </p:txBody>
      </p:sp>
      <p:sp>
        <p:nvSpPr>
          <p:cNvPr id="3" name="Content Placeholder 2"/>
          <p:cNvSpPr>
            <a:spLocks noGrp="1"/>
          </p:cNvSpPr>
          <p:nvPr>
            <p:ph idx="1"/>
          </p:nvPr>
        </p:nvSpPr>
        <p:spPr/>
        <p:txBody>
          <a:bodyPr/>
          <a:lstStyle/>
          <a:p>
            <a:endParaRPr lang="en-MY" dirty="0" smtClean="0"/>
          </a:p>
          <a:p>
            <a:endParaRPr lang="en-MY" dirty="0"/>
          </a:p>
          <a:p>
            <a:r>
              <a:rPr lang="en-MY" dirty="0" smtClean="0"/>
              <a:t>Support to countries as they develop, implement and monitor progress against their family planning plans, building on existing country plans wherever possible, and within the context of countries’ wider RMNCH and health sector plans.</a:t>
            </a:r>
            <a:endParaRPr lang="en-MY" dirty="0"/>
          </a:p>
        </p:txBody>
      </p:sp>
    </p:spTree>
    <p:extLst>
      <p:ext uri="{BB962C8B-B14F-4D97-AF65-F5344CB8AC3E}">
        <p14:creationId xmlns:p14="http://schemas.microsoft.com/office/powerpoint/2010/main" xmlns="" val="300953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Proposed key Objectives</a:t>
            </a:r>
            <a:br>
              <a:rPr lang="en-MY" dirty="0" smtClean="0"/>
            </a:br>
            <a:r>
              <a:rPr lang="en-MY" sz="2800" dirty="0" smtClean="0"/>
              <a:t>Indonesia CEWG</a:t>
            </a:r>
            <a:endParaRPr lang="en-MY" sz="2800" dirty="0"/>
          </a:p>
        </p:txBody>
      </p:sp>
      <p:sp>
        <p:nvSpPr>
          <p:cNvPr id="3" name="Content Placeholder 2"/>
          <p:cNvSpPr>
            <a:spLocks noGrp="1"/>
          </p:cNvSpPr>
          <p:nvPr>
            <p:ph idx="1"/>
          </p:nvPr>
        </p:nvSpPr>
        <p:spPr/>
        <p:txBody>
          <a:bodyPr/>
          <a:lstStyle/>
          <a:p>
            <a:r>
              <a:rPr lang="en-MY" dirty="0" smtClean="0"/>
              <a:t>1. Work with partners to provide supportive policy environment to accelerate country plans  -- possibly create an Indonesian Framework for FP -  align programmes with other plans (EWEC, RNJP, etc.) </a:t>
            </a:r>
          </a:p>
          <a:p>
            <a:r>
              <a:rPr lang="en-MY" dirty="0" smtClean="0"/>
              <a:t>2. Share information and problem-solve together; coordinate efforts, share “best practices,” and identify gaps.</a:t>
            </a:r>
          </a:p>
          <a:p>
            <a:r>
              <a:rPr lang="en-MY" dirty="0" smtClean="0"/>
              <a:t>3. By networking among partners, facilitate </a:t>
            </a:r>
            <a:r>
              <a:rPr lang="en-MY" dirty="0"/>
              <a:t>access to </a:t>
            </a:r>
            <a:r>
              <a:rPr lang="en-MY" dirty="0" smtClean="0"/>
              <a:t>technical assistance or other resources</a:t>
            </a:r>
          </a:p>
          <a:p>
            <a:r>
              <a:rPr lang="en-MY" dirty="0" smtClean="0">
                <a:sym typeface="Wingdings" panose="05000000000000000000" pitchFamily="2" charset="2"/>
              </a:rPr>
              <a:t>4. Monitor progress against country plans (eventual role?)</a:t>
            </a:r>
          </a:p>
          <a:p>
            <a:r>
              <a:rPr lang="en-MY" dirty="0" smtClean="0">
                <a:sym typeface="Wingdings" panose="05000000000000000000" pitchFamily="2" charset="2"/>
              </a:rPr>
              <a:t> </a:t>
            </a:r>
            <a:endParaRPr lang="en-MY" dirty="0"/>
          </a:p>
        </p:txBody>
      </p:sp>
    </p:spTree>
    <p:extLst>
      <p:ext uri="{BB962C8B-B14F-4D97-AF65-F5344CB8AC3E}">
        <p14:creationId xmlns:p14="http://schemas.microsoft.com/office/powerpoint/2010/main" xmlns="" val="103207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180" y="678419"/>
            <a:ext cx="9720072" cy="1223493"/>
          </a:xfrm>
        </p:spPr>
        <p:txBody>
          <a:bodyPr/>
          <a:lstStyle/>
          <a:p>
            <a:r>
              <a:rPr lang="en-MY" dirty="0" smtClean="0"/>
              <a:t>Partners</a:t>
            </a:r>
            <a:endParaRPr lang="en-MY"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87119592"/>
              </p:ext>
            </p:extLst>
          </p:nvPr>
        </p:nvGraphicFramePr>
        <p:xfrm>
          <a:off x="1023937" y="886265"/>
          <a:ext cx="10356825" cy="5604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2855634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onut 41"/>
          <p:cNvSpPr/>
          <p:nvPr/>
        </p:nvSpPr>
        <p:spPr>
          <a:xfrm>
            <a:off x="4076116" y="1519310"/>
            <a:ext cx="3631220" cy="3601330"/>
          </a:xfrm>
          <a:prstGeom prst="donut">
            <a:avLst>
              <a:gd name="adj" fmla="val 152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43" name="Donut 42"/>
          <p:cNvSpPr/>
          <p:nvPr/>
        </p:nvSpPr>
        <p:spPr>
          <a:xfrm>
            <a:off x="2676381" y="288386"/>
            <a:ext cx="6450036" cy="6231988"/>
          </a:xfrm>
          <a:prstGeom prst="donut">
            <a:avLst>
              <a:gd name="adj" fmla="val 77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44" name="TextBox 43"/>
          <p:cNvSpPr txBox="1"/>
          <p:nvPr/>
        </p:nvSpPr>
        <p:spPr>
          <a:xfrm>
            <a:off x="9383152" y="3603897"/>
            <a:ext cx="2658794" cy="461665"/>
          </a:xfrm>
          <a:prstGeom prst="rect">
            <a:avLst/>
          </a:prstGeom>
          <a:noFill/>
        </p:spPr>
        <p:txBody>
          <a:bodyPr wrap="square" rtlCol="0">
            <a:spAutoFit/>
          </a:bodyPr>
          <a:lstStyle/>
          <a:p>
            <a:r>
              <a:rPr lang="en-MY" sz="2400" dirty="0" smtClean="0"/>
              <a:t>Core Group</a:t>
            </a:r>
            <a:endParaRPr lang="en-MY" sz="2400" dirty="0"/>
          </a:p>
        </p:txBody>
      </p:sp>
      <p:sp>
        <p:nvSpPr>
          <p:cNvPr id="45" name="TextBox 44"/>
          <p:cNvSpPr txBox="1"/>
          <p:nvPr/>
        </p:nvSpPr>
        <p:spPr>
          <a:xfrm>
            <a:off x="193433" y="472961"/>
            <a:ext cx="3882683" cy="430887"/>
          </a:xfrm>
          <a:prstGeom prst="rect">
            <a:avLst/>
          </a:prstGeom>
          <a:noFill/>
        </p:spPr>
        <p:txBody>
          <a:bodyPr wrap="square" rtlCol="0">
            <a:spAutoFit/>
          </a:bodyPr>
          <a:lstStyle/>
          <a:p>
            <a:r>
              <a:rPr lang="en-MY" sz="2200" dirty="0" smtClean="0"/>
              <a:t>Expanded Group</a:t>
            </a:r>
            <a:endParaRPr lang="en-MY" sz="2200" dirty="0"/>
          </a:p>
        </p:txBody>
      </p:sp>
      <p:sp>
        <p:nvSpPr>
          <p:cNvPr id="46" name="TextBox 45"/>
          <p:cNvSpPr txBox="1"/>
          <p:nvPr/>
        </p:nvSpPr>
        <p:spPr>
          <a:xfrm>
            <a:off x="9383152" y="4065562"/>
            <a:ext cx="2658794" cy="2585323"/>
          </a:xfrm>
          <a:prstGeom prst="rect">
            <a:avLst/>
          </a:prstGeom>
          <a:noFill/>
        </p:spPr>
        <p:txBody>
          <a:bodyPr wrap="square" rtlCol="0">
            <a:spAutoFit/>
          </a:bodyPr>
          <a:lstStyle/>
          <a:p>
            <a:r>
              <a:rPr lang="en-MY" dirty="0" smtClean="0"/>
              <a:t>Makes decisions based on expanded group consultations; Helps accelerate processes; Coordinates with global FP2020 structure; meets frequently (monthly?)</a:t>
            </a:r>
            <a:endParaRPr lang="en-MY" dirty="0"/>
          </a:p>
        </p:txBody>
      </p:sp>
      <p:sp>
        <p:nvSpPr>
          <p:cNvPr id="48" name="TextBox 47"/>
          <p:cNvSpPr txBox="1"/>
          <p:nvPr/>
        </p:nvSpPr>
        <p:spPr>
          <a:xfrm>
            <a:off x="193433" y="931070"/>
            <a:ext cx="2802984" cy="2862322"/>
          </a:xfrm>
          <a:prstGeom prst="rect">
            <a:avLst/>
          </a:prstGeom>
          <a:noFill/>
        </p:spPr>
        <p:txBody>
          <a:bodyPr wrap="square" rtlCol="0">
            <a:spAutoFit/>
          </a:bodyPr>
          <a:lstStyle/>
          <a:p>
            <a:r>
              <a:rPr lang="en-MY" dirty="0" smtClean="0"/>
              <a:t>Gives broader perspectives on issues; shares information to core group and outside of CEWG; coordination forum and resource base for technical assistance;</a:t>
            </a:r>
          </a:p>
          <a:p>
            <a:r>
              <a:rPr lang="en-MY" dirty="0" smtClean="0"/>
              <a:t>Meets periodically (every 2-3 months?) </a:t>
            </a:r>
            <a:endParaRPr lang="en-MY" dirty="0"/>
          </a:p>
        </p:txBody>
      </p:sp>
      <p:sp>
        <p:nvSpPr>
          <p:cNvPr id="49" name="Oval 48"/>
          <p:cNvSpPr/>
          <p:nvPr/>
        </p:nvSpPr>
        <p:spPr>
          <a:xfrm>
            <a:off x="5479365" y="2872377"/>
            <a:ext cx="787791" cy="7315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1" name="TextBox 50"/>
          <p:cNvSpPr txBox="1"/>
          <p:nvPr/>
        </p:nvSpPr>
        <p:spPr>
          <a:xfrm>
            <a:off x="9337430" y="1110450"/>
            <a:ext cx="2704516" cy="2031325"/>
          </a:xfrm>
          <a:prstGeom prst="rect">
            <a:avLst/>
          </a:prstGeom>
          <a:noFill/>
        </p:spPr>
        <p:txBody>
          <a:bodyPr wrap="square" rtlCol="0">
            <a:spAutoFit/>
          </a:bodyPr>
          <a:lstStyle/>
          <a:p>
            <a:r>
              <a:rPr lang="en-US" dirty="0" smtClean="0"/>
              <a:t>Organize, fund and otherwise support meetings</a:t>
            </a:r>
            <a:r>
              <a:rPr lang="en-US" dirty="0"/>
              <a:t>, </a:t>
            </a:r>
            <a:r>
              <a:rPr lang="en-US" dirty="0" smtClean="0"/>
              <a:t>coordinate communications</a:t>
            </a:r>
            <a:r>
              <a:rPr lang="en-US" dirty="0"/>
              <a:t>, record-keeping, </a:t>
            </a:r>
            <a:r>
              <a:rPr lang="en-US" dirty="0" smtClean="0"/>
              <a:t>&amp; maintain knowledge-sharing platforms</a:t>
            </a:r>
            <a:endParaRPr lang="en-MY" dirty="0"/>
          </a:p>
        </p:txBody>
      </p:sp>
      <p:sp>
        <p:nvSpPr>
          <p:cNvPr id="52" name="TextBox 51"/>
          <p:cNvSpPr txBox="1"/>
          <p:nvPr/>
        </p:nvSpPr>
        <p:spPr>
          <a:xfrm>
            <a:off x="9383152" y="645269"/>
            <a:ext cx="2658794" cy="461665"/>
          </a:xfrm>
          <a:prstGeom prst="rect">
            <a:avLst/>
          </a:prstGeom>
          <a:noFill/>
        </p:spPr>
        <p:txBody>
          <a:bodyPr wrap="square" rtlCol="0">
            <a:spAutoFit/>
          </a:bodyPr>
          <a:lstStyle/>
          <a:p>
            <a:r>
              <a:rPr lang="en-MY" sz="2400" dirty="0" smtClean="0"/>
              <a:t>Secretariat</a:t>
            </a:r>
            <a:endParaRPr lang="en-MY" sz="2400" dirty="0"/>
          </a:p>
        </p:txBody>
      </p:sp>
      <p:sp>
        <p:nvSpPr>
          <p:cNvPr id="54" name="TextBox 53"/>
          <p:cNvSpPr txBox="1"/>
          <p:nvPr/>
        </p:nvSpPr>
        <p:spPr>
          <a:xfrm>
            <a:off x="152990" y="4197731"/>
            <a:ext cx="2560319" cy="430887"/>
          </a:xfrm>
          <a:prstGeom prst="rect">
            <a:avLst/>
          </a:prstGeom>
          <a:noFill/>
        </p:spPr>
        <p:txBody>
          <a:bodyPr wrap="square" rtlCol="0">
            <a:spAutoFit/>
          </a:bodyPr>
          <a:lstStyle/>
          <a:p>
            <a:r>
              <a:rPr lang="en-MY" sz="2200" dirty="0" smtClean="0"/>
              <a:t>Sub-Teams</a:t>
            </a:r>
            <a:endParaRPr lang="en-MY" sz="2200" dirty="0"/>
          </a:p>
        </p:txBody>
      </p:sp>
      <p:sp>
        <p:nvSpPr>
          <p:cNvPr id="55" name="TextBox 54"/>
          <p:cNvSpPr txBox="1"/>
          <p:nvPr/>
        </p:nvSpPr>
        <p:spPr>
          <a:xfrm>
            <a:off x="189917" y="4628618"/>
            <a:ext cx="2560319" cy="1754326"/>
          </a:xfrm>
          <a:prstGeom prst="rect">
            <a:avLst/>
          </a:prstGeom>
          <a:noFill/>
        </p:spPr>
        <p:txBody>
          <a:bodyPr wrap="square" rtlCol="0">
            <a:spAutoFit/>
          </a:bodyPr>
          <a:lstStyle/>
          <a:p>
            <a:r>
              <a:rPr lang="en-MY" dirty="0" smtClean="0"/>
              <a:t>Smaller consultative teams from expanded group that meet and provide information about a sub-theme.</a:t>
            </a:r>
            <a:endParaRPr lang="en-MY" dirty="0"/>
          </a:p>
        </p:txBody>
      </p:sp>
    </p:spTree>
    <p:extLst>
      <p:ext uri="{BB962C8B-B14F-4D97-AF65-F5344CB8AC3E}">
        <p14:creationId xmlns:p14="http://schemas.microsoft.com/office/powerpoint/2010/main" xmlns="" val="150544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p:bldP spid="48" grpId="0"/>
      <p:bldP spid="49" grpId="0" animBg="1"/>
      <p:bldP spid="51" grpId="0"/>
      <p:bldP spid="52" grpId="0"/>
      <p:bldP spid="54" grpId="0"/>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dirty="0" smtClean="0"/>
              <a:t>Your Thoughts?</a:t>
            </a:r>
            <a:endParaRPr lang="en-MY" dirty="0"/>
          </a:p>
        </p:txBody>
      </p:sp>
    </p:spTree>
    <p:extLst>
      <p:ext uri="{BB962C8B-B14F-4D97-AF65-F5344CB8AC3E}">
        <p14:creationId xmlns:p14="http://schemas.microsoft.com/office/powerpoint/2010/main" xmlns="" val="32617223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TC103457496[[fn=Parallax]]</Template>
  <TotalTime>255</TotalTime>
  <Words>249</Words>
  <Application>Microsoft Office PowerPoint</Application>
  <PresentationFormat>Custom</PresentationFormat>
  <Paragraphs>33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Integral</vt:lpstr>
      <vt:lpstr>Indonesia Country engagement Working Group</vt:lpstr>
      <vt:lpstr>Purpose (Global CEWG):</vt:lpstr>
      <vt:lpstr>Proposed key Objectives Indonesia CEWG</vt:lpstr>
      <vt:lpstr>Partners</vt:lpstr>
      <vt:lpstr>Slide 5</vt:lpstr>
      <vt:lpstr>Your Thoughts?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Indonesia Country engagement Working Group</dc:title>
  <dc:creator>Rachel Cintron</dc:creator>
  <cp:lastModifiedBy>toshiba</cp:lastModifiedBy>
  <cp:revision>10</cp:revision>
  <dcterms:created xsi:type="dcterms:W3CDTF">2013-07-07T13:11:36Z</dcterms:created>
  <dcterms:modified xsi:type="dcterms:W3CDTF">2013-07-08T04:04:51Z</dcterms:modified>
</cp:coreProperties>
</file>