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55" r:id="rId2"/>
  </p:sldMasterIdLst>
  <p:notesMasterIdLst>
    <p:notesMasterId r:id="rId12"/>
  </p:notesMasterIdLst>
  <p:handoutMasterIdLst>
    <p:handoutMasterId r:id="rId13"/>
  </p:handoutMasterIdLst>
  <p:sldIdLst>
    <p:sldId id="258" r:id="rId3"/>
    <p:sldId id="300" r:id="rId4"/>
    <p:sldId id="292" r:id="rId5"/>
    <p:sldId id="302" r:id="rId6"/>
    <p:sldId id="297" r:id="rId7"/>
    <p:sldId id="298" r:id="rId8"/>
    <p:sldId id="303" r:id="rId9"/>
    <p:sldId id="304" r:id="rId10"/>
    <p:sldId id="296" r:id="rId11"/>
  </p:sldIdLst>
  <p:sldSz cx="9144000" cy="6858000" type="screen4x3"/>
  <p:notesSz cx="7010400" cy="9296400"/>
  <p:defaultTextStyle>
    <a:defPPr>
      <a:defRPr lang="en-US"/>
    </a:defPPr>
    <a:lvl1pPr marL="0" algn="l" defTabSz="9109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5456" algn="l" defTabSz="9109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0917" algn="l" defTabSz="9109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6377" algn="l" defTabSz="9109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1833" algn="l" defTabSz="9109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77292" algn="l" defTabSz="9109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2753" algn="l" defTabSz="9109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88211" algn="l" defTabSz="9109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43670" algn="l" defTabSz="9109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26BE12"/>
    <a:srgbClr val="85C03E"/>
    <a:srgbClr val="94C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2" autoAdjust="0"/>
    <p:restoredTop sz="93310" autoAdjust="0"/>
  </p:normalViewPr>
  <p:slideViewPr>
    <p:cSldViewPr showGuides="1">
      <p:cViewPr>
        <p:scale>
          <a:sx n="53" d="100"/>
          <a:sy n="53" d="100"/>
        </p:scale>
        <p:origin x="-2488" y="-544"/>
      </p:cViewPr>
      <p:guideLst>
        <p:guide orient="horz" pos="3600"/>
        <p:guide pos="7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00"/>
    </p:cViewPr>
  </p:sorterViewPr>
  <p:notesViewPr>
    <p:cSldViewPr>
      <p:cViewPr varScale="1">
        <p:scale>
          <a:sx n="68" d="100"/>
          <a:sy n="68" d="100"/>
        </p:scale>
        <p:origin x="-3300" y="-114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B6309-B6CB-4BAF-9E07-91C03BE1FA6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538035-AFDE-4085-8EE8-1775EBA803F6}">
      <dgm:prSet phldrT="[Text]" custT="1"/>
      <dgm:spPr>
        <a:solidFill>
          <a:srgbClr val="221F72"/>
        </a:solidFill>
      </dgm:spPr>
      <dgm:t>
        <a:bodyPr/>
        <a:lstStyle/>
        <a:p>
          <a:r>
            <a:rPr lang="en-US" sz="2000" b="1" u="none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Country Governments </a:t>
          </a:r>
          <a:r>
            <a:rPr lang="en-US" sz="2000" b="0" u="none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will raise funding concerns with </a:t>
          </a:r>
          <a:r>
            <a:rPr lang="en-US" sz="2000" b="1" u="none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FP2020 focal points </a:t>
          </a:r>
          <a:endParaRPr lang="en-US" sz="2000" b="1" u="none" dirty="0">
            <a:solidFill>
              <a:schemeClr val="bg1"/>
            </a:solidFill>
            <a:latin typeface="+mn-lt"/>
          </a:endParaRPr>
        </a:p>
      </dgm:t>
    </dgm:pt>
    <dgm:pt modelId="{8C5BD0E9-00E2-4D16-99E4-D9EF64CB4598}" type="parTrans" cxnId="{9FB0627F-4B24-4441-9C6E-2DBEE5B3BFEF}">
      <dgm:prSet/>
      <dgm:spPr/>
      <dgm:t>
        <a:bodyPr/>
        <a:lstStyle/>
        <a:p>
          <a:endParaRPr lang="en-US"/>
        </a:p>
      </dgm:t>
    </dgm:pt>
    <dgm:pt modelId="{409BBF12-8F1D-400B-BAF3-52CDE0A91D44}" type="sibTrans" cxnId="{9FB0627F-4B24-4441-9C6E-2DBEE5B3BFEF}">
      <dgm:prSet/>
      <dgm:spPr>
        <a:ln>
          <a:solidFill>
            <a:srgbClr val="4F81BD">
              <a:alpha val="90000"/>
            </a:srgbClr>
          </a:solidFill>
        </a:ln>
      </dgm:spPr>
      <dgm:t>
        <a:bodyPr/>
        <a:lstStyle/>
        <a:p>
          <a:endParaRPr lang="en-US"/>
        </a:p>
      </dgm:t>
    </dgm:pt>
    <dgm:pt modelId="{29371D26-35FE-4AA2-AC8D-96BC9FDAB054}">
      <dgm:prSet phldrT="[Text]" custT="1"/>
      <dgm:spPr>
        <a:solidFill>
          <a:srgbClr val="008000"/>
        </a:solidFill>
      </dgm:spPr>
      <dgm:t>
        <a:bodyPr/>
        <a:lstStyle/>
        <a:p>
          <a:r>
            <a:rPr lang="en-US" sz="2000" b="1" u="none" dirty="0" smtClean="0">
              <a:solidFill>
                <a:schemeClr val="bg1"/>
              </a:solidFill>
              <a:latin typeface="+mn-lt"/>
            </a:rPr>
            <a:t>FP2020 focal points </a:t>
          </a:r>
          <a:r>
            <a:rPr lang="en-US" sz="2000" b="0" u="none" dirty="0" smtClean="0">
              <a:solidFill>
                <a:schemeClr val="bg1"/>
              </a:solidFill>
              <a:latin typeface="+mn-lt"/>
            </a:rPr>
            <a:t>will work with c</a:t>
          </a:r>
          <a:r>
            <a:rPr lang="en-US" sz="2000" b="0" u="none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ivil society, multi-lateral organizations and the private sector to find a local donor match </a:t>
          </a:r>
          <a:endParaRPr lang="en-US" sz="2000" b="0" u="none" dirty="0">
            <a:solidFill>
              <a:schemeClr val="bg1"/>
            </a:solidFill>
            <a:latin typeface="+mn-lt"/>
          </a:endParaRPr>
        </a:p>
      </dgm:t>
    </dgm:pt>
    <dgm:pt modelId="{5E7EBABC-0D9F-4C8C-9034-7FD19AD6611B}" type="parTrans" cxnId="{CBF323AA-45EF-474E-8CE7-C4DC9DAA238A}">
      <dgm:prSet/>
      <dgm:spPr/>
      <dgm:t>
        <a:bodyPr/>
        <a:lstStyle/>
        <a:p>
          <a:endParaRPr lang="en-US"/>
        </a:p>
      </dgm:t>
    </dgm:pt>
    <dgm:pt modelId="{05194BE9-B1A7-4A30-B320-891E2C237583}" type="sibTrans" cxnId="{CBF323AA-45EF-474E-8CE7-C4DC9DAA238A}">
      <dgm:prSet/>
      <dgm:spPr>
        <a:ln>
          <a:solidFill>
            <a:srgbClr val="4F81BD">
              <a:alpha val="90000"/>
            </a:srgbClr>
          </a:solidFill>
        </a:ln>
      </dgm:spPr>
      <dgm:t>
        <a:bodyPr/>
        <a:lstStyle/>
        <a:p>
          <a:endParaRPr lang="en-US"/>
        </a:p>
      </dgm:t>
    </dgm:pt>
    <dgm:pt modelId="{42AF1F02-B246-4B35-896D-61F585F1AEAF}">
      <dgm:prSet phldrT="[Text]" custT="1"/>
      <dgm:spPr>
        <a:solidFill>
          <a:srgbClr val="221F72"/>
        </a:solidFill>
      </dgm:spPr>
      <dgm:t>
        <a:bodyPr/>
        <a:lstStyle/>
        <a:p>
          <a:r>
            <a:rPr lang="en-US" sz="2000" b="0" u="none" dirty="0" smtClean="0">
              <a:solidFill>
                <a:schemeClr val="bg1"/>
              </a:solidFill>
              <a:latin typeface="+mn-lt"/>
            </a:rPr>
            <a:t>If unresolved, matters will be raised with </a:t>
          </a:r>
          <a:r>
            <a:rPr lang="en-US" sz="2000" b="1" u="none" dirty="0" smtClean="0">
              <a:solidFill>
                <a:schemeClr val="bg1"/>
              </a:solidFill>
              <a:latin typeface="+mn-lt"/>
            </a:rPr>
            <a:t>Country Engagement Working Group </a:t>
          </a:r>
          <a:endParaRPr lang="en-US" sz="2000" b="1" u="none" dirty="0">
            <a:solidFill>
              <a:schemeClr val="bg1"/>
            </a:solidFill>
            <a:latin typeface="+mn-lt"/>
          </a:endParaRPr>
        </a:p>
      </dgm:t>
    </dgm:pt>
    <dgm:pt modelId="{393168AB-F38B-48F4-B907-D22CA667159F}" type="parTrans" cxnId="{04477947-15B3-47E7-9307-ADC7797A5C5C}">
      <dgm:prSet/>
      <dgm:spPr/>
      <dgm:t>
        <a:bodyPr/>
        <a:lstStyle/>
        <a:p>
          <a:endParaRPr lang="en-US"/>
        </a:p>
      </dgm:t>
    </dgm:pt>
    <dgm:pt modelId="{33DCC80E-E3E7-44B1-8759-4A0ED8DB99DB}" type="sibTrans" cxnId="{04477947-15B3-47E7-9307-ADC7797A5C5C}">
      <dgm:prSet/>
      <dgm:spPr>
        <a:ln>
          <a:solidFill>
            <a:srgbClr val="4F81BD">
              <a:alpha val="90000"/>
            </a:srgbClr>
          </a:solidFill>
        </a:ln>
      </dgm:spPr>
      <dgm:t>
        <a:bodyPr/>
        <a:lstStyle/>
        <a:p>
          <a:endParaRPr lang="en-US"/>
        </a:p>
      </dgm:t>
    </dgm:pt>
    <dgm:pt modelId="{BCEDDCD8-413A-4F22-B370-D6D3783330C3}">
      <dgm:prSet phldrT="[Text]" custT="1"/>
      <dgm:spPr>
        <a:solidFill>
          <a:srgbClr val="008000"/>
        </a:solidFill>
      </dgm:spPr>
      <dgm:t>
        <a:bodyPr/>
        <a:lstStyle/>
        <a:p>
          <a:r>
            <a:rPr lang="en-US" sz="1800" u="none" dirty="0" smtClean="0">
              <a:solidFill>
                <a:schemeClr val="bg1"/>
              </a:solidFill>
              <a:latin typeface="+mn-lt"/>
            </a:rPr>
            <a:t>The </a:t>
          </a:r>
          <a:r>
            <a:rPr lang="en-US" sz="1800" b="1" u="none" dirty="0" smtClean="0">
              <a:solidFill>
                <a:schemeClr val="bg1"/>
              </a:solidFill>
              <a:latin typeface="+mn-lt"/>
            </a:rPr>
            <a:t>Task Team </a:t>
          </a:r>
          <a:r>
            <a:rPr lang="en-US" sz="1800" u="none" dirty="0" smtClean="0">
              <a:solidFill>
                <a:schemeClr val="bg1"/>
              </a:solidFill>
              <a:latin typeface="+mn-lt"/>
            </a:rPr>
            <a:t>will be notified and will work with </a:t>
          </a:r>
          <a:r>
            <a:rPr lang="en-US" sz="1800" b="1" u="none" dirty="0" smtClean="0">
              <a:solidFill>
                <a:schemeClr val="bg1"/>
              </a:solidFill>
              <a:latin typeface="+mn-lt"/>
            </a:rPr>
            <a:t>Reference Group and other commitment makers </a:t>
          </a:r>
          <a:r>
            <a:rPr lang="en-US" sz="1800" u="none" dirty="0" smtClean="0">
              <a:solidFill>
                <a:schemeClr val="bg1"/>
              </a:solidFill>
              <a:latin typeface="+mn-lt"/>
            </a:rPr>
            <a:t>to match or seek new resources</a:t>
          </a:r>
          <a:endParaRPr lang="en-US" sz="1800" u="none" dirty="0">
            <a:solidFill>
              <a:schemeClr val="bg1"/>
            </a:solidFill>
            <a:latin typeface="+mn-lt"/>
          </a:endParaRPr>
        </a:p>
      </dgm:t>
    </dgm:pt>
    <dgm:pt modelId="{1F1D7150-ED1A-4014-934E-17920F6FD800}" type="parTrans" cxnId="{1EAB6D65-6BF5-4EA3-AE2A-5FA3496099F2}">
      <dgm:prSet/>
      <dgm:spPr/>
      <dgm:t>
        <a:bodyPr/>
        <a:lstStyle/>
        <a:p>
          <a:endParaRPr lang="en-US"/>
        </a:p>
      </dgm:t>
    </dgm:pt>
    <dgm:pt modelId="{C1C688E9-E9FA-4E5A-B29D-D641E5C7D562}" type="sibTrans" cxnId="{1EAB6D65-6BF5-4EA3-AE2A-5FA3496099F2}">
      <dgm:prSet/>
      <dgm:spPr>
        <a:ln>
          <a:solidFill>
            <a:srgbClr val="4F81BD">
              <a:alpha val="90000"/>
            </a:srgbClr>
          </a:solidFill>
        </a:ln>
      </dgm:spPr>
      <dgm:t>
        <a:bodyPr/>
        <a:lstStyle/>
        <a:p>
          <a:endParaRPr lang="en-US"/>
        </a:p>
      </dgm:t>
    </dgm:pt>
    <dgm:pt modelId="{120272A1-88CB-477B-96AD-D97BEA886424}">
      <dgm:prSet phldrT="[Text]" custT="1"/>
      <dgm:spPr>
        <a:solidFill>
          <a:srgbClr val="221F72"/>
        </a:solidFill>
      </dgm:spPr>
      <dgm:t>
        <a:bodyPr/>
        <a:lstStyle/>
        <a:p>
          <a:r>
            <a:rPr lang="en-US" sz="2000" u="none" dirty="0" smtClean="0">
              <a:solidFill>
                <a:schemeClr val="bg1"/>
              </a:solidFill>
              <a:latin typeface="+mn-lt"/>
            </a:rPr>
            <a:t>The </a:t>
          </a:r>
          <a:r>
            <a:rPr lang="en-US" sz="2000" b="1" u="none" dirty="0" smtClean="0">
              <a:solidFill>
                <a:schemeClr val="bg1"/>
              </a:solidFill>
              <a:latin typeface="+mn-lt"/>
            </a:rPr>
            <a:t>Reference </a:t>
          </a:r>
          <a:r>
            <a:rPr lang="en-US" sz="2000" b="1" u="none" smtClean="0">
              <a:solidFill>
                <a:schemeClr val="bg1"/>
              </a:solidFill>
              <a:latin typeface="+mn-lt"/>
            </a:rPr>
            <a:t>Group</a:t>
          </a:r>
          <a:r>
            <a:rPr lang="en-US" sz="2000" u="none" smtClean="0">
              <a:solidFill>
                <a:schemeClr val="bg1"/>
              </a:solidFill>
              <a:latin typeface="+mn-lt"/>
            </a:rPr>
            <a:t> will address any outstanding gaps</a:t>
          </a:r>
          <a:endParaRPr lang="en-US" sz="2000" u="none" dirty="0">
            <a:solidFill>
              <a:schemeClr val="bg1"/>
            </a:solidFill>
            <a:latin typeface="+mn-lt"/>
          </a:endParaRPr>
        </a:p>
      </dgm:t>
    </dgm:pt>
    <dgm:pt modelId="{CDBE0ECF-6EE6-4026-A87E-E2609FDEC9AE}" type="parTrans" cxnId="{B5C069AB-C31A-4083-AC08-133D8FC33A5F}">
      <dgm:prSet/>
      <dgm:spPr/>
      <dgm:t>
        <a:bodyPr/>
        <a:lstStyle/>
        <a:p>
          <a:endParaRPr lang="en-US"/>
        </a:p>
      </dgm:t>
    </dgm:pt>
    <dgm:pt modelId="{45DBE39A-41FF-44A1-9125-978EF0AEF97F}" type="sibTrans" cxnId="{B5C069AB-C31A-4083-AC08-133D8FC33A5F}">
      <dgm:prSet/>
      <dgm:spPr/>
      <dgm:t>
        <a:bodyPr/>
        <a:lstStyle/>
        <a:p>
          <a:endParaRPr lang="en-US"/>
        </a:p>
      </dgm:t>
    </dgm:pt>
    <dgm:pt modelId="{766D5FE7-E176-4DD1-B3FB-80DEE954FBF1}" type="pres">
      <dgm:prSet presAssocID="{438B6309-B6CB-4BAF-9E07-91C03BE1FA6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125867-DAB3-4C2A-91D1-6DA3E9510A7F}" type="pres">
      <dgm:prSet presAssocID="{438B6309-B6CB-4BAF-9E07-91C03BE1FA60}" presName="dummyMaxCanvas" presStyleCnt="0">
        <dgm:presLayoutVars/>
      </dgm:prSet>
      <dgm:spPr/>
    </dgm:pt>
    <dgm:pt modelId="{1630C22F-E06C-4838-BDBD-7A4F897D22B0}" type="pres">
      <dgm:prSet presAssocID="{438B6309-B6CB-4BAF-9E07-91C03BE1FA60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A394B-A9E7-4326-B236-9B02ADB1F053}" type="pres">
      <dgm:prSet presAssocID="{438B6309-B6CB-4BAF-9E07-91C03BE1FA60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8012A-BD4D-448F-B3E2-FFD8C0CF62BE}" type="pres">
      <dgm:prSet presAssocID="{438B6309-B6CB-4BAF-9E07-91C03BE1FA60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4BAF6-907B-4A55-94DF-12B739335867}" type="pres">
      <dgm:prSet presAssocID="{438B6309-B6CB-4BAF-9E07-91C03BE1FA60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3EB5D-A6A7-429D-9C86-25C78313BCEC}" type="pres">
      <dgm:prSet presAssocID="{438B6309-B6CB-4BAF-9E07-91C03BE1FA60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043665-04F9-4600-A7DA-D61E120AA40C}" type="pres">
      <dgm:prSet presAssocID="{438B6309-B6CB-4BAF-9E07-91C03BE1FA60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8EE9FA-8815-4E41-9E19-57736B69E3DD}" type="pres">
      <dgm:prSet presAssocID="{438B6309-B6CB-4BAF-9E07-91C03BE1FA60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9434FC-8ED3-4B64-994D-AB2FFE38729F}" type="pres">
      <dgm:prSet presAssocID="{438B6309-B6CB-4BAF-9E07-91C03BE1FA60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EBECE-6F57-4C5A-99CF-7737CE0AA282}" type="pres">
      <dgm:prSet presAssocID="{438B6309-B6CB-4BAF-9E07-91C03BE1FA60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1DD0CB-025D-4610-A86A-D6598E3727C5}" type="pres">
      <dgm:prSet presAssocID="{438B6309-B6CB-4BAF-9E07-91C03BE1FA60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2ABC14-F3B7-45B1-96CB-7B0D5CD38176}" type="pres">
      <dgm:prSet presAssocID="{438B6309-B6CB-4BAF-9E07-91C03BE1FA60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D4781A-C959-4C6A-8A0A-DFAA4C4BD247}" type="pres">
      <dgm:prSet presAssocID="{438B6309-B6CB-4BAF-9E07-91C03BE1FA60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A4DCA7-E28B-47E7-A7E3-F66F86F0EA08}" type="pres">
      <dgm:prSet presAssocID="{438B6309-B6CB-4BAF-9E07-91C03BE1FA60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9E24A-E520-486B-9550-D978DCA94381}" type="pres">
      <dgm:prSet presAssocID="{438B6309-B6CB-4BAF-9E07-91C03BE1FA60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C5E355-88CF-4410-A94A-623016C2EA44}" type="presOf" srcId="{C1C688E9-E9FA-4E5A-B29D-D641E5C7D562}" destId="{73EEBECE-6F57-4C5A-99CF-7737CE0AA282}" srcOrd="0" destOrd="0" presId="urn:microsoft.com/office/officeart/2005/8/layout/vProcess5"/>
    <dgm:cxn modelId="{1EAB6D65-6BF5-4EA3-AE2A-5FA3496099F2}" srcId="{438B6309-B6CB-4BAF-9E07-91C03BE1FA60}" destId="{BCEDDCD8-413A-4F22-B370-D6D3783330C3}" srcOrd="3" destOrd="0" parTransId="{1F1D7150-ED1A-4014-934E-17920F6FD800}" sibTransId="{C1C688E9-E9FA-4E5A-B29D-D641E5C7D562}"/>
    <dgm:cxn modelId="{E06514AA-25C5-45F2-B417-DB3169368868}" type="presOf" srcId="{BCEDDCD8-413A-4F22-B370-D6D3783330C3}" destId="{2E94BAF6-907B-4A55-94DF-12B739335867}" srcOrd="0" destOrd="0" presId="urn:microsoft.com/office/officeart/2005/8/layout/vProcess5"/>
    <dgm:cxn modelId="{EAB39583-2450-486E-80F2-8486202B794A}" type="presOf" srcId="{05194BE9-B1A7-4A30-B320-891E2C237583}" destId="{678EE9FA-8815-4E41-9E19-57736B69E3DD}" srcOrd="0" destOrd="0" presId="urn:microsoft.com/office/officeart/2005/8/layout/vProcess5"/>
    <dgm:cxn modelId="{9E86D0D1-F429-4B98-85ED-903394CF521F}" type="presOf" srcId="{42AF1F02-B246-4B35-896D-61F585F1AEAF}" destId="{3EC8012A-BD4D-448F-B3E2-FFD8C0CF62BE}" srcOrd="0" destOrd="0" presId="urn:microsoft.com/office/officeart/2005/8/layout/vProcess5"/>
    <dgm:cxn modelId="{DF2AE048-52A6-46C0-AF02-584BD164309C}" type="presOf" srcId="{AC538035-AFDE-4085-8EE8-1775EBA803F6}" destId="{D01DD0CB-025D-4610-A86A-D6598E3727C5}" srcOrd="1" destOrd="0" presId="urn:microsoft.com/office/officeart/2005/8/layout/vProcess5"/>
    <dgm:cxn modelId="{B5C069AB-C31A-4083-AC08-133D8FC33A5F}" srcId="{438B6309-B6CB-4BAF-9E07-91C03BE1FA60}" destId="{120272A1-88CB-477B-96AD-D97BEA886424}" srcOrd="4" destOrd="0" parTransId="{CDBE0ECF-6EE6-4026-A87E-E2609FDEC9AE}" sibTransId="{45DBE39A-41FF-44A1-9125-978EF0AEF97F}"/>
    <dgm:cxn modelId="{8E648D51-7201-495A-AEBD-382E97BCDC61}" type="presOf" srcId="{409BBF12-8F1D-400B-BAF3-52CDE0A91D44}" destId="{0A043665-04F9-4600-A7DA-D61E120AA40C}" srcOrd="0" destOrd="0" presId="urn:microsoft.com/office/officeart/2005/8/layout/vProcess5"/>
    <dgm:cxn modelId="{4669A1D3-DB11-419D-A416-80BBCED6E0FF}" type="presOf" srcId="{42AF1F02-B246-4B35-896D-61F585F1AEAF}" destId="{1CD4781A-C959-4C6A-8A0A-DFAA4C4BD247}" srcOrd="1" destOrd="0" presId="urn:microsoft.com/office/officeart/2005/8/layout/vProcess5"/>
    <dgm:cxn modelId="{04477947-15B3-47E7-9307-ADC7797A5C5C}" srcId="{438B6309-B6CB-4BAF-9E07-91C03BE1FA60}" destId="{42AF1F02-B246-4B35-896D-61F585F1AEAF}" srcOrd="2" destOrd="0" parTransId="{393168AB-F38B-48F4-B907-D22CA667159F}" sibTransId="{33DCC80E-E3E7-44B1-8759-4A0ED8DB99DB}"/>
    <dgm:cxn modelId="{CBF323AA-45EF-474E-8CE7-C4DC9DAA238A}" srcId="{438B6309-B6CB-4BAF-9E07-91C03BE1FA60}" destId="{29371D26-35FE-4AA2-AC8D-96BC9FDAB054}" srcOrd="1" destOrd="0" parTransId="{5E7EBABC-0D9F-4C8C-9034-7FD19AD6611B}" sibTransId="{05194BE9-B1A7-4A30-B320-891E2C237583}"/>
    <dgm:cxn modelId="{DD348728-B4B2-4E18-9BF9-FD99F882172D}" type="presOf" srcId="{438B6309-B6CB-4BAF-9E07-91C03BE1FA60}" destId="{766D5FE7-E176-4DD1-B3FB-80DEE954FBF1}" srcOrd="0" destOrd="0" presId="urn:microsoft.com/office/officeart/2005/8/layout/vProcess5"/>
    <dgm:cxn modelId="{5A51C1EE-D346-4592-B6BA-04B8FC9787BC}" type="presOf" srcId="{29371D26-35FE-4AA2-AC8D-96BC9FDAB054}" destId="{9FFA394B-A9E7-4326-B236-9B02ADB1F053}" srcOrd="0" destOrd="0" presId="urn:microsoft.com/office/officeart/2005/8/layout/vProcess5"/>
    <dgm:cxn modelId="{8B531AA6-FA73-46DC-9675-C4CDC7B63F5A}" type="presOf" srcId="{120272A1-88CB-477B-96AD-D97BEA886424}" destId="{B529E24A-E520-486B-9550-D978DCA94381}" srcOrd="1" destOrd="0" presId="urn:microsoft.com/office/officeart/2005/8/layout/vProcess5"/>
    <dgm:cxn modelId="{9FB0627F-4B24-4441-9C6E-2DBEE5B3BFEF}" srcId="{438B6309-B6CB-4BAF-9E07-91C03BE1FA60}" destId="{AC538035-AFDE-4085-8EE8-1775EBA803F6}" srcOrd="0" destOrd="0" parTransId="{8C5BD0E9-00E2-4D16-99E4-D9EF64CB4598}" sibTransId="{409BBF12-8F1D-400B-BAF3-52CDE0A91D44}"/>
    <dgm:cxn modelId="{E42536EC-EFBA-434A-AD60-4210C35EBDEB}" type="presOf" srcId="{AC538035-AFDE-4085-8EE8-1775EBA803F6}" destId="{1630C22F-E06C-4838-BDBD-7A4F897D22B0}" srcOrd="0" destOrd="0" presId="urn:microsoft.com/office/officeart/2005/8/layout/vProcess5"/>
    <dgm:cxn modelId="{CA2B6E0B-7772-45F2-8B12-BB5C47F67FFA}" type="presOf" srcId="{BCEDDCD8-413A-4F22-B370-D6D3783330C3}" destId="{CBA4DCA7-E28B-47E7-A7E3-F66F86F0EA08}" srcOrd="1" destOrd="0" presId="urn:microsoft.com/office/officeart/2005/8/layout/vProcess5"/>
    <dgm:cxn modelId="{644777D6-D36B-4E4B-9F6D-0C868705FCFB}" type="presOf" srcId="{29371D26-35FE-4AA2-AC8D-96BC9FDAB054}" destId="{F82ABC14-F3B7-45B1-96CB-7B0D5CD38176}" srcOrd="1" destOrd="0" presId="urn:microsoft.com/office/officeart/2005/8/layout/vProcess5"/>
    <dgm:cxn modelId="{1ACD93DE-8E29-4FF9-A039-51A18C8BE170}" type="presOf" srcId="{120272A1-88CB-477B-96AD-D97BEA886424}" destId="{FFB3EB5D-A6A7-429D-9C86-25C78313BCEC}" srcOrd="0" destOrd="0" presId="urn:microsoft.com/office/officeart/2005/8/layout/vProcess5"/>
    <dgm:cxn modelId="{6C1E71CA-90BC-4922-8CBA-2D4C7D06CA6C}" type="presOf" srcId="{33DCC80E-E3E7-44B1-8759-4A0ED8DB99DB}" destId="{969434FC-8ED3-4B64-994D-AB2FFE38729F}" srcOrd="0" destOrd="0" presId="urn:microsoft.com/office/officeart/2005/8/layout/vProcess5"/>
    <dgm:cxn modelId="{1885074F-79FA-4705-9290-B540EE98AE10}" type="presParOf" srcId="{766D5FE7-E176-4DD1-B3FB-80DEE954FBF1}" destId="{E9125867-DAB3-4C2A-91D1-6DA3E9510A7F}" srcOrd="0" destOrd="0" presId="urn:microsoft.com/office/officeart/2005/8/layout/vProcess5"/>
    <dgm:cxn modelId="{DBA99A9E-ABFC-486F-AC9C-790CE8809C0D}" type="presParOf" srcId="{766D5FE7-E176-4DD1-B3FB-80DEE954FBF1}" destId="{1630C22F-E06C-4838-BDBD-7A4F897D22B0}" srcOrd="1" destOrd="0" presId="urn:microsoft.com/office/officeart/2005/8/layout/vProcess5"/>
    <dgm:cxn modelId="{335BA32A-5105-4DBC-887D-90923C8004DA}" type="presParOf" srcId="{766D5FE7-E176-4DD1-B3FB-80DEE954FBF1}" destId="{9FFA394B-A9E7-4326-B236-9B02ADB1F053}" srcOrd="2" destOrd="0" presId="urn:microsoft.com/office/officeart/2005/8/layout/vProcess5"/>
    <dgm:cxn modelId="{180F11A2-0B81-4C24-9EBE-CB1A3BFF1D9D}" type="presParOf" srcId="{766D5FE7-E176-4DD1-B3FB-80DEE954FBF1}" destId="{3EC8012A-BD4D-448F-B3E2-FFD8C0CF62BE}" srcOrd="3" destOrd="0" presId="urn:microsoft.com/office/officeart/2005/8/layout/vProcess5"/>
    <dgm:cxn modelId="{4F1C3A6C-B64E-49B3-B3DD-843DDC0FB929}" type="presParOf" srcId="{766D5FE7-E176-4DD1-B3FB-80DEE954FBF1}" destId="{2E94BAF6-907B-4A55-94DF-12B739335867}" srcOrd="4" destOrd="0" presId="urn:microsoft.com/office/officeart/2005/8/layout/vProcess5"/>
    <dgm:cxn modelId="{8F3533F9-EE2B-4CA2-8565-B11C676931F2}" type="presParOf" srcId="{766D5FE7-E176-4DD1-B3FB-80DEE954FBF1}" destId="{FFB3EB5D-A6A7-429D-9C86-25C78313BCEC}" srcOrd="5" destOrd="0" presId="urn:microsoft.com/office/officeart/2005/8/layout/vProcess5"/>
    <dgm:cxn modelId="{207249E6-D909-4503-82C4-F757AD560B2D}" type="presParOf" srcId="{766D5FE7-E176-4DD1-B3FB-80DEE954FBF1}" destId="{0A043665-04F9-4600-A7DA-D61E120AA40C}" srcOrd="6" destOrd="0" presId="urn:microsoft.com/office/officeart/2005/8/layout/vProcess5"/>
    <dgm:cxn modelId="{9E40A908-23F8-4DFE-A187-3A6B1AD53A5F}" type="presParOf" srcId="{766D5FE7-E176-4DD1-B3FB-80DEE954FBF1}" destId="{678EE9FA-8815-4E41-9E19-57736B69E3DD}" srcOrd="7" destOrd="0" presId="urn:microsoft.com/office/officeart/2005/8/layout/vProcess5"/>
    <dgm:cxn modelId="{0DBA6E7B-3884-482D-B611-C3C70609B96B}" type="presParOf" srcId="{766D5FE7-E176-4DD1-B3FB-80DEE954FBF1}" destId="{969434FC-8ED3-4B64-994D-AB2FFE38729F}" srcOrd="8" destOrd="0" presId="urn:microsoft.com/office/officeart/2005/8/layout/vProcess5"/>
    <dgm:cxn modelId="{1F9C7F09-7E9E-43D2-83DC-A9501504583D}" type="presParOf" srcId="{766D5FE7-E176-4DD1-B3FB-80DEE954FBF1}" destId="{73EEBECE-6F57-4C5A-99CF-7737CE0AA282}" srcOrd="9" destOrd="0" presId="urn:microsoft.com/office/officeart/2005/8/layout/vProcess5"/>
    <dgm:cxn modelId="{00D16A46-4C65-4CDB-A4AF-39D152CB7D41}" type="presParOf" srcId="{766D5FE7-E176-4DD1-B3FB-80DEE954FBF1}" destId="{D01DD0CB-025D-4610-A86A-D6598E3727C5}" srcOrd="10" destOrd="0" presId="urn:microsoft.com/office/officeart/2005/8/layout/vProcess5"/>
    <dgm:cxn modelId="{3FE2AAF0-A4C5-4653-A699-7DA651E8E9B7}" type="presParOf" srcId="{766D5FE7-E176-4DD1-B3FB-80DEE954FBF1}" destId="{F82ABC14-F3B7-45B1-96CB-7B0D5CD38176}" srcOrd="11" destOrd="0" presId="urn:microsoft.com/office/officeart/2005/8/layout/vProcess5"/>
    <dgm:cxn modelId="{318C0B75-13DE-4DE4-B259-B70D17487D10}" type="presParOf" srcId="{766D5FE7-E176-4DD1-B3FB-80DEE954FBF1}" destId="{1CD4781A-C959-4C6A-8A0A-DFAA4C4BD247}" srcOrd="12" destOrd="0" presId="urn:microsoft.com/office/officeart/2005/8/layout/vProcess5"/>
    <dgm:cxn modelId="{821A1095-A263-4057-96CF-B7AF386FBFD6}" type="presParOf" srcId="{766D5FE7-E176-4DD1-B3FB-80DEE954FBF1}" destId="{CBA4DCA7-E28B-47E7-A7E3-F66F86F0EA08}" srcOrd="13" destOrd="0" presId="urn:microsoft.com/office/officeart/2005/8/layout/vProcess5"/>
    <dgm:cxn modelId="{F5D6AEED-C088-4799-8EC6-45BA14A64D29}" type="presParOf" srcId="{766D5FE7-E176-4DD1-B3FB-80DEE954FBF1}" destId="{B529E24A-E520-486B-9550-D978DCA9438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0C22F-E06C-4838-BDBD-7A4F897D22B0}">
      <dsp:nvSpPr>
        <dsp:cNvPr id="0" name=""/>
        <dsp:cNvSpPr/>
      </dsp:nvSpPr>
      <dsp:spPr>
        <a:xfrm>
          <a:off x="0" y="0"/>
          <a:ext cx="5896094" cy="874420"/>
        </a:xfrm>
        <a:prstGeom prst="roundRect">
          <a:avLst>
            <a:gd name="adj" fmla="val 10000"/>
          </a:avLst>
        </a:prstGeom>
        <a:solidFill>
          <a:srgbClr val="221F7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u="none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Country Governments </a:t>
          </a:r>
          <a:r>
            <a:rPr lang="en-US" sz="2000" b="0" u="none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will raise funding concerns with </a:t>
          </a:r>
          <a:r>
            <a:rPr lang="en-US" sz="2000" b="1" u="none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FP2020 focal points </a:t>
          </a:r>
          <a:endParaRPr lang="en-US" sz="2000" b="1" u="none" kern="1200" dirty="0">
            <a:solidFill>
              <a:schemeClr val="bg1"/>
            </a:solidFill>
            <a:latin typeface="+mn-lt"/>
          </a:endParaRPr>
        </a:p>
      </dsp:txBody>
      <dsp:txXfrm>
        <a:off x="25611" y="25611"/>
        <a:ext cx="4850219" cy="823198"/>
      </dsp:txXfrm>
    </dsp:sp>
    <dsp:sp modelId="{9FFA394B-A9E7-4326-B236-9B02ADB1F053}">
      <dsp:nvSpPr>
        <dsp:cNvPr id="0" name=""/>
        <dsp:cNvSpPr/>
      </dsp:nvSpPr>
      <dsp:spPr>
        <a:xfrm>
          <a:off x="440292" y="995868"/>
          <a:ext cx="5896094" cy="874420"/>
        </a:xfrm>
        <a:prstGeom prst="roundRect">
          <a:avLst>
            <a:gd name="adj" fmla="val 10000"/>
          </a:avLst>
        </a:prstGeom>
        <a:solidFill>
          <a:srgbClr val="008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u="none" kern="1200" dirty="0" smtClean="0">
              <a:solidFill>
                <a:schemeClr val="bg1"/>
              </a:solidFill>
              <a:latin typeface="+mn-lt"/>
            </a:rPr>
            <a:t>FP2020 focal points </a:t>
          </a:r>
          <a:r>
            <a:rPr lang="en-US" sz="2000" b="0" u="none" kern="1200" dirty="0" smtClean="0">
              <a:solidFill>
                <a:schemeClr val="bg1"/>
              </a:solidFill>
              <a:latin typeface="+mn-lt"/>
            </a:rPr>
            <a:t>will work with c</a:t>
          </a:r>
          <a:r>
            <a:rPr lang="en-US" sz="2000" b="0" u="none" kern="1200" dirty="0" smtClean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ivil society, multi-lateral organizations and the private sector to find a local donor match </a:t>
          </a:r>
          <a:endParaRPr lang="en-US" sz="2000" b="0" u="none" kern="1200" dirty="0">
            <a:solidFill>
              <a:schemeClr val="bg1"/>
            </a:solidFill>
            <a:latin typeface="+mn-lt"/>
          </a:endParaRPr>
        </a:p>
      </dsp:txBody>
      <dsp:txXfrm>
        <a:off x="465903" y="1021479"/>
        <a:ext cx="4836206" cy="823198"/>
      </dsp:txXfrm>
    </dsp:sp>
    <dsp:sp modelId="{3EC8012A-BD4D-448F-B3E2-FFD8C0CF62BE}">
      <dsp:nvSpPr>
        <dsp:cNvPr id="0" name=""/>
        <dsp:cNvSpPr/>
      </dsp:nvSpPr>
      <dsp:spPr>
        <a:xfrm>
          <a:off x="880585" y="1991736"/>
          <a:ext cx="5896094" cy="874420"/>
        </a:xfrm>
        <a:prstGeom prst="roundRect">
          <a:avLst>
            <a:gd name="adj" fmla="val 10000"/>
          </a:avLst>
        </a:prstGeom>
        <a:solidFill>
          <a:srgbClr val="221F7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u="none" kern="1200" dirty="0" smtClean="0">
              <a:solidFill>
                <a:schemeClr val="bg1"/>
              </a:solidFill>
              <a:latin typeface="+mn-lt"/>
            </a:rPr>
            <a:t>If unresolved, matters will be raised with </a:t>
          </a:r>
          <a:r>
            <a:rPr lang="en-US" sz="2000" b="1" u="none" kern="1200" dirty="0" smtClean="0">
              <a:solidFill>
                <a:schemeClr val="bg1"/>
              </a:solidFill>
              <a:latin typeface="+mn-lt"/>
            </a:rPr>
            <a:t>Country Engagement Working Group </a:t>
          </a:r>
          <a:endParaRPr lang="en-US" sz="2000" b="1" u="none" kern="1200" dirty="0">
            <a:solidFill>
              <a:schemeClr val="bg1"/>
            </a:solidFill>
            <a:latin typeface="+mn-lt"/>
          </a:endParaRPr>
        </a:p>
      </dsp:txBody>
      <dsp:txXfrm>
        <a:off x="906196" y="2017347"/>
        <a:ext cx="4836206" cy="823198"/>
      </dsp:txXfrm>
    </dsp:sp>
    <dsp:sp modelId="{2E94BAF6-907B-4A55-94DF-12B739335867}">
      <dsp:nvSpPr>
        <dsp:cNvPr id="0" name=""/>
        <dsp:cNvSpPr/>
      </dsp:nvSpPr>
      <dsp:spPr>
        <a:xfrm>
          <a:off x="1320878" y="2987604"/>
          <a:ext cx="5896094" cy="874420"/>
        </a:xfrm>
        <a:prstGeom prst="roundRect">
          <a:avLst>
            <a:gd name="adj" fmla="val 10000"/>
          </a:avLst>
        </a:prstGeom>
        <a:solidFill>
          <a:srgbClr val="008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none" kern="1200" dirty="0" smtClean="0">
              <a:solidFill>
                <a:schemeClr val="bg1"/>
              </a:solidFill>
              <a:latin typeface="+mn-lt"/>
            </a:rPr>
            <a:t>The </a:t>
          </a:r>
          <a:r>
            <a:rPr lang="en-US" sz="1800" b="1" u="none" kern="1200" dirty="0" smtClean="0">
              <a:solidFill>
                <a:schemeClr val="bg1"/>
              </a:solidFill>
              <a:latin typeface="+mn-lt"/>
            </a:rPr>
            <a:t>Task Team </a:t>
          </a:r>
          <a:r>
            <a:rPr lang="en-US" sz="1800" u="none" kern="1200" dirty="0" smtClean="0">
              <a:solidFill>
                <a:schemeClr val="bg1"/>
              </a:solidFill>
              <a:latin typeface="+mn-lt"/>
            </a:rPr>
            <a:t>will be notified and will work with </a:t>
          </a:r>
          <a:r>
            <a:rPr lang="en-US" sz="1800" b="1" u="none" kern="1200" dirty="0" smtClean="0">
              <a:solidFill>
                <a:schemeClr val="bg1"/>
              </a:solidFill>
              <a:latin typeface="+mn-lt"/>
            </a:rPr>
            <a:t>Reference Group and other commitment makers </a:t>
          </a:r>
          <a:r>
            <a:rPr lang="en-US" sz="1800" u="none" kern="1200" dirty="0" smtClean="0">
              <a:solidFill>
                <a:schemeClr val="bg1"/>
              </a:solidFill>
              <a:latin typeface="+mn-lt"/>
            </a:rPr>
            <a:t>to match or seek new resources</a:t>
          </a:r>
          <a:endParaRPr lang="en-US" sz="1800" u="none" kern="1200" dirty="0">
            <a:solidFill>
              <a:schemeClr val="bg1"/>
            </a:solidFill>
            <a:latin typeface="+mn-lt"/>
          </a:endParaRPr>
        </a:p>
      </dsp:txBody>
      <dsp:txXfrm>
        <a:off x="1346489" y="3013215"/>
        <a:ext cx="4836206" cy="823198"/>
      </dsp:txXfrm>
    </dsp:sp>
    <dsp:sp modelId="{FFB3EB5D-A6A7-429D-9C86-25C78313BCEC}">
      <dsp:nvSpPr>
        <dsp:cNvPr id="0" name=""/>
        <dsp:cNvSpPr/>
      </dsp:nvSpPr>
      <dsp:spPr>
        <a:xfrm>
          <a:off x="1761171" y="3983472"/>
          <a:ext cx="5896094" cy="874420"/>
        </a:xfrm>
        <a:prstGeom prst="roundRect">
          <a:avLst>
            <a:gd name="adj" fmla="val 10000"/>
          </a:avLst>
        </a:prstGeom>
        <a:solidFill>
          <a:srgbClr val="221F7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u="none" kern="1200" dirty="0" smtClean="0">
              <a:solidFill>
                <a:schemeClr val="bg1"/>
              </a:solidFill>
              <a:latin typeface="+mn-lt"/>
            </a:rPr>
            <a:t>The </a:t>
          </a:r>
          <a:r>
            <a:rPr lang="en-US" sz="2000" b="1" u="none" kern="1200" dirty="0" smtClean="0">
              <a:solidFill>
                <a:schemeClr val="bg1"/>
              </a:solidFill>
              <a:latin typeface="+mn-lt"/>
            </a:rPr>
            <a:t>Reference </a:t>
          </a:r>
          <a:r>
            <a:rPr lang="en-US" sz="2000" b="1" u="none" kern="1200" smtClean="0">
              <a:solidFill>
                <a:schemeClr val="bg1"/>
              </a:solidFill>
              <a:latin typeface="+mn-lt"/>
            </a:rPr>
            <a:t>Group</a:t>
          </a:r>
          <a:r>
            <a:rPr lang="en-US" sz="2000" u="none" kern="1200" smtClean="0">
              <a:solidFill>
                <a:schemeClr val="bg1"/>
              </a:solidFill>
              <a:latin typeface="+mn-lt"/>
            </a:rPr>
            <a:t> will address any outstanding gaps</a:t>
          </a:r>
          <a:endParaRPr lang="en-US" sz="2000" u="none" kern="1200" dirty="0">
            <a:solidFill>
              <a:schemeClr val="bg1"/>
            </a:solidFill>
            <a:latin typeface="+mn-lt"/>
          </a:endParaRPr>
        </a:p>
      </dsp:txBody>
      <dsp:txXfrm>
        <a:off x="1786782" y="4009083"/>
        <a:ext cx="4836206" cy="823198"/>
      </dsp:txXfrm>
    </dsp:sp>
    <dsp:sp modelId="{0A043665-04F9-4600-A7DA-D61E120AA40C}">
      <dsp:nvSpPr>
        <dsp:cNvPr id="0" name=""/>
        <dsp:cNvSpPr/>
      </dsp:nvSpPr>
      <dsp:spPr>
        <a:xfrm>
          <a:off x="5327721" y="638812"/>
          <a:ext cx="568373" cy="56837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5455605" y="638812"/>
        <a:ext cx="312605" cy="427701"/>
      </dsp:txXfrm>
    </dsp:sp>
    <dsp:sp modelId="{678EE9FA-8815-4E41-9E19-57736B69E3DD}">
      <dsp:nvSpPr>
        <dsp:cNvPr id="0" name=""/>
        <dsp:cNvSpPr/>
      </dsp:nvSpPr>
      <dsp:spPr>
        <a:xfrm>
          <a:off x="5768014" y="1634680"/>
          <a:ext cx="568373" cy="56837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5895898" y="1634680"/>
        <a:ext cx="312605" cy="427701"/>
      </dsp:txXfrm>
    </dsp:sp>
    <dsp:sp modelId="{969434FC-8ED3-4B64-994D-AB2FFE38729F}">
      <dsp:nvSpPr>
        <dsp:cNvPr id="0" name=""/>
        <dsp:cNvSpPr/>
      </dsp:nvSpPr>
      <dsp:spPr>
        <a:xfrm>
          <a:off x="6208306" y="2615975"/>
          <a:ext cx="568373" cy="56837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6336190" y="2615975"/>
        <a:ext cx="312605" cy="427701"/>
      </dsp:txXfrm>
    </dsp:sp>
    <dsp:sp modelId="{73EEBECE-6F57-4C5A-99CF-7737CE0AA282}">
      <dsp:nvSpPr>
        <dsp:cNvPr id="0" name=""/>
        <dsp:cNvSpPr/>
      </dsp:nvSpPr>
      <dsp:spPr>
        <a:xfrm>
          <a:off x="6648599" y="3621559"/>
          <a:ext cx="568373" cy="56837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6776483" y="3621559"/>
        <a:ext cx="312605" cy="427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E1AF7-E3E6-42DF-824D-C73B4E33286D}" type="datetimeFigureOut">
              <a:rPr lang="id-ID" smtClean="0"/>
              <a:t>9/3/13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78E59-AC01-4FF9-9AE2-A2B8B686DCF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6080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79" tIns="46590" rIns="93179" bIns="4659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9" tIns="46590" rIns="93179" bIns="46590" rtlCol="0"/>
          <a:lstStyle>
            <a:lvl1pPr algn="r">
              <a:defRPr sz="1200"/>
            </a:lvl1pPr>
          </a:lstStyle>
          <a:p>
            <a:fld id="{1F417F5F-BB03-42B4-9F8F-72C56777E428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9" tIns="46590" rIns="93179" bIns="4659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2"/>
            <a:ext cx="5608320" cy="4183380"/>
          </a:xfrm>
          <a:prstGeom prst="rect">
            <a:avLst/>
          </a:prstGeom>
        </p:spPr>
        <p:txBody>
          <a:bodyPr vert="horz" lIns="93179" tIns="46590" rIns="93179" bIns="4659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3179" tIns="46590" rIns="93179" bIns="4659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3179" tIns="46590" rIns="93179" bIns="46590" rtlCol="0" anchor="b"/>
          <a:lstStyle>
            <a:lvl1pPr algn="r">
              <a:defRPr sz="1200"/>
            </a:lvl1pPr>
          </a:lstStyle>
          <a:p>
            <a:fld id="{F8453FDA-9570-4753-8B2D-08AA63CDD5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9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09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456" algn="l" defTabSz="9109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0917" algn="l" defTabSz="9109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6377" algn="l" defTabSz="9109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1833" algn="l" defTabSz="9109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77292" algn="l" defTabSz="9109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2753" algn="l" defTabSz="9109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88211" algn="l" defTabSz="9109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43670" algn="l" defTabSz="9109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6F2CC-A07F-4598-8FB1-FE57EBDE982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8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6F2CC-A07F-4598-8FB1-FE57EBDE98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55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6F2CC-A07F-4598-8FB1-FE57EBDE982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41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6F2CC-A07F-4598-8FB1-FE57EBDE98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55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6F2CC-A07F-4598-8FB1-FE57EBDE98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5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62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5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0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6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1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7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3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0483-A538-4B4C-8A09-FC3F32D3A1C3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417-7AF0-4B8D-8665-ECD965BDD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5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0483-A538-4B4C-8A09-FC3F32D3A1C3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417-7AF0-4B8D-8665-ECD965BDD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0483-A538-4B4C-8A09-FC3F32D3A1C3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417-7AF0-4B8D-8665-ECD965BDD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8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327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0733"/>
            <a:ext cx="7543800" cy="2593975"/>
          </a:xfrm>
          <a:prstGeom prst="rect">
            <a:avLst/>
          </a:prstGeom>
        </p:spPr>
        <p:txBody>
          <a:bodyPr anchor="b"/>
          <a:lstStyle>
            <a:lvl1pPr>
              <a:defRPr sz="5400" spc="-150">
                <a:ln>
                  <a:noFill/>
                </a:ln>
                <a:solidFill>
                  <a:srgbClr val="221F7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071533"/>
            <a:ext cx="6461760" cy="1066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rgbClr val="A0CE6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logo-lar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85800"/>
            <a:ext cx="17557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36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391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62" y="780727"/>
            <a:ext cx="9144000" cy="0"/>
          </a:xfrm>
          <a:prstGeom prst="line">
            <a:avLst/>
          </a:prstGeom>
          <a:ln w="12700">
            <a:solidFill>
              <a:srgbClr val="A0CE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81000"/>
            <a:ext cx="8153400" cy="58654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01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/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391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62" y="780727"/>
            <a:ext cx="9144000" cy="0"/>
          </a:xfrm>
          <a:prstGeom prst="line">
            <a:avLst/>
          </a:prstGeom>
          <a:ln w="12700">
            <a:solidFill>
              <a:srgbClr val="A0CE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81000"/>
            <a:ext cx="8153400" cy="58654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57" y="6217665"/>
            <a:ext cx="1371600" cy="3440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defTabSz="914400"/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9057" y="6217665"/>
            <a:ext cx="3675982" cy="343999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defTabSz="914400"/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3057" y="6217664"/>
            <a:ext cx="762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defTabSz="914400"/>
            <a:fld id="{BE3AA15E-2B25-E04E-B71D-73E9792755AA}" type="slidenum">
              <a:rPr lang="en-US" smtClean="0">
                <a:solidFill>
                  <a:srgbClr val="FFFFFF">
                    <a:lumMod val="50000"/>
                  </a:srgbClr>
                </a:solidFill>
              </a:rPr>
              <a:pPr defTabSz="914400"/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592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488267"/>
            <a:ext cx="7659687" cy="1285240"/>
          </a:xfrm>
          <a:prstGeom prst="rect">
            <a:avLst/>
          </a:prstGeom>
        </p:spPr>
        <p:txBody>
          <a:bodyPr anchor="t"/>
          <a:lstStyle>
            <a:lvl1pPr algn="l">
              <a:defRPr sz="3600" b="0" cap="none" spc="-150" baseline="0"/>
            </a:lvl1pPr>
          </a:lstStyle>
          <a:p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75018"/>
            <a:ext cx="6135687" cy="1633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 descr="logo-lar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1" y="607028"/>
            <a:ext cx="1117600" cy="101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04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81000"/>
            <a:ext cx="8153400" cy="58654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303861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rgbClr val="221F7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985958"/>
            <a:ext cx="3657600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21F72"/>
                </a:solidFill>
              </a:defRPr>
            </a:lvl1pPr>
            <a:lvl2pPr>
              <a:defRPr sz="2000">
                <a:solidFill>
                  <a:srgbClr val="221F72"/>
                </a:solidFill>
              </a:defRPr>
            </a:lvl2pPr>
            <a:lvl3pPr>
              <a:defRPr sz="1800">
                <a:solidFill>
                  <a:srgbClr val="221F72"/>
                </a:solidFill>
              </a:defRPr>
            </a:lvl3pPr>
            <a:lvl4pPr>
              <a:defRPr sz="1600">
                <a:solidFill>
                  <a:srgbClr val="221F72"/>
                </a:solidFill>
              </a:defRPr>
            </a:lvl4pPr>
            <a:lvl5pPr>
              <a:defRPr sz="1600">
                <a:solidFill>
                  <a:srgbClr val="221F7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1303861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rgbClr val="221F7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5800" y="1985958"/>
            <a:ext cx="3657600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21F72"/>
                </a:solidFill>
              </a:defRPr>
            </a:lvl1pPr>
            <a:lvl2pPr>
              <a:defRPr sz="2000">
                <a:solidFill>
                  <a:srgbClr val="221F72"/>
                </a:solidFill>
              </a:defRPr>
            </a:lvl2pPr>
            <a:lvl3pPr>
              <a:defRPr sz="1800">
                <a:solidFill>
                  <a:srgbClr val="221F72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221F72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962" y="780727"/>
            <a:ext cx="9144000" cy="0"/>
          </a:xfrm>
          <a:prstGeom prst="line">
            <a:avLst/>
          </a:prstGeom>
          <a:ln w="12700">
            <a:solidFill>
              <a:srgbClr val="A0CE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092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81000"/>
            <a:ext cx="8153400" cy="58654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962" y="780727"/>
            <a:ext cx="9144000" cy="0"/>
          </a:xfrm>
          <a:prstGeom prst="line">
            <a:avLst/>
          </a:prstGeom>
          <a:ln w="12700">
            <a:solidFill>
              <a:srgbClr val="A0CE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882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63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0483-A538-4B4C-8A09-FC3F32D3A1C3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417-7AF0-4B8D-8665-ECD965BDD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120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549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32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54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09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6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18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772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327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882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436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0483-A538-4B4C-8A09-FC3F32D3A1C3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417-7AF0-4B8D-8665-ECD965BDD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0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3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3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0483-A538-4B4C-8A09-FC3F32D3A1C3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417-7AF0-4B8D-8665-ECD965BDD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7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14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456" indent="0">
              <a:buNone/>
              <a:defRPr sz="2000" b="1"/>
            </a:lvl2pPr>
            <a:lvl3pPr marL="910917" indent="0">
              <a:buNone/>
              <a:defRPr sz="1800" b="1"/>
            </a:lvl3pPr>
            <a:lvl4pPr marL="1366377" indent="0">
              <a:buNone/>
              <a:defRPr sz="1600" b="1"/>
            </a:lvl4pPr>
            <a:lvl5pPr marL="1821833" indent="0">
              <a:buNone/>
              <a:defRPr sz="1600" b="1"/>
            </a:lvl5pPr>
            <a:lvl6pPr marL="2277292" indent="0">
              <a:buNone/>
              <a:defRPr sz="1600" b="1"/>
            </a:lvl6pPr>
            <a:lvl7pPr marL="2732753" indent="0">
              <a:buNone/>
              <a:defRPr sz="1600" b="1"/>
            </a:lvl7pPr>
            <a:lvl8pPr marL="3188211" indent="0">
              <a:buNone/>
              <a:defRPr sz="1600" b="1"/>
            </a:lvl8pPr>
            <a:lvl9pPr marL="364367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14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456" indent="0">
              <a:buNone/>
              <a:defRPr sz="2000" b="1"/>
            </a:lvl2pPr>
            <a:lvl3pPr marL="910917" indent="0">
              <a:buNone/>
              <a:defRPr sz="1800" b="1"/>
            </a:lvl3pPr>
            <a:lvl4pPr marL="1366377" indent="0">
              <a:buNone/>
              <a:defRPr sz="1600" b="1"/>
            </a:lvl4pPr>
            <a:lvl5pPr marL="1821833" indent="0">
              <a:buNone/>
              <a:defRPr sz="1600" b="1"/>
            </a:lvl5pPr>
            <a:lvl6pPr marL="2277292" indent="0">
              <a:buNone/>
              <a:defRPr sz="1600" b="1"/>
            </a:lvl6pPr>
            <a:lvl7pPr marL="2732753" indent="0">
              <a:buNone/>
              <a:defRPr sz="1600" b="1"/>
            </a:lvl7pPr>
            <a:lvl8pPr marL="3188211" indent="0">
              <a:buNone/>
              <a:defRPr sz="1600" b="1"/>
            </a:lvl8pPr>
            <a:lvl9pPr marL="364367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0483-A538-4B4C-8A09-FC3F32D3A1C3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417-7AF0-4B8D-8665-ECD965BDD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4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0483-A538-4B4C-8A09-FC3F32D3A1C3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417-7AF0-4B8D-8665-ECD965BDD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8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0483-A538-4B4C-8A09-FC3F32D3A1C3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417-7AF0-4B8D-8665-ECD965BDD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7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37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37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5456" indent="0">
              <a:buNone/>
              <a:defRPr sz="1200"/>
            </a:lvl2pPr>
            <a:lvl3pPr marL="910917" indent="0">
              <a:buNone/>
              <a:defRPr sz="1000"/>
            </a:lvl3pPr>
            <a:lvl4pPr marL="1366377" indent="0">
              <a:buNone/>
              <a:defRPr sz="900"/>
            </a:lvl4pPr>
            <a:lvl5pPr marL="1821833" indent="0">
              <a:buNone/>
              <a:defRPr sz="900"/>
            </a:lvl5pPr>
            <a:lvl6pPr marL="2277292" indent="0">
              <a:buNone/>
              <a:defRPr sz="900"/>
            </a:lvl6pPr>
            <a:lvl7pPr marL="2732753" indent="0">
              <a:buNone/>
              <a:defRPr sz="900"/>
            </a:lvl7pPr>
            <a:lvl8pPr marL="3188211" indent="0">
              <a:buNone/>
              <a:defRPr sz="900"/>
            </a:lvl8pPr>
            <a:lvl9pPr marL="364367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0483-A538-4B4C-8A09-FC3F32D3A1C3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417-7AF0-4B8D-8665-ECD965BDD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7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456" indent="0">
              <a:buNone/>
              <a:defRPr sz="2800"/>
            </a:lvl2pPr>
            <a:lvl3pPr marL="910917" indent="0">
              <a:buNone/>
              <a:defRPr sz="2400"/>
            </a:lvl3pPr>
            <a:lvl4pPr marL="1366377" indent="0">
              <a:buNone/>
              <a:defRPr sz="2000"/>
            </a:lvl4pPr>
            <a:lvl5pPr marL="1821833" indent="0">
              <a:buNone/>
              <a:defRPr sz="2000"/>
            </a:lvl5pPr>
            <a:lvl6pPr marL="2277292" indent="0">
              <a:buNone/>
              <a:defRPr sz="2000"/>
            </a:lvl6pPr>
            <a:lvl7pPr marL="2732753" indent="0">
              <a:buNone/>
              <a:defRPr sz="2000"/>
            </a:lvl7pPr>
            <a:lvl8pPr marL="3188211" indent="0">
              <a:buNone/>
              <a:defRPr sz="2000"/>
            </a:lvl8pPr>
            <a:lvl9pPr marL="364367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5456" indent="0">
              <a:buNone/>
              <a:defRPr sz="1200"/>
            </a:lvl2pPr>
            <a:lvl3pPr marL="910917" indent="0">
              <a:buNone/>
              <a:defRPr sz="1000"/>
            </a:lvl3pPr>
            <a:lvl4pPr marL="1366377" indent="0">
              <a:buNone/>
              <a:defRPr sz="900"/>
            </a:lvl4pPr>
            <a:lvl5pPr marL="1821833" indent="0">
              <a:buNone/>
              <a:defRPr sz="900"/>
            </a:lvl5pPr>
            <a:lvl6pPr marL="2277292" indent="0">
              <a:buNone/>
              <a:defRPr sz="900"/>
            </a:lvl6pPr>
            <a:lvl7pPr marL="2732753" indent="0">
              <a:buNone/>
              <a:defRPr sz="900"/>
            </a:lvl7pPr>
            <a:lvl8pPr marL="3188211" indent="0">
              <a:buNone/>
              <a:defRPr sz="900"/>
            </a:lvl8pPr>
            <a:lvl9pPr marL="364367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0483-A538-4B4C-8A09-FC3F32D3A1C3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6417-7AF0-4B8D-8665-ECD965BDD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9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theme" Target="../theme/theme2.xml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092" tIns="45548" rIns="91092" bIns="4554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37"/>
            <a:ext cx="8229600" cy="4525963"/>
          </a:xfrm>
          <a:prstGeom prst="rect">
            <a:avLst/>
          </a:prstGeom>
        </p:spPr>
        <p:txBody>
          <a:bodyPr vert="horz" lIns="91092" tIns="45548" rIns="91092" bIns="4554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092" tIns="45548" rIns="91092" bIns="4554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0483-A538-4B4C-8A09-FC3F32D3A1C3}" type="datetimeFigureOut">
              <a:rPr lang="en-US" smtClean="0"/>
              <a:pPr/>
              <a:t>9/3/13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0"/>
            <a:ext cx="2895600" cy="365125"/>
          </a:xfrm>
          <a:prstGeom prst="rect">
            <a:avLst/>
          </a:prstGeom>
        </p:spPr>
        <p:txBody>
          <a:bodyPr vert="horz" lIns="91092" tIns="45548" rIns="91092" bIns="4554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092" tIns="45548" rIns="91092" bIns="4554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A6417-7AF0-4B8D-8665-ECD965BDD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1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091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1594" indent="-341594" algn="l" defTabSz="91091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0119" indent="-284662" algn="l" defTabSz="91091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38647" indent="-227727" algn="l" defTabSz="91091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4107" indent="-227727" algn="l" defTabSz="91091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9566" indent="-227727" algn="l" defTabSz="91091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5022" indent="-227727" algn="l" defTabSz="9109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0483" indent="-227727" algn="l" defTabSz="9109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5940" indent="-227727" algn="l" defTabSz="9109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1398" indent="-227727" algn="l" defTabSz="91091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09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456" algn="l" defTabSz="9109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917" algn="l" defTabSz="9109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377" algn="l" defTabSz="9109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833" algn="l" defTabSz="9109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92" algn="l" defTabSz="9109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753" algn="l" defTabSz="9109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8211" algn="l" defTabSz="9109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3670" algn="l" defTabSz="9109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0"/>
            <a:ext cx="601133" cy="76200"/>
          </a:xfrm>
          <a:prstGeom prst="rect">
            <a:avLst/>
          </a:prstGeom>
          <a:solidFill>
            <a:srgbClr val="A0CE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5400"/>
            <a:ext cx="7391400" cy="48006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85800" y="384743"/>
            <a:ext cx="8153400" cy="58654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 descr="logo-sm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6" y="6294879"/>
            <a:ext cx="1083731" cy="19905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12775" y="0"/>
            <a:ext cx="8084607" cy="76200"/>
          </a:xfrm>
          <a:prstGeom prst="rect">
            <a:avLst/>
          </a:prstGeom>
          <a:solidFill>
            <a:srgbClr val="221F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221F7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12200" y="0"/>
            <a:ext cx="431800" cy="76200"/>
          </a:xfrm>
          <a:prstGeom prst="rect">
            <a:avLst/>
          </a:prstGeom>
          <a:solidFill>
            <a:srgbClr val="A0CE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87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3" r:id="rId7"/>
    <p:sldLayoutId id="2147483764" r:id="rId8"/>
    <p:sldLayoutId id="2147483765" r:id="rId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1800" b="1" i="0" kern="1200" cap="all" spc="0" baseline="0">
          <a:ln>
            <a:noFill/>
          </a:ln>
          <a:solidFill>
            <a:srgbClr val="221F72"/>
          </a:solidFill>
          <a:effectLst/>
          <a:latin typeface="Arial" pitchFamily="34" charset="0"/>
          <a:ea typeface="+mj-ea"/>
          <a:cs typeface="Arial" pitchFamily="34" charset="0"/>
        </a:defRPr>
      </a:lvl1pPr>
    </p:titleStyle>
    <p:bodyStyle>
      <a:lvl1pPr marL="287338" indent="-287338" algn="l" defTabSz="914400" rtl="0" eaLnBrk="1" latinLnBrk="0" hangingPunct="1">
        <a:spcBef>
          <a:spcPct val="20000"/>
        </a:spcBef>
        <a:buClr>
          <a:srgbClr val="A0CE67"/>
        </a:buClr>
        <a:buSzPct val="83000"/>
        <a:buFont typeface="Wingdings" pitchFamily="2" charset="2"/>
        <a:buChar char="q"/>
        <a:defRPr sz="2400" kern="1200" spc="0">
          <a:solidFill>
            <a:srgbClr val="221F72"/>
          </a:solidFill>
          <a:latin typeface="Arial" pitchFamily="34" charset="0"/>
          <a:ea typeface="+mn-ea"/>
          <a:cs typeface="Arial" pitchFamily="34" charset="0"/>
        </a:defRPr>
      </a:lvl1pPr>
      <a:lvl2pPr marL="576263" indent="-288925" algn="l" defTabSz="914400" rtl="0" eaLnBrk="1" latinLnBrk="0" hangingPunct="1">
        <a:spcBef>
          <a:spcPct val="20000"/>
        </a:spcBef>
        <a:buClr>
          <a:srgbClr val="A0CE67"/>
        </a:buClr>
        <a:buSzPct val="83000"/>
        <a:buFont typeface="Wingdings" pitchFamily="2" charset="2"/>
        <a:buChar char="q"/>
        <a:defRPr sz="2400" kern="1200" spc="0">
          <a:solidFill>
            <a:srgbClr val="221F72"/>
          </a:solidFill>
          <a:latin typeface="Arial" pitchFamily="34" charset="0"/>
          <a:ea typeface="+mn-ea"/>
          <a:cs typeface="Arial" pitchFamily="34" charset="0"/>
        </a:defRPr>
      </a:lvl2pPr>
      <a:lvl3pPr marL="914400" indent="-287338" algn="l" defTabSz="914400" rtl="0" eaLnBrk="1" latinLnBrk="0" hangingPunct="1">
        <a:spcBef>
          <a:spcPct val="20000"/>
        </a:spcBef>
        <a:buClr>
          <a:srgbClr val="A0CE67"/>
        </a:buClr>
        <a:buSzPct val="83000"/>
        <a:buFont typeface="Wingdings" pitchFamily="2" charset="2"/>
        <a:buChar char="q"/>
        <a:defRPr sz="2400" kern="1200" spc="0">
          <a:solidFill>
            <a:srgbClr val="221F72"/>
          </a:solidFill>
          <a:latin typeface="Arial" pitchFamily="34" charset="0"/>
          <a:ea typeface="+mn-ea"/>
          <a:cs typeface="Arial" pitchFamily="34" charset="0"/>
        </a:defRPr>
      </a:lvl3pPr>
      <a:lvl4pPr marL="1262063" indent="-288925" algn="l" defTabSz="914400" rtl="0" eaLnBrk="1" latinLnBrk="0" hangingPunct="1">
        <a:spcBef>
          <a:spcPct val="20000"/>
        </a:spcBef>
        <a:buClr>
          <a:srgbClr val="A0CE67"/>
        </a:buClr>
        <a:buSzPct val="83000"/>
        <a:buFont typeface="Wingdings" pitchFamily="2" charset="2"/>
        <a:buChar char="q"/>
        <a:defRPr sz="2400" kern="1200" spc="0">
          <a:solidFill>
            <a:srgbClr val="221F72"/>
          </a:solidFill>
          <a:latin typeface="Arial" pitchFamily="34" charset="0"/>
          <a:ea typeface="+mn-ea"/>
          <a:cs typeface="Arial" pitchFamily="34" charset="0"/>
        </a:defRPr>
      </a:lvl4pPr>
      <a:lvl5pPr marL="1541463" indent="-279400" algn="l" defTabSz="914400" rtl="0" eaLnBrk="1" latinLnBrk="0" hangingPunct="1">
        <a:spcBef>
          <a:spcPct val="20000"/>
        </a:spcBef>
        <a:buClr>
          <a:srgbClr val="A0CE67"/>
        </a:buClr>
        <a:buSzPct val="83000"/>
        <a:buFont typeface="Wingdings" pitchFamily="2" charset="2"/>
        <a:buChar char="q"/>
        <a:defRPr sz="2400" kern="1200" spc="0" baseline="0">
          <a:solidFill>
            <a:srgbClr val="221F72"/>
          </a:solidFill>
          <a:latin typeface="Arial" pitchFamily="34" charset="0"/>
          <a:ea typeface="+mn-ea"/>
          <a:cs typeface="Arial" pitchFamily="34" charset="0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larg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371600"/>
            <a:ext cx="2759074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283" y="4800600"/>
            <a:ext cx="87861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600" b="1" dirty="0" smtClean="0">
                <a:latin typeface="Arial" pitchFamily="34" charset="0"/>
                <a:cs typeface="Arial" pitchFamily="34" charset="0"/>
              </a:rPr>
              <a:t>COUNTRY ENGAGEMENT WORKING GROUP UPDATE</a:t>
            </a:r>
          </a:p>
          <a:p>
            <a:pPr algn="ctr"/>
            <a:endParaRPr lang="id-ID" sz="26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id-ID" sz="2400" b="1" dirty="0" smtClean="0">
                <a:latin typeface="Arial" pitchFamily="34" charset="0"/>
                <a:cs typeface="Arial" pitchFamily="34" charset="0"/>
              </a:rPr>
              <a:t>Siti </a:t>
            </a:r>
            <a:r>
              <a:rPr lang="id-ID" sz="2400" b="1" dirty="0" smtClean="0">
                <a:latin typeface="Arial" pitchFamily="34" charset="0"/>
                <a:cs typeface="Arial" pitchFamily="34" charset="0"/>
              </a:rPr>
              <a:t>Fathonah</a:t>
            </a:r>
            <a:endParaRPr lang="id-ID" sz="2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id-ID" sz="2400" b="1" dirty="0" smtClean="0">
                <a:latin typeface="Arial" pitchFamily="34" charset="0"/>
                <a:cs typeface="Arial" pitchFamily="34" charset="0"/>
              </a:rPr>
              <a:t>03 September, 2013</a:t>
            </a:r>
            <a:endParaRPr lang="id-ID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67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609600" y="1143000"/>
            <a:ext cx="8001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341313">
              <a:spcAft>
                <a:spcPts val="600"/>
              </a:spcAft>
              <a:buFont typeface="Arial" pitchFamily="34" charset="0"/>
              <a:buChar char="•"/>
            </a:pPr>
            <a:r>
              <a:rPr lang="id-ID" sz="3200" b="1" dirty="0" smtClean="0">
                <a:latin typeface="Arial" pitchFamily="34" charset="0"/>
                <a:cs typeface="Arial" pitchFamily="34" charset="0"/>
              </a:rPr>
              <a:t>CEWG Face-to-face meeting:  24-25 July  2013 in Washington DC</a:t>
            </a:r>
          </a:p>
          <a:p>
            <a:pPr marL="274320" indent="-341313">
              <a:spcAft>
                <a:spcPts val="600"/>
              </a:spcAft>
              <a:buFont typeface="Arial" pitchFamily="34" charset="0"/>
              <a:buChar char="•"/>
            </a:pPr>
            <a:endParaRPr lang="id-ID" sz="3200" b="1" dirty="0" smtClean="0">
              <a:latin typeface="Arial" pitchFamily="34" charset="0"/>
              <a:cs typeface="Arial" pitchFamily="34" charset="0"/>
            </a:endParaRPr>
          </a:p>
          <a:p>
            <a:pPr marL="274320" indent="-341313">
              <a:spcAft>
                <a:spcPts val="600"/>
              </a:spcAft>
              <a:buFont typeface="Calibri" pitchFamily="34" charset="0"/>
              <a:buChar char="•"/>
            </a:pPr>
            <a:r>
              <a:rPr lang="id-ID" sz="3200" b="1" dirty="0" smtClean="0">
                <a:latin typeface="Arial" pitchFamily="34" charset="0"/>
                <a:cs typeface="Arial" pitchFamily="34" charset="0"/>
              </a:rPr>
              <a:t>Lead by Valerie DeFillipo (Director of FP2020)</a:t>
            </a:r>
          </a:p>
          <a:p>
            <a:pPr marL="274320" indent="-341313">
              <a:spcAft>
                <a:spcPts val="600"/>
              </a:spcAft>
              <a:buFont typeface="Calibri" pitchFamily="34" charset="0"/>
              <a:buChar char="•"/>
            </a:pPr>
            <a:endParaRPr lang="id-ID" sz="3200" b="1" dirty="0" smtClean="0">
              <a:latin typeface="Arial" pitchFamily="34" charset="0"/>
              <a:cs typeface="Arial" pitchFamily="34" charset="0"/>
            </a:endParaRPr>
          </a:p>
          <a:p>
            <a:pPr marL="274320" indent="-341313">
              <a:spcAft>
                <a:spcPts val="600"/>
              </a:spcAft>
              <a:buFont typeface="Calibri" pitchFamily="34" charset="0"/>
              <a:buChar char="•"/>
            </a:pPr>
            <a:r>
              <a:rPr lang="id-ID" sz="3200" b="1" dirty="0" smtClean="0">
                <a:latin typeface="Arial" pitchFamily="34" charset="0"/>
                <a:cs typeface="Arial" pitchFamily="34" charset="0"/>
              </a:rPr>
              <a:t>Co-lead by Kechi Ogbuagu (UNFPA) and Ellen Starbird (USAID)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7620000" cy="563880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26BE12"/>
                </a:solidFill>
              </a:rPr>
              <a:t>CEWG Objective</a:t>
            </a:r>
          </a:p>
          <a:p>
            <a:pPr marL="0" indent="0">
              <a:spcBef>
                <a:spcPts val="0"/>
              </a:spcBef>
              <a:buNone/>
            </a:pPr>
            <a:endParaRPr lang="id-ID" sz="2800" dirty="0" smtClean="0">
              <a:solidFill>
                <a:srgbClr val="26BE1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Support </a:t>
            </a:r>
            <a:r>
              <a:rPr lang="en-US" sz="2800" dirty="0"/>
              <a:t>countries as they develop, implement and monitor against transformational family planning plans.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solidFill>
                <a:srgbClr val="D7DF2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26BE12"/>
                </a:solidFill>
              </a:rPr>
              <a:t>CEWG functional </a:t>
            </a:r>
            <a:r>
              <a:rPr lang="en-US" sz="2800" b="1" dirty="0" smtClean="0">
                <a:solidFill>
                  <a:srgbClr val="26BE12"/>
                </a:solidFill>
              </a:rPr>
              <a:t>areas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b="1" dirty="0">
              <a:solidFill>
                <a:srgbClr val="26BE12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dirty="0"/>
              <a:t>Provision of technical support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/>
              <a:t>Sharing best practices and </a:t>
            </a:r>
            <a:r>
              <a:rPr lang="en-US" sz="2800" dirty="0" smtClean="0"/>
              <a:t>innovations</a:t>
            </a:r>
          </a:p>
          <a:p>
            <a:pPr>
              <a:spcBef>
                <a:spcPts val="0"/>
              </a:spcBef>
            </a:pPr>
            <a:endParaRPr lang="en-US" sz="28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Identification </a:t>
            </a:r>
            <a:r>
              <a:rPr lang="en-US" sz="2800" dirty="0"/>
              <a:t>and matching of funding gaps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/>
              <a:t>Monitoring of country </a:t>
            </a:r>
            <a:r>
              <a:rPr lang="en-US" sz="2800" dirty="0" smtClean="0"/>
              <a:t>progress (with PM&amp;A)</a:t>
            </a:r>
            <a:endParaRPr lang="en-US" sz="2800" dirty="0"/>
          </a:p>
          <a:p>
            <a:pPr>
              <a:spcBef>
                <a:spcPts val="0"/>
              </a:spcBef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4114"/>
            <a:ext cx="3536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000" b="1" dirty="0" smtClean="0">
                <a:latin typeface="Arial" pitchFamily="34" charset="0"/>
                <a:cs typeface="Arial" pitchFamily="34" charset="0"/>
              </a:rPr>
              <a:t>To emphasize</a:t>
            </a:r>
            <a:endParaRPr lang="id-ID" sz="4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6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676400"/>
            <a:ext cx="7772400" cy="3429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id-ID" dirty="0" err="1" smtClean="0"/>
              <a:t>I</a:t>
            </a:r>
            <a:r>
              <a:rPr lang="en-US" dirty="0" err="1" smtClean="0"/>
              <a:t>dentif</a:t>
            </a:r>
            <a:r>
              <a:rPr lang="id-ID" dirty="0" smtClean="0"/>
              <a:t>y and collaborate with donor focal points within FP2020 countries to coordinate support, assess country needs and monitor progress</a:t>
            </a:r>
          </a:p>
          <a:p>
            <a:pPr>
              <a:spcBef>
                <a:spcPts val="600"/>
              </a:spcBef>
            </a:pPr>
            <a:r>
              <a:rPr lang="id-ID" dirty="0" smtClean="0"/>
              <a:t>Support national government to ensure appropriate composition and representation of country committees</a:t>
            </a:r>
          </a:p>
          <a:p>
            <a:pPr>
              <a:spcBef>
                <a:spcPts val="600"/>
              </a:spcBef>
            </a:pPr>
            <a:r>
              <a:rPr lang="id-ID" dirty="0" smtClean="0"/>
              <a:t>Establishment strong relationship with PM&amp;A WG and Market Dynamic WG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175458"/>
            <a:ext cx="6096000" cy="586542"/>
          </a:xfrm>
        </p:spPr>
        <p:txBody>
          <a:bodyPr/>
          <a:lstStyle/>
          <a:p>
            <a:r>
              <a:rPr lang="id-ID" sz="2400" dirty="0" smtClean="0"/>
              <a:t>Providing techincal assistance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1928733" cy="461665"/>
          </a:xfrm>
          <a:prstGeom prst="rect">
            <a:avLst/>
          </a:prstGeom>
          <a:solidFill>
            <a:srgbClr val="26BE12"/>
          </a:solidFill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Discussion:</a:t>
            </a:r>
            <a:endParaRPr lang="id-ID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40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Identification/Collation and Documentation</a:t>
            </a:r>
          </a:p>
          <a:p>
            <a:pPr lvl="1"/>
            <a:r>
              <a:rPr lang="en-US" dirty="0" smtClean="0"/>
              <a:t>Already existing resources </a:t>
            </a:r>
          </a:p>
          <a:p>
            <a:pPr lvl="1"/>
            <a:r>
              <a:rPr lang="en-US" dirty="0" smtClean="0"/>
              <a:t>Commissioning new documentation where necessary</a:t>
            </a:r>
          </a:p>
          <a:p>
            <a:r>
              <a:rPr lang="en-US" dirty="0" smtClean="0"/>
              <a:t>Sharing and Dissemination</a:t>
            </a:r>
          </a:p>
          <a:p>
            <a:pPr lvl="1"/>
            <a:r>
              <a:rPr lang="en-US" dirty="0" smtClean="0"/>
              <a:t>Database, website, newsletters, meetings, etc</a:t>
            </a:r>
            <a:r>
              <a:rPr lang="id-ID" dirty="0" smtClean="0"/>
              <a:t>.</a:t>
            </a:r>
            <a:endParaRPr lang="en-US" dirty="0" smtClean="0"/>
          </a:p>
          <a:p>
            <a:r>
              <a:rPr lang="en-US" dirty="0" smtClean="0"/>
              <a:t>Supporting utilization</a:t>
            </a:r>
          </a:p>
          <a:p>
            <a:pPr lvl="1"/>
            <a:r>
              <a:rPr lang="id-ID" dirty="0" smtClean="0"/>
              <a:t>H</a:t>
            </a:r>
            <a:r>
              <a:rPr lang="en-US" dirty="0" err="1" smtClean="0"/>
              <a:t>ow</a:t>
            </a:r>
            <a:r>
              <a:rPr lang="id-ID" dirty="0" smtClean="0"/>
              <a:t>:</a:t>
            </a:r>
            <a:r>
              <a:rPr lang="en-US" dirty="0" smtClean="0"/>
              <a:t> </a:t>
            </a:r>
            <a:r>
              <a:rPr lang="en-US" dirty="0" smtClean="0"/>
              <a:t>making </a:t>
            </a:r>
            <a:r>
              <a:rPr lang="en-US" dirty="0" smtClean="0"/>
              <a:t>tools available, related to technical support</a:t>
            </a:r>
          </a:p>
          <a:p>
            <a:r>
              <a:rPr lang="en-US" dirty="0" smtClean="0"/>
              <a:t>Monitoring results of utilization</a:t>
            </a:r>
          </a:p>
          <a:p>
            <a:pPr lvl="1"/>
            <a:r>
              <a:rPr lang="en-US" dirty="0" smtClean="0"/>
              <a:t>As part of progress monitoring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152400"/>
            <a:ext cx="6400800" cy="586542"/>
          </a:xfrm>
        </p:spPr>
        <p:txBody>
          <a:bodyPr/>
          <a:lstStyle/>
          <a:p>
            <a:r>
              <a:rPr lang="en-US" sz="2400" dirty="0" smtClean="0"/>
              <a:t>sharing </a:t>
            </a:r>
            <a:r>
              <a:rPr lang="en-US" sz="2400" dirty="0" smtClean="0"/>
              <a:t>of best practices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1928733" cy="461665"/>
          </a:xfrm>
          <a:prstGeom prst="rect">
            <a:avLst/>
          </a:prstGeom>
          <a:solidFill>
            <a:srgbClr val="26BE12"/>
          </a:solidFill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Discussion:</a:t>
            </a:r>
            <a:endParaRPr lang="id-ID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40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7010400" cy="586542"/>
          </a:xfrm>
        </p:spPr>
        <p:txBody>
          <a:bodyPr/>
          <a:lstStyle/>
          <a:p>
            <a:r>
              <a:rPr lang="en-US" sz="2400" dirty="0" smtClean="0"/>
              <a:t>IDENTIFICATION AND Matching </a:t>
            </a:r>
            <a:r>
              <a:rPr lang="en-US" sz="2400" dirty="0" smtClean="0"/>
              <a:t>RESOURCES TO COUNTRY NEEDS</a:t>
            </a:r>
            <a:endParaRPr lang="en-US" sz="24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0698006"/>
              </p:ext>
            </p:extLst>
          </p:nvPr>
        </p:nvGraphicFramePr>
        <p:xfrm>
          <a:off x="943753" y="922251"/>
          <a:ext cx="7657266" cy="4857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228600"/>
            <a:ext cx="1928733" cy="461665"/>
          </a:xfrm>
          <a:prstGeom prst="rect">
            <a:avLst/>
          </a:prstGeom>
          <a:solidFill>
            <a:srgbClr val="26BE12"/>
          </a:solidFill>
        </p:spPr>
        <p:txBody>
          <a:bodyPr wrap="none" rtlCol="0">
            <a:spAutoFit/>
          </a:bodyPr>
          <a:lstStyle/>
          <a:p>
            <a:r>
              <a:rPr lang="id-ID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Discussion:</a:t>
            </a:r>
            <a:endParaRPr lang="id-ID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145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533400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b="1" dirty="0" smtClean="0">
                <a:latin typeface="Arial" pitchFamily="34" charset="0"/>
                <a:cs typeface="Arial" pitchFamily="34" charset="0"/>
              </a:rPr>
              <a:t>Wrap-up:</a:t>
            </a:r>
            <a:endParaRPr lang="id-ID" sz="4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76400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>
              <a:buFont typeface="Arial" pitchFamily="34" charset="0"/>
              <a:buChar char="•"/>
            </a:pPr>
            <a:r>
              <a:rPr lang="id-ID" sz="2800" b="1" dirty="0" smtClean="0">
                <a:latin typeface="Arial" pitchFamily="34" charset="0"/>
                <a:cs typeface="Arial" pitchFamily="34" charset="0"/>
              </a:rPr>
              <a:t>Term of membership: 2 years</a:t>
            </a:r>
          </a:p>
          <a:p>
            <a:pPr marL="287338" indent="-287338">
              <a:buFont typeface="Arial" pitchFamily="34" charset="0"/>
              <a:buChar char="•"/>
            </a:pPr>
            <a:endParaRPr lang="id-ID" sz="2800" b="1" dirty="0" smtClean="0">
              <a:latin typeface="Arial" pitchFamily="34" charset="0"/>
              <a:cs typeface="Arial" pitchFamily="34" charset="0"/>
            </a:endParaRPr>
          </a:p>
          <a:p>
            <a:pPr marL="287338" indent="-287338">
              <a:buFont typeface="Arial" pitchFamily="34" charset="0"/>
              <a:buChar char="•"/>
            </a:pPr>
            <a:r>
              <a:rPr lang="id-ID" sz="2800" b="1" dirty="0" smtClean="0">
                <a:latin typeface="Arial" pitchFamily="34" charset="0"/>
                <a:cs typeface="Arial" pitchFamily="34" charset="0"/>
              </a:rPr>
              <a:t>CEWG tasks:</a:t>
            </a:r>
          </a:p>
          <a:p>
            <a:pPr marL="969806" lvl="1" indent="-514350">
              <a:buFont typeface="+mj-lt"/>
              <a:buAutoNum type="arabicPeriod"/>
            </a:pPr>
            <a:r>
              <a:rPr lang="id-ID" sz="2600" dirty="0" smtClean="0">
                <a:latin typeface="Arial" pitchFamily="34" charset="0"/>
                <a:cs typeface="Arial" pitchFamily="34" charset="0"/>
              </a:rPr>
              <a:t>Deepen landscape country profile</a:t>
            </a:r>
          </a:p>
          <a:p>
            <a:pPr marL="969806" lvl="1" indent="-514350">
              <a:buFont typeface="+mj-lt"/>
              <a:buAutoNum type="arabicPeriod"/>
            </a:pPr>
            <a:r>
              <a:rPr lang="id-ID" sz="2600" dirty="0" smtClean="0">
                <a:latin typeface="Arial" pitchFamily="34" charset="0"/>
                <a:cs typeface="Arial" pitchFamily="34" charset="0"/>
              </a:rPr>
              <a:t>Sharing best practices</a:t>
            </a:r>
          </a:p>
          <a:p>
            <a:pPr marL="969806" lvl="1" indent="-514350">
              <a:buFont typeface="+mj-lt"/>
              <a:buAutoNum type="arabicPeriod"/>
            </a:pPr>
            <a:r>
              <a:rPr lang="id-ID" sz="2600" dirty="0" smtClean="0">
                <a:latin typeface="Arial" pitchFamily="34" charset="0"/>
                <a:cs typeface="Arial" pitchFamily="34" charset="0"/>
              </a:rPr>
              <a:t>Sharpen country plan</a:t>
            </a:r>
          </a:p>
          <a:p>
            <a:pPr marL="969806" lvl="1" indent="-514350">
              <a:buFont typeface="+mj-lt"/>
              <a:buAutoNum type="arabicPeriod"/>
            </a:pPr>
            <a:r>
              <a:rPr lang="id-ID" sz="2600" dirty="0" smtClean="0">
                <a:latin typeface="Arial" pitchFamily="34" charset="0"/>
                <a:cs typeface="Arial" pitchFamily="34" charset="0"/>
              </a:rPr>
              <a:t>Develop communication process</a:t>
            </a:r>
          </a:p>
          <a:p>
            <a:pPr marL="969806" lvl="1" indent="-514350">
              <a:buFont typeface="+mj-lt"/>
              <a:buAutoNum type="arabicPeriod"/>
            </a:pPr>
            <a:r>
              <a:rPr lang="id-ID" sz="2600" dirty="0" smtClean="0">
                <a:latin typeface="Arial" pitchFamily="34" charset="0"/>
                <a:cs typeface="Arial" pitchFamily="34" charset="0"/>
              </a:rPr>
              <a:t>Brokening technical assistance and access to resources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152901"/>
            <a:ext cx="7391400" cy="480060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buClrTx/>
              <a:buSzPct val="100000"/>
              <a:buFont typeface="Arial" pitchFamily="34" charset="0"/>
              <a:buChar char="•"/>
            </a:pPr>
            <a:r>
              <a:rPr lang="id-ID" sz="2800" b="1" dirty="0" smtClean="0">
                <a:solidFill>
                  <a:schemeClr val="tx1"/>
                </a:solidFill>
              </a:rPr>
              <a:t>Support modalities:</a:t>
            </a:r>
            <a:endParaRPr lang="en-US" sz="2800" b="1" dirty="0">
              <a:solidFill>
                <a:schemeClr val="tx1"/>
              </a:solidFill>
            </a:endParaRPr>
          </a:p>
          <a:p>
            <a:pPr marL="860425" lvl="1" indent="-393700"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Proactive support </a:t>
            </a:r>
            <a:r>
              <a:rPr lang="en-US" dirty="0">
                <a:solidFill>
                  <a:schemeClr val="tx1"/>
                </a:solidFill>
              </a:rPr>
              <a:t>– provided to countries which have made commitments</a:t>
            </a:r>
          </a:p>
          <a:p>
            <a:pPr marL="860425" lvl="1" indent="-393700"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860425" lvl="1" indent="-393700"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Reactive support </a:t>
            </a:r>
            <a:r>
              <a:rPr lang="en-US" dirty="0">
                <a:solidFill>
                  <a:schemeClr val="tx1"/>
                </a:solidFill>
              </a:rPr>
              <a:t>– provided based on specific country requests</a:t>
            </a:r>
          </a:p>
          <a:p>
            <a:pPr>
              <a:spcBef>
                <a:spcPts val="0"/>
              </a:spcBef>
            </a:pPr>
            <a:endParaRPr lang="en-US" sz="2800" dirty="0"/>
          </a:p>
          <a:p>
            <a:pPr>
              <a:spcBef>
                <a:spcPts val="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480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110" y="3029510"/>
            <a:ext cx="7391400" cy="680896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4900" b="1" dirty="0">
                <a:solidFill>
                  <a:srgbClr val="002060"/>
                </a:solidFill>
              </a:rPr>
              <a:t>THANK </a:t>
            </a:r>
            <a:r>
              <a:rPr lang="en-US" sz="4900" b="1" dirty="0" smtClean="0">
                <a:solidFill>
                  <a:srgbClr val="002060"/>
                </a:solidFill>
              </a:rPr>
              <a:t>YOU</a:t>
            </a:r>
            <a:endParaRPr lang="en-US" sz="49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7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P2020-Reference Group Meeting 5-21-13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336</Words>
  <Application>Microsoft Macintosh PowerPoint</Application>
  <PresentationFormat>On-screen Show (4:3)</PresentationFormat>
  <Paragraphs>67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FP2020-Reference Group Meeting 5-21-13</vt:lpstr>
      <vt:lpstr>PowerPoint Presentation</vt:lpstr>
      <vt:lpstr>PowerPoint Presentation</vt:lpstr>
      <vt:lpstr>PowerPoint Presentation</vt:lpstr>
      <vt:lpstr>Providing techincal assistance</vt:lpstr>
      <vt:lpstr>sharing of best practices</vt:lpstr>
      <vt:lpstr>IDENTIFICATION AND Matching RESOURCES TO COUNTRY NEEDS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Protection of human rights**Equity**Universal access** Empowerment**Participatory development Partnership and coordination**Integration**Commitment to results</dc:title>
  <dc:creator>Elena Pirondini</dc:creator>
  <cp:lastModifiedBy>Siti Fathonah</cp:lastModifiedBy>
  <cp:revision>104</cp:revision>
  <cp:lastPrinted>2013-07-23T19:08:03Z</cp:lastPrinted>
  <dcterms:created xsi:type="dcterms:W3CDTF">2013-07-15T14:35:48Z</dcterms:created>
  <dcterms:modified xsi:type="dcterms:W3CDTF">2013-09-03T04:35:40Z</dcterms:modified>
</cp:coreProperties>
</file>