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0BA29-5B72-405E-8124-68540595164F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7EA1-2D30-48AE-87B4-80881EDCA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Partners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548680"/>
          <a:ext cx="8291264" cy="5795320"/>
        </p:xfrm>
        <a:graphic>
          <a:graphicData uri="http://schemas.openxmlformats.org/drawingml/2006/table">
            <a:tbl>
              <a:tblPr/>
              <a:tblGrid>
                <a:gridCol w="298376"/>
                <a:gridCol w="1008112"/>
                <a:gridCol w="144016"/>
                <a:gridCol w="2160240"/>
                <a:gridCol w="1008112"/>
                <a:gridCol w="1368152"/>
                <a:gridCol w="792088"/>
                <a:gridCol w="792088"/>
                <a:gridCol w="720080"/>
              </a:tblGrid>
              <a:tr h="2767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 of Organization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 of Programme/Project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Programme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/project duration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Geographical coverage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Main Partners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Financial support (USD)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 support (in kind)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86"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UNFPA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Strengthen National Capacity for a comprehensive National FP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programme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that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adresses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unmet needs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 2011 - Dec 2015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(5 years)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Central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BKKBN and MOH</a:t>
                      </a:r>
                    </a:p>
                  </a:txBody>
                  <a:tcPr marL="6920" marR="6920" marT="69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USD 4,110,000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1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 districts: Nias, South Nias, North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mamuju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Mamasa, TTS, Alor, Manggarai, Jayapura,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Merauke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Manokwari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BKKBN; BAPPEDAs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5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Strengthen National Capacity to incorporate Population dynamic and its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interlinkages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with the needs of young people, SRH, gender equality, and poverty reduction in NDPs, PRS and other relevant national plans and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programmes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 2011 - Dec 2015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(5 years)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Central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BKKBN; BAPPENAS; BPS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USD 2,130,000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 Sumatra, NTT, Papua, West papua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PSCs: UI, USU, UNCEN, UNDANA, UNIPA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Strengthen National Capacity to advocate ICPD's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prionciples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and MDGs including South-South Cooperation.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 2011 - Dec 2015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(5 years)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Central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BKKBN; BAPPENAS; NGOs; IFPPD; YAP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USD 2,090,000</a:t>
                      </a:r>
                    </a:p>
                  </a:txBody>
                  <a:tcPr marL="6920" marR="6920" marT="69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182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Partners Mapping</vt:lpstr>
      <vt:lpstr>Slide 2</vt:lpstr>
    </vt:vector>
  </TitlesOfParts>
  <Company>Dell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tira</dc:creator>
  <cp:lastModifiedBy>tira</cp:lastModifiedBy>
  <cp:revision>7</cp:revision>
  <dcterms:created xsi:type="dcterms:W3CDTF">2013-09-03T01:51:29Z</dcterms:created>
  <dcterms:modified xsi:type="dcterms:W3CDTF">2013-09-03T02:49:06Z</dcterms:modified>
</cp:coreProperties>
</file>