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256" r:id="rId2"/>
    <p:sldId id="258" r:id="rId3"/>
    <p:sldId id="257" r:id="rId4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5A4EC-5305-427E-BDB5-8F8B3EC5213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B08EBA5-06B4-44F4-BAE6-E71E48421CA4}">
      <dgm:prSet phldrT="[Text]"/>
      <dgm:spPr/>
      <dgm:t>
        <a:bodyPr/>
        <a:lstStyle/>
        <a:p>
          <a:r>
            <a:rPr lang="en-AU" dirty="0" smtClean="0"/>
            <a:t>Multiple births at less than 2 years apart leads to higher risk of maternal death</a:t>
          </a:r>
          <a:endParaRPr lang="en-AU" dirty="0"/>
        </a:p>
      </dgm:t>
    </dgm:pt>
    <dgm:pt modelId="{03E184DC-4832-4ECF-9617-EE2C8E0800F1}" type="parTrans" cxnId="{3F249868-D950-4146-A353-BEAEAAB12C7E}">
      <dgm:prSet/>
      <dgm:spPr/>
      <dgm:t>
        <a:bodyPr/>
        <a:lstStyle/>
        <a:p>
          <a:endParaRPr lang="en-AU"/>
        </a:p>
      </dgm:t>
    </dgm:pt>
    <dgm:pt modelId="{D311A89D-E3D1-40FD-A34E-EF507298E1B6}" type="sibTrans" cxnId="{3F249868-D950-4146-A353-BEAEAAB12C7E}">
      <dgm:prSet/>
      <dgm:spPr/>
      <dgm:t>
        <a:bodyPr/>
        <a:lstStyle/>
        <a:p>
          <a:endParaRPr lang="en-AU"/>
        </a:p>
      </dgm:t>
    </dgm:pt>
    <dgm:pt modelId="{CB14059C-38C2-4C54-BCA4-C4EB90C1F771}">
      <dgm:prSet phldrT="[Text]"/>
      <dgm:spPr/>
      <dgm:t>
        <a:bodyPr/>
        <a:lstStyle/>
        <a:p>
          <a:r>
            <a:rPr lang="en-AU" dirty="0" smtClean="0"/>
            <a:t>Community  lack knowledge of risks of such births</a:t>
          </a:r>
          <a:endParaRPr lang="en-AU" dirty="0"/>
        </a:p>
      </dgm:t>
    </dgm:pt>
    <dgm:pt modelId="{7EA22ECD-65C1-42FC-A617-5CCACD2EFE8B}" type="parTrans" cxnId="{01CFFFE5-6228-4CBD-9A3E-D74DC0792231}">
      <dgm:prSet/>
      <dgm:spPr/>
      <dgm:t>
        <a:bodyPr/>
        <a:lstStyle/>
        <a:p>
          <a:endParaRPr lang="en-AU"/>
        </a:p>
      </dgm:t>
    </dgm:pt>
    <dgm:pt modelId="{E4A46FCC-FDC0-4192-98F0-FA7E8DC8B97D}" type="sibTrans" cxnId="{01CFFFE5-6228-4CBD-9A3E-D74DC0792231}">
      <dgm:prSet/>
      <dgm:spPr/>
      <dgm:t>
        <a:bodyPr/>
        <a:lstStyle/>
        <a:p>
          <a:endParaRPr lang="en-AU"/>
        </a:p>
      </dgm:t>
    </dgm:pt>
    <dgm:pt modelId="{9A245D5B-A57D-49CF-9381-A218F5EFFBBB}">
      <dgm:prSet phldrT="[Text]"/>
      <dgm:spPr/>
      <dgm:t>
        <a:bodyPr/>
        <a:lstStyle/>
        <a:p>
          <a:r>
            <a:rPr lang="en-AU" dirty="0" smtClean="0"/>
            <a:t>Few forums in which birth spacing and links to family planning are discussed that include both men and women</a:t>
          </a:r>
          <a:endParaRPr lang="en-AU" dirty="0"/>
        </a:p>
      </dgm:t>
    </dgm:pt>
    <dgm:pt modelId="{AB9D0E17-1C4D-41B5-AA11-B55D878EA28E}" type="parTrans" cxnId="{1CBE9CD1-6A25-40FE-B3F3-EDA09F0C0FF2}">
      <dgm:prSet/>
      <dgm:spPr/>
      <dgm:t>
        <a:bodyPr/>
        <a:lstStyle/>
        <a:p>
          <a:endParaRPr lang="en-AU"/>
        </a:p>
      </dgm:t>
    </dgm:pt>
    <dgm:pt modelId="{18385030-14D1-4730-939F-87E455EAB64C}" type="sibTrans" cxnId="{1CBE9CD1-6A25-40FE-B3F3-EDA09F0C0FF2}">
      <dgm:prSet/>
      <dgm:spPr/>
      <dgm:t>
        <a:bodyPr/>
        <a:lstStyle/>
        <a:p>
          <a:endParaRPr lang="en-AU"/>
        </a:p>
      </dgm:t>
    </dgm:pt>
    <dgm:pt modelId="{FD8460ED-7D18-4093-93FD-1813CFDB3D4B}">
      <dgm:prSet phldrT="[Text]"/>
      <dgm:spPr/>
      <dgm:t>
        <a:bodyPr/>
        <a:lstStyle/>
        <a:p>
          <a:r>
            <a:rPr lang="en-AU" dirty="0" smtClean="0"/>
            <a:t>Midwives skills and personal attributes not effective to provide family planning counselling</a:t>
          </a:r>
          <a:endParaRPr lang="en-AU" dirty="0"/>
        </a:p>
      </dgm:t>
    </dgm:pt>
    <dgm:pt modelId="{F86DA18B-B07B-413E-ADB3-55132193F322}" type="parTrans" cxnId="{03443925-10AE-43BC-96F0-631DC50AEF9A}">
      <dgm:prSet/>
      <dgm:spPr/>
      <dgm:t>
        <a:bodyPr/>
        <a:lstStyle/>
        <a:p>
          <a:endParaRPr lang="en-AU"/>
        </a:p>
      </dgm:t>
    </dgm:pt>
    <dgm:pt modelId="{78692444-E54C-4B99-8EAB-4DB68706BF7F}" type="sibTrans" cxnId="{03443925-10AE-43BC-96F0-631DC50AEF9A}">
      <dgm:prSet/>
      <dgm:spPr/>
      <dgm:t>
        <a:bodyPr/>
        <a:lstStyle/>
        <a:p>
          <a:endParaRPr lang="en-AU"/>
        </a:p>
      </dgm:t>
    </dgm:pt>
    <dgm:pt modelId="{3E59C8C5-339B-438C-ABDC-814A31A3FFC9}">
      <dgm:prSet phldrT="[Text]"/>
      <dgm:spPr/>
      <dgm:t>
        <a:bodyPr/>
        <a:lstStyle/>
        <a:p>
          <a:r>
            <a:rPr lang="en-AU" dirty="0" smtClean="0"/>
            <a:t>Low status of women</a:t>
          </a:r>
          <a:endParaRPr lang="en-AU" dirty="0"/>
        </a:p>
      </dgm:t>
    </dgm:pt>
    <dgm:pt modelId="{47556377-8489-48FA-9B1F-595EB5586F11}" type="parTrans" cxnId="{916316FB-6727-45E0-BA36-085E272A22E6}">
      <dgm:prSet/>
      <dgm:spPr/>
      <dgm:t>
        <a:bodyPr/>
        <a:lstStyle/>
        <a:p>
          <a:endParaRPr lang="en-AU"/>
        </a:p>
      </dgm:t>
    </dgm:pt>
    <dgm:pt modelId="{76A13A7C-A5EF-4019-83B6-FB9F4AAA6E9D}" type="sibTrans" cxnId="{916316FB-6727-45E0-BA36-085E272A22E6}">
      <dgm:prSet/>
      <dgm:spPr/>
      <dgm:t>
        <a:bodyPr/>
        <a:lstStyle/>
        <a:p>
          <a:endParaRPr lang="en-AU"/>
        </a:p>
      </dgm:t>
    </dgm:pt>
    <dgm:pt modelId="{D7453EEF-FE3B-4771-90A1-213B52EB8FE2}">
      <dgm:prSet phldrT="[Text]"/>
      <dgm:spPr/>
      <dgm:t>
        <a:bodyPr/>
        <a:lstStyle/>
        <a:p>
          <a:r>
            <a:rPr lang="en-AU" dirty="0" smtClean="0"/>
            <a:t>Low level of education</a:t>
          </a:r>
          <a:endParaRPr lang="en-AU" dirty="0"/>
        </a:p>
      </dgm:t>
    </dgm:pt>
    <dgm:pt modelId="{E0E63F8F-DF30-4A82-862B-8754191CCCA6}" type="parTrans" cxnId="{2A9A6502-2F6E-4C86-B324-BD0BB268BE7D}">
      <dgm:prSet/>
      <dgm:spPr/>
      <dgm:t>
        <a:bodyPr/>
        <a:lstStyle/>
        <a:p>
          <a:endParaRPr lang="en-AU"/>
        </a:p>
      </dgm:t>
    </dgm:pt>
    <dgm:pt modelId="{CF5EA488-1F5A-4F32-B0CE-48633FC4CF0B}" type="sibTrans" cxnId="{2A9A6502-2F6E-4C86-B324-BD0BB268BE7D}">
      <dgm:prSet/>
      <dgm:spPr/>
      <dgm:t>
        <a:bodyPr/>
        <a:lstStyle/>
        <a:p>
          <a:endParaRPr lang="en-AU"/>
        </a:p>
      </dgm:t>
    </dgm:pt>
    <dgm:pt modelId="{5DC9ACD5-CF0D-4AD1-B19F-037CE603BBB8}">
      <dgm:prSet phldrT="[Text]"/>
      <dgm:spPr/>
      <dgm:t>
        <a:bodyPr/>
        <a:lstStyle/>
        <a:p>
          <a:r>
            <a:rPr lang="en-AU" dirty="0" smtClean="0"/>
            <a:t>Early marriage and stay in husbands family home </a:t>
          </a:r>
          <a:endParaRPr lang="en-AU" dirty="0"/>
        </a:p>
      </dgm:t>
    </dgm:pt>
    <dgm:pt modelId="{40120862-AC2A-409C-A3F7-A4290C671B7D}" type="parTrans" cxnId="{2286C50B-B4BA-4BC4-8EB2-CCD3268C19FF}">
      <dgm:prSet/>
      <dgm:spPr/>
      <dgm:t>
        <a:bodyPr/>
        <a:lstStyle/>
        <a:p>
          <a:endParaRPr lang="en-AU"/>
        </a:p>
      </dgm:t>
    </dgm:pt>
    <dgm:pt modelId="{714F233E-BFD3-4419-B99A-0C9D4ECD9DCC}" type="sibTrans" cxnId="{2286C50B-B4BA-4BC4-8EB2-CCD3268C19FF}">
      <dgm:prSet/>
      <dgm:spPr/>
      <dgm:t>
        <a:bodyPr/>
        <a:lstStyle/>
        <a:p>
          <a:endParaRPr lang="en-AU"/>
        </a:p>
      </dgm:t>
    </dgm:pt>
    <dgm:pt modelId="{6F2A47EB-BA3E-4A0C-8F19-0BD68AF8612E}">
      <dgm:prSet phldrT="[Text]"/>
      <dgm:spPr/>
      <dgm:t>
        <a:bodyPr/>
        <a:lstStyle/>
        <a:p>
          <a:r>
            <a:rPr lang="en-AU" dirty="0" smtClean="0"/>
            <a:t>Differential costs to users and providers of long term acting reversible  method</a:t>
          </a:r>
          <a:endParaRPr lang="en-AU" dirty="0"/>
        </a:p>
      </dgm:t>
    </dgm:pt>
    <dgm:pt modelId="{764F762E-8BAB-4141-AECC-671737983A42}" type="parTrans" cxnId="{8BC77DB6-B576-4D0F-BEB6-C8497865A3E0}">
      <dgm:prSet/>
      <dgm:spPr/>
      <dgm:t>
        <a:bodyPr/>
        <a:lstStyle/>
        <a:p>
          <a:endParaRPr lang="en-AU"/>
        </a:p>
      </dgm:t>
    </dgm:pt>
    <dgm:pt modelId="{4DCA3DB6-7207-4128-8A3F-E3412E2BBABD}" type="sibTrans" cxnId="{8BC77DB6-B576-4D0F-BEB6-C8497865A3E0}">
      <dgm:prSet/>
      <dgm:spPr/>
      <dgm:t>
        <a:bodyPr/>
        <a:lstStyle/>
        <a:p>
          <a:endParaRPr lang="en-AU"/>
        </a:p>
      </dgm:t>
    </dgm:pt>
    <dgm:pt modelId="{F5465CC1-E3E5-4A5C-9266-3E56A91188C5}">
      <dgm:prSet phldrT="[Text]"/>
      <dgm:spPr/>
      <dgm:t>
        <a:bodyPr/>
        <a:lstStyle/>
        <a:p>
          <a:r>
            <a:rPr lang="en-AU" dirty="0" smtClean="0"/>
            <a:t>High upfront cost for women to access long-term method</a:t>
          </a:r>
          <a:endParaRPr lang="en-AU" dirty="0"/>
        </a:p>
      </dgm:t>
    </dgm:pt>
    <dgm:pt modelId="{F5541957-11E3-40D3-AA09-6D42402E6DD5}" type="parTrans" cxnId="{1BE33D17-A7F0-440E-A35D-38CAFA527A66}">
      <dgm:prSet/>
      <dgm:spPr/>
      <dgm:t>
        <a:bodyPr/>
        <a:lstStyle/>
        <a:p>
          <a:endParaRPr lang="en-AU"/>
        </a:p>
      </dgm:t>
    </dgm:pt>
    <dgm:pt modelId="{E7C1797D-1FC8-4659-984D-8FBA5B952B65}" type="sibTrans" cxnId="{1BE33D17-A7F0-440E-A35D-38CAFA527A66}">
      <dgm:prSet/>
      <dgm:spPr/>
      <dgm:t>
        <a:bodyPr/>
        <a:lstStyle/>
        <a:p>
          <a:endParaRPr lang="en-AU"/>
        </a:p>
      </dgm:t>
    </dgm:pt>
    <dgm:pt modelId="{DC93C40E-F489-4F46-9700-2B1C009E097C}">
      <dgm:prSet phldrT="[Text]"/>
      <dgm:spPr/>
      <dgm:t>
        <a:bodyPr/>
        <a:lstStyle/>
        <a:p>
          <a:r>
            <a:rPr lang="en-AU" dirty="0" smtClean="0"/>
            <a:t>Financial incentive for returning women for short term methods </a:t>
          </a:r>
          <a:r>
            <a:rPr lang="en-AU" dirty="0" err="1" smtClean="0"/>
            <a:t>esp</a:t>
          </a:r>
          <a:r>
            <a:rPr lang="en-AU" dirty="0" smtClean="0"/>
            <a:t> for private providers</a:t>
          </a:r>
          <a:endParaRPr lang="en-AU" dirty="0"/>
        </a:p>
      </dgm:t>
    </dgm:pt>
    <dgm:pt modelId="{98DA402C-0087-4007-B155-DBDD83EC2CBA}" type="parTrans" cxnId="{AED50DC1-CE78-499F-9CD0-49853F0C2390}">
      <dgm:prSet/>
      <dgm:spPr/>
      <dgm:t>
        <a:bodyPr/>
        <a:lstStyle/>
        <a:p>
          <a:endParaRPr lang="en-AU"/>
        </a:p>
      </dgm:t>
    </dgm:pt>
    <dgm:pt modelId="{A91A6F73-C5CF-4FDA-BBAC-06446FBF97F3}" type="sibTrans" cxnId="{AED50DC1-CE78-499F-9CD0-49853F0C2390}">
      <dgm:prSet/>
      <dgm:spPr/>
      <dgm:t>
        <a:bodyPr/>
        <a:lstStyle/>
        <a:p>
          <a:endParaRPr lang="en-AU"/>
        </a:p>
      </dgm:t>
    </dgm:pt>
    <dgm:pt modelId="{22ED4E7B-98D6-4BD4-8C93-FEE21D47B11C}" type="pres">
      <dgm:prSet presAssocID="{5685A4EC-5305-427E-BDB5-8F8B3EC5213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91CE76C6-FACC-4A73-B37A-007BB0B24A4D}" type="pres">
      <dgm:prSet presAssocID="{5685A4EC-5305-427E-BDB5-8F8B3EC5213C}" presName="hierFlow" presStyleCnt="0"/>
      <dgm:spPr/>
    </dgm:pt>
    <dgm:pt modelId="{E3EE8003-D748-47BB-A912-A81914A6226A}" type="pres">
      <dgm:prSet presAssocID="{5685A4EC-5305-427E-BDB5-8F8B3EC5213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207CC8-1E1A-4706-8934-1640453F6CBB}" type="pres">
      <dgm:prSet presAssocID="{FB08EBA5-06B4-44F4-BAE6-E71E48421CA4}" presName="Name17" presStyleCnt="0"/>
      <dgm:spPr/>
    </dgm:pt>
    <dgm:pt modelId="{185721F0-D385-4184-966A-D175F5974816}" type="pres">
      <dgm:prSet presAssocID="{FB08EBA5-06B4-44F4-BAE6-E71E48421CA4}" presName="level1Shape" presStyleLbl="node0" presStyleIdx="0" presStyleCnt="1" custLinFactX="-11103" custLinFactNeighborX="-100000" custLinFactNeighborY="666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5A73960-AD0A-4234-9833-DB913D26BA0A}" type="pres">
      <dgm:prSet presAssocID="{FB08EBA5-06B4-44F4-BAE6-E71E48421CA4}" presName="hierChild2" presStyleCnt="0"/>
      <dgm:spPr/>
    </dgm:pt>
    <dgm:pt modelId="{DB9F50A6-3AAA-43E8-884D-C6DF3652E029}" type="pres">
      <dgm:prSet presAssocID="{7EA22ECD-65C1-42FC-A617-5CCACD2EFE8B}" presName="Name25" presStyleLbl="parChTrans1D2" presStyleIdx="0" presStyleCnt="3"/>
      <dgm:spPr/>
      <dgm:t>
        <a:bodyPr/>
        <a:lstStyle/>
        <a:p>
          <a:endParaRPr lang="en-AU"/>
        </a:p>
      </dgm:t>
    </dgm:pt>
    <dgm:pt modelId="{0D303E92-BE32-48B4-910C-D2F44A33EAA3}" type="pres">
      <dgm:prSet presAssocID="{7EA22ECD-65C1-42FC-A617-5CCACD2EFE8B}" presName="connTx" presStyleLbl="parChTrans1D2" presStyleIdx="0" presStyleCnt="3"/>
      <dgm:spPr/>
      <dgm:t>
        <a:bodyPr/>
        <a:lstStyle/>
        <a:p>
          <a:endParaRPr lang="en-AU"/>
        </a:p>
      </dgm:t>
    </dgm:pt>
    <dgm:pt modelId="{C1A75450-F978-499F-86B3-8A9DCD882BC0}" type="pres">
      <dgm:prSet presAssocID="{CB14059C-38C2-4C54-BCA4-C4EB90C1F771}" presName="Name30" presStyleCnt="0"/>
      <dgm:spPr/>
    </dgm:pt>
    <dgm:pt modelId="{CB92DA07-C6C1-4A64-BDD4-805D270C8046}" type="pres">
      <dgm:prSet presAssocID="{CB14059C-38C2-4C54-BCA4-C4EB90C1F771}" presName="level2Shape" presStyleLbl="node2" presStyleIdx="0" presStyleCnt="3" custLinFactNeighborX="-7397" custLinFactNeighborY="4474"/>
      <dgm:spPr/>
      <dgm:t>
        <a:bodyPr/>
        <a:lstStyle/>
        <a:p>
          <a:endParaRPr lang="en-AU"/>
        </a:p>
      </dgm:t>
    </dgm:pt>
    <dgm:pt modelId="{15109304-52AF-4AE3-9FBC-E177AB91CF94}" type="pres">
      <dgm:prSet presAssocID="{CB14059C-38C2-4C54-BCA4-C4EB90C1F771}" presName="hierChild3" presStyleCnt="0"/>
      <dgm:spPr/>
    </dgm:pt>
    <dgm:pt modelId="{ECCC1040-ACC4-4642-B983-ACB170CDCAC1}" type="pres">
      <dgm:prSet presAssocID="{AB9D0E17-1C4D-41B5-AA11-B55D878EA28E}" presName="Name25" presStyleLbl="parChTrans1D3" presStyleIdx="0" presStyleCnt="6"/>
      <dgm:spPr/>
      <dgm:t>
        <a:bodyPr/>
        <a:lstStyle/>
        <a:p>
          <a:endParaRPr lang="en-AU"/>
        </a:p>
      </dgm:t>
    </dgm:pt>
    <dgm:pt modelId="{69E65AE0-482F-41F4-9AE0-3B984FCFEDE1}" type="pres">
      <dgm:prSet presAssocID="{AB9D0E17-1C4D-41B5-AA11-B55D878EA28E}" presName="connTx" presStyleLbl="parChTrans1D3" presStyleIdx="0" presStyleCnt="6"/>
      <dgm:spPr/>
      <dgm:t>
        <a:bodyPr/>
        <a:lstStyle/>
        <a:p>
          <a:endParaRPr lang="en-AU"/>
        </a:p>
      </dgm:t>
    </dgm:pt>
    <dgm:pt modelId="{FD530E5C-42A7-4E2D-A965-6EF554117627}" type="pres">
      <dgm:prSet presAssocID="{9A245D5B-A57D-49CF-9381-A218F5EFFBBB}" presName="Name30" presStyleCnt="0"/>
      <dgm:spPr/>
    </dgm:pt>
    <dgm:pt modelId="{0F0E9503-0008-489B-A8A0-F134613FC23C}" type="pres">
      <dgm:prSet presAssocID="{9A245D5B-A57D-49CF-9381-A218F5EFFBBB}" presName="level2Shape" presStyleLbl="node3" presStyleIdx="0" presStyleCnt="6" custLinFactNeighborX="-15301" custLinFactNeighborY="6934"/>
      <dgm:spPr/>
      <dgm:t>
        <a:bodyPr/>
        <a:lstStyle/>
        <a:p>
          <a:endParaRPr lang="en-AU"/>
        </a:p>
      </dgm:t>
    </dgm:pt>
    <dgm:pt modelId="{7E01C708-6769-42B9-83E9-7267048889E5}" type="pres">
      <dgm:prSet presAssocID="{9A245D5B-A57D-49CF-9381-A218F5EFFBBB}" presName="hierChild3" presStyleCnt="0"/>
      <dgm:spPr/>
    </dgm:pt>
    <dgm:pt modelId="{92ECE100-0E72-452A-BCA8-956F5D6F2E2B}" type="pres">
      <dgm:prSet presAssocID="{F86DA18B-B07B-413E-ADB3-55132193F322}" presName="Name25" presStyleLbl="parChTrans1D3" presStyleIdx="1" presStyleCnt="6"/>
      <dgm:spPr/>
      <dgm:t>
        <a:bodyPr/>
        <a:lstStyle/>
        <a:p>
          <a:endParaRPr lang="en-AU"/>
        </a:p>
      </dgm:t>
    </dgm:pt>
    <dgm:pt modelId="{D9556B76-3E64-481C-AD76-4DD4E5F70C3A}" type="pres">
      <dgm:prSet presAssocID="{F86DA18B-B07B-413E-ADB3-55132193F322}" presName="connTx" presStyleLbl="parChTrans1D3" presStyleIdx="1" presStyleCnt="6"/>
      <dgm:spPr/>
      <dgm:t>
        <a:bodyPr/>
        <a:lstStyle/>
        <a:p>
          <a:endParaRPr lang="en-AU"/>
        </a:p>
      </dgm:t>
    </dgm:pt>
    <dgm:pt modelId="{15EFB757-37DE-4276-A696-CF5E6C59D35F}" type="pres">
      <dgm:prSet presAssocID="{FD8460ED-7D18-4093-93FD-1813CFDB3D4B}" presName="Name30" presStyleCnt="0"/>
      <dgm:spPr/>
    </dgm:pt>
    <dgm:pt modelId="{D89805E0-14B3-4867-B54C-664E5CCB3817}" type="pres">
      <dgm:prSet presAssocID="{FD8460ED-7D18-4093-93FD-1813CFDB3D4B}" presName="level2Shape" presStyleLbl="node3" presStyleIdx="1" presStyleCnt="6" custLinFactNeighborX="-15301" custLinFactNeighborY="2014"/>
      <dgm:spPr/>
      <dgm:t>
        <a:bodyPr/>
        <a:lstStyle/>
        <a:p>
          <a:endParaRPr lang="en-AU"/>
        </a:p>
      </dgm:t>
    </dgm:pt>
    <dgm:pt modelId="{29956724-5877-4D30-A006-B32D16ECC3B4}" type="pres">
      <dgm:prSet presAssocID="{FD8460ED-7D18-4093-93FD-1813CFDB3D4B}" presName="hierChild3" presStyleCnt="0"/>
      <dgm:spPr/>
    </dgm:pt>
    <dgm:pt modelId="{3F19EE88-A0A1-4128-98F8-5336BDA0EEC0}" type="pres">
      <dgm:prSet presAssocID="{47556377-8489-48FA-9B1F-595EB5586F11}" presName="Name25" presStyleLbl="parChTrans1D2" presStyleIdx="1" presStyleCnt="3"/>
      <dgm:spPr/>
      <dgm:t>
        <a:bodyPr/>
        <a:lstStyle/>
        <a:p>
          <a:endParaRPr lang="en-AU"/>
        </a:p>
      </dgm:t>
    </dgm:pt>
    <dgm:pt modelId="{F6A7CD30-9294-4DDD-A08E-9666020A173C}" type="pres">
      <dgm:prSet presAssocID="{47556377-8489-48FA-9B1F-595EB5586F11}" presName="connTx" presStyleLbl="parChTrans1D2" presStyleIdx="1" presStyleCnt="3"/>
      <dgm:spPr/>
      <dgm:t>
        <a:bodyPr/>
        <a:lstStyle/>
        <a:p>
          <a:endParaRPr lang="en-AU"/>
        </a:p>
      </dgm:t>
    </dgm:pt>
    <dgm:pt modelId="{31513032-AB2C-4EC6-8E6C-D69D00FBBEDD}" type="pres">
      <dgm:prSet presAssocID="{3E59C8C5-339B-438C-ABDC-814A31A3FFC9}" presName="Name30" presStyleCnt="0"/>
      <dgm:spPr/>
    </dgm:pt>
    <dgm:pt modelId="{7FF3A1F8-D2A4-4B8E-BB1F-FCE548205092}" type="pres">
      <dgm:prSet presAssocID="{3E59C8C5-339B-438C-ABDC-814A31A3FFC9}" presName="level2Shape" presStyleLbl="node2" presStyleIdx="1" presStyleCnt="3" custLinFactNeighborX="-7397" custLinFactNeighborY="5642"/>
      <dgm:spPr/>
      <dgm:t>
        <a:bodyPr/>
        <a:lstStyle/>
        <a:p>
          <a:endParaRPr lang="en-AU"/>
        </a:p>
      </dgm:t>
    </dgm:pt>
    <dgm:pt modelId="{3E31C199-1194-4180-9641-109A2E0A5497}" type="pres">
      <dgm:prSet presAssocID="{3E59C8C5-339B-438C-ABDC-814A31A3FFC9}" presName="hierChild3" presStyleCnt="0"/>
      <dgm:spPr/>
    </dgm:pt>
    <dgm:pt modelId="{F4C35432-E224-4FD8-B8E1-F20A136C4361}" type="pres">
      <dgm:prSet presAssocID="{E0E63F8F-DF30-4A82-862B-8754191CCCA6}" presName="Name25" presStyleLbl="parChTrans1D3" presStyleIdx="2" presStyleCnt="6"/>
      <dgm:spPr/>
      <dgm:t>
        <a:bodyPr/>
        <a:lstStyle/>
        <a:p>
          <a:endParaRPr lang="en-AU"/>
        </a:p>
      </dgm:t>
    </dgm:pt>
    <dgm:pt modelId="{11AEE5ED-8BA6-4791-B91F-556E4D2663BF}" type="pres">
      <dgm:prSet presAssocID="{E0E63F8F-DF30-4A82-862B-8754191CCCA6}" presName="connTx" presStyleLbl="parChTrans1D3" presStyleIdx="2" presStyleCnt="6"/>
      <dgm:spPr/>
      <dgm:t>
        <a:bodyPr/>
        <a:lstStyle/>
        <a:p>
          <a:endParaRPr lang="en-AU"/>
        </a:p>
      </dgm:t>
    </dgm:pt>
    <dgm:pt modelId="{43AE8096-6B1B-4C8F-BF4F-A4E8229CF5F4}" type="pres">
      <dgm:prSet presAssocID="{D7453EEF-FE3B-4771-90A1-213B52EB8FE2}" presName="Name30" presStyleCnt="0"/>
      <dgm:spPr/>
    </dgm:pt>
    <dgm:pt modelId="{3DFDB882-5EC7-480E-98B3-7CDF90D84031}" type="pres">
      <dgm:prSet presAssocID="{D7453EEF-FE3B-4771-90A1-213B52EB8FE2}" presName="level2Shape" presStyleLbl="node3" presStyleIdx="2" presStyleCnt="6" custLinFactNeighborX="-15301" custLinFactNeighborY="-2906"/>
      <dgm:spPr/>
      <dgm:t>
        <a:bodyPr/>
        <a:lstStyle/>
        <a:p>
          <a:endParaRPr lang="en-AU"/>
        </a:p>
      </dgm:t>
    </dgm:pt>
    <dgm:pt modelId="{3EC4D667-8421-4934-9AC1-90EF8D520422}" type="pres">
      <dgm:prSet presAssocID="{D7453EEF-FE3B-4771-90A1-213B52EB8FE2}" presName="hierChild3" presStyleCnt="0"/>
      <dgm:spPr/>
    </dgm:pt>
    <dgm:pt modelId="{A3010591-5AD1-4002-ABDD-D7E8A379E639}" type="pres">
      <dgm:prSet presAssocID="{40120862-AC2A-409C-A3F7-A4290C671B7D}" presName="Name25" presStyleLbl="parChTrans1D3" presStyleIdx="3" presStyleCnt="6"/>
      <dgm:spPr/>
      <dgm:t>
        <a:bodyPr/>
        <a:lstStyle/>
        <a:p>
          <a:endParaRPr lang="en-AU"/>
        </a:p>
      </dgm:t>
    </dgm:pt>
    <dgm:pt modelId="{46489BA2-02D9-4B56-BC03-EBC0A03C4E09}" type="pres">
      <dgm:prSet presAssocID="{40120862-AC2A-409C-A3F7-A4290C671B7D}" presName="connTx" presStyleLbl="parChTrans1D3" presStyleIdx="3" presStyleCnt="6"/>
      <dgm:spPr/>
      <dgm:t>
        <a:bodyPr/>
        <a:lstStyle/>
        <a:p>
          <a:endParaRPr lang="en-AU"/>
        </a:p>
      </dgm:t>
    </dgm:pt>
    <dgm:pt modelId="{5C01B585-E58D-4FF0-B1CD-7D64C336AA95}" type="pres">
      <dgm:prSet presAssocID="{5DC9ACD5-CF0D-4AD1-B19F-037CE603BBB8}" presName="Name30" presStyleCnt="0"/>
      <dgm:spPr/>
    </dgm:pt>
    <dgm:pt modelId="{A903E0C9-181F-4CB2-9D52-53786B2E4B7F}" type="pres">
      <dgm:prSet presAssocID="{5DC9ACD5-CF0D-4AD1-B19F-037CE603BBB8}" presName="level2Shape" presStyleLbl="node3" presStyleIdx="3" presStyleCnt="6" custLinFactNeighborX="-15301" custLinFactNeighborY="-7826"/>
      <dgm:spPr/>
      <dgm:t>
        <a:bodyPr/>
        <a:lstStyle/>
        <a:p>
          <a:endParaRPr lang="en-AU"/>
        </a:p>
      </dgm:t>
    </dgm:pt>
    <dgm:pt modelId="{503D42BB-91E4-47CE-AB07-41F4F0D06B96}" type="pres">
      <dgm:prSet presAssocID="{5DC9ACD5-CF0D-4AD1-B19F-037CE603BBB8}" presName="hierChild3" presStyleCnt="0"/>
      <dgm:spPr/>
    </dgm:pt>
    <dgm:pt modelId="{F305D2A7-5AF5-40C7-9AF1-EDF7911F2104}" type="pres">
      <dgm:prSet presAssocID="{764F762E-8BAB-4141-AECC-671737983A42}" presName="Name25" presStyleLbl="parChTrans1D2" presStyleIdx="2" presStyleCnt="3"/>
      <dgm:spPr/>
      <dgm:t>
        <a:bodyPr/>
        <a:lstStyle/>
        <a:p>
          <a:endParaRPr lang="en-AU"/>
        </a:p>
      </dgm:t>
    </dgm:pt>
    <dgm:pt modelId="{042C1FA9-F84A-4588-A0CA-1F315CE9DEEF}" type="pres">
      <dgm:prSet presAssocID="{764F762E-8BAB-4141-AECC-671737983A42}" presName="connTx" presStyleLbl="parChTrans1D2" presStyleIdx="2" presStyleCnt="3"/>
      <dgm:spPr/>
      <dgm:t>
        <a:bodyPr/>
        <a:lstStyle/>
        <a:p>
          <a:endParaRPr lang="en-AU"/>
        </a:p>
      </dgm:t>
    </dgm:pt>
    <dgm:pt modelId="{ABA2827B-5A40-4628-BE59-BE6D65305129}" type="pres">
      <dgm:prSet presAssocID="{6F2A47EB-BA3E-4A0C-8F19-0BD68AF8612E}" presName="Name30" presStyleCnt="0"/>
      <dgm:spPr/>
    </dgm:pt>
    <dgm:pt modelId="{DD957D9F-59EB-44EA-A383-7EBDCC7A2D3A}" type="pres">
      <dgm:prSet presAssocID="{6F2A47EB-BA3E-4A0C-8F19-0BD68AF8612E}" presName="level2Shape" presStyleLbl="node2" presStyleIdx="2" presStyleCnt="3" custLinFactNeighborX="-1893" custLinFactNeighborY="-15206"/>
      <dgm:spPr/>
      <dgm:t>
        <a:bodyPr/>
        <a:lstStyle/>
        <a:p>
          <a:endParaRPr lang="en-AU"/>
        </a:p>
      </dgm:t>
    </dgm:pt>
    <dgm:pt modelId="{A0714C46-87A9-4700-A66C-3FC2B6CEC892}" type="pres">
      <dgm:prSet presAssocID="{6F2A47EB-BA3E-4A0C-8F19-0BD68AF8612E}" presName="hierChild3" presStyleCnt="0"/>
      <dgm:spPr/>
    </dgm:pt>
    <dgm:pt modelId="{A0F272A3-BDFC-4306-9AD8-46143DB4BC7D}" type="pres">
      <dgm:prSet presAssocID="{F5541957-11E3-40D3-AA09-6D42402E6DD5}" presName="Name25" presStyleLbl="parChTrans1D3" presStyleIdx="4" presStyleCnt="6"/>
      <dgm:spPr/>
      <dgm:t>
        <a:bodyPr/>
        <a:lstStyle/>
        <a:p>
          <a:endParaRPr lang="en-AU"/>
        </a:p>
      </dgm:t>
    </dgm:pt>
    <dgm:pt modelId="{B0963CDC-39DE-4A3D-96AE-BE720DD8F5AD}" type="pres">
      <dgm:prSet presAssocID="{F5541957-11E3-40D3-AA09-6D42402E6DD5}" presName="connTx" presStyleLbl="parChTrans1D3" presStyleIdx="4" presStyleCnt="6"/>
      <dgm:spPr/>
      <dgm:t>
        <a:bodyPr/>
        <a:lstStyle/>
        <a:p>
          <a:endParaRPr lang="en-AU"/>
        </a:p>
      </dgm:t>
    </dgm:pt>
    <dgm:pt modelId="{E0330DF4-1045-4C38-88D0-BFFAC639B28A}" type="pres">
      <dgm:prSet presAssocID="{F5465CC1-E3E5-4A5C-9266-3E56A91188C5}" presName="Name30" presStyleCnt="0"/>
      <dgm:spPr/>
    </dgm:pt>
    <dgm:pt modelId="{AD966C16-30FA-42A1-B458-A843BBA4D19F}" type="pres">
      <dgm:prSet presAssocID="{F5465CC1-E3E5-4A5C-9266-3E56A91188C5}" presName="level2Shape" presStyleLbl="node3" presStyleIdx="4" presStyleCnt="6" custLinFactNeighborX="-15301" custLinFactNeighborY="-12746"/>
      <dgm:spPr/>
      <dgm:t>
        <a:bodyPr/>
        <a:lstStyle/>
        <a:p>
          <a:endParaRPr lang="en-AU"/>
        </a:p>
      </dgm:t>
    </dgm:pt>
    <dgm:pt modelId="{E18AD79C-A7CB-4568-840E-37E209CF1536}" type="pres">
      <dgm:prSet presAssocID="{F5465CC1-E3E5-4A5C-9266-3E56A91188C5}" presName="hierChild3" presStyleCnt="0"/>
      <dgm:spPr/>
    </dgm:pt>
    <dgm:pt modelId="{065564DB-C3F0-4006-B894-154F78A58978}" type="pres">
      <dgm:prSet presAssocID="{98DA402C-0087-4007-B155-DBDD83EC2CBA}" presName="Name25" presStyleLbl="parChTrans1D3" presStyleIdx="5" presStyleCnt="6"/>
      <dgm:spPr/>
      <dgm:t>
        <a:bodyPr/>
        <a:lstStyle/>
        <a:p>
          <a:endParaRPr lang="en-AU"/>
        </a:p>
      </dgm:t>
    </dgm:pt>
    <dgm:pt modelId="{632B5538-E745-4D7D-AD5A-77DEBBC461F0}" type="pres">
      <dgm:prSet presAssocID="{98DA402C-0087-4007-B155-DBDD83EC2CBA}" presName="connTx" presStyleLbl="parChTrans1D3" presStyleIdx="5" presStyleCnt="6"/>
      <dgm:spPr/>
      <dgm:t>
        <a:bodyPr/>
        <a:lstStyle/>
        <a:p>
          <a:endParaRPr lang="en-AU"/>
        </a:p>
      </dgm:t>
    </dgm:pt>
    <dgm:pt modelId="{0B73EF3D-826D-45C4-A326-6FEA88385DA8}" type="pres">
      <dgm:prSet presAssocID="{DC93C40E-F489-4F46-9700-2B1C009E097C}" presName="Name30" presStyleCnt="0"/>
      <dgm:spPr/>
    </dgm:pt>
    <dgm:pt modelId="{B06BF8CC-15B2-4A3E-B7FE-C229EDFD1DEE}" type="pres">
      <dgm:prSet presAssocID="{DC93C40E-F489-4F46-9700-2B1C009E097C}" presName="level2Shape" presStyleLbl="node3" presStyleIdx="5" presStyleCnt="6" custLinFactNeighborX="-15301" custLinFactNeighborY="-17666"/>
      <dgm:spPr/>
      <dgm:t>
        <a:bodyPr/>
        <a:lstStyle/>
        <a:p>
          <a:endParaRPr lang="en-AU"/>
        </a:p>
      </dgm:t>
    </dgm:pt>
    <dgm:pt modelId="{E4A751E5-5D24-4F2F-B443-E1F6826EA96F}" type="pres">
      <dgm:prSet presAssocID="{DC93C40E-F489-4F46-9700-2B1C009E097C}" presName="hierChild3" presStyleCnt="0"/>
      <dgm:spPr/>
    </dgm:pt>
    <dgm:pt modelId="{3761452C-F61D-4ED0-A55C-67C2209F8FB0}" type="pres">
      <dgm:prSet presAssocID="{5685A4EC-5305-427E-BDB5-8F8B3EC5213C}" presName="bgShapesFlow" presStyleCnt="0"/>
      <dgm:spPr/>
    </dgm:pt>
  </dgm:ptLst>
  <dgm:cxnLst>
    <dgm:cxn modelId="{03443925-10AE-43BC-96F0-631DC50AEF9A}" srcId="{CB14059C-38C2-4C54-BCA4-C4EB90C1F771}" destId="{FD8460ED-7D18-4093-93FD-1813CFDB3D4B}" srcOrd="1" destOrd="0" parTransId="{F86DA18B-B07B-413E-ADB3-55132193F322}" sibTransId="{78692444-E54C-4B99-8EAB-4DB68706BF7F}"/>
    <dgm:cxn modelId="{E618AA70-A52D-49C5-830C-D37C2331E4F2}" type="presOf" srcId="{AB9D0E17-1C4D-41B5-AA11-B55D878EA28E}" destId="{ECCC1040-ACC4-4642-B983-ACB170CDCAC1}" srcOrd="0" destOrd="0" presId="urn:microsoft.com/office/officeart/2005/8/layout/hierarchy5"/>
    <dgm:cxn modelId="{1CBE9CD1-6A25-40FE-B3F3-EDA09F0C0FF2}" srcId="{CB14059C-38C2-4C54-BCA4-C4EB90C1F771}" destId="{9A245D5B-A57D-49CF-9381-A218F5EFFBBB}" srcOrd="0" destOrd="0" parTransId="{AB9D0E17-1C4D-41B5-AA11-B55D878EA28E}" sibTransId="{18385030-14D1-4730-939F-87E455EAB64C}"/>
    <dgm:cxn modelId="{3F249868-D950-4146-A353-BEAEAAB12C7E}" srcId="{5685A4EC-5305-427E-BDB5-8F8B3EC5213C}" destId="{FB08EBA5-06B4-44F4-BAE6-E71E48421CA4}" srcOrd="0" destOrd="0" parTransId="{03E184DC-4832-4ECF-9617-EE2C8E0800F1}" sibTransId="{D311A89D-E3D1-40FD-A34E-EF507298E1B6}"/>
    <dgm:cxn modelId="{8BBDC47D-22DB-4740-A8B4-8C61E57FF9A5}" type="presOf" srcId="{FB08EBA5-06B4-44F4-BAE6-E71E48421CA4}" destId="{185721F0-D385-4184-966A-D175F5974816}" srcOrd="0" destOrd="0" presId="urn:microsoft.com/office/officeart/2005/8/layout/hierarchy5"/>
    <dgm:cxn modelId="{D7B556D5-2382-4D6E-B15F-9058365FE339}" type="presOf" srcId="{47556377-8489-48FA-9B1F-595EB5586F11}" destId="{F6A7CD30-9294-4DDD-A08E-9666020A173C}" srcOrd="1" destOrd="0" presId="urn:microsoft.com/office/officeart/2005/8/layout/hierarchy5"/>
    <dgm:cxn modelId="{0BDCC16D-2659-46DB-8E91-780EE7E79A67}" type="presOf" srcId="{5DC9ACD5-CF0D-4AD1-B19F-037CE603BBB8}" destId="{A903E0C9-181F-4CB2-9D52-53786B2E4B7F}" srcOrd="0" destOrd="0" presId="urn:microsoft.com/office/officeart/2005/8/layout/hierarchy5"/>
    <dgm:cxn modelId="{E33F3A37-81CB-4515-8D4D-D285AC10002D}" type="presOf" srcId="{764F762E-8BAB-4141-AECC-671737983A42}" destId="{042C1FA9-F84A-4588-A0CA-1F315CE9DEEF}" srcOrd="1" destOrd="0" presId="urn:microsoft.com/office/officeart/2005/8/layout/hierarchy5"/>
    <dgm:cxn modelId="{01CFFFE5-6228-4CBD-9A3E-D74DC0792231}" srcId="{FB08EBA5-06B4-44F4-BAE6-E71E48421CA4}" destId="{CB14059C-38C2-4C54-BCA4-C4EB90C1F771}" srcOrd="0" destOrd="0" parTransId="{7EA22ECD-65C1-42FC-A617-5CCACD2EFE8B}" sibTransId="{E4A46FCC-FDC0-4192-98F0-FA7E8DC8B97D}"/>
    <dgm:cxn modelId="{497F8662-0115-4E45-B02F-91F2B7B105BD}" type="presOf" srcId="{98DA402C-0087-4007-B155-DBDD83EC2CBA}" destId="{632B5538-E745-4D7D-AD5A-77DEBBC461F0}" srcOrd="1" destOrd="0" presId="urn:microsoft.com/office/officeart/2005/8/layout/hierarchy5"/>
    <dgm:cxn modelId="{1EF0F28E-7631-4196-9A55-0E50E5D169DB}" type="presOf" srcId="{3E59C8C5-339B-438C-ABDC-814A31A3FFC9}" destId="{7FF3A1F8-D2A4-4B8E-BB1F-FCE548205092}" srcOrd="0" destOrd="0" presId="urn:microsoft.com/office/officeart/2005/8/layout/hierarchy5"/>
    <dgm:cxn modelId="{3B5E7243-7049-466E-A7C9-3D7D492486C2}" type="presOf" srcId="{F86DA18B-B07B-413E-ADB3-55132193F322}" destId="{92ECE100-0E72-452A-BCA8-956F5D6F2E2B}" srcOrd="0" destOrd="0" presId="urn:microsoft.com/office/officeart/2005/8/layout/hierarchy5"/>
    <dgm:cxn modelId="{1F8DEBC3-4308-4216-BA09-F068E79BF528}" type="presOf" srcId="{FD8460ED-7D18-4093-93FD-1813CFDB3D4B}" destId="{D89805E0-14B3-4867-B54C-664E5CCB3817}" srcOrd="0" destOrd="0" presId="urn:microsoft.com/office/officeart/2005/8/layout/hierarchy5"/>
    <dgm:cxn modelId="{4264BBED-AD13-4FEB-8C0C-D6A9D5AB54DB}" type="presOf" srcId="{9A245D5B-A57D-49CF-9381-A218F5EFFBBB}" destId="{0F0E9503-0008-489B-A8A0-F134613FC23C}" srcOrd="0" destOrd="0" presId="urn:microsoft.com/office/officeart/2005/8/layout/hierarchy5"/>
    <dgm:cxn modelId="{4B52DD6A-1FA7-4AF4-A4A8-DB0EF562E18A}" type="presOf" srcId="{40120862-AC2A-409C-A3F7-A4290C671B7D}" destId="{A3010591-5AD1-4002-ABDD-D7E8A379E639}" srcOrd="0" destOrd="0" presId="urn:microsoft.com/office/officeart/2005/8/layout/hierarchy5"/>
    <dgm:cxn modelId="{77921DEA-AFAE-4D07-B0B0-613A67B3A638}" type="presOf" srcId="{7EA22ECD-65C1-42FC-A617-5CCACD2EFE8B}" destId="{DB9F50A6-3AAA-43E8-884D-C6DF3652E029}" srcOrd="0" destOrd="0" presId="urn:microsoft.com/office/officeart/2005/8/layout/hierarchy5"/>
    <dgm:cxn modelId="{2286C50B-B4BA-4BC4-8EB2-CCD3268C19FF}" srcId="{3E59C8C5-339B-438C-ABDC-814A31A3FFC9}" destId="{5DC9ACD5-CF0D-4AD1-B19F-037CE603BBB8}" srcOrd="1" destOrd="0" parTransId="{40120862-AC2A-409C-A3F7-A4290C671B7D}" sibTransId="{714F233E-BFD3-4419-B99A-0C9D4ECD9DCC}"/>
    <dgm:cxn modelId="{1664AEAA-C288-4D8C-8FAD-BE4C4F02BA51}" type="presOf" srcId="{7EA22ECD-65C1-42FC-A617-5CCACD2EFE8B}" destId="{0D303E92-BE32-48B4-910C-D2F44A33EAA3}" srcOrd="1" destOrd="0" presId="urn:microsoft.com/office/officeart/2005/8/layout/hierarchy5"/>
    <dgm:cxn modelId="{99E4BE86-8C00-47BE-914C-1D8966828571}" type="presOf" srcId="{6F2A47EB-BA3E-4A0C-8F19-0BD68AF8612E}" destId="{DD957D9F-59EB-44EA-A383-7EBDCC7A2D3A}" srcOrd="0" destOrd="0" presId="urn:microsoft.com/office/officeart/2005/8/layout/hierarchy5"/>
    <dgm:cxn modelId="{125A34D9-EB08-4BEC-AF00-1482F212CAA2}" type="presOf" srcId="{5685A4EC-5305-427E-BDB5-8F8B3EC5213C}" destId="{22ED4E7B-98D6-4BD4-8C93-FEE21D47B11C}" srcOrd="0" destOrd="0" presId="urn:microsoft.com/office/officeart/2005/8/layout/hierarchy5"/>
    <dgm:cxn modelId="{1BE33D17-A7F0-440E-A35D-38CAFA527A66}" srcId="{6F2A47EB-BA3E-4A0C-8F19-0BD68AF8612E}" destId="{F5465CC1-E3E5-4A5C-9266-3E56A91188C5}" srcOrd="0" destOrd="0" parTransId="{F5541957-11E3-40D3-AA09-6D42402E6DD5}" sibTransId="{E7C1797D-1FC8-4659-984D-8FBA5B952B65}"/>
    <dgm:cxn modelId="{8BC77DB6-B576-4D0F-BEB6-C8497865A3E0}" srcId="{FB08EBA5-06B4-44F4-BAE6-E71E48421CA4}" destId="{6F2A47EB-BA3E-4A0C-8F19-0BD68AF8612E}" srcOrd="2" destOrd="0" parTransId="{764F762E-8BAB-4141-AECC-671737983A42}" sibTransId="{4DCA3DB6-7207-4128-8A3F-E3412E2BBABD}"/>
    <dgm:cxn modelId="{23365E76-A842-4DE3-B17B-8A9476BB5335}" type="presOf" srcId="{E0E63F8F-DF30-4A82-862B-8754191CCCA6}" destId="{F4C35432-E224-4FD8-B8E1-F20A136C4361}" srcOrd="0" destOrd="0" presId="urn:microsoft.com/office/officeart/2005/8/layout/hierarchy5"/>
    <dgm:cxn modelId="{501F348A-3223-4100-A074-DA199B9A8675}" type="presOf" srcId="{47556377-8489-48FA-9B1F-595EB5586F11}" destId="{3F19EE88-A0A1-4128-98F8-5336BDA0EEC0}" srcOrd="0" destOrd="0" presId="urn:microsoft.com/office/officeart/2005/8/layout/hierarchy5"/>
    <dgm:cxn modelId="{50656C8F-1AC2-45A9-98E8-DF240FFFA7CE}" type="presOf" srcId="{764F762E-8BAB-4141-AECC-671737983A42}" destId="{F305D2A7-5AF5-40C7-9AF1-EDF7911F2104}" srcOrd="0" destOrd="0" presId="urn:microsoft.com/office/officeart/2005/8/layout/hierarchy5"/>
    <dgm:cxn modelId="{916316FB-6727-45E0-BA36-085E272A22E6}" srcId="{FB08EBA5-06B4-44F4-BAE6-E71E48421CA4}" destId="{3E59C8C5-339B-438C-ABDC-814A31A3FFC9}" srcOrd="1" destOrd="0" parTransId="{47556377-8489-48FA-9B1F-595EB5586F11}" sibTransId="{76A13A7C-A5EF-4019-83B6-FB9F4AAA6E9D}"/>
    <dgm:cxn modelId="{0B9F4ACA-A94C-4527-97DB-823EC520A85D}" type="presOf" srcId="{98DA402C-0087-4007-B155-DBDD83EC2CBA}" destId="{065564DB-C3F0-4006-B894-154F78A58978}" srcOrd="0" destOrd="0" presId="urn:microsoft.com/office/officeart/2005/8/layout/hierarchy5"/>
    <dgm:cxn modelId="{2A9A6502-2F6E-4C86-B324-BD0BB268BE7D}" srcId="{3E59C8C5-339B-438C-ABDC-814A31A3FFC9}" destId="{D7453EEF-FE3B-4771-90A1-213B52EB8FE2}" srcOrd="0" destOrd="0" parTransId="{E0E63F8F-DF30-4A82-862B-8754191CCCA6}" sibTransId="{CF5EA488-1F5A-4F32-B0CE-48633FC4CF0B}"/>
    <dgm:cxn modelId="{9C4B526A-ABD0-43EF-948F-C5494D778A5A}" type="presOf" srcId="{F5541957-11E3-40D3-AA09-6D42402E6DD5}" destId="{A0F272A3-BDFC-4306-9AD8-46143DB4BC7D}" srcOrd="0" destOrd="0" presId="urn:microsoft.com/office/officeart/2005/8/layout/hierarchy5"/>
    <dgm:cxn modelId="{6147E67B-A303-4133-8C5A-D15D6148A3FA}" type="presOf" srcId="{E0E63F8F-DF30-4A82-862B-8754191CCCA6}" destId="{11AEE5ED-8BA6-4791-B91F-556E4D2663BF}" srcOrd="1" destOrd="0" presId="urn:microsoft.com/office/officeart/2005/8/layout/hierarchy5"/>
    <dgm:cxn modelId="{309C0021-A81C-48F6-B4B9-24DBEBDCB71D}" type="presOf" srcId="{F86DA18B-B07B-413E-ADB3-55132193F322}" destId="{D9556B76-3E64-481C-AD76-4DD4E5F70C3A}" srcOrd="1" destOrd="0" presId="urn:microsoft.com/office/officeart/2005/8/layout/hierarchy5"/>
    <dgm:cxn modelId="{7F81A9AF-EF14-4C5C-82E4-0A9760A5431E}" type="presOf" srcId="{F5541957-11E3-40D3-AA09-6D42402E6DD5}" destId="{B0963CDC-39DE-4A3D-96AE-BE720DD8F5AD}" srcOrd="1" destOrd="0" presId="urn:microsoft.com/office/officeart/2005/8/layout/hierarchy5"/>
    <dgm:cxn modelId="{80054EED-0345-47DC-874F-BB802EEA823F}" type="presOf" srcId="{AB9D0E17-1C4D-41B5-AA11-B55D878EA28E}" destId="{69E65AE0-482F-41F4-9AE0-3B984FCFEDE1}" srcOrd="1" destOrd="0" presId="urn:microsoft.com/office/officeart/2005/8/layout/hierarchy5"/>
    <dgm:cxn modelId="{80FD6E7B-3C36-4FDE-84A7-FDDB91B2D621}" type="presOf" srcId="{DC93C40E-F489-4F46-9700-2B1C009E097C}" destId="{B06BF8CC-15B2-4A3E-B7FE-C229EDFD1DEE}" srcOrd="0" destOrd="0" presId="urn:microsoft.com/office/officeart/2005/8/layout/hierarchy5"/>
    <dgm:cxn modelId="{D916FAC8-A067-46DE-9D1B-B41BDFDA963A}" type="presOf" srcId="{CB14059C-38C2-4C54-BCA4-C4EB90C1F771}" destId="{CB92DA07-C6C1-4A64-BDD4-805D270C8046}" srcOrd="0" destOrd="0" presId="urn:microsoft.com/office/officeart/2005/8/layout/hierarchy5"/>
    <dgm:cxn modelId="{8F815F12-FD2D-473E-8F80-482E6EF8B612}" type="presOf" srcId="{D7453EEF-FE3B-4771-90A1-213B52EB8FE2}" destId="{3DFDB882-5EC7-480E-98B3-7CDF90D84031}" srcOrd="0" destOrd="0" presId="urn:microsoft.com/office/officeart/2005/8/layout/hierarchy5"/>
    <dgm:cxn modelId="{BC42B09F-B914-41A8-9147-75FF6E375E8D}" type="presOf" srcId="{40120862-AC2A-409C-A3F7-A4290C671B7D}" destId="{46489BA2-02D9-4B56-BC03-EBC0A03C4E09}" srcOrd="1" destOrd="0" presId="urn:microsoft.com/office/officeart/2005/8/layout/hierarchy5"/>
    <dgm:cxn modelId="{FF53BABC-BE96-4FF0-8C92-87A2C9D20FBE}" type="presOf" srcId="{F5465CC1-E3E5-4A5C-9266-3E56A91188C5}" destId="{AD966C16-30FA-42A1-B458-A843BBA4D19F}" srcOrd="0" destOrd="0" presId="urn:microsoft.com/office/officeart/2005/8/layout/hierarchy5"/>
    <dgm:cxn modelId="{AED50DC1-CE78-499F-9CD0-49853F0C2390}" srcId="{6F2A47EB-BA3E-4A0C-8F19-0BD68AF8612E}" destId="{DC93C40E-F489-4F46-9700-2B1C009E097C}" srcOrd="1" destOrd="0" parTransId="{98DA402C-0087-4007-B155-DBDD83EC2CBA}" sibTransId="{A91A6F73-C5CF-4FDA-BBAC-06446FBF97F3}"/>
    <dgm:cxn modelId="{2ACF67C8-84D3-4443-A611-A484F6610B69}" type="presParOf" srcId="{22ED4E7B-98D6-4BD4-8C93-FEE21D47B11C}" destId="{91CE76C6-FACC-4A73-B37A-007BB0B24A4D}" srcOrd="0" destOrd="0" presId="urn:microsoft.com/office/officeart/2005/8/layout/hierarchy5"/>
    <dgm:cxn modelId="{FB2244A6-EB21-44E2-BA41-D8316C5E49A7}" type="presParOf" srcId="{91CE76C6-FACC-4A73-B37A-007BB0B24A4D}" destId="{E3EE8003-D748-47BB-A912-A81914A6226A}" srcOrd="0" destOrd="0" presId="urn:microsoft.com/office/officeart/2005/8/layout/hierarchy5"/>
    <dgm:cxn modelId="{1280AA2E-3185-4494-8D14-D381AF3308EB}" type="presParOf" srcId="{E3EE8003-D748-47BB-A912-A81914A6226A}" destId="{16207CC8-1E1A-4706-8934-1640453F6CBB}" srcOrd="0" destOrd="0" presId="urn:microsoft.com/office/officeart/2005/8/layout/hierarchy5"/>
    <dgm:cxn modelId="{3EF194F5-A9E1-489D-B3ED-0EFF79FB5EDB}" type="presParOf" srcId="{16207CC8-1E1A-4706-8934-1640453F6CBB}" destId="{185721F0-D385-4184-966A-D175F5974816}" srcOrd="0" destOrd="0" presId="urn:microsoft.com/office/officeart/2005/8/layout/hierarchy5"/>
    <dgm:cxn modelId="{24E9EFEB-1B55-4292-8D4D-F3EEF4EF7763}" type="presParOf" srcId="{16207CC8-1E1A-4706-8934-1640453F6CBB}" destId="{E5A73960-AD0A-4234-9833-DB913D26BA0A}" srcOrd="1" destOrd="0" presId="urn:microsoft.com/office/officeart/2005/8/layout/hierarchy5"/>
    <dgm:cxn modelId="{A26E4BFF-5B1A-4292-9582-84037CEA884C}" type="presParOf" srcId="{E5A73960-AD0A-4234-9833-DB913D26BA0A}" destId="{DB9F50A6-3AAA-43E8-884D-C6DF3652E029}" srcOrd="0" destOrd="0" presId="urn:microsoft.com/office/officeart/2005/8/layout/hierarchy5"/>
    <dgm:cxn modelId="{8A8DF3DE-0035-4F40-B1D4-407459431F10}" type="presParOf" srcId="{DB9F50A6-3AAA-43E8-884D-C6DF3652E029}" destId="{0D303E92-BE32-48B4-910C-D2F44A33EAA3}" srcOrd="0" destOrd="0" presId="urn:microsoft.com/office/officeart/2005/8/layout/hierarchy5"/>
    <dgm:cxn modelId="{31C21A8B-A2A2-4702-80EF-91443814A4DF}" type="presParOf" srcId="{E5A73960-AD0A-4234-9833-DB913D26BA0A}" destId="{C1A75450-F978-499F-86B3-8A9DCD882BC0}" srcOrd="1" destOrd="0" presId="urn:microsoft.com/office/officeart/2005/8/layout/hierarchy5"/>
    <dgm:cxn modelId="{D15FE46B-F346-4FAF-BEC9-5D9A235E2D3B}" type="presParOf" srcId="{C1A75450-F978-499F-86B3-8A9DCD882BC0}" destId="{CB92DA07-C6C1-4A64-BDD4-805D270C8046}" srcOrd="0" destOrd="0" presId="urn:microsoft.com/office/officeart/2005/8/layout/hierarchy5"/>
    <dgm:cxn modelId="{8A21EFE9-1D02-4F49-BC11-0353EF5CAE9C}" type="presParOf" srcId="{C1A75450-F978-499F-86B3-8A9DCD882BC0}" destId="{15109304-52AF-4AE3-9FBC-E177AB91CF94}" srcOrd="1" destOrd="0" presId="urn:microsoft.com/office/officeart/2005/8/layout/hierarchy5"/>
    <dgm:cxn modelId="{1F92F567-4112-42BF-848D-F948F80CFB0B}" type="presParOf" srcId="{15109304-52AF-4AE3-9FBC-E177AB91CF94}" destId="{ECCC1040-ACC4-4642-B983-ACB170CDCAC1}" srcOrd="0" destOrd="0" presId="urn:microsoft.com/office/officeart/2005/8/layout/hierarchy5"/>
    <dgm:cxn modelId="{839B4B5D-D353-4847-8B11-AA6D5556D649}" type="presParOf" srcId="{ECCC1040-ACC4-4642-B983-ACB170CDCAC1}" destId="{69E65AE0-482F-41F4-9AE0-3B984FCFEDE1}" srcOrd="0" destOrd="0" presId="urn:microsoft.com/office/officeart/2005/8/layout/hierarchy5"/>
    <dgm:cxn modelId="{7F676485-0621-4D7A-A232-C8A541D23BB6}" type="presParOf" srcId="{15109304-52AF-4AE3-9FBC-E177AB91CF94}" destId="{FD530E5C-42A7-4E2D-A965-6EF554117627}" srcOrd="1" destOrd="0" presId="urn:microsoft.com/office/officeart/2005/8/layout/hierarchy5"/>
    <dgm:cxn modelId="{04E7D753-B5A0-4134-8E8E-240C8F39A9F8}" type="presParOf" srcId="{FD530E5C-42A7-4E2D-A965-6EF554117627}" destId="{0F0E9503-0008-489B-A8A0-F134613FC23C}" srcOrd="0" destOrd="0" presId="urn:microsoft.com/office/officeart/2005/8/layout/hierarchy5"/>
    <dgm:cxn modelId="{198E0444-5971-4FCA-9A16-7E20FBD2AC96}" type="presParOf" srcId="{FD530E5C-42A7-4E2D-A965-6EF554117627}" destId="{7E01C708-6769-42B9-83E9-7267048889E5}" srcOrd="1" destOrd="0" presId="urn:microsoft.com/office/officeart/2005/8/layout/hierarchy5"/>
    <dgm:cxn modelId="{C52C75C5-90D0-41CC-9F85-20C8E720A226}" type="presParOf" srcId="{15109304-52AF-4AE3-9FBC-E177AB91CF94}" destId="{92ECE100-0E72-452A-BCA8-956F5D6F2E2B}" srcOrd="2" destOrd="0" presId="urn:microsoft.com/office/officeart/2005/8/layout/hierarchy5"/>
    <dgm:cxn modelId="{8A3367E6-C7B1-499B-A3BD-E8B1F9F98FB6}" type="presParOf" srcId="{92ECE100-0E72-452A-BCA8-956F5D6F2E2B}" destId="{D9556B76-3E64-481C-AD76-4DD4E5F70C3A}" srcOrd="0" destOrd="0" presId="urn:microsoft.com/office/officeart/2005/8/layout/hierarchy5"/>
    <dgm:cxn modelId="{F19F942D-2F14-4543-BBE8-DD368C6DAA3D}" type="presParOf" srcId="{15109304-52AF-4AE3-9FBC-E177AB91CF94}" destId="{15EFB757-37DE-4276-A696-CF5E6C59D35F}" srcOrd="3" destOrd="0" presId="urn:microsoft.com/office/officeart/2005/8/layout/hierarchy5"/>
    <dgm:cxn modelId="{7A300355-3212-4537-A1C1-5BAC689C1404}" type="presParOf" srcId="{15EFB757-37DE-4276-A696-CF5E6C59D35F}" destId="{D89805E0-14B3-4867-B54C-664E5CCB3817}" srcOrd="0" destOrd="0" presId="urn:microsoft.com/office/officeart/2005/8/layout/hierarchy5"/>
    <dgm:cxn modelId="{B3808F0D-366C-4D0D-9AE0-5C4527C5183F}" type="presParOf" srcId="{15EFB757-37DE-4276-A696-CF5E6C59D35F}" destId="{29956724-5877-4D30-A006-B32D16ECC3B4}" srcOrd="1" destOrd="0" presId="urn:microsoft.com/office/officeart/2005/8/layout/hierarchy5"/>
    <dgm:cxn modelId="{31ABFE9C-E77A-4D30-B9C9-6305DF79516C}" type="presParOf" srcId="{E5A73960-AD0A-4234-9833-DB913D26BA0A}" destId="{3F19EE88-A0A1-4128-98F8-5336BDA0EEC0}" srcOrd="2" destOrd="0" presId="urn:microsoft.com/office/officeart/2005/8/layout/hierarchy5"/>
    <dgm:cxn modelId="{0667168C-84FF-4DD8-959D-D6ABC6F35607}" type="presParOf" srcId="{3F19EE88-A0A1-4128-98F8-5336BDA0EEC0}" destId="{F6A7CD30-9294-4DDD-A08E-9666020A173C}" srcOrd="0" destOrd="0" presId="urn:microsoft.com/office/officeart/2005/8/layout/hierarchy5"/>
    <dgm:cxn modelId="{338B2D1C-E34F-4E8C-8A7C-CC0B46191D38}" type="presParOf" srcId="{E5A73960-AD0A-4234-9833-DB913D26BA0A}" destId="{31513032-AB2C-4EC6-8E6C-D69D00FBBEDD}" srcOrd="3" destOrd="0" presId="urn:microsoft.com/office/officeart/2005/8/layout/hierarchy5"/>
    <dgm:cxn modelId="{019CB204-B7E3-4BB8-94CA-96DC15A3B14F}" type="presParOf" srcId="{31513032-AB2C-4EC6-8E6C-D69D00FBBEDD}" destId="{7FF3A1F8-D2A4-4B8E-BB1F-FCE548205092}" srcOrd="0" destOrd="0" presId="urn:microsoft.com/office/officeart/2005/8/layout/hierarchy5"/>
    <dgm:cxn modelId="{9A6B99F2-F77D-4AF9-BBBC-B74A4C375B8F}" type="presParOf" srcId="{31513032-AB2C-4EC6-8E6C-D69D00FBBEDD}" destId="{3E31C199-1194-4180-9641-109A2E0A5497}" srcOrd="1" destOrd="0" presId="urn:microsoft.com/office/officeart/2005/8/layout/hierarchy5"/>
    <dgm:cxn modelId="{F4BE8FC3-966E-4C68-BAAD-760C891F7C7B}" type="presParOf" srcId="{3E31C199-1194-4180-9641-109A2E0A5497}" destId="{F4C35432-E224-4FD8-B8E1-F20A136C4361}" srcOrd="0" destOrd="0" presId="urn:microsoft.com/office/officeart/2005/8/layout/hierarchy5"/>
    <dgm:cxn modelId="{BC2CED5B-B3F2-41F6-B4F4-56AED6AC8246}" type="presParOf" srcId="{F4C35432-E224-4FD8-B8E1-F20A136C4361}" destId="{11AEE5ED-8BA6-4791-B91F-556E4D2663BF}" srcOrd="0" destOrd="0" presId="urn:microsoft.com/office/officeart/2005/8/layout/hierarchy5"/>
    <dgm:cxn modelId="{000487B3-CE5E-4182-9152-241C1622601A}" type="presParOf" srcId="{3E31C199-1194-4180-9641-109A2E0A5497}" destId="{43AE8096-6B1B-4C8F-BF4F-A4E8229CF5F4}" srcOrd="1" destOrd="0" presId="urn:microsoft.com/office/officeart/2005/8/layout/hierarchy5"/>
    <dgm:cxn modelId="{14554F1F-3578-4F63-A73C-34AD613843EA}" type="presParOf" srcId="{43AE8096-6B1B-4C8F-BF4F-A4E8229CF5F4}" destId="{3DFDB882-5EC7-480E-98B3-7CDF90D84031}" srcOrd="0" destOrd="0" presId="urn:microsoft.com/office/officeart/2005/8/layout/hierarchy5"/>
    <dgm:cxn modelId="{EF739C15-14E5-41DB-9705-7D61DC8C7723}" type="presParOf" srcId="{43AE8096-6B1B-4C8F-BF4F-A4E8229CF5F4}" destId="{3EC4D667-8421-4934-9AC1-90EF8D520422}" srcOrd="1" destOrd="0" presId="urn:microsoft.com/office/officeart/2005/8/layout/hierarchy5"/>
    <dgm:cxn modelId="{3460FD7A-8FA3-4E1E-9F67-B7744BBDB816}" type="presParOf" srcId="{3E31C199-1194-4180-9641-109A2E0A5497}" destId="{A3010591-5AD1-4002-ABDD-D7E8A379E639}" srcOrd="2" destOrd="0" presId="urn:microsoft.com/office/officeart/2005/8/layout/hierarchy5"/>
    <dgm:cxn modelId="{6CA705B8-DCD3-4AE3-8ECC-A477FA5E578D}" type="presParOf" srcId="{A3010591-5AD1-4002-ABDD-D7E8A379E639}" destId="{46489BA2-02D9-4B56-BC03-EBC0A03C4E09}" srcOrd="0" destOrd="0" presId="urn:microsoft.com/office/officeart/2005/8/layout/hierarchy5"/>
    <dgm:cxn modelId="{17A7AAA2-8CC5-4B50-8E98-B563D8E369D7}" type="presParOf" srcId="{3E31C199-1194-4180-9641-109A2E0A5497}" destId="{5C01B585-E58D-4FF0-B1CD-7D64C336AA95}" srcOrd="3" destOrd="0" presId="urn:microsoft.com/office/officeart/2005/8/layout/hierarchy5"/>
    <dgm:cxn modelId="{57F14CE0-6330-4803-A18F-118374A7FDF7}" type="presParOf" srcId="{5C01B585-E58D-4FF0-B1CD-7D64C336AA95}" destId="{A903E0C9-181F-4CB2-9D52-53786B2E4B7F}" srcOrd="0" destOrd="0" presId="urn:microsoft.com/office/officeart/2005/8/layout/hierarchy5"/>
    <dgm:cxn modelId="{B27BA9A8-5F0C-431E-890B-787C970C7CAF}" type="presParOf" srcId="{5C01B585-E58D-4FF0-B1CD-7D64C336AA95}" destId="{503D42BB-91E4-47CE-AB07-41F4F0D06B96}" srcOrd="1" destOrd="0" presId="urn:microsoft.com/office/officeart/2005/8/layout/hierarchy5"/>
    <dgm:cxn modelId="{1A7EC038-5568-403D-B773-CD153EFDDC1D}" type="presParOf" srcId="{E5A73960-AD0A-4234-9833-DB913D26BA0A}" destId="{F305D2A7-5AF5-40C7-9AF1-EDF7911F2104}" srcOrd="4" destOrd="0" presId="urn:microsoft.com/office/officeart/2005/8/layout/hierarchy5"/>
    <dgm:cxn modelId="{D9ADA888-6E48-4469-B70E-AFF98E019C97}" type="presParOf" srcId="{F305D2A7-5AF5-40C7-9AF1-EDF7911F2104}" destId="{042C1FA9-F84A-4588-A0CA-1F315CE9DEEF}" srcOrd="0" destOrd="0" presId="urn:microsoft.com/office/officeart/2005/8/layout/hierarchy5"/>
    <dgm:cxn modelId="{52ED9052-B8DA-4815-A795-ABFD929159DB}" type="presParOf" srcId="{E5A73960-AD0A-4234-9833-DB913D26BA0A}" destId="{ABA2827B-5A40-4628-BE59-BE6D65305129}" srcOrd="5" destOrd="0" presId="urn:microsoft.com/office/officeart/2005/8/layout/hierarchy5"/>
    <dgm:cxn modelId="{1AE7E447-881E-4154-A8D0-0E61183BF9EA}" type="presParOf" srcId="{ABA2827B-5A40-4628-BE59-BE6D65305129}" destId="{DD957D9F-59EB-44EA-A383-7EBDCC7A2D3A}" srcOrd="0" destOrd="0" presId="urn:microsoft.com/office/officeart/2005/8/layout/hierarchy5"/>
    <dgm:cxn modelId="{4522BD12-4781-4837-9F0F-466BBD409D93}" type="presParOf" srcId="{ABA2827B-5A40-4628-BE59-BE6D65305129}" destId="{A0714C46-87A9-4700-A66C-3FC2B6CEC892}" srcOrd="1" destOrd="0" presId="urn:microsoft.com/office/officeart/2005/8/layout/hierarchy5"/>
    <dgm:cxn modelId="{5B37A6B1-3D97-4493-9BCA-B992DA9533C8}" type="presParOf" srcId="{A0714C46-87A9-4700-A66C-3FC2B6CEC892}" destId="{A0F272A3-BDFC-4306-9AD8-46143DB4BC7D}" srcOrd="0" destOrd="0" presId="urn:microsoft.com/office/officeart/2005/8/layout/hierarchy5"/>
    <dgm:cxn modelId="{A8DE029F-C3F9-4041-A8C2-77B89BEA0366}" type="presParOf" srcId="{A0F272A3-BDFC-4306-9AD8-46143DB4BC7D}" destId="{B0963CDC-39DE-4A3D-96AE-BE720DD8F5AD}" srcOrd="0" destOrd="0" presId="urn:microsoft.com/office/officeart/2005/8/layout/hierarchy5"/>
    <dgm:cxn modelId="{27787C84-0719-4F9C-AFCB-633482EBEC5D}" type="presParOf" srcId="{A0714C46-87A9-4700-A66C-3FC2B6CEC892}" destId="{E0330DF4-1045-4C38-88D0-BFFAC639B28A}" srcOrd="1" destOrd="0" presId="urn:microsoft.com/office/officeart/2005/8/layout/hierarchy5"/>
    <dgm:cxn modelId="{9C824DCA-FB36-42AB-901D-16EA4D726BBA}" type="presParOf" srcId="{E0330DF4-1045-4C38-88D0-BFFAC639B28A}" destId="{AD966C16-30FA-42A1-B458-A843BBA4D19F}" srcOrd="0" destOrd="0" presId="urn:microsoft.com/office/officeart/2005/8/layout/hierarchy5"/>
    <dgm:cxn modelId="{D85C5733-81AF-44FE-8593-3FE7D4B08A38}" type="presParOf" srcId="{E0330DF4-1045-4C38-88D0-BFFAC639B28A}" destId="{E18AD79C-A7CB-4568-840E-37E209CF1536}" srcOrd="1" destOrd="0" presId="urn:microsoft.com/office/officeart/2005/8/layout/hierarchy5"/>
    <dgm:cxn modelId="{A31FF35A-70B7-45DA-8582-177FDA87E415}" type="presParOf" srcId="{A0714C46-87A9-4700-A66C-3FC2B6CEC892}" destId="{065564DB-C3F0-4006-B894-154F78A58978}" srcOrd="2" destOrd="0" presId="urn:microsoft.com/office/officeart/2005/8/layout/hierarchy5"/>
    <dgm:cxn modelId="{96227DC7-5B88-4DFA-B111-0539D1A004A3}" type="presParOf" srcId="{065564DB-C3F0-4006-B894-154F78A58978}" destId="{632B5538-E745-4D7D-AD5A-77DEBBC461F0}" srcOrd="0" destOrd="0" presId="urn:microsoft.com/office/officeart/2005/8/layout/hierarchy5"/>
    <dgm:cxn modelId="{E0F117E6-64C7-4D8C-A039-4488696FBEA2}" type="presParOf" srcId="{A0714C46-87A9-4700-A66C-3FC2B6CEC892}" destId="{0B73EF3D-826D-45C4-A326-6FEA88385DA8}" srcOrd="3" destOrd="0" presId="urn:microsoft.com/office/officeart/2005/8/layout/hierarchy5"/>
    <dgm:cxn modelId="{CC517509-EAA6-4313-A4D3-B1E5E60D60EC}" type="presParOf" srcId="{0B73EF3D-826D-45C4-A326-6FEA88385DA8}" destId="{B06BF8CC-15B2-4A3E-B7FE-C229EDFD1DEE}" srcOrd="0" destOrd="0" presId="urn:microsoft.com/office/officeart/2005/8/layout/hierarchy5"/>
    <dgm:cxn modelId="{32C4A671-0470-4AC6-9CB0-3EF76FBA5982}" type="presParOf" srcId="{0B73EF3D-826D-45C4-A326-6FEA88385DA8}" destId="{E4A751E5-5D24-4F2F-B443-E1F6826EA96F}" srcOrd="1" destOrd="0" presId="urn:microsoft.com/office/officeart/2005/8/layout/hierarchy5"/>
    <dgm:cxn modelId="{0BB5332A-639C-40AA-BF34-F90883AD0D5B}" type="presParOf" srcId="{22ED4E7B-98D6-4BD4-8C93-FEE21D47B11C}" destId="{3761452C-F61D-4ED0-A55C-67C2209F8FB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A6952-8750-4FAD-B6C2-A5E5BFBABF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574597B-889B-414F-BE69-3CFC8FA5B7BB}">
      <dgm:prSet phldrT="[Text]"/>
      <dgm:spPr/>
      <dgm:t>
        <a:bodyPr/>
        <a:lstStyle/>
        <a:p>
          <a:r>
            <a:rPr lang="en-AU" dirty="0" smtClean="0"/>
            <a:t>Behaviour Change Communication</a:t>
          </a:r>
          <a:endParaRPr lang="en-AU" dirty="0"/>
        </a:p>
      </dgm:t>
    </dgm:pt>
    <dgm:pt modelId="{BD7D5528-1678-49E3-A3F8-66AE8964595F}" type="parTrans" cxnId="{132A5256-3B2B-4466-9F90-A8E58CE0BAA2}">
      <dgm:prSet/>
      <dgm:spPr/>
      <dgm:t>
        <a:bodyPr/>
        <a:lstStyle/>
        <a:p>
          <a:endParaRPr lang="en-AU"/>
        </a:p>
      </dgm:t>
    </dgm:pt>
    <dgm:pt modelId="{E9F58BF4-C7A4-4593-84FF-CEFA36413F34}" type="sibTrans" cxnId="{132A5256-3B2B-4466-9F90-A8E58CE0BAA2}">
      <dgm:prSet/>
      <dgm:spPr/>
      <dgm:t>
        <a:bodyPr/>
        <a:lstStyle/>
        <a:p>
          <a:endParaRPr lang="en-AU"/>
        </a:p>
      </dgm:t>
    </dgm:pt>
    <dgm:pt modelId="{EBC0ACC4-EBA5-415A-929F-64A816320488}">
      <dgm:prSet phldrT="[Text]"/>
      <dgm:spPr/>
      <dgm:t>
        <a:bodyPr/>
        <a:lstStyle/>
        <a:p>
          <a:r>
            <a:rPr lang="en-AU" dirty="0" smtClean="0"/>
            <a:t>Family Planning Counselling by non-medical FP counsellors (e.g. Kader, </a:t>
          </a:r>
          <a:r>
            <a:rPr lang="en-AU" dirty="0" err="1" smtClean="0"/>
            <a:t>Desa</a:t>
          </a:r>
          <a:r>
            <a:rPr lang="en-AU" dirty="0" smtClean="0"/>
            <a:t> </a:t>
          </a:r>
          <a:r>
            <a:rPr lang="en-AU" dirty="0" err="1" smtClean="0"/>
            <a:t>Siaga</a:t>
          </a:r>
          <a:r>
            <a:rPr lang="en-AU" dirty="0" smtClean="0"/>
            <a:t> Network that already exist)</a:t>
          </a:r>
          <a:endParaRPr lang="en-AU" dirty="0"/>
        </a:p>
      </dgm:t>
    </dgm:pt>
    <dgm:pt modelId="{EF89B709-ED5D-4386-98E3-2859C100DC63}" type="parTrans" cxnId="{E93597EA-5601-4813-960A-FA2ACB9AB832}">
      <dgm:prSet/>
      <dgm:spPr/>
      <dgm:t>
        <a:bodyPr/>
        <a:lstStyle/>
        <a:p>
          <a:endParaRPr lang="en-AU"/>
        </a:p>
      </dgm:t>
    </dgm:pt>
    <dgm:pt modelId="{8660AE9E-0BED-4EA3-AB6C-A8BF52FAFBBF}" type="sibTrans" cxnId="{E93597EA-5601-4813-960A-FA2ACB9AB832}">
      <dgm:prSet/>
      <dgm:spPr/>
      <dgm:t>
        <a:bodyPr/>
        <a:lstStyle/>
        <a:p>
          <a:endParaRPr lang="en-AU"/>
        </a:p>
      </dgm:t>
    </dgm:pt>
    <dgm:pt modelId="{16308EFA-6BC7-46BD-8D6A-B1AD900C50F2}">
      <dgm:prSet phldrT="[Text]"/>
      <dgm:spPr/>
      <dgm:t>
        <a:bodyPr/>
        <a:lstStyle/>
        <a:p>
          <a:r>
            <a:rPr lang="en-AU" dirty="0" smtClean="0"/>
            <a:t>Improving Access</a:t>
          </a:r>
          <a:endParaRPr lang="en-AU" dirty="0"/>
        </a:p>
      </dgm:t>
    </dgm:pt>
    <dgm:pt modelId="{C59A2E1C-F065-4CCE-97BC-D289D9186E81}" type="parTrans" cxnId="{F751BDBC-A4A0-4695-91AA-38C952DA0996}">
      <dgm:prSet/>
      <dgm:spPr/>
      <dgm:t>
        <a:bodyPr/>
        <a:lstStyle/>
        <a:p>
          <a:endParaRPr lang="en-AU"/>
        </a:p>
      </dgm:t>
    </dgm:pt>
    <dgm:pt modelId="{E5418E96-C89C-4EE5-B80A-4381AED85BA1}" type="sibTrans" cxnId="{F751BDBC-A4A0-4695-91AA-38C952DA0996}">
      <dgm:prSet/>
      <dgm:spPr/>
      <dgm:t>
        <a:bodyPr/>
        <a:lstStyle/>
        <a:p>
          <a:endParaRPr lang="en-AU"/>
        </a:p>
      </dgm:t>
    </dgm:pt>
    <dgm:pt modelId="{A4631D37-F57F-4436-8FCB-4FB910C49248}">
      <dgm:prSet phldrT="[Text]"/>
      <dgm:spPr/>
      <dgm:t>
        <a:bodyPr/>
        <a:lstStyle/>
        <a:p>
          <a:r>
            <a:rPr lang="en-AU" dirty="0" smtClean="0"/>
            <a:t>Mass Media Messaging for Family Planning</a:t>
          </a:r>
          <a:endParaRPr lang="en-AU" dirty="0"/>
        </a:p>
      </dgm:t>
    </dgm:pt>
    <dgm:pt modelId="{81C0B9B7-817B-41E6-A24B-74F0C909D336}" type="parTrans" cxnId="{42491A61-9FD4-427F-A0C1-6A1860D6028D}">
      <dgm:prSet/>
      <dgm:spPr/>
      <dgm:t>
        <a:bodyPr/>
        <a:lstStyle/>
        <a:p>
          <a:endParaRPr lang="en-AU"/>
        </a:p>
      </dgm:t>
    </dgm:pt>
    <dgm:pt modelId="{25CE92F0-2EB2-4D69-816E-42031F6EAF14}" type="sibTrans" cxnId="{42491A61-9FD4-427F-A0C1-6A1860D6028D}">
      <dgm:prSet/>
      <dgm:spPr/>
      <dgm:t>
        <a:bodyPr/>
        <a:lstStyle/>
        <a:p>
          <a:endParaRPr lang="en-AU"/>
        </a:p>
      </dgm:t>
    </dgm:pt>
    <dgm:pt modelId="{E51DC679-442F-4A78-83D3-1126FE893C7F}">
      <dgm:prSet phldrT="[Text]"/>
      <dgm:spPr/>
      <dgm:t>
        <a:bodyPr/>
        <a:lstStyle/>
        <a:p>
          <a:r>
            <a:rPr lang="en-AU" dirty="0" smtClean="0"/>
            <a:t>Skills for providers in LARC (IUD &amp; Implant)  insertions</a:t>
          </a:r>
          <a:endParaRPr lang="en-AU" dirty="0"/>
        </a:p>
      </dgm:t>
    </dgm:pt>
    <dgm:pt modelId="{87AA91A5-7822-491A-A0C4-CF48159AB70E}" type="parTrans" cxnId="{7E436F71-8778-4D11-87A1-D35276761842}">
      <dgm:prSet/>
      <dgm:spPr/>
      <dgm:t>
        <a:bodyPr/>
        <a:lstStyle/>
        <a:p>
          <a:endParaRPr lang="en-AU"/>
        </a:p>
      </dgm:t>
    </dgm:pt>
    <dgm:pt modelId="{4D188E30-854A-46CE-895A-C8E0DA29C64B}" type="sibTrans" cxnId="{7E436F71-8778-4D11-87A1-D35276761842}">
      <dgm:prSet/>
      <dgm:spPr/>
      <dgm:t>
        <a:bodyPr/>
        <a:lstStyle/>
        <a:p>
          <a:endParaRPr lang="en-AU"/>
        </a:p>
      </dgm:t>
    </dgm:pt>
    <dgm:pt modelId="{40D7A19C-AA40-48FC-B1AE-FDF8E18C4DB9}">
      <dgm:prSet phldrT="[Text]"/>
      <dgm:spPr/>
      <dgm:t>
        <a:bodyPr/>
        <a:lstStyle/>
        <a:p>
          <a:r>
            <a:rPr lang="en-AU" dirty="0" smtClean="0"/>
            <a:t>Incentives for LAPM</a:t>
          </a:r>
          <a:endParaRPr lang="en-AU" dirty="0"/>
        </a:p>
      </dgm:t>
    </dgm:pt>
    <dgm:pt modelId="{FF4B61B7-74EA-45ED-B0C3-1106EDE71BD3}" type="parTrans" cxnId="{4BA6AE61-13FE-4222-BF8E-9BEF4A618B6B}">
      <dgm:prSet/>
      <dgm:spPr/>
      <dgm:t>
        <a:bodyPr/>
        <a:lstStyle/>
        <a:p>
          <a:endParaRPr lang="en-AU"/>
        </a:p>
      </dgm:t>
    </dgm:pt>
    <dgm:pt modelId="{62AA52A8-2611-4E2B-A9D4-E8C00A34CE47}" type="sibTrans" cxnId="{4BA6AE61-13FE-4222-BF8E-9BEF4A618B6B}">
      <dgm:prSet/>
      <dgm:spPr/>
      <dgm:t>
        <a:bodyPr/>
        <a:lstStyle/>
        <a:p>
          <a:endParaRPr lang="en-AU"/>
        </a:p>
      </dgm:t>
    </dgm:pt>
    <dgm:pt modelId="{70E0C079-230E-4AE7-9429-E5406867B6FB}">
      <dgm:prSet phldrT="[Text]"/>
      <dgm:spPr/>
      <dgm:t>
        <a:bodyPr/>
        <a:lstStyle/>
        <a:p>
          <a:r>
            <a:rPr lang="en-AU" dirty="0" smtClean="0"/>
            <a:t>Evaluation of compensating incentive introduction of BKKBN</a:t>
          </a:r>
          <a:endParaRPr lang="en-AU" dirty="0"/>
        </a:p>
      </dgm:t>
    </dgm:pt>
    <dgm:pt modelId="{9D00CA55-7B7E-4AEE-9E1C-DEDD27FCC18B}" type="parTrans" cxnId="{60CEBE78-EE0D-4D55-9C14-57F95ADF3B34}">
      <dgm:prSet/>
      <dgm:spPr/>
      <dgm:t>
        <a:bodyPr/>
        <a:lstStyle/>
        <a:p>
          <a:endParaRPr lang="en-AU"/>
        </a:p>
      </dgm:t>
    </dgm:pt>
    <dgm:pt modelId="{263B0901-D5E6-454D-91A0-B9C76230D6C0}" type="sibTrans" cxnId="{60CEBE78-EE0D-4D55-9C14-57F95ADF3B34}">
      <dgm:prSet/>
      <dgm:spPr/>
      <dgm:t>
        <a:bodyPr/>
        <a:lstStyle/>
        <a:p>
          <a:endParaRPr lang="en-AU"/>
        </a:p>
      </dgm:t>
    </dgm:pt>
    <dgm:pt modelId="{7569921D-65B2-4E14-9BA5-EB5B170F70A1}">
      <dgm:prSet phldrT="[Text]"/>
      <dgm:spPr/>
      <dgm:t>
        <a:bodyPr/>
        <a:lstStyle/>
        <a:p>
          <a:r>
            <a:rPr lang="en-AU" dirty="0" smtClean="0"/>
            <a:t>Skills for providers in Family Planning Counselling</a:t>
          </a:r>
          <a:endParaRPr lang="en-AU" dirty="0"/>
        </a:p>
      </dgm:t>
    </dgm:pt>
    <dgm:pt modelId="{3E01E78B-F054-41C4-8858-CF3DDA11181E}" type="parTrans" cxnId="{538AEDC2-4919-46E2-9DF4-74486C43F290}">
      <dgm:prSet/>
      <dgm:spPr/>
      <dgm:t>
        <a:bodyPr/>
        <a:lstStyle/>
        <a:p>
          <a:endParaRPr lang="en-AU"/>
        </a:p>
      </dgm:t>
    </dgm:pt>
    <dgm:pt modelId="{50DBAF32-F7D2-47CE-A20C-6952DEF8C590}" type="sibTrans" cxnId="{538AEDC2-4919-46E2-9DF4-74486C43F290}">
      <dgm:prSet/>
      <dgm:spPr/>
      <dgm:t>
        <a:bodyPr/>
        <a:lstStyle/>
        <a:p>
          <a:endParaRPr lang="en-AU"/>
        </a:p>
      </dgm:t>
    </dgm:pt>
    <dgm:pt modelId="{90D1162E-F2CC-435D-B177-BA840053E262}" type="pres">
      <dgm:prSet presAssocID="{86FA6952-8750-4FAD-B6C2-A5E5BFBABFE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2ADE279-47A7-4EB2-94EF-D025BECADCB0}" type="pres">
      <dgm:prSet presAssocID="{7574597B-889B-414F-BE69-3CFC8FA5B7BB}" presName="parentLin" presStyleCnt="0"/>
      <dgm:spPr/>
    </dgm:pt>
    <dgm:pt modelId="{C3557B37-05A1-4E27-97A0-1DF8995C9171}" type="pres">
      <dgm:prSet presAssocID="{7574597B-889B-414F-BE69-3CFC8FA5B7BB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B478B0DB-78BF-46B5-98C7-DCAA001752B2}" type="pres">
      <dgm:prSet presAssocID="{7574597B-889B-414F-BE69-3CFC8FA5B7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E9BA654-AEB7-4E57-A4F3-7F4D8ECF47BB}" type="pres">
      <dgm:prSet presAssocID="{7574597B-889B-414F-BE69-3CFC8FA5B7BB}" presName="negativeSpace" presStyleCnt="0"/>
      <dgm:spPr/>
    </dgm:pt>
    <dgm:pt modelId="{88F77223-DE3A-4CAD-9104-0467022154C2}" type="pres">
      <dgm:prSet presAssocID="{7574597B-889B-414F-BE69-3CFC8FA5B7B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ACF717D-718E-45FA-B23D-4D5B809FD1B3}" type="pres">
      <dgm:prSet presAssocID="{E9F58BF4-C7A4-4593-84FF-CEFA36413F34}" presName="spaceBetweenRectangles" presStyleCnt="0"/>
      <dgm:spPr/>
    </dgm:pt>
    <dgm:pt modelId="{FB5DD4DA-5C36-40CF-926F-F4B2A4D21395}" type="pres">
      <dgm:prSet presAssocID="{16308EFA-6BC7-46BD-8D6A-B1AD900C50F2}" presName="parentLin" presStyleCnt="0"/>
      <dgm:spPr/>
    </dgm:pt>
    <dgm:pt modelId="{8DF84F07-7899-41F5-B5D9-9F1FD4AE42F2}" type="pres">
      <dgm:prSet presAssocID="{16308EFA-6BC7-46BD-8D6A-B1AD900C50F2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9B94B47A-1D00-4761-89B1-DF768FE1615D}" type="pres">
      <dgm:prSet presAssocID="{16308EFA-6BC7-46BD-8D6A-B1AD900C50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07C7681-6F24-4B3E-A42F-64C7B4DE348E}" type="pres">
      <dgm:prSet presAssocID="{16308EFA-6BC7-46BD-8D6A-B1AD900C50F2}" presName="negativeSpace" presStyleCnt="0"/>
      <dgm:spPr/>
    </dgm:pt>
    <dgm:pt modelId="{5DF382C3-721D-4DEF-ADF3-6E69F2904287}" type="pres">
      <dgm:prSet presAssocID="{16308EFA-6BC7-46BD-8D6A-B1AD900C50F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BA39CD4-2A25-4B09-B459-0556952B30CB}" type="pres">
      <dgm:prSet presAssocID="{E5418E96-C89C-4EE5-B80A-4381AED85BA1}" presName="spaceBetweenRectangles" presStyleCnt="0"/>
      <dgm:spPr/>
    </dgm:pt>
    <dgm:pt modelId="{ECB783AE-6174-4D14-8250-83FA37527712}" type="pres">
      <dgm:prSet presAssocID="{40D7A19C-AA40-48FC-B1AE-FDF8E18C4DB9}" presName="parentLin" presStyleCnt="0"/>
      <dgm:spPr/>
    </dgm:pt>
    <dgm:pt modelId="{A20BA65F-4359-40C2-8661-F039AA80CB84}" type="pres">
      <dgm:prSet presAssocID="{40D7A19C-AA40-48FC-B1AE-FDF8E18C4DB9}" presName="parentLeftMargin" presStyleLbl="node1" presStyleIdx="1" presStyleCnt="3"/>
      <dgm:spPr/>
      <dgm:t>
        <a:bodyPr/>
        <a:lstStyle/>
        <a:p>
          <a:endParaRPr lang="en-AU"/>
        </a:p>
      </dgm:t>
    </dgm:pt>
    <dgm:pt modelId="{D4F1BEA3-D18C-4CD6-8F71-310BAE23F36B}" type="pres">
      <dgm:prSet presAssocID="{40D7A19C-AA40-48FC-B1AE-FDF8E18C4DB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F43ACA5-9B13-4936-A95F-7534993F6724}" type="pres">
      <dgm:prSet presAssocID="{40D7A19C-AA40-48FC-B1AE-FDF8E18C4DB9}" presName="negativeSpace" presStyleCnt="0"/>
      <dgm:spPr/>
    </dgm:pt>
    <dgm:pt modelId="{117EB560-324E-4927-B51E-49E62E9692B2}" type="pres">
      <dgm:prSet presAssocID="{40D7A19C-AA40-48FC-B1AE-FDF8E18C4DB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E93597EA-5601-4813-960A-FA2ACB9AB832}" srcId="{7574597B-889B-414F-BE69-3CFC8FA5B7BB}" destId="{EBC0ACC4-EBA5-415A-929F-64A816320488}" srcOrd="1" destOrd="0" parTransId="{EF89B709-ED5D-4386-98E3-2859C100DC63}" sibTransId="{8660AE9E-0BED-4EA3-AB6C-A8BF52FAFBBF}"/>
    <dgm:cxn modelId="{332156EF-D11C-4D1F-94D0-FA9998804DD0}" type="presOf" srcId="{7574597B-889B-414F-BE69-3CFC8FA5B7BB}" destId="{B478B0DB-78BF-46B5-98C7-DCAA001752B2}" srcOrd="1" destOrd="0" presId="urn:microsoft.com/office/officeart/2005/8/layout/list1"/>
    <dgm:cxn modelId="{F751BDBC-A4A0-4695-91AA-38C952DA0996}" srcId="{86FA6952-8750-4FAD-B6C2-A5E5BFBABFED}" destId="{16308EFA-6BC7-46BD-8D6A-B1AD900C50F2}" srcOrd="1" destOrd="0" parTransId="{C59A2E1C-F065-4CCE-97BC-D289D9186E81}" sibTransId="{E5418E96-C89C-4EE5-B80A-4381AED85BA1}"/>
    <dgm:cxn modelId="{8E1FAA9C-3D24-46CC-92B9-8084895CEB9C}" type="presOf" srcId="{70E0C079-230E-4AE7-9429-E5406867B6FB}" destId="{117EB560-324E-4927-B51E-49E62E9692B2}" srcOrd="0" destOrd="0" presId="urn:microsoft.com/office/officeart/2005/8/layout/list1"/>
    <dgm:cxn modelId="{60CEBE78-EE0D-4D55-9C14-57F95ADF3B34}" srcId="{40D7A19C-AA40-48FC-B1AE-FDF8E18C4DB9}" destId="{70E0C079-230E-4AE7-9429-E5406867B6FB}" srcOrd="0" destOrd="0" parTransId="{9D00CA55-7B7E-4AEE-9E1C-DEDD27FCC18B}" sibTransId="{263B0901-D5E6-454D-91A0-B9C76230D6C0}"/>
    <dgm:cxn modelId="{7E436F71-8778-4D11-87A1-D35276761842}" srcId="{16308EFA-6BC7-46BD-8D6A-B1AD900C50F2}" destId="{E51DC679-442F-4A78-83D3-1126FE893C7F}" srcOrd="1" destOrd="0" parTransId="{87AA91A5-7822-491A-A0C4-CF48159AB70E}" sibTransId="{4D188E30-854A-46CE-895A-C8E0DA29C64B}"/>
    <dgm:cxn modelId="{F3AB3860-537F-4B89-A06E-7DD7B10EBFD6}" type="presOf" srcId="{7569921D-65B2-4E14-9BA5-EB5B170F70A1}" destId="{5DF382C3-721D-4DEF-ADF3-6E69F2904287}" srcOrd="0" destOrd="0" presId="urn:microsoft.com/office/officeart/2005/8/layout/list1"/>
    <dgm:cxn modelId="{61331012-2F30-4966-A24B-6E89CBCFEDF5}" type="presOf" srcId="{7574597B-889B-414F-BE69-3CFC8FA5B7BB}" destId="{C3557B37-05A1-4E27-97A0-1DF8995C9171}" srcOrd="0" destOrd="0" presId="urn:microsoft.com/office/officeart/2005/8/layout/list1"/>
    <dgm:cxn modelId="{B4F9164E-9993-4638-91F7-6B3DCBDDE8F6}" type="presOf" srcId="{16308EFA-6BC7-46BD-8D6A-B1AD900C50F2}" destId="{9B94B47A-1D00-4761-89B1-DF768FE1615D}" srcOrd="1" destOrd="0" presId="urn:microsoft.com/office/officeart/2005/8/layout/list1"/>
    <dgm:cxn modelId="{0FFEF706-7989-4A33-B43A-945D6F07476C}" type="presOf" srcId="{86FA6952-8750-4FAD-B6C2-A5E5BFBABFED}" destId="{90D1162E-F2CC-435D-B177-BA840053E262}" srcOrd="0" destOrd="0" presId="urn:microsoft.com/office/officeart/2005/8/layout/list1"/>
    <dgm:cxn modelId="{B265FE2D-55C9-4259-8CCA-387287CE1E28}" type="presOf" srcId="{40D7A19C-AA40-48FC-B1AE-FDF8E18C4DB9}" destId="{D4F1BEA3-D18C-4CD6-8F71-310BAE23F36B}" srcOrd="1" destOrd="0" presId="urn:microsoft.com/office/officeart/2005/8/layout/list1"/>
    <dgm:cxn modelId="{132A5256-3B2B-4466-9F90-A8E58CE0BAA2}" srcId="{86FA6952-8750-4FAD-B6C2-A5E5BFBABFED}" destId="{7574597B-889B-414F-BE69-3CFC8FA5B7BB}" srcOrd="0" destOrd="0" parTransId="{BD7D5528-1678-49E3-A3F8-66AE8964595F}" sibTransId="{E9F58BF4-C7A4-4593-84FF-CEFA36413F34}"/>
    <dgm:cxn modelId="{42491A61-9FD4-427F-A0C1-6A1860D6028D}" srcId="{7574597B-889B-414F-BE69-3CFC8FA5B7BB}" destId="{A4631D37-F57F-4436-8FCB-4FB910C49248}" srcOrd="0" destOrd="0" parTransId="{81C0B9B7-817B-41E6-A24B-74F0C909D336}" sibTransId="{25CE92F0-2EB2-4D69-816E-42031F6EAF14}"/>
    <dgm:cxn modelId="{ACD6B0D2-D823-4202-AF83-AFF267B304FA}" type="presOf" srcId="{16308EFA-6BC7-46BD-8D6A-B1AD900C50F2}" destId="{8DF84F07-7899-41F5-B5D9-9F1FD4AE42F2}" srcOrd="0" destOrd="0" presId="urn:microsoft.com/office/officeart/2005/8/layout/list1"/>
    <dgm:cxn modelId="{4BA6AE61-13FE-4222-BF8E-9BEF4A618B6B}" srcId="{86FA6952-8750-4FAD-B6C2-A5E5BFBABFED}" destId="{40D7A19C-AA40-48FC-B1AE-FDF8E18C4DB9}" srcOrd="2" destOrd="0" parTransId="{FF4B61B7-74EA-45ED-B0C3-1106EDE71BD3}" sibTransId="{62AA52A8-2611-4E2B-A9D4-E8C00A34CE47}"/>
    <dgm:cxn modelId="{6265E45D-6ADE-4EF7-99D0-B85AF66D39EC}" type="presOf" srcId="{A4631D37-F57F-4436-8FCB-4FB910C49248}" destId="{88F77223-DE3A-4CAD-9104-0467022154C2}" srcOrd="0" destOrd="0" presId="urn:microsoft.com/office/officeart/2005/8/layout/list1"/>
    <dgm:cxn modelId="{A2FB50E5-5F0D-41AA-B6AC-F12231ADD077}" type="presOf" srcId="{EBC0ACC4-EBA5-415A-929F-64A816320488}" destId="{88F77223-DE3A-4CAD-9104-0467022154C2}" srcOrd="0" destOrd="1" presId="urn:microsoft.com/office/officeart/2005/8/layout/list1"/>
    <dgm:cxn modelId="{BAA6445C-ED2C-4FB2-8811-7D05AEE48FC6}" type="presOf" srcId="{40D7A19C-AA40-48FC-B1AE-FDF8E18C4DB9}" destId="{A20BA65F-4359-40C2-8661-F039AA80CB84}" srcOrd="0" destOrd="0" presId="urn:microsoft.com/office/officeart/2005/8/layout/list1"/>
    <dgm:cxn modelId="{538AEDC2-4919-46E2-9DF4-74486C43F290}" srcId="{16308EFA-6BC7-46BD-8D6A-B1AD900C50F2}" destId="{7569921D-65B2-4E14-9BA5-EB5B170F70A1}" srcOrd="0" destOrd="0" parTransId="{3E01E78B-F054-41C4-8858-CF3DDA11181E}" sibTransId="{50DBAF32-F7D2-47CE-A20C-6952DEF8C590}"/>
    <dgm:cxn modelId="{F60F8BFA-0AE2-453B-B37F-DB97CAC0A0A6}" type="presOf" srcId="{E51DC679-442F-4A78-83D3-1126FE893C7F}" destId="{5DF382C3-721D-4DEF-ADF3-6E69F2904287}" srcOrd="0" destOrd="1" presId="urn:microsoft.com/office/officeart/2005/8/layout/list1"/>
    <dgm:cxn modelId="{175E71B4-544C-4D86-9557-8B417126FDC5}" type="presParOf" srcId="{90D1162E-F2CC-435D-B177-BA840053E262}" destId="{C2ADE279-47A7-4EB2-94EF-D025BECADCB0}" srcOrd="0" destOrd="0" presId="urn:microsoft.com/office/officeart/2005/8/layout/list1"/>
    <dgm:cxn modelId="{911B57B4-7664-4ECF-92C1-672DC49BB8D9}" type="presParOf" srcId="{C2ADE279-47A7-4EB2-94EF-D025BECADCB0}" destId="{C3557B37-05A1-4E27-97A0-1DF8995C9171}" srcOrd="0" destOrd="0" presId="urn:microsoft.com/office/officeart/2005/8/layout/list1"/>
    <dgm:cxn modelId="{ED473017-8E2F-49AE-8EBB-BB052E2B55B8}" type="presParOf" srcId="{C2ADE279-47A7-4EB2-94EF-D025BECADCB0}" destId="{B478B0DB-78BF-46B5-98C7-DCAA001752B2}" srcOrd="1" destOrd="0" presId="urn:microsoft.com/office/officeart/2005/8/layout/list1"/>
    <dgm:cxn modelId="{2405D426-249B-42C8-BF9E-ED8C18606D28}" type="presParOf" srcId="{90D1162E-F2CC-435D-B177-BA840053E262}" destId="{7E9BA654-AEB7-4E57-A4F3-7F4D8ECF47BB}" srcOrd="1" destOrd="0" presId="urn:microsoft.com/office/officeart/2005/8/layout/list1"/>
    <dgm:cxn modelId="{EA122C0F-B905-476C-9D14-668FE3CF4A31}" type="presParOf" srcId="{90D1162E-F2CC-435D-B177-BA840053E262}" destId="{88F77223-DE3A-4CAD-9104-0467022154C2}" srcOrd="2" destOrd="0" presId="urn:microsoft.com/office/officeart/2005/8/layout/list1"/>
    <dgm:cxn modelId="{14C212FC-93B5-490F-88CD-E69A1D0A9C7F}" type="presParOf" srcId="{90D1162E-F2CC-435D-B177-BA840053E262}" destId="{0ACF717D-718E-45FA-B23D-4D5B809FD1B3}" srcOrd="3" destOrd="0" presId="urn:microsoft.com/office/officeart/2005/8/layout/list1"/>
    <dgm:cxn modelId="{D54B06B8-AB54-4C3C-B13C-4B2D06677386}" type="presParOf" srcId="{90D1162E-F2CC-435D-B177-BA840053E262}" destId="{FB5DD4DA-5C36-40CF-926F-F4B2A4D21395}" srcOrd="4" destOrd="0" presId="urn:microsoft.com/office/officeart/2005/8/layout/list1"/>
    <dgm:cxn modelId="{0F5E06D6-AEF6-4464-AF55-928217AD580C}" type="presParOf" srcId="{FB5DD4DA-5C36-40CF-926F-F4B2A4D21395}" destId="{8DF84F07-7899-41F5-B5D9-9F1FD4AE42F2}" srcOrd="0" destOrd="0" presId="urn:microsoft.com/office/officeart/2005/8/layout/list1"/>
    <dgm:cxn modelId="{BC7FEFD3-A263-4CAE-827F-F3E05A986353}" type="presParOf" srcId="{FB5DD4DA-5C36-40CF-926F-F4B2A4D21395}" destId="{9B94B47A-1D00-4761-89B1-DF768FE1615D}" srcOrd="1" destOrd="0" presId="urn:microsoft.com/office/officeart/2005/8/layout/list1"/>
    <dgm:cxn modelId="{5D314C74-F4D3-4492-9EFB-8F1C6BABDFDC}" type="presParOf" srcId="{90D1162E-F2CC-435D-B177-BA840053E262}" destId="{507C7681-6F24-4B3E-A42F-64C7B4DE348E}" srcOrd="5" destOrd="0" presId="urn:microsoft.com/office/officeart/2005/8/layout/list1"/>
    <dgm:cxn modelId="{BDB79A25-1FD8-4119-B470-248CDF32735C}" type="presParOf" srcId="{90D1162E-F2CC-435D-B177-BA840053E262}" destId="{5DF382C3-721D-4DEF-ADF3-6E69F2904287}" srcOrd="6" destOrd="0" presId="urn:microsoft.com/office/officeart/2005/8/layout/list1"/>
    <dgm:cxn modelId="{57D97BA6-5C0C-47EB-9A47-C5633DA8DC72}" type="presParOf" srcId="{90D1162E-F2CC-435D-B177-BA840053E262}" destId="{2BA39CD4-2A25-4B09-B459-0556952B30CB}" srcOrd="7" destOrd="0" presId="urn:microsoft.com/office/officeart/2005/8/layout/list1"/>
    <dgm:cxn modelId="{F0D690C3-EDDD-470D-9B7F-31104C5103C5}" type="presParOf" srcId="{90D1162E-F2CC-435D-B177-BA840053E262}" destId="{ECB783AE-6174-4D14-8250-83FA37527712}" srcOrd="8" destOrd="0" presId="urn:microsoft.com/office/officeart/2005/8/layout/list1"/>
    <dgm:cxn modelId="{1DA0EFF6-E3A7-4540-8AAF-A9AFB7CE2A13}" type="presParOf" srcId="{ECB783AE-6174-4D14-8250-83FA37527712}" destId="{A20BA65F-4359-40C2-8661-F039AA80CB84}" srcOrd="0" destOrd="0" presId="urn:microsoft.com/office/officeart/2005/8/layout/list1"/>
    <dgm:cxn modelId="{5FD30215-6C5A-4DED-94C1-142D9589C961}" type="presParOf" srcId="{ECB783AE-6174-4D14-8250-83FA37527712}" destId="{D4F1BEA3-D18C-4CD6-8F71-310BAE23F36B}" srcOrd="1" destOrd="0" presId="urn:microsoft.com/office/officeart/2005/8/layout/list1"/>
    <dgm:cxn modelId="{FFBF6166-ABAC-4BD6-9B10-0DCD3AACEDAC}" type="presParOf" srcId="{90D1162E-F2CC-435D-B177-BA840053E262}" destId="{AF43ACA5-9B13-4936-A95F-7534993F6724}" srcOrd="9" destOrd="0" presId="urn:microsoft.com/office/officeart/2005/8/layout/list1"/>
    <dgm:cxn modelId="{8168C05A-3D42-4ADE-8415-AF5BDB1E8691}" type="presParOf" srcId="{90D1162E-F2CC-435D-B177-BA840053E262}" destId="{117EB560-324E-4927-B51E-49E62E9692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721F0-D385-4184-966A-D175F5974816}">
      <dsp:nvSpPr>
        <dsp:cNvPr id="0" name=""/>
        <dsp:cNvSpPr/>
      </dsp:nvSpPr>
      <dsp:spPr>
        <a:xfrm>
          <a:off x="0" y="1979521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Multiple births at less than 2 years apart leads to higher risk of maternal death</a:t>
          </a:r>
          <a:endParaRPr lang="en-AU" sz="800" kern="1200" dirty="0"/>
        </a:p>
      </dsp:txBody>
      <dsp:txXfrm>
        <a:off x="19159" y="1998680"/>
        <a:ext cx="1269968" cy="615825"/>
      </dsp:txXfrm>
    </dsp:sp>
    <dsp:sp modelId="{DB9F50A6-3AAA-43E8-884D-C6DF3652E029}">
      <dsp:nvSpPr>
        <dsp:cNvPr id="0" name=""/>
        <dsp:cNvSpPr/>
      </dsp:nvSpPr>
      <dsp:spPr>
        <a:xfrm rot="17148936">
          <a:off x="734090" y="1534148"/>
          <a:ext cx="1578635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1578635" y="13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1483942" y="1507690"/>
        <a:ext cx="78931" cy="78931"/>
      </dsp:txXfrm>
    </dsp:sp>
    <dsp:sp modelId="{CB92DA07-C6C1-4A64-BDD4-805D270C8046}">
      <dsp:nvSpPr>
        <dsp:cNvPr id="0" name=""/>
        <dsp:cNvSpPr/>
      </dsp:nvSpPr>
      <dsp:spPr>
        <a:xfrm>
          <a:off x="1738530" y="460647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Community  lack knowledge of risks of such births</a:t>
          </a:r>
          <a:endParaRPr lang="en-AU" sz="800" kern="1200" dirty="0"/>
        </a:p>
      </dsp:txBody>
      <dsp:txXfrm>
        <a:off x="1757689" y="479806"/>
        <a:ext cx="1269968" cy="615825"/>
      </dsp:txXfrm>
    </dsp:sp>
    <dsp:sp modelId="{ECCC1040-ACC4-4642-B983-ACB170CDCAC1}">
      <dsp:nvSpPr>
        <dsp:cNvPr id="0" name=""/>
        <dsp:cNvSpPr/>
      </dsp:nvSpPr>
      <dsp:spPr>
        <a:xfrm rot="19163358">
          <a:off x="2980206" y="594690"/>
          <a:ext cx="553128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553128" y="13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242942" y="593870"/>
        <a:ext cx="27656" cy="27656"/>
      </dsp:txXfrm>
    </dsp:sp>
    <dsp:sp modelId="{0F0E9503-0008-489B-A8A0-F134613FC23C}">
      <dsp:nvSpPr>
        <dsp:cNvPr id="0" name=""/>
        <dsp:cNvSpPr/>
      </dsp:nvSpPr>
      <dsp:spPr>
        <a:xfrm>
          <a:off x="3466724" y="100606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Few forums in which birth spacing and links to family planning are discussed that include both men and women</a:t>
          </a:r>
          <a:endParaRPr lang="en-AU" sz="800" kern="1200" dirty="0"/>
        </a:p>
      </dsp:txBody>
      <dsp:txXfrm>
        <a:off x="3485883" y="119765"/>
        <a:ext cx="1269968" cy="615825"/>
      </dsp:txXfrm>
    </dsp:sp>
    <dsp:sp modelId="{92ECE100-0E72-452A-BCA8-956F5D6F2E2B}">
      <dsp:nvSpPr>
        <dsp:cNvPr id="0" name=""/>
        <dsp:cNvSpPr/>
      </dsp:nvSpPr>
      <dsp:spPr>
        <a:xfrm rot="2436642">
          <a:off x="2980206" y="954731"/>
          <a:ext cx="553128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553128" y="13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242942" y="953910"/>
        <a:ext cx="27656" cy="27656"/>
      </dsp:txXfrm>
    </dsp:sp>
    <dsp:sp modelId="{D89805E0-14B3-4867-B54C-664E5CCB3817}">
      <dsp:nvSpPr>
        <dsp:cNvPr id="0" name=""/>
        <dsp:cNvSpPr/>
      </dsp:nvSpPr>
      <dsp:spPr>
        <a:xfrm>
          <a:off x="3466724" y="820687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Midwives skills and personal attributes not effective to provide family planning counselling</a:t>
          </a:r>
          <a:endParaRPr lang="en-AU" sz="800" kern="1200" dirty="0"/>
        </a:p>
      </dsp:txBody>
      <dsp:txXfrm>
        <a:off x="3485883" y="839846"/>
        <a:ext cx="1269968" cy="615825"/>
      </dsp:txXfrm>
    </dsp:sp>
    <dsp:sp modelId="{3F19EE88-A0A1-4128-98F8-5336BDA0EEC0}">
      <dsp:nvSpPr>
        <dsp:cNvPr id="0" name=""/>
        <dsp:cNvSpPr/>
      </dsp:nvSpPr>
      <dsp:spPr>
        <a:xfrm rot="21546430">
          <a:off x="1308260" y="2290232"/>
          <a:ext cx="43029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430297" y="13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1512651" y="2292483"/>
        <a:ext cx="21514" cy="21514"/>
      </dsp:txXfrm>
    </dsp:sp>
    <dsp:sp modelId="{7FF3A1F8-D2A4-4B8E-BB1F-FCE548205092}">
      <dsp:nvSpPr>
        <dsp:cNvPr id="0" name=""/>
        <dsp:cNvSpPr/>
      </dsp:nvSpPr>
      <dsp:spPr>
        <a:xfrm>
          <a:off x="1738530" y="1972816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Low status of women</a:t>
          </a:r>
          <a:endParaRPr lang="en-AU" sz="800" kern="1200" dirty="0"/>
        </a:p>
      </dsp:txBody>
      <dsp:txXfrm>
        <a:off x="1757689" y="1991975"/>
        <a:ext cx="1269968" cy="615825"/>
      </dsp:txXfrm>
    </dsp:sp>
    <dsp:sp modelId="{F4C35432-E224-4FD8-B8E1-F20A136C4361}">
      <dsp:nvSpPr>
        <dsp:cNvPr id="0" name=""/>
        <dsp:cNvSpPr/>
      </dsp:nvSpPr>
      <dsp:spPr>
        <a:xfrm rot="18851013">
          <a:off x="2955528" y="2070856"/>
          <a:ext cx="602485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602485" y="13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241708" y="2068801"/>
        <a:ext cx="30124" cy="30124"/>
      </dsp:txXfrm>
    </dsp:sp>
    <dsp:sp modelId="{3DFDB882-5EC7-480E-98B3-7CDF90D84031}">
      <dsp:nvSpPr>
        <dsp:cNvPr id="0" name=""/>
        <dsp:cNvSpPr/>
      </dsp:nvSpPr>
      <dsp:spPr>
        <a:xfrm>
          <a:off x="3466724" y="1540768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Low level of education</a:t>
          </a:r>
          <a:endParaRPr lang="en-AU" sz="800" kern="1200" dirty="0"/>
        </a:p>
      </dsp:txBody>
      <dsp:txXfrm>
        <a:off x="3485883" y="1559927"/>
        <a:ext cx="1269968" cy="615825"/>
      </dsp:txXfrm>
    </dsp:sp>
    <dsp:sp modelId="{A3010591-5AD1-4002-ABDD-D7E8A379E639}">
      <dsp:nvSpPr>
        <dsp:cNvPr id="0" name=""/>
        <dsp:cNvSpPr/>
      </dsp:nvSpPr>
      <dsp:spPr>
        <a:xfrm rot="2066872">
          <a:off x="3002170" y="2430896"/>
          <a:ext cx="509200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509200" y="13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244040" y="2431174"/>
        <a:ext cx="25460" cy="25460"/>
      </dsp:txXfrm>
    </dsp:sp>
    <dsp:sp modelId="{A903E0C9-181F-4CB2-9D52-53786B2E4B7F}">
      <dsp:nvSpPr>
        <dsp:cNvPr id="0" name=""/>
        <dsp:cNvSpPr/>
      </dsp:nvSpPr>
      <dsp:spPr>
        <a:xfrm>
          <a:off x="3466724" y="2260848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Early marriage and stay in husbands family home </a:t>
          </a:r>
          <a:endParaRPr lang="en-AU" sz="800" kern="1200" dirty="0"/>
        </a:p>
      </dsp:txBody>
      <dsp:txXfrm>
        <a:off x="3485883" y="2280007"/>
        <a:ext cx="1269968" cy="615825"/>
      </dsp:txXfrm>
    </dsp:sp>
    <dsp:sp modelId="{F305D2A7-5AF5-40C7-9AF1-EDF7911F2104}">
      <dsp:nvSpPr>
        <dsp:cNvPr id="0" name=""/>
        <dsp:cNvSpPr/>
      </dsp:nvSpPr>
      <dsp:spPr>
        <a:xfrm rot="4185027">
          <a:off x="833843" y="2974309"/>
          <a:ext cx="1451137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1451137" y="13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1523134" y="2951038"/>
        <a:ext cx="72556" cy="72556"/>
      </dsp:txXfrm>
    </dsp:sp>
    <dsp:sp modelId="{DD957D9F-59EB-44EA-A383-7EBDCC7A2D3A}">
      <dsp:nvSpPr>
        <dsp:cNvPr id="0" name=""/>
        <dsp:cNvSpPr/>
      </dsp:nvSpPr>
      <dsp:spPr>
        <a:xfrm>
          <a:off x="1810539" y="3340970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Differential costs to users and providers of long term acting reversible  method</a:t>
          </a:r>
          <a:endParaRPr lang="en-AU" sz="800" kern="1200" dirty="0"/>
        </a:p>
      </dsp:txBody>
      <dsp:txXfrm>
        <a:off x="1829698" y="3360129"/>
        <a:ext cx="1269968" cy="615825"/>
      </dsp:txXfrm>
    </dsp:sp>
    <dsp:sp modelId="{A0F272A3-BDFC-4306-9AD8-46143DB4BC7D}">
      <dsp:nvSpPr>
        <dsp:cNvPr id="0" name=""/>
        <dsp:cNvSpPr/>
      </dsp:nvSpPr>
      <dsp:spPr>
        <a:xfrm rot="18841050">
          <a:off x="3042443" y="3475013"/>
          <a:ext cx="500662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500662" y="13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280258" y="3475504"/>
        <a:ext cx="25033" cy="25033"/>
      </dsp:txXfrm>
    </dsp:sp>
    <dsp:sp modelId="{AD966C16-30FA-42A1-B458-A843BBA4D19F}">
      <dsp:nvSpPr>
        <dsp:cNvPr id="0" name=""/>
        <dsp:cNvSpPr/>
      </dsp:nvSpPr>
      <dsp:spPr>
        <a:xfrm>
          <a:off x="3466724" y="2980929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High upfront cost for women to access long-term method</a:t>
          </a:r>
          <a:endParaRPr lang="en-AU" sz="800" kern="1200" dirty="0"/>
        </a:p>
      </dsp:txBody>
      <dsp:txXfrm>
        <a:off x="3485883" y="3000088"/>
        <a:ext cx="1269968" cy="615825"/>
      </dsp:txXfrm>
    </dsp:sp>
    <dsp:sp modelId="{065564DB-C3F0-4006-B894-154F78A58978}">
      <dsp:nvSpPr>
        <dsp:cNvPr id="0" name=""/>
        <dsp:cNvSpPr/>
      </dsp:nvSpPr>
      <dsp:spPr>
        <a:xfrm rot="2758950">
          <a:off x="3042443" y="3835053"/>
          <a:ext cx="500662" cy="26015"/>
        </a:xfrm>
        <a:custGeom>
          <a:avLst/>
          <a:gdLst/>
          <a:ahLst/>
          <a:cxnLst/>
          <a:rect l="0" t="0" r="0" b="0"/>
          <a:pathLst>
            <a:path>
              <a:moveTo>
                <a:pt x="0" y="13007"/>
              </a:moveTo>
              <a:lnTo>
                <a:pt x="500662" y="13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>
        <a:off x="3280258" y="3835545"/>
        <a:ext cx="25033" cy="25033"/>
      </dsp:txXfrm>
    </dsp:sp>
    <dsp:sp modelId="{B06BF8CC-15B2-4A3E-B7FE-C229EDFD1DEE}">
      <dsp:nvSpPr>
        <dsp:cNvPr id="0" name=""/>
        <dsp:cNvSpPr/>
      </dsp:nvSpPr>
      <dsp:spPr>
        <a:xfrm>
          <a:off x="3466724" y="3701010"/>
          <a:ext cx="1308286" cy="65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kern="1200" dirty="0" smtClean="0"/>
            <a:t>Financial incentive for returning women for short term methods </a:t>
          </a:r>
          <a:r>
            <a:rPr lang="en-AU" sz="800" kern="1200" dirty="0" err="1" smtClean="0"/>
            <a:t>esp</a:t>
          </a:r>
          <a:r>
            <a:rPr lang="en-AU" sz="800" kern="1200" dirty="0" smtClean="0"/>
            <a:t> for private providers</a:t>
          </a:r>
          <a:endParaRPr lang="en-AU" sz="800" kern="1200" dirty="0"/>
        </a:p>
      </dsp:txBody>
      <dsp:txXfrm>
        <a:off x="3485883" y="3720169"/>
        <a:ext cx="1269968" cy="615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77223-DE3A-4CAD-9104-0467022154C2}">
      <dsp:nvSpPr>
        <dsp:cNvPr id="0" name=""/>
        <dsp:cNvSpPr/>
      </dsp:nvSpPr>
      <dsp:spPr>
        <a:xfrm>
          <a:off x="0" y="895314"/>
          <a:ext cx="306034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16" tIns="208280" rIns="23751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Mass Media Messaging for Family Planning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Family Planning Counselling by non-medical FP counsellors (e.g. Kader, </a:t>
          </a:r>
          <a:r>
            <a:rPr lang="en-AU" sz="1000" kern="1200" dirty="0" err="1" smtClean="0"/>
            <a:t>Desa</a:t>
          </a:r>
          <a:r>
            <a:rPr lang="en-AU" sz="1000" kern="1200" dirty="0" smtClean="0"/>
            <a:t> </a:t>
          </a:r>
          <a:r>
            <a:rPr lang="en-AU" sz="1000" kern="1200" dirty="0" err="1" smtClean="0"/>
            <a:t>Siaga</a:t>
          </a:r>
          <a:r>
            <a:rPr lang="en-AU" sz="1000" kern="1200" dirty="0" smtClean="0"/>
            <a:t> Network that already exist)</a:t>
          </a:r>
          <a:endParaRPr lang="en-AU" sz="1000" kern="1200" dirty="0"/>
        </a:p>
      </dsp:txBody>
      <dsp:txXfrm>
        <a:off x="0" y="895314"/>
        <a:ext cx="3060340" cy="866250"/>
      </dsp:txXfrm>
    </dsp:sp>
    <dsp:sp modelId="{B478B0DB-78BF-46B5-98C7-DCAA001752B2}">
      <dsp:nvSpPr>
        <dsp:cNvPr id="0" name=""/>
        <dsp:cNvSpPr/>
      </dsp:nvSpPr>
      <dsp:spPr>
        <a:xfrm>
          <a:off x="153017" y="747713"/>
          <a:ext cx="214223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71" tIns="0" rIns="80971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Behaviour Change Communication</a:t>
          </a:r>
          <a:endParaRPr lang="en-AU" sz="1000" kern="1200" dirty="0"/>
        </a:p>
      </dsp:txBody>
      <dsp:txXfrm>
        <a:off x="167427" y="762123"/>
        <a:ext cx="2113418" cy="266380"/>
      </dsp:txXfrm>
    </dsp:sp>
    <dsp:sp modelId="{5DF382C3-721D-4DEF-ADF3-6E69F2904287}">
      <dsp:nvSpPr>
        <dsp:cNvPr id="0" name=""/>
        <dsp:cNvSpPr/>
      </dsp:nvSpPr>
      <dsp:spPr>
        <a:xfrm>
          <a:off x="0" y="1963164"/>
          <a:ext cx="306034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16" tIns="208280" rIns="23751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Skills for providers in Family Planning Counselling</a:t>
          </a:r>
          <a:endParaRPr lang="en-A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Skills for providers in LARC (IUD &amp; Implant)  insertions</a:t>
          </a:r>
          <a:endParaRPr lang="en-AU" sz="1000" kern="1200" dirty="0"/>
        </a:p>
      </dsp:txBody>
      <dsp:txXfrm>
        <a:off x="0" y="1963164"/>
        <a:ext cx="3060340" cy="866250"/>
      </dsp:txXfrm>
    </dsp:sp>
    <dsp:sp modelId="{9B94B47A-1D00-4761-89B1-DF768FE1615D}">
      <dsp:nvSpPr>
        <dsp:cNvPr id="0" name=""/>
        <dsp:cNvSpPr/>
      </dsp:nvSpPr>
      <dsp:spPr>
        <a:xfrm>
          <a:off x="153017" y="1815564"/>
          <a:ext cx="214223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71" tIns="0" rIns="80971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Improving Access</a:t>
          </a:r>
          <a:endParaRPr lang="en-AU" sz="1000" kern="1200" dirty="0"/>
        </a:p>
      </dsp:txBody>
      <dsp:txXfrm>
        <a:off x="167427" y="1829974"/>
        <a:ext cx="2113418" cy="266380"/>
      </dsp:txXfrm>
    </dsp:sp>
    <dsp:sp modelId="{117EB560-324E-4927-B51E-49E62E9692B2}">
      <dsp:nvSpPr>
        <dsp:cNvPr id="0" name=""/>
        <dsp:cNvSpPr/>
      </dsp:nvSpPr>
      <dsp:spPr>
        <a:xfrm>
          <a:off x="0" y="3031014"/>
          <a:ext cx="3060340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516" tIns="208280" rIns="23751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000" kern="1200" dirty="0" smtClean="0"/>
            <a:t>Evaluation of compensating incentive introduction of BKKBN</a:t>
          </a:r>
          <a:endParaRPr lang="en-AU" sz="1000" kern="1200" dirty="0"/>
        </a:p>
      </dsp:txBody>
      <dsp:txXfrm>
        <a:off x="0" y="3031014"/>
        <a:ext cx="3060340" cy="567000"/>
      </dsp:txXfrm>
    </dsp:sp>
    <dsp:sp modelId="{D4F1BEA3-D18C-4CD6-8F71-310BAE23F36B}">
      <dsp:nvSpPr>
        <dsp:cNvPr id="0" name=""/>
        <dsp:cNvSpPr/>
      </dsp:nvSpPr>
      <dsp:spPr>
        <a:xfrm>
          <a:off x="153017" y="2883413"/>
          <a:ext cx="2142238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71" tIns="0" rIns="80971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Incentives for LAPM</a:t>
          </a:r>
          <a:endParaRPr lang="en-AU" sz="1000" kern="1200" dirty="0"/>
        </a:p>
      </dsp:txBody>
      <dsp:txXfrm>
        <a:off x="167427" y="2897823"/>
        <a:ext cx="2113418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7632-5EC5-43E0-BCB4-5DB0E95E7B7F}" type="datetimeFigureOut">
              <a:rPr lang="en-AU" smtClean="0"/>
              <a:t>18/03/2014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AEEBE-5AB0-4D52-8728-3B5C1647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267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AusAID MDG powerpoint_02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</p:pic>
      <p:sp>
        <p:nvSpPr>
          <p:cNvPr id="5123" name="Title Placeholder 1"/>
          <p:cNvSpPr>
            <a:spLocks noGrp="1"/>
          </p:cNvSpPr>
          <p:nvPr>
            <p:ph type="ctrTitle"/>
          </p:nvPr>
        </p:nvSpPr>
        <p:spPr>
          <a:xfrm>
            <a:off x="1908175" y="2636838"/>
            <a:ext cx="6550025" cy="647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5124" name="Text Placeholder 2"/>
          <p:cNvSpPr>
            <a:spLocks noGrp="1"/>
          </p:cNvSpPr>
          <p:nvPr>
            <p:ph type="subTitle" idx="1"/>
          </p:nvPr>
        </p:nvSpPr>
        <p:spPr>
          <a:xfrm>
            <a:off x="1908175" y="3484563"/>
            <a:ext cx="6542088" cy="622300"/>
          </a:xfrm>
        </p:spPr>
        <p:txBody>
          <a:bodyPr/>
          <a:lstStyle>
            <a:lvl1pPr marL="0" indent="0">
              <a:buFont typeface="Calibri" pitchFamily="34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179512" y="188640"/>
            <a:ext cx="828092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0734" y="188640"/>
            <a:ext cx="8963266" cy="1368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5126" name="Picture 6" descr="U:\IND\CHA\Branch Issues\COMMUNITY RELATIONS\LOGOS AND TEMPLATES\Logos\Australian Aid Identifier 2013\Australian Aid Identifier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9368"/>
            <a:ext cx="1512168" cy="6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 Same Side Corner Rectangle 3"/>
          <p:cNvSpPr/>
          <p:nvPr/>
        </p:nvSpPr>
        <p:spPr bwMode="auto">
          <a:xfrm>
            <a:off x="1979712" y="6400800"/>
            <a:ext cx="1872208" cy="457200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www.aid.dfat.gov.au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10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1401763"/>
            <a:ext cx="2057400" cy="472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1401763"/>
            <a:ext cx="6019800" cy="472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5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6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0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963" y="2132013"/>
            <a:ext cx="4038600" cy="3998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32013"/>
            <a:ext cx="4038600" cy="3998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04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99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6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AusAID MDG powerpoint_02-3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61963" y="1401763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1963" y="2132013"/>
            <a:ext cx="82296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80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&g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Proposed Family Planning Interventions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861048"/>
            <a:ext cx="6542088" cy="622300"/>
          </a:xfrm>
        </p:spPr>
        <p:txBody>
          <a:bodyPr/>
          <a:lstStyle/>
          <a:p>
            <a:r>
              <a:rPr lang="en-AU" dirty="0" smtClean="0"/>
              <a:t>Australia’s future support for Maternal &amp; Newborn Health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4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 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Timeframe: 8 years from January 2015</a:t>
            </a:r>
          </a:p>
          <a:p>
            <a:r>
              <a:rPr lang="en-AU" dirty="0" smtClean="0"/>
              <a:t>Proposed to focus in three provinces (NTT, NTB, East Java) and up to 30 districts in those provinces</a:t>
            </a:r>
          </a:p>
          <a:p>
            <a:r>
              <a:rPr lang="en-AU" dirty="0" smtClean="0"/>
              <a:t>Goal: Women and Children have access to improved quality of essential health services to live healthier and more productive lives</a:t>
            </a:r>
            <a:r>
              <a:rPr lang="en-AU" dirty="0" smtClean="0"/>
              <a:t>.</a:t>
            </a:r>
          </a:p>
          <a:p>
            <a:r>
              <a:rPr lang="en-AU" dirty="0" smtClean="0"/>
              <a:t>Integrate Family Planning, Nutrition and Primary Health Care Strengthening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52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26552"/>
            <a:ext cx="8229600" cy="606425"/>
          </a:xfrm>
        </p:spPr>
        <p:txBody>
          <a:bodyPr/>
          <a:lstStyle/>
          <a:p>
            <a:r>
              <a:rPr lang="en-AU" dirty="0" smtClean="0"/>
              <a:t>FAMILY PLANNING INTERVENTIONS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40207"/>
              </p:ext>
            </p:extLst>
          </p:nvPr>
        </p:nvGraphicFramePr>
        <p:xfrm>
          <a:off x="395536" y="2204864"/>
          <a:ext cx="497889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86652202"/>
              </p:ext>
            </p:extLst>
          </p:nvPr>
        </p:nvGraphicFramePr>
        <p:xfrm>
          <a:off x="5652120" y="2348880"/>
          <a:ext cx="3060340" cy="434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 5"/>
          <p:cNvSpPr/>
          <p:nvPr/>
        </p:nvSpPr>
        <p:spPr>
          <a:xfrm>
            <a:off x="1547664" y="1844824"/>
            <a:ext cx="21602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PROBLEM ANALYSIS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5658674" y="2096852"/>
            <a:ext cx="280831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PROPOSED INTERVENTIONS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95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1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DFAT Presentation Template</Template>
  <TotalTime>164</TotalTime>
  <Words>244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Powerpoint_1</vt:lpstr>
      <vt:lpstr>Proposed Family Planning Interventions</vt:lpstr>
      <vt:lpstr>Design Update</vt:lpstr>
      <vt:lpstr>FAMILY PLANNING INTERVENTIONS</vt:lpstr>
    </vt:vector>
  </TitlesOfParts>
  <Company>AusAID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 Setyowati</dc:creator>
  <cp:lastModifiedBy>Widya Setyowati</cp:lastModifiedBy>
  <cp:revision>10</cp:revision>
  <cp:lastPrinted>2014-03-18T06:13:22Z</cp:lastPrinted>
  <dcterms:created xsi:type="dcterms:W3CDTF">2014-03-13T05:17:03Z</dcterms:created>
  <dcterms:modified xsi:type="dcterms:W3CDTF">2014-03-18T06:13:37Z</dcterms:modified>
</cp:coreProperties>
</file>