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3" r:id="rId4"/>
    <p:sldId id="266" r:id="rId5"/>
    <p:sldId id="267" r:id="rId6"/>
    <p:sldId id="265" r:id="rId7"/>
    <p:sldId id="264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816B-A414-6D4D-84BF-B64B7FDAFD57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37E76-88B9-1349-BFEC-9973E067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3B8C4-5BF5-C647-9484-9EDC91D1B259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A8803-7BAC-8C42-A876-F311B611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hoping the</a:t>
            </a:r>
            <a:r>
              <a:rPr lang="en-US" dirty="0" smtClean="0"/>
              <a:t> strategy is not just limited to</a:t>
            </a:r>
            <a:r>
              <a:rPr lang="en-US" baseline="0" dirty="0" smtClean="0"/>
              <a:t> BKKBN strategy but bringing all other important stakeholders in family planning such as MOH and professional organization and as well private sectors and NGOs</a:t>
            </a:r>
          </a:p>
          <a:p>
            <a:endParaRPr lang="en-US" dirty="0" smtClean="0"/>
          </a:p>
          <a:p>
            <a:r>
              <a:rPr lang="en-US" dirty="0" smtClean="0"/>
              <a:t>The FP</a:t>
            </a:r>
            <a:r>
              <a:rPr lang="en-US" baseline="0" dirty="0" smtClean="0"/>
              <a:t> strategy is expected to give recommendations to be included to the next RPJMN and </a:t>
            </a:r>
            <a:r>
              <a:rPr lang="en-US" baseline="0" dirty="0" err="1" smtClean="0"/>
              <a:t>Renstra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ara</a:t>
            </a:r>
            <a:r>
              <a:rPr lang="en-US" baseline="0" dirty="0" smtClean="0"/>
              <a:t> currently under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A8803-7BAC-8C42-A876-F311B6117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should include warehousing,</a:t>
            </a:r>
            <a:r>
              <a:rPr lang="en-US" baseline="0" dirty="0" smtClean="0"/>
              <a:t> distribution, LMIS and capacity </a:t>
            </a:r>
            <a:r>
              <a:rPr lang="en-US" baseline="0" dirty="0" err="1" smtClean="0"/>
              <a:t>buidling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Evidence based strategy will link to the future works of WG on Rights and Empowerment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strategy is ready the work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A8803-7BAC-8C42-A876-F311B6117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Models should include warehousing,</a:t>
            </a:r>
            <a:r>
              <a:rPr lang="en-US" baseline="0" dirty="0" smtClean="0"/>
              <a:t> distribution, LMIS and capacity </a:t>
            </a:r>
            <a:r>
              <a:rPr lang="en-US" baseline="0" dirty="0" err="1" smtClean="0"/>
              <a:t>buidling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Evidence based strategy will link to the future works of WG on Rights and Empowerment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strategy is ready the work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A8803-7BAC-8C42-A876-F311B6117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3/18/14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65101"/>
            <a:ext cx="7772400" cy="4267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Progress Report to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FP2020 Country Committee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Working Group on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b="1" dirty="0" smtClean="0">
                <a:solidFill>
                  <a:schemeClr val="tx1"/>
                </a:solidFill>
              </a:rPr>
              <a:t>Family Planning Strategy</a:t>
            </a: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DFAT, Cyber 2 Building</a:t>
            </a:r>
          </a:p>
          <a:p>
            <a:r>
              <a:rPr lang="en-US" b="1" dirty="0" smtClean="0"/>
              <a:t>18 March 2014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469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7105"/>
            <a:ext cx="8229600" cy="788996"/>
          </a:xfrm>
        </p:spPr>
        <p:txBody>
          <a:bodyPr/>
          <a:lstStyle/>
          <a:p>
            <a:pPr algn="l"/>
            <a:r>
              <a:rPr lang="en-US" sz="4500" dirty="0" smtClean="0"/>
              <a:t>Background: WG FP Strategy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6017"/>
            <a:ext cx="8229600" cy="3986204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Terms of Reference:</a:t>
            </a:r>
          </a:p>
          <a:p>
            <a:pPr marL="400050" lvl="1" indent="0">
              <a:buNone/>
            </a:pPr>
            <a:r>
              <a:rPr lang="en-US" sz="3000" dirty="0" smtClean="0"/>
              <a:t>to </a:t>
            </a:r>
            <a:r>
              <a:rPr lang="en-US" sz="3000" dirty="0"/>
              <a:t>develop a framework for a rights-based national FP </a:t>
            </a:r>
            <a:r>
              <a:rPr lang="en-US" sz="3000" dirty="0" smtClean="0"/>
              <a:t>strategy, </a:t>
            </a:r>
            <a:r>
              <a:rPr lang="en-US" sz="3000" dirty="0"/>
              <a:t>building on the existing </a:t>
            </a:r>
            <a:r>
              <a:rPr lang="en-US" sz="3000" dirty="0" smtClean="0"/>
              <a:t>strategies and plans, </a:t>
            </a:r>
            <a:r>
              <a:rPr lang="en-US" sz="3000" dirty="0"/>
              <a:t>to accelerate progress towards achieving the </a:t>
            </a:r>
            <a:r>
              <a:rPr lang="en-US" sz="3000" i="1" dirty="0"/>
              <a:t>RPJMN</a:t>
            </a:r>
            <a:r>
              <a:rPr lang="en-US" sz="3000" dirty="0"/>
              <a:t> and MDG </a:t>
            </a:r>
            <a:r>
              <a:rPr lang="en-US" sz="3000" dirty="0" smtClean="0"/>
              <a:t>targets. </a:t>
            </a:r>
            <a:endParaRPr lang="en-US" sz="3000" dirty="0" smtClean="0"/>
          </a:p>
          <a:p>
            <a:pPr marL="400050" lvl="1" indent="0">
              <a:buNone/>
            </a:pPr>
            <a:endParaRPr lang="en-US" sz="2600" dirty="0" smtClean="0"/>
          </a:p>
          <a:p>
            <a:pPr marL="457200" indent="-457200"/>
            <a:r>
              <a:rPr lang="en-US" sz="3200" b="1" dirty="0" smtClean="0"/>
              <a:t>Members:</a:t>
            </a:r>
          </a:p>
          <a:p>
            <a:pPr marL="400050" lvl="1" indent="0">
              <a:buNone/>
            </a:pPr>
            <a:r>
              <a:rPr lang="en-US" sz="3000" dirty="0" smtClean="0"/>
              <a:t>BKKBN, MOH, BAPPENAS, POGI, IBI, IDI, WG Rights and Empowerment, UNFPA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5151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24"/>
            <a:ext cx="8229600" cy="1000676"/>
          </a:xfrm>
        </p:spPr>
        <p:txBody>
          <a:bodyPr/>
          <a:lstStyle/>
          <a:p>
            <a:r>
              <a:rPr lang="en-US" sz="4000" dirty="0" smtClean="0"/>
              <a:t>Activities Performed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53" y="2323652"/>
            <a:ext cx="7972347" cy="35089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Review of existing strategies, plans and related documents.</a:t>
            </a:r>
          </a:p>
          <a:p>
            <a:endParaRPr lang="en-US" sz="2800" dirty="0" smtClean="0"/>
          </a:p>
          <a:p>
            <a:r>
              <a:rPr lang="en-US" sz="2800" dirty="0" smtClean="0"/>
              <a:t>Individual Consultations with the members to develop framework for rights-based Family Planning </a:t>
            </a:r>
            <a:r>
              <a:rPr lang="en-US" sz="2800" dirty="0" err="1" smtClean="0"/>
              <a:t>programme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4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035"/>
            <a:ext cx="8229600" cy="813536"/>
          </a:xfrm>
        </p:spPr>
        <p:txBody>
          <a:bodyPr/>
          <a:lstStyle/>
          <a:p>
            <a:r>
              <a:rPr lang="en-US" sz="4000" dirty="0" smtClean="0"/>
              <a:t>Key issues discussed</a:t>
            </a:r>
            <a:r>
              <a:rPr lang="en-US" sz="4000" i="1" baseline="-25000" dirty="0" smtClean="0"/>
              <a:t>(1)</a:t>
            </a:r>
            <a:endParaRPr lang="en-US" sz="4000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5177"/>
            <a:ext cx="8229600" cy="436531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smtClean="0"/>
              <a:t>Access to all methods and informed choice as a right of women, men and young people was recognized by the members</a:t>
            </a:r>
            <a:r>
              <a:rPr lang="en-US" sz="2600" b="1" dirty="0" smtClean="0"/>
              <a:t>.</a:t>
            </a:r>
            <a:endParaRPr lang="en-US" sz="2600" b="1" dirty="0" smtClean="0"/>
          </a:p>
          <a:p>
            <a:pPr>
              <a:spcAft>
                <a:spcPts val="1200"/>
              </a:spcAft>
            </a:pPr>
            <a:r>
              <a:rPr lang="en-US" sz="2600" dirty="0" smtClean="0"/>
              <a:t>Strategic and systematic approach to capacity building (clinical  and managerial)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Implementation of models developed to reduce contraceptives stock-outs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>
              <a:spcAft>
                <a:spcPts val="1200"/>
              </a:spcAft>
            </a:pPr>
            <a:r>
              <a:rPr lang="en-US" sz="2600" dirty="0" smtClean="0"/>
              <a:t>Strategies to improve access of young people to contraceptives.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7224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53220"/>
            <a:ext cx="8229600" cy="813536"/>
          </a:xfrm>
        </p:spPr>
        <p:txBody>
          <a:bodyPr/>
          <a:lstStyle/>
          <a:p>
            <a:r>
              <a:rPr lang="en-US" sz="4000" dirty="0" smtClean="0"/>
              <a:t>Key issues discussed</a:t>
            </a:r>
            <a:r>
              <a:rPr lang="en-US" sz="4000" i="1" baseline="-25000" dirty="0" smtClean="0"/>
              <a:t>(2)</a:t>
            </a:r>
            <a:endParaRPr lang="en-US" sz="4000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862"/>
            <a:ext cx="8229600" cy="515900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need to improve the information system to have accurate data on contraceptive users: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Current practice of target setting and the need </a:t>
            </a:r>
            <a:r>
              <a:rPr lang="en-US" sz="2600" dirty="0" smtClean="0"/>
              <a:t>to base </a:t>
            </a:r>
            <a:r>
              <a:rPr lang="en-US" sz="2600" dirty="0" smtClean="0"/>
              <a:t>it to the actual coverage. </a:t>
            </a:r>
          </a:p>
          <a:p>
            <a:r>
              <a:rPr lang="en-US" sz="2600" dirty="0" smtClean="0"/>
              <a:t>Possibility of developing geographical map of facilities through GPS based on the existing systems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lvl="0"/>
            <a:r>
              <a:rPr lang="en-US" sz="2600" dirty="0"/>
              <a:t>Evidence based communication </a:t>
            </a:r>
            <a:r>
              <a:rPr lang="en-US" sz="2600" dirty="0" smtClean="0"/>
              <a:t>strategy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944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72" y="0"/>
            <a:ext cx="4960732" cy="1212358"/>
          </a:xfrm>
        </p:spPr>
        <p:txBody>
          <a:bodyPr/>
          <a:lstStyle/>
          <a:p>
            <a:r>
              <a:rPr lang="en-US" sz="4000" dirty="0" smtClean="0"/>
              <a:t>Next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32" y="1885020"/>
            <a:ext cx="8097128" cy="394760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Review national and international best practices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dirty="0" smtClean="0"/>
              <a:t>Consultations on the main areas of intervention with various expert groups as needed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R</a:t>
            </a:r>
            <a:r>
              <a:rPr lang="en-US" sz="3000" dirty="0" smtClean="0"/>
              <a:t>egular meetings of the working group members</a:t>
            </a:r>
            <a:r>
              <a:rPr lang="en-US" sz="3000" dirty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9893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68" y="2243413"/>
            <a:ext cx="5238574" cy="16002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8406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170</TotalTime>
  <Words>379</Words>
  <Application>Microsoft Macintosh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Progress Report to  FP2020 Country Committee   Working Group on Family Planning Strategy </vt:lpstr>
      <vt:lpstr>Background: WG FP Strategy</vt:lpstr>
      <vt:lpstr>Activities Performed</vt:lpstr>
      <vt:lpstr>Key issues discussed(1)</vt:lpstr>
      <vt:lpstr>Key issues discussed(2)</vt:lpstr>
      <vt:lpstr>Next Steps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to  FP2020 Country Committee   Framework for  Family Planning Strategy  </dc:title>
  <dc:creator>Imma Batubara</dc:creator>
  <cp:lastModifiedBy>Imma Batubara</cp:lastModifiedBy>
  <cp:revision>25</cp:revision>
  <cp:lastPrinted>2014-03-18T02:33:36Z</cp:lastPrinted>
  <dcterms:created xsi:type="dcterms:W3CDTF">2014-03-15T11:12:18Z</dcterms:created>
  <dcterms:modified xsi:type="dcterms:W3CDTF">2014-03-18T06:06:46Z</dcterms:modified>
</cp:coreProperties>
</file>