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6" r:id="rId6"/>
    <p:sldId id="264" r:id="rId7"/>
    <p:sldId id="267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A5EF-7732-8B44-857F-8451DF9FF3E3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48D4D-1EC1-5E4C-96E4-77C57AB56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E91FFD5-9647-5649-990A-1920578766C7}" type="slidenum">
              <a:rPr lang="id-ID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000" i="1" dirty="0" smtClean="0"/>
              <a:t>Progress Report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Working Group on </a:t>
            </a:r>
            <a:br>
              <a:rPr lang="en-US" sz="4000" dirty="0" smtClean="0"/>
            </a:br>
            <a:r>
              <a:rPr lang="en-US" sz="4000" dirty="0" smtClean="0"/>
              <a:t>Rights and Empowerment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err="1" smtClean="0"/>
              <a:t>Ninuk</a:t>
            </a:r>
            <a:r>
              <a:rPr lang="en-US" b="1" dirty="0" smtClean="0"/>
              <a:t> </a:t>
            </a:r>
            <a:r>
              <a:rPr lang="en-US" b="1" dirty="0" err="1" smtClean="0"/>
              <a:t>Widyantoro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FP2020 County Committee Meeting, BKKBN</a:t>
            </a:r>
          </a:p>
          <a:p>
            <a:r>
              <a:rPr lang="en-US" dirty="0" smtClean="0"/>
              <a:t>18 March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77" y="244158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purpose of the WG Rights and Empowerment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</a:t>
            </a:r>
            <a:r>
              <a:rPr lang="en-US" sz="2600" dirty="0" smtClean="0"/>
              <a:t>o </a:t>
            </a:r>
            <a:r>
              <a:rPr lang="en-US" sz="2600" dirty="0"/>
              <a:t>ensure that the framework for accelerating progress towards </a:t>
            </a:r>
            <a:r>
              <a:rPr lang="en-US" sz="2600" dirty="0" smtClean="0"/>
              <a:t>Family Planning </a:t>
            </a:r>
            <a:r>
              <a:rPr lang="en-US" sz="2600" dirty="0"/>
              <a:t>is rights-</a:t>
            </a:r>
            <a:r>
              <a:rPr lang="en-US" sz="2600" dirty="0" smtClean="0"/>
              <a:t>based:</a:t>
            </a:r>
          </a:p>
          <a:p>
            <a:pPr lvl="1"/>
            <a:r>
              <a:rPr lang="en-US" sz="2600" dirty="0" smtClean="0"/>
              <a:t>Client perspective</a:t>
            </a:r>
          </a:p>
          <a:p>
            <a:pPr lvl="1"/>
            <a:r>
              <a:rPr lang="en-US" sz="2600" dirty="0" smtClean="0"/>
              <a:t>Comprehensive and accurate information and informed consent</a:t>
            </a:r>
          </a:p>
        </p:txBody>
      </p:sp>
    </p:spTree>
    <p:extLst>
      <p:ext uri="{BB962C8B-B14F-4D97-AF65-F5344CB8AC3E}">
        <p14:creationId xmlns:p14="http://schemas.microsoft.com/office/powerpoint/2010/main" val="150167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6870"/>
            <a:ext cx="7345362" cy="13398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Members</a:t>
            </a:r>
            <a:endParaRPr 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28" y="1866646"/>
            <a:ext cx="7750430" cy="4448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 </a:t>
            </a:r>
            <a:endParaRPr lang="en-US" sz="2600" dirty="0" smtClean="0"/>
          </a:p>
          <a:p>
            <a:pPr>
              <a:spcBef>
                <a:spcPts val="0"/>
              </a:spcBef>
            </a:pPr>
            <a:r>
              <a:rPr lang="en-US" sz="2600" dirty="0" err="1" smtClean="0"/>
              <a:t>Ninuk</a:t>
            </a:r>
            <a:r>
              <a:rPr lang="en-US" sz="2600" dirty="0" smtClean="0"/>
              <a:t> </a:t>
            </a:r>
            <a:r>
              <a:rPr lang="en-US" sz="2600" dirty="0" err="1" smtClean="0"/>
              <a:t>Widyantoro</a:t>
            </a:r>
            <a:r>
              <a:rPr lang="en-US" sz="2600" dirty="0" smtClean="0"/>
              <a:t>, Psychologist (chair</a:t>
            </a:r>
            <a:r>
              <a:rPr lang="en-US" sz="26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600" dirty="0" smtClean="0"/>
              <a:t>Dr</a:t>
            </a:r>
            <a:r>
              <a:rPr lang="en-US" sz="2600" dirty="0"/>
              <a:t>. </a:t>
            </a:r>
            <a:r>
              <a:rPr lang="en-US" sz="2600" dirty="0" err="1"/>
              <a:t>Setiawati</a:t>
            </a:r>
            <a:r>
              <a:rPr lang="en-US" sz="2600" dirty="0"/>
              <a:t> </a:t>
            </a:r>
            <a:r>
              <a:rPr lang="en-US" sz="2600" dirty="0" err="1"/>
              <a:t>Firman</a:t>
            </a:r>
            <a:r>
              <a:rPr lang="en-US" sz="2600" dirty="0"/>
              <a:t> </a:t>
            </a:r>
            <a:r>
              <a:rPr lang="en-US" sz="2600" dirty="0" err="1" smtClean="0"/>
              <a:t>Lubis</a:t>
            </a:r>
            <a:r>
              <a:rPr lang="en-US" sz="2600" dirty="0" smtClean="0"/>
              <a:t>, MPH </a:t>
            </a:r>
            <a:endParaRPr lang="en-US" sz="2600" dirty="0" smtClean="0"/>
          </a:p>
          <a:p>
            <a:pPr>
              <a:spcBef>
                <a:spcPts val="0"/>
              </a:spcBef>
            </a:pPr>
            <a:r>
              <a:rPr lang="en-US" sz="2600" dirty="0" smtClean="0"/>
              <a:t>Dr</a:t>
            </a:r>
            <a:r>
              <a:rPr lang="en-US" sz="2600" dirty="0"/>
              <a:t>. </a:t>
            </a:r>
            <a:r>
              <a:rPr lang="en-US" sz="2600" dirty="0" err="1"/>
              <a:t>Renny</a:t>
            </a:r>
            <a:r>
              <a:rPr lang="en-US" sz="2600" dirty="0"/>
              <a:t> </a:t>
            </a:r>
            <a:r>
              <a:rPr lang="en-US" sz="2600" dirty="0" err="1" smtClean="0"/>
              <a:t>Bunyamin</a:t>
            </a:r>
            <a:r>
              <a:rPr lang="en-US" sz="2600" dirty="0" smtClean="0"/>
              <a:t>, MPH </a:t>
            </a:r>
            <a:r>
              <a:rPr lang="en-US" sz="2600" dirty="0"/>
              <a:t>(Lombok</a:t>
            </a:r>
            <a:r>
              <a:rPr lang="en-US" sz="26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600" dirty="0" smtClean="0"/>
              <a:t>Dr</a:t>
            </a:r>
            <a:r>
              <a:rPr lang="en-US" sz="2600" dirty="0"/>
              <a:t>. </a:t>
            </a:r>
            <a:r>
              <a:rPr lang="en-US" sz="2600" dirty="0" err="1"/>
              <a:t>Kadek</a:t>
            </a:r>
            <a:r>
              <a:rPr lang="en-US" sz="2600" dirty="0"/>
              <a:t>, </a:t>
            </a:r>
            <a:r>
              <a:rPr lang="en-US" sz="2600" dirty="0" err="1"/>
              <a:t>SpOG</a:t>
            </a:r>
            <a:r>
              <a:rPr lang="en-US" sz="2600" dirty="0"/>
              <a:t> (Bali</a:t>
            </a:r>
            <a:r>
              <a:rPr lang="en-US" sz="26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600" dirty="0" smtClean="0"/>
              <a:t>Mrs</a:t>
            </a:r>
            <a:r>
              <a:rPr lang="en-US" sz="2600" dirty="0"/>
              <a:t>. Maria </a:t>
            </a:r>
            <a:r>
              <a:rPr lang="en-US" sz="2600" dirty="0" err="1"/>
              <a:t>Ulfah</a:t>
            </a:r>
            <a:r>
              <a:rPr lang="en-US" sz="2600" dirty="0"/>
              <a:t> </a:t>
            </a:r>
            <a:r>
              <a:rPr lang="en-US" sz="2600" dirty="0" err="1" smtClean="0"/>
              <a:t>Anshor</a:t>
            </a:r>
            <a:r>
              <a:rPr lang="en-US" sz="2600" dirty="0" smtClean="0"/>
              <a:t> (NU)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 smtClean="0"/>
              <a:t>Mrs</a:t>
            </a:r>
            <a:r>
              <a:rPr lang="en-US" sz="2600" dirty="0"/>
              <a:t>. </a:t>
            </a:r>
            <a:r>
              <a:rPr lang="en-US" sz="2600" dirty="0" err="1" smtClean="0"/>
              <a:t>Indra</a:t>
            </a:r>
            <a:r>
              <a:rPr lang="en-US" sz="2600" dirty="0" smtClean="0"/>
              <a:t> </a:t>
            </a:r>
            <a:r>
              <a:rPr lang="en-US" sz="2600" dirty="0" err="1" smtClean="0"/>
              <a:t>Supradewi</a:t>
            </a:r>
            <a:r>
              <a:rPr lang="en-US" sz="2600" dirty="0" smtClean="0"/>
              <a:t> </a:t>
            </a:r>
            <a:r>
              <a:rPr lang="en-US" sz="2600" dirty="0"/>
              <a:t>(IBI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 smtClean="0"/>
              <a:t>Mr</a:t>
            </a:r>
            <a:r>
              <a:rPr lang="en-US" sz="2600" dirty="0"/>
              <a:t>. </a:t>
            </a:r>
            <a:r>
              <a:rPr lang="en-US" sz="2600" dirty="0" err="1"/>
              <a:t>Angga</a:t>
            </a:r>
            <a:r>
              <a:rPr lang="en-US" sz="2600" dirty="0"/>
              <a:t> </a:t>
            </a:r>
            <a:r>
              <a:rPr lang="en-US" sz="2600" dirty="0" err="1"/>
              <a:t>Dwi</a:t>
            </a:r>
            <a:r>
              <a:rPr lang="en-US" sz="2600" dirty="0"/>
              <a:t> Martha (UNFPA) </a:t>
            </a:r>
          </a:p>
        </p:txBody>
      </p:sp>
    </p:spTree>
    <p:extLst>
      <p:ext uri="{BB962C8B-B14F-4D97-AF65-F5344CB8AC3E}">
        <p14:creationId xmlns:p14="http://schemas.microsoft.com/office/powerpoint/2010/main" val="9846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966"/>
            <a:ext cx="7345363" cy="4299555"/>
          </a:xfrm>
        </p:spPr>
        <p:txBody>
          <a:bodyPr/>
          <a:lstStyle/>
          <a:p>
            <a:r>
              <a:rPr lang="en-US" dirty="0" smtClean="0"/>
              <a:t>WG </a:t>
            </a:r>
            <a:r>
              <a:rPr lang="en-US" dirty="0" smtClean="0"/>
              <a:t>Rights and Empowerment meeting to discuss the TOR.</a:t>
            </a:r>
          </a:p>
          <a:p>
            <a:r>
              <a:rPr lang="en-US" dirty="0" smtClean="0"/>
              <a:t>Combined meeting with WG on FP Strategy that introduced Indonesia’s commitment toward </a:t>
            </a:r>
            <a:r>
              <a:rPr lang="en-US" dirty="0" smtClean="0"/>
              <a:t>FP2020 </a:t>
            </a:r>
            <a:r>
              <a:rPr lang="en-US" dirty="0" smtClean="0">
                <a:sym typeface="Wingdings"/>
              </a:rPr>
              <a:t> First meeting meeting </a:t>
            </a:r>
            <a:r>
              <a:rPr lang="en-US" dirty="0" smtClean="0">
                <a:sym typeface="Wingdings"/>
              </a:rPr>
              <a:t>on 24 February 2014</a:t>
            </a:r>
          </a:p>
          <a:p>
            <a:r>
              <a:rPr lang="en-US" dirty="0" smtClean="0">
                <a:sym typeface="Wingdings"/>
              </a:rPr>
              <a:t>Compiling studies related to KAP in family planning.</a:t>
            </a:r>
            <a:endParaRPr lang="en-US" dirty="0" smtClean="0"/>
          </a:p>
          <a:p>
            <a:r>
              <a:rPr lang="en-US" dirty="0" smtClean="0"/>
              <a:t>Meeting </a:t>
            </a:r>
            <a:r>
              <a:rPr lang="en-US" dirty="0" smtClean="0"/>
              <a:t>to discuss </a:t>
            </a:r>
            <a:r>
              <a:rPr lang="en-US" dirty="0" smtClean="0"/>
              <a:t>the </a:t>
            </a:r>
            <a:r>
              <a:rPr lang="en-US" dirty="0" smtClean="0"/>
              <a:t>work plan, including brainstorming on the KAP study </a:t>
            </a:r>
            <a:r>
              <a:rPr lang="en-US" dirty="0" smtClean="0">
                <a:sym typeface="Wingdings"/>
              </a:rPr>
              <a:t> 17 March 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83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 </a:t>
            </a:r>
            <a:r>
              <a:rPr lang="en-US" dirty="0" smtClean="0"/>
              <a:t>Discussed</a:t>
            </a:r>
            <a:endParaRPr lang="en-US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current barriers that prevent women from their rights to exercise access to information and services to meet their reproductive goals through a study.</a:t>
            </a:r>
          </a:p>
          <a:p>
            <a:r>
              <a:rPr lang="en-US" dirty="0" smtClean="0"/>
              <a:t>Barriers of young people to access information and services</a:t>
            </a:r>
            <a:r>
              <a:rPr lang="en-US" dirty="0" smtClean="0"/>
              <a:t>.</a:t>
            </a:r>
          </a:p>
          <a:p>
            <a:r>
              <a:rPr lang="en-US" dirty="0"/>
              <a:t>Empowerment through information and education on SRHR and creating enabling environment.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protocol for the </a:t>
            </a:r>
            <a:r>
              <a:rPr lang="en-US" dirty="0" smtClean="0"/>
              <a:t>study.</a:t>
            </a:r>
          </a:p>
          <a:p>
            <a:r>
              <a:rPr lang="en-US" dirty="0" smtClean="0"/>
              <a:t>Identify </a:t>
            </a:r>
            <a:r>
              <a:rPr lang="en-US" dirty="0" smtClean="0"/>
              <a:t>the study </a:t>
            </a:r>
            <a:r>
              <a:rPr lang="en-US" dirty="0" smtClean="0"/>
              <a:t>sites (slum</a:t>
            </a:r>
            <a:r>
              <a:rPr lang="en-US" dirty="0"/>
              <a:t>/</a:t>
            </a:r>
            <a:r>
              <a:rPr lang="en-US" dirty="0" smtClean="0"/>
              <a:t>rural, urban; </a:t>
            </a:r>
            <a:r>
              <a:rPr lang="en-US" dirty="0" err="1" smtClean="0"/>
              <a:t>moslem</a:t>
            </a:r>
            <a:r>
              <a:rPr lang="en-US" dirty="0" smtClean="0"/>
              <a:t> and non-</a:t>
            </a:r>
            <a:r>
              <a:rPr lang="en-US" dirty="0" err="1" smtClean="0"/>
              <a:t>moslem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Identify informants/resource persons </a:t>
            </a:r>
            <a:r>
              <a:rPr lang="en-US" dirty="0" smtClean="0">
                <a:sym typeface="Wingdings"/>
              </a:rPr>
              <a:t> married (male, female); young people (married &amp; unmarried); service providers; decision makers).</a:t>
            </a:r>
          </a:p>
          <a:p>
            <a:r>
              <a:rPr lang="en-US" dirty="0" smtClean="0">
                <a:sym typeface="Wingdings"/>
              </a:rPr>
              <a:t>Developing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user\My Documents\YKP\Ninuk Widyantoro File\Iran-SHRH training\2009-10-30\Gbr Scan Fertilit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15" y="571500"/>
            <a:ext cx="5894300" cy="552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51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720531"/>
            <a:ext cx="7345362" cy="133985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324</TotalTime>
  <Words>270</Words>
  <Application>Microsoft Macintosh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     Progress Report Working Group on  Rights and Empowerment</vt:lpstr>
      <vt:lpstr>Main purpose of the WG Rights and Empowerment </vt:lpstr>
      <vt:lpstr>Members</vt:lpstr>
      <vt:lpstr>Activities Performed</vt:lpstr>
      <vt:lpstr>Key Issues Discussed</vt:lpstr>
      <vt:lpstr>Next Steps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Group on  Rights and Empowerment</dc:title>
  <dc:creator>user</dc:creator>
  <cp:lastModifiedBy>Imma Batubara</cp:lastModifiedBy>
  <cp:revision>31</cp:revision>
  <dcterms:created xsi:type="dcterms:W3CDTF">2013-12-02T04:40:25Z</dcterms:created>
  <dcterms:modified xsi:type="dcterms:W3CDTF">2014-03-18T05:56:16Z</dcterms:modified>
</cp:coreProperties>
</file>