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4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5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6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27"/>
  </p:notesMasterIdLst>
  <p:sldIdLst>
    <p:sldId id="272" r:id="rId2"/>
    <p:sldId id="289" r:id="rId3"/>
    <p:sldId id="290" r:id="rId4"/>
    <p:sldId id="291" r:id="rId5"/>
    <p:sldId id="317" r:id="rId6"/>
    <p:sldId id="295" r:id="rId7"/>
    <p:sldId id="296" r:id="rId8"/>
    <p:sldId id="301" r:id="rId9"/>
    <p:sldId id="303" r:id="rId10"/>
    <p:sldId id="337" r:id="rId11"/>
    <p:sldId id="336" r:id="rId12"/>
    <p:sldId id="304" r:id="rId13"/>
    <p:sldId id="305" r:id="rId14"/>
    <p:sldId id="308" r:id="rId15"/>
    <p:sldId id="309" r:id="rId16"/>
    <p:sldId id="327" r:id="rId17"/>
    <p:sldId id="325" r:id="rId18"/>
    <p:sldId id="326" r:id="rId19"/>
    <p:sldId id="328" r:id="rId20"/>
    <p:sldId id="331" r:id="rId21"/>
    <p:sldId id="332" r:id="rId22"/>
    <p:sldId id="333" r:id="rId23"/>
    <p:sldId id="334" r:id="rId24"/>
    <p:sldId id="335" r:id="rId25"/>
    <p:sldId id="31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C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0" autoAdjust="0"/>
    <p:restoredTop sz="97778" autoAdjust="0"/>
  </p:normalViewPr>
  <p:slideViewPr>
    <p:cSldViewPr snapToGrid="0" snapToObjects="1">
      <p:cViewPr>
        <p:scale>
          <a:sx n="81" d="100"/>
          <a:sy n="81" d="100"/>
        </p:scale>
        <p:origin x="-105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B9967-1B47-3E49-895E-01D3A5FFD640}" type="doc">
      <dgm:prSet loTypeId="urn:microsoft.com/office/officeart/2008/layout/HorizontalMultiLevelHierarchy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021A1-13E3-C54E-B77F-82E1C08FCA24}">
      <dgm:prSet phldrT="[Text]" custT="1"/>
      <dgm:spPr/>
      <dgm:t>
        <a:bodyPr/>
        <a:lstStyle/>
        <a:p>
          <a:endParaRPr lang="en-US" sz="2400" dirty="0" smtClean="0"/>
        </a:p>
        <a:p>
          <a:r>
            <a:rPr lang="en-US" sz="2400" dirty="0" err="1" smtClean="0"/>
            <a:t>Berkolaborasi</a:t>
          </a:r>
          <a:r>
            <a:rPr lang="en-US" sz="2400" dirty="0" smtClean="0"/>
            <a:t> </a:t>
          </a:r>
          <a:r>
            <a:rPr lang="en-US" sz="2400" dirty="0" err="1" smtClean="0"/>
            <a:t>dengan</a:t>
          </a:r>
          <a:r>
            <a:rPr lang="en-US" sz="2400" dirty="0" smtClean="0"/>
            <a:t> </a:t>
          </a:r>
          <a:r>
            <a:rPr lang="en-US" sz="2400" dirty="0" err="1" smtClean="0"/>
            <a:t>Pemerintah</a:t>
          </a:r>
          <a:r>
            <a:rPr lang="en-US" sz="2400" dirty="0" smtClean="0"/>
            <a:t> Indonesia, BMGF </a:t>
          </a:r>
          <a:r>
            <a:rPr lang="en-US" sz="2400" dirty="0" err="1" smtClean="0"/>
            <a:t>dan</a:t>
          </a:r>
          <a:r>
            <a:rPr lang="en-US" sz="2400" dirty="0" smtClean="0"/>
            <a:t> </a:t>
          </a:r>
          <a:r>
            <a:rPr lang="en-US" sz="2400" dirty="0" err="1" smtClean="0"/>
            <a:t>Tahir</a:t>
          </a:r>
          <a:r>
            <a:rPr lang="en-US" sz="2400" dirty="0" smtClean="0"/>
            <a:t> Foundation, </a:t>
          </a:r>
          <a:r>
            <a:rPr lang="en-US" sz="2400" dirty="0" err="1" smtClean="0"/>
            <a:t>akan</a:t>
          </a:r>
          <a:r>
            <a:rPr lang="en-US" sz="2400" dirty="0" smtClean="0"/>
            <a:t> </a:t>
          </a:r>
          <a:r>
            <a:rPr lang="en-US" sz="2400" dirty="0" err="1" smtClean="0"/>
            <a:t>menjalankan</a:t>
          </a:r>
          <a:r>
            <a:rPr lang="en-US" sz="2400" dirty="0" smtClean="0"/>
            <a:t> program KB di area:</a:t>
          </a:r>
          <a:endParaRPr lang="en-US" sz="2400" dirty="0"/>
        </a:p>
      </dgm:t>
    </dgm:pt>
    <dgm:pt modelId="{961B800A-DAFA-F542-8C36-1FF17B78B0CA}" type="parTrans" cxnId="{D794760E-6815-D64F-B929-BB1997A38472}">
      <dgm:prSet/>
      <dgm:spPr/>
      <dgm:t>
        <a:bodyPr/>
        <a:lstStyle/>
        <a:p>
          <a:endParaRPr lang="en-US"/>
        </a:p>
      </dgm:t>
    </dgm:pt>
    <dgm:pt modelId="{26D270E7-FB1D-314C-A371-A5D50A5CABCC}" type="sibTrans" cxnId="{D794760E-6815-D64F-B929-BB1997A38472}">
      <dgm:prSet/>
      <dgm:spPr/>
      <dgm:t>
        <a:bodyPr/>
        <a:lstStyle/>
        <a:p>
          <a:endParaRPr lang="en-US"/>
        </a:p>
      </dgm:t>
    </dgm:pt>
    <dgm:pt modelId="{48C47F02-5A14-CA4B-886D-1745C989DA01}">
      <dgm:prSet phldrT="[Text]"/>
      <dgm:spPr/>
      <dgm:t>
        <a:bodyPr/>
        <a:lstStyle/>
        <a:p>
          <a:r>
            <a:rPr lang="en-US" dirty="0" err="1" smtClean="0"/>
            <a:t>Peningkatan</a:t>
          </a:r>
          <a:r>
            <a:rPr lang="en-US" dirty="0" smtClean="0"/>
            <a:t> </a:t>
          </a:r>
          <a:r>
            <a:rPr lang="en-US" dirty="0" err="1" smtClean="0"/>
            <a:t>permintaan</a:t>
          </a:r>
          <a:endParaRPr lang="en-US" dirty="0"/>
        </a:p>
      </dgm:t>
    </dgm:pt>
    <dgm:pt modelId="{4E94A724-CE94-264C-A44B-9471FF51F460}" type="parTrans" cxnId="{8A7AFD3C-FD79-6B41-8920-B1B2BDD79175}">
      <dgm:prSet/>
      <dgm:spPr/>
      <dgm:t>
        <a:bodyPr/>
        <a:lstStyle/>
        <a:p>
          <a:endParaRPr lang="en-US"/>
        </a:p>
      </dgm:t>
    </dgm:pt>
    <dgm:pt modelId="{C3931986-D8AA-1E45-B93B-3771FD2B1E8A}" type="sibTrans" cxnId="{8A7AFD3C-FD79-6B41-8920-B1B2BDD79175}">
      <dgm:prSet/>
      <dgm:spPr/>
      <dgm:t>
        <a:bodyPr/>
        <a:lstStyle/>
        <a:p>
          <a:endParaRPr lang="en-US"/>
        </a:p>
      </dgm:t>
    </dgm:pt>
    <dgm:pt modelId="{081BB3D8-A961-9B40-BC8C-979A879FD11F}">
      <dgm:prSet phldrT="[Text]"/>
      <dgm:spPr/>
      <dgm:t>
        <a:bodyPr/>
        <a:lstStyle/>
        <a:p>
          <a:r>
            <a:rPr lang="en-US" dirty="0" err="1" smtClean="0"/>
            <a:t>Suplai</a:t>
          </a:r>
          <a:r>
            <a:rPr lang="en-US" dirty="0" smtClean="0"/>
            <a:t> (</a:t>
          </a:r>
          <a:r>
            <a:rPr lang="en-US" dirty="0" err="1" smtClean="0"/>
            <a:t>Layanan</a:t>
          </a:r>
          <a:r>
            <a:rPr lang="en-US" dirty="0" smtClean="0"/>
            <a:t>)</a:t>
          </a:r>
          <a:endParaRPr lang="en-US" dirty="0"/>
        </a:p>
      </dgm:t>
    </dgm:pt>
    <dgm:pt modelId="{BC0BCC5C-E1B2-0F49-AF98-0C3A808C10BD}" type="parTrans" cxnId="{455C15D8-7A75-ED4F-BEDD-34FF566DC890}">
      <dgm:prSet/>
      <dgm:spPr/>
      <dgm:t>
        <a:bodyPr/>
        <a:lstStyle/>
        <a:p>
          <a:endParaRPr lang="en-US"/>
        </a:p>
      </dgm:t>
    </dgm:pt>
    <dgm:pt modelId="{154A1B4A-5D9A-2B45-B892-722B87D66EA8}" type="sibTrans" cxnId="{455C15D8-7A75-ED4F-BEDD-34FF566DC890}">
      <dgm:prSet/>
      <dgm:spPr/>
      <dgm:t>
        <a:bodyPr/>
        <a:lstStyle/>
        <a:p>
          <a:endParaRPr lang="en-US"/>
        </a:p>
      </dgm:t>
    </dgm:pt>
    <dgm:pt modelId="{7FAD81F0-3E57-F540-BE6F-1C495903DFE2}">
      <dgm:prSet phldrT="[Text]"/>
      <dgm:spPr/>
      <dgm:t>
        <a:bodyPr/>
        <a:lstStyle/>
        <a:p>
          <a:r>
            <a:rPr lang="en-US" dirty="0" err="1" smtClean="0"/>
            <a:t>Rantai</a:t>
          </a:r>
          <a:r>
            <a:rPr lang="en-US" dirty="0" smtClean="0"/>
            <a:t> </a:t>
          </a:r>
          <a:r>
            <a:rPr lang="en-US" dirty="0" err="1" smtClean="0"/>
            <a:t>suplai</a:t>
          </a:r>
          <a:r>
            <a:rPr lang="en-US" dirty="0" smtClean="0"/>
            <a:t> </a:t>
          </a:r>
          <a:r>
            <a:rPr lang="en-US" dirty="0" err="1" smtClean="0"/>
            <a:t>alat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obat</a:t>
          </a:r>
          <a:r>
            <a:rPr lang="en-US" dirty="0" smtClean="0"/>
            <a:t> </a:t>
          </a:r>
          <a:r>
            <a:rPr lang="en-US" dirty="0" err="1" smtClean="0"/>
            <a:t>kontrasepsi</a:t>
          </a:r>
          <a:endParaRPr lang="en-US" dirty="0"/>
        </a:p>
      </dgm:t>
    </dgm:pt>
    <dgm:pt modelId="{5377E78D-A443-CF40-BAE7-FFE9B8417ED4}" type="parTrans" cxnId="{DCFCD217-454C-0F49-A897-F1702BF58C19}">
      <dgm:prSet/>
      <dgm:spPr/>
      <dgm:t>
        <a:bodyPr/>
        <a:lstStyle/>
        <a:p>
          <a:endParaRPr lang="en-US"/>
        </a:p>
      </dgm:t>
    </dgm:pt>
    <dgm:pt modelId="{783CE775-49A0-EE4E-A4E3-519E4FA2EF6B}" type="sibTrans" cxnId="{DCFCD217-454C-0F49-A897-F1702BF58C19}">
      <dgm:prSet/>
      <dgm:spPr/>
      <dgm:t>
        <a:bodyPr/>
        <a:lstStyle/>
        <a:p>
          <a:endParaRPr lang="en-US"/>
        </a:p>
      </dgm:t>
    </dgm:pt>
    <dgm:pt modelId="{C13B24DF-2EAD-9E42-8F71-1A986DBE110E}">
      <dgm:prSet phldrT="[Text]"/>
      <dgm:spPr/>
      <dgm:t>
        <a:bodyPr/>
        <a:lstStyle/>
        <a:p>
          <a:r>
            <a:rPr lang="en-US" dirty="0" err="1" smtClean="0"/>
            <a:t>Penguatan</a:t>
          </a:r>
          <a:r>
            <a:rPr lang="en-US" dirty="0" smtClean="0"/>
            <a:t> data </a:t>
          </a:r>
          <a:r>
            <a:rPr lang="en-US" i="1" dirty="0" smtClean="0"/>
            <a:t>(real time)</a:t>
          </a:r>
          <a:endParaRPr lang="en-US" dirty="0"/>
        </a:p>
      </dgm:t>
    </dgm:pt>
    <dgm:pt modelId="{17466466-759A-6B47-93FD-AE48289760A5}" type="parTrans" cxnId="{F83D37C1-3160-5543-97E4-091D71102BD0}">
      <dgm:prSet/>
      <dgm:spPr/>
      <dgm:t>
        <a:bodyPr/>
        <a:lstStyle/>
        <a:p>
          <a:endParaRPr lang="en-US"/>
        </a:p>
      </dgm:t>
    </dgm:pt>
    <dgm:pt modelId="{995B3038-D96E-6242-AA11-4D3621F06CCC}" type="sibTrans" cxnId="{F83D37C1-3160-5543-97E4-091D71102BD0}">
      <dgm:prSet/>
      <dgm:spPr/>
      <dgm:t>
        <a:bodyPr/>
        <a:lstStyle/>
        <a:p>
          <a:endParaRPr lang="en-US"/>
        </a:p>
      </dgm:t>
    </dgm:pt>
    <dgm:pt modelId="{CCD91CDB-56B3-7041-9AA6-5C5C43343A11}">
      <dgm:prSet phldrT="[Text]"/>
      <dgm:spPr/>
      <dgm:t>
        <a:bodyPr/>
        <a:lstStyle/>
        <a:p>
          <a:r>
            <a:rPr lang="en-US" dirty="0" err="1" smtClean="0"/>
            <a:t>Kemitaan</a:t>
          </a:r>
          <a:r>
            <a:rPr lang="en-US" dirty="0" smtClean="0"/>
            <a:t> </a:t>
          </a:r>
          <a:r>
            <a:rPr lang="en-US" dirty="0" err="1" smtClean="0"/>
            <a:t>sektor</a:t>
          </a:r>
          <a:r>
            <a:rPr lang="en-US" dirty="0" smtClean="0"/>
            <a:t> </a:t>
          </a:r>
          <a:r>
            <a:rPr lang="en-US" dirty="0" err="1" smtClean="0"/>
            <a:t>swasta</a:t>
          </a:r>
          <a:endParaRPr lang="en-US" dirty="0"/>
        </a:p>
      </dgm:t>
    </dgm:pt>
    <dgm:pt modelId="{8D7D6F9D-E04B-0442-9632-7672A842B978}" type="parTrans" cxnId="{32E57D84-1E60-9B40-A047-F7582265B4C2}">
      <dgm:prSet/>
      <dgm:spPr/>
      <dgm:t>
        <a:bodyPr/>
        <a:lstStyle/>
        <a:p>
          <a:endParaRPr lang="en-US"/>
        </a:p>
      </dgm:t>
    </dgm:pt>
    <dgm:pt modelId="{A0271378-E043-394D-9507-1E05231FD567}" type="sibTrans" cxnId="{32E57D84-1E60-9B40-A047-F7582265B4C2}">
      <dgm:prSet/>
      <dgm:spPr/>
      <dgm:t>
        <a:bodyPr/>
        <a:lstStyle/>
        <a:p>
          <a:endParaRPr lang="en-US"/>
        </a:p>
      </dgm:t>
    </dgm:pt>
    <dgm:pt modelId="{85AB4383-1E4F-E54D-835A-1804D4457957}" type="pres">
      <dgm:prSet presAssocID="{D4DB9967-1B47-3E49-895E-01D3A5FFD6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89EC50-7746-7547-B3EE-D0EE7FA20C69}" type="pres">
      <dgm:prSet presAssocID="{BF4021A1-13E3-C54E-B77F-82E1C08FCA24}" presName="root1" presStyleCnt="0"/>
      <dgm:spPr/>
      <dgm:t>
        <a:bodyPr/>
        <a:lstStyle/>
        <a:p>
          <a:endParaRPr lang="en-US"/>
        </a:p>
      </dgm:t>
    </dgm:pt>
    <dgm:pt modelId="{83FFAE26-E58B-9041-B6F7-E88A6CF3E998}" type="pres">
      <dgm:prSet presAssocID="{BF4021A1-13E3-C54E-B77F-82E1C08FCA24}" presName="LevelOneTextNode" presStyleLbl="node0" presStyleIdx="0" presStyleCnt="1" custAng="5400000" custScaleX="534173" custScaleY="721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6FA13-149C-7441-9877-88BE293B3DCE}" type="pres">
      <dgm:prSet presAssocID="{BF4021A1-13E3-C54E-B77F-82E1C08FCA24}" presName="level2hierChild" presStyleCnt="0"/>
      <dgm:spPr/>
      <dgm:t>
        <a:bodyPr/>
        <a:lstStyle/>
        <a:p>
          <a:endParaRPr lang="en-US"/>
        </a:p>
      </dgm:t>
    </dgm:pt>
    <dgm:pt modelId="{81111761-A4A1-9D4B-B629-72BE60BB4B21}" type="pres">
      <dgm:prSet presAssocID="{4E94A724-CE94-264C-A44B-9471FF51F460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C2AFC4B6-11B0-0B4C-BF36-7A124D7480CF}" type="pres">
      <dgm:prSet presAssocID="{4E94A724-CE94-264C-A44B-9471FF51F460}" presName="connTx" presStyleLbl="parChTrans1D2" presStyleIdx="0" presStyleCnt="5"/>
      <dgm:spPr/>
      <dgm:t>
        <a:bodyPr/>
        <a:lstStyle/>
        <a:p>
          <a:endParaRPr lang="en-US"/>
        </a:p>
      </dgm:t>
    </dgm:pt>
    <dgm:pt modelId="{AEFB3C1B-84BF-AA4E-B6D4-727A9287BDA0}" type="pres">
      <dgm:prSet presAssocID="{48C47F02-5A14-CA4B-886D-1745C989DA01}" presName="root2" presStyleCnt="0"/>
      <dgm:spPr/>
      <dgm:t>
        <a:bodyPr/>
        <a:lstStyle/>
        <a:p>
          <a:endParaRPr lang="en-US"/>
        </a:p>
      </dgm:t>
    </dgm:pt>
    <dgm:pt modelId="{54A2BF78-5CCA-0241-B20F-15D4B2A76E78}" type="pres">
      <dgm:prSet presAssocID="{48C47F02-5A14-CA4B-886D-1745C989DA01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2DEFDC-2D07-6842-BC65-F4845C7BF06F}" type="pres">
      <dgm:prSet presAssocID="{48C47F02-5A14-CA4B-886D-1745C989DA01}" presName="level3hierChild" presStyleCnt="0"/>
      <dgm:spPr/>
      <dgm:t>
        <a:bodyPr/>
        <a:lstStyle/>
        <a:p>
          <a:endParaRPr lang="en-US"/>
        </a:p>
      </dgm:t>
    </dgm:pt>
    <dgm:pt modelId="{7A69485F-BA3A-A042-8E77-B2E063427DD3}" type="pres">
      <dgm:prSet presAssocID="{BC0BCC5C-E1B2-0F49-AF98-0C3A808C10BD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B4B60FF6-0DD0-114E-A643-F96729A386F4}" type="pres">
      <dgm:prSet presAssocID="{BC0BCC5C-E1B2-0F49-AF98-0C3A808C10BD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601BCF1-E722-7D4D-933B-8506E03FB79F}" type="pres">
      <dgm:prSet presAssocID="{081BB3D8-A961-9B40-BC8C-979A879FD11F}" presName="root2" presStyleCnt="0"/>
      <dgm:spPr/>
      <dgm:t>
        <a:bodyPr/>
        <a:lstStyle/>
        <a:p>
          <a:endParaRPr lang="en-US"/>
        </a:p>
      </dgm:t>
    </dgm:pt>
    <dgm:pt modelId="{4638E7B8-70D0-B54E-BFF8-0CA2790D3CFB}" type="pres">
      <dgm:prSet presAssocID="{081BB3D8-A961-9B40-BC8C-979A879FD11F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A57F27-2D80-964C-B845-EF8821AF3563}" type="pres">
      <dgm:prSet presAssocID="{081BB3D8-A961-9B40-BC8C-979A879FD11F}" presName="level3hierChild" presStyleCnt="0"/>
      <dgm:spPr/>
      <dgm:t>
        <a:bodyPr/>
        <a:lstStyle/>
        <a:p>
          <a:endParaRPr lang="en-US"/>
        </a:p>
      </dgm:t>
    </dgm:pt>
    <dgm:pt modelId="{F4B6825E-AE2B-194C-A733-53518CFAEF26}" type="pres">
      <dgm:prSet presAssocID="{5377E78D-A443-CF40-BAE7-FFE9B8417ED4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BA34DD4F-F9E4-BB4E-BBC2-A600CCA2540A}" type="pres">
      <dgm:prSet presAssocID="{5377E78D-A443-CF40-BAE7-FFE9B8417ED4}" presName="connTx" presStyleLbl="parChTrans1D2" presStyleIdx="2" presStyleCnt="5"/>
      <dgm:spPr/>
      <dgm:t>
        <a:bodyPr/>
        <a:lstStyle/>
        <a:p>
          <a:endParaRPr lang="en-US"/>
        </a:p>
      </dgm:t>
    </dgm:pt>
    <dgm:pt modelId="{112601F4-608D-6E49-A0F4-7AC7C5285BB2}" type="pres">
      <dgm:prSet presAssocID="{7FAD81F0-3E57-F540-BE6F-1C495903DFE2}" presName="root2" presStyleCnt="0"/>
      <dgm:spPr/>
      <dgm:t>
        <a:bodyPr/>
        <a:lstStyle/>
        <a:p>
          <a:endParaRPr lang="en-US"/>
        </a:p>
      </dgm:t>
    </dgm:pt>
    <dgm:pt modelId="{300D304D-D0D6-C545-8F61-3E0B4FF47304}" type="pres">
      <dgm:prSet presAssocID="{7FAD81F0-3E57-F540-BE6F-1C495903DFE2}" presName="LevelTwoTextNode" presStyleLbl="node2" presStyleIdx="2" presStyleCnt="5" custLinFactNeighborX="0" custLinFactNeighborY="34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3FB45-EA5A-4343-9053-FDCE5A61A5FF}" type="pres">
      <dgm:prSet presAssocID="{7FAD81F0-3E57-F540-BE6F-1C495903DFE2}" presName="level3hierChild" presStyleCnt="0"/>
      <dgm:spPr/>
      <dgm:t>
        <a:bodyPr/>
        <a:lstStyle/>
        <a:p>
          <a:endParaRPr lang="en-US"/>
        </a:p>
      </dgm:t>
    </dgm:pt>
    <dgm:pt modelId="{E5CE7419-B323-CF4F-ACC2-82D931EE576D}" type="pres">
      <dgm:prSet presAssocID="{8D7D6F9D-E04B-0442-9632-7672A842B978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B75E72D9-5685-E047-9786-8B62A8BD7251}" type="pres">
      <dgm:prSet presAssocID="{8D7D6F9D-E04B-0442-9632-7672A842B978}" presName="connTx" presStyleLbl="parChTrans1D2" presStyleIdx="3" presStyleCnt="5"/>
      <dgm:spPr/>
      <dgm:t>
        <a:bodyPr/>
        <a:lstStyle/>
        <a:p>
          <a:endParaRPr lang="en-US"/>
        </a:p>
      </dgm:t>
    </dgm:pt>
    <dgm:pt modelId="{FFE7F546-A6FD-A74E-8E8E-D52ABEF8B3D1}" type="pres">
      <dgm:prSet presAssocID="{CCD91CDB-56B3-7041-9AA6-5C5C43343A11}" presName="root2" presStyleCnt="0"/>
      <dgm:spPr/>
    </dgm:pt>
    <dgm:pt modelId="{FC5AA15F-7D46-AC4A-A0FC-8AF849D9689B}" type="pres">
      <dgm:prSet presAssocID="{CCD91CDB-56B3-7041-9AA6-5C5C43343A11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706B9A-C416-AC4B-911A-2FF19EE6F80F}" type="pres">
      <dgm:prSet presAssocID="{CCD91CDB-56B3-7041-9AA6-5C5C43343A11}" presName="level3hierChild" presStyleCnt="0"/>
      <dgm:spPr/>
    </dgm:pt>
    <dgm:pt modelId="{1D52067F-77FA-3241-A159-9870CB1500D5}" type="pres">
      <dgm:prSet presAssocID="{17466466-759A-6B47-93FD-AE48289760A5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9011B8B4-DFA8-6149-BFAC-98403CCB7E28}" type="pres">
      <dgm:prSet presAssocID="{17466466-759A-6B47-93FD-AE48289760A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2EB5032-7A4A-F44C-BDAB-D68FB6FBB4EA}" type="pres">
      <dgm:prSet presAssocID="{C13B24DF-2EAD-9E42-8F71-1A986DBE110E}" presName="root2" presStyleCnt="0"/>
      <dgm:spPr/>
      <dgm:t>
        <a:bodyPr/>
        <a:lstStyle/>
        <a:p>
          <a:endParaRPr lang="en-US"/>
        </a:p>
      </dgm:t>
    </dgm:pt>
    <dgm:pt modelId="{2352CAA9-8C5F-F849-BAB4-EBBB19A15DB5}" type="pres">
      <dgm:prSet presAssocID="{C13B24DF-2EAD-9E42-8F71-1A986DBE110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7E9FF-698F-E743-96C6-07589E8C6947}" type="pres">
      <dgm:prSet presAssocID="{C13B24DF-2EAD-9E42-8F71-1A986DBE110E}" presName="level3hierChild" presStyleCnt="0"/>
      <dgm:spPr/>
      <dgm:t>
        <a:bodyPr/>
        <a:lstStyle/>
        <a:p>
          <a:endParaRPr lang="en-US"/>
        </a:p>
      </dgm:t>
    </dgm:pt>
  </dgm:ptLst>
  <dgm:cxnLst>
    <dgm:cxn modelId="{167E4924-5F60-704C-8F01-6F45D4CF4B7D}" type="presOf" srcId="{4E94A724-CE94-264C-A44B-9471FF51F460}" destId="{81111761-A4A1-9D4B-B629-72BE60BB4B21}" srcOrd="0" destOrd="0" presId="urn:microsoft.com/office/officeart/2008/layout/HorizontalMultiLevelHierarchy"/>
    <dgm:cxn modelId="{455C15D8-7A75-ED4F-BEDD-34FF566DC890}" srcId="{BF4021A1-13E3-C54E-B77F-82E1C08FCA24}" destId="{081BB3D8-A961-9B40-BC8C-979A879FD11F}" srcOrd="1" destOrd="0" parTransId="{BC0BCC5C-E1B2-0F49-AF98-0C3A808C10BD}" sibTransId="{154A1B4A-5D9A-2B45-B892-722B87D66EA8}"/>
    <dgm:cxn modelId="{416C70B7-7743-544A-83AB-E23E922670D0}" type="presOf" srcId="{BF4021A1-13E3-C54E-B77F-82E1C08FCA24}" destId="{83FFAE26-E58B-9041-B6F7-E88A6CF3E998}" srcOrd="0" destOrd="0" presId="urn:microsoft.com/office/officeart/2008/layout/HorizontalMultiLevelHierarchy"/>
    <dgm:cxn modelId="{33549D7E-E503-7548-BF0F-6C09A4687CD9}" type="presOf" srcId="{4E94A724-CE94-264C-A44B-9471FF51F460}" destId="{C2AFC4B6-11B0-0B4C-BF36-7A124D7480CF}" srcOrd="1" destOrd="0" presId="urn:microsoft.com/office/officeart/2008/layout/HorizontalMultiLevelHierarchy"/>
    <dgm:cxn modelId="{ECC2BC9F-5353-FE4B-8E7E-60A79244041F}" type="presOf" srcId="{8D7D6F9D-E04B-0442-9632-7672A842B978}" destId="{E5CE7419-B323-CF4F-ACC2-82D931EE576D}" srcOrd="0" destOrd="0" presId="urn:microsoft.com/office/officeart/2008/layout/HorizontalMultiLevelHierarchy"/>
    <dgm:cxn modelId="{32E57D84-1E60-9B40-A047-F7582265B4C2}" srcId="{BF4021A1-13E3-C54E-B77F-82E1C08FCA24}" destId="{CCD91CDB-56B3-7041-9AA6-5C5C43343A11}" srcOrd="3" destOrd="0" parTransId="{8D7D6F9D-E04B-0442-9632-7672A842B978}" sibTransId="{A0271378-E043-394D-9507-1E05231FD567}"/>
    <dgm:cxn modelId="{1C7B9A82-C324-2D4E-8A9B-DFD0BADCB088}" type="presOf" srcId="{BC0BCC5C-E1B2-0F49-AF98-0C3A808C10BD}" destId="{7A69485F-BA3A-A042-8E77-B2E063427DD3}" srcOrd="0" destOrd="0" presId="urn:microsoft.com/office/officeart/2008/layout/HorizontalMultiLevelHierarchy"/>
    <dgm:cxn modelId="{B1C049E7-8B23-7740-A6E3-BC2257F024D8}" type="presOf" srcId="{48C47F02-5A14-CA4B-886D-1745C989DA01}" destId="{54A2BF78-5CCA-0241-B20F-15D4B2A76E78}" srcOrd="0" destOrd="0" presId="urn:microsoft.com/office/officeart/2008/layout/HorizontalMultiLevelHierarchy"/>
    <dgm:cxn modelId="{1EB89910-A27F-984E-894F-B2AD1C71DB18}" type="presOf" srcId="{BC0BCC5C-E1B2-0F49-AF98-0C3A808C10BD}" destId="{B4B60FF6-0DD0-114E-A643-F96729A386F4}" srcOrd="1" destOrd="0" presId="urn:microsoft.com/office/officeart/2008/layout/HorizontalMultiLevelHierarchy"/>
    <dgm:cxn modelId="{F83D37C1-3160-5543-97E4-091D71102BD0}" srcId="{BF4021A1-13E3-C54E-B77F-82E1C08FCA24}" destId="{C13B24DF-2EAD-9E42-8F71-1A986DBE110E}" srcOrd="4" destOrd="0" parTransId="{17466466-759A-6B47-93FD-AE48289760A5}" sibTransId="{995B3038-D96E-6242-AA11-4D3621F06CCC}"/>
    <dgm:cxn modelId="{B08DA71C-CC24-8740-91CE-A6AD56A95F08}" type="presOf" srcId="{081BB3D8-A961-9B40-BC8C-979A879FD11F}" destId="{4638E7B8-70D0-B54E-BFF8-0CA2790D3CFB}" srcOrd="0" destOrd="0" presId="urn:microsoft.com/office/officeart/2008/layout/HorizontalMultiLevelHierarchy"/>
    <dgm:cxn modelId="{2E9A0175-7DDC-4849-9000-A6E84786DF5A}" type="presOf" srcId="{D4DB9967-1B47-3E49-895E-01D3A5FFD640}" destId="{85AB4383-1E4F-E54D-835A-1804D4457957}" srcOrd="0" destOrd="0" presId="urn:microsoft.com/office/officeart/2008/layout/HorizontalMultiLevelHierarchy"/>
    <dgm:cxn modelId="{F1B4657B-85B8-5D4A-B564-BF31C0E8F6CC}" type="presOf" srcId="{7FAD81F0-3E57-F540-BE6F-1C495903DFE2}" destId="{300D304D-D0D6-C545-8F61-3E0B4FF47304}" srcOrd="0" destOrd="0" presId="urn:microsoft.com/office/officeart/2008/layout/HorizontalMultiLevelHierarchy"/>
    <dgm:cxn modelId="{C7BEB97C-EA55-464A-A782-BC88BBA44ACA}" type="presOf" srcId="{5377E78D-A443-CF40-BAE7-FFE9B8417ED4}" destId="{F4B6825E-AE2B-194C-A733-53518CFAEF26}" srcOrd="0" destOrd="0" presId="urn:microsoft.com/office/officeart/2008/layout/HorizontalMultiLevelHierarchy"/>
    <dgm:cxn modelId="{51CD5315-3C18-3640-AFC6-2EDA8ACA40AE}" type="presOf" srcId="{17466466-759A-6B47-93FD-AE48289760A5}" destId="{1D52067F-77FA-3241-A159-9870CB1500D5}" srcOrd="0" destOrd="0" presId="urn:microsoft.com/office/officeart/2008/layout/HorizontalMultiLevelHierarchy"/>
    <dgm:cxn modelId="{FF74354F-1CC9-4C47-B678-CC96599460F7}" type="presOf" srcId="{CCD91CDB-56B3-7041-9AA6-5C5C43343A11}" destId="{FC5AA15F-7D46-AC4A-A0FC-8AF849D9689B}" srcOrd="0" destOrd="0" presId="urn:microsoft.com/office/officeart/2008/layout/HorizontalMultiLevelHierarchy"/>
    <dgm:cxn modelId="{601BB485-483B-944E-B0B3-C3666BE724BF}" type="presOf" srcId="{8D7D6F9D-E04B-0442-9632-7672A842B978}" destId="{B75E72D9-5685-E047-9786-8B62A8BD7251}" srcOrd="1" destOrd="0" presId="urn:microsoft.com/office/officeart/2008/layout/HorizontalMultiLevelHierarchy"/>
    <dgm:cxn modelId="{675045E0-477D-CF47-A598-E79B1116745F}" type="presOf" srcId="{17466466-759A-6B47-93FD-AE48289760A5}" destId="{9011B8B4-DFA8-6149-BFAC-98403CCB7E28}" srcOrd="1" destOrd="0" presId="urn:microsoft.com/office/officeart/2008/layout/HorizontalMultiLevelHierarchy"/>
    <dgm:cxn modelId="{D794760E-6815-D64F-B929-BB1997A38472}" srcId="{D4DB9967-1B47-3E49-895E-01D3A5FFD640}" destId="{BF4021A1-13E3-C54E-B77F-82E1C08FCA24}" srcOrd="0" destOrd="0" parTransId="{961B800A-DAFA-F542-8C36-1FF17B78B0CA}" sibTransId="{26D270E7-FB1D-314C-A371-A5D50A5CABCC}"/>
    <dgm:cxn modelId="{1C6ED6F7-5EEA-A542-B4C7-7F14DB1C2DCB}" type="presOf" srcId="{C13B24DF-2EAD-9E42-8F71-1A986DBE110E}" destId="{2352CAA9-8C5F-F849-BAB4-EBBB19A15DB5}" srcOrd="0" destOrd="0" presId="urn:microsoft.com/office/officeart/2008/layout/HorizontalMultiLevelHierarchy"/>
    <dgm:cxn modelId="{2B4A8470-C262-4C45-98B8-53A0C83BADFE}" type="presOf" srcId="{5377E78D-A443-CF40-BAE7-FFE9B8417ED4}" destId="{BA34DD4F-F9E4-BB4E-BBC2-A600CCA2540A}" srcOrd="1" destOrd="0" presId="urn:microsoft.com/office/officeart/2008/layout/HorizontalMultiLevelHierarchy"/>
    <dgm:cxn modelId="{DCFCD217-454C-0F49-A897-F1702BF58C19}" srcId="{BF4021A1-13E3-C54E-B77F-82E1C08FCA24}" destId="{7FAD81F0-3E57-F540-BE6F-1C495903DFE2}" srcOrd="2" destOrd="0" parTransId="{5377E78D-A443-CF40-BAE7-FFE9B8417ED4}" sibTransId="{783CE775-49A0-EE4E-A4E3-519E4FA2EF6B}"/>
    <dgm:cxn modelId="{8A7AFD3C-FD79-6B41-8920-B1B2BDD79175}" srcId="{BF4021A1-13E3-C54E-B77F-82E1C08FCA24}" destId="{48C47F02-5A14-CA4B-886D-1745C989DA01}" srcOrd="0" destOrd="0" parTransId="{4E94A724-CE94-264C-A44B-9471FF51F460}" sibTransId="{C3931986-D8AA-1E45-B93B-3771FD2B1E8A}"/>
    <dgm:cxn modelId="{D18C13A6-CE4D-8048-B980-A48AC8400F9A}" type="presParOf" srcId="{85AB4383-1E4F-E54D-835A-1804D4457957}" destId="{2689EC50-7746-7547-B3EE-D0EE7FA20C69}" srcOrd="0" destOrd="0" presId="urn:microsoft.com/office/officeart/2008/layout/HorizontalMultiLevelHierarchy"/>
    <dgm:cxn modelId="{1AD635F6-A94B-1E41-A509-5CD15D292338}" type="presParOf" srcId="{2689EC50-7746-7547-B3EE-D0EE7FA20C69}" destId="{83FFAE26-E58B-9041-B6F7-E88A6CF3E998}" srcOrd="0" destOrd="0" presId="urn:microsoft.com/office/officeart/2008/layout/HorizontalMultiLevelHierarchy"/>
    <dgm:cxn modelId="{455D92E0-15A2-DE43-8269-81D3F6B6F5A8}" type="presParOf" srcId="{2689EC50-7746-7547-B3EE-D0EE7FA20C69}" destId="{7C06FA13-149C-7441-9877-88BE293B3DCE}" srcOrd="1" destOrd="0" presId="urn:microsoft.com/office/officeart/2008/layout/HorizontalMultiLevelHierarchy"/>
    <dgm:cxn modelId="{56052DD4-C1E0-3D46-8C0A-5002B1F8EAF3}" type="presParOf" srcId="{7C06FA13-149C-7441-9877-88BE293B3DCE}" destId="{81111761-A4A1-9D4B-B629-72BE60BB4B21}" srcOrd="0" destOrd="0" presId="urn:microsoft.com/office/officeart/2008/layout/HorizontalMultiLevelHierarchy"/>
    <dgm:cxn modelId="{A8DC8031-CE25-1E4A-A428-51CDF8B9EEB1}" type="presParOf" srcId="{81111761-A4A1-9D4B-B629-72BE60BB4B21}" destId="{C2AFC4B6-11B0-0B4C-BF36-7A124D7480CF}" srcOrd="0" destOrd="0" presId="urn:microsoft.com/office/officeart/2008/layout/HorizontalMultiLevelHierarchy"/>
    <dgm:cxn modelId="{7D26CEC3-1917-FF4F-B217-821776F3F9D9}" type="presParOf" srcId="{7C06FA13-149C-7441-9877-88BE293B3DCE}" destId="{AEFB3C1B-84BF-AA4E-B6D4-727A9287BDA0}" srcOrd="1" destOrd="0" presId="urn:microsoft.com/office/officeart/2008/layout/HorizontalMultiLevelHierarchy"/>
    <dgm:cxn modelId="{9F9D8F9A-8B16-2446-B62E-DC8F92F8BE43}" type="presParOf" srcId="{AEFB3C1B-84BF-AA4E-B6D4-727A9287BDA0}" destId="{54A2BF78-5CCA-0241-B20F-15D4B2A76E78}" srcOrd="0" destOrd="0" presId="urn:microsoft.com/office/officeart/2008/layout/HorizontalMultiLevelHierarchy"/>
    <dgm:cxn modelId="{98F1764C-5482-934D-8A11-8D7F47965456}" type="presParOf" srcId="{AEFB3C1B-84BF-AA4E-B6D4-727A9287BDA0}" destId="{DB2DEFDC-2D07-6842-BC65-F4845C7BF06F}" srcOrd="1" destOrd="0" presId="urn:microsoft.com/office/officeart/2008/layout/HorizontalMultiLevelHierarchy"/>
    <dgm:cxn modelId="{7F25B3DB-2C54-EC45-80D8-1C77FC21FC85}" type="presParOf" srcId="{7C06FA13-149C-7441-9877-88BE293B3DCE}" destId="{7A69485F-BA3A-A042-8E77-B2E063427DD3}" srcOrd="2" destOrd="0" presId="urn:microsoft.com/office/officeart/2008/layout/HorizontalMultiLevelHierarchy"/>
    <dgm:cxn modelId="{150FAE0B-59AA-C643-B9EE-45DB9B30CF5B}" type="presParOf" srcId="{7A69485F-BA3A-A042-8E77-B2E063427DD3}" destId="{B4B60FF6-0DD0-114E-A643-F96729A386F4}" srcOrd="0" destOrd="0" presId="urn:microsoft.com/office/officeart/2008/layout/HorizontalMultiLevelHierarchy"/>
    <dgm:cxn modelId="{9A91DA4C-84FD-AD47-B125-5A54EB5D94F8}" type="presParOf" srcId="{7C06FA13-149C-7441-9877-88BE293B3DCE}" destId="{3601BCF1-E722-7D4D-933B-8506E03FB79F}" srcOrd="3" destOrd="0" presId="urn:microsoft.com/office/officeart/2008/layout/HorizontalMultiLevelHierarchy"/>
    <dgm:cxn modelId="{CBC40A4F-03B6-494F-9B55-9B58A0C740DC}" type="presParOf" srcId="{3601BCF1-E722-7D4D-933B-8506E03FB79F}" destId="{4638E7B8-70D0-B54E-BFF8-0CA2790D3CFB}" srcOrd="0" destOrd="0" presId="urn:microsoft.com/office/officeart/2008/layout/HorizontalMultiLevelHierarchy"/>
    <dgm:cxn modelId="{4899A1C3-70EC-DE4C-A0BA-DD1E0A3ABD9A}" type="presParOf" srcId="{3601BCF1-E722-7D4D-933B-8506E03FB79F}" destId="{CEA57F27-2D80-964C-B845-EF8821AF3563}" srcOrd="1" destOrd="0" presId="urn:microsoft.com/office/officeart/2008/layout/HorizontalMultiLevelHierarchy"/>
    <dgm:cxn modelId="{A2171BB4-1249-D347-8DC5-1C10CCFBEA01}" type="presParOf" srcId="{7C06FA13-149C-7441-9877-88BE293B3DCE}" destId="{F4B6825E-AE2B-194C-A733-53518CFAEF26}" srcOrd="4" destOrd="0" presId="urn:microsoft.com/office/officeart/2008/layout/HorizontalMultiLevelHierarchy"/>
    <dgm:cxn modelId="{7080901B-B27F-C646-A315-34FE47003E6F}" type="presParOf" srcId="{F4B6825E-AE2B-194C-A733-53518CFAEF26}" destId="{BA34DD4F-F9E4-BB4E-BBC2-A600CCA2540A}" srcOrd="0" destOrd="0" presId="urn:microsoft.com/office/officeart/2008/layout/HorizontalMultiLevelHierarchy"/>
    <dgm:cxn modelId="{3EBF8A5F-6D1A-C54B-9556-AC70AFF40BDC}" type="presParOf" srcId="{7C06FA13-149C-7441-9877-88BE293B3DCE}" destId="{112601F4-608D-6E49-A0F4-7AC7C5285BB2}" srcOrd="5" destOrd="0" presId="urn:microsoft.com/office/officeart/2008/layout/HorizontalMultiLevelHierarchy"/>
    <dgm:cxn modelId="{7F1916A1-59AB-1A49-871C-A0219815AB35}" type="presParOf" srcId="{112601F4-608D-6E49-A0F4-7AC7C5285BB2}" destId="{300D304D-D0D6-C545-8F61-3E0B4FF47304}" srcOrd="0" destOrd="0" presId="urn:microsoft.com/office/officeart/2008/layout/HorizontalMultiLevelHierarchy"/>
    <dgm:cxn modelId="{1D15623F-5E22-934E-8B1A-3A45008FC7CA}" type="presParOf" srcId="{112601F4-608D-6E49-A0F4-7AC7C5285BB2}" destId="{9A53FB45-EA5A-4343-9053-FDCE5A61A5FF}" srcOrd="1" destOrd="0" presId="urn:microsoft.com/office/officeart/2008/layout/HorizontalMultiLevelHierarchy"/>
    <dgm:cxn modelId="{C05ACE32-7C2A-F749-83F9-FEBA97B80C77}" type="presParOf" srcId="{7C06FA13-149C-7441-9877-88BE293B3DCE}" destId="{E5CE7419-B323-CF4F-ACC2-82D931EE576D}" srcOrd="6" destOrd="0" presId="urn:microsoft.com/office/officeart/2008/layout/HorizontalMultiLevelHierarchy"/>
    <dgm:cxn modelId="{11E24969-FC40-A241-A13D-A2372664C95C}" type="presParOf" srcId="{E5CE7419-B323-CF4F-ACC2-82D931EE576D}" destId="{B75E72D9-5685-E047-9786-8B62A8BD7251}" srcOrd="0" destOrd="0" presId="urn:microsoft.com/office/officeart/2008/layout/HorizontalMultiLevelHierarchy"/>
    <dgm:cxn modelId="{AC39FAE3-E201-E344-A7B0-F0DD04B232FB}" type="presParOf" srcId="{7C06FA13-149C-7441-9877-88BE293B3DCE}" destId="{FFE7F546-A6FD-A74E-8E8E-D52ABEF8B3D1}" srcOrd="7" destOrd="0" presId="urn:microsoft.com/office/officeart/2008/layout/HorizontalMultiLevelHierarchy"/>
    <dgm:cxn modelId="{01C92AA9-D965-A14F-8A79-D5B44C974DE3}" type="presParOf" srcId="{FFE7F546-A6FD-A74E-8E8E-D52ABEF8B3D1}" destId="{FC5AA15F-7D46-AC4A-A0FC-8AF849D9689B}" srcOrd="0" destOrd="0" presId="urn:microsoft.com/office/officeart/2008/layout/HorizontalMultiLevelHierarchy"/>
    <dgm:cxn modelId="{3BB50A82-11B4-3D42-B294-4EB8C1F84F81}" type="presParOf" srcId="{FFE7F546-A6FD-A74E-8E8E-D52ABEF8B3D1}" destId="{A1706B9A-C416-AC4B-911A-2FF19EE6F80F}" srcOrd="1" destOrd="0" presId="urn:microsoft.com/office/officeart/2008/layout/HorizontalMultiLevelHierarchy"/>
    <dgm:cxn modelId="{3E8C140E-987E-D44C-80F1-267F7F5655D5}" type="presParOf" srcId="{7C06FA13-149C-7441-9877-88BE293B3DCE}" destId="{1D52067F-77FA-3241-A159-9870CB1500D5}" srcOrd="8" destOrd="0" presId="urn:microsoft.com/office/officeart/2008/layout/HorizontalMultiLevelHierarchy"/>
    <dgm:cxn modelId="{CC2D7399-2B29-3B49-9559-0BC3A775575C}" type="presParOf" srcId="{1D52067F-77FA-3241-A159-9870CB1500D5}" destId="{9011B8B4-DFA8-6149-BFAC-98403CCB7E28}" srcOrd="0" destOrd="0" presId="urn:microsoft.com/office/officeart/2008/layout/HorizontalMultiLevelHierarchy"/>
    <dgm:cxn modelId="{EFC883D0-0DE0-ED47-B19D-BA970298D868}" type="presParOf" srcId="{7C06FA13-149C-7441-9877-88BE293B3DCE}" destId="{72EB5032-7A4A-F44C-BDAB-D68FB6FBB4EA}" srcOrd="9" destOrd="0" presId="urn:microsoft.com/office/officeart/2008/layout/HorizontalMultiLevelHierarchy"/>
    <dgm:cxn modelId="{DB134579-D70C-2F40-A394-E9E43C86B9D7}" type="presParOf" srcId="{72EB5032-7A4A-F44C-BDAB-D68FB6FBB4EA}" destId="{2352CAA9-8C5F-F849-BAB4-EBBB19A15DB5}" srcOrd="0" destOrd="0" presId="urn:microsoft.com/office/officeart/2008/layout/HorizontalMultiLevelHierarchy"/>
    <dgm:cxn modelId="{A141CFB9-674C-D64F-A21E-CA619AEFC115}" type="presParOf" srcId="{72EB5032-7A4A-F44C-BDAB-D68FB6FBB4EA}" destId="{EB37E9FF-698F-E743-96C6-07589E8C694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r>
            <a:rPr lang="en-CA" sz="1700" b="0" dirty="0" err="1" smtClean="0">
              <a:latin typeface="Century Gothic"/>
              <a:cs typeface="Century Gothic"/>
            </a:rPr>
            <a:t>Mencapai</a:t>
          </a:r>
          <a:r>
            <a:rPr lang="en-CA" sz="1700" b="0" dirty="0" smtClean="0">
              <a:latin typeface="Century Gothic"/>
              <a:cs typeface="Century Gothic"/>
            </a:rPr>
            <a:t> target MCPR 2015 </a:t>
          </a:r>
          <a:r>
            <a:rPr lang="en-CA" sz="1700" b="0" dirty="0" err="1" smtClean="0">
              <a:latin typeface="Century Gothic"/>
              <a:cs typeface="Century Gothic"/>
            </a:rPr>
            <a:t>melalui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peningkatan</a:t>
          </a:r>
          <a:r>
            <a:rPr lang="en-CA" sz="1700" b="0" dirty="0" smtClean="0">
              <a:latin typeface="Century Gothic"/>
              <a:cs typeface="Century Gothic"/>
            </a:rPr>
            <a:t> KB </a:t>
          </a:r>
          <a:r>
            <a:rPr lang="en-CA" sz="1700" b="0" dirty="0" err="1" smtClean="0">
              <a:latin typeface="Century Gothic"/>
              <a:cs typeface="Century Gothic"/>
            </a:rPr>
            <a:t>secara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umum</a:t>
          </a:r>
          <a:r>
            <a:rPr lang="en-CA" sz="1700" b="0" dirty="0" smtClean="0">
              <a:latin typeface="Century Gothic"/>
              <a:cs typeface="Century Gothic"/>
            </a:rPr>
            <a:t>, </a:t>
          </a:r>
          <a:r>
            <a:rPr lang="en-CA" sz="1700" b="0" dirty="0" err="1" smtClean="0">
              <a:latin typeface="Century Gothic"/>
              <a:cs typeface="Century Gothic"/>
            </a:rPr>
            <a:t>khususnya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penggunaan</a:t>
          </a:r>
          <a:r>
            <a:rPr lang="en-CA" sz="1700" b="0" dirty="0" smtClean="0">
              <a:latin typeface="Century Gothic"/>
              <a:cs typeface="Century Gothic"/>
            </a:rPr>
            <a:t> MKJP </a:t>
          </a:r>
          <a:r>
            <a:rPr lang="en-CA" sz="1700" b="0" dirty="0" err="1" smtClean="0">
              <a:latin typeface="Century Gothic"/>
              <a:cs typeface="Century Gothic"/>
            </a:rPr>
            <a:t>secara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nasional</a:t>
          </a:r>
          <a:r>
            <a:rPr lang="en-CA" sz="1700" b="0" dirty="0" smtClean="0">
              <a:latin typeface="Century Gothic"/>
              <a:cs typeface="Century Gothic"/>
            </a:rPr>
            <a:t>, </a:t>
          </a:r>
          <a:r>
            <a:rPr lang="en-CA" sz="1700" b="0" dirty="0" err="1" smtClean="0">
              <a:latin typeface="Century Gothic"/>
              <a:cs typeface="Century Gothic"/>
            </a:rPr>
            <a:t>dengan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mengutamakan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daerah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prioritas</a:t>
          </a:r>
          <a:r>
            <a:rPr lang="en-CA" sz="1700" b="0" dirty="0" smtClean="0">
              <a:latin typeface="Century Gothic"/>
              <a:cs typeface="Century Gothic"/>
            </a:rPr>
            <a:t> yang </a:t>
          </a:r>
          <a:r>
            <a:rPr lang="en-CA" sz="1700" b="0" dirty="0" err="1" smtClean="0">
              <a:latin typeface="Century Gothic"/>
              <a:cs typeface="Century Gothic"/>
            </a:rPr>
            <a:t>telah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ditetapkan</a:t>
          </a:r>
          <a:r>
            <a:rPr lang="en-CA" sz="1700" b="0" dirty="0" smtClean="0">
              <a:latin typeface="Century Gothic"/>
              <a:cs typeface="Century Gothic"/>
            </a:rPr>
            <a:t> BKKBN </a:t>
          </a:r>
          <a:r>
            <a:rPr lang="en-CA" sz="1700" b="0" dirty="0" err="1" smtClean="0">
              <a:latin typeface="Century Gothic"/>
              <a:cs typeface="Century Gothic"/>
            </a:rPr>
            <a:t>dan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Kemenkes</a:t>
          </a:r>
          <a:endParaRPr lang="en-CA" sz="1700" b="0" dirty="0" smtClean="0">
            <a:latin typeface="Century Gothic"/>
            <a:cs typeface="Century Gothic"/>
          </a:endParaRPr>
        </a:p>
        <a:p>
          <a:endParaRPr lang="en-CA" sz="1700" b="0" dirty="0" smtClean="0">
            <a:latin typeface="Century Gothic"/>
            <a:cs typeface="Century Gothic"/>
          </a:endParaRPr>
        </a:p>
        <a:p>
          <a:r>
            <a:rPr lang="en-CA" sz="1700" b="0" dirty="0" err="1" smtClean="0">
              <a:latin typeface="Century Gothic"/>
              <a:cs typeface="Century Gothic"/>
            </a:rPr>
            <a:t>Kampanye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i="1" dirty="0" smtClean="0">
              <a:latin typeface="Century Gothic"/>
              <a:cs typeface="Century Gothic"/>
            </a:rPr>
            <a:t>non-branded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terpadu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untuk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memperkuat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tampilan</a:t>
          </a:r>
          <a:r>
            <a:rPr lang="en-CA" sz="1700" b="0" dirty="0" smtClean="0">
              <a:latin typeface="Century Gothic"/>
              <a:cs typeface="Century Gothic"/>
            </a:rPr>
            <a:t> program KB </a:t>
          </a:r>
          <a:r>
            <a:rPr lang="en-CA" sz="1700" b="0" dirty="0" err="1" smtClean="0">
              <a:latin typeface="Century Gothic"/>
              <a:cs typeface="Century Gothic"/>
            </a:rPr>
            <a:t>nasional</a:t>
          </a:r>
          <a:r>
            <a:rPr lang="en-CA" sz="1700" b="0" dirty="0" smtClean="0">
              <a:latin typeface="Century Gothic"/>
              <a:cs typeface="Century Gothic"/>
            </a:rPr>
            <a:t>, </a:t>
          </a:r>
          <a:r>
            <a:rPr lang="en-CA" sz="1700" b="0" dirty="0" err="1" smtClean="0">
              <a:latin typeface="Century Gothic"/>
              <a:cs typeface="Century Gothic"/>
            </a:rPr>
            <a:t>dan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mempertajam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referensi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masyarakat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akan</a:t>
          </a:r>
          <a:r>
            <a:rPr lang="en-CA" sz="1700" b="0" dirty="0" smtClean="0">
              <a:latin typeface="Century Gothic"/>
              <a:cs typeface="Century Gothic"/>
            </a:rPr>
            <a:t> MKJP. </a:t>
          </a:r>
          <a:r>
            <a:rPr lang="en-CA" sz="1700" b="0" dirty="0" err="1" smtClean="0">
              <a:latin typeface="Century Gothic"/>
              <a:cs typeface="Century Gothic"/>
            </a:rPr>
            <a:t>Kampanye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akan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menekankan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pesan-pesan</a:t>
          </a:r>
          <a:r>
            <a:rPr lang="en-CA" sz="1700" b="0" dirty="0" smtClean="0">
              <a:latin typeface="Century Gothic"/>
              <a:cs typeface="Century Gothic"/>
            </a:rPr>
            <a:t> yang </a:t>
          </a:r>
          <a:r>
            <a:rPr lang="en-CA" sz="1700" b="0" dirty="0" err="1" smtClean="0">
              <a:latin typeface="Century Gothic"/>
              <a:cs typeface="Century Gothic"/>
            </a:rPr>
            <a:t>dekat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dengan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kehidupan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masyarakat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dan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mudah</a:t>
          </a:r>
          <a:r>
            <a:rPr lang="en-CA" sz="1700" b="0" dirty="0" smtClean="0">
              <a:latin typeface="Century Gothic"/>
              <a:cs typeface="Century Gothic"/>
            </a:rPr>
            <a:t> </a:t>
          </a:r>
          <a:r>
            <a:rPr lang="en-CA" sz="1700" b="0" dirty="0" err="1" smtClean="0">
              <a:latin typeface="Century Gothic"/>
              <a:cs typeface="Century Gothic"/>
            </a:rPr>
            <a:t>dimengerti</a:t>
          </a:r>
          <a:endParaRPr lang="en-CA" sz="1700" b="0" dirty="0" smtClean="0">
            <a:latin typeface="Century Gothic"/>
            <a:cs typeface="Century Gothic"/>
          </a:endParaRPr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 sz="1000"/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 sz="1000"/>
        </a:p>
      </dgm:t>
    </dgm:pt>
    <dgm:pt modelId="{4D9EC510-5155-9545-86E2-1B65EC828A7F}">
      <dgm:prSet phldrT="[Text]" custT="1"/>
      <dgm:spPr/>
      <dgm:t>
        <a:bodyPr/>
        <a:lstStyle/>
        <a:p>
          <a:r>
            <a:rPr lang="en-CA" sz="1500" dirty="0" err="1" smtClean="0">
              <a:cs typeface="Century Gothic"/>
            </a:rPr>
            <a:t>Penayangan</a:t>
          </a:r>
          <a:r>
            <a:rPr lang="en-CA" sz="1500" dirty="0" smtClean="0">
              <a:cs typeface="Century Gothic"/>
            </a:rPr>
            <a:t> </a:t>
          </a:r>
          <a:r>
            <a:rPr lang="en-CA" sz="1500" b="1" dirty="0" err="1" smtClean="0">
              <a:cs typeface="Century Gothic"/>
            </a:rPr>
            <a:t>Iklan</a:t>
          </a:r>
          <a:r>
            <a:rPr lang="en-CA" sz="1500" b="1" dirty="0" smtClean="0">
              <a:cs typeface="Century Gothic"/>
            </a:rPr>
            <a:t> TV </a:t>
          </a:r>
          <a:r>
            <a:rPr lang="en-CA" sz="1500" dirty="0" err="1" smtClean="0">
              <a:cs typeface="Century Gothic"/>
              <a:sym typeface="Wingdings"/>
            </a:rPr>
            <a:t>pada</a:t>
          </a:r>
          <a:r>
            <a:rPr lang="en-CA" sz="1500" dirty="0" smtClean="0">
              <a:cs typeface="Century Gothic"/>
              <a:sym typeface="Wingdings"/>
            </a:rPr>
            <a:t> program yang </a:t>
          </a:r>
          <a:r>
            <a:rPr lang="en-CA" sz="1500" dirty="0" err="1" smtClean="0">
              <a:cs typeface="Century Gothic"/>
              <a:sym typeface="Wingdings"/>
            </a:rPr>
            <a:t>memiliki</a:t>
          </a:r>
          <a:r>
            <a:rPr lang="en-CA" sz="1500" dirty="0" smtClean="0">
              <a:cs typeface="Century Gothic"/>
              <a:sym typeface="Wingdings"/>
            </a:rPr>
            <a:t> media index </a:t>
          </a:r>
          <a:r>
            <a:rPr lang="en-CA" sz="1500" dirty="0" err="1" smtClean="0">
              <a:cs typeface="Century Gothic"/>
              <a:sym typeface="Wingdings"/>
            </a:rPr>
            <a:t>dan</a:t>
          </a:r>
          <a:r>
            <a:rPr lang="en-CA" sz="1500" dirty="0" smtClean="0">
              <a:cs typeface="Century Gothic"/>
              <a:sym typeface="Wingdings"/>
            </a:rPr>
            <a:t> rating </a:t>
          </a:r>
          <a:r>
            <a:rPr lang="en-CA" sz="1500" dirty="0" err="1" smtClean="0">
              <a:cs typeface="Century Gothic"/>
              <a:sym typeface="Wingdings"/>
            </a:rPr>
            <a:t>tinggi</a:t>
          </a:r>
          <a:r>
            <a:rPr lang="en-CA" sz="1500" dirty="0" smtClean="0">
              <a:cs typeface="Century Gothic"/>
              <a:sym typeface="Wingdings"/>
            </a:rPr>
            <a:t> </a:t>
          </a:r>
          <a:r>
            <a:rPr lang="en-CA" sz="1500" dirty="0" err="1" smtClean="0">
              <a:cs typeface="Century Gothic"/>
              <a:sym typeface="Wingdings"/>
            </a:rPr>
            <a:t>dikalangan</a:t>
          </a:r>
          <a:r>
            <a:rPr lang="en-CA" sz="1500" dirty="0" smtClean="0">
              <a:cs typeface="Century Gothic"/>
              <a:sym typeface="Wingdings"/>
            </a:rPr>
            <a:t> </a:t>
          </a:r>
          <a:r>
            <a:rPr lang="en-CA" sz="1500" dirty="0" err="1" smtClean="0">
              <a:cs typeface="Century Gothic"/>
              <a:sym typeface="Wingdings"/>
            </a:rPr>
            <a:t>perempuan</a:t>
          </a:r>
          <a:r>
            <a:rPr lang="en-CA" sz="1500" dirty="0" smtClean="0">
              <a:cs typeface="Century Gothic"/>
              <a:sym typeface="Wingdings"/>
            </a:rPr>
            <a:t> </a:t>
          </a:r>
          <a:r>
            <a:rPr lang="en-CA" sz="1500" dirty="0" err="1" smtClean="0">
              <a:cs typeface="Century Gothic"/>
              <a:sym typeface="Wingdings"/>
            </a:rPr>
            <a:t>usia</a:t>
          </a:r>
          <a:r>
            <a:rPr lang="en-CA" sz="1500" dirty="0" smtClean="0">
              <a:cs typeface="Century Gothic"/>
              <a:sym typeface="Wingdings"/>
            </a:rPr>
            <a:t> </a:t>
          </a:r>
          <a:r>
            <a:rPr lang="en-CA" sz="1500" dirty="0" err="1" smtClean="0">
              <a:cs typeface="Century Gothic"/>
              <a:sym typeface="Wingdings"/>
            </a:rPr>
            <a:t>reproduksi</a:t>
          </a:r>
          <a:r>
            <a:rPr lang="en-CA" sz="1500" dirty="0" smtClean="0">
              <a:cs typeface="Century Gothic"/>
              <a:sym typeface="Wingdings"/>
            </a:rPr>
            <a:t>.</a:t>
          </a:r>
          <a:endParaRPr lang="en-US" sz="1500" dirty="0"/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 sz="1000"/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 sz="1000"/>
        </a:p>
      </dgm:t>
    </dgm:pt>
    <dgm:pt modelId="{30FC26F8-CCDB-324D-8855-600AD49ADE72}">
      <dgm:prSet phldrT="[Text]" custT="1"/>
      <dgm:spPr/>
      <dgm:t>
        <a:bodyPr/>
        <a:lstStyle/>
        <a:p>
          <a:r>
            <a:rPr lang="en-CA" sz="1500" dirty="0" err="1" smtClean="0">
              <a:cs typeface="Century Gothic"/>
            </a:rPr>
            <a:t>Menjalankan</a:t>
          </a:r>
          <a:r>
            <a:rPr lang="en-CA" sz="1500" dirty="0" smtClean="0">
              <a:cs typeface="Century Gothic"/>
            </a:rPr>
            <a:t> </a:t>
          </a:r>
          <a:r>
            <a:rPr lang="en-CA" sz="1500" b="1" dirty="0" smtClean="0">
              <a:cs typeface="Century Gothic"/>
            </a:rPr>
            <a:t>radio program</a:t>
          </a:r>
          <a:r>
            <a:rPr lang="en-CA" sz="1500" dirty="0" smtClean="0">
              <a:cs typeface="Century Gothic"/>
            </a:rPr>
            <a:t> yang </a:t>
          </a:r>
          <a:r>
            <a:rPr lang="en-CA" sz="1500" dirty="0" err="1" smtClean="0">
              <a:cs typeface="Century Gothic"/>
            </a:rPr>
            <a:t>terdiri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dari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iklan</a:t>
          </a:r>
          <a:r>
            <a:rPr lang="en-CA" sz="1500" dirty="0" smtClean="0">
              <a:cs typeface="Century Gothic"/>
            </a:rPr>
            <a:t> radio 60 </a:t>
          </a:r>
          <a:r>
            <a:rPr lang="en-CA" sz="1500" dirty="0" err="1" smtClean="0">
              <a:cs typeface="Century Gothic"/>
            </a:rPr>
            <a:t>detik</a:t>
          </a:r>
          <a:r>
            <a:rPr lang="en-CA" sz="1500" dirty="0" smtClean="0">
              <a:cs typeface="Century Gothic"/>
            </a:rPr>
            <a:t>, </a:t>
          </a:r>
          <a:r>
            <a:rPr lang="en-CA" sz="1500" dirty="0" err="1" smtClean="0">
              <a:cs typeface="Century Gothic"/>
            </a:rPr>
            <a:t>dengan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kombinasi</a:t>
          </a:r>
          <a:r>
            <a:rPr lang="en-CA" sz="1500" dirty="0" smtClean="0">
              <a:cs typeface="Century Gothic"/>
            </a:rPr>
            <a:t>  talk-shows di </a:t>
          </a:r>
          <a:r>
            <a:rPr lang="en-CA" sz="1500" dirty="0" err="1" smtClean="0">
              <a:cs typeface="Century Gothic"/>
            </a:rPr>
            <a:t>daerah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prioritas</a:t>
          </a:r>
          <a:r>
            <a:rPr lang="en-CA" sz="1500" dirty="0" smtClean="0">
              <a:cs typeface="Century Gothic"/>
            </a:rPr>
            <a:t>.</a:t>
          </a:r>
          <a:endParaRPr lang="en-US" sz="1500" dirty="0"/>
        </a:p>
      </dgm:t>
    </dgm:pt>
    <dgm:pt modelId="{BE38D53D-8201-4245-A8E6-C49891B116AF}" type="parTrans" cxnId="{C9571941-E4BE-6C43-9DF9-2BF4F977B6C8}">
      <dgm:prSet/>
      <dgm:spPr/>
      <dgm:t>
        <a:bodyPr/>
        <a:lstStyle/>
        <a:p>
          <a:endParaRPr lang="en-US" sz="1000"/>
        </a:p>
      </dgm:t>
    </dgm:pt>
    <dgm:pt modelId="{4F0E7DD9-FA38-1C4F-A669-C873A7AD77BC}" type="sibTrans" cxnId="{C9571941-E4BE-6C43-9DF9-2BF4F977B6C8}">
      <dgm:prSet/>
      <dgm:spPr/>
      <dgm:t>
        <a:bodyPr/>
        <a:lstStyle/>
        <a:p>
          <a:endParaRPr lang="en-US" sz="1000"/>
        </a:p>
      </dgm:t>
    </dgm:pt>
    <dgm:pt modelId="{44D65555-80FC-D54C-BA75-E4D858286993}">
      <dgm:prSet phldrT="[Text]" custT="1"/>
      <dgm:spPr/>
      <dgm:t>
        <a:bodyPr/>
        <a:lstStyle/>
        <a:p>
          <a:r>
            <a:rPr lang="en-CA" sz="1500" dirty="0" err="1" smtClean="0">
              <a:cs typeface="Century Gothic"/>
            </a:rPr>
            <a:t>Menjalankan</a:t>
          </a:r>
          <a:r>
            <a:rPr lang="en-CA" sz="1500" dirty="0" smtClean="0">
              <a:cs typeface="Century Gothic"/>
            </a:rPr>
            <a:t> </a:t>
          </a:r>
          <a:r>
            <a:rPr lang="en-CA" sz="1500" b="1" dirty="0" err="1" smtClean="0">
              <a:cs typeface="Century Gothic"/>
            </a:rPr>
            <a:t>kampanye</a:t>
          </a:r>
          <a:r>
            <a:rPr lang="en-CA" sz="1500" b="1" dirty="0" smtClean="0">
              <a:cs typeface="Century Gothic"/>
            </a:rPr>
            <a:t> media </a:t>
          </a:r>
          <a:r>
            <a:rPr lang="en-CA" sz="1500" b="1" dirty="0" err="1" smtClean="0">
              <a:cs typeface="Century Gothic"/>
            </a:rPr>
            <a:t>cetak</a:t>
          </a:r>
          <a:r>
            <a:rPr lang="en-CA" sz="1500" b="1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dengan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fokus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publikasi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khusus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perempuan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dan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surat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kabar</a:t>
          </a:r>
          <a:r>
            <a:rPr lang="en-CA" sz="1500" dirty="0" smtClean="0">
              <a:cs typeface="Century Gothic"/>
            </a:rPr>
            <a:t> (</a:t>
          </a:r>
          <a:r>
            <a:rPr lang="en-CA" sz="1500" dirty="0" err="1" smtClean="0">
              <a:cs typeface="Century Gothic"/>
            </a:rPr>
            <a:t>nasional</a:t>
          </a:r>
          <a:r>
            <a:rPr lang="en-CA" sz="1500" dirty="0" smtClean="0">
              <a:cs typeface="Century Gothic"/>
            </a:rPr>
            <a:t>/</a:t>
          </a:r>
          <a:r>
            <a:rPr lang="en-CA" sz="1500" dirty="0" err="1" smtClean="0">
              <a:cs typeface="Century Gothic"/>
            </a:rPr>
            <a:t>lokal</a:t>
          </a:r>
          <a:r>
            <a:rPr lang="en-CA" sz="1500" dirty="0" smtClean="0">
              <a:cs typeface="Century Gothic"/>
            </a:rPr>
            <a:t>) </a:t>
          </a:r>
          <a:r>
            <a:rPr lang="en-CA" sz="1500" dirty="0" err="1" smtClean="0">
              <a:cs typeface="Century Gothic"/>
            </a:rPr>
            <a:t>untuk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menjangkau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jaringan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pembaca</a:t>
          </a:r>
          <a:r>
            <a:rPr lang="en-CA" sz="1500" dirty="0" smtClean="0">
              <a:cs typeface="Century Gothic"/>
            </a:rPr>
            <a:t> yang </a:t>
          </a:r>
          <a:r>
            <a:rPr lang="en-CA" sz="1500" dirty="0" err="1" smtClean="0">
              <a:cs typeface="Century Gothic"/>
            </a:rPr>
            <a:t>luas</a:t>
          </a:r>
          <a:r>
            <a:rPr lang="en-CA" sz="1500" dirty="0" smtClean="0">
              <a:cs typeface="Century Gothic"/>
            </a:rPr>
            <a:t>, </a:t>
          </a:r>
          <a:r>
            <a:rPr lang="en-CA" sz="1500" dirty="0" err="1" smtClean="0">
              <a:cs typeface="Century Gothic"/>
            </a:rPr>
            <a:t>terutama</a:t>
          </a:r>
          <a:r>
            <a:rPr lang="en-CA" sz="1500" dirty="0" smtClean="0">
              <a:cs typeface="Century Gothic"/>
            </a:rPr>
            <a:t> di </a:t>
          </a:r>
          <a:r>
            <a:rPr lang="en-CA" sz="1500" dirty="0" err="1" smtClean="0">
              <a:cs typeface="Century Gothic"/>
            </a:rPr>
            <a:t>daerah</a:t>
          </a:r>
          <a:r>
            <a:rPr lang="en-CA" sz="1500" dirty="0" smtClean="0">
              <a:cs typeface="Century Gothic"/>
            </a:rPr>
            <a:t> </a:t>
          </a:r>
          <a:r>
            <a:rPr lang="en-CA" sz="1500" dirty="0" err="1" smtClean="0">
              <a:cs typeface="Century Gothic"/>
            </a:rPr>
            <a:t>prioritas</a:t>
          </a:r>
          <a:r>
            <a:rPr lang="en-CA" sz="1500" dirty="0" smtClean="0">
              <a:cs typeface="Century Gothic"/>
            </a:rPr>
            <a:t>.</a:t>
          </a:r>
          <a:endParaRPr lang="en-US" sz="1500" dirty="0"/>
        </a:p>
      </dgm:t>
    </dgm:pt>
    <dgm:pt modelId="{7D0418E6-0CAA-6A49-B676-B44B7745D92B}" type="parTrans" cxnId="{31CBF5E2-992B-8C41-8996-4E13FACEE0F1}">
      <dgm:prSet/>
      <dgm:spPr/>
      <dgm:t>
        <a:bodyPr/>
        <a:lstStyle/>
        <a:p>
          <a:endParaRPr lang="en-US" sz="1000"/>
        </a:p>
      </dgm:t>
    </dgm:pt>
    <dgm:pt modelId="{5A9FC3DD-8B62-CE4D-80DC-8C31902B9045}" type="sibTrans" cxnId="{31CBF5E2-992B-8C41-8996-4E13FACEE0F1}">
      <dgm:prSet/>
      <dgm:spPr/>
      <dgm:t>
        <a:bodyPr/>
        <a:lstStyle/>
        <a:p>
          <a:endParaRPr lang="en-US" sz="1000"/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4" custScaleX="294222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4" custScaleX="78905" custLinFactNeighborX="9388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3"/>
      <dgm:spPr/>
    </dgm:pt>
    <dgm:pt modelId="{9D28C7E5-B42B-4642-92C5-88000A07B91E}" type="pres">
      <dgm:prSet presAssocID="{4D9EC510-5155-9545-86E2-1B65EC828A7F}" presName="vertSpace2b" presStyleCnt="0"/>
      <dgm:spPr/>
    </dgm:pt>
    <dgm:pt modelId="{CFA68526-B1B9-D749-AA44-D71C9874D1C4}" type="pres">
      <dgm:prSet presAssocID="{44D65555-80FC-D54C-BA75-E4D858286993}" presName="horz2" presStyleCnt="0"/>
      <dgm:spPr/>
    </dgm:pt>
    <dgm:pt modelId="{188D629E-C16C-294A-BCF5-5192239A3CD5}" type="pres">
      <dgm:prSet presAssocID="{44D65555-80FC-D54C-BA75-E4D858286993}" presName="horzSpace2" presStyleCnt="0"/>
      <dgm:spPr/>
    </dgm:pt>
    <dgm:pt modelId="{F32231A6-77CF-5440-9977-3C59E01D63A9}" type="pres">
      <dgm:prSet presAssocID="{44D65555-80FC-D54C-BA75-E4D858286993}" presName="tx2" presStyleLbl="revTx" presStyleIdx="2" presStyleCnt="4" custScaleX="81794" custLinFactNeighborX="9056"/>
      <dgm:spPr/>
      <dgm:t>
        <a:bodyPr/>
        <a:lstStyle/>
        <a:p>
          <a:endParaRPr lang="en-US"/>
        </a:p>
      </dgm:t>
    </dgm:pt>
    <dgm:pt modelId="{072EBB21-B01C-444F-86BE-DB0154C7123A}" type="pres">
      <dgm:prSet presAssocID="{44D65555-80FC-D54C-BA75-E4D858286993}" presName="vert2" presStyleCnt="0"/>
      <dgm:spPr/>
    </dgm:pt>
    <dgm:pt modelId="{65984CC4-287E-5040-ADB3-5EFF80FF0D3B}" type="pres">
      <dgm:prSet presAssocID="{44D65555-80FC-D54C-BA75-E4D858286993}" presName="thinLine2b" presStyleLbl="callout" presStyleIdx="1" presStyleCnt="3"/>
      <dgm:spPr/>
    </dgm:pt>
    <dgm:pt modelId="{5BB6FB22-C7E9-934D-B965-8185B1F530D2}" type="pres">
      <dgm:prSet presAssocID="{44D65555-80FC-D54C-BA75-E4D858286993}" presName="vertSpace2b" presStyleCnt="0"/>
      <dgm:spPr/>
    </dgm:pt>
    <dgm:pt modelId="{3503ACC4-724F-1842-8392-0C2FDB1861B1}" type="pres">
      <dgm:prSet presAssocID="{30FC26F8-CCDB-324D-8855-600AD49ADE72}" presName="horz2" presStyleCnt="0"/>
      <dgm:spPr/>
    </dgm:pt>
    <dgm:pt modelId="{CE57F9BF-D2C7-8C46-B50D-0834D6AA7EDD}" type="pres">
      <dgm:prSet presAssocID="{30FC26F8-CCDB-324D-8855-600AD49ADE72}" presName="horzSpace2" presStyleCnt="0"/>
      <dgm:spPr/>
    </dgm:pt>
    <dgm:pt modelId="{621D8A36-EF8F-5A46-BE77-B146E1F69EE9}" type="pres">
      <dgm:prSet presAssocID="{30FC26F8-CCDB-324D-8855-600AD49ADE72}" presName="tx2" presStyleLbl="revTx" presStyleIdx="3" presStyleCnt="4" custScaleX="77836" custLinFactNeighborX="9622"/>
      <dgm:spPr/>
      <dgm:t>
        <a:bodyPr/>
        <a:lstStyle/>
        <a:p>
          <a:endParaRPr lang="en-US"/>
        </a:p>
      </dgm:t>
    </dgm:pt>
    <dgm:pt modelId="{E365AB8D-86BB-404C-9025-BC3B32750030}" type="pres">
      <dgm:prSet presAssocID="{30FC26F8-CCDB-324D-8855-600AD49ADE72}" presName="vert2" presStyleCnt="0"/>
      <dgm:spPr/>
    </dgm:pt>
    <dgm:pt modelId="{2AED27CD-5462-E04F-A102-95BDC8804FAE}" type="pres">
      <dgm:prSet presAssocID="{30FC26F8-CCDB-324D-8855-600AD49ADE72}" presName="thinLine2b" presStyleLbl="callout" presStyleIdx="2" presStyleCnt="3"/>
      <dgm:spPr/>
    </dgm:pt>
    <dgm:pt modelId="{6D0E422C-DE22-C944-83AC-69DFB9D5B091}" type="pres">
      <dgm:prSet presAssocID="{30FC26F8-CCDB-324D-8855-600AD49ADE72}" presName="vertSpace2b" presStyleCnt="0"/>
      <dgm:spPr/>
    </dgm:pt>
  </dgm:ptLst>
  <dgm:cxnLst>
    <dgm:cxn modelId="{C9571941-E4BE-6C43-9DF9-2BF4F977B6C8}" srcId="{BE416F97-3015-854F-9098-4F837FA07587}" destId="{30FC26F8-CCDB-324D-8855-600AD49ADE72}" srcOrd="2" destOrd="0" parTransId="{BE38D53D-8201-4245-A8E6-C49891B116AF}" sibTransId="{4F0E7DD9-FA38-1C4F-A669-C873A7AD77BC}"/>
    <dgm:cxn modelId="{0A65B294-E128-6C40-B25D-C94CCE6EB7D9}" type="presOf" srcId="{C9315C28-A3FC-F74F-BE56-32FE43EFFCCE}" destId="{A002A02F-D1A4-7D47-B5CA-0092E4DECB33}" srcOrd="0" destOrd="0" presId="urn:microsoft.com/office/officeart/2008/layout/LinedList"/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5C9D3D15-28EF-A14D-9C3C-5B9C54AE85C2}" type="presOf" srcId="{BE416F97-3015-854F-9098-4F837FA07587}" destId="{1F4B7B17-CE22-584C-8FD8-2F789E4BB87C}" srcOrd="0" destOrd="0" presId="urn:microsoft.com/office/officeart/2008/layout/LinedList"/>
    <dgm:cxn modelId="{88A02326-99C8-CA47-A4E0-A100212029CE}" type="presOf" srcId="{44D65555-80FC-D54C-BA75-E4D858286993}" destId="{F32231A6-77CF-5440-9977-3C59E01D63A9}" srcOrd="0" destOrd="0" presId="urn:microsoft.com/office/officeart/2008/layout/LinedList"/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9F541884-144D-514A-9616-16AC5E9CF082}" type="presOf" srcId="{4D9EC510-5155-9545-86E2-1B65EC828A7F}" destId="{6B2BC602-1993-A845-894C-C9D16BEEA693}" srcOrd="0" destOrd="0" presId="urn:microsoft.com/office/officeart/2008/layout/LinedList"/>
    <dgm:cxn modelId="{BDA1C814-3340-5F4C-9E9F-88FEF9FBB034}" type="presOf" srcId="{30FC26F8-CCDB-324D-8855-600AD49ADE72}" destId="{621D8A36-EF8F-5A46-BE77-B146E1F69EE9}" srcOrd="0" destOrd="0" presId="urn:microsoft.com/office/officeart/2008/layout/LinedList"/>
    <dgm:cxn modelId="{31CBF5E2-992B-8C41-8996-4E13FACEE0F1}" srcId="{BE416F97-3015-854F-9098-4F837FA07587}" destId="{44D65555-80FC-D54C-BA75-E4D858286993}" srcOrd="1" destOrd="0" parTransId="{7D0418E6-0CAA-6A49-B676-B44B7745D92B}" sibTransId="{5A9FC3DD-8B62-CE4D-80DC-8C31902B9045}"/>
    <dgm:cxn modelId="{D450ED8C-9D7D-EE43-ACD1-AA45226A1B0B}" type="presParOf" srcId="{A002A02F-D1A4-7D47-B5CA-0092E4DECB33}" destId="{F52A89FA-7685-694C-A891-8163F5FC8F3B}" srcOrd="0" destOrd="0" presId="urn:microsoft.com/office/officeart/2008/layout/LinedList"/>
    <dgm:cxn modelId="{263CEA1D-FD99-D641-A701-7345E972939D}" type="presParOf" srcId="{A002A02F-D1A4-7D47-B5CA-0092E4DECB33}" destId="{FB8F9C6E-11CB-4C47-B20D-8BDB07D18E1B}" srcOrd="1" destOrd="0" presId="urn:microsoft.com/office/officeart/2008/layout/LinedList"/>
    <dgm:cxn modelId="{321E34BF-3E6E-5A4A-B427-7DF8695791E5}" type="presParOf" srcId="{FB8F9C6E-11CB-4C47-B20D-8BDB07D18E1B}" destId="{1F4B7B17-CE22-584C-8FD8-2F789E4BB87C}" srcOrd="0" destOrd="0" presId="urn:microsoft.com/office/officeart/2008/layout/LinedList"/>
    <dgm:cxn modelId="{5EEFD47A-BF30-F941-81FA-3F972379B81D}" type="presParOf" srcId="{FB8F9C6E-11CB-4C47-B20D-8BDB07D18E1B}" destId="{2B50FF13-FE02-254D-9132-8AC019583DA5}" srcOrd="1" destOrd="0" presId="urn:microsoft.com/office/officeart/2008/layout/LinedList"/>
    <dgm:cxn modelId="{8DBF22EE-F358-9A46-B51A-4AF634CBAD2D}" type="presParOf" srcId="{2B50FF13-FE02-254D-9132-8AC019583DA5}" destId="{7F9E4992-6D05-414B-864B-843EBC504302}" srcOrd="0" destOrd="0" presId="urn:microsoft.com/office/officeart/2008/layout/LinedList"/>
    <dgm:cxn modelId="{2793CBF1-E5AD-0D4C-9A08-D36DA6CAD093}" type="presParOf" srcId="{2B50FF13-FE02-254D-9132-8AC019583DA5}" destId="{271A3C77-F6F9-1A47-B8F0-B569CEB2DC04}" srcOrd="1" destOrd="0" presId="urn:microsoft.com/office/officeart/2008/layout/LinedList"/>
    <dgm:cxn modelId="{57D4F1B9-CF6C-F047-B3A7-FC53C37F57F6}" type="presParOf" srcId="{271A3C77-F6F9-1A47-B8F0-B569CEB2DC04}" destId="{2F5308FF-EA04-7E4F-B326-70D200B18DAC}" srcOrd="0" destOrd="0" presId="urn:microsoft.com/office/officeart/2008/layout/LinedList"/>
    <dgm:cxn modelId="{DD30B1A4-14A5-9243-888A-3276DBEBCFD0}" type="presParOf" srcId="{271A3C77-F6F9-1A47-B8F0-B569CEB2DC04}" destId="{6B2BC602-1993-A845-894C-C9D16BEEA693}" srcOrd="1" destOrd="0" presId="urn:microsoft.com/office/officeart/2008/layout/LinedList"/>
    <dgm:cxn modelId="{02B9846D-3C81-7B43-B1FF-DF91346699F7}" type="presParOf" srcId="{271A3C77-F6F9-1A47-B8F0-B569CEB2DC04}" destId="{353777A1-7B57-7641-BF6D-17E967A2A0A3}" srcOrd="2" destOrd="0" presId="urn:microsoft.com/office/officeart/2008/layout/LinedList"/>
    <dgm:cxn modelId="{62671EF3-FE74-5B48-95DD-A3FF9E902E0F}" type="presParOf" srcId="{2B50FF13-FE02-254D-9132-8AC019583DA5}" destId="{BA90156C-B34C-144C-B37C-FDC0B841E556}" srcOrd="2" destOrd="0" presId="urn:microsoft.com/office/officeart/2008/layout/LinedList"/>
    <dgm:cxn modelId="{0F069D51-8E6A-1E4D-BE96-7130E0F5F0A8}" type="presParOf" srcId="{2B50FF13-FE02-254D-9132-8AC019583DA5}" destId="{9D28C7E5-B42B-4642-92C5-88000A07B91E}" srcOrd="3" destOrd="0" presId="urn:microsoft.com/office/officeart/2008/layout/LinedList"/>
    <dgm:cxn modelId="{2B89CCCA-D53A-984B-BF00-AA3BFDBEF27E}" type="presParOf" srcId="{2B50FF13-FE02-254D-9132-8AC019583DA5}" destId="{CFA68526-B1B9-D749-AA44-D71C9874D1C4}" srcOrd="4" destOrd="0" presId="urn:microsoft.com/office/officeart/2008/layout/LinedList"/>
    <dgm:cxn modelId="{AF7A32E6-5CF8-DE46-A192-CEC1B9A45C6A}" type="presParOf" srcId="{CFA68526-B1B9-D749-AA44-D71C9874D1C4}" destId="{188D629E-C16C-294A-BCF5-5192239A3CD5}" srcOrd="0" destOrd="0" presId="urn:microsoft.com/office/officeart/2008/layout/LinedList"/>
    <dgm:cxn modelId="{8A8513A0-2906-5248-8FF8-1AA27F3EA00E}" type="presParOf" srcId="{CFA68526-B1B9-D749-AA44-D71C9874D1C4}" destId="{F32231A6-77CF-5440-9977-3C59E01D63A9}" srcOrd="1" destOrd="0" presId="urn:microsoft.com/office/officeart/2008/layout/LinedList"/>
    <dgm:cxn modelId="{E0EAA861-ACF3-5041-B235-F362BE6E278D}" type="presParOf" srcId="{CFA68526-B1B9-D749-AA44-D71C9874D1C4}" destId="{072EBB21-B01C-444F-86BE-DB0154C7123A}" srcOrd="2" destOrd="0" presId="urn:microsoft.com/office/officeart/2008/layout/LinedList"/>
    <dgm:cxn modelId="{0BCA9AE1-C65E-F24C-A1EC-55DD5838A096}" type="presParOf" srcId="{2B50FF13-FE02-254D-9132-8AC019583DA5}" destId="{65984CC4-287E-5040-ADB3-5EFF80FF0D3B}" srcOrd="5" destOrd="0" presId="urn:microsoft.com/office/officeart/2008/layout/LinedList"/>
    <dgm:cxn modelId="{5B60A582-B49F-CD4A-9E4F-439679F423E9}" type="presParOf" srcId="{2B50FF13-FE02-254D-9132-8AC019583DA5}" destId="{5BB6FB22-C7E9-934D-B965-8185B1F530D2}" srcOrd="6" destOrd="0" presId="urn:microsoft.com/office/officeart/2008/layout/LinedList"/>
    <dgm:cxn modelId="{BF5DCDE9-1ADA-8740-9332-C18B22B9B60F}" type="presParOf" srcId="{2B50FF13-FE02-254D-9132-8AC019583DA5}" destId="{3503ACC4-724F-1842-8392-0C2FDB1861B1}" srcOrd="7" destOrd="0" presId="urn:microsoft.com/office/officeart/2008/layout/LinedList"/>
    <dgm:cxn modelId="{BC5856EB-405E-BF44-A60E-AFEDA5210947}" type="presParOf" srcId="{3503ACC4-724F-1842-8392-0C2FDB1861B1}" destId="{CE57F9BF-D2C7-8C46-B50D-0834D6AA7EDD}" srcOrd="0" destOrd="0" presId="urn:microsoft.com/office/officeart/2008/layout/LinedList"/>
    <dgm:cxn modelId="{851F0C33-41FC-DD43-9B60-83BAA6FF91A9}" type="presParOf" srcId="{3503ACC4-724F-1842-8392-0C2FDB1861B1}" destId="{621D8A36-EF8F-5A46-BE77-B146E1F69EE9}" srcOrd="1" destOrd="0" presId="urn:microsoft.com/office/officeart/2008/layout/LinedList"/>
    <dgm:cxn modelId="{930EEE9D-7843-264F-9550-5530E1DBDB0A}" type="presParOf" srcId="{3503ACC4-724F-1842-8392-0C2FDB1861B1}" destId="{E365AB8D-86BB-404C-9025-BC3B32750030}" srcOrd="2" destOrd="0" presId="urn:microsoft.com/office/officeart/2008/layout/LinedList"/>
    <dgm:cxn modelId="{3AE2CAD4-0C9B-2C40-B248-8685AA85474F}" type="presParOf" srcId="{2B50FF13-FE02-254D-9132-8AC019583DA5}" destId="{2AED27CD-5462-E04F-A102-95BDC8804FAE}" srcOrd="8" destOrd="0" presId="urn:microsoft.com/office/officeart/2008/layout/LinedList"/>
    <dgm:cxn modelId="{893246C9-A20A-A140-BFFA-5EEA2E8D8A1C}" type="presParOf" srcId="{2B50FF13-FE02-254D-9132-8AC019583DA5}" destId="{6D0E422C-DE22-C944-83AC-69DFB9D5B09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r>
            <a:rPr lang="en-US" sz="2000" b="0" dirty="0" err="1" smtClean="0">
              <a:cs typeface="Century Gothic"/>
            </a:rPr>
            <a:t>Bekerjasama</a:t>
          </a:r>
          <a:r>
            <a:rPr lang="en-US" sz="2000" b="0" dirty="0" smtClean="0">
              <a:cs typeface="Century Gothic"/>
            </a:rPr>
            <a:t> </a:t>
          </a:r>
          <a:r>
            <a:rPr lang="en-US" sz="2000" b="0" dirty="0" err="1" smtClean="0">
              <a:cs typeface="Century Gothic"/>
            </a:rPr>
            <a:t>dengan</a:t>
          </a:r>
          <a:r>
            <a:rPr lang="en-US" sz="2000" b="0" dirty="0" smtClean="0">
              <a:cs typeface="Century Gothic"/>
            </a:rPr>
            <a:t> </a:t>
          </a:r>
          <a:r>
            <a:rPr lang="en-US" sz="2000" b="0" dirty="0" err="1" smtClean="0">
              <a:cs typeface="Century Gothic"/>
            </a:rPr>
            <a:t>Bidan</a:t>
          </a:r>
          <a:r>
            <a:rPr lang="en-US" sz="2000" b="0" dirty="0" smtClean="0">
              <a:cs typeface="Century Gothic"/>
            </a:rPr>
            <a:t> </a:t>
          </a:r>
          <a:r>
            <a:rPr lang="en-US" sz="2000" b="0" dirty="0" err="1" smtClean="0">
              <a:cs typeface="Century Gothic"/>
            </a:rPr>
            <a:t>untuk</a:t>
          </a:r>
          <a:r>
            <a:rPr lang="en-US" sz="2000" b="0" dirty="0" smtClean="0">
              <a:cs typeface="Century Gothic"/>
            </a:rPr>
            <a:t> </a:t>
          </a:r>
          <a:r>
            <a:rPr lang="en-US" sz="2000" b="0" dirty="0" err="1" smtClean="0">
              <a:cs typeface="Century Gothic"/>
            </a:rPr>
            <a:t>meningkatkan</a:t>
          </a:r>
          <a:r>
            <a:rPr lang="en-US" sz="2000" b="0" dirty="0" smtClean="0">
              <a:cs typeface="Century Gothic"/>
            </a:rPr>
            <a:t> </a:t>
          </a:r>
          <a:r>
            <a:rPr lang="en-US" sz="2000" b="0" dirty="0" err="1" smtClean="0">
              <a:cs typeface="Century Gothic"/>
            </a:rPr>
            <a:t>distribusi</a:t>
          </a:r>
          <a:r>
            <a:rPr lang="en-US" sz="2000" b="0" dirty="0" smtClean="0">
              <a:cs typeface="Century Gothic"/>
            </a:rPr>
            <a:t> </a:t>
          </a:r>
          <a:r>
            <a:rPr lang="en-US" sz="2000" b="0" dirty="0" err="1" smtClean="0">
              <a:cs typeface="Century Gothic"/>
            </a:rPr>
            <a:t>dan</a:t>
          </a:r>
          <a:r>
            <a:rPr lang="en-US" sz="2000" b="0" dirty="0" smtClean="0">
              <a:cs typeface="Century Gothic"/>
            </a:rPr>
            <a:t> </a:t>
          </a:r>
          <a:r>
            <a:rPr lang="en-US" sz="2000" b="0" dirty="0" err="1" smtClean="0">
              <a:cs typeface="Century Gothic"/>
            </a:rPr>
            <a:t>penggunaan</a:t>
          </a:r>
          <a:r>
            <a:rPr lang="en-US" sz="2000" b="0" dirty="0" smtClean="0">
              <a:cs typeface="Century Gothic"/>
            </a:rPr>
            <a:t> MKJP</a:t>
          </a:r>
          <a:endParaRPr lang="en-CA" sz="2000" b="0" dirty="0" smtClean="0">
            <a:latin typeface="Century Gothic"/>
            <a:cs typeface="Century Gothic"/>
          </a:endParaRPr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 sz="1000"/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 sz="1000"/>
        </a:p>
      </dgm:t>
    </dgm:pt>
    <dgm:pt modelId="{4D9EC510-5155-9545-86E2-1B65EC828A7F}">
      <dgm:prSet phldrT="[Text]" custT="1"/>
      <dgm:spPr/>
      <dgm:t>
        <a:bodyPr/>
        <a:lstStyle/>
        <a:p>
          <a:r>
            <a:rPr lang="en-US" sz="1600" dirty="0" err="1" smtClean="0">
              <a:cs typeface="Century Gothic"/>
            </a:rPr>
            <a:t>Merancang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dan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melaksanakan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sesi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pelatihan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refrehment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untuk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bidan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mengenai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teknik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pemasangan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dan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pencabutan</a:t>
          </a:r>
          <a:r>
            <a:rPr lang="en-US" sz="1600" dirty="0" smtClean="0">
              <a:cs typeface="Century Gothic"/>
            </a:rPr>
            <a:t> IUD/</a:t>
          </a:r>
          <a:r>
            <a:rPr lang="en-US" sz="1600" dirty="0" err="1" smtClean="0">
              <a:cs typeface="Century Gothic"/>
            </a:rPr>
            <a:t>implan</a:t>
          </a:r>
          <a:r>
            <a:rPr lang="en-US" sz="1600" dirty="0" smtClean="0">
              <a:cs typeface="Century Gothic"/>
            </a:rPr>
            <a:t> yang </a:t>
          </a:r>
          <a:r>
            <a:rPr lang="en-US" sz="1600" dirty="0" err="1" smtClean="0">
              <a:cs typeface="Century Gothic"/>
            </a:rPr>
            <a:t>aman</a:t>
          </a:r>
          <a:r>
            <a:rPr lang="en-US" sz="1600" dirty="0" smtClean="0">
              <a:cs typeface="Century Gothic"/>
            </a:rPr>
            <a:t>. </a:t>
          </a:r>
          <a:r>
            <a:rPr lang="en-US" sz="1600" dirty="0" err="1" smtClean="0">
              <a:cs typeface="Century Gothic"/>
            </a:rPr>
            <a:t>Rincian</a:t>
          </a:r>
          <a:r>
            <a:rPr lang="en-US" sz="1600" dirty="0" smtClean="0">
              <a:cs typeface="Century Gothic"/>
            </a:rPr>
            <a:t> agenda </a:t>
          </a:r>
          <a:r>
            <a:rPr lang="en-US" sz="1600" dirty="0" err="1" smtClean="0">
              <a:cs typeface="Century Gothic"/>
            </a:rPr>
            <a:t>pelatihan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akan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dikembangkan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berdasarkan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konsultasi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dengan</a:t>
          </a:r>
          <a:r>
            <a:rPr lang="en-US" sz="1600" dirty="0" smtClean="0">
              <a:cs typeface="Century Gothic"/>
            </a:rPr>
            <a:t> IBI </a:t>
          </a:r>
          <a:r>
            <a:rPr lang="en-US" sz="1600" dirty="0" err="1" smtClean="0">
              <a:cs typeface="Century Gothic"/>
            </a:rPr>
            <a:t>dan</a:t>
          </a:r>
          <a:r>
            <a:rPr lang="en-US" sz="1600" dirty="0" smtClean="0">
              <a:cs typeface="Century Gothic"/>
            </a:rPr>
            <a:t> stakeholder </a:t>
          </a:r>
          <a:r>
            <a:rPr lang="en-US" sz="1600" dirty="0" err="1" smtClean="0">
              <a:cs typeface="Century Gothic"/>
            </a:rPr>
            <a:t>lainnya</a:t>
          </a:r>
          <a:r>
            <a:rPr lang="en-US" sz="1600" dirty="0" smtClean="0">
              <a:cs typeface="Century Gothic"/>
            </a:rPr>
            <a:t>, </a:t>
          </a:r>
          <a:r>
            <a:rPr lang="en-US" sz="1600" dirty="0" err="1" smtClean="0">
              <a:cs typeface="Century Gothic"/>
            </a:rPr>
            <a:t>serta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setelah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wilayah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prioritas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ditentukan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oleh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pemerintah</a:t>
          </a:r>
          <a:endParaRPr lang="en-US" sz="1600" dirty="0"/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 sz="1000"/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 sz="1000"/>
        </a:p>
      </dgm:t>
    </dgm:pt>
    <dgm:pt modelId="{44D65555-80FC-D54C-BA75-E4D858286993}">
      <dgm:prSet phldrT="[Text]" custT="1"/>
      <dgm:spPr/>
      <dgm:t>
        <a:bodyPr/>
        <a:lstStyle/>
        <a:p>
          <a:r>
            <a:rPr lang="en-US" sz="1600" dirty="0" err="1" smtClean="0">
              <a:cs typeface="Century Gothic"/>
            </a:rPr>
            <a:t>Memastikan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ketersedian</a:t>
          </a:r>
          <a:r>
            <a:rPr lang="en-US" sz="1600" dirty="0" smtClean="0">
              <a:cs typeface="Century Gothic"/>
            </a:rPr>
            <a:t> MKJP di </a:t>
          </a:r>
          <a:r>
            <a:rPr lang="en-US" sz="1600" dirty="0" err="1" smtClean="0">
              <a:cs typeface="Century Gothic"/>
            </a:rPr>
            <a:t>klinik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swasta</a:t>
          </a:r>
          <a:r>
            <a:rPr lang="en-US" sz="1600" dirty="0" smtClean="0">
              <a:cs typeface="Century Gothic"/>
            </a:rPr>
            <a:t>, </a:t>
          </a:r>
          <a:r>
            <a:rPr lang="en-US" sz="1600" dirty="0" err="1" smtClean="0">
              <a:cs typeface="Century Gothic"/>
            </a:rPr>
            <a:t>dengan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memasukkan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syarat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pembelian</a:t>
          </a:r>
          <a:r>
            <a:rPr lang="en-US" sz="1600" dirty="0" smtClean="0">
              <a:cs typeface="Century Gothic"/>
            </a:rPr>
            <a:t> IUD/</a:t>
          </a:r>
          <a:r>
            <a:rPr lang="en-US" sz="1600" dirty="0" err="1" smtClean="0">
              <a:cs typeface="Century Gothic"/>
            </a:rPr>
            <a:t>implan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untuk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keikutsertaan</a:t>
          </a:r>
          <a:r>
            <a:rPr lang="en-US" sz="1600" dirty="0" smtClean="0">
              <a:cs typeface="Century Gothic"/>
            </a:rPr>
            <a:t> </a:t>
          </a:r>
          <a:r>
            <a:rPr lang="en-US" sz="1600" dirty="0" err="1" smtClean="0">
              <a:cs typeface="Century Gothic"/>
            </a:rPr>
            <a:t>sesi</a:t>
          </a:r>
          <a:r>
            <a:rPr lang="en-US" sz="1600" dirty="0" smtClean="0">
              <a:cs typeface="Century Gothic"/>
            </a:rPr>
            <a:t> refreshment</a:t>
          </a:r>
          <a:endParaRPr lang="en-US" sz="1600" dirty="0"/>
        </a:p>
      </dgm:t>
    </dgm:pt>
    <dgm:pt modelId="{7D0418E6-0CAA-6A49-B676-B44B7745D92B}" type="parTrans" cxnId="{31CBF5E2-992B-8C41-8996-4E13FACEE0F1}">
      <dgm:prSet/>
      <dgm:spPr/>
      <dgm:t>
        <a:bodyPr/>
        <a:lstStyle/>
        <a:p>
          <a:endParaRPr lang="en-US" sz="1000"/>
        </a:p>
      </dgm:t>
    </dgm:pt>
    <dgm:pt modelId="{5A9FC3DD-8B62-CE4D-80DC-8C31902B9045}" type="sibTrans" cxnId="{31CBF5E2-992B-8C41-8996-4E13FACEE0F1}">
      <dgm:prSet/>
      <dgm:spPr/>
      <dgm:t>
        <a:bodyPr/>
        <a:lstStyle/>
        <a:p>
          <a:endParaRPr lang="en-US" sz="1000"/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3" custScaleX="294222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3" custScaleX="92172" custLinFactNeighborX="9388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2"/>
      <dgm:spPr/>
    </dgm:pt>
    <dgm:pt modelId="{9D28C7E5-B42B-4642-92C5-88000A07B91E}" type="pres">
      <dgm:prSet presAssocID="{4D9EC510-5155-9545-86E2-1B65EC828A7F}" presName="vertSpace2b" presStyleCnt="0"/>
      <dgm:spPr/>
    </dgm:pt>
    <dgm:pt modelId="{CFA68526-B1B9-D749-AA44-D71C9874D1C4}" type="pres">
      <dgm:prSet presAssocID="{44D65555-80FC-D54C-BA75-E4D858286993}" presName="horz2" presStyleCnt="0"/>
      <dgm:spPr/>
    </dgm:pt>
    <dgm:pt modelId="{188D629E-C16C-294A-BCF5-5192239A3CD5}" type="pres">
      <dgm:prSet presAssocID="{44D65555-80FC-D54C-BA75-E4D858286993}" presName="horzSpace2" presStyleCnt="0"/>
      <dgm:spPr/>
    </dgm:pt>
    <dgm:pt modelId="{F32231A6-77CF-5440-9977-3C59E01D63A9}" type="pres">
      <dgm:prSet presAssocID="{44D65555-80FC-D54C-BA75-E4D858286993}" presName="tx2" presStyleLbl="revTx" presStyleIdx="2" presStyleCnt="3" custScaleX="81794" custLinFactNeighborX="9056"/>
      <dgm:spPr/>
      <dgm:t>
        <a:bodyPr/>
        <a:lstStyle/>
        <a:p>
          <a:endParaRPr lang="en-US"/>
        </a:p>
      </dgm:t>
    </dgm:pt>
    <dgm:pt modelId="{072EBB21-B01C-444F-86BE-DB0154C7123A}" type="pres">
      <dgm:prSet presAssocID="{44D65555-80FC-D54C-BA75-E4D858286993}" presName="vert2" presStyleCnt="0"/>
      <dgm:spPr/>
    </dgm:pt>
    <dgm:pt modelId="{65984CC4-287E-5040-ADB3-5EFF80FF0D3B}" type="pres">
      <dgm:prSet presAssocID="{44D65555-80FC-D54C-BA75-E4D858286993}" presName="thinLine2b" presStyleLbl="callout" presStyleIdx="1" presStyleCnt="2"/>
      <dgm:spPr/>
    </dgm:pt>
    <dgm:pt modelId="{5BB6FB22-C7E9-934D-B965-8185B1F530D2}" type="pres">
      <dgm:prSet presAssocID="{44D65555-80FC-D54C-BA75-E4D858286993}" presName="vertSpace2b" presStyleCnt="0"/>
      <dgm:spPr/>
    </dgm:pt>
  </dgm:ptLst>
  <dgm:cxnLst>
    <dgm:cxn modelId="{2B05FC29-92CC-334D-9BCF-4797CB046426}" type="presOf" srcId="{4D9EC510-5155-9545-86E2-1B65EC828A7F}" destId="{6B2BC602-1993-A845-894C-C9D16BEEA693}" srcOrd="0" destOrd="0" presId="urn:microsoft.com/office/officeart/2008/layout/LinedList"/>
    <dgm:cxn modelId="{DA33C051-2989-2047-B013-DFB1A62A11C4}" type="presOf" srcId="{C9315C28-A3FC-F74F-BE56-32FE43EFFCCE}" destId="{A002A02F-D1A4-7D47-B5CA-0092E4DECB33}" srcOrd="0" destOrd="0" presId="urn:microsoft.com/office/officeart/2008/layout/LinedList"/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4AE6FF3E-B9AE-CD47-98F6-D00C3BD626AE}" type="presOf" srcId="{44D65555-80FC-D54C-BA75-E4D858286993}" destId="{F32231A6-77CF-5440-9977-3C59E01D63A9}" srcOrd="0" destOrd="0" presId="urn:microsoft.com/office/officeart/2008/layout/LinedList"/>
    <dgm:cxn modelId="{156251B8-0E3F-DC49-AB45-B07BC319E939}" type="presOf" srcId="{BE416F97-3015-854F-9098-4F837FA07587}" destId="{1F4B7B17-CE22-584C-8FD8-2F789E4BB87C}" srcOrd="0" destOrd="0" presId="urn:microsoft.com/office/officeart/2008/layout/LinedList"/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31CBF5E2-992B-8C41-8996-4E13FACEE0F1}" srcId="{BE416F97-3015-854F-9098-4F837FA07587}" destId="{44D65555-80FC-D54C-BA75-E4D858286993}" srcOrd="1" destOrd="0" parTransId="{7D0418E6-0CAA-6A49-B676-B44B7745D92B}" sibTransId="{5A9FC3DD-8B62-CE4D-80DC-8C31902B9045}"/>
    <dgm:cxn modelId="{D32CD71B-71D1-A344-BB87-BB74204A4AF1}" type="presParOf" srcId="{A002A02F-D1A4-7D47-B5CA-0092E4DECB33}" destId="{F52A89FA-7685-694C-A891-8163F5FC8F3B}" srcOrd="0" destOrd="0" presId="urn:microsoft.com/office/officeart/2008/layout/LinedList"/>
    <dgm:cxn modelId="{11EF02E8-4FA5-334B-8C38-5BF73A577DE5}" type="presParOf" srcId="{A002A02F-D1A4-7D47-B5CA-0092E4DECB33}" destId="{FB8F9C6E-11CB-4C47-B20D-8BDB07D18E1B}" srcOrd="1" destOrd="0" presId="urn:microsoft.com/office/officeart/2008/layout/LinedList"/>
    <dgm:cxn modelId="{4D0E63BB-B449-AD4F-A80F-F04126EC3E0E}" type="presParOf" srcId="{FB8F9C6E-11CB-4C47-B20D-8BDB07D18E1B}" destId="{1F4B7B17-CE22-584C-8FD8-2F789E4BB87C}" srcOrd="0" destOrd="0" presId="urn:microsoft.com/office/officeart/2008/layout/LinedList"/>
    <dgm:cxn modelId="{2B93E2D3-A856-7A42-B840-DB856DC6467B}" type="presParOf" srcId="{FB8F9C6E-11CB-4C47-B20D-8BDB07D18E1B}" destId="{2B50FF13-FE02-254D-9132-8AC019583DA5}" srcOrd="1" destOrd="0" presId="urn:microsoft.com/office/officeart/2008/layout/LinedList"/>
    <dgm:cxn modelId="{6C686E42-EAD0-8D4A-AABE-C0A72F3B1275}" type="presParOf" srcId="{2B50FF13-FE02-254D-9132-8AC019583DA5}" destId="{7F9E4992-6D05-414B-864B-843EBC504302}" srcOrd="0" destOrd="0" presId="urn:microsoft.com/office/officeart/2008/layout/LinedList"/>
    <dgm:cxn modelId="{E3713C7A-4868-FB48-8F72-663546D451C6}" type="presParOf" srcId="{2B50FF13-FE02-254D-9132-8AC019583DA5}" destId="{271A3C77-F6F9-1A47-B8F0-B569CEB2DC04}" srcOrd="1" destOrd="0" presId="urn:microsoft.com/office/officeart/2008/layout/LinedList"/>
    <dgm:cxn modelId="{AE579E57-A8EA-914F-9859-FEDFAAB275C7}" type="presParOf" srcId="{271A3C77-F6F9-1A47-B8F0-B569CEB2DC04}" destId="{2F5308FF-EA04-7E4F-B326-70D200B18DAC}" srcOrd="0" destOrd="0" presId="urn:microsoft.com/office/officeart/2008/layout/LinedList"/>
    <dgm:cxn modelId="{AF3F7909-D27A-2D4C-BD5C-A0FDC4E9DE55}" type="presParOf" srcId="{271A3C77-F6F9-1A47-B8F0-B569CEB2DC04}" destId="{6B2BC602-1993-A845-894C-C9D16BEEA693}" srcOrd="1" destOrd="0" presId="urn:microsoft.com/office/officeart/2008/layout/LinedList"/>
    <dgm:cxn modelId="{5A9B0263-5B79-714F-B27D-C24372658B58}" type="presParOf" srcId="{271A3C77-F6F9-1A47-B8F0-B569CEB2DC04}" destId="{353777A1-7B57-7641-BF6D-17E967A2A0A3}" srcOrd="2" destOrd="0" presId="urn:microsoft.com/office/officeart/2008/layout/LinedList"/>
    <dgm:cxn modelId="{38E77531-F89D-564B-9E76-D2A84A85B76A}" type="presParOf" srcId="{2B50FF13-FE02-254D-9132-8AC019583DA5}" destId="{BA90156C-B34C-144C-B37C-FDC0B841E556}" srcOrd="2" destOrd="0" presId="urn:microsoft.com/office/officeart/2008/layout/LinedList"/>
    <dgm:cxn modelId="{42E5F112-E2FC-D343-A169-6FC1D93C81A8}" type="presParOf" srcId="{2B50FF13-FE02-254D-9132-8AC019583DA5}" destId="{9D28C7E5-B42B-4642-92C5-88000A07B91E}" srcOrd="3" destOrd="0" presId="urn:microsoft.com/office/officeart/2008/layout/LinedList"/>
    <dgm:cxn modelId="{06624D24-1F40-A449-9F12-D2D6570B127C}" type="presParOf" srcId="{2B50FF13-FE02-254D-9132-8AC019583DA5}" destId="{CFA68526-B1B9-D749-AA44-D71C9874D1C4}" srcOrd="4" destOrd="0" presId="urn:microsoft.com/office/officeart/2008/layout/LinedList"/>
    <dgm:cxn modelId="{F308C19F-9C29-A04F-8E4A-5FEA520EAADD}" type="presParOf" srcId="{CFA68526-B1B9-D749-AA44-D71C9874D1C4}" destId="{188D629E-C16C-294A-BCF5-5192239A3CD5}" srcOrd="0" destOrd="0" presId="urn:microsoft.com/office/officeart/2008/layout/LinedList"/>
    <dgm:cxn modelId="{05CBDBD3-56C9-7849-9935-96853A27FCA6}" type="presParOf" srcId="{CFA68526-B1B9-D749-AA44-D71C9874D1C4}" destId="{F32231A6-77CF-5440-9977-3C59E01D63A9}" srcOrd="1" destOrd="0" presId="urn:microsoft.com/office/officeart/2008/layout/LinedList"/>
    <dgm:cxn modelId="{AD27FBB3-7F1A-4641-BCE2-8758C993CDFD}" type="presParOf" srcId="{CFA68526-B1B9-D749-AA44-D71C9874D1C4}" destId="{072EBB21-B01C-444F-86BE-DB0154C7123A}" srcOrd="2" destOrd="0" presId="urn:microsoft.com/office/officeart/2008/layout/LinedList"/>
    <dgm:cxn modelId="{C3D7E08E-3799-AB41-BCEE-148E2D4B45E0}" type="presParOf" srcId="{2B50FF13-FE02-254D-9132-8AC019583DA5}" destId="{65984CC4-287E-5040-ADB3-5EFF80FF0D3B}" srcOrd="5" destOrd="0" presId="urn:microsoft.com/office/officeart/2008/layout/LinedList"/>
    <dgm:cxn modelId="{4614E12A-E615-E341-BFF5-F4BC9B45E2DB}" type="presParOf" srcId="{2B50FF13-FE02-254D-9132-8AC019583DA5}" destId="{5BB6FB22-C7E9-934D-B965-8185B1F530D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r>
            <a:rPr lang="en-US" sz="2400" b="0" dirty="0" err="1" smtClean="0"/>
            <a:t>Mendukung</a:t>
          </a:r>
          <a:r>
            <a:rPr lang="en-US" sz="2400" b="0" dirty="0" smtClean="0"/>
            <a:t> </a:t>
          </a:r>
          <a:r>
            <a:rPr lang="en-US" sz="2400" b="0" dirty="0" err="1" smtClean="0"/>
            <a:t>pemerintah</a:t>
          </a:r>
          <a:r>
            <a:rPr lang="en-US" sz="2400" b="0" dirty="0" smtClean="0"/>
            <a:t> Indonesia </a:t>
          </a:r>
          <a:r>
            <a:rPr lang="en-US" sz="2400" b="0" dirty="0" err="1" smtClean="0"/>
            <a:t>dalam</a:t>
          </a:r>
          <a:r>
            <a:rPr lang="en-US" sz="2400" b="0" dirty="0" smtClean="0"/>
            <a:t> </a:t>
          </a:r>
          <a:r>
            <a:rPr lang="en-US" sz="2400" b="0" dirty="0" err="1" smtClean="0"/>
            <a:t>mencapai</a:t>
          </a:r>
          <a:r>
            <a:rPr lang="en-US" sz="2400" b="0" dirty="0" smtClean="0"/>
            <a:t> </a:t>
          </a:r>
          <a:r>
            <a:rPr lang="en-US" sz="2400" b="0" dirty="0" err="1" smtClean="0"/>
            <a:t>tujuan</a:t>
          </a:r>
          <a:r>
            <a:rPr lang="en-US" sz="2400" b="0" dirty="0" smtClean="0"/>
            <a:t> program KB</a:t>
          </a:r>
          <a:endParaRPr lang="en-US" sz="2400" b="0" dirty="0"/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/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/>
        </a:p>
      </dgm:t>
    </dgm:pt>
    <dgm:pt modelId="{4D9EC510-5155-9545-86E2-1B65EC828A7F}">
      <dgm:prSet phldrT="[Text]" custT="1"/>
      <dgm:spPr/>
      <dgm:t>
        <a:bodyPr/>
        <a:lstStyle/>
        <a:p>
          <a:r>
            <a:rPr lang="en-US" sz="2500" b="0" i="0" dirty="0" err="1" smtClean="0"/>
            <a:t>Berkoordinasi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dengan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pemerintah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daerah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dan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melakukan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kegiatan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advokasi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dengan</a:t>
          </a:r>
          <a:r>
            <a:rPr lang="en-US" sz="2500" b="0" i="0" dirty="0" smtClean="0"/>
            <a:t> stakeholder </a:t>
          </a:r>
          <a:r>
            <a:rPr lang="en-US" sz="2500" b="0" i="0" dirty="0" err="1" smtClean="0"/>
            <a:t>lokal</a:t>
          </a:r>
          <a:r>
            <a:rPr lang="en-US" sz="2500" b="0" i="0" dirty="0" smtClean="0"/>
            <a:t> </a:t>
          </a:r>
          <a:endParaRPr lang="en-US" sz="2500" b="0" i="0" dirty="0"/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/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/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2" custScaleX="174982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2" custScaleX="101345" custLinFactNeighborX="6558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1"/>
      <dgm:spPr/>
    </dgm:pt>
    <dgm:pt modelId="{9D28C7E5-B42B-4642-92C5-88000A07B91E}" type="pres">
      <dgm:prSet presAssocID="{4D9EC510-5155-9545-86E2-1B65EC828A7F}" presName="vertSpace2b" presStyleCnt="0"/>
      <dgm:spPr/>
    </dgm:pt>
  </dgm:ptLst>
  <dgm:cxnLst>
    <dgm:cxn modelId="{39B0540A-5ACF-B846-AFDB-61B2B87855BB}" type="presOf" srcId="{BE416F97-3015-854F-9098-4F837FA07587}" destId="{1F4B7B17-CE22-584C-8FD8-2F789E4BB87C}" srcOrd="0" destOrd="0" presId="urn:microsoft.com/office/officeart/2008/layout/LinedList"/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EEA9137A-0812-644E-B021-50EC2B47DB85}" type="presOf" srcId="{4D9EC510-5155-9545-86E2-1B65EC828A7F}" destId="{6B2BC602-1993-A845-894C-C9D16BEEA693}" srcOrd="0" destOrd="0" presId="urn:microsoft.com/office/officeart/2008/layout/LinedList"/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7F2FBCD5-0508-E54E-BFCD-E6324C5C2227}" type="presOf" srcId="{C9315C28-A3FC-F74F-BE56-32FE43EFFCCE}" destId="{A002A02F-D1A4-7D47-B5CA-0092E4DECB33}" srcOrd="0" destOrd="0" presId="urn:microsoft.com/office/officeart/2008/layout/LinedList"/>
    <dgm:cxn modelId="{2A1BC126-6548-1E44-A37E-1CC95B8EC34B}" type="presParOf" srcId="{A002A02F-D1A4-7D47-B5CA-0092E4DECB33}" destId="{F52A89FA-7685-694C-A891-8163F5FC8F3B}" srcOrd="0" destOrd="0" presId="urn:microsoft.com/office/officeart/2008/layout/LinedList"/>
    <dgm:cxn modelId="{8E8B60CA-A1DC-5242-9C71-5E1EA25B11AA}" type="presParOf" srcId="{A002A02F-D1A4-7D47-B5CA-0092E4DECB33}" destId="{FB8F9C6E-11CB-4C47-B20D-8BDB07D18E1B}" srcOrd="1" destOrd="0" presId="urn:microsoft.com/office/officeart/2008/layout/LinedList"/>
    <dgm:cxn modelId="{83C45585-DBE8-3E48-88E3-E40C16B43200}" type="presParOf" srcId="{FB8F9C6E-11CB-4C47-B20D-8BDB07D18E1B}" destId="{1F4B7B17-CE22-584C-8FD8-2F789E4BB87C}" srcOrd="0" destOrd="0" presId="urn:microsoft.com/office/officeart/2008/layout/LinedList"/>
    <dgm:cxn modelId="{6B586C4F-6FD0-2C46-B4CA-9B4B2FF70921}" type="presParOf" srcId="{FB8F9C6E-11CB-4C47-B20D-8BDB07D18E1B}" destId="{2B50FF13-FE02-254D-9132-8AC019583DA5}" srcOrd="1" destOrd="0" presId="urn:microsoft.com/office/officeart/2008/layout/LinedList"/>
    <dgm:cxn modelId="{10203029-D332-064E-A542-0BACA2269659}" type="presParOf" srcId="{2B50FF13-FE02-254D-9132-8AC019583DA5}" destId="{7F9E4992-6D05-414B-864B-843EBC504302}" srcOrd="0" destOrd="0" presId="urn:microsoft.com/office/officeart/2008/layout/LinedList"/>
    <dgm:cxn modelId="{AEF5A8A7-956E-C440-B423-326E3F0D7D82}" type="presParOf" srcId="{2B50FF13-FE02-254D-9132-8AC019583DA5}" destId="{271A3C77-F6F9-1A47-B8F0-B569CEB2DC04}" srcOrd="1" destOrd="0" presId="urn:microsoft.com/office/officeart/2008/layout/LinedList"/>
    <dgm:cxn modelId="{797E081F-4B45-174A-877F-CC781812340E}" type="presParOf" srcId="{271A3C77-F6F9-1A47-B8F0-B569CEB2DC04}" destId="{2F5308FF-EA04-7E4F-B326-70D200B18DAC}" srcOrd="0" destOrd="0" presId="urn:microsoft.com/office/officeart/2008/layout/LinedList"/>
    <dgm:cxn modelId="{28ECEB4E-E321-C844-AC66-139C2EFFD1AC}" type="presParOf" srcId="{271A3C77-F6F9-1A47-B8F0-B569CEB2DC04}" destId="{6B2BC602-1993-A845-894C-C9D16BEEA693}" srcOrd="1" destOrd="0" presId="urn:microsoft.com/office/officeart/2008/layout/LinedList"/>
    <dgm:cxn modelId="{528F3368-3536-4249-98B6-A1FAFC2B14C3}" type="presParOf" srcId="{271A3C77-F6F9-1A47-B8F0-B569CEB2DC04}" destId="{353777A1-7B57-7641-BF6D-17E967A2A0A3}" srcOrd="2" destOrd="0" presId="urn:microsoft.com/office/officeart/2008/layout/LinedList"/>
    <dgm:cxn modelId="{0879D4D5-A360-184D-8BA9-A17A4CD005B6}" type="presParOf" srcId="{2B50FF13-FE02-254D-9132-8AC019583DA5}" destId="{BA90156C-B34C-144C-B37C-FDC0B841E556}" srcOrd="2" destOrd="0" presId="urn:microsoft.com/office/officeart/2008/layout/LinedList"/>
    <dgm:cxn modelId="{C37A16E5-4460-5F4D-AF41-2BC279DF2227}" type="presParOf" srcId="{2B50FF13-FE02-254D-9132-8AC019583DA5}" destId="{9D28C7E5-B42B-4642-92C5-88000A07B91E}" srcOrd="3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r>
            <a:rPr lang="en-US" sz="2400" b="0" dirty="0" err="1" smtClean="0"/>
            <a:t>Mendukung</a:t>
          </a:r>
          <a:r>
            <a:rPr lang="en-US" sz="2400" b="0" dirty="0" smtClean="0"/>
            <a:t> </a:t>
          </a:r>
          <a:r>
            <a:rPr lang="en-US" sz="2400" b="0" dirty="0" err="1" smtClean="0"/>
            <a:t>pemerintah</a:t>
          </a:r>
          <a:r>
            <a:rPr lang="en-US" sz="2400" b="0" dirty="0" smtClean="0"/>
            <a:t> Indonesia </a:t>
          </a:r>
          <a:r>
            <a:rPr lang="en-US" sz="2400" b="0" dirty="0" err="1" smtClean="0"/>
            <a:t>dalam</a:t>
          </a:r>
          <a:r>
            <a:rPr lang="en-US" sz="2400" b="0" dirty="0" smtClean="0"/>
            <a:t> </a:t>
          </a:r>
          <a:r>
            <a:rPr lang="en-US" sz="2400" b="0" dirty="0" err="1" smtClean="0"/>
            <a:t>mencapai</a:t>
          </a:r>
          <a:r>
            <a:rPr lang="en-US" sz="2400" b="0" dirty="0" smtClean="0"/>
            <a:t> </a:t>
          </a:r>
          <a:r>
            <a:rPr lang="en-US" sz="2400" b="0" dirty="0" err="1" smtClean="0"/>
            <a:t>tujuan</a:t>
          </a:r>
          <a:r>
            <a:rPr lang="en-US" sz="2400" b="0" dirty="0" smtClean="0"/>
            <a:t> program KB</a:t>
          </a:r>
          <a:endParaRPr lang="en-US" sz="2400" b="0" dirty="0"/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/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/>
        </a:p>
      </dgm:t>
    </dgm:pt>
    <dgm:pt modelId="{4D9EC510-5155-9545-86E2-1B65EC828A7F}">
      <dgm:prSet phldrT="[Text]" custT="1"/>
      <dgm:spPr/>
      <dgm:t>
        <a:bodyPr/>
        <a:lstStyle/>
        <a:p>
          <a:r>
            <a:rPr lang="en-US" sz="2500" b="0" i="0" dirty="0" err="1" smtClean="0"/>
            <a:t>Melakukan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kegiatan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penjangkauan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melalui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organisasi-organisasi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masyarakat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akar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rumput</a:t>
          </a:r>
          <a:r>
            <a:rPr lang="en-US" sz="2500" b="0" i="0" dirty="0" smtClean="0"/>
            <a:t> (</a:t>
          </a:r>
          <a:r>
            <a:rPr lang="en-US" sz="2500" b="0" i="0" dirty="0" err="1" smtClean="0"/>
            <a:t>Aisyiyah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Muhammadiyah</a:t>
          </a:r>
          <a:r>
            <a:rPr lang="en-US" sz="2500" b="0" i="0" dirty="0" smtClean="0"/>
            <a:t>, </a:t>
          </a:r>
          <a:r>
            <a:rPr lang="en-US" sz="2500" b="0" i="0" dirty="0" err="1" smtClean="0"/>
            <a:t>Muamalat</a:t>
          </a:r>
          <a:r>
            <a:rPr lang="en-US" sz="2500" b="0" i="0" dirty="0" smtClean="0"/>
            <a:t> NU, </a:t>
          </a:r>
          <a:r>
            <a:rPr lang="en-US" sz="2500" b="0" i="0" dirty="0" err="1" smtClean="0"/>
            <a:t>organisasi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gereja</a:t>
          </a:r>
          <a:r>
            <a:rPr lang="en-US" sz="2500" b="0" i="0" dirty="0" smtClean="0"/>
            <a:t>, </a:t>
          </a:r>
          <a:r>
            <a:rPr lang="en-US" sz="2500" b="0" i="0" dirty="0" err="1" smtClean="0"/>
            <a:t>Gabungan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Organisasi</a:t>
          </a:r>
          <a:r>
            <a:rPr lang="en-US" sz="2500" b="0" i="0" dirty="0" smtClean="0"/>
            <a:t> </a:t>
          </a:r>
          <a:r>
            <a:rPr lang="en-US" sz="2500" b="0" i="0" dirty="0" err="1" smtClean="0"/>
            <a:t>Wanita</a:t>
          </a:r>
          <a:r>
            <a:rPr lang="en-US" sz="2500" b="0" i="0" dirty="0" smtClean="0"/>
            <a:t>, </a:t>
          </a:r>
          <a:r>
            <a:rPr lang="en-US" sz="2500" b="0" i="0" dirty="0" err="1" smtClean="0"/>
            <a:t>dll</a:t>
          </a:r>
          <a:r>
            <a:rPr lang="en-US" sz="2500" b="0" i="0" dirty="0" smtClean="0"/>
            <a:t>)</a:t>
          </a:r>
          <a:endParaRPr lang="en-US" sz="2500" b="0" i="0" dirty="0"/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/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/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2" custScaleX="174982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2" custScaleX="105265" custLinFactNeighborX="6558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1"/>
      <dgm:spPr/>
    </dgm:pt>
    <dgm:pt modelId="{9D28C7E5-B42B-4642-92C5-88000A07B91E}" type="pres">
      <dgm:prSet presAssocID="{4D9EC510-5155-9545-86E2-1B65EC828A7F}" presName="vertSpace2b" presStyleCnt="0"/>
      <dgm:spPr/>
    </dgm:pt>
  </dgm:ptLst>
  <dgm:cxnLst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7E057D87-D7D0-D24D-8D91-544B9950EAE2}" type="presOf" srcId="{C9315C28-A3FC-F74F-BE56-32FE43EFFCCE}" destId="{A002A02F-D1A4-7D47-B5CA-0092E4DECB33}" srcOrd="0" destOrd="0" presId="urn:microsoft.com/office/officeart/2008/layout/LinedList"/>
    <dgm:cxn modelId="{15EA971A-58C9-0043-A173-B365A27C170B}" type="presOf" srcId="{4D9EC510-5155-9545-86E2-1B65EC828A7F}" destId="{6B2BC602-1993-A845-894C-C9D16BEEA693}" srcOrd="0" destOrd="0" presId="urn:microsoft.com/office/officeart/2008/layout/LinedList"/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2328F3AA-02D3-E146-BEB9-0BC1238C8D42}" type="presOf" srcId="{BE416F97-3015-854F-9098-4F837FA07587}" destId="{1F4B7B17-CE22-584C-8FD8-2F789E4BB87C}" srcOrd="0" destOrd="0" presId="urn:microsoft.com/office/officeart/2008/layout/LinedList"/>
    <dgm:cxn modelId="{CDEB71D3-6CDC-A44A-9F43-C4D7462A54DF}" type="presParOf" srcId="{A002A02F-D1A4-7D47-B5CA-0092E4DECB33}" destId="{F52A89FA-7685-694C-A891-8163F5FC8F3B}" srcOrd="0" destOrd="0" presId="urn:microsoft.com/office/officeart/2008/layout/LinedList"/>
    <dgm:cxn modelId="{30E02839-09A2-ED4C-AAEA-B60771492DFB}" type="presParOf" srcId="{A002A02F-D1A4-7D47-B5CA-0092E4DECB33}" destId="{FB8F9C6E-11CB-4C47-B20D-8BDB07D18E1B}" srcOrd="1" destOrd="0" presId="urn:microsoft.com/office/officeart/2008/layout/LinedList"/>
    <dgm:cxn modelId="{2A6BDA4F-037D-8D4A-B4A0-230E9260F81E}" type="presParOf" srcId="{FB8F9C6E-11CB-4C47-B20D-8BDB07D18E1B}" destId="{1F4B7B17-CE22-584C-8FD8-2F789E4BB87C}" srcOrd="0" destOrd="0" presId="urn:microsoft.com/office/officeart/2008/layout/LinedList"/>
    <dgm:cxn modelId="{2B3DE6D7-1ECB-3245-871B-25F109F905AF}" type="presParOf" srcId="{FB8F9C6E-11CB-4C47-B20D-8BDB07D18E1B}" destId="{2B50FF13-FE02-254D-9132-8AC019583DA5}" srcOrd="1" destOrd="0" presId="urn:microsoft.com/office/officeart/2008/layout/LinedList"/>
    <dgm:cxn modelId="{49E1EBD0-4FAF-0D49-BFFC-F76CA09BED67}" type="presParOf" srcId="{2B50FF13-FE02-254D-9132-8AC019583DA5}" destId="{7F9E4992-6D05-414B-864B-843EBC504302}" srcOrd="0" destOrd="0" presId="urn:microsoft.com/office/officeart/2008/layout/LinedList"/>
    <dgm:cxn modelId="{7ED19F4D-2335-774A-BCAF-83A5A1071500}" type="presParOf" srcId="{2B50FF13-FE02-254D-9132-8AC019583DA5}" destId="{271A3C77-F6F9-1A47-B8F0-B569CEB2DC04}" srcOrd="1" destOrd="0" presId="urn:microsoft.com/office/officeart/2008/layout/LinedList"/>
    <dgm:cxn modelId="{14F2473E-9050-ED49-94CA-F80D0325B381}" type="presParOf" srcId="{271A3C77-F6F9-1A47-B8F0-B569CEB2DC04}" destId="{2F5308FF-EA04-7E4F-B326-70D200B18DAC}" srcOrd="0" destOrd="0" presId="urn:microsoft.com/office/officeart/2008/layout/LinedList"/>
    <dgm:cxn modelId="{D6C9F5DB-3106-7B48-98AE-A87B555976F4}" type="presParOf" srcId="{271A3C77-F6F9-1A47-B8F0-B569CEB2DC04}" destId="{6B2BC602-1993-A845-894C-C9D16BEEA693}" srcOrd="1" destOrd="0" presId="urn:microsoft.com/office/officeart/2008/layout/LinedList"/>
    <dgm:cxn modelId="{93E71AE3-62AA-EB40-92E6-5EF34AD785A9}" type="presParOf" srcId="{271A3C77-F6F9-1A47-B8F0-B569CEB2DC04}" destId="{353777A1-7B57-7641-BF6D-17E967A2A0A3}" srcOrd="2" destOrd="0" presId="urn:microsoft.com/office/officeart/2008/layout/LinedList"/>
    <dgm:cxn modelId="{778048A6-FC03-FB49-B901-A548349B0669}" type="presParOf" srcId="{2B50FF13-FE02-254D-9132-8AC019583DA5}" destId="{BA90156C-B34C-144C-B37C-FDC0B841E556}" srcOrd="2" destOrd="0" presId="urn:microsoft.com/office/officeart/2008/layout/LinedList"/>
    <dgm:cxn modelId="{88D8AD6B-25AB-7243-9A1D-CF58DEAC70E8}" type="presParOf" srcId="{2B50FF13-FE02-254D-9132-8AC019583DA5}" destId="{9D28C7E5-B42B-4642-92C5-88000A07B91E}" srcOrd="3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r>
            <a:rPr lang="en-US" sz="2400" b="0" dirty="0" err="1" smtClean="0"/>
            <a:t>Meni</a:t>
          </a:r>
          <a:r>
            <a:rPr lang="en-US" sz="2400" b="0" dirty="0" err="1" smtClean="0">
              <a:solidFill>
                <a:srgbClr val="000000"/>
              </a:solidFill>
            </a:rPr>
            <a:t>ngkatkan</a:t>
          </a:r>
          <a:r>
            <a:rPr lang="en-US" sz="2400" b="0" dirty="0" smtClean="0">
              <a:solidFill>
                <a:srgbClr val="000000"/>
              </a:solidFill>
            </a:rPr>
            <a:t> </a:t>
          </a:r>
          <a:r>
            <a:rPr lang="en-US" sz="2400" b="0" dirty="0" err="1" smtClean="0">
              <a:solidFill>
                <a:srgbClr val="000000"/>
              </a:solidFill>
            </a:rPr>
            <a:t>mCPR</a:t>
          </a:r>
          <a:r>
            <a:rPr lang="en-US" sz="2400" b="0" dirty="0" smtClean="0">
              <a:solidFill>
                <a:srgbClr val="000000"/>
              </a:solidFill>
            </a:rPr>
            <a:t> di </a:t>
          </a:r>
          <a:r>
            <a:rPr lang="en-US" sz="2400" b="0" dirty="0" err="1" smtClean="0">
              <a:solidFill>
                <a:srgbClr val="000000"/>
              </a:solidFill>
            </a:rPr>
            <a:t>kab</a:t>
          </a:r>
          <a:r>
            <a:rPr lang="en-US" sz="2400" b="0" dirty="0" smtClean="0">
              <a:solidFill>
                <a:srgbClr val="000000"/>
              </a:solidFill>
            </a:rPr>
            <a:t>/</a:t>
          </a:r>
          <a:r>
            <a:rPr lang="en-US" sz="2400" b="0" dirty="0" err="1" smtClean="0">
              <a:solidFill>
                <a:srgbClr val="000000"/>
              </a:solidFill>
            </a:rPr>
            <a:t>kota</a:t>
          </a:r>
          <a:r>
            <a:rPr lang="en-US" sz="2400" b="0" dirty="0" smtClean="0">
              <a:solidFill>
                <a:srgbClr val="000000"/>
              </a:solidFill>
            </a:rPr>
            <a:t> </a:t>
          </a:r>
          <a:r>
            <a:rPr lang="en-US" sz="2400" b="0" dirty="0" err="1" smtClean="0">
              <a:solidFill>
                <a:srgbClr val="000000"/>
              </a:solidFill>
            </a:rPr>
            <a:t>terpilih</a:t>
          </a:r>
          <a:endParaRPr lang="en-US" sz="2400" b="0" dirty="0"/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/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/>
        </a:p>
      </dgm:t>
    </dgm:pt>
    <dgm:pt modelId="{4D9EC510-5155-9545-86E2-1B65EC828A7F}">
      <dgm:prSet phldrT="[Text]"/>
      <dgm:spPr/>
      <dgm:t>
        <a:bodyPr/>
        <a:lstStyle/>
        <a:p>
          <a:r>
            <a:rPr lang="en-US" i="1" dirty="0" err="1" smtClean="0"/>
            <a:t>Kampanye</a:t>
          </a:r>
          <a:r>
            <a:rPr lang="en-US" i="1" dirty="0" smtClean="0"/>
            <a:t> </a:t>
          </a:r>
          <a:r>
            <a:rPr lang="en-US" i="1" dirty="0" err="1" smtClean="0"/>
            <a:t>nasional</a:t>
          </a:r>
          <a:r>
            <a:rPr lang="en-US" i="1" dirty="0" smtClean="0"/>
            <a:t> yang </a:t>
          </a:r>
          <a:r>
            <a:rPr lang="en-US" i="1" dirty="0" err="1" smtClean="0"/>
            <a:t>terintegrasi</a:t>
          </a:r>
          <a:r>
            <a:rPr lang="en-US" i="1" dirty="0" smtClean="0"/>
            <a:t> </a:t>
          </a:r>
          <a:r>
            <a:rPr lang="en-US" i="1" dirty="0" err="1" smtClean="0"/>
            <a:t>antara</a:t>
          </a:r>
          <a:r>
            <a:rPr lang="en-US" i="1" dirty="0" smtClean="0"/>
            <a:t> TV, Media </a:t>
          </a:r>
          <a:r>
            <a:rPr lang="en-US" i="1" dirty="0" err="1" smtClean="0"/>
            <a:t>sosial</a:t>
          </a:r>
          <a:r>
            <a:rPr lang="en-US" i="1" dirty="0" smtClean="0"/>
            <a:t>, </a:t>
          </a:r>
          <a:r>
            <a:rPr lang="en-US" i="1" dirty="0" err="1" smtClean="0"/>
            <a:t>dan</a:t>
          </a:r>
          <a:r>
            <a:rPr lang="en-US" i="1" dirty="0" smtClean="0"/>
            <a:t> Smartphone app</a:t>
          </a:r>
          <a:endParaRPr lang="en-US" dirty="0"/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/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/>
        </a:p>
      </dgm:t>
    </dgm:pt>
    <dgm:pt modelId="{950CC45C-AA9E-FF43-B062-5E21807C280E}">
      <dgm:prSet phldrT="[Text]"/>
      <dgm:spPr/>
      <dgm:t>
        <a:bodyPr/>
        <a:lstStyle/>
        <a:p>
          <a:r>
            <a:rPr lang="en-US" i="1" dirty="0" err="1" smtClean="0"/>
            <a:t>Pemanfaatan</a:t>
          </a:r>
          <a:r>
            <a:rPr lang="en-US" i="1" dirty="0" smtClean="0"/>
            <a:t> </a:t>
          </a:r>
          <a:r>
            <a:rPr lang="en-US" i="1" dirty="0" err="1" smtClean="0"/>
            <a:t>kelompok-kelompok</a:t>
          </a:r>
          <a:r>
            <a:rPr lang="en-US" i="1" dirty="0" smtClean="0"/>
            <a:t> </a:t>
          </a:r>
          <a:r>
            <a:rPr lang="en-US" i="1" dirty="0" err="1" smtClean="0"/>
            <a:t>sosial</a:t>
          </a:r>
          <a:r>
            <a:rPr lang="en-US" i="1" dirty="0" smtClean="0"/>
            <a:t> </a:t>
          </a:r>
          <a:r>
            <a:rPr lang="en-US" i="1" dirty="0" err="1" smtClean="0"/>
            <a:t>untuk</a:t>
          </a:r>
          <a:r>
            <a:rPr lang="en-US" i="1" dirty="0" smtClean="0"/>
            <a:t>  </a:t>
          </a:r>
          <a:r>
            <a:rPr lang="en-US" i="1" dirty="0" err="1" smtClean="0"/>
            <a:t>sosialisasi</a:t>
          </a:r>
          <a:r>
            <a:rPr lang="en-US" i="1" dirty="0" smtClean="0"/>
            <a:t> </a:t>
          </a:r>
          <a:r>
            <a:rPr lang="en-US" i="1" dirty="0" err="1" smtClean="0"/>
            <a:t>pesan</a:t>
          </a:r>
          <a:r>
            <a:rPr lang="en-US" i="1" dirty="0" smtClean="0"/>
            <a:t> </a:t>
          </a:r>
          <a:r>
            <a:rPr lang="en-US" i="1" dirty="0" err="1" smtClean="0"/>
            <a:t>kunci</a:t>
          </a:r>
          <a:r>
            <a:rPr lang="en-US" i="1" dirty="0" smtClean="0"/>
            <a:t>, </a:t>
          </a:r>
          <a:r>
            <a:rPr lang="en-US" i="1" dirty="0" err="1" smtClean="0"/>
            <a:t>penggunaan</a:t>
          </a:r>
          <a:r>
            <a:rPr lang="en-US" i="1" dirty="0" smtClean="0"/>
            <a:t> App, </a:t>
          </a:r>
          <a:r>
            <a:rPr lang="en-US" i="1" dirty="0" err="1" smtClean="0"/>
            <a:t>dan</a:t>
          </a:r>
          <a:r>
            <a:rPr lang="en-US" i="1" dirty="0" smtClean="0"/>
            <a:t> </a:t>
          </a:r>
          <a:r>
            <a:rPr lang="en-US" i="1" dirty="0" err="1" smtClean="0"/>
            <a:t>akses</a:t>
          </a:r>
          <a:r>
            <a:rPr lang="en-US" i="1" dirty="0" smtClean="0"/>
            <a:t> </a:t>
          </a:r>
          <a:r>
            <a:rPr lang="en-US" i="1" dirty="0" err="1" smtClean="0"/>
            <a:t>terhadap</a:t>
          </a:r>
          <a:r>
            <a:rPr lang="en-US" i="1" dirty="0" smtClean="0"/>
            <a:t> </a:t>
          </a:r>
          <a:r>
            <a:rPr lang="en-US" i="1" dirty="0" err="1" smtClean="0"/>
            <a:t>layanan</a:t>
          </a:r>
          <a:r>
            <a:rPr lang="en-US" i="1" dirty="0" smtClean="0"/>
            <a:t> yang </a:t>
          </a:r>
          <a:r>
            <a:rPr lang="en-US" i="1" dirty="0" err="1" smtClean="0"/>
            <a:t>menyediakan</a:t>
          </a:r>
          <a:r>
            <a:rPr lang="en-US" i="1" dirty="0" smtClean="0"/>
            <a:t> program KB. (</a:t>
          </a:r>
          <a:r>
            <a:rPr lang="en-US" i="1" dirty="0" err="1" smtClean="0"/>
            <a:t>Aisyiyah</a:t>
          </a:r>
          <a:r>
            <a:rPr lang="en-US" i="1" dirty="0" smtClean="0"/>
            <a:t>, AIMI, YAKNI)</a:t>
          </a:r>
          <a:endParaRPr lang="en-US" dirty="0"/>
        </a:p>
      </dgm:t>
    </dgm:pt>
    <dgm:pt modelId="{E86D1BDF-9C6C-AB4D-9BC0-BA88DE65632D}" type="parTrans" cxnId="{5971A092-0992-D84A-B70C-C1FFEE020653}">
      <dgm:prSet/>
      <dgm:spPr/>
      <dgm:t>
        <a:bodyPr/>
        <a:lstStyle/>
        <a:p>
          <a:endParaRPr lang="en-US"/>
        </a:p>
      </dgm:t>
    </dgm:pt>
    <dgm:pt modelId="{679EE325-DF0F-EF47-9959-407AC99D5385}" type="sibTrans" cxnId="{5971A092-0992-D84A-B70C-C1FFEE020653}">
      <dgm:prSet/>
      <dgm:spPr/>
      <dgm:t>
        <a:bodyPr/>
        <a:lstStyle/>
        <a:p>
          <a:endParaRPr lang="en-US"/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3" custScaleX="174982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3" custScaleX="85691" custLinFactNeighborX="6558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2"/>
      <dgm:spPr/>
    </dgm:pt>
    <dgm:pt modelId="{9D28C7E5-B42B-4642-92C5-88000A07B91E}" type="pres">
      <dgm:prSet presAssocID="{4D9EC510-5155-9545-86E2-1B65EC828A7F}" presName="vertSpace2b" presStyleCnt="0"/>
      <dgm:spPr/>
    </dgm:pt>
    <dgm:pt modelId="{E660C7CB-829A-E649-A856-8A87861CF3CA}" type="pres">
      <dgm:prSet presAssocID="{950CC45C-AA9E-FF43-B062-5E21807C280E}" presName="horz2" presStyleCnt="0"/>
      <dgm:spPr/>
    </dgm:pt>
    <dgm:pt modelId="{4D8E9E8C-42EB-E94C-894B-2318199ACFB9}" type="pres">
      <dgm:prSet presAssocID="{950CC45C-AA9E-FF43-B062-5E21807C280E}" presName="horzSpace2" presStyleCnt="0"/>
      <dgm:spPr/>
    </dgm:pt>
    <dgm:pt modelId="{38C2FA2E-5172-9F4A-BE8C-A6406CDADE52}" type="pres">
      <dgm:prSet presAssocID="{950CC45C-AA9E-FF43-B062-5E21807C280E}" presName="tx2" presStyleLbl="revTx" presStyleIdx="2" presStyleCnt="3" custScaleX="85584" custLinFactNeighborX="6701"/>
      <dgm:spPr/>
      <dgm:t>
        <a:bodyPr/>
        <a:lstStyle/>
        <a:p>
          <a:endParaRPr lang="en-US"/>
        </a:p>
      </dgm:t>
    </dgm:pt>
    <dgm:pt modelId="{D0801982-CD88-A34A-BA1D-C5B51537A12E}" type="pres">
      <dgm:prSet presAssocID="{950CC45C-AA9E-FF43-B062-5E21807C280E}" presName="vert2" presStyleCnt="0"/>
      <dgm:spPr/>
    </dgm:pt>
    <dgm:pt modelId="{CC987198-FB1A-F242-ADB3-995B1C0FA1E4}" type="pres">
      <dgm:prSet presAssocID="{950CC45C-AA9E-FF43-B062-5E21807C280E}" presName="thinLine2b" presStyleLbl="callout" presStyleIdx="1" presStyleCnt="2"/>
      <dgm:spPr/>
    </dgm:pt>
    <dgm:pt modelId="{56B6734B-4A2F-D244-95C5-487775E5F0E1}" type="pres">
      <dgm:prSet presAssocID="{950CC45C-AA9E-FF43-B062-5E21807C280E}" presName="vertSpace2b" presStyleCnt="0"/>
      <dgm:spPr/>
    </dgm:pt>
  </dgm:ptLst>
  <dgm:cxnLst>
    <dgm:cxn modelId="{F417F9AF-8BB0-3945-A489-B4C25BD31470}" type="presOf" srcId="{950CC45C-AA9E-FF43-B062-5E21807C280E}" destId="{38C2FA2E-5172-9F4A-BE8C-A6406CDADE52}" srcOrd="0" destOrd="0" presId="urn:microsoft.com/office/officeart/2008/layout/LinedList"/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C8BED95F-93EF-E84C-970D-AC8426BA29FD}" type="presOf" srcId="{BE416F97-3015-854F-9098-4F837FA07587}" destId="{1F4B7B17-CE22-584C-8FD8-2F789E4BB87C}" srcOrd="0" destOrd="0" presId="urn:microsoft.com/office/officeart/2008/layout/LinedList"/>
    <dgm:cxn modelId="{98969734-3DE9-CE4E-B556-CE942E224787}" type="presOf" srcId="{4D9EC510-5155-9545-86E2-1B65EC828A7F}" destId="{6B2BC602-1993-A845-894C-C9D16BEEA693}" srcOrd="0" destOrd="0" presId="urn:microsoft.com/office/officeart/2008/layout/LinedList"/>
    <dgm:cxn modelId="{5971A092-0992-D84A-B70C-C1FFEE020653}" srcId="{BE416F97-3015-854F-9098-4F837FA07587}" destId="{950CC45C-AA9E-FF43-B062-5E21807C280E}" srcOrd="1" destOrd="0" parTransId="{E86D1BDF-9C6C-AB4D-9BC0-BA88DE65632D}" sibTransId="{679EE325-DF0F-EF47-9959-407AC99D5385}"/>
    <dgm:cxn modelId="{4AE43C63-3742-A34A-BA4B-44E8ED43D4D9}" type="presOf" srcId="{C9315C28-A3FC-F74F-BE56-32FE43EFFCCE}" destId="{A002A02F-D1A4-7D47-B5CA-0092E4DECB33}" srcOrd="0" destOrd="0" presId="urn:microsoft.com/office/officeart/2008/layout/LinedList"/>
    <dgm:cxn modelId="{1CEF8310-70A1-3343-9B78-F2043C5E5DED}" type="presParOf" srcId="{A002A02F-D1A4-7D47-B5CA-0092E4DECB33}" destId="{F52A89FA-7685-694C-A891-8163F5FC8F3B}" srcOrd="0" destOrd="0" presId="urn:microsoft.com/office/officeart/2008/layout/LinedList"/>
    <dgm:cxn modelId="{31B70007-F34A-6640-9450-0A5DEE0B8E4A}" type="presParOf" srcId="{A002A02F-D1A4-7D47-B5CA-0092E4DECB33}" destId="{FB8F9C6E-11CB-4C47-B20D-8BDB07D18E1B}" srcOrd="1" destOrd="0" presId="urn:microsoft.com/office/officeart/2008/layout/LinedList"/>
    <dgm:cxn modelId="{30332B91-71CF-6749-9ED4-C8F2007E7BD0}" type="presParOf" srcId="{FB8F9C6E-11CB-4C47-B20D-8BDB07D18E1B}" destId="{1F4B7B17-CE22-584C-8FD8-2F789E4BB87C}" srcOrd="0" destOrd="0" presId="urn:microsoft.com/office/officeart/2008/layout/LinedList"/>
    <dgm:cxn modelId="{97DC91F5-DCAE-EE47-9DDF-E80D52C8857F}" type="presParOf" srcId="{FB8F9C6E-11CB-4C47-B20D-8BDB07D18E1B}" destId="{2B50FF13-FE02-254D-9132-8AC019583DA5}" srcOrd="1" destOrd="0" presId="urn:microsoft.com/office/officeart/2008/layout/LinedList"/>
    <dgm:cxn modelId="{7A25B608-9E98-DB4D-8248-9953EE90DCD9}" type="presParOf" srcId="{2B50FF13-FE02-254D-9132-8AC019583DA5}" destId="{7F9E4992-6D05-414B-864B-843EBC504302}" srcOrd="0" destOrd="0" presId="urn:microsoft.com/office/officeart/2008/layout/LinedList"/>
    <dgm:cxn modelId="{5E9E483C-154A-0343-A65C-4D2A5A94A99A}" type="presParOf" srcId="{2B50FF13-FE02-254D-9132-8AC019583DA5}" destId="{271A3C77-F6F9-1A47-B8F0-B569CEB2DC04}" srcOrd="1" destOrd="0" presId="urn:microsoft.com/office/officeart/2008/layout/LinedList"/>
    <dgm:cxn modelId="{C3C719A9-848C-AE49-A633-B51536AF6A33}" type="presParOf" srcId="{271A3C77-F6F9-1A47-B8F0-B569CEB2DC04}" destId="{2F5308FF-EA04-7E4F-B326-70D200B18DAC}" srcOrd="0" destOrd="0" presId="urn:microsoft.com/office/officeart/2008/layout/LinedList"/>
    <dgm:cxn modelId="{3123CB1F-355F-1742-B0AC-D14F6E0523E6}" type="presParOf" srcId="{271A3C77-F6F9-1A47-B8F0-B569CEB2DC04}" destId="{6B2BC602-1993-A845-894C-C9D16BEEA693}" srcOrd="1" destOrd="0" presId="urn:microsoft.com/office/officeart/2008/layout/LinedList"/>
    <dgm:cxn modelId="{1AF70DD0-3031-214D-BA4B-178FB009B8F2}" type="presParOf" srcId="{271A3C77-F6F9-1A47-B8F0-B569CEB2DC04}" destId="{353777A1-7B57-7641-BF6D-17E967A2A0A3}" srcOrd="2" destOrd="0" presId="urn:microsoft.com/office/officeart/2008/layout/LinedList"/>
    <dgm:cxn modelId="{D859083C-10E4-C14C-9D76-3F01E6365A07}" type="presParOf" srcId="{2B50FF13-FE02-254D-9132-8AC019583DA5}" destId="{BA90156C-B34C-144C-B37C-FDC0B841E556}" srcOrd="2" destOrd="0" presId="urn:microsoft.com/office/officeart/2008/layout/LinedList"/>
    <dgm:cxn modelId="{327CDFFB-DCD1-2546-9B11-10745966D026}" type="presParOf" srcId="{2B50FF13-FE02-254D-9132-8AC019583DA5}" destId="{9D28C7E5-B42B-4642-92C5-88000A07B91E}" srcOrd="3" destOrd="0" presId="urn:microsoft.com/office/officeart/2008/layout/LinedList"/>
    <dgm:cxn modelId="{88DA39DB-D51A-ED4A-8FC5-F9E6FAD77A94}" type="presParOf" srcId="{2B50FF13-FE02-254D-9132-8AC019583DA5}" destId="{E660C7CB-829A-E649-A856-8A87861CF3CA}" srcOrd="4" destOrd="0" presId="urn:microsoft.com/office/officeart/2008/layout/LinedList"/>
    <dgm:cxn modelId="{38A2A3B8-8ED0-8744-8F58-114A9384CE77}" type="presParOf" srcId="{E660C7CB-829A-E649-A856-8A87861CF3CA}" destId="{4D8E9E8C-42EB-E94C-894B-2318199ACFB9}" srcOrd="0" destOrd="0" presId="urn:microsoft.com/office/officeart/2008/layout/LinedList"/>
    <dgm:cxn modelId="{09BDAD14-D555-4241-BD08-35E133D0072B}" type="presParOf" srcId="{E660C7CB-829A-E649-A856-8A87861CF3CA}" destId="{38C2FA2E-5172-9F4A-BE8C-A6406CDADE52}" srcOrd="1" destOrd="0" presId="urn:microsoft.com/office/officeart/2008/layout/LinedList"/>
    <dgm:cxn modelId="{E1CFB5EF-69A7-9249-95C8-76F04BFA8E0C}" type="presParOf" srcId="{E660C7CB-829A-E649-A856-8A87861CF3CA}" destId="{D0801982-CD88-A34A-BA1D-C5B51537A12E}" srcOrd="2" destOrd="0" presId="urn:microsoft.com/office/officeart/2008/layout/LinedList"/>
    <dgm:cxn modelId="{EE0965CF-1CA6-EA45-8780-5E1BCCB6C26C}" type="presParOf" srcId="{2B50FF13-FE02-254D-9132-8AC019583DA5}" destId="{CC987198-FB1A-F242-ADB3-995B1C0FA1E4}" srcOrd="5" destOrd="0" presId="urn:microsoft.com/office/officeart/2008/layout/LinedList"/>
    <dgm:cxn modelId="{1ED14E9E-C9BE-344C-88CC-AFAE44CB7586}" type="presParOf" srcId="{2B50FF13-FE02-254D-9132-8AC019583DA5}" destId="{56B6734B-4A2F-D244-95C5-487775E5F0E1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r>
            <a:rPr lang="en-US" sz="2200" dirty="0" err="1" smtClean="0"/>
            <a:t>Meningkatkan</a:t>
          </a:r>
          <a:r>
            <a:rPr lang="en-US" sz="2200" dirty="0" smtClean="0"/>
            <a:t> MKJP di </a:t>
          </a:r>
          <a:r>
            <a:rPr lang="en-US" sz="2200" dirty="0" err="1" smtClean="0"/>
            <a:t>tiap</a:t>
          </a:r>
          <a:r>
            <a:rPr lang="en-US" sz="2200" dirty="0" smtClean="0"/>
            <a:t> </a:t>
          </a:r>
          <a:r>
            <a:rPr lang="en-US" sz="2200" dirty="0" err="1" smtClean="0"/>
            <a:t>kab</a:t>
          </a:r>
          <a:r>
            <a:rPr lang="en-US" sz="2200" dirty="0" smtClean="0"/>
            <a:t>/</a:t>
          </a:r>
          <a:r>
            <a:rPr lang="en-US" sz="2200" dirty="0" err="1" smtClean="0"/>
            <a:t>kota</a:t>
          </a:r>
          <a:r>
            <a:rPr lang="en-US" sz="2200" dirty="0" smtClean="0"/>
            <a:t> </a:t>
          </a:r>
          <a:r>
            <a:rPr lang="en-US" sz="2200" dirty="0" err="1" smtClean="0"/>
            <a:t>terpilih</a:t>
          </a:r>
          <a:endParaRPr lang="en-US" sz="2200" b="0" dirty="0"/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/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/>
        </a:p>
      </dgm:t>
    </dgm:pt>
    <dgm:pt modelId="{4D9EC510-5155-9545-86E2-1B65EC828A7F}">
      <dgm:prSet phldrT="[Text]" custT="1"/>
      <dgm:spPr/>
      <dgm:t>
        <a:bodyPr/>
        <a:lstStyle/>
        <a:p>
          <a:r>
            <a:rPr lang="en-US" sz="2000" dirty="0" err="1" smtClean="0"/>
            <a:t>Kampanye</a:t>
          </a:r>
          <a:r>
            <a:rPr lang="en-US" sz="2000" dirty="0" smtClean="0"/>
            <a:t> </a:t>
          </a:r>
          <a:r>
            <a:rPr lang="en-US" sz="2000" dirty="0" err="1" smtClean="0"/>
            <a:t>nasional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sosialisasi</a:t>
          </a:r>
          <a:r>
            <a:rPr lang="en-US" sz="2000" dirty="0" smtClean="0"/>
            <a:t> </a:t>
          </a:r>
          <a:r>
            <a:rPr lang="en-US" sz="2000" dirty="0" err="1" smtClean="0"/>
            <a:t>tentang</a:t>
          </a:r>
          <a:r>
            <a:rPr lang="en-US" sz="2000" dirty="0" smtClean="0"/>
            <a:t> KB </a:t>
          </a:r>
          <a:r>
            <a:rPr lang="en-US" sz="2000" dirty="0" err="1" smtClean="0"/>
            <a:t>paska</a:t>
          </a:r>
          <a:r>
            <a:rPr lang="en-US" sz="2000" dirty="0" smtClean="0"/>
            <a:t> </a:t>
          </a:r>
          <a:r>
            <a:rPr lang="en-US" sz="2000" dirty="0" err="1" smtClean="0"/>
            <a:t>persalinan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000" dirty="0" err="1" smtClean="0"/>
            <a:t>fokus</a:t>
          </a:r>
          <a:r>
            <a:rPr lang="en-US" sz="2000" dirty="0" smtClean="0"/>
            <a:t> </a:t>
          </a:r>
          <a:r>
            <a:rPr lang="en-US" sz="2000" dirty="0" err="1" smtClean="0"/>
            <a:t>pada</a:t>
          </a:r>
          <a:r>
            <a:rPr lang="en-US" sz="2000" dirty="0" smtClean="0"/>
            <a:t> IUD</a:t>
          </a:r>
          <a:endParaRPr lang="en-US" sz="2000" dirty="0"/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/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/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2" custScaleX="174982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2" custScaleX="85691" custLinFactNeighborX="6558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1"/>
      <dgm:spPr/>
    </dgm:pt>
    <dgm:pt modelId="{9D28C7E5-B42B-4642-92C5-88000A07B91E}" type="pres">
      <dgm:prSet presAssocID="{4D9EC510-5155-9545-86E2-1B65EC828A7F}" presName="vertSpace2b" presStyleCnt="0"/>
      <dgm:spPr/>
    </dgm:pt>
  </dgm:ptLst>
  <dgm:cxnLst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9073EDE6-9222-1347-B8BB-6CEE8FEF481F}" type="presOf" srcId="{C9315C28-A3FC-F74F-BE56-32FE43EFFCCE}" destId="{A002A02F-D1A4-7D47-B5CA-0092E4DECB33}" srcOrd="0" destOrd="0" presId="urn:microsoft.com/office/officeart/2008/layout/LinedList"/>
    <dgm:cxn modelId="{12BD7528-B5D8-CC4C-9F89-5B8295E9AC54}" type="presOf" srcId="{BE416F97-3015-854F-9098-4F837FA07587}" destId="{1F4B7B17-CE22-584C-8FD8-2F789E4BB87C}" srcOrd="0" destOrd="0" presId="urn:microsoft.com/office/officeart/2008/layout/LinedList"/>
    <dgm:cxn modelId="{1EA0AFB7-23B2-5345-9581-6D62DA856E0B}" type="presOf" srcId="{4D9EC510-5155-9545-86E2-1B65EC828A7F}" destId="{6B2BC602-1993-A845-894C-C9D16BEEA693}" srcOrd="0" destOrd="0" presId="urn:microsoft.com/office/officeart/2008/layout/LinedList"/>
    <dgm:cxn modelId="{CA6C2FDF-7046-0142-88B4-84E7614A6A3A}" type="presParOf" srcId="{A002A02F-D1A4-7D47-B5CA-0092E4DECB33}" destId="{F52A89FA-7685-694C-A891-8163F5FC8F3B}" srcOrd="0" destOrd="0" presId="urn:microsoft.com/office/officeart/2008/layout/LinedList"/>
    <dgm:cxn modelId="{577BD532-75C0-0F46-B6E1-CB94B51399DD}" type="presParOf" srcId="{A002A02F-D1A4-7D47-B5CA-0092E4DECB33}" destId="{FB8F9C6E-11CB-4C47-B20D-8BDB07D18E1B}" srcOrd="1" destOrd="0" presId="urn:microsoft.com/office/officeart/2008/layout/LinedList"/>
    <dgm:cxn modelId="{0E41A9DA-8C25-6B40-A121-CDF6F7C3F9B2}" type="presParOf" srcId="{FB8F9C6E-11CB-4C47-B20D-8BDB07D18E1B}" destId="{1F4B7B17-CE22-584C-8FD8-2F789E4BB87C}" srcOrd="0" destOrd="0" presId="urn:microsoft.com/office/officeart/2008/layout/LinedList"/>
    <dgm:cxn modelId="{8E96E31B-F26C-ED40-898D-86778879C828}" type="presParOf" srcId="{FB8F9C6E-11CB-4C47-B20D-8BDB07D18E1B}" destId="{2B50FF13-FE02-254D-9132-8AC019583DA5}" srcOrd="1" destOrd="0" presId="urn:microsoft.com/office/officeart/2008/layout/LinedList"/>
    <dgm:cxn modelId="{10E7890A-41FB-5D44-B039-0C5EC8C80BD2}" type="presParOf" srcId="{2B50FF13-FE02-254D-9132-8AC019583DA5}" destId="{7F9E4992-6D05-414B-864B-843EBC504302}" srcOrd="0" destOrd="0" presId="urn:microsoft.com/office/officeart/2008/layout/LinedList"/>
    <dgm:cxn modelId="{DF26FE81-6091-D142-AC1C-51B40F2F2C5D}" type="presParOf" srcId="{2B50FF13-FE02-254D-9132-8AC019583DA5}" destId="{271A3C77-F6F9-1A47-B8F0-B569CEB2DC04}" srcOrd="1" destOrd="0" presId="urn:microsoft.com/office/officeart/2008/layout/LinedList"/>
    <dgm:cxn modelId="{75663ADA-ED5C-5148-A2E2-459B218B5BEA}" type="presParOf" srcId="{271A3C77-F6F9-1A47-B8F0-B569CEB2DC04}" destId="{2F5308FF-EA04-7E4F-B326-70D200B18DAC}" srcOrd="0" destOrd="0" presId="urn:microsoft.com/office/officeart/2008/layout/LinedList"/>
    <dgm:cxn modelId="{FA8D17A7-34B7-C64C-BA75-F735577EF5D1}" type="presParOf" srcId="{271A3C77-F6F9-1A47-B8F0-B569CEB2DC04}" destId="{6B2BC602-1993-A845-894C-C9D16BEEA693}" srcOrd="1" destOrd="0" presId="urn:microsoft.com/office/officeart/2008/layout/LinedList"/>
    <dgm:cxn modelId="{5D37ECDD-A94A-A541-AAF0-6AC2E0625F27}" type="presParOf" srcId="{271A3C77-F6F9-1A47-B8F0-B569CEB2DC04}" destId="{353777A1-7B57-7641-BF6D-17E967A2A0A3}" srcOrd="2" destOrd="0" presId="urn:microsoft.com/office/officeart/2008/layout/LinedList"/>
    <dgm:cxn modelId="{152F2092-F439-CF42-8D0B-C9785DFE593D}" type="presParOf" srcId="{2B50FF13-FE02-254D-9132-8AC019583DA5}" destId="{BA90156C-B34C-144C-B37C-FDC0B841E556}" srcOrd="2" destOrd="0" presId="urn:microsoft.com/office/officeart/2008/layout/LinedList"/>
    <dgm:cxn modelId="{2091E622-AF64-0B42-A76B-B010671F1C5C}" type="presParOf" srcId="{2B50FF13-FE02-254D-9132-8AC019583DA5}" destId="{9D28C7E5-B42B-4642-92C5-88000A07B91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r>
            <a:rPr lang="en-US" sz="2400" b="0" dirty="0" err="1" smtClean="0">
              <a:solidFill>
                <a:srgbClr val="000000"/>
              </a:solidFill>
            </a:rPr>
            <a:t>Melakukan</a:t>
          </a:r>
          <a:r>
            <a:rPr lang="en-US" sz="2400" b="0" dirty="0" smtClean="0">
              <a:solidFill>
                <a:srgbClr val="000000"/>
              </a:solidFill>
            </a:rPr>
            <a:t> </a:t>
          </a:r>
          <a:r>
            <a:rPr lang="en-US" sz="2400" b="0" dirty="0" err="1" smtClean="0">
              <a:solidFill>
                <a:srgbClr val="000000"/>
              </a:solidFill>
            </a:rPr>
            <a:t>tes</a:t>
          </a:r>
          <a:r>
            <a:rPr lang="en-US" sz="2400" b="0" dirty="0" smtClean="0">
              <a:solidFill>
                <a:srgbClr val="000000"/>
              </a:solidFill>
            </a:rPr>
            <a:t> model </a:t>
          </a:r>
          <a:r>
            <a:rPr lang="en-US" sz="2400" b="0" dirty="0" err="1" smtClean="0">
              <a:solidFill>
                <a:srgbClr val="000000"/>
              </a:solidFill>
            </a:rPr>
            <a:t>untuk</a:t>
          </a:r>
          <a:r>
            <a:rPr lang="en-US" sz="2400" b="0" dirty="0" smtClean="0">
              <a:solidFill>
                <a:srgbClr val="000000"/>
              </a:solidFill>
            </a:rPr>
            <a:t> </a:t>
          </a:r>
          <a:r>
            <a:rPr lang="en-US" sz="2400" b="0" dirty="0" err="1" smtClean="0">
              <a:solidFill>
                <a:srgbClr val="000000"/>
              </a:solidFill>
            </a:rPr>
            <a:t>Inisiatif</a:t>
          </a:r>
          <a:r>
            <a:rPr lang="en-US" sz="2400" b="0" dirty="0" smtClean="0">
              <a:solidFill>
                <a:srgbClr val="000000"/>
              </a:solidFill>
            </a:rPr>
            <a:t> </a:t>
          </a:r>
          <a:r>
            <a:rPr lang="en-US" sz="2400" b="0" dirty="0" err="1" smtClean="0">
              <a:solidFill>
                <a:srgbClr val="000000"/>
              </a:solidFill>
            </a:rPr>
            <a:t>strategis</a:t>
          </a:r>
          <a:r>
            <a:rPr lang="en-US" sz="2400" b="0" dirty="0" smtClean="0">
              <a:solidFill>
                <a:srgbClr val="000000"/>
              </a:solidFill>
            </a:rPr>
            <a:t> </a:t>
          </a:r>
          <a:r>
            <a:rPr lang="en-US" sz="2400" b="0" dirty="0" err="1" smtClean="0"/>
            <a:t>terhadap</a:t>
          </a:r>
          <a:r>
            <a:rPr lang="en-US" sz="2400" b="0" dirty="0" smtClean="0"/>
            <a:t> </a:t>
          </a:r>
          <a:r>
            <a:rPr lang="en-US" sz="2400" b="0" dirty="0" err="1" smtClean="0"/>
            <a:t>remaja</a:t>
          </a:r>
          <a:r>
            <a:rPr lang="en-US" sz="2400" b="0" dirty="0" smtClean="0"/>
            <a:t> di Kota Bandung</a:t>
          </a:r>
          <a:endParaRPr lang="en-US" sz="2400" b="0" dirty="0"/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/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/>
        </a:p>
      </dgm:t>
    </dgm:pt>
    <dgm:pt modelId="{4D9EC510-5155-9545-86E2-1B65EC828A7F}">
      <dgm:prSet phldrT="[Text]" custT="1"/>
      <dgm:spPr/>
      <dgm:t>
        <a:bodyPr/>
        <a:lstStyle/>
        <a:p>
          <a:r>
            <a:rPr lang="en-US" sz="1700" dirty="0" err="1" smtClean="0"/>
            <a:t>Menggunakan</a:t>
          </a:r>
          <a:r>
            <a:rPr lang="en-US" sz="1700" dirty="0" smtClean="0"/>
            <a:t> </a:t>
          </a:r>
          <a:r>
            <a:rPr lang="en-US" sz="1700" dirty="0" err="1" smtClean="0"/>
            <a:t>saluran</a:t>
          </a:r>
          <a:r>
            <a:rPr lang="en-US" sz="1700" dirty="0" smtClean="0"/>
            <a:t> online </a:t>
          </a:r>
          <a:r>
            <a:rPr lang="en-US" sz="1700" dirty="0" err="1" smtClean="0"/>
            <a:t>dan</a:t>
          </a:r>
          <a:r>
            <a:rPr lang="en-US" sz="1700" dirty="0" smtClean="0"/>
            <a:t> offline (media </a:t>
          </a:r>
          <a:r>
            <a:rPr lang="en-US" sz="1700" dirty="0" err="1" smtClean="0"/>
            <a:t>sosial</a:t>
          </a:r>
          <a:r>
            <a:rPr lang="en-US" sz="1700" dirty="0" smtClean="0"/>
            <a:t> </a:t>
          </a:r>
          <a:r>
            <a:rPr lang="en-US" sz="1700" dirty="0" err="1" smtClean="0"/>
            <a:t>dan</a:t>
          </a:r>
          <a:r>
            <a:rPr lang="en-US" sz="1700" dirty="0" smtClean="0"/>
            <a:t> </a:t>
          </a:r>
          <a:r>
            <a:rPr lang="en-US" sz="1700" dirty="0" err="1" smtClean="0"/>
            <a:t>kelompok</a:t>
          </a:r>
          <a:r>
            <a:rPr lang="en-US" sz="1700" dirty="0" smtClean="0"/>
            <a:t> </a:t>
          </a:r>
          <a:r>
            <a:rPr lang="en-US" sz="1700" dirty="0" err="1" smtClean="0"/>
            <a:t>remaja</a:t>
          </a:r>
          <a:r>
            <a:rPr lang="en-US" sz="1700" dirty="0" smtClean="0"/>
            <a:t>) </a:t>
          </a:r>
          <a:r>
            <a:rPr lang="en-US" sz="1700" dirty="0" err="1" smtClean="0"/>
            <a:t>untuk</a:t>
          </a:r>
          <a:r>
            <a:rPr lang="en-US" sz="1700" dirty="0" smtClean="0"/>
            <a:t> </a:t>
          </a:r>
          <a:r>
            <a:rPr lang="en-US" sz="1700" dirty="0" err="1" smtClean="0"/>
            <a:t>menghubungkan</a:t>
          </a:r>
          <a:r>
            <a:rPr lang="en-US" sz="1700" dirty="0" smtClean="0"/>
            <a:t> </a:t>
          </a:r>
          <a:r>
            <a:rPr lang="en-US" sz="1700" dirty="0" err="1" smtClean="0"/>
            <a:t>remaja</a:t>
          </a:r>
          <a:r>
            <a:rPr lang="en-US" sz="1700" dirty="0" smtClean="0"/>
            <a:t> </a:t>
          </a:r>
          <a:r>
            <a:rPr lang="en-US" sz="1700" dirty="0" err="1" smtClean="0"/>
            <a:t>terhadap</a:t>
          </a:r>
          <a:r>
            <a:rPr lang="en-US" sz="1700" dirty="0" smtClean="0"/>
            <a:t> </a:t>
          </a:r>
          <a:r>
            <a:rPr lang="en-US" sz="1700" dirty="0" err="1" smtClean="0"/>
            <a:t>informasi</a:t>
          </a:r>
          <a:r>
            <a:rPr lang="en-US" sz="1700" dirty="0" smtClean="0"/>
            <a:t> </a:t>
          </a:r>
          <a:r>
            <a:rPr lang="en-US" sz="1700" dirty="0" err="1" smtClean="0"/>
            <a:t>dan</a:t>
          </a:r>
          <a:r>
            <a:rPr lang="en-US" sz="1700" dirty="0" smtClean="0"/>
            <a:t> </a:t>
          </a:r>
          <a:r>
            <a:rPr lang="en-US" sz="1700" dirty="0" err="1" smtClean="0"/>
            <a:t>layanan</a:t>
          </a:r>
          <a:r>
            <a:rPr lang="en-US" sz="1700" dirty="0" smtClean="0"/>
            <a:t>. </a:t>
          </a:r>
        </a:p>
        <a:p>
          <a:r>
            <a:rPr lang="en-US" sz="1700" dirty="0" err="1" smtClean="0"/>
            <a:t>Bekerja</a:t>
          </a:r>
          <a:r>
            <a:rPr lang="en-US" sz="1700" dirty="0" smtClean="0"/>
            <a:t> </a:t>
          </a:r>
          <a:r>
            <a:rPr lang="en-US" sz="1700" dirty="0" err="1" smtClean="0"/>
            <a:t>sama</a:t>
          </a:r>
          <a:r>
            <a:rPr lang="en-US" sz="1700" dirty="0" smtClean="0"/>
            <a:t> </a:t>
          </a:r>
          <a:r>
            <a:rPr lang="en-US" sz="1700" dirty="0" err="1" smtClean="0"/>
            <a:t>dengan</a:t>
          </a:r>
          <a:r>
            <a:rPr lang="en-US" sz="1700" dirty="0" smtClean="0"/>
            <a:t> a) </a:t>
          </a:r>
          <a:r>
            <a:rPr lang="en-US" sz="1700" dirty="0" err="1" smtClean="0"/>
            <a:t>Industri</a:t>
          </a:r>
          <a:r>
            <a:rPr lang="en-US" sz="1700" dirty="0" smtClean="0"/>
            <a:t> </a:t>
          </a:r>
          <a:r>
            <a:rPr lang="en-US" sz="1700" dirty="0" err="1" smtClean="0"/>
            <a:t>tekstil</a:t>
          </a:r>
          <a:r>
            <a:rPr lang="en-US" sz="1700" dirty="0" smtClean="0"/>
            <a:t>, b) </a:t>
          </a:r>
          <a:r>
            <a:rPr lang="en-US" sz="1700" dirty="0" err="1" smtClean="0"/>
            <a:t>jaringan</a:t>
          </a:r>
          <a:r>
            <a:rPr lang="en-US" sz="1700" dirty="0" smtClean="0"/>
            <a:t> </a:t>
          </a:r>
          <a:r>
            <a:rPr lang="en-US" sz="1700" dirty="0" err="1" smtClean="0"/>
            <a:t>farmasi</a:t>
          </a:r>
          <a:r>
            <a:rPr lang="en-US" sz="1700" dirty="0" smtClean="0"/>
            <a:t>, c) PPKS </a:t>
          </a:r>
          <a:r>
            <a:rPr lang="en-US" sz="1700" dirty="0" err="1" smtClean="0"/>
            <a:t>Aisyiyah</a:t>
          </a:r>
          <a:r>
            <a:rPr lang="en-US" sz="1700" dirty="0" smtClean="0"/>
            <a:t>/</a:t>
          </a:r>
          <a:r>
            <a:rPr lang="en-US" sz="1700" dirty="0" err="1" smtClean="0"/>
            <a:t>BkkbN</a:t>
          </a:r>
          <a:endParaRPr lang="en-US" sz="1700" dirty="0"/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/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/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2" custScaleX="174982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2" custScaleX="85691" custLinFactNeighborX="6558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1"/>
      <dgm:spPr/>
    </dgm:pt>
    <dgm:pt modelId="{9D28C7E5-B42B-4642-92C5-88000A07B91E}" type="pres">
      <dgm:prSet presAssocID="{4D9EC510-5155-9545-86E2-1B65EC828A7F}" presName="vertSpace2b" presStyleCnt="0"/>
      <dgm:spPr/>
    </dgm:pt>
  </dgm:ptLst>
  <dgm:cxnLst>
    <dgm:cxn modelId="{5AFE49FA-5F6E-2B41-8DFF-3AA1EB5064C5}" type="presOf" srcId="{BE416F97-3015-854F-9098-4F837FA07587}" destId="{1F4B7B17-CE22-584C-8FD8-2F789E4BB87C}" srcOrd="0" destOrd="0" presId="urn:microsoft.com/office/officeart/2008/layout/LinedList"/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2ECEC0F1-7DDF-0C4E-A035-40F91B6DA360}" type="presOf" srcId="{4D9EC510-5155-9545-86E2-1B65EC828A7F}" destId="{6B2BC602-1993-A845-894C-C9D16BEEA693}" srcOrd="0" destOrd="0" presId="urn:microsoft.com/office/officeart/2008/layout/LinedList"/>
    <dgm:cxn modelId="{4074C47A-7BCF-D249-9033-8D4B30F1A12B}" type="presOf" srcId="{C9315C28-A3FC-F74F-BE56-32FE43EFFCCE}" destId="{A002A02F-D1A4-7D47-B5CA-0092E4DECB33}" srcOrd="0" destOrd="0" presId="urn:microsoft.com/office/officeart/2008/layout/LinedList"/>
    <dgm:cxn modelId="{44024392-B918-2145-97C3-C0B38A85F113}" type="presParOf" srcId="{A002A02F-D1A4-7D47-B5CA-0092E4DECB33}" destId="{F52A89FA-7685-694C-A891-8163F5FC8F3B}" srcOrd="0" destOrd="0" presId="urn:microsoft.com/office/officeart/2008/layout/LinedList"/>
    <dgm:cxn modelId="{96DC0717-8643-8E48-B008-E8F842EE09D9}" type="presParOf" srcId="{A002A02F-D1A4-7D47-B5CA-0092E4DECB33}" destId="{FB8F9C6E-11CB-4C47-B20D-8BDB07D18E1B}" srcOrd="1" destOrd="0" presId="urn:microsoft.com/office/officeart/2008/layout/LinedList"/>
    <dgm:cxn modelId="{14C520D4-3002-0D4A-9683-8E22555C0ABB}" type="presParOf" srcId="{FB8F9C6E-11CB-4C47-B20D-8BDB07D18E1B}" destId="{1F4B7B17-CE22-584C-8FD8-2F789E4BB87C}" srcOrd="0" destOrd="0" presId="urn:microsoft.com/office/officeart/2008/layout/LinedList"/>
    <dgm:cxn modelId="{CC814220-24E5-364F-AD66-B78A511F759E}" type="presParOf" srcId="{FB8F9C6E-11CB-4C47-B20D-8BDB07D18E1B}" destId="{2B50FF13-FE02-254D-9132-8AC019583DA5}" srcOrd="1" destOrd="0" presId="urn:microsoft.com/office/officeart/2008/layout/LinedList"/>
    <dgm:cxn modelId="{85E32BEE-F0DA-1144-9AF6-4BDBFBBAF197}" type="presParOf" srcId="{2B50FF13-FE02-254D-9132-8AC019583DA5}" destId="{7F9E4992-6D05-414B-864B-843EBC504302}" srcOrd="0" destOrd="0" presId="urn:microsoft.com/office/officeart/2008/layout/LinedList"/>
    <dgm:cxn modelId="{88AC1FF5-FF4A-5341-B7A1-1B3D760D9E97}" type="presParOf" srcId="{2B50FF13-FE02-254D-9132-8AC019583DA5}" destId="{271A3C77-F6F9-1A47-B8F0-B569CEB2DC04}" srcOrd="1" destOrd="0" presId="urn:microsoft.com/office/officeart/2008/layout/LinedList"/>
    <dgm:cxn modelId="{0B3EBC10-BA00-8441-9158-57B7DB4416F6}" type="presParOf" srcId="{271A3C77-F6F9-1A47-B8F0-B569CEB2DC04}" destId="{2F5308FF-EA04-7E4F-B326-70D200B18DAC}" srcOrd="0" destOrd="0" presId="urn:microsoft.com/office/officeart/2008/layout/LinedList"/>
    <dgm:cxn modelId="{21D2DEF5-53FC-2449-B082-3DE42B1E88F2}" type="presParOf" srcId="{271A3C77-F6F9-1A47-B8F0-B569CEB2DC04}" destId="{6B2BC602-1993-A845-894C-C9D16BEEA693}" srcOrd="1" destOrd="0" presId="urn:microsoft.com/office/officeart/2008/layout/LinedList"/>
    <dgm:cxn modelId="{E2A2BC05-20F5-CE42-9771-E6EB1457083F}" type="presParOf" srcId="{271A3C77-F6F9-1A47-B8F0-B569CEB2DC04}" destId="{353777A1-7B57-7641-BF6D-17E967A2A0A3}" srcOrd="2" destOrd="0" presId="urn:microsoft.com/office/officeart/2008/layout/LinedList"/>
    <dgm:cxn modelId="{84E89464-A802-D049-B1F6-16495AAE55F7}" type="presParOf" srcId="{2B50FF13-FE02-254D-9132-8AC019583DA5}" destId="{BA90156C-B34C-144C-B37C-FDC0B841E556}" srcOrd="2" destOrd="0" presId="urn:microsoft.com/office/officeart/2008/layout/LinedList"/>
    <dgm:cxn modelId="{02200A97-C3C7-0548-9AEF-654D942F622A}" type="presParOf" srcId="{2B50FF13-FE02-254D-9132-8AC019583DA5}" destId="{9D28C7E5-B42B-4642-92C5-88000A07B91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 err="1" smtClean="0"/>
            <a:t>Meningkatkan</a:t>
          </a:r>
          <a:r>
            <a:rPr lang="en-US" sz="2000" dirty="0" smtClean="0"/>
            <a:t> </a:t>
          </a:r>
          <a:r>
            <a:rPr lang="en-US" sz="2000" dirty="0" err="1" smtClean="0"/>
            <a:t>persentase</a:t>
          </a:r>
          <a:r>
            <a:rPr lang="en-US" sz="2000" dirty="0" smtClean="0"/>
            <a:t> </a:t>
          </a:r>
          <a:r>
            <a:rPr lang="en-US" sz="2000" dirty="0" err="1" smtClean="0"/>
            <a:t>perempuan</a:t>
          </a:r>
          <a:r>
            <a:rPr lang="en-US" sz="2000" dirty="0" smtClean="0"/>
            <a:t> </a:t>
          </a:r>
          <a:r>
            <a:rPr lang="en-US" sz="2000" dirty="0" err="1" smtClean="0"/>
            <a:t>telah</a:t>
          </a:r>
          <a:r>
            <a:rPr lang="en-US" sz="2000" dirty="0" smtClean="0"/>
            <a:t> </a:t>
          </a:r>
          <a:r>
            <a:rPr lang="en-US" sz="2000" dirty="0" err="1" smtClean="0"/>
            <a:t>ber</a:t>
          </a:r>
          <a:r>
            <a:rPr lang="en-US" sz="2000" dirty="0" smtClean="0"/>
            <a:t>-KB </a:t>
          </a:r>
          <a:r>
            <a:rPr lang="en-US" sz="2000" dirty="0" err="1" smtClean="0"/>
            <a:t>sebelum</a:t>
          </a:r>
          <a:r>
            <a:rPr lang="en-US" sz="2000" dirty="0" smtClean="0"/>
            <a:t> </a:t>
          </a:r>
          <a:r>
            <a:rPr lang="en-US" sz="2000" dirty="0" err="1" smtClean="0"/>
            <a:t>meninggalkan</a:t>
          </a:r>
          <a:r>
            <a:rPr lang="en-US" sz="2000" dirty="0" smtClean="0"/>
            <a:t> </a:t>
          </a:r>
          <a:r>
            <a:rPr lang="en-US" sz="2000" dirty="0" err="1" smtClean="0"/>
            <a:t>fasilitas</a:t>
          </a:r>
          <a:r>
            <a:rPr lang="en-US" sz="2000" dirty="0" smtClean="0"/>
            <a:t> </a:t>
          </a:r>
          <a:r>
            <a:rPr lang="en-US" sz="2000" dirty="0" err="1" smtClean="0"/>
            <a:t>bersalin</a:t>
          </a:r>
          <a:r>
            <a:rPr lang="en-US" sz="2000" dirty="0" smtClean="0"/>
            <a:t> </a:t>
          </a:r>
          <a:r>
            <a:rPr lang="en-US" sz="2000" dirty="0" err="1" smtClean="0"/>
            <a:t>melalui</a:t>
          </a:r>
          <a:r>
            <a:rPr lang="en-US" sz="2000" dirty="0" smtClean="0"/>
            <a:t> </a:t>
          </a:r>
          <a:r>
            <a:rPr lang="en-US" sz="2000" b="1" i="1" dirty="0" smtClean="0"/>
            <a:t>improving facility readiness</a:t>
          </a:r>
          <a:endParaRPr lang="en-US" sz="2000" dirty="0" smtClean="0"/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/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/>
        </a:p>
      </dgm:t>
    </dgm:pt>
    <dgm:pt modelId="{4D9EC510-5155-9545-86E2-1B65EC828A7F}">
      <dgm:prSet phldrT="[Text]"/>
      <dgm:spPr/>
      <dgm:t>
        <a:bodyPr/>
        <a:lstStyle/>
        <a:p>
          <a:r>
            <a:rPr lang="en-US" dirty="0" err="1" smtClean="0"/>
            <a:t>Mengidentifikasi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mempromosikan</a:t>
          </a:r>
          <a:r>
            <a:rPr lang="en-US" dirty="0" smtClean="0"/>
            <a:t> “</a:t>
          </a:r>
          <a:r>
            <a:rPr lang="en-US" dirty="0" err="1" smtClean="0"/>
            <a:t>Jejaring</a:t>
          </a:r>
          <a:r>
            <a:rPr lang="en-US" dirty="0" smtClean="0"/>
            <a:t> Champion OB/GYNS” yang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terbuka</a:t>
          </a:r>
          <a:r>
            <a:rPr lang="en-US" dirty="0" smtClean="0"/>
            <a:t> </a:t>
          </a:r>
          <a:r>
            <a:rPr lang="en-US" dirty="0" err="1" smtClean="0"/>
            <a:t>mendukung</a:t>
          </a:r>
          <a:r>
            <a:rPr lang="en-US" dirty="0" smtClean="0"/>
            <a:t> MKJP</a:t>
          </a:r>
          <a:endParaRPr lang="en-US" dirty="0"/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/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/>
        </a:p>
      </dgm:t>
    </dgm:pt>
    <dgm:pt modelId="{950CC45C-AA9E-FF43-B062-5E21807C280E}">
      <dgm:prSet phldrT="[Text]"/>
      <dgm:spPr/>
      <dgm:t>
        <a:bodyPr/>
        <a:lstStyle/>
        <a:p>
          <a:r>
            <a:rPr lang="en-US" dirty="0" err="1" smtClean="0"/>
            <a:t>Melakukan</a:t>
          </a:r>
          <a:r>
            <a:rPr lang="en-US" dirty="0" smtClean="0"/>
            <a:t> update </a:t>
          </a:r>
          <a:r>
            <a:rPr lang="en-US" dirty="0" err="1" smtClean="0"/>
            <a:t>teknis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penggunaan</a:t>
          </a:r>
          <a:r>
            <a:rPr lang="en-US" dirty="0" smtClean="0"/>
            <a:t> </a:t>
          </a:r>
          <a:r>
            <a:rPr lang="en-US" dirty="0" err="1" smtClean="0"/>
            <a:t>panduan</a:t>
          </a:r>
          <a:r>
            <a:rPr lang="en-US" dirty="0" smtClean="0"/>
            <a:t> postpartum(di </a:t>
          </a:r>
          <a:r>
            <a:rPr lang="en-US" dirty="0" err="1" smtClean="0"/>
            <a:t>fasilitas</a:t>
          </a:r>
          <a:r>
            <a:rPr lang="en-US" dirty="0" smtClean="0"/>
            <a:t> </a:t>
          </a:r>
          <a:r>
            <a:rPr lang="en-US" dirty="0" err="1" smtClean="0"/>
            <a:t>kab</a:t>
          </a:r>
          <a:r>
            <a:rPr lang="en-US" dirty="0" smtClean="0"/>
            <a:t>/</a:t>
          </a:r>
          <a:r>
            <a:rPr lang="en-US" dirty="0" err="1" smtClean="0"/>
            <a:t>kota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asosiasi</a:t>
          </a:r>
          <a:r>
            <a:rPr lang="en-US" dirty="0" smtClean="0"/>
            <a:t> </a:t>
          </a:r>
          <a:r>
            <a:rPr lang="en-US" dirty="0" err="1" smtClean="0"/>
            <a:t>profesional</a:t>
          </a:r>
          <a:r>
            <a:rPr lang="en-US" dirty="0" smtClean="0"/>
            <a:t>)</a:t>
          </a:r>
          <a:endParaRPr lang="en-US" dirty="0"/>
        </a:p>
      </dgm:t>
    </dgm:pt>
    <dgm:pt modelId="{E86D1BDF-9C6C-AB4D-9BC0-BA88DE65632D}" type="parTrans" cxnId="{5971A092-0992-D84A-B70C-C1FFEE020653}">
      <dgm:prSet/>
      <dgm:spPr/>
      <dgm:t>
        <a:bodyPr/>
        <a:lstStyle/>
        <a:p>
          <a:endParaRPr lang="en-US"/>
        </a:p>
      </dgm:t>
    </dgm:pt>
    <dgm:pt modelId="{679EE325-DF0F-EF47-9959-407AC99D5385}" type="sibTrans" cxnId="{5971A092-0992-D84A-B70C-C1FFEE020653}">
      <dgm:prSet/>
      <dgm:spPr/>
      <dgm:t>
        <a:bodyPr/>
        <a:lstStyle/>
        <a:p>
          <a:endParaRPr lang="en-US"/>
        </a:p>
      </dgm:t>
    </dgm:pt>
    <dgm:pt modelId="{AB37379B-8163-674F-9131-9CB49A291C3F}">
      <dgm:prSet phldrT="[Text]"/>
      <dgm:spPr/>
      <dgm:t>
        <a:bodyPr/>
        <a:lstStyle/>
        <a:p>
          <a:r>
            <a:rPr lang="en-US" dirty="0" err="1" smtClean="0"/>
            <a:t>Mendesain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melaksanakan</a:t>
          </a:r>
          <a:r>
            <a:rPr lang="en-US" dirty="0" smtClean="0"/>
            <a:t> </a:t>
          </a:r>
          <a:r>
            <a:rPr lang="en-US" dirty="0" err="1" smtClean="0"/>
            <a:t>pelatihan</a:t>
          </a:r>
          <a:r>
            <a:rPr lang="en-US" dirty="0" smtClean="0"/>
            <a:t> </a:t>
          </a:r>
          <a:r>
            <a:rPr lang="en-US" dirty="0" err="1" smtClean="0"/>
            <a:t>lanjutan</a:t>
          </a:r>
          <a:r>
            <a:rPr lang="en-US" dirty="0" smtClean="0"/>
            <a:t> di </a:t>
          </a:r>
          <a:r>
            <a:rPr lang="en-US" dirty="0" err="1" smtClean="0"/>
            <a:t>faskes</a:t>
          </a:r>
          <a:r>
            <a:rPr lang="en-US" dirty="0" smtClean="0"/>
            <a:t> </a:t>
          </a:r>
          <a:r>
            <a:rPr lang="en-US" dirty="0" err="1" smtClean="0"/>
            <a:t>tentang</a:t>
          </a:r>
          <a:r>
            <a:rPr lang="en-US" dirty="0" smtClean="0"/>
            <a:t> postpartum KB/MKJP </a:t>
          </a:r>
          <a:r>
            <a:rPr lang="en-US" dirty="0" err="1" smtClean="0"/>
            <a:t>dengan</a:t>
          </a:r>
          <a:r>
            <a:rPr lang="en-US" dirty="0" smtClean="0"/>
            <a:t> JNPK </a:t>
          </a:r>
          <a:r>
            <a:rPr lang="en-US" dirty="0" err="1" smtClean="0"/>
            <a:t>dan</a:t>
          </a:r>
          <a:r>
            <a:rPr lang="en-US" dirty="0" smtClean="0"/>
            <a:t> IBI</a:t>
          </a:r>
          <a:endParaRPr lang="en-US" dirty="0"/>
        </a:p>
      </dgm:t>
    </dgm:pt>
    <dgm:pt modelId="{1A19F681-5E43-9649-950B-7A4BC46F45D0}" type="parTrans" cxnId="{D2EDD369-E51D-9A43-9120-43D732A05CDB}">
      <dgm:prSet/>
      <dgm:spPr/>
      <dgm:t>
        <a:bodyPr/>
        <a:lstStyle/>
        <a:p>
          <a:endParaRPr lang="en-US"/>
        </a:p>
      </dgm:t>
    </dgm:pt>
    <dgm:pt modelId="{BCF2C037-AA89-AC45-9227-A58C9E62753C}" type="sibTrans" cxnId="{D2EDD369-E51D-9A43-9120-43D732A05CDB}">
      <dgm:prSet/>
      <dgm:spPr/>
      <dgm:t>
        <a:bodyPr/>
        <a:lstStyle/>
        <a:p>
          <a:endParaRPr lang="en-US"/>
        </a:p>
      </dgm:t>
    </dgm:pt>
    <dgm:pt modelId="{2C2F0706-7C45-BF40-8390-4F4317C24B7B}">
      <dgm:prSet phldrT="[Text]"/>
      <dgm:spPr/>
      <dgm:t>
        <a:bodyPr/>
        <a:lstStyle/>
        <a:p>
          <a:r>
            <a:rPr lang="en-US" dirty="0" err="1" smtClean="0"/>
            <a:t>Meningkatkan</a:t>
          </a:r>
          <a:r>
            <a:rPr lang="en-US" dirty="0" smtClean="0"/>
            <a:t> </a:t>
          </a:r>
          <a:r>
            <a:rPr lang="en-US" dirty="0" err="1" smtClean="0"/>
            <a:t>jumlah</a:t>
          </a:r>
          <a:r>
            <a:rPr lang="en-US" dirty="0" smtClean="0"/>
            <a:t> </a:t>
          </a:r>
          <a:r>
            <a:rPr lang="en-US" dirty="0" err="1" smtClean="0"/>
            <a:t>bidan</a:t>
          </a:r>
          <a:r>
            <a:rPr lang="en-US" dirty="0" smtClean="0"/>
            <a:t> yang </a:t>
          </a:r>
          <a:r>
            <a:rPr lang="en-US" dirty="0" err="1" smtClean="0"/>
            <a:t>bersertifikat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postpartum KB/MKJP</a:t>
          </a:r>
          <a:endParaRPr lang="en-US" dirty="0"/>
        </a:p>
      </dgm:t>
    </dgm:pt>
    <dgm:pt modelId="{9ED1358F-E4F9-AA46-BA1B-505CD144BA06}" type="parTrans" cxnId="{74C5DE53-4C95-9C4C-93E3-884D4EBD6044}">
      <dgm:prSet/>
      <dgm:spPr/>
      <dgm:t>
        <a:bodyPr/>
        <a:lstStyle/>
        <a:p>
          <a:endParaRPr lang="en-US"/>
        </a:p>
      </dgm:t>
    </dgm:pt>
    <dgm:pt modelId="{22F8E912-5F7F-4D42-9D63-C31660A02643}" type="sibTrans" cxnId="{74C5DE53-4C95-9C4C-93E3-884D4EBD6044}">
      <dgm:prSet/>
      <dgm:spPr/>
      <dgm:t>
        <a:bodyPr/>
        <a:lstStyle/>
        <a:p>
          <a:endParaRPr lang="en-US"/>
        </a:p>
      </dgm:t>
    </dgm:pt>
    <dgm:pt modelId="{CA332236-786D-224D-8936-DBAFF9E932A9}">
      <dgm:prSet phldrT="[Text]"/>
      <dgm:spPr/>
      <dgm:t>
        <a:bodyPr/>
        <a:lstStyle/>
        <a:p>
          <a:r>
            <a:rPr lang="en-US" dirty="0" err="1" smtClean="0">
              <a:solidFill>
                <a:srgbClr val="000000"/>
              </a:solidFill>
            </a:rPr>
            <a:t>Memastikan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adanya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mekanisme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penerimaan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dan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keluar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pasien</a:t>
          </a:r>
          <a:r>
            <a:rPr lang="en-US" dirty="0" smtClean="0">
              <a:solidFill>
                <a:srgbClr val="000000"/>
              </a:solidFill>
            </a:rPr>
            <a:t> yang </a:t>
          </a:r>
          <a:r>
            <a:rPr lang="en-US" dirty="0" err="1" smtClean="0">
              <a:solidFill>
                <a:srgbClr val="000000"/>
              </a:solidFill>
            </a:rPr>
            <a:t>mendukung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adopsi</a:t>
          </a:r>
          <a:r>
            <a:rPr lang="en-US" dirty="0" smtClean="0">
              <a:solidFill>
                <a:srgbClr val="000000"/>
              </a:solidFill>
            </a:rPr>
            <a:t> IUD </a:t>
          </a:r>
          <a:r>
            <a:rPr lang="en-US" dirty="0" err="1" smtClean="0">
              <a:solidFill>
                <a:srgbClr val="000000"/>
              </a:solidFill>
            </a:rPr>
            <a:t>paska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bersalin</a:t>
          </a:r>
          <a:r>
            <a:rPr lang="en-US" dirty="0" smtClean="0">
              <a:solidFill>
                <a:srgbClr val="000000"/>
              </a:solidFill>
            </a:rPr>
            <a:t> (</a:t>
          </a:r>
          <a:r>
            <a:rPr lang="en-US" dirty="0" err="1" smtClean="0">
              <a:solidFill>
                <a:srgbClr val="000000"/>
              </a:solidFill>
            </a:rPr>
            <a:t>meliputi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konseling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pada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saat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penerimaan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pasien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dan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i="1" dirty="0" smtClean="0">
              <a:solidFill>
                <a:srgbClr val="000000"/>
              </a:solidFill>
            </a:rPr>
            <a:t>tracking form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pada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saat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pasien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meninggalkan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fasilitas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err="1" smtClean="0">
              <a:solidFill>
                <a:srgbClr val="000000"/>
              </a:solidFill>
            </a:rPr>
            <a:t>bersalin</a:t>
          </a:r>
          <a:r>
            <a:rPr lang="en-US" dirty="0" smtClean="0">
              <a:solidFill>
                <a:srgbClr val="000000"/>
              </a:solidFill>
            </a:rPr>
            <a:t>)</a:t>
          </a:r>
          <a:endParaRPr lang="en-US" dirty="0">
            <a:solidFill>
              <a:srgbClr val="000000"/>
            </a:solidFill>
          </a:endParaRPr>
        </a:p>
      </dgm:t>
    </dgm:pt>
    <dgm:pt modelId="{10D7FB62-B98F-CD44-990A-AA4FC544C0A1}" type="parTrans" cxnId="{457D2F8E-D97C-F44C-8359-DDBB29FBC187}">
      <dgm:prSet/>
      <dgm:spPr/>
      <dgm:t>
        <a:bodyPr/>
        <a:lstStyle/>
        <a:p>
          <a:endParaRPr lang="en-US"/>
        </a:p>
      </dgm:t>
    </dgm:pt>
    <dgm:pt modelId="{0DF103A2-6EB8-EF4B-A4B1-C363DDDBC64E}" type="sibTrans" cxnId="{457D2F8E-D97C-F44C-8359-DDBB29FBC187}">
      <dgm:prSet/>
      <dgm:spPr/>
      <dgm:t>
        <a:bodyPr/>
        <a:lstStyle/>
        <a:p>
          <a:endParaRPr lang="en-US"/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6" custScaleX="174982" custLinFactY="-80452" custLinFactNeighborX="-95519" custLinFactNeighborY="-100000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6" custScaleX="85691" custLinFactNeighborX="198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5"/>
      <dgm:spPr/>
    </dgm:pt>
    <dgm:pt modelId="{9D28C7E5-B42B-4642-92C5-88000A07B91E}" type="pres">
      <dgm:prSet presAssocID="{4D9EC510-5155-9545-86E2-1B65EC828A7F}" presName="vertSpace2b" presStyleCnt="0"/>
      <dgm:spPr/>
    </dgm:pt>
    <dgm:pt modelId="{E660C7CB-829A-E649-A856-8A87861CF3CA}" type="pres">
      <dgm:prSet presAssocID="{950CC45C-AA9E-FF43-B062-5E21807C280E}" presName="horz2" presStyleCnt="0"/>
      <dgm:spPr/>
    </dgm:pt>
    <dgm:pt modelId="{4D8E9E8C-42EB-E94C-894B-2318199ACFB9}" type="pres">
      <dgm:prSet presAssocID="{950CC45C-AA9E-FF43-B062-5E21807C280E}" presName="horzSpace2" presStyleCnt="0"/>
      <dgm:spPr/>
    </dgm:pt>
    <dgm:pt modelId="{38C2FA2E-5172-9F4A-BE8C-A6406CDADE52}" type="pres">
      <dgm:prSet presAssocID="{950CC45C-AA9E-FF43-B062-5E21807C280E}" presName="tx2" presStyleLbl="revTx" presStyleIdx="2" presStyleCnt="6" custScaleX="85584" custLinFactNeighborX="-189"/>
      <dgm:spPr/>
      <dgm:t>
        <a:bodyPr/>
        <a:lstStyle/>
        <a:p>
          <a:endParaRPr lang="en-US"/>
        </a:p>
      </dgm:t>
    </dgm:pt>
    <dgm:pt modelId="{D0801982-CD88-A34A-BA1D-C5B51537A12E}" type="pres">
      <dgm:prSet presAssocID="{950CC45C-AA9E-FF43-B062-5E21807C280E}" presName="vert2" presStyleCnt="0"/>
      <dgm:spPr/>
    </dgm:pt>
    <dgm:pt modelId="{CC987198-FB1A-F242-ADB3-995B1C0FA1E4}" type="pres">
      <dgm:prSet presAssocID="{950CC45C-AA9E-FF43-B062-5E21807C280E}" presName="thinLine2b" presStyleLbl="callout" presStyleIdx="1" presStyleCnt="5"/>
      <dgm:spPr/>
    </dgm:pt>
    <dgm:pt modelId="{56B6734B-4A2F-D244-95C5-487775E5F0E1}" type="pres">
      <dgm:prSet presAssocID="{950CC45C-AA9E-FF43-B062-5E21807C280E}" presName="vertSpace2b" presStyleCnt="0"/>
      <dgm:spPr/>
    </dgm:pt>
    <dgm:pt modelId="{149EB07A-ECAF-BA4B-8FA1-4E9F5A1BBFE7}" type="pres">
      <dgm:prSet presAssocID="{AB37379B-8163-674F-9131-9CB49A291C3F}" presName="horz2" presStyleCnt="0"/>
      <dgm:spPr/>
    </dgm:pt>
    <dgm:pt modelId="{27F57E7E-F66F-E548-8F65-B9546EBAA8A1}" type="pres">
      <dgm:prSet presAssocID="{AB37379B-8163-674F-9131-9CB49A291C3F}" presName="horzSpace2" presStyleCnt="0"/>
      <dgm:spPr/>
    </dgm:pt>
    <dgm:pt modelId="{B9885BA7-1971-6145-BB07-43D17066AAAE}" type="pres">
      <dgm:prSet presAssocID="{AB37379B-8163-674F-9131-9CB49A291C3F}" presName="tx2" presStyleLbl="revTx" presStyleIdx="3" presStyleCnt="6"/>
      <dgm:spPr/>
      <dgm:t>
        <a:bodyPr/>
        <a:lstStyle/>
        <a:p>
          <a:endParaRPr lang="en-US"/>
        </a:p>
      </dgm:t>
    </dgm:pt>
    <dgm:pt modelId="{9F4865FF-CDA7-D549-982E-A1F447FEF861}" type="pres">
      <dgm:prSet presAssocID="{AB37379B-8163-674F-9131-9CB49A291C3F}" presName="vert2" presStyleCnt="0"/>
      <dgm:spPr/>
    </dgm:pt>
    <dgm:pt modelId="{A9874914-DDD3-6F45-A1AE-93EC2C70A739}" type="pres">
      <dgm:prSet presAssocID="{AB37379B-8163-674F-9131-9CB49A291C3F}" presName="thinLine2b" presStyleLbl="callout" presStyleIdx="2" presStyleCnt="5"/>
      <dgm:spPr/>
    </dgm:pt>
    <dgm:pt modelId="{65672181-0CC6-3845-94F1-E6B3EFE3C23A}" type="pres">
      <dgm:prSet presAssocID="{AB37379B-8163-674F-9131-9CB49A291C3F}" presName="vertSpace2b" presStyleCnt="0"/>
      <dgm:spPr/>
    </dgm:pt>
    <dgm:pt modelId="{9CC26C62-ABE0-234F-92E3-61150B94CD8F}" type="pres">
      <dgm:prSet presAssocID="{2C2F0706-7C45-BF40-8390-4F4317C24B7B}" presName="horz2" presStyleCnt="0"/>
      <dgm:spPr/>
    </dgm:pt>
    <dgm:pt modelId="{056BDA7B-C6A2-8246-8367-BC571C24C938}" type="pres">
      <dgm:prSet presAssocID="{2C2F0706-7C45-BF40-8390-4F4317C24B7B}" presName="horzSpace2" presStyleCnt="0"/>
      <dgm:spPr/>
    </dgm:pt>
    <dgm:pt modelId="{4626F0BB-6064-A047-B385-487B2942A1B5}" type="pres">
      <dgm:prSet presAssocID="{2C2F0706-7C45-BF40-8390-4F4317C24B7B}" presName="tx2" presStyleLbl="revTx" presStyleIdx="4" presStyleCnt="6"/>
      <dgm:spPr/>
      <dgm:t>
        <a:bodyPr/>
        <a:lstStyle/>
        <a:p>
          <a:endParaRPr lang="en-US"/>
        </a:p>
      </dgm:t>
    </dgm:pt>
    <dgm:pt modelId="{EFF4AC73-7E4C-4546-A5F1-C3B233285197}" type="pres">
      <dgm:prSet presAssocID="{2C2F0706-7C45-BF40-8390-4F4317C24B7B}" presName="vert2" presStyleCnt="0"/>
      <dgm:spPr/>
    </dgm:pt>
    <dgm:pt modelId="{A525A3FB-3DDC-9F47-B0A7-82BE9515F527}" type="pres">
      <dgm:prSet presAssocID="{2C2F0706-7C45-BF40-8390-4F4317C24B7B}" presName="thinLine2b" presStyleLbl="callout" presStyleIdx="3" presStyleCnt="5"/>
      <dgm:spPr/>
    </dgm:pt>
    <dgm:pt modelId="{1C7652AE-E176-3B41-BAC2-2791740DDDFB}" type="pres">
      <dgm:prSet presAssocID="{2C2F0706-7C45-BF40-8390-4F4317C24B7B}" presName="vertSpace2b" presStyleCnt="0"/>
      <dgm:spPr/>
    </dgm:pt>
    <dgm:pt modelId="{5493C14E-E951-5440-89E4-34498E0E9045}" type="pres">
      <dgm:prSet presAssocID="{CA332236-786D-224D-8936-DBAFF9E932A9}" presName="horz2" presStyleCnt="0"/>
      <dgm:spPr/>
    </dgm:pt>
    <dgm:pt modelId="{EA400F2F-0D0C-3F45-8D20-10CAF793C298}" type="pres">
      <dgm:prSet presAssocID="{CA332236-786D-224D-8936-DBAFF9E932A9}" presName="horzSpace2" presStyleCnt="0"/>
      <dgm:spPr/>
    </dgm:pt>
    <dgm:pt modelId="{CF363C88-DF74-8747-AE19-24F5EE8324F1}" type="pres">
      <dgm:prSet presAssocID="{CA332236-786D-224D-8936-DBAFF9E932A9}" presName="tx2" presStyleLbl="revTx" presStyleIdx="5" presStyleCnt="6"/>
      <dgm:spPr/>
      <dgm:t>
        <a:bodyPr/>
        <a:lstStyle/>
        <a:p>
          <a:endParaRPr lang="en-US"/>
        </a:p>
      </dgm:t>
    </dgm:pt>
    <dgm:pt modelId="{0A276A82-10DD-2048-86BE-FCBE0D91B18E}" type="pres">
      <dgm:prSet presAssocID="{CA332236-786D-224D-8936-DBAFF9E932A9}" presName="vert2" presStyleCnt="0"/>
      <dgm:spPr/>
    </dgm:pt>
    <dgm:pt modelId="{269649B7-26E7-D04A-8B7C-E8FB9BCCEB84}" type="pres">
      <dgm:prSet presAssocID="{CA332236-786D-224D-8936-DBAFF9E932A9}" presName="thinLine2b" presStyleLbl="callout" presStyleIdx="4" presStyleCnt="5"/>
      <dgm:spPr/>
    </dgm:pt>
    <dgm:pt modelId="{D95DF55A-C381-F64C-9718-E18D9F6376B4}" type="pres">
      <dgm:prSet presAssocID="{CA332236-786D-224D-8936-DBAFF9E932A9}" presName="vertSpace2b" presStyleCnt="0"/>
      <dgm:spPr/>
    </dgm:pt>
  </dgm:ptLst>
  <dgm:cxnLst>
    <dgm:cxn modelId="{1FE939F7-8A2A-484C-9469-1D63E61C8E70}" type="presOf" srcId="{C9315C28-A3FC-F74F-BE56-32FE43EFFCCE}" destId="{A002A02F-D1A4-7D47-B5CA-0092E4DECB33}" srcOrd="0" destOrd="0" presId="urn:microsoft.com/office/officeart/2008/layout/LinedList"/>
    <dgm:cxn modelId="{457D2F8E-D97C-F44C-8359-DDBB29FBC187}" srcId="{BE416F97-3015-854F-9098-4F837FA07587}" destId="{CA332236-786D-224D-8936-DBAFF9E932A9}" srcOrd="4" destOrd="0" parTransId="{10D7FB62-B98F-CD44-990A-AA4FC544C0A1}" sibTransId="{0DF103A2-6EB8-EF4B-A4B1-C363DDDBC64E}"/>
    <dgm:cxn modelId="{74C5DE53-4C95-9C4C-93E3-884D4EBD6044}" srcId="{BE416F97-3015-854F-9098-4F837FA07587}" destId="{2C2F0706-7C45-BF40-8390-4F4317C24B7B}" srcOrd="3" destOrd="0" parTransId="{9ED1358F-E4F9-AA46-BA1B-505CD144BA06}" sibTransId="{22F8E912-5F7F-4D42-9D63-C31660A02643}"/>
    <dgm:cxn modelId="{6E2469EA-024A-764C-BDED-6A9D2F17F5AD}" type="presOf" srcId="{950CC45C-AA9E-FF43-B062-5E21807C280E}" destId="{38C2FA2E-5172-9F4A-BE8C-A6406CDADE52}" srcOrd="0" destOrd="0" presId="urn:microsoft.com/office/officeart/2008/layout/LinedList"/>
    <dgm:cxn modelId="{FFE924A5-260C-5E41-97F8-99EBE97583CB}" type="presOf" srcId="{CA332236-786D-224D-8936-DBAFF9E932A9}" destId="{CF363C88-DF74-8747-AE19-24F5EE8324F1}" srcOrd="0" destOrd="0" presId="urn:microsoft.com/office/officeart/2008/layout/LinedList"/>
    <dgm:cxn modelId="{30858A99-8BD9-9A4E-8B8E-8C1F7E1179BE}" type="presOf" srcId="{2C2F0706-7C45-BF40-8390-4F4317C24B7B}" destId="{4626F0BB-6064-A047-B385-487B2942A1B5}" srcOrd="0" destOrd="0" presId="urn:microsoft.com/office/officeart/2008/layout/LinedList"/>
    <dgm:cxn modelId="{7EE90867-847E-0B44-9A1F-4992970087A3}" type="presOf" srcId="{BE416F97-3015-854F-9098-4F837FA07587}" destId="{1F4B7B17-CE22-584C-8FD8-2F789E4BB87C}" srcOrd="0" destOrd="0" presId="urn:microsoft.com/office/officeart/2008/layout/LinedList"/>
    <dgm:cxn modelId="{62EB9202-90BC-694A-A3A4-5C944F83BC40}" type="presOf" srcId="{AB37379B-8163-674F-9131-9CB49A291C3F}" destId="{B9885BA7-1971-6145-BB07-43D17066AAAE}" srcOrd="0" destOrd="0" presId="urn:microsoft.com/office/officeart/2008/layout/LinedList"/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D2EDD369-E51D-9A43-9120-43D732A05CDB}" srcId="{BE416F97-3015-854F-9098-4F837FA07587}" destId="{AB37379B-8163-674F-9131-9CB49A291C3F}" srcOrd="2" destOrd="0" parTransId="{1A19F681-5E43-9649-950B-7A4BC46F45D0}" sibTransId="{BCF2C037-AA89-AC45-9227-A58C9E62753C}"/>
    <dgm:cxn modelId="{5971A092-0992-D84A-B70C-C1FFEE020653}" srcId="{BE416F97-3015-854F-9098-4F837FA07587}" destId="{950CC45C-AA9E-FF43-B062-5E21807C280E}" srcOrd="1" destOrd="0" parTransId="{E86D1BDF-9C6C-AB4D-9BC0-BA88DE65632D}" sibTransId="{679EE325-DF0F-EF47-9959-407AC99D5385}"/>
    <dgm:cxn modelId="{2600BF88-89E5-0442-B03F-158C4ED52338}" type="presOf" srcId="{4D9EC510-5155-9545-86E2-1B65EC828A7F}" destId="{6B2BC602-1993-A845-894C-C9D16BEEA693}" srcOrd="0" destOrd="0" presId="urn:microsoft.com/office/officeart/2008/layout/LinedList"/>
    <dgm:cxn modelId="{B5BDBBA4-B1C0-9046-9545-3FF7C05B8492}" type="presParOf" srcId="{A002A02F-D1A4-7D47-B5CA-0092E4DECB33}" destId="{F52A89FA-7685-694C-A891-8163F5FC8F3B}" srcOrd="0" destOrd="0" presId="urn:microsoft.com/office/officeart/2008/layout/LinedList"/>
    <dgm:cxn modelId="{5354D743-1A5E-4342-B8D7-006503507DE2}" type="presParOf" srcId="{A002A02F-D1A4-7D47-B5CA-0092E4DECB33}" destId="{FB8F9C6E-11CB-4C47-B20D-8BDB07D18E1B}" srcOrd="1" destOrd="0" presId="urn:microsoft.com/office/officeart/2008/layout/LinedList"/>
    <dgm:cxn modelId="{4EBCF6C0-B2F2-5740-BCFC-6255F78EE5FD}" type="presParOf" srcId="{FB8F9C6E-11CB-4C47-B20D-8BDB07D18E1B}" destId="{1F4B7B17-CE22-584C-8FD8-2F789E4BB87C}" srcOrd="0" destOrd="0" presId="urn:microsoft.com/office/officeart/2008/layout/LinedList"/>
    <dgm:cxn modelId="{5E5EC5FF-98F4-8548-91E9-159AA4EF2BFF}" type="presParOf" srcId="{FB8F9C6E-11CB-4C47-B20D-8BDB07D18E1B}" destId="{2B50FF13-FE02-254D-9132-8AC019583DA5}" srcOrd="1" destOrd="0" presId="urn:microsoft.com/office/officeart/2008/layout/LinedList"/>
    <dgm:cxn modelId="{8C73EF8E-B1D1-4940-83F6-D5F7C8524A07}" type="presParOf" srcId="{2B50FF13-FE02-254D-9132-8AC019583DA5}" destId="{7F9E4992-6D05-414B-864B-843EBC504302}" srcOrd="0" destOrd="0" presId="urn:microsoft.com/office/officeart/2008/layout/LinedList"/>
    <dgm:cxn modelId="{04FC4927-193C-E249-84CC-3D486713299F}" type="presParOf" srcId="{2B50FF13-FE02-254D-9132-8AC019583DA5}" destId="{271A3C77-F6F9-1A47-B8F0-B569CEB2DC04}" srcOrd="1" destOrd="0" presId="urn:microsoft.com/office/officeart/2008/layout/LinedList"/>
    <dgm:cxn modelId="{F67FE295-6833-364F-8C26-E9F60AC5C64B}" type="presParOf" srcId="{271A3C77-F6F9-1A47-B8F0-B569CEB2DC04}" destId="{2F5308FF-EA04-7E4F-B326-70D200B18DAC}" srcOrd="0" destOrd="0" presId="urn:microsoft.com/office/officeart/2008/layout/LinedList"/>
    <dgm:cxn modelId="{4C95CBEC-DC0A-1C47-BCF5-05C506A9D234}" type="presParOf" srcId="{271A3C77-F6F9-1A47-B8F0-B569CEB2DC04}" destId="{6B2BC602-1993-A845-894C-C9D16BEEA693}" srcOrd="1" destOrd="0" presId="urn:microsoft.com/office/officeart/2008/layout/LinedList"/>
    <dgm:cxn modelId="{B1F9EA66-19C2-304C-B5A7-EAD24B608C0C}" type="presParOf" srcId="{271A3C77-F6F9-1A47-B8F0-B569CEB2DC04}" destId="{353777A1-7B57-7641-BF6D-17E967A2A0A3}" srcOrd="2" destOrd="0" presId="urn:microsoft.com/office/officeart/2008/layout/LinedList"/>
    <dgm:cxn modelId="{18B78890-8791-1548-839B-3BC7D5A6A5A4}" type="presParOf" srcId="{2B50FF13-FE02-254D-9132-8AC019583DA5}" destId="{BA90156C-B34C-144C-B37C-FDC0B841E556}" srcOrd="2" destOrd="0" presId="urn:microsoft.com/office/officeart/2008/layout/LinedList"/>
    <dgm:cxn modelId="{46583157-F4C9-784A-A374-50C3B53CD536}" type="presParOf" srcId="{2B50FF13-FE02-254D-9132-8AC019583DA5}" destId="{9D28C7E5-B42B-4642-92C5-88000A07B91E}" srcOrd="3" destOrd="0" presId="urn:microsoft.com/office/officeart/2008/layout/LinedList"/>
    <dgm:cxn modelId="{9B1C035C-1AC4-3B46-87B4-C9A6BC74C5AA}" type="presParOf" srcId="{2B50FF13-FE02-254D-9132-8AC019583DA5}" destId="{E660C7CB-829A-E649-A856-8A87861CF3CA}" srcOrd="4" destOrd="0" presId="urn:microsoft.com/office/officeart/2008/layout/LinedList"/>
    <dgm:cxn modelId="{2DEAC10B-53F5-234E-A693-DD5DF5A692B1}" type="presParOf" srcId="{E660C7CB-829A-E649-A856-8A87861CF3CA}" destId="{4D8E9E8C-42EB-E94C-894B-2318199ACFB9}" srcOrd="0" destOrd="0" presId="urn:microsoft.com/office/officeart/2008/layout/LinedList"/>
    <dgm:cxn modelId="{D1B20195-4C1B-C146-8879-EDEF8DFDDE07}" type="presParOf" srcId="{E660C7CB-829A-E649-A856-8A87861CF3CA}" destId="{38C2FA2E-5172-9F4A-BE8C-A6406CDADE52}" srcOrd="1" destOrd="0" presId="urn:microsoft.com/office/officeart/2008/layout/LinedList"/>
    <dgm:cxn modelId="{FCF321DD-0E81-1242-9F9A-5D40AB455EA4}" type="presParOf" srcId="{E660C7CB-829A-E649-A856-8A87861CF3CA}" destId="{D0801982-CD88-A34A-BA1D-C5B51537A12E}" srcOrd="2" destOrd="0" presId="urn:microsoft.com/office/officeart/2008/layout/LinedList"/>
    <dgm:cxn modelId="{21A64E23-52A3-A54F-A9EF-407B2E63B858}" type="presParOf" srcId="{2B50FF13-FE02-254D-9132-8AC019583DA5}" destId="{CC987198-FB1A-F242-ADB3-995B1C0FA1E4}" srcOrd="5" destOrd="0" presId="urn:microsoft.com/office/officeart/2008/layout/LinedList"/>
    <dgm:cxn modelId="{860293B6-7E1D-A747-ADA9-1F3EA28BC87B}" type="presParOf" srcId="{2B50FF13-FE02-254D-9132-8AC019583DA5}" destId="{56B6734B-4A2F-D244-95C5-487775E5F0E1}" srcOrd="6" destOrd="0" presId="urn:microsoft.com/office/officeart/2008/layout/LinedList"/>
    <dgm:cxn modelId="{3C218608-CF4B-5546-8840-92C7BC410F8F}" type="presParOf" srcId="{2B50FF13-FE02-254D-9132-8AC019583DA5}" destId="{149EB07A-ECAF-BA4B-8FA1-4E9F5A1BBFE7}" srcOrd="7" destOrd="0" presId="urn:microsoft.com/office/officeart/2008/layout/LinedList"/>
    <dgm:cxn modelId="{DA2432ED-4A92-6F4F-99FF-E45D55295B9C}" type="presParOf" srcId="{149EB07A-ECAF-BA4B-8FA1-4E9F5A1BBFE7}" destId="{27F57E7E-F66F-E548-8F65-B9546EBAA8A1}" srcOrd="0" destOrd="0" presId="urn:microsoft.com/office/officeart/2008/layout/LinedList"/>
    <dgm:cxn modelId="{7E1A07E3-DBF4-D445-B8B1-20D1C8778C1E}" type="presParOf" srcId="{149EB07A-ECAF-BA4B-8FA1-4E9F5A1BBFE7}" destId="{B9885BA7-1971-6145-BB07-43D17066AAAE}" srcOrd="1" destOrd="0" presId="urn:microsoft.com/office/officeart/2008/layout/LinedList"/>
    <dgm:cxn modelId="{B96B0054-D489-1A49-9E31-A1583B6F1910}" type="presParOf" srcId="{149EB07A-ECAF-BA4B-8FA1-4E9F5A1BBFE7}" destId="{9F4865FF-CDA7-D549-982E-A1F447FEF861}" srcOrd="2" destOrd="0" presId="urn:microsoft.com/office/officeart/2008/layout/LinedList"/>
    <dgm:cxn modelId="{9DC6110F-BA37-864B-9759-08D8EB3FE6D1}" type="presParOf" srcId="{2B50FF13-FE02-254D-9132-8AC019583DA5}" destId="{A9874914-DDD3-6F45-A1AE-93EC2C70A739}" srcOrd="8" destOrd="0" presId="urn:microsoft.com/office/officeart/2008/layout/LinedList"/>
    <dgm:cxn modelId="{90E67304-560C-2045-BC07-F684F4791032}" type="presParOf" srcId="{2B50FF13-FE02-254D-9132-8AC019583DA5}" destId="{65672181-0CC6-3845-94F1-E6B3EFE3C23A}" srcOrd="9" destOrd="0" presId="urn:microsoft.com/office/officeart/2008/layout/LinedList"/>
    <dgm:cxn modelId="{C4CBD8F7-8A94-F543-8F6B-9060F8A7EBFB}" type="presParOf" srcId="{2B50FF13-FE02-254D-9132-8AC019583DA5}" destId="{9CC26C62-ABE0-234F-92E3-61150B94CD8F}" srcOrd="10" destOrd="0" presId="urn:microsoft.com/office/officeart/2008/layout/LinedList"/>
    <dgm:cxn modelId="{F3B544B6-9BDC-C846-932D-8A9C43288AA3}" type="presParOf" srcId="{9CC26C62-ABE0-234F-92E3-61150B94CD8F}" destId="{056BDA7B-C6A2-8246-8367-BC571C24C938}" srcOrd="0" destOrd="0" presId="urn:microsoft.com/office/officeart/2008/layout/LinedList"/>
    <dgm:cxn modelId="{7EEF377E-0AA4-964B-9EA9-F746AEDC9838}" type="presParOf" srcId="{9CC26C62-ABE0-234F-92E3-61150B94CD8F}" destId="{4626F0BB-6064-A047-B385-487B2942A1B5}" srcOrd="1" destOrd="0" presId="urn:microsoft.com/office/officeart/2008/layout/LinedList"/>
    <dgm:cxn modelId="{51A83069-DF42-124B-AF74-189AD88F8AC3}" type="presParOf" srcId="{9CC26C62-ABE0-234F-92E3-61150B94CD8F}" destId="{EFF4AC73-7E4C-4546-A5F1-C3B233285197}" srcOrd="2" destOrd="0" presId="urn:microsoft.com/office/officeart/2008/layout/LinedList"/>
    <dgm:cxn modelId="{52EAD72E-683A-924D-BA2A-1D16FFFAB741}" type="presParOf" srcId="{2B50FF13-FE02-254D-9132-8AC019583DA5}" destId="{A525A3FB-3DDC-9F47-B0A7-82BE9515F527}" srcOrd="11" destOrd="0" presId="urn:microsoft.com/office/officeart/2008/layout/LinedList"/>
    <dgm:cxn modelId="{6DA79BBE-CDD3-B34C-8458-19B640AA865F}" type="presParOf" srcId="{2B50FF13-FE02-254D-9132-8AC019583DA5}" destId="{1C7652AE-E176-3B41-BAC2-2791740DDDFB}" srcOrd="12" destOrd="0" presId="urn:microsoft.com/office/officeart/2008/layout/LinedList"/>
    <dgm:cxn modelId="{72A94B46-746D-964B-AC7C-1F327DBB37DB}" type="presParOf" srcId="{2B50FF13-FE02-254D-9132-8AC019583DA5}" destId="{5493C14E-E951-5440-89E4-34498E0E9045}" srcOrd="13" destOrd="0" presId="urn:microsoft.com/office/officeart/2008/layout/LinedList"/>
    <dgm:cxn modelId="{BE83B2E0-774A-BF45-B13C-04ED46F95EAB}" type="presParOf" srcId="{5493C14E-E951-5440-89E4-34498E0E9045}" destId="{EA400F2F-0D0C-3F45-8D20-10CAF793C298}" srcOrd="0" destOrd="0" presId="urn:microsoft.com/office/officeart/2008/layout/LinedList"/>
    <dgm:cxn modelId="{C21D2A2C-4D33-0540-8660-7303EF1510B2}" type="presParOf" srcId="{5493C14E-E951-5440-89E4-34498E0E9045}" destId="{CF363C88-DF74-8747-AE19-24F5EE8324F1}" srcOrd="1" destOrd="0" presId="urn:microsoft.com/office/officeart/2008/layout/LinedList"/>
    <dgm:cxn modelId="{052DE547-25ED-314B-BA43-EBE8C647D32A}" type="presParOf" srcId="{5493C14E-E951-5440-89E4-34498E0E9045}" destId="{0A276A82-10DD-2048-86BE-FCBE0D91B18E}" srcOrd="2" destOrd="0" presId="urn:microsoft.com/office/officeart/2008/layout/LinedList"/>
    <dgm:cxn modelId="{31E0C417-00E0-2E4F-A6D2-2181040308A7}" type="presParOf" srcId="{2B50FF13-FE02-254D-9132-8AC019583DA5}" destId="{269649B7-26E7-D04A-8B7C-E8FB9BCCEB84}" srcOrd="14" destOrd="0" presId="urn:microsoft.com/office/officeart/2008/layout/LinedList"/>
    <dgm:cxn modelId="{B9FAEBC7-ADBF-CC42-B682-95C56EDE41B8}" type="presParOf" srcId="{2B50FF13-FE02-254D-9132-8AC019583DA5}" destId="{D95DF55A-C381-F64C-9718-E18D9F6376B4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 err="1" smtClean="0"/>
            <a:t>Meningkatkan</a:t>
          </a:r>
          <a:r>
            <a:rPr lang="en-US" sz="2000" dirty="0" smtClean="0"/>
            <a:t> </a:t>
          </a:r>
          <a:r>
            <a:rPr lang="en-US" sz="2000" dirty="0" err="1" smtClean="0"/>
            <a:t>persentase</a:t>
          </a:r>
          <a:r>
            <a:rPr lang="en-US" sz="2000" dirty="0" smtClean="0"/>
            <a:t> </a:t>
          </a:r>
          <a:r>
            <a:rPr lang="en-US" sz="2000" dirty="0" err="1" smtClean="0"/>
            <a:t>perempuan</a:t>
          </a:r>
          <a:r>
            <a:rPr lang="en-US" sz="2000" dirty="0" smtClean="0"/>
            <a:t> </a:t>
          </a:r>
          <a:r>
            <a:rPr lang="en-US" sz="2000" dirty="0" err="1" smtClean="0"/>
            <a:t>telah</a:t>
          </a:r>
          <a:r>
            <a:rPr lang="en-US" sz="2000" dirty="0" smtClean="0"/>
            <a:t> </a:t>
          </a:r>
          <a:r>
            <a:rPr lang="en-US" sz="2000" dirty="0" err="1" smtClean="0"/>
            <a:t>ber</a:t>
          </a:r>
          <a:r>
            <a:rPr lang="en-US" sz="2000" dirty="0" smtClean="0"/>
            <a:t>-KB </a:t>
          </a:r>
          <a:r>
            <a:rPr lang="en-US" sz="2000" dirty="0" err="1" smtClean="0"/>
            <a:t>sebelum</a:t>
          </a:r>
          <a:r>
            <a:rPr lang="en-US" sz="2000" dirty="0" smtClean="0"/>
            <a:t> </a:t>
          </a:r>
          <a:r>
            <a:rPr lang="en-US" sz="2000" dirty="0" err="1" smtClean="0"/>
            <a:t>meninggalkan</a:t>
          </a:r>
          <a:r>
            <a:rPr lang="en-US" sz="2000" dirty="0" smtClean="0"/>
            <a:t> </a:t>
          </a:r>
          <a:r>
            <a:rPr lang="en-US" sz="2000" dirty="0" err="1" smtClean="0"/>
            <a:t>fasilitas</a:t>
          </a:r>
          <a:r>
            <a:rPr lang="en-US" sz="2000" dirty="0" smtClean="0"/>
            <a:t> </a:t>
          </a:r>
          <a:r>
            <a:rPr lang="en-US" sz="2000" dirty="0" err="1" smtClean="0"/>
            <a:t>bersalin</a:t>
          </a:r>
          <a:r>
            <a:rPr lang="en-US" sz="2000" dirty="0" smtClean="0"/>
            <a:t> </a:t>
          </a:r>
          <a:r>
            <a:rPr lang="en-US" sz="2000" dirty="0" err="1" smtClean="0"/>
            <a:t>melalui</a:t>
          </a:r>
          <a:r>
            <a:rPr lang="en-US" sz="2000" dirty="0" smtClean="0"/>
            <a:t> </a:t>
          </a:r>
          <a:r>
            <a:rPr lang="en-US" sz="2000" b="1" i="1" dirty="0" smtClean="0"/>
            <a:t>improving facility readiness</a:t>
          </a:r>
          <a:endParaRPr lang="en-US" sz="2000" dirty="0" smtClean="0"/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/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/>
        </a:p>
      </dgm:t>
    </dgm:pt>
    <dgm:pt modelId="{4D9EC510-5155-9545-86E2-1B65EC828A7F}">
      <dgm:prSet phldrT="[Text]"/>
      <dgm:spPr/>
      <dgm:t>
        <a:bodyPr/>
        <a:lstStyle/>
        <a:p>
          <a:r>
            <a:rPr lang="en-US" dirty="0" err="1" smtClean="0"/>
            <a:t>Mengembangkan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menyebarkan</a:t>
          </a:r>
          <a:r>
            <a:rPr lang="en-US" dirty="0" smtClean="0"/>
            <a:t> </a:t>
          </a:r>
          <a:r>
            <a:rPr lang="en-US" dirty="0" err="1" smtClean="0"/>
            <a:t>paket</a:t>
          </a:r>
          <a:r>
            <a:rPr lang="en-US" dirty="0" smtClean="0"/>
            <a:t> postpartum KB/MKJP di </a:t>
          </a:r>
          <a:r>
            <a:rPr lang="en-US" dirty="0" err="1" smtClean="0"/>
            <a:t>fasilitas</a:t>
          </a:r>
          <a:r>
            <a:rPr lang="en-US" dirty="0" smtClean="0"/>
            <a:t> </a:t>
          </a:r>
          <a:r>
            <a:rPr lang="en-US" dirty="0" err="1" smtClean="0"/>
            <a:t>persalinan</a:t>
          </a:r>
          <a:r>
            <a:rPr lang="en-US" dirty="0" smtClean="0"/>
            <a:t> yang </a:t>
          </a:r>
          <a:r>
            <a:rPr lang="en-US" dirty="0" err="1" smtClean="0"/>
            <a:t>menjadi</a:t>
          </a:r>
          <a:r>
            <a:rPr lang="en-US" dirty="0" smtClean="0"/>
            <a:t> target, </a:t>
          </a:r>
          <a:r>
            <a:rPr lang="en-US" dirty="0" err="1" smtClean="0"/>
            <a:t>berupa</a:t>
          </a:r>
          <a:r>
            <a:rPr lang="en-US" dirty="0" smtClean="0"/>
            <a:t> </a:t>
          </a:r>
          <a:r>
            <a:rPr lang="en-US" dirty="0" err="1" smtClean="0"/>
            <a:t>materi</a:t>
          </a:r>
          <a:r>
            <a:rPr lang="en-US" dirty="0" smtClean="0"/>
            <a:t>, </a:t>
          </a:r>
          <a:r>
            <a:rPr lang="en-US" dirty="0" err="1" smtClean="0"/>
            <a:t>rambu</a:t>
          </a:r>
          <a:r>
            <a:rPr lang="en-US" dirty="0" smtClean="0"/>
            <a:t>, </a:t>
          </a:r>
          <a:r>
            <a:rPr lang="en-US" dirty="0" err="1" smtClean="0"/>
            <a:t>pengingat</a:t>
          </a:r>
          <a:r>
            <a:rPr lang="en-US" dirty="0" smtClean="0"/>
            <a:t>,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penguatan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konsumen</a:t>
          </a:r>
          <a:endParaRPr lang="en-US" b="1" dirty="0"/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/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/>
        </a:p>
      </dgm:t>
    </dgm:pt>
    <dgm:pt modelId="{950CC45C-AA9E-FF43-B062-5E21807C280E}">
      <dgm:prSet phldrT="[Text]"/>
      <dgm:spPr/>
      <dgm:t>
        <a:bodyPr/>
        <a:lstStyle/>
        <a:p>
          <a:r>
            <a:rPr lang="en-US" dirty="0" err="1" smtClean="0"/>
            <a:t>Pengenalan</a:t>
          </a:r>
          <a:r>
            <a:rPr lang="en-US" dirty="0" smtClean="0"/>
            <a:t> </a:t>
          </a:r>
          <a:r>
            <a:rPr lang="en-US" dirty="0" err="1" smtClean="0"/>
            <a:t>teknologi</a:t>
          </a:r>
          <a:r>
            <a:rPr lang="en-US" dirty="0" smtClean="0"/>
            <a:t> mobile (Smart phone App) yang </a:t>
          </a:r>
          <a:r>
            <a:rPr lang="en-US" dirty="0" err="1" smtClean="0"/>
            <a:t>menawarkan</a:t>
          </a:r>
          <a:r>
            <a:rPr lang="en-US" dirty="0" smtClean="0"/>
            <a:t> checklists, </a:t>
          </a:r>
          <a:r>
            <a:rPr lang="en-US" dirty="0" err="1" smtClean="0"/>
            <a:t>materi</a:t>
          </a:r>
          <a:r>
            <a:rPr lang="en-US" dirty="0" smtClean="0"/>
            <a:t> </a:t>
          </a:r>
          <a:r>
            <a:rPr lang="en-US" dirty="0" err="1" smtClean="0"/>
            <a:t>acuan</a:t>
          </a:r>
          <a:r>
            <a:rPr lang="en-US" dirty="0" smtClean="0"/>
            <a:t> </a:t>
          </a:r>
          <a:r>
            <a:rPr lang="en-US" dirty="0" err="1" smtClean="0"/>
            <a:t>tentang</a:t>
          </a:r>
          <a:r>
            <a:rPr lang="en-US" dirty="0" smtClean="0"/>
            <a:t> MKJP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bidan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dukungan</a:t>
          </a:r>
          <a:r>
            <a:rPr lang="en-US" dirty="0" smtClean="0"/>
            <a:t> </a:t>
          </a:r>
          <a:r>
            <a:rPr lang="en-US" dirty="0" err="1" smtClean="0"/>
            <a:t>teknis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pengambilan</a:t>
          </a:r>
          <a:r>
            <a:rPr lang="en-US" dirty="0" smtClean="0"/>
            <a:t> </a:t>
          </a:r>
          <a:r>
            <a:rPr lang="en-US" dirty="0" err="1" smtClean="0"/>
            <a:t>keputusan</a:t>
          </a:r>
          <a:r>
            <a:rPr lang="en-US" dirty="0" smtClean="0"/>
            <a:t> </a:t>
          </a:r>
          <a:endParaRPr lang="en-US" b="1" dirty="0"/>
        </a:p>
      </dgm:t>
    </dgm:pt>
    <dgm:pt modelId="{E86D1BDF-9C6C-AB4D-9BC0-BA88DE65632D}" type="parTrans" cxnId="{5971A092-0992-D84A-B70C-C1FFEE020653}">
      <dgm:prSet/>
      <dgm:spPr/>
      <dgm:t>
        <a:bodyPr/>
        <a:lstStyle/>
        <a:p>
          <a:endParaRPr lang="en-US"/>
        </a:p>
      </dgm:t>
    </dgm:pt>
    <dgm:pt modelId="{679EE325-DF0F-EF47-9959-407AC99D5385}" type="sibTrans" cxnId="{5971A092-0992-D84A-B70C-C1FFEE020653}">
      <dgm:prSet/>
      <dgm:spPr/>
      <dgm:t>
        <a:bodyPr/>
        <a:lstStyle/>
        <a:p>
          <a:endParaRPr lang="en-US"/>
        </a:p>
      </dgm:t>
    </dgm:pt>
    <dgm:pt modelId="{AB37379B-8163-674F-9131-9CB49A291C3F}">
      <dgm:prSet phldrT="[Text]"/>
      <dgm:spPr/>
      <dgm:t>
        <a:bodyPr/>
        <a:lstStyle/>
        <a:p>
          <a:r>
            <a:rPr lang="en-US" dirty="0" err="1" smtClean="0"/>
            <a:t>Pengenalan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bidan</a:t>
          </a:r>
          <a:r>
            <a:rPr lang="en-US" dirty="0" smtClean="0"/>
            <a:t> </a:t>
          </a:r>
          <a:r>
            <a:rPr lang="en-US" dirty="0" err="1" smtClean="0"/>
            <a:t>mengenai</a:t>
          </a:r>
          <a:r>
            <a:rPr lang="en-US" dirty="0" smtClean="0"/>
            <a:t> Mobile-mentoring </a:t>
          </a:r>
          <a:r>
            <a:rPr lang="en-US" dirty="0" err="1" smtClean="0"/>
            <a:t>untuk</a:t>
          </a:r>
          <a:r>
            <a:rPr lang="en-US" dirty="0" smtClean="0"/>
            <a:t> postpartum KB </a:t>
          </a:r>
          <a:r>
            <a:rPr lang="en-US" dirty="0" err="1" smtClean="0"/>
            <a:t>melalui</a:t>
          </a:r>
          <a:r>
            <a:rPr lang="en-US" dirty="0" smtClean="0"/>
            <a:t> SMS </a:t>
          </a:r>
          <a:r>
            <a:rPr lang="en-US" dirty="0" err="1" smtClean="0"/>
            <a:t>dan</a:t>
          </a:r>
          <a:r>
            <a:rPr lang="en-US" dirty="0" smtClean="0"/>
            <a:t> smart phone app</a:t>
          </a:r>
          <a:endParaRPr lang="en-US" b="1" dirty="0"/>
        </a:p>
      </dgm:t>
    </dgm:pt>
    <dgm:pt modelId="{1A19F681-5E43-9649-950B-7A4BC46F45D0}" type="parTrans" cxnId="{D2EDD369-E51D-9A43-9120-43D732A05CDB}">
      <dgm:prSet/>
      <dgm:spPr/>
      <dgm:t>
        <a:bodyPr/>
        <a:lstStyle/>
        <a:p>
          <a:endParaRPr lang="en-US"/>
        </a:p>
      </dgm:t>
    </dgm:pt>
    <dgm:pt modelId="{BCF2C037-AA89-AC45-9227-A58C9E62753C}" type="sibTrans" cxnId="{D2EDD369-E51D-9A43-9120-43D732A05CDB}">
      <dgm:prSet/>
      <dgm:spPr/>
      <dgm:t>
        <a:bodyPr/>
        <a:lstStyle/>
        <a:p>
          <a:endParaRPr lang="en-US"/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4" custScaleX="174982" custLinFactY="-80452" custLinFactNeighborX="-95519" custLinFactNeighborY="-100000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4" custScaleX="85691" custLinFactNeighborX="198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3"/>
      <dgm:spPr/>
    </dgm:pt>
    <dgm:pt modelId="{9D28C7E5-B42B-4642-92C5-88000A07B91E}" type="pres">
      <dgm:prSet presAssocID="{4D9EC510-5155-9545-86E2-1B65EC828A7F}" presName="vertSpace2b" presStyleCnt="0"/>
      <dgm:spPr/>
    </dgm:pt>
    <dgm:pt modelId="{E660C7CB-829A-E649-A856-8A87861CF3CA}" type="pres">
      <dgm:prSet presAssocID="{950CC45C-AA9E-FF43-B062-5E21807C280E}" presName="horz2" presStyleCnt="0"/>
      <dgm:spPr/>
    </dgm:pt>
    <dgm:pt modelId="{4D8E9E8C-42EB-E94C-894B-2318199ACFB9}" type="pres">
      <dgm:prSet presAssocID="{950CC45C-AA9E-FF43-B062-5E21807C280E}" presName="horzSpace2" presStyleCnt="0"/>
      <dgm:spPr/>
    </dgm:pt>
    <dgm:pt modelId="{38C2FA2E-5172-9F4A-BE8C-A6406CDADE52}" type="pres">
      <dgm:prSet presAssocID="{950CC45C-AA9E-FF43-B062-5E21807C280E}" presName="tx2" presStyleLbl="revTx" presStyleIdx="2" presStyleCnt="4" custScaleX="85584" custLinFactNeighborX="-189"/>
      <dgm:spPr/>
      <dgm:t>
        <a:bodyPr/>
        <a:lstStyle/>
        <a:p>
          <a:endParaRPr lang="en-US"/>
        </a:p>
      </dgm:t>
    </dgm:pt>
    <dgm:pt modelId="{D0801982-CD88-A34A-BA1D-C5B51537A12E}" type="pres">
      <dgm:prSet presAssocID="{950CC45C-AA9E-FF43-B062-5E21807C280E}" presName="vert2" presStyleCnt="0"/>
      <dgm:spPr/>
    </dgm:pt>
    <dgm:pt modelId="{CC987198-FB1A-F242-ADB3-995B1C0FA1E4}" type="pres">
      <dgm:prSet presAssocID="{950CC45C-AA9E-FF43-B062-5E21807C280E}" presName="thinLine2b" presStyleLbl="callout" presStyleIdx="1" presStyleCnt="3"/>
      <dgm:spPr/>
    </dgm:pt>
    <dgm:pt modelId="{56B6734B-4A2F-D244-95C5-487775E5F0E1}" type="pres">
      <dgm:prSet presAssocID="{950CC45C-AA9E-FF43-B062-5E21807C280E}" presName="vertSpace2b" presStyleCnt="0"/>
      <dgm:spPr/>
    </dgm:pt>
    <dgm:pt modelId="{149EB07A-ECAF-BA4B-8FA1-4E9F5A1BBFE7}" type="pres">
      <dgm:prSet presAssocID="{AB37379B-8163-674F-9131-9CB49A291C3F}" presName="horz2" presStyleCnt="0"/>
      <dgm:spPr/>
    </dgm:pt>
    <dgm:pt modelId="{27F57E7E-F66F-E548-8F65-B9546EBAA8A1}" type="pres">
      <dgm:prSet presAssocID="{AB37379B-8163-674F-9131-9CB49A291C3F}" presName="horzSpace2" presStyleCnt="0"/>
      <dgm:spPr/>
    </dgm:pt>
    <dgm:pt modelId="{B9885BA7-1971-6145-BB07-43D17066AAAE}" type="pres">
      <dgm:prSet presAssocID="{AB37379B-8163-674F-9131-9CB49A291C3F}" presName="tx2" presStyleLbl="revTx" presStyleIdx="3" presStyleCnt="4"/>
      <dgm:spPr/>
      <dgm:t>
        <a:bodyPr/>
        <a:lstStyle/>
        <a:p>
          <a:endParaRPr lang="en-US"/>
        </a:p>
      </dgm:t>
    </dgm:pt>
    <dgm:pt modelId="{9F4865FF-CDA7-D549-982E-A1F447FEF861}" type="pres">
      <dgm:prSet presAssocID="{AB37379B-8163-674F-9131-9CB49A291C3F}" presName="vert2" presStyleCnt="0"/>
      <dgm:spPr/>
    </dgm:pt>
    <dgm:pt modelId="{A9874914-DDD3-6F45-A1AE-93EC2C70A739}" type="pres">
      <dgm:prSet presAssocID="{AB37379B-8163-674F-9131-9CB49A291C3F}" presName="thinLine2b" presStyleLbl="callout" presStyleIdx="2" presStyleCnt="3"/>
      <dgm:spPr/>
    </dgm:pt>
    <dgm:pt modelId="{65672181-0CC6-3845-94F1-E6B3EFE3C23A}" type="pres">
      <dgm:prSet presAssocID="{AB37379B-8163-674F-9131-9CB49A291C3F}" presName="vertSpace2b" presStyleCnt="0"/>
      <dgm:spPr/>
    </dgm:pt>
  </dgm:ptLst>
  <dgm:cxnLst>
    <dgm:cxn modelId="{FC29A0F1-8562-3442-9930-03CA8460B4CE}" type="presOf" srcId="{BE416F97-3015-854F-9098-4F837FA07587}" destId="{1F4B7B17-CE22-584C-8FD8-2F789E4BB87C}" srcOrd="0" destOrd="0" presId="urn:microsoft.com/office/officeart/2008/layout/LinedList"/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152389EB-C3D5-9048-99AD-1EA19969D1BC}" type="presOf" srcId="{C9315C28-A3FC-F74F-BE56-32FE43EFFCCE}" destId="{A002A02F-D1A4-7D47-B5CA-0092E4DECB33}" srcOrd="0" destOrd="0" presId="urn:microsoft.com/office/officeart/2008/layout/LinedList"/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D2EDD369-E51D-9A43-9120-43D732A05CDB}" srcId="{BE416F97-3015-854F-9098-4F837FA07587}" destId="{AB37379B-8163-674F-9131-9CB49A291C3F}" srcOrd="2" destOrd="0" parTransId="{1A19F681-5E43-9649-950B-7A4BC46F45D0}" sibTransId="{BCF2C037-AA89-AC45-9227-A58C9E62753C}"/>
    <dgm:cxn modelId="{C5C4F368-24FD-BA4D-B6D7-1474DBC08C64}" type="presOf" srcId="{AB37379B-8163-674F-9131-9CB49A291C3F}" destId="{B9885BA7-1971-6145-BB07-43D17066AAAE}" srcOrd="0" destOrd="0" presId="urn:microsoft.com/office/officeart/2008/layout/LinedList"/>
    <dgm:cxn modelId="{5971A092-0992-D84A-B70C-C1FFEE020653}" srcId="{BE416F97-3015-854F-9098-4F837FA07587}" destId="{950CC45C-AA9E-FF43-B062-5E21807C280E}" srcOrd="1" destOrd="0" parTransId="{E86D1BDF-9C6C-AB4D-9BC0-BA88DE65632D}" sibTransId="{679EE325-DF0F-EF47-9959-407AC99D5385}"/>
    <dgm:cxn modelId="{13B0E06B-8608-384C-A1DA-B0D4D03270EF}" type="presOf" srcId="{950CC45C-AA9E-FF43-B062-5E21807C280E}" destId="{38C2FA2E-5172-9F4A-BE8C-A6406CDADE52}" srcOrd="0" destOrd="0" presId="urn:microsoft.com/office/officeart/2008/layout/LinedList"/>
    <dgm:cxn modelId="{5118E716-8D0B-234D-AD8A-001BBC7789BC}" type="presOf" srcId="{4D9EC510-5155-9545-86E2-1B65EC828A7F}" destId="{6B2BC602-1993-A845-894C-C9D16BEEA693}" srcOrd="0" destOrd="0" presId="urn:microsoft.com/office/officeart/2008/layout/LinedList"/>
    <dgm:cxn modelId="{98599E1C-EAC1-BF46-9CED-02F81BDA222B}" type="presParOf" srcId="{A002A02F-D1A4-7D47-B5CA-0092E4DECB33}" destId="{F52A89FA-7685-694C-A891-8163F5FC8F3B}" srcOrd="0" destOrd="0" presId="urn:microsoft.com/office/officeart/2008/layout/LinedList"/>
    <dgm:cxn modelId="{4622D8AA-68FE-CE46-91AC-66C4002155FB}" type="presParOf" srcId="{A002A02F-D1A4-7D47-B5CA-0092E4DECB33}" destId="{FB8F9C6E-11CB-4C47-B20D-8BDB07D18E1B}" srcOrd="1" destOrd="0" presId="urn:microsoft.com/office/officeart/2008/layout/LinedList"/>
    <dgm:cxn modelId="{A6BE175E-C75B-F541-9EA2-23EC66DC27F3}" type="presParOf" srcId="{FB8F9C6E-11CB-4C47-B20D-8BDB07D18E1B}" destId="{1F4B7B17-CE22-584C-8FD8-2F789E4BB87C}" srcOrd="0" destOrd="0" presId="urn:microsoft.com/office/officeart/2008/layout/LinedList"/>
    <dgm:cxn modelId="{89368D54-16CF-5544-9866-FCEB94B883A2}" type="presParOf" srcId="{FB8F9C6E-11CB-4C47-B20D-8BDB07D18E1B}" destId="{2B50FF13-FE02-254D-9132-8AC019583DA5}" srcOrd="1" destOrd="0" presId="urn:microsoft.com/office/officeart/2008/layout/LinedList"/>
    <dgm:cxn modelId="{45D36567-1FBF-BC4B-920A-51422569B3F6}" type="presParOf" srcId="{2B50FF13-FE02-254D-9132-8AC019583DA5}" destId="{7F9E4992-6D05-414B-864B-843EBC504302}" srcOrd="0" destOrd="0" presId="urn:microsoft.com/office/officeart/2008/layout/LinedList"/>
    <dgm:cxn modelId="{D324D0A5-4BCB-9A40-A7F4-9AC1395DB5E4}" type="presParOf" srcId="{2B50FF13-FE02-254D-9132-8AC019583DA5}" destId="{271A3C77-F6F9-1A47-B8F0-B569CEB2DC04}" srcOrd="1" destOrd="0" presId="urn:microsoft.com/office/officeart/2008/layout/LinedList"/>
    <dgm:cxn modelId="{AF2BB804-C8E6-FC46-BDE8-20F4CF621F30}" type="presParOf" srcId="{271A3C77-F6F9-1A47-B8F0-B569CEB2DC04}" destId="{2F5308FF-EA04-7E4F-B326-70D200B18DAC}" srcOrd="0" destOrd="0" presId="urn:microsoft.com/office/officeart/2008/layout/LinedList"/>
    <dgm:cxn modelId="{57F568C3-9E64-8549-8A55-820147AAC102}" type="presParOf" srcId="{271A3C77-F6F9-1A47-B8F0-B569CEB2DC04}" destId="{6B2BC602-1993-A845-894C-C9D16BEEA693}" srcOrd="1" destOrd="0" presId="urn:microsoft.com/office/officeart/2008/layout/LinedList"/>
    <dgm:cxn modelId="{473D2F0C-128C-0E42-BFE6-32C08B1F5CC2}" type="presParOf" srcId="{271A3C77-F6F9-1A47-B8F0-B569CEB2DC04}" destId="{353777A1-7B57-7641-BF6D-17E967A2A0A3}" srcOrd="2" destOrd="0" presId="urn:microsoft.com/office/officeart/2008/layout/LinedList"/>
    <dgm:cxn modelId="{172636FD-AD25-F449-8691-39F3FA3A391B}" type="presParOf" srcId="{2B50FF13-FE02-254D-9132-8AC019583DA5}" destId="{BA90156C-B34C-144C-B37C-FDC0B841E556}" srcOrd="2" destOrd="0" presId="urn:microsoft.com/office/officeart/2008/layout/LinedList"/>
    <dgm:cxn modelId="{1CA38B2B-DE47-A94C-83FB-3A83C26A4557}" type="presParOf" srcId="{2B50FF13-FE02-254D-9132-8AC019583DA5}" destId="{9D28C7E5-B42B-4642-92C5-88000A07B91E}" srcOrd="3" destOrd="0" presId="urn:microsoft.com/office/officeart/2008/layout/LinedList"/>
    <dgm:cxn modelId="{AFE512DA-941E-7340-9CBB-A4FADC203869}" type="presParOf" srcId="{2B50FF13-FE02-254D-9132-8AC019583DA5}" destId="{E660C7CB-829A-E649-A856-8A87861CF3CA}" srcOrd="4" destOrd="0" presId="urn:microsoft.com/office/officeart/2008/layout/LinedList"/>
    <dgm:cxn modelId="{30835F56-DBBE-7244-A27D-8E4CAF8CC03D}" type="presParOf" srcId="{E660C7CB-829A-E649-A856-8A87861CF3CA}" destId="{4D8E9E8C-42EB-E94C-894B-2318199ACFB9}" srcOrd="0" destOrd="0" presId="urn:microsoft.com/office/officeart/2008/layout/LinedList"/>
    <dgm:cxn modelId="{7F8BD641-C49F-184B-8E76-F28AB98CD6A7}" type="presParOf" srcId="{E660C7CB-829A-E649-A856-8A87861CF3CA}" destId="{38C2FA2E-5172-9F4A-BE8C-A6406CDADE52}" srcOrd="1" destOrd="0" presId="urn:microsoft.com/office/officeart/2008/layout/LinedList"/>
    <dgm:cxn modelId="{9E5426EB-C6AF-CC4E-B87E-FD0C9FCF804E}" type="presParOf" srcId="{E660C7CB-829A-E649-A856-8A87861CF3CA}" destId="{D0801982-CD88-A34A-BA1D-C5B51537A12E}" srcOrd="2" destOrd="0" presId="urn:microsoft.com/office/officeart/2008/layout/LinedList"/>
    <dgm:cxn modelId="{7419762E-6F84-2744-8430-5B4FB6A1FBAE}" type="presParOf" srcId="{2B50FF13-FE02-254D-9132-8AC019583DA5}" destId="{CC987198-FB1A-F242-ADB3-995B1C0FA1E4}" srcOrd="5" destOrd="0" presId="urn:microsoft.com/office/officeart/2008/layout/LinedList"/>
    <dgm:cxn modelId="{D0AB9E39-6181-FF4F-A866-3BBF78D6E380}" type="presParOf" srcId="{2B50FF13-FE02-254D-9132-8AC019583DA5}" destId="{56B6734B-4A2F-D244-95C5-487775E5F0E1}" srcOrd="6" destOrd="0" presId="urn:microsoft.com/office/officeart/2008/layout/LinedList"/>
    <dgm:cxn modelId="{78198EFF-4066-CC45-B2FA-0D90A99C9619}" type="presParOf" srcId="{2B50FF13-FE02-254D-9132-8AC019583DA5}" destId="{149EB07A-ECAF-BA4B-8FA1-4E9F5A1BBFE7}" srcOrd="7" destOrd="0" presId="urn:microsoft.com/office/officeart/2008/layout/LinedList"/>
    <dgm:cxn modelId="{C610EB23-4AD5-904A-81BA-E15AC392468E}" type="presParOf" srcId="{149EB07A-ECAF-BA4B-8FA1-4E9F5A1BBFE7}" destId="{27F57E7E-F66F-E548-8F65-B9546EBAA8A1}" srcOrd="0" destOrd="0" presId="urn:microsoft.com/office/officeart/2008/layout/LinedList"/>
    <dgm:cxn modelId="{5E7A9A65-5BD9-864D-A176-0180A5A4237E}" type="presParOf" srcId="{149EB07A-ECAF-BA4B-8FA1-4E9F5A1BBFE7}" destId="{B9885BA7-1971-6145-BB07-43D17066AAAE}" srcOrd="1" destOrd="0" presId="urn:microsoft.com/office/officeart/2008/layout/LinedList"/>
    <dgm:cxn modelId="{4CE2BA84-3F31-E542-9E74-22EADB8D5C13}" type="presParOf" srcId="{149EB07A-ECAF-BA4B-8FA1-4E9F5A1BBFE7}" destId="{9F4865FF-CDA7-D549-982E-A1F447FEF861}" srcOrd="2" destOrd="0" presId="urn:microsoft.com/office/officeart/2008/layout/LinedList"/>
    <dgm:cxn modelId="{C45B5E4C-8730-2E47-BE3E-04F57421729D}" type="presParOf" srcId="{2B50FF13-FE02-254D-9132-8AC019583DA5}" destId="{A9874914-DDD3-6F45-A1AE-93EC2C70A739}" srcOrd="8" destOrd="0" presId="urn:microsoft.com/office/officeart/2008/layout/LinedList"/>
    <dgm:cxn modelId="{50E9D118-4379-424B-8C7D-9A5F66252D38}" type="presParOf" srcId="{2B50FF13-FE02-254D-9132-8AC019583DA5}" destId="{65672181-0CC6-3845-94F1-E6B3EFE3C23A}" srcOrd="9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315C28-A3FC-F74F-BE56-32FE43EFFC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16F97-3015-854F-9098-4F837FA07587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 err="1" smtClean="0">
              <a:solidFill>
                <a:schemeClr val="tx1"/>
              </a:solidFill>
            </a:rPr>
            <a:t>Dengan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kemitraan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bersama</a:t>
          </a:r>
          <a:r>
            <a:rPr lang="en-US" sz="2000" dirty="0" smtClean="0">
              <a:solidFill>
                <a:schemeClr val="tx1"/>
              </a:solidFill>
            </a:rPr>
            <a:t> BKKBN, </a:t>
          </a:r>
          <a:r>
            <a:rPr lang="en-US" sz="2000" dirty="0" err="1" smtClean="0">
              <a:solidFill>
                <a:schemeClr val="tx1"/>
              </a:solidFill>
            </a:rPr>
            <a:t>menurunkan</a:t>
          </a:r>
          <a:r>
            <a:rPr lang="en-US" sz="2000" i="1" dirty="0" smtClean="0">
              <a:solidFill>
                <a:schemeClr val="tx1"/>
              </a:solidFill>
            </a:rPr>
            <a:t> </a:t>
          </a:r>
          <a:r>
            <a:rPr lang="en-US" sz="2000" i="1" dirty="0" err="1" smtClean="0">
              <a:solidFill>
                <a:schemeClr val="tx1"/>
              </a:solidFill>
            </a:rPr>
            <a:t>stockouts</a:t>
          </a:r>
          <a:r>
            <a:rPr lang="en-US" sz="2000" i="1" dirty="0" smtClean="0">
              <a:solidFill>
                <a:schemeClr val="tx1"/>
              </a:solidFill>
            </a:rPr>
            <a:t> </a:t>
          </a:r>
          <a:r>
            <a:rPr lang="en-US" sz="2000" dirty="0" smtClean="0">
              <a:solidFill>
                <a:schemeClr val="tx1"/>
              </a:solidFill>
            </a:rPr>
            <a:t>di </a:t>
          </a:r>
          <a:r>
            <a:rPr lang="en-US" sz="2000" dirty="0" err="1" smtClean="0">
              <a:solidFill>
                <a:schemeClr val="tx1"/>
              </a:solidFill>
            </a:rPr>
            <a:t>kab</a:t>
          </a:r>
          <a:r>
            <a:rPr lang="en-US" sz="2000" dirty="0" smtClean="0">
              <a:solidFill>
                <a:schemeClr val="tx1"/>
              </a:solidFill>
            </a:rPr>
            <a:t>/</a:t>
          </a:r>
          <a:r>
            <a:rPr lang="en-US" sz="2000" dirty="0" err="1" smtClean="0">
              <a:solidFill>
                <a:schemeClr val="tx1"/>
              </a:solidFill>
            </a:rPr>
            <a:t>kota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terpilih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melalui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penguatan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manajemen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rantai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suplai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alat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dan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obat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kontrasepsi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endParaRPr lang="en-US" sz="2000" b="0" dirty="0" smtClean="0">
            <a:solidFill>
              <a:schemeClr val="tx1"/>
            </a:solidFill>
          </a:endParaRPr>
        </a:p>
      </dgm:t>
    </dgm:pt>
    <dgm:pt modelId="{798925C7-5D69-F040-88DF-F7075BBD03A2}" type="parTrans" cxnId="{FCADA29D-9E76-5442-8EA0-6B1CC38F6E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CD3CCD-AC05-1148-B8B6-C59D53258101}" type="sibTrans" cxnId="{FCADA29D-9E76-5442-8EA0-6B1CC38F6E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9EC510-5155-9545-86E2-1B65EC828A7F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Bersama</a:t>
          </a:r>
          <a:r>
            <a:rPr lang="en-US" dirty="0" smtClean="0">
              <a:solidFill>
                <a:schemeClr val="tx1"/>
              </a:solidFill>
            </a:rPr>
            <a:t> BKKBN,  </a:t>
          </a:r>
          <a:r>
            <a:rPr lang="en-US" dirty="0" err="1" smtClean="0">
              <a:solidFill>
                <a:schemeClr val="tx1"/>
              </a:solidFill>
            </a:rPr>
            <a:t>melakukan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konfirmasi</a:t>
          </a:r>
          <a:r>
            <a:rPr lang="en-US" dirty="0" smtClean="0">
              <a:solidFill>
                <a:schemeClr val="tx1"/>
              </a:solidFill>
            </a:rPr>
            <a:t>  data </a:t>
          </a:r>
          <a:r>
            <a:rPr lang="en-US" i="1" dirty="0" smtClean="0">
              <a:solidFill>
                <a:schemeClr val="tx1"/>
              </a:solidFill>
            </a:rPr>
            <a:t>stock out </a:t>
          </a:r>
          <a:r>
            <a:rPr lang="en-US" dirty="0" smtClean="0">
              <a:solidFill>
                <a:schemeClr val="tx1"/>
              </a:solidFill>
            </a:rPr>
            <a:t>di </a:t>
          </a:r>
          <a:r>
            <a:rPr lang="en-US" dirty="0" err="1" smtClean="0">
              <a:solidFill>
                <a:schemeClr val="tx1"/>
              </a:solidFill>
            </a:rPr>
            <a:t>kab</a:t>
          </a:r>
          <a:r>
            <a:rPr lang="en-US" dirty="0" smtClean="0">
              <a:solidFill>
                <a:schemeClr val="tx1"/>
              </a:solidFill>
            </a:rPr>
            <a:t>/</a:t>
          </a:r>
          <a:r>
            <a:rPr lang="en-US" dirty="0" err="1" smtClean="0">
              <a:solidFill>
                <a:schemeClr val="tx1"/>
              </a:solidFill>
            </a:rPr>
            <a:t>kota</a:t>
          </a:r>
          <a:r>
            <a:rPr lang="en-US" dirty="0" smtClean="0">
              <a:solidFill>
                <a:schemeClr val="tx1"/>
              </a:solidFill>
            </a:rPr>
            <a:t> yang </a:t>
          </a:r>
          <a:r>
            <a:rPr lang="en-US" dirty="0" err="1" smtClean="0">
              <a:solidFill>
                <a:schemeClr val="tx1"/>
              </a:solidFill>
            </a:rPr>
            <a:t>menjadi</a:t>
          </a:r>
          <a:r>
            <a:rPr lang="en-US" dirty="0" smtClean="0">
              <a:solidFill>
                <a:schemeClr val="tx1"/>
              </a:solidFill>
            </a:rPr>
            <a:t> target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SDPs</a:t>
          </a:r>
          <a:endParaRPr lang="en-US" b="1" dirty="0">
            <a:solidFill>
              <a:schemeClr val="tx1"/>
            </a:solidFill>
          </a:endParaRPr>
        </a:p>
      </dgm:t>
    </dgm:pt>
    <dgm:pt modelId="{500DE779-A5FC-B042-832A-8DD4D6C9A3B8}" type="parTrans" cxnId="{186820A4-EE2E-0345-A634-C930F66648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95C953-DBEB-384C-A238-9765E878C276}" type="sibTrans" cxnId="{186820A4-EE2E-0345-A634-C930F66648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0CC45C-AA9E-FF43-B062-5E21807C280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Outsource </a:t>
          </a:r>
          <a:r>
            <a:rPr lang="en-US" dirty="0" err="1" smtClean="0">
              <a:solidFill>
                <a:schemeClr val="tx1"/>
              </a:solidFill>
            </a:rPr>
            <a:t>bantuan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teknis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untuk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gudang</a:t>
          </a:r>
          <a:r>
            <a:rPr lang="en-US" dirty="0" smtClean="0">
              <a:solidFill>
                <a:schemeClr val="tx1"/>
              </a:solidFill>
            </a:rPr>
            <a:t> BKKBN di </a:t>
          </a:r>
          <a:r>
            <a:rPr lang="en-US" dirty="0" err="1" smtClean="0">
              <a:solidFill>
                <a:schemeClr val="tx1"/>
              </a:solidFill>
            </a:rPr>
            <a:t>provinsi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ruang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penyimpanan</a:t>
          </a:r>
          <a:r>
            <a:rPr lang="en-US" dirty="0" smtClean="0">
              <a:solidFill>
                <a:schemeClr val="tx1"/>
              </a:solidFill>
            </a:rPr>
            <a:t> di </a:t>
          </a:r>
          <a:r>
            <a:rPr lang="en-US" dirty="0" err="1" smtClean="0">
              <a:solidFill>
                <a:schemeClr val="tx1"/>
              </a:solidFill>
            </a:rPr>
            <a:t>Kabupaten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untuk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meningkatkan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manajemen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inventori</a:t>
          </a:r>
          <a:endParaRPr lang="en-US" b="1" dirty="0">
            <a:solidFill>
              <a:schemeClr val="tx1"/>
            </a:solidFill>
          </a:endParaRPr>
        </a:p>
      </dgm:t>
    </dgm:pt>
    <dgm:pt modelId="{E86D1BDF-9C6C-AB4D-9BC0-BA88DE65632D}" type="parTrans" cxnId="{5971A092-0992-D84A-B70C-C1FFEE0206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9EE325-DF0F-EF47-9959-407AC99D5385}" type="sibTrans" cxnId="{5971A092-0992-D84A-B70C-C1FFEE0206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37379B-8163-674F-9131-9CB49A291C3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Outsource </a:t>
          </a:r>
          <a:r>
            <a:rPr lang="en-US" dirty="0" err="1" smtClean="0">
              <a:solidFill>
                <a:schemeClr val="tx1"/>
              </a:solidFill>
            </a:rPr>
            <a:t>transportasi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alat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kontrasepsi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dari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provinsi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ke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kab</a:t>
          </a:r>
          <a:r>
            <a:rPr lang="en-US" dirty="0" smtClean="0">
              <a:solidFill>
                <a:schemeClr val="tx1"/>
              </a:solidFill>
            </a:rPr>
            <a:t>/</a:t>
          </a:r>
          <a:r>
            <a:rPr lang="en-US" dirty="0" err="1" smtClean="0">
              <a:solidFill>
                <a:schemeClr val="tx1"/>
              </a:solidFill>
            </a:rPr>
            <a:t>kota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ke</a:t>
          </a:r>
          <a:r>
            <a:rPr lang="en-US" dirty="0" smtClean="0">
              <a:solidFill>
                <a:schemeClr val="tx1"/>
              </a:solidFill>
            </a:rPr>
            <a:t> SDP yang </a:t>
          </a:r>
          <a:r>
            <a:rPr lang="en-US" dirty="0" err="1" smtClean="0">
              <a:solidFill>
                <a:schemeClr val="tx1"/>
              </a:solidFill>
            </a:rPr>
            <a:t>menjadi</a:t>
          </a:r>
          <a:r>
            <a:rPr lang="en-US" dirty="0" smtClean="0">
              <a:solidFill>
                <a:schemeClr val="tx1"/>
              </a:solidFill>
            </a:rPr>
            <a:t> target di </a:t>
          </a:r>
          <a:r>
            <a:rPr lang="en-US" dirty="0" err="1" smtClean="0">
              <a:solidFill>
                <a:schemeClr val="tx1"/>
              </a:solidFill>
            </a:rPr>
            <a:t>bawah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manajemen</a:t>
          </a:r>
          <a:r>
            <a:rPr lang="en-US" dirty="0" smtClean="0">
              <a:solidFill>
                <a:schemeClr val="tx1"/>
              </a:solidFill>
            </a:rPr>
            <a:t> BKKBN</a:t>
          </a:r>
          <a:endParaRPr lang="en-US" b="1" dirty="0">
            <a:solidFill>
              <a:schemeClr val="tx1"/>
            </a:solidFill>
          </a:endParaRPr>
        </a:p>
      </dgm:t>
    </dgm:pt>
    <dgm:pt modelId="{1A19F681-5E43-9649-950B-7A4BC46F45D0}" type="parTrans" cxnId="{D2EDD369-E51D-9A43-9120-43D732A05C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F2C037-AA89-AC45-9227-A58C9E62753C}" type="sibTrans" cxnId="{D2EDD369-E51D-9A43-9120-43D732A05C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2F0706-7C45-BF40-8390-4F4317C24B7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Outsource </a:t>
          </a:r>
          <a:r>
            <a:rPr lang="en-US" dirty="0" err="1" smtClean="0">
              <a:solidFill>
                <a:schemeClr val="tx1"/>
              </a:solidFill>
            </a:rPr>
            <a:t>pengumpulan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laporan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dari</a:t>
          </a:r>
          <a:r>
            <a:rPr lang="en-US" dirty="0" smtClean="0">
              <a:solidFill>
                <a:schemeClr val="tx1"/>
              </a:solidFill>
            </a:rPr>
            <a:t> SDPs </a:t>
          </a:r>
          <a:r>
            <a:rPr lang="en-US" dirty="0" err="1" smtClean="0">
              <a:solidFill>
                <a:schemeClr val="tx1"/>
              </a:solidFill>
            </a:rPr>
            <a:t>berkolaborasi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smtClean="0">
              <a:solidFill>
                <a:schemeClr val="tx1"/>
              </a:solidFill>
            </a:rPr>
            <a:t>dengan </a:t>
          </a:r>
          <a:r>
            <a:rPr lang="en-US" dirty="0" smtClean="0">
              <a:solidFill>
                <a:schemeClr val="tx1"/>
              </a:solidFill>
            </a:rPr>
            <a:t>BKKBN.</a:t>
          </a:r>
          <a:endParaRPr lang="en-US" b="1" dirty="0">
            <a:solidFill>
              <a:schemeClr val="tx1"/>
            </a:solidFill>
          </a:endParaRPr>
        </a:p>
      </dgm:t>
    </dgm:pt>
    <dgm:pt modelId="{9ED1358F-E4F9-AA46-BA1B-505CD144BA06}" type="parTrans" cxnId="{74C5DE53-4C95-9C4C-93E3-884D4EBD604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F8E912-5F7F-4D42-9D63-C31660A02643}" type="sibTrans" cxnId="{74C5DE53-4C95-9C4C-93E3-884D4EBD604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02A02F-D1A4-7D47-B5CA-0092E4DECB33}" type="pres">
      <dgm:prSet presAssocID="{C9315C28-A3FC-F74F-BE56-32FE43EFFCC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2A89FA-7685-694C-A891-8163F5FC8F3B}" type="pres">
      <dgm:prSet presAssocID="{BE416F97-3015-854F-9098-4F837FA07587}" presName="thickLine" presStyleLbl="alignNode1" presStyleIdx="0" presStyleCnt="1"/>
      <dgm:spPr/>
    </dgm:pt>
    <dgm:pt modelId="{FB8F9C6E-11CB-4C47-B20D-8BDB07D18E1B}" type="pres">
      <dgm:prSet presAssocID="{BE416F97-3015-854F-9098-4F837FA07587}" presName="horz1" presStyleCnt="0"/>
      <dgm:spPr/>
    </dgm:pt>
    <dgm:pt modelId="{1F4B7B17-CE22-584C-8FD8-2F789E4BB87C}" type="pres">
      <dgm:prSet presAssocID="{BE416F97-3015-854F-9098-4F837FA07587}" presName="tx1" presStyleLbl="revTx" presStyleIdx="0" presStyleCnt="5" custScaleX="174982" custLinFactY="-80452" custLinFactNeighborX="-95519" custLinFactNeighborY="-100000"/>
      <dgm:spPr/>
      <dgm:t>
        <a:bodyPr/>
        <a:lstStyle/>
        <a:p>
          <a:endParaRPr lang="en-US"/>
        </a:p>
      </dgm:t>
    </dgm:pt>
    <dgm:pt modelId="{2B50FF13-FE02-254D-9132-8AC019583DA5}" type="pres">
      <dgm:prSet presAssocID="{BE416F97-3015-854F-9098-4F837FA07587}" presName="vert1" presStyleCnt="0"/>
      <dgm:spPr/>
    </dgm:pt>
    <dgm:pt modelId="{7F9E4992-6D05-414B-864B-843EBC504302}" type="pres">
      <dgm:prSet presAssocID="{4D9EC510-5155-9545-86E2-1B65EC828A7F}" presName="vertSpace2a" presStyleCnt="0"/>
      <dgm:spPr/>
    </dgm:pt>
    <dgm:pt modelId="{271A3C77-F6F9-1A47-B8F0-B569CEB2DC04}" type="pres">
      <dgm:prSet presAssocID="{4D9EC510-5155-9545-86E2-1B65EC828A7F}" presName="horz2" presStyleCnt="0"/>
      <dgm:spPr/>
    </dgm:pt>
    <dgm:pt modelId="{2F5308FF-EA04-7E4F-B326-70D200B18DAC}" type="pres">
      <dgm:prSet presAssocID="{4D9EC510-5155-9545-86E2-1B65EC828A7F}" presName="horzSpace2" presStyleCnt="0"/>
      <dgm:spPr/>
    </dgm:pt>
    <dgm:pt modelId="{6B2BC602-1993-A845-894C-C9D16BEEA693}" type="pres">
      <dgm:prSet presAssocID="{4D9EC510-5155-9545-86E2-1B65EC828A7F}" presName="tx2" presStyleLbl="revTx" presStyleIdx="1" presStyleCnt="5" custScaleX="85691" custLinFactNeighborX="4703" custLinFactNeighborY="-5000"/>
      <dgm:spPr/>
      <dgm:t>
        <a:bodyPr/>
        <a:lstStyle/>
        <a:p>
          <a:endParaRPr lang="en-US"/>
        </a:p>
      </dgm:t>
    </dgm:pt>
    <dgm:pt modelId="{353777A1-7B57-7641-BF6D-17E967A2A0A3}" type="pres">
      <dgm:prSet presAssocID="{4D9EC510-5155-9545-86E2-1B65EC828A7F}" presName="vert2" presStyleCnt="0"/>
      <dgm:spPr/>
    </dgm:pt>
    <dgm:pt modelId="{BA90156C-B34C-144C-B37C-FDC0B841E556}" type="pres">
      <dgm:prSet presAssocID="{4D9EC510-5155-9545-86E2-1B65EC828A7F}" presName="thinLine2b" presStyleLbl="callout" presStyleIdx="0" presStyleCnt="4"/>
      <dgm:spPr/>
    </dgm:pt>
    <dgm:pt modelId="{9D28C7E5-B42B-4642-92C5-88000A07B91E}" type="pres">
      <dgm:prSet presAssocID="{4D9EC510-5155-9545-86E2-1B65EC828A7F}" presName="vertSpace2b" presStyleCnt="0"/>
      <dgm:spPr/>
    </dgm:pt>
    <dgm:pt modelId="{E660C7CB-829A-E649-A856-8A87861CF3CA}" type="pres">
      <dgm:prSet presAssocID="{950CC45C-AA9E-FF43-B062-5E21807C280E}" presName="horz2" presStyleCnt="0"/>
      <dgm:spPr/>
    </dgm:pt>
    <dgm:pt modelId="{4D8E9E8C-42EB-E94C-894B-2318199ACFB9}" type="pres">
      <dgm:prSet presAssocID="{950CC45C-AA9E-FF43-B062-5E21807C280E}" presName="horzSpace2" presStyleCnt="0"/>
      <dgm:spPr/>
    </dgm:pt>
    <dgm:pt modelId="{38C2FA2E-5172-9F4A-BE8C-A6406CDADE52}" type="pres">
      <dgm:prSet presAssocID="{950CC45C-AA9E-FF43-B062-5E21807C280E}" presName="tx2" presStyleLbl="revTx" presStyleIdx="2" presStyleCnt="5" custScaleX="85584" custLinFactNeighborX="4316"/>
      <dgm:spPr/>
      <dgm:t>
        <a:bodyPr/>
        <a:lstStyle/>
        <a:p>
          <a:endParaRPr lang="en-US"/>
        </a:p>
      </dgm:t>
    </dgm:pt>
    <dgm:pt modelId="{D0801982-CD88-A34A-BA1D-C5B51537A12E}" type="pres">
      <dgm:prSet presAssocID="{950CC45C-AA9E-FF43-B062-5E21807C280E}" presName="vert2" presStyleCnt="0"/>
      <dgm:spPr/>
    </dgm:pt>
    <dgm:pt modelId="{CC987198-FB1A-F242-ADB3-995B1C0FA1E4}" type="pres">
      <dgm:prSet presAssocID="{950CC45C-AA9E-FF43-B062-5E21807C280E}" presName="thinLine2b" presStyleLbl="callout" presStyleIdx="1" presStyleCnt="4"/>
      <dgm:spPr/>
    </dgm:pt>
    <dgm:pt modelId="{56B6734B-4A2F-D244-95C5-487775E5F0E1}" type="pres">
      <dgm:prSet presAssocID="{950CC45C-AA9E-FF43-B062-5E21807C280E}" presName="vertSpace2b" presStyleCnt="0"/>
      <dgm:spPr/>
    </dgm:pt>
    <dgm:pt modelId="{149EB07A-ECAF-BA4B-8FA1-4E9F5A1BBFE7}" type="pres">
      <dgm:prSet presAssocID="{AB37379B-8163-674F-9131-9CB49A291C3F}" presName="horz2" presStyleCnt="0"/>
      <dgm:spPr/>
    </dgm:pt>
    <dgm:pt modelId="{27F57E7E-F66F-E548-8F65-B9546EBAA8A1}" type="pres">
      <dgm:prSet presAssocID="{AB37379B-8163-674F-9131-9CB49A291C3F}" presName="horzSpace2" presStyleCnt="0"/>
      <dgm:spPr/>
    </dgm:pt>
    <dgm:pt modelId="{B9885BA7-1971-6145-BB07-43D17066AAAE}" type="pres">
      <dgm:prSet presAssocID="{AB37379B-8163-674F-9131-9CB49A291C3F}" presName="tx2" presStyleLbl="revTx" presStyleIdx="3" presStyleCnt="5" custScaleX="83997" custLinFactNeighborX="4051"/>
      <dgm:spPr/>
      <dgm:t>
        <a:bodyPr/>
        <a:lstStyle/>
        <a:p>
          <a:endParaRPr lang="en-US"/>
        </a:p>
      </dgm:t>
    </dgm:pt>
    <dgm:pt modelId="{9F4865FF-CDA7-D549-982E-A1F447FEF861}" type="pres">
      <dgm:prSet presAssocID="{AB37379B-8163-674F-9131-9CB49A291C3F}" presName="vert2" presStyleCnt="0"/>
      <dgm:spPr/>
    </dgm:pt>
    <dgm:pt modelId="{A9874914-DDD3-6F45-A1AE-93EC2C70A739}" type="pres">
      <dgm:prSet presAssocID="{AB37379B-8163-674F-9131-9CB49A291C3F}" presName="thinLine2b" presStyleLbl="callout" presStyleIdx="2" presStyleCnt="4"/>
      <dgm:spPr/>
    </dgm:pt>
    <dgm:pt modelId="{65672181-0CC6-3845-94F1-E6B3EFE3C23A}" type="pres">
      <dgm:prSet presAssocID="{AB37379B-8163-674F-9131-9CB49A291C3F}" presName="vertSpace2b" presStyleCnt="0"/>
      <dgm:spPr/>
    </dgm:pt>
    <dgm:pt modelId="{9CC26C62-ABE0-234F-92E3-61150B94CD8F}" type="pres">
      <dgm:prSet presAssocID="{2C2F0706-7C45-BF40-8390-4F4317C24B7B}" presName="horz2" presStyleCnt="0"/>
      <dgm:spPr/>
    </dgm:pt>
    <dgm:pt modelId="{056BDA7B-C6A2-8246-8367-BC571C24C938}" type="pres">
      <dgm:prSet presAssocID="{2C2F0706-7C45-BF40-8390-4F4317C24B7B}" presName="horzSpace2" presStyleCnt="0"/>
      <dgm:spPr/>
    </dgm:pt>
    <dgm:pt modelId="{4626F0BB-6064-A047-B385-487B2942A1B5}" type="pres">
      <dgm:prSet presAssocID="{2C2F0706-7C45-BF40-8390-4F4317C24B7B}" presName="tx2" presStyleLbl="revTx" presStyleIdx="4" presStyleCnt="5" custScaleX="76061" custLinFactNeighborX="4051"/>
      <dgm:spPr/>
      <dgm:t>
        <a:bodyPr/>
        <a:lstStyle/>
        <a:p>
          <a:endParaRPr lang="en-US"/>
        </a:p>
      </dgm:t>
    </dgm:pt>
    <dgm:pt modelId="{EFF4AC73-7E4C-4546-A5F1-C3B233285197}" type="pres">
      <dgm:prSet presAssocID="{2C2F0706-7C45-BF40-8390-4F4317C24B7B}" presName="vert2" presStyleCnt="0"/>
      <dgm:spPr/>
    </dgm:pt>
    <dgm:pt modelId="{A525A3FB-3DDC-9F47-B0A7-82BE9515F527}" type="pres">
      <dgm:prSet presAssocID="{2C2F0706-7C45-BF40-8390-4F4317C24B7B}" presName="thinLine2b" presStyleLbl="callout" presStyleIdx="3" presStyleCnt="4"/>
      <dgm:spPr/>
    </dgm:pt>
    <dgm:pt modelId="{1C7652AE-E176-3B41-BAC2-2791740DDDFB}" type="pres">
      <dgm:prSet presAssocID="{2C2F0706-7C45-BF40-8390-4F4317C24B7B}" presName="vertSpace2b" presStyleCnt="0"/>
      <dgm:spPr/>
    </dgm:pt>
  </dgm:ptLst>
  <dgm:cxnLst>
    <dgm:cxn modelId="{0F30E9E5-0117-EF4C-9D91-40674262B669}" type="presOf" srcId="{C9315C28-A3FC-F74F-BE56-32FE43EFFCCE}" destId="{A002A02F-D1A4-7D47-B5CA-0092E4DECB33}" srcOrd="0" destOrd="0" presId="urn:microsoft.com/office/officeart/2008/layout/LinedList"/>
    <dgm:cxn modelId="{FCADA29D-9E76-5442-8EA0-6B1CC38F6E9C}" srcId="{C9315C28-A3FC-F74F-BE56-32FE43EFFCCE}" destId="{BE416F97-3015-854F-9098-4F837FA07587}" srcOrd="0" destOrd="0" parTransId="{798925C7-5D69-F040-88DF-F7075BBD03A2}" sibTransId="{83CD3CCD-AC05-1148-B8B6-C59D53258101}"/>
    <dgm:cxn modelId="{74C5DE53-4C95-9C4C-93E3-884D4EBD6044}" srcId="{BE416F97-3015-854F-9098-4F837FA07587}" destId="{2C2F0706-7C45-BF40-8390-4F4317C24B7B}" srcOrd="3" destOrd="0" parTransId="{9ED1358F-E4F9-AA46-BA1B-505CD144BA06}" sibTransId="{22F8E912-5F7F-4D42-9D63-C31660A02643}"/>
    <dgm:cxn modelId="{52DEACDB-E296-2E44-AA77-1514FCDB49D2}" type="presOf" srcId="{4D9EC510-5155-9545-86E2-1B65EC828A7F}" destId="{6B2BC602-1993-A845-894C-C9D16BEEA693}" srcOrd="0" destOrd="0" presId="urn:microsoft.com/office/officeart/2008/layout/LinedList"/>
    <dgm:cxn modelId="{1112ACAC-4474-8949-B529-899FA029636F}" type="presOf" srcId="{2C2F0706-7C45-BF40-8390-4F4317C24B7B}" destId="{4626F0BB-6064-A047-B385-487B2942A1B5}" srcOrd="0" destOrd="0" presId="urn:microsoft.com/office/officeart/2008/layout/LinedList"/>
    <dgm:cxn modelId="{186820A4-EE2E-0345-A634-C930F66648E2}" srcId="{BE416F97-3015-854F-9098-4F837FA07587}" destId="{4D9EC510-5155-9545-86E2-1B65EC828A7F}" srcOrd="0" destOrd="0" parTransId="{500DE779-A5FC-B042-832A-8DD4D6C9A3B8}" sibTransId="{E995C953-DBEB-384C-A238-9765E878C276}"/>
    <dgm:cxn modelId="{D2EDD369-E51D-9A43-9120-43D732A05CDB}" srcId="{BE416F97-3015-854F-9098-4F837FA07587}" destId="{AB37379B-8163-674F-9131-9CB49A291C3F}" srcOrd="2" destOrd="0" parTransId="{1A19F681-5E43-9649-950B-7A4BC46F45D0}" sibTransId="{BCF2C037-AA89-AC45-9227-A58C9E62753C}"/>
    <dgm:cxn modelId="{32D14C34-A458-E140-B61E-F59EB7568260}" type="presOf" srcId="{950CC45C-AA9E-FF43-B062-5E21807C280E}" destId="{38C2FA2E-5172-9F4A-BE8C-A6406CDADE52}" srcOrd="0" destOrd="0" presId="urn:microsoft.com/office/officeart/2008/layout/LinedList"/>
    <dgm:cxn modelId="{41FD1AC7-0702-0E42-A742-0F38B765BAD0}" type="presOf" srcId="{AB37379B-8163-674F-9131-9CB49A291C3F}" destId="{B9885BA7-1971-6145-BB07-43D17066AAAE}" srcOrd="0" destOrd="0" presId="urn:microsoft.com/office/officeart/2008/layout/LinedList"/>
    <dgm:cxn modelId="{5971A092-0992-D84A-B70C-C1FFEE020653}" srcId="{BE416F97-3015-854F-9098-4F837FA07587}" destId="{950CC45C-AA9E-FF43-B062-5E21807C280E}" srcOrd="1" destOrd="0" parTransId="{E86D1BDF-9C6C-AB4D-9BC0-BA88DE65632D}" sibTransId="{679EE325-DF0F-EF47-9959-407AC99D5385}"/>
    <dgm:cxn modelId="{D5F3035C-144E-054B-BF5E-6485272A711E}" type="presOf" srcId="{BE416F97-3015-854F-9098-4F837FA07587}" destId="{1F4B7B17-CE22-584C-8FD8-2F789E4BB87C}" srcOrd="0" destOrd="0" presId="urn:microsoft.com/office/officeart/2008/layout/LinedList"/>
    <dgm:cxn modelId="{495023D1-18E1-2C48-A020-CBFDF169F2D9}" type="presParOf" srcId="{A002A02F-D1A4-7D47-B5CA-0092E4DECB33}" destId="{F52A89FA-7685-694C-A891-8163F5FC8F3B}" srcOrd="0" destOrd="0" presId="urn:microsoft.com/office/officeart/2008/layout/LinedList"/>
    <dgm:cxn modelId="{E2078A47-FBA8-0E47-B212-1435B94A3C8C}" type="presParOf" srcId="{A002A02F-D1A4-7D47-B5CA-0092E4DECB33}" destId="{FB8F9C6E-11CB-4C47-B20D-8BDB07D18E1B}" srcOrd="1" destOrd="0" presId="urn:microsoft.com/office/officeart/2008/layout/LinedList"/>
    <dgm:cxn modelId="{84C03030-B31E-2B47-84E0-D68B510F2902}" type="presParOf" srcId="{FB8F9C6E-11CB-4C47-B20D-8BDB07D18E1B}" destId="{1F4B7B17-CE22-584C-8FD8-2F789E4BB87C}" srcOrd="0" destOrd="0" presId="urn:microsoft.com/office/officeart/2008/layout/LinedList"/>
    <dgm:cxn modelId="{ACDF424C-15ED-6945-AED3-C77844E5F8A2}" type="presParOf" srcId="{FB8F9C6E-11CB-4C47-B20D-8BDB07D18E1B}" destId="{2B50FF13-FE02-254D-9132-8AC019583DA5}" srcOrd="1" destOrd="0" presId="urn:microsoft.com/office/officeart/2008/layout/LinedList"/>
    <dgm:cxn modelId="{EB326EC7-84C3-3E41-83EB-D0ABBFC32AC0}" type="presParOf" srcId="{2B50FF13-FE02-254D-9132-8AC019583DA5}" destId="{7F9E4992-6D05-414B-864B-843EBC504302}" srcOrd="0" destOrd="0" presId="urn:microsoft.com/office/officeart/2008/layout/LinedList"/>
    <dgm:cxn modelId="{9A6D7089-E635-8147-9F1A-C311E2E08FE5}" type="presParOf" srcId="{2B50FF13-FE02-254D-9132-8AC019583DA5}" destId="{271A3C77-F6F9-1A47-B8F0-B569CEB2DC04}" srcOrd="1" destOrd="0" presId="urn:microsoft.com/office/officeart/2008/layout/LinedList"/>
    <dgm:cxn modelId="{7D2BA154-B269-D247-9D66-3FF22C5821BD}" type="presParOf" srcId="{271A3C77-F6F9-1A47-B8F0-B569CEB2DC04}" destId="{2F5308FF-EA04-7E4F-B326-70D200B18DAC}" srcOrd="0" destOrd="0" presId="urn:microsoft.com/office/officeart/2008/layout/LinedList"/>
    <dgm:cxn modelId="{D42C56B1-BADD-9042-A3B6-CF353552AB0C}" type="presParOf" srcId="{271A3C77-F6F9-1A47-B8F0-B569CEB2DC04}" destId="{6B2BC602-1993-A845-894C-C9D16BEEA693}" srcOrd="1" destOrd="0" presId="urn:microsoft.com/office/officeart/2008/layout/LinedList"/>
    <dgm:cxn modelId="{E7FC8E52-2970-0042-9AF6-AA79B6B03C8C}" type="presParOf" srcId="{271A3C77-F6F9-1A47-B8F0-B569CEB2DC04}" destId="{353777A1-7B57-7641-BF6D-17E967A2A0A3}" srcOrd="2" destOrd="0" presId="urn:microsoft.com/office/officeart/2008/layout/LinedList"/>
    <dgm:cxn modelId="{D87C78C3-9D34-2B4A-8B26-A7271D8920C0}" type="presParOf" srcId="{2B50FF13-FE02-254D-9132-8AC019583DA5}" destId="{BA90156C-B34C-144C-B37C-FDC0B841E556}" srcOrd="2" destOrd="0" presId="urn:microsoft.com/office/officeart/2008/layout/LinedList"/>
    <dgm:cxn modelId="{4D0A511E-F444-B24F-B398-E4FC172E8710}" type="presParOf" srcId="{2B50FF13-FE02-254D-9132-8AC019583DA5}" destId="{9D28C7E5-B42B-4642-92C5-88000A07B91E}" srcOrd="3" destOrd="0" presId="urn:microsoft.com/office/officeart/2008/layout/LinedList"/>
    <dgm:cxn modelId="{A20A6D96-7407-CA4E-8399-30EECF44E1DC}" type="presParOf" srcId="{2B50FF13-FE02-254D-9132-8AC019583DA5}" destId="{E660C7CB-829A-E649-A856-8A87861CF3CA}" srcOrd="4" destOrd="0" presId="urn:microsoft.com/office/officeart/2008/layout/LinedList"/>
    <dgm:cxn modelId="{A8559868-9A20-3B4A-9643-C608D85AE88B}" type="presParOf" srcId="{E660C7CB-829A-E649-A856-8A87861CF3CA}" destId="{4D8E9E8C-42EB-E94C-894B-2318199ACFB9}" srcOrd="0" destOrd="0" presId="urn:microsoft.com/office/officeart/2008/layout/LinedList"/>
    <dgm:cxn modelId="{46B50C56-6794-3244-853B-1C7AE1F4A868}" type="presParOf" srcId="{E660C7CB-829A-E649-A856-8A87861CF3CA}" destId="{38C2FA2E-5172-9F4A-BE8C-A6406CDADE52}" srcOrd="1" destOrd="0" presId="urn:microsoft.com/office/officeart/2008/layout/LinedList"/>
    <dgm:cxn modelId="{A4A43EBD-8909-3E4E-8070-2B9C8B1BFDD3}" type="presParOf" srcId="{E660C7CB-829A-E649-A856-8A87861CF3CA}" destId="{D0801982-CD88-A34A-BA1D-C5B51537A12E}" srcOrd="2" destOrd="0" presId="urn:microsoft.com/office/officeart/2008/layout/LinedList"/>
    <dgm:cxn modelId="{55D8F8C8-5EE7-3C4F-AA63-4020D34386BB}" type="presParOf" srcId="{2B50FF13-FE02-254D-9132-8AC019583DA5}" destId="{CC987198-FB1A-F242-ADB3-995B1C0FA1E4}" srcOrd="5" destOrd="0" presId="urn:microsoft.com/office/officeart/2008/layout/LinedList"/>
    <dgm:cxn modelId="{5724E364-3D87-4843-946F-BC0277EF121C}" type="presParOf" srcId="{2B50FF13-FE02-254D-9132-8AC019583DA5}" destId="{56B6734B-4A2F-D244-95C5-487775E5F0E1}" srcOrd="6" destOrd="0" presId="urn:microsoft.com/office/officeart/2008/layout/LinedList"/>
    <dgm:cxn modelId="{936A3C5F-684C-B44D-87AD-E366101F4E3B}" type="presParOf" srcId="{2B50FF13-FE02-254D-9132-8AC019583DA5}" destId="{149EB07A-ECAF-BA4B-8FA1-4E9F5A1BBFE7}" srcOrd="7" destOrd="0" presId="urn:microsoft.com/office/officeart/2008/layout/LinedList"/>
    <dgm:cxn modelId="{A79DA620-49D8-AF4D-8D58-7FF355F078C2}" type="presParOf" srcId="{149EB07A-ECAF-BA4B-8FA1-4E9F5A1BBFE7}" destId="{27F57E7E-F66F-E548-8F65-B9546EBAA8A1}" srcOrd="0" destOrd="0" presId="urn:microsoft.com/office/officeart/2008/layout/LinedList"/>
    <dgm:cxn modelId="{9BA8D426-B480-EA4B-8F4E-3AA5848B0ABB}" type="presParOf" srcId="{149EB07A-ECAF-BA4B-8FA1-4E9F5A1BBFE7}" destId="{B9885BA7-1971-6145-BB07-43D17066AAAE}" srcOrd="1" destOrd="0" presId="urn:microsoft.com/office/officeart/2008/layout/LinedList"/>
    <dgm:cxn modelId="{94BB9791-2342-6943-BDD4-3A695B1907F0}" type="presParOf" srcId="{149EB07A-ECAF-BA4B-8FA1-4E9F5A1BBFE7}" destId="{9F4865FF-CDA7-D549-982E-A1F447FEF861}" srcOrd="2" destOrd="0" presId="urn:microsoft.com/office/officeart/2008/layout/LinedList"/>
    <dgm:cxn modelId="{04C7BD88-0737-404A-8FDA-939AC9EF0059}" type="presParOf" srcId="{2B50FF13-FE02-254D-9132-8AC019583DA5}" destId="{A9874914-DDD3-6F45-A1AE-93EC2C70A739}" srcOrd="8" destOrd="0" presId="urn:microsoft.com/office/officeart/2008/layout/LinedList"/>
    <dgm:cxn modelId="{41D6E1A3-A0B6-E048-8333-74B4B79051CA}" type="presParOf" srcId="{2B50FF13-FE02-254D-9132-8AC019583DA5}" destId="{65672181-0CC6-3845-94F1-E6B3EFE3C23A}" srcOrd="9" destOrd="0" presId="urn:microsoft.com/office/officeart/2008/layout/LinedList"/>
    <dgm:cxn modelId="{6E83C2BE-563D-D84B-AB78-59EE9BE19035}" type="presParOf" srcId="{2B50FF13-FE02-254D-9132-8AC019583DA5}" destId="{9CC26C62-ABE0-234F-92E3-61150B94CD8F}" srcOrd="10" destOrd="0" presId="urn:microsoft.com/office/officeart/2008/layout/LinedList"/>
    <dgm:cxn modelId="{65C9E2C9-1EED-9F44-951E-B8F45DEE08C3}" type="presParOf" srcId="{9CC26C62-ABE0-234F-92E3-61150B94CD8F}" destId="{056BDA7B-C6A2-8246-8367-BC571C24C938}" srcOrd="0" destOrd="0" presId="urn:microsoft.com/office/officeart/2008/layout/LinedList"/>
    <dgm:cxn modelId="{80D7838F-62CC-A541-83B1-2CA56CEEE9ED}" type="presParOf" srcId="{9CC26C62-ABE0-234F-92E3-61150B94CD8F}" destId="{4626F0BB-6064-A047-B385-487B2942A1B5}" srcOrd="1" destOrd="0" presId="urn:microsoft.com/office/officeart/2008/layout/LinedList"/>
    <dgm:cxn modelId="{41BB912F-05F3-1940-ABC0-D7143D581776}" type="presParOf" srcId="{9CC26C62-ABE0-234F-92E3-61150B94CD8F}" destId="{EFF4AC73-7E4C-4546-A5F1-C3B233285197}" srcOrd="2" destOrd="0" presId="urn:microsoft.com/office/officeart/2008/layout/LinedList"/>
    <dgm:cxn modelId="{98B520AF-3AD4-7A49-A246-9A026D288301}" type="presParOf" srcId="{2B50FF13-FE02-254D-9132-8AC019583DA5}" destId="{A525A3FB-3DDC-9F47-B0A7-82BE9515F527}" srcOrd="11" destOrd="0" presId="urn:microsoft.com/office/officeart/2008/layout/LinedList"/>
    <dgm:cxn modelId="{4BA8FE49-EAEA-0641-A838-02B65C446EC8}" type="presParOf" srcId="{2B50FF13-FE02-254D-9132-8AC019583DA5}" destId="{1C7652AE-E176-3B41-BAC2-2791740DDDFB}" srcOrd="12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2067F-77FA-3241-A159-9870CB1500D5}">
      <dsp:nvSpPr>
        <dsp:cNvPr id="0" name=""/>
        <dsp:cNvSpPr/>
      </dsp:nvSpPr>
      <dsp:spPr>
        <a:xfrm>
          <a:off x="4831221" y="2142845"/>
          <a:ext cx="467983" cy="178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991" y="0"/>
              </a:lnTo>
              <a:lnTo>
                <a:pt x="233991" y="1783472"/>
              </a:lnTo>
              <a:lnTo>
                <a:pt x="467983" y="17834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19116" y="2988485"/>
        <a:ext cx="92192" cy="92192"/>
      </dsp:txXfrm>
    </dsp:sp>
    <dsp:sp modelId="{E5CE7419-B323-CF4F-ACC2-82D931EE576D}">
      <dsp:nvSpPr>
        <dsp:cNvPr id="0" name=""/>
        <dsp:cNvSpPr/>
      </dsp:nvSpPr>
      <dsp:spPr>
        <a:xfrm>
          <a:off x="4831221" y="2142845"/>
          <a:ext cx="467983" cy="891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991" y="0"/>
              </a:lnTo>
              <a:lnTo>
                <a:pt x="233991" y="891736"/>
              </a:lnTo>
              <a:lnTo>
                <a:pt x="467983" y="891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0036" y="2563536"/>
        <a:ext cx="50353" cy="50353"/>
      </dsp:txXfrm>
    </dsp:sp>
    <dsp:sp modelId="{F4B6825E-AE2B-194C-A733-53518CFAEF26}">
      <dsp:nvSpPr>
        <dsp:cNvPr id="0" name=""/>
        <dsp:cNvSpPr/>
      </dsp:nvSpPr>
      <dsp:spPr>
        <a:xfrm>
          <a:off x="4831221" y="2097125"/>
          <a:ext cx="4679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991" y="45720"/>
              </a:lnTo>
              <a:lnTo>
                <a:pt x="233991" y="70503"/>
              </a:lnTo>
              <a:lnTo>
                <a:pt x="467983" y="705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53496" y="2131129"/>
        <a:ext cx="23431" cy="23431"/>
      </dsp:txXfrm>
    </dsp:sp>
    <dsp:sp modelId="{7A69485F-BA3A-A042-8E77-B2E063427DD3}">
      <dsp:nvSpPr>
        <dsp:cNvPr id="0" name=""/>
        <dsp:cNvSpPr/>
      </dsp:nvSpPr>
      <dsp:spPr>
        <a:xfrm>
          <a:off x="4831221" y="1251109"/>
          <a:ext cx="467983" cy="891736"/>
        </a:xfrm>
        <a:custGeom>
          <a:avLst/>
          <a:gdLst/>
          <a:ahLst/>
          <a:cxnLst/>
          <a:rect l="0" t="0" r="0" b="0"/>
          <a:pathLst>
            <a:path>
              <a:moveTo>
                <a:pt x="0" y="891736"/>
              </a:moveTo>
              <a:lnTo>
                <a:pt x="233991" y="891736"/>
              </a:lnTo>
              <a:lnTo>
                <a:pt x="233991" y="0"/>
              </a:lnTo>
              <a:lnTo>
                <a:pt x="46798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0036" y="1671800"/>
        <a:ext cx="50353" cy="50353"/>
      </dsp:txXfrm>
    </dsp:sp>
    <dsp:sp modelId="{81111761-A4A1-9D4B-B629-72BE60BB4B21}">
      <dsp:nvSpPr>
        <dsp:cNvPr id="0" name=""/>
        <dsp:cNvSpPr/>
      </dsp:nvSpPr>
      <dsp:spPr>
        <a:xfrm>
          <a:off x="4831221" y="359372"/>
          <a:ext cx="467983" cy="1783472"/>
        </a:xfrm>
        <a:custGeom>
          <a:avLst/>
          <a:gdLst/>
          <a:ahLst/>
          <a:cxnLst/>
          <a:rect l="0" t="0" r="0" b="0"/>
          <a:pathLst>
            <a:path>
              <a:moveTo>
                <a:pt x="0" y="1783472"/>
              </a:moveTo>
              <a:lnTo>
                <a:pt x="233991" y="1783472"/>
              </a:lnTo>
              <a:lnTo>
                <a:pt x="233991" y="0"/>
              </a:lnTo>
              <a:lnTo>
                <a:pt x="46798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19116" y="1205012"/>
        <a:ext cx="92192" cy="92192"/>
      </dsp:txXfrm>
    </dsp:sp>
    <dsp:sp modelId="{83FFAE26-E58B-9041-B6F7-E88A6CF3E998}">
      <dsp:nvSpPr>
        <dsp:cNvPr id="0" name=""/>
        <dsp:cNvSpPr/>
      </dsp:nvSpPr>
      <dsp:spPr>
        <a:xfrm>
          <a:off x="1570584" y="237479"/>
          <a:ext cx="2710540" cy="3810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Berkolaborasi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Pemerintah</a:t>
          </a:r>
          <a:r>
            <a:rPr lang="en-US" sz="2400" kern="1200" dirty="0" smtClean="0"/>
            <a:t> Indonesia, BMGF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Tahir</a:t>
          </a:r>
          <a:r>
            <a:rPr lang="en-US" sz="2400" kern="1200" dirty="0" smtClean="0"/>
            <a:t> Foundation, </a:t>
          </a:r>
          <a:r>
            <a:rPr lang="en-US" sz="2400" kern="1200" dirty="0" err="1" smtClean="0"/>
            <a:t>akan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menjalankan</a:t>
          </a:r>
          <a:r>
            <a:rPr lang="en-US" sz="2400" kern="1200" dirty="0" smtClean="0"/>
            <a:t> program KB di area:</a:t>
          </a:r>
          <a:endParaRPr lang="en-US" sz="2400" kern="1200" dirty="0"/>
        </a:p>
      </dsp:txBody>
      <dsp:txXfrm>
        <a:off x="1570584" y="237479"/>
        <a:ext cx="2710540" cy="3810732"/>
      </dsp:txXfrm>
    </dsp:sp>
    <dsp:sp modelId="{54A2BF78-5CCA-0241-B20F-15D4B2A76E78}">
      <dsp:nvSpPr>
        <dsp:cNvPr id="0" name=""/>
        <dsp:cNvSpPr/>
      </dsp:nvSpPr>
      <dsp:spPr>
        <a:xfrm>
          <a:off x="5299204" y="2677"/>
          <a:ext cx="2339916" cy="713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Peningkatan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permintaan</a:t>
          </a:r>
          <a:endParaRPr lang="en-US" sz="1700" kern="1200" dirty="0"/>
        </a:p>
      </dsp:txBody>
      <dsp:txXfrm>
        <a:off x="5299204" y="2677"/>
        <a:ext cx="2339916" cy="713389"/>
      </dsp:txXfrm>
    </dsp:sp>
    <dsp:sp modelId="{4638E7B8-70D0-B54E-BFF8-0CA2790D3CFB}">
      <dsp:nvSpPr>
        <dsp:cNvPr id="0" name=""/>
        <dsp:cNvSpPr/>
      </dsp:nvSpPr>
      <dsp:spPr>
        <a:xfrm>
          <a:off x="5299204" y="894414"/>
          <a:ext cx="2339916" cy="713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Suplai</a:t>
          </a:r>
          <a:r>
            <a:rPr lang="en-US" sz="1700" kern="1200" dirty="0" smtClean="0"/>
            <a:t> (</a:t>
          </a:r>
          <a:r>
            <a:rPr lang="en-US" sz="1700" kern="1200" dirty="0" err="1" smtClean="0"/>
            <a:t>Layanan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5299204" y="894414"/>
        <a:ext cx="2339916" cy="713389"/>
      </dsp:txXfrm>
    </dsp:sp>
    <dsp:sp modelId="{300D304D-D0D6-C545-8F61-3E0B4FF47304}">
      <dsp:nvSpPr>
        <dsp:cNvPr id="0" name=""/>
        <dsp:cNvSpPr/>
      </dsp:nvSpPr>
      <dsp:spPr>
        <a:xfrm>
          <a:off x="5299204" y="1810934"/>
          <a:ext cx="2339916" cy="713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Rantai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suplai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alat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obat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kontrasepsi</a:t>
          </a:r>
          <a:endParaRPr lang="en-US" sz="1700" kern="1200" dirty="0"/>
        </a:p>
      </dsp:txBody>
      <dsp:txXfrm>
        <a:off x="5299204" y="1810934"/>
        <a:ext cx="2339916" cy="713389"/>
      </dsp:txXfrm>
    </dsp:sp>
    <dsp:sp modelId="{FC5AA15F-7D46-AC4A-A0FC-8AF849D9689B}">
      <dsp:nvSpPr>
        <dsp:cNvPr id="0" name=""/>
        <dsp:cNvSpPr/>
      </dsp:nvSpPr>
      <dsp:spPr>
        <a:xfrm>
          <a:off x="5299204" y="2677887"/>
          <a:ext cx="2339916" cy="713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Kemitaan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sektor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swasta</a:t>
          </a:r>
          <a:endParaRPr lang="en-US" sz="1700" kern="1200" dirty="0"/>
        </a:p>
      </dsp:txBody>
      <dsp:txXfrm>
        <a:off x="5299204" y="2677887"/>
        <a:ext cx="2339916" cy="713389"/>
      </dsp:txXfrm>
    </dsp:sp>
    <dsp:sp modelId="{2352CAA9-8C5F-F849-BAB4-EBBB19A15DB5}">
      <dsp:nvSpPr>
        <dsp:cNvPr id="0" name=""/>
        <dsp:cNvSpPr/>
      </dsp:nvSpPr>
      <dsp:spPr>
        <a:xfrm>
          <a:off x="5299204" y="3569623"/>
          <a:ext cx="2339916" cy="713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Penguatan</a:t>
          </a:r>
          <a:r>
            <a:rPr lang="en-US" sz="1700" kern="1200" dirty="0" smtClean="0"/>
            <a:t> data </a:t>
          </a:r>
          <a:r>
            <a:rPr lang="en-US" sz="1700" i="1" kern="1200" dirty="0" smtClean="0"/>
            <a:t>(real time)</a:t>
          </a:r>
          <a:endParaRPr lang="en-US" sz="1700" kern="1200" dirty="0"/>
        </a:p>
      </dsp:txBody>
      <dsp:txXfrm>
        <a:off x="5299204" y="3569623"/>
        <a:ext cx="2339916" cy="7133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2073"/>
          <a:ext cx="88438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2073"/>
          <a:ext cx="3745543" cy="4242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b="0" kern="1200" dirty="0" err="1" smtClean="0">
              <a:latin typeface="Century Gothic"/>
              <a:cs typeface="Century Gothic"/>
            </a:rPr>
            <a:t>Mencapai</a:t>
          </a:r>
          <a:r>
            <a:rPr lang="en-CA" sz="1700" b="0" kern="1200" dirty="0" smtClean="0">
              <a:latin typeface="Century Gothic"/>
              <a:cs typeface="Century Gothic"/>
            </a:rPr>
            <a:t> target MCPR 2015 </a:t>
          </a:r>
          <a:r>
            <a:rPr lang="en-CA" sz="1700" b="0" kern="1200" dirty="0" err="1" smtClean="0">
              <a:latin typeface="Century Gothic"/>
              <a:cs typeface="Century Gothic"/>
            </a:rPr>
            <a:t>melalui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peningkatan</a:t>
          </a:r>
          <a:r>
            <a:rPr lang="en-CA" sz="1700" b="0" kern="1200" dirty="0" smtClean="0">
              <a:latin typeface="Century Gothic"/>
              <a:cs typeface="Century Gothic"/>
            </a:rPr>
            <a:t> KB </a:t>
          </a:r>
          <a:r>
            <a:rPr lang="en-CA" sz="1700" b="0" kern="1200" dirty="0" err="1" smtClean="0">
              <a:latin typeface="Century Gothic"/>
              <a:cs typeface="Century Gothic"/>
            </a:rPr>
            <a:t>secara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umum</a:t>
          </a:r>
          <a:r>
            <a:rPr lang="en-CA" sz="1700" b="0" kern="1200" dirty="0" smtClean="0">
              <a:latin typeface="Century Gothic"/>
              <a:cs typeface="Century Gothic"/>
            </a:rPr>
            <a:t>, </a:t>
          </a:r>
          <a:r>
            <a:rPr lang="en-CA" sz="1700" b="0" kern="1200" dirty="0" err="1" smtClean="0">
              <a:latin typeface="Century Gothic"/>
              <a:cs typeface="Century Gothic"/>
            </a:rPr>
            <a:t>khususnya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penggunaan</a:t>
          </a:r>
          <a:r>
            <a:rPr lang="en-CA" sz="1700" b="0" kern="1200" dirty="0" smtClean="0">
              <a:latin typeface="Century Gothic"/>
              <a:cs typeface="Century Gothic"/>
            </a:rPr>
            <a:t> MKJP </a:t>
          </a:r>
          <a:r>
            <a:rPr lang="en-CA" sz="1700" b="0" kern="1200" dirty="0" err="1" smtClean="0">
              <a:latin typeface="Century Gothic"/>
              <a:cs typeface="Century Gothic"/>
            </a:rPr>
            <a:t>secara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nasional</a:t>
          </a:r>
          <a:r>
            <a:rPr lang="en-CA" sz="1700" b="0" kern="1200" dirty="0" smtClean="0">
              <a:latin typeface="Century Gothic"/>
              <a:cs typeface="Century Gothic"/>
            </a:rPr>
            <a:t>, </a:t>
          </a:r>
          <a:r>
            <a:rPr lang="en-CA" sz="1700" b="0" kern="1200" dirty="0" err="1" smtClean="0">
              <a:latin typeface="Century Gothic"/>
              <a:cs typeface="Century Gothic"/>
            </a:rPr>
            <a:t>dengan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mengutamakan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daerah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prioritas</a:t>
          </a:r>
          <a:r>
            <a:rPr lang="en-CA" sz="1700" b="0" kern="1200" dirty="0" smtClean="0">
              <a:latin typeface="Century Gothic"/>
              <a:cs typeface="Century Gothic"/>
            </a:rPr>
            <a:t> yang </a:t>
          </a:r>
          <a:r>
            <a:rPr lang="en-CA" sz="1700" b="0" kern="1200" dirty="0" err="1" smtClean="0">
              <a:latin typeface="Century Gothic"/>
              <a:cs typeface="Century Gothic"/>
            </a:rPr>
            <a:t>telah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ditetapkan</a:t>
          </a:r>
          <a:r>
            <a:rPr lang="en-CA" sz="1700" b="0" kern="1200" dirty="0" smtClean="0">
              <a:latin typeface="Century Gothic"/>
              <a:cs typeface="Century Gothic"/>
            </a:rPr>
            <a:t> BKKBN </a:t>
          </a:r>
          <a:r>
            <a:rPr lang="en-CA" sz="1700" b="0" kern="1200" dirty="0" err="1" smtClean="0">
              <a:latin typeface="Century Gothic"/>
              <a:cs typeface="Century Gothic"/>
            </a:rPr>
            <a:t>dan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Kemenkes</a:t>
          </a:r>
          <a:endParaRPr lang="en-CA" sz="1700" b="0" kern="1200" dirty="0" smtClean="0">
            <a:latin typeface="Century Gothic"/>
            <a:cs typeface="Century Gothic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700" b="0" kern="1200" dirty="0" smtClean="0">
            <a:latin typeface="Century Gothic"/>
            <a:cs typeface="Century Gothic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b="0" kern="1200" dirty="0" err="1" smtClean="0">
              <a:latin typeface="Century Gothic"/>
              <a:cs typeface="Century Gothic"/>
            </a:rPr>
            <a:t>Kampanye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i="1" kern="1200" dirty="0" smtClean="0">
              <a:latin typeface="Century Gothic"/>
              <a:cs typeface="Century Gothic"/>
            </a:rPr>
            <a:t>non-branded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terpadu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untuk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memperkuat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tampilan</a:t>
          </a:r>
          <a:r>
            <a:rPr lang="en-CA" sz="1700" b="0" kern="1200" dirty="0" smtClean="0">
              <a:latin typeface="Century Gothic"/>
              <a:cs typeface="Century Gothic"/>
            </a:rPr>
            <a:t> program KB </a:t>
          </a:r>
          <a:r>
            <a:rPr lang="en-CA" sz="1700" b="0" kern="1200" dirty="0" err="1" smtClean="0">
              <a:latin typeface="Century Gothic"/>
              <a:cs typeface="Century Gothic"/>
            </a:rPr>
            <a:t>nasional</a:t>
          </a:r>
          <a:r>
            <a:rPr lang="en-CA" sz="1700" b="0" kern="1200" dirty="0" smtClean="0">
              <a:latin typeface="Century Gothic"/>
              <a:cs typeface="Century Gothic"/>
            </a:rPr>
            <a:t>, </a:t>
          </a:r>
          <a:r>
            <a:rPr lang="en-CA" sz="1700" b="0" kern="1200" dirty="0" err="1" smtClean="0">
              <a:latin typeface="Century Gothic"/>
              <a:cs typeface="Century Gothic"/>
            </a:rPr>
            <a:t>dan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mempertajam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referensi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masyarakat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akan</a:t>
          </a:r>
          <a:r>
            <a:rPr lang="en-CA" sz="1700" b="0" kern="1200" dirty="0" smtClean="0">
              <a:latin typeface="Century Gothic"/>
              <a:cs typeface="Century Gothic"/>
            </a:rPr>
            <a:t> MKJP. </a:t>
          </a:r>
          <a:r>
            <a:rPr lang="en-CA" sz="1700" b="0" kern="1200" dirty="0" err="1" smtClean="0">
              <a:latin typeface="Century Gothic"/>
              <a:cs typeface="Century Gothic"/>
            </a:rPr>
            <a:t>Kampanye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akan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menekankan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pesan-pesan</a:t>
          </a:r>
          <a:r>
            <a:rPr lang="en-CA" sz="1700" b="0" kern="1200" dirty="0" smtClean="0">
              <a:latin typeface="Century Gothic"/>
              <a:cs typeface="Century Gothic"/>
            </a:rPr>
            <a:t> yang </a:t>
          </a:r>
          <a:r>
            <a:rPr lang="en-CA" sz="1700" b="0" kern="1200" dirty="0" err="1" smtClean="0">
              <a:latin typeface="Century Gothic"/>
              <a:cs typeface="Century Gothic"/>
            </a:rPr>
            <a:t>dekat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dengan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kehidupan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masyarakat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dan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mudah</a:t>
          </a:r>
          <a:r>
            <a:rPr lang="en-CA" sz="1700" b="0" kern="1200" dirty="0" smtClean="0">
              <a:latin typeface="Century Gothic"/>
              <a:cs typeface="Century Gothic"/>
            </a:rPr>
            <a:t> </a:t>
          </a:r>
          <a:r>
            <a:rPr lang="en-CA" sz="1700" b="0" kern="1200" dirty="0" err="1" smtClean="0">
              <a:latin typeface="Century Gothic"/>
              <a:cs typeface="Century Gothic"/>
            </a:rPr>
            <a:t>dimengerti</a:t>
          </a:r>
          <a:endParaRPr lang="en-CA" sz="1700" b="0" kern="1200" dirty="0" smtClean="0">
            <a:latin typeface="Century Gothic"/>
            <a:cs typeface="Century Gothic"/>
          </a:endParaRPr>
        </a:p>
      </dsp:txBody>
      <dsp:txXfrm>
        <a:off x="0" y="2073"/>
        <a:ext cx="3745543" cy="4242289"/>
      </dsp:txXfrm>
    </dsp:sp>
    <dsp:sp modelId="{6B2BC602-1993-A845-894C-C9D16BEEA693}">
      <dsp:nvSpPr>
        <dsp:cNvPr id="0" name=""/>
        <dsp:cNvSpPr/>
      </dsp:nvSpPr>
      <dsp:spPr>
        <a:xfrm>
          <a:off x="4310107" y="2073"/>
          <a:ext cx="3942610" cy="13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err="1" smtClean="0">
              <a:cs typeface="Century Gothic"/>
            </a:rPr>
            <a:t>Penayangan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b="1" kern="1200" dirty="0" err="1" smtClean="0">
              <a:cs typeface="Century Gothic"/>
            </a:rPr>
            <a:t>Iklan</a:t>
          </a:r>
          <a:r>
            <a:rPr lang="en-CA" sz="1500" b="1" kern="1200" dirty="0" smtClean="0">
              <a:cs typeface="Century Gothic"/>
            </a:rPr>
            <a:t> TV </a:t>
          </a:r>
          <a:r>
            <a:rPr lang="en-CA" sz="1500" kern="1200" dirty="0" err="1" smtClean="0">
              <a:cs typeface="Century Gothic"/>
              <a:sym typeface="Wingdings"/>
            </a:rPr>
            <a:t>pada</a:t>
          </a:r>
          <a:r>
            <a:rPr lang="en-CA" sz="1500" kern="1200" dirty="0" smtClean="0">
              <a:cs typeface="Century Gothic"/>
              <a:sym typeface="Wingdings"/>
            </a:rPr>
            <a:t> program yang </a:t>
          </a:r>
          <a:r>
            <a:rPr lang="en-CA" sz="1500" kern="1200" dirty="0" err="1" smtClean="0">
              <a:cs typeface="Century Gothic"/>
              <a:sym typeface="Wingdings"/>
            </a:rPr>
            <a:t>memiliki</a:t>
          </a:r>
          <a:r>
            <a:rPr lang="en-CA" sz="1500" kern="1200" dirty="0" smtClean="0">
              <a:cs typeface="Century Gothic"/>
              <a:sym typeface="Wingdings"/>
            </a:rPr>
            <a:t> media index </a:t>
          </a:r>
          <a:r>
            <a:rPr lang="en-CA" sz="1500" kern="1200" dirty="0" err="1" smtClean="0">
              <a:cs typeface="Century Gothic"/>
              <a:sym typeface="Wingdings"/>
            </a:rPr>
            <a:t>dan</a:t>
          </a:r>
          <a:r>
            <a:rPr lang="en-CA" sz="1500" kern="1200" dirty="0" smtClean="0">
              <a:cs typeface="Century Gothic"/>
              <a:sym typeface="Wingdings"/>
            </a:rPr>
            <a:t> rating </a:t>
          </a:r>
          <a:r>
            <a:rPr lang="en-CA" sz="1500" kern="1200" dirty="0" err="1" smtClean="0">
              <a:cs typeface="Century Gothic"/>
              <a:sym typeface="Wingdings"/>
            </a:rPr>
            <a:t>tinggi</a:t>
          </a:r>
          <a:r>
            <a:rPr lang="en-CA" sz="1500" kern="1200" dirty="0" smtClean="0">
              <a:cs typeface="Century Gothic"/>
              <a:sym typeface="Wingdings"/>
            </a:rPr>
            <a:t> </a:t>
          </a:r>
          <a:r>
            <a:rPr lang="en-CA" sz="1500" kern="1200" dirty="0" err="1" smtClean="0">
              <a:cs typeface="Century Gothic"/>
              <a:sym typeface="Wingdings"/>
            </a:rPr>
            <a:t>dikalangan</a:t>
          </a:r>
          <a:r>
            <a:rPr lang="en-CA" sz="1500" kern="1200" dirty="0" smtClean="0">
              <a:cs typeface="Century Gothic"/>
              <a:sym typeface="Wingdings"/>
            </a:rPr>
            <a:t> </a:t>
          </a:r>
          <a:r>
            <a:rPr lang="en-CA" sz="1500" kern="1200" dirty="0" err="1" smtClean="0">
              <a:cs typeface="Century Gothic"/>
              <a:sym typeface="Wingdings"/>
            </a:rPr>
            <a:t>perempuan</a:t>
          </a:r>
          <a:r>
            <a:rPr lang="en-CA" sz="1500" kern="1200" dirty="0" smtClean="0">
              <a:cs typeface="Century Gothic"/>
              <a:sym typeface="Wingdings"/>
            </a:rPr>
            <a:t> </a:t>
          </a:r>
          <a:r>
            <a:rPr lang="en-CA" sz="1500" kern="1200" dirty="0" err="1" smtClean="0">
              <a:cs typeface="Century Gothic"/>
              <a:sym typeface="Wingdings"/>
            </a:rPr>
            <a:t>usia</a:t>
          </a:r>
          <a:r>
            <a:rPr lang="en-CA" sz="1500" kern="1200" dirty="0" smtClean="0">
              <a:cs typeface="Century Gothic"/>
              <a:sym typeface="Wingdings"/>
            </a:rPr>
            <a:t> </a:t>
          </a:r>
          <a:r>
            <a:rPr lang="en-CA" sz="1500" kern="1200" dirty="0" err="1" smtClean="0">
              <a:cs typeface="Century Gothic"/>
              <a:sym typeface="Wingdings"/>
            </a:rPr>
            <a:t>reproduksi</a:t>
          </a:r>
          <a:r>
            <a:rPr lang="en-CA" sz="1500" kern="1200" dirty="0" smtClean="0">
              <a:cs typeface="Century Gothic"/>
              <a:sym typeface="Wingdings"/>
            </a:rPr>
            <a:t>.</a:t>
          </a:r>
          <a:endParaRPr lang="en-US" sz="1500" kern="1200" dirty="0"/>
        </a:p>
      </dsp:txBody>
      <dsp:txXfrm>
        <a:off x="4310107" y="2073"/>
        <a:ext cx="3942610" cy="1325715"/>
      </dsp:txXfrm>
    </dsp:sp>
    <dsp:sp modelId="{BA90156C-B34C-144C-B37C-FDC0B841E556}">
      <dsp:nvSpPr>
        <dsp:cNvPr id="0" name=""/>
        <dsp:cNvSpPr/>
      </dsp:nvSpPr>
      <dsp:spPr>
        <a:xfrm>
          <a:off x="3745543" y="1394074"/>
          <a:ext cx="50921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2231A6-77CF-5440-9977-3C59E01D63A9}">
      <dsp:nvSpPr>
        <dsp:cNvPr id="0" name=""/>
        <dsp:cNvSpPr/>
      </dsp:nvSpPr>
      <dsp:spPr>
        <a:xfrm>
          <a:off x="4293518" y="1460360"/>
          <a:ext cx="4086964" cy="13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err="1" smtClean="0">
              <a:cs typeface="Century Gothic"/>
            </a:rPr>
            <a:t>Menjalankan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b="1" kern="1200" dirty="0" err="1" smtClean="0">
              <a:cs typeface="Century Gothic"/>
            </a:rPr>
            <a:t>kampanye</a:t>
          </a:r>
          <a:r>
            <a:rPr lang="en-CA" sz="1500" b="1" kern="1200" dirty="0" smtClean="0">
              <a:cs typeface="Century Gothic"/>
            </a:rPr>
            <a:t> media </a:t>
          </a:r>
          <a:r>
            <a:rPr lang="en-CA" sz="1500" b="1" kern="1200" dirty="0" err="1" smtClean="0">
              <a:cs typeface="Century Gothic"/>
            </a:rPr>
            <a:t>cetak</a:t>
          </a:r>
          <a:r>
            <a:rPr lang="en-CA" sz="1500" b="1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dengan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fokus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publikasi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khusus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perempuan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dan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surat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kabar</a:t>
          </a:r>
          <a:r>
            <a:rPr lang="en-CA" sz="1500" kern="1200" dirty="0" smtClean="0">
              <a:cs typeface="Century Gothic"/>
            </a:rPr>
            <a:t> (</a:t>
          </a:r>
          <a:r>
            <a:rPr lang="en-CA" sz="1500" kern="1200" dirty="0" err="1" smtClean="0">
              <a:cs typeface="Century Gothic"/>
            </a:rPr>
            <a:t>nasional</a:t>
          </a:r>
          <a:r>
            <a:rPr lang="en-CA" sz="1500" kern="1200" dirty="0" smtClean="0">
              <a:cs typeface="Century Gothic"/>
            </a:rPr>
            <a:t>/</a:t>
          </a:r>
          <a:r>
            <a:rPr lang="en-CA" sz="1500" kern="1200" dirty="0" err="1" smtClean="0">
              <a:cs typeface="Century Gothic"/>
            </a:rPr>
            <a:t>lokal</a:t>
          </a:r>
          <a:r>
            <a:rPr lang="en-CA" sz="1500" kern="1200" dirty="0" smtClean="0">
              <a:cs typeface="Century Gothic"/>
            </a:rPr>
            <a:t>) </a:t>
          </a:r>
          <a:r>
            <a:rPr lang="en-CA" sz="1500" kern="1200" dirty="0" err="1" smtClean="0">
              <a:cs typeface="Century Gothic"/>
            </a:rPr>
            <a:t>untuk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menjangkau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jaringan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pembaca</a:t>
          </a:r>
          <a:r>
            <a:rPr lang="en-CA" sz="1500" kern="1200" dirty="0" smtClean="0">
              <a:cs typeface="Century Gothic"/>
            </a:rPr>
            <a:t> yang </a:t>
          </a:r>
          <a:r>
            <a:rPr lang="en-CA" sz="1500" kern="1200" dirty="0" err="1" smtClean="0">
              <a:cs typeface="Century Gothic"/>
            </a:rPr>
            <a:t>luas</a:t>
          </a:r>
          <a:r>
            <a:rPr lang="en-CA" sz="1500" kern="1200" dirty="0" smtClean="0">
              <a:cs typeface="Century Gothic"/>
            </a:rPr>
            <a:t>, </a:t>
          </a:r>
          <a:r>
            <a:rPr lang="en-CA" sz="1500" kern="1200" dirty="0" err="1" smtClean="0">
              <a:cs typeface="Century Gothic"/>
            </a:rPr>
            <a:t>terutama</a:t>
          </a:r>
          <a:r>
            <a:rPr lang="en-CA" sz="1500" kern="1200" dirty="0" smtClean="0">
              <a:cs typeface="Century Gothic"/>
            </a:rPr>
            <a:t> di </a:t>
          </a:r>
          <a:r>
            <a:rPr lang="en-CA" sz="1500" kern="1200" dirty="0" err="1" smtClean="0">
              <a:cs typeface="Century Gothic"/>
            </a:rPr>
            <a:t>daerah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prioritas</a:t>
          </a:r>
          <a:r>
            <a:rPr lang="en-CA" sz="1500" kern="1200" dirty="0" smtClean="0">
              <a:cs typeface="Century Gothic"/>
            </a:rPr>
            <a:t>.</a:t>
          </a:r>
          <a:endParaRPr lang="en-US" sz="1500" kern="1200" dirty="0"/>
        </a:p>
      </dsp:txBody>
      <dsp:txXfrm>
        <a:off x="4293518" y="1460360"/>
        <a:ext cx="4086964" cy="1325715"/>
      </dsp:txXfrm>
    </dsp:sp>
    <dsp:sp modelId="{65984CC4-287E-5040-ADB3-5EFF80FF0D3B}">
      <dsp:nvSpPr>
        <dsp:cNvPr id="0" name=""/>
        <dsp:cNvSpPr/>
      </dsp:nvSpPr>
      <dsp:spPr>
        <a:xfrm>
          <a:off x="3745543" y="2786075"/>
          <a:ext cx="50921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1D8A36-EF8F-5A46-BE77-B146E1F69EE9}">
      <dsp:nvSpPr>
        <dsp:cNvPr id="0" name=""/>
        <dsp:cNvSpPr/>
      </dsp:nvSpPr>
      <dsp:spPr>
        <a:xfrm>
          <a:off x="4321799" y="2852361"/>
          <a:ext cx="3889196" cy="13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err="1" smtClean="0">
              <a:cs typeface="Century Gothic"/>
            </a:rPr>
            <a:t>Menjalankan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b="1" kern="1200" dirty="0" smtClean="0">
              <a:cs typeface="Century Gothic"/>
            </a:rPr>
            <a:t>radio program</a:t>
          </a:r>
          <a:r>
            <a:rPr lang="en-CA" sz="1500" kern="1200" dirty="0" smtClean="0">
              <a:cs typeface="Century Gothic"/>
            </a:rPr>
            <a:t> yang </a:t>
          </a:r>
          <a:r>
            <a:rPr lang="en-CA" sz="1500" kern="1200" dirty="0" err="1" smtClean="0">
              <a:cs typeface="Century Gothic"/>
            </a:rPr>
            <a:t>terdiri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dari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iklan</a:t>
          </a:r>
          <a:r>
            <a:rPr lang="en-CA" sz="1500" kern="1200" dirty="0" smtClean="0">
              <a:cs typeface="Century Gothic"/>
            </a:rPr>
            <a:t> radio 60 </a:t>
          </a:r>
          <a:r>
            <a:rPr lang="en-CA" sz="1500" kern="1200" dirty="0" err="1" smtClean="0">
              <a:cs typeface="Century Gothic"/>
            </a:rPr>
            <a:t>detik</a:t>
          </a:r>
          <a:r>
            <a:rPr lang="en-CA" sz="1500" kern="1200" dirty="0" smtClean="0">
              <a:cs typeface="Century Gothic"/>
            </a:rPr>
            <a:t>, </a:t>
          </a:r>
          <a:r>
            <a:rPr lang="en-CA" sz="1500" kern="1200" dirty="0" err="1" smtClean="0">
              <a:cs typeface="Century Gothic"/>
            </a:rPr>
            <a:t>dengan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kombinasi</a:t>
          </a:r>
          <a:r>
            <a:rPr lang="en-CA" sz="1500" kern="1200" dirty="0" smtClean="0">
              <a:cs typeface="Century Gothic"/>
            </a:rPr>
            <a:t>  talk-shows di </a:t>
          </a:r>
          <a:r>
            <a:rPr lang="en-CA" sz="1500" kern="1200" dirty="0" err="1" smtClean="0">
              <a:cs typeface="Century Gothic"/>
            </a:rPr>
            <a:t>daerah</a:t>
          </a:r>
          <a:r>
            <a:rPr lang="en-CA" sz="1500" kern="1200" dirty="0" smtClean="0">
              <a:cs typeface="Century Gothic"/>
            </a:rPr>
            <a:t> </a:t>
          </a:r>
          <a:r>
            <a:rPr lang="en-CA" sz="1500" kern="1200" dirty="0" err="1" smtClean="0">
              <a:cs typeface="Century Gothic"/>
            </a:rPr>
            <a:t>prioritas</a:t>
          </a:r>
          <a:r>
            <a:rPr lang="en-CA" sz="1500" kern="1200" dirty="0" smtClean="0">
              <a:cs typeface="Century Gothic"/>
            </a:rPr>
            <a:t>.</a:t>
          </a:r>
          <a:endParaRPr lang="en-US" sz="1500" kern="1200" dirty="0"/>
        </a:p>
      </dsp:txBody>
      <dsp:txXfrm>
        <a:off x="4321799" y="2852361"/>
        <a:ext cx="3889196" cy="1325715"/>
      </dsp:txXfrm>
    </dsp:sp>
    <dsp:sp modelId="{2AED27CD-5462-E04F-A102-95BDC8804FAE}">
      <dsp:nvSpPr>
        <dsp:cNvPr id="0" name=""/>
        <dsp:cNvSpPr/>
      </dsp:nvSpPr>
      <dsp:spPr>
        <a:xfrm>
          <a:off x="3745543" y="4178076"/>
          <a:ext cx="50921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1830"/>
          <a:ext cx="88438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1830"/>
          <a:ext cx="3745543" cy="374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cs typeface="Century Gothic"/>
            </a:rPr>
            <a:t>Bekerjasama</a:t>
          </a:r>
          <a:r>
            <a:rPr lang="en-US" sz="2000" b="0" kern="1200" dirty="0" smtClean="0">
              <a:cs typeface="Century Gothic"/>
            </a:rPr>
            <a:t> </a:t>
          </a:r>
          <a:r>
            <a:rPr lang="en-US" sz="2000" b="0" kern="1200" dirty="0" err="1" smtClean="0">
              <a:cs typeface="Century Gothic"/>
            </a:rPr>
            <a:t>dengan</a:t>
          </a:r>
          <a:r>
            <a:rPr lang="en-US" sz="2000" b="0" kern="1200" dirty="0" smtClean="0">
              <a:cs typeface="Century Gothic"/>
            </a:rPr>
            <a:t> </a:t>
          </a:r>
          <a:r>
            <a:rPr lang="en-US" sz="2000" b="0" kern="1200" dirty="0" err="1" smtClean="0">
              <a:cs typeface="Century Gothic"/>
            </a:rPr>
            <a:t>Bidan</a:t>
          </a:r>
          <a:r>
            <a:rPr lang="en-US" sz="2000" b="0" kern="1200" dirty="0" smtClean="0">
              <a:cs typeface="Century Gothic"/>
            </a:rPr>
            <a:t> </a:t>
          </a:r>
          <a:r>
            <a:rPr lang="en-US" sz="2000" b="0" kern="1200" dirty="0" err="1" smtClean="0">
              <a:cs typeface="Century Gothic"/>
            </a:rPr>
            <a:t>untuk</a:t>
          </a:r>
          <a:r>
            <a:rPr lang="en-US" sz="2000" b="0" kern="1200" dirty="0" smtClean="0">
              <a:cs typeface="Century Gothic"/>
            </a:rPr>
            <a:t> </a:t>
          </a:r>
          <a:r>
            <a:rPr lang="en-US" sz="2000" b="0" kern="1200" dirty="0" err="1" smtClean="0">
              <a:cs typeface="Century Gothic"/>
            </a:rPr>
            <a:t>meningkatkan</a:t>
          </a:r>
          <a:r>
            <a:rPr lang="en-US" sz="2000" b="0" kern="1200" dirty="0" smtClean="0">
              <a:cs typeface="Century Gothic"/>
            </a:rPr>
            <a:t> </a:t>
          </a:r>
          <a:r>
            <a:rPr lang="en-US" sz="2000" b="0" kern="1200" dirty="0" err="1" smtClean="0">
              <a:cs typeface="Century Gothic"/>
            </a:rPr>
            <a:t>distribusi</a:t>
          </a:r>
          <a:r>
            <a:rPr lang="en-US" sz="2000" b="0" kern="1200" dirty="0" smtClean="0">
              <a:cs typeface="Century Gothic"/>
            </a:rPr>
            <a:t> </a:t>
          </a:r>
          <a:r>
            <a:rPr lang="en-US" sz="2000" b="0" kern="1200" dirty="0" err="1" smtClean="0">
              <a:cs typeface="Century Gothic"/>
            </a:rPr>
            <a:t>dan</a:t>
          </a:r>
          <a:r>
            <a:rPr lang="en-US" sz="2000" b="0" kern="1200" dirty="0" smtClean="0">
              <a:cs typeface="Century Gothic"/>
            </a:rPr>
            <a:t> </a:t>
          </a:r>
          <a:r>
            <a:rPr lang="en-US" sz="2000" b="0" kern="1200" dirty="0" err="1" smtClean="0">
              <a:cs typeface="Century Gothic"/>
            </a:rPr>
            <a:t>penggunaan</a:t>
          </a:r>
          <a:r>
            <a:rPr lang="en-US" sz="2000" b="0" kern="1200" dirty="0" smtClean="0">
              <a:cs typeface="Century Gothic"/>
            </a:rPr>
            <a:t> MKJP</a:t>
          </a:r>
          <a:endParaRPr lang="en-CA" sz="2000" b="0" kern="1200" dirty="0" smtClean="0">
            <a:latin typeface="Century Gothic"/>
            <a:cs typeface="Century Gothic"/>
          </a:endParaRPr>
        </a:p>
      </dsp:txBody>
      <dsp:txXfrm>
        <a:off x="0" y="1830"/>
        <a:ext cx="3745543" cy="3744901"/>
      </dsp:txXfrm>
    </dsp:sp>
    <dsp:sp modelId="{6B2BC602-1993-A845-894C-C9D16BEEA693}">
      <dsp:nvSpPr>
        <dsp:cNvPr id="0" name=""/>
        <dsp:cNvSpPr/>
      </dsp:nvSpPr>
      <dsp:spPr>
        <a:xfrm>
          <a:off x="4238349" y="1830"/>
          <a:ext cx="4605517" cy="1740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cs typeface="Century Gothic"/>
            </a:rPr>
            <a:t>Merancang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dan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melaksanakan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sesi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pelatihan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refrehment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untuk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bidan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mengenai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teknik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pemasangan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dan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pencabutan</a:t>
          </a:r>
          <a:r>
            <a:rPr lang="en-US" sz="1600" kern="1200" dirty="0" smtClean="0">
              <a:cs typeface="Century Gothic"/>
            </a:rPr>
            <a:t> IUD/</a:t>
          </a:r>
          <a:r>
            <a:rPr lang="en-US" sz="1600" kern="1200" dirty="0" err="1" smtClean="0">
              <a:cs typeface="Century Gothic"/>
            </a:rPr>
            <a:t>implan</a:t>
          </a:r>
          <a:r>
            <a:rPr lang="en-US" sz="1600" kern="1200" dirty="0" smtClean="0">
              <a:cs typeface="Century Gothic"/>
            </a:rPr>
            <a:t> yang </a:t>
          </a:r>
          <a:r>
            <a:rPr lang="en-US" sz="1600" kern="1200" dirty="0" err="1" smtClean="0">
              <a:cs typeface="Century Gothic"/>
            </a:rPr>
            <a:t>aman</a:t>
          </a:r>
          <a:r>
            <a:rPr lang="en-US" sz="1600" kern="1200" dirty="0" smtClean="0">
              <a:cs typeface="Century Gothic"/>
            </a:rPr>
            <a:t>. </a:t>
          </a:r>
          <a:r>
            <a:rPr lang="en-US" sz="1600" kern="1200" dirty="0" err="1" smtClean="0">
              <a:cs typeface="Century Gothic"/>
            </a:rPr>
            <a:t>Rincian</a:t>
          </a:r>
          <a:r>
            <a:rPr lang="en-US" sz="1600" kern="1200" dirty="0" smtClean="0">
              <a:cs typeface="Century Gothic"/>
            </a:rPr>
            <a:t> agenda </a:t>
          </a:r>
          <a:r>
            <a:rPr lang="en-US" sz="1600" kern="1200" dirty="0" err="1" smtClean="0">
              <a:cs typeface="Century Gothic"/>
            </a:rPr>
            <a:t>pelatihan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akan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dikembangkan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berdasarkan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konsultasi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dengan</a:t>
          </a:r>
          <a:r>
            <a:rPr lang="en-US" sz="1600" kern="1200" dirty="0" smtClean="0">
              <a:cs typeface="Century Gothic"/>
            </a:rPr>
            <a:t> IBI </a:t>
          </a:r>
          <a:r>
            <a:rPr lang="en-US" sz="1600" kern="1200" dirty="0" err="1" smtClean="0">
              <a:cs typeface="Century Gothic"/>
            </a:rPr>
            <a:t>dan</a:t>
          </a:r>
          <a:r>
            <a:rPr lang="en-US" sz="1600" kern="1200" dirty="0" smtClean="0">
              <a:cs typeface="Century Gothic"/>
            </a:rPr>
            <a:t> stakeholder </a:t>
          </a:r>
          <a:r>
            <a:rPr lang="en-US" sz="1600" kern="1200" dirty="0" err="1" smtClean="0">
              <a:cs typeface="Century Gothic"/>
            </a:rPr>
            <a:t>lainnya</a:t>
          </a:r>
          <a:r>
            <a:rPr lang="en-US" sz="1600" kern="1200" dirty="0" smtClean="0">
              <a:cs typeface="Century Gothic"/>
            </a:rPr>
            <a:t>, </a:t>
          </a:r>
          <a:r>
            <a:rPr lang="en-US" sz="1600" kern="1200" dirty="0" err="1" smtClean="0">
              <a:cs typeface="Century Gothic"/>
            </a:rPr>
            <a:t>serta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setelah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wilayah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prioritas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ditentukan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oleh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pemerintah</a:t>
          </a:r>
          <a:endParaRPr lang="en-US" sz="1600" kern="1200" dirty="0"/>
        </a:p>
      </dsp:txBody>
      <dsp:txXfrm>
        <a:off x="4238349" y="1830"/>
        <a:ext cx="4605517" cy="1740793"/>
      </dsp:txXfrm>
    </dsp:sp>
    <dsp:sp modelId="{BA90156C-B34C-144C-B37C-FDC0B841E556}">
      <dsp:nvSpPr>
        <dsp:cNvPr id="0" name=""/>
        <dsp:cNvSpPr/>
      </dsp:nvSpPr>
      <dsp:spPr>
        <a:xfrm>
          <a:off x="3745543" y="1829664"/>
          <a:ext cx="50921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2231A6-77CF-5440-9977-3C59E01D63A9}">
      <dsp:nvSpPr>
        <dsp:cNvPr id="0" name=""/>
        <dsp:cNvSpPr/>
      </dsp:nvSpPr>
      <dsp:spPr>
        <a:xfrm>
          <a:off x="4293518" y="1916703"/>
          <a:ext cx="4086964" cy="1740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cs typeface="Century Gothic"/>
            </a:rPr>
            <a:t>Memastikan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ketersedian</a:t>
          </a:r>
          <a:r>
            <a:rPr lang="en-US" sz="1600" kern="1200" dirty="0" smtClean="0">
              <a:cs typeface="Century Gothic"/>
            </a:rPr>
            <a:t> MKJP di </a:t>
          </a:r>
          <a:r>
            <a:rPr lang="en-US" sz="1600" kern="1200" dirty="0" err="1" smtClean="0">
              <a:cs typeface="Century Gothic"/>
            </a:rPr>
            <a:t>klinik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swasta</a:t>
          </a:r>
          <a:r>
            <a:rPr lang="en-US" sz="1600" kern="1200" dirty="0" smtClean="0">
              <a:cs typeface="Century Gothic"/>
            </a:rPr>
            <a:t>, </a:t>
          </a:r>
          <a:r>
            <a:rPr lang="en-US" sz="1600" kern="1200" dirty="0" err="1" smtClean="0">
              <a:cs typeface="Century Gothic"/>
            </a:rPr>
            <a:t>dengan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memasukkan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syarat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pembelian</a:t>
          </a:r>
          <a:r>
            <a:rPr lang="en-US" sz="1600" kern="1200" dirty="0" smtClean="0">
              <a:cs typeface="Century Gothic"/>
            </a:rPr>
            <a:t> IUD/</a:t>
          </a:r>
          <a:r>
            <a:rPr lang="en-US" sz="1600" kern="1200" dirty="0" err="1" smtClean="0">
              <a:cs typeface="Century Gothic"/>
            </a:rPr>
            <a:t>implan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untuk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keikutsertaan</a:t>
          </a:r>
          <a:r>
            <a:rPr lang="en-US" sz="1600" kern="1200" dirty="0" smtClean="0">
              <a:cs typeface="Century Gothic"/>
            </a:rPr>
            <a:t> </a:t>
          </a:r>
          <a:r>
            <a:rPr lang="en-US" sz="1600" kern="1200" dirty="0" err="1" smtClean="0">
              <a:cs typeface="Century Gothic"/>
            </a:rPr>
            <a:t>sesi</a:t>
          </a:r>
          <a:r>
            <a:rPr lang="en-US" sz="1600" kern="1200" dirty="0" smtClean="0">
              <a:cs typeface="Century Gothic"/>
            </a:rPr>
            <a:t> refreshment</a:t>
          </a:r>
          <a:endParaRPr lang="en-US" sz="1600" kern="1200" dirty="0"/>
        </a:p>
      </dsp:txBody>
      <dsp:txXfrm>
        <a:off x="4293518" y="1916703"/>
        <a:ext cx="4086964" cy="1740793"/>
      </dsp:txXfrm>
    </dsp:sp>
    <dsp:sp modelId="{65984CC4-287E-5040-ADB3-5EFF80FF0D3B}">
      <dsp:nvSpPr>
        <dsp:cNvPr id="0" name=""/>
        <dsp:cNvSpPr/>
      </dsp:nvSpPr>
      <dsp:spPr>
        <a:xfrm>
          <a:off x="3745543" y="3657497"/>
          <a:ext cx="50921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0"/>
          <a:ext cx="8686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0"/>
          <a:ext cx="2618495" cy="27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/>
            <a:t>Mendukung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pemerintah</a:t>
          </a:r>
          <a:r>
            <a:rPr lang="en-US" sz="2400" b="0" kern="1200" dirty="0" smtClean="0"/>
            <a:t> Indonesia </a:t>
          </a:r>
          <a:r>
            <a:rPr lang="en-US" sz="2400" b="0" kern="1200" dirty="0" err="1" smtClean="0"/>
            <a:t>dalam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mencapai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tujuan</a:t>
          </a:r>
          <a:r>
            <a:rPr lang="en-US" sz="2400" b="0" kern="1200" dirty="0" smtClean="0"/>
            <a:t> program KB</a:t>
          </a:r>
          <a:endParaRPr lang="en-US" sz="2400" b="0" kern="1200" dirty="0"/>
        </a:p>
      </dsp:txBody>
      <dsp:txXfrm>
        <a:off x="0" y="0"/>
        <a:ext cx="2618495" cy="2713687"/>
      </dsp:txXfrm>
    </dsp:sp>
    <dsp:sp modelId="{6B2BC602-1993-A845-894C-C9D16BEEA693}">
      <dsp:nvSpPr>
        <dsp:cNvPr id="0" name=""/>
        <dsp:cNvSpPr/>
      </dsp:nvSpPr>
      <dsp:spPr>
        <a:xfrm>
          <a:off x="2734286" y="0"/>
          <a:ext cx="5952514" cy="246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err="1" smtClean="0"/>
            <a:t>Berkoordinasi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dengan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pemerintah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daerah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dan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melakukan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kegiatan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advokasi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dengan</a:t>
          </a:r>
          <a:r>
            <a:rPr lang="en-US" sz="2500" b="0" i="0" kern="1200" dirty="0" smtClean="0"/>
            <a:t> stakeholder </a:t>
          </a:r>
          <a:r>
            <a:rPr lang="en-US" sz="2500" b="0" i="0" kern="1200" dirty="0" err="1" smtClean="0"/>
            <a:t>lokal</a:t>
          </a:r>
          <a:r>
            <a:rPr lang="en-US" sz="2500" b="0" i="0" kern="1200" dirty="0" smtClean="0"/>
            <a:t> </a:t>
          </a:r>
          <a:endParaRPr lang="en-US" sz="2500" b="0" i="0" kern="1200" dirty="0"/>
        </a:p>
      </dsp:txBody>
      <dsp:txXfrm>
        <a:off x="2734286" y="0"/>
        <a:ext cx="5952514" cy="2464579"/>
      </dsp:txXfrm>
    </dsp:sp>
    <dsp:sp modelId="{BA90156C-B34C-144C-B37C-FDC0B841E556}">
      <dsp:nvSpPr>
        <dsp:cNvPr id="0" name=""/>
        <dsp:cNvSpPr/>
      </dsp:nvSpPr>
      <dsp:spPr>
        <a:xfrm>
          <a:off x="2618495" y="2587808"/>
          <a:ext cx="59857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0"/>
          <a:ext cx="8686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0"/>
          <a:ext cx="2550212" cy="2964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/>
            <a:t>Mendukung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pemerintah</a:t>
          </a:r>
          <a:r>
            <a:rPr lang="en-US" sz="2400" b="0" kern="1200" dirty="0" smtClean="0"/>
            <a:t> Indonesia </a:t>
          </a:r>
          <a:r>
            <a:rPr lang="en-US" sz="2400" b="0" kern="1200" dirty="0" err="1" smtClean="0"/>
            <a:t>dalam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mencapai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tujuan</a:t>
          </a:r>
          <a:r>
            <a:rPr lang="en-US" sz="2400" b="0" kern="1200" dirty="0" smtClean="0"/>
            <a:t> program KB</a:t>
          </a:r>
          <a:endParaRPr lang="en-US" sz="2400" b="0" kern="1200" dirty="0"/>
        </a:p>
      </dsp:txBody>
      <dsp:txXfrm>
        <a:off x="0" y="0"/>
        <a:ext cx="2550212" cy="2964568"/>
      </dsp:txXfrm>
    </dsp:sp>
    <dsp:sp modelId="{6B2BC602-1993-A845-894C-C9D16BEEA693}">
      <dsp:nvSpPr>
        <dsp:cNvPr id="0" name=""/>
        <dsp:cNvSpPr/>
      </dsp:nvSpPr>
      <dsp:spPr>
        <a:xfrm>
          <a:off x="2665272" y="0"/>
          <a:ext cx="6021528" cy="269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err="1" smtClean="0"/>
            <a:t>Melakukan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kegiatan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penjangkauan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melalui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organisasi-organisasi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masyarakat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akar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rumput</a:t>
          </a:r>
          <a:r>
            <a:rPr lang="en-US" sz="2500" b="0" i="0" kern="1200" dirty="0" smtClean="0"/>
            <a:t> (</a:t>
          </a:r>
          <a:r>
            <a:rPr lang="en-US" sz="2500" b="0" i="0" kern="1200" dirty="0" err="1" smtClean="0"/>
            <a:t>Aisyiyah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Muhammadiyah</a:t>
          </a:r>
          <a:r>
            <a:rPr lang="en-US" sz="2500" b="0" i="0" kern="1200" dirty="0" smtClean="0"/>
            <a:t>, </a:t>
          </a:r>
          <a:r>
            <a:rPr lang="en-US" sz="2500" b="0" i="0" kern="1200" dirty="0" err="1" smtClean="0"/>
            <a:t>Muamalat</a:t>
          </a:r>
          <a:r>
            <a:rPr lang="en-US" sz="2500" b="0" i="0" kern="1200" dirty="0" smtClean="0"/>
            <a:t> NU, </a:t>
          </a:r>
          <a:r>
            <a:rPr lang="en-US" sz="2500" b="0" i="0" kern="1200" dirty="0" err="1" smtClean="0"/>
            <a:t>organisasi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gereja</a:t>
          </a:r>
          <a:r>
            <a:rPr lang="en-US" sz="2500" b="0" i="0" kern="1200" dirty="0" smtClean="0"/>
            <a:t>, </a:t>
          </a:r>
          <a:r>
            <a:rPr lang="en-US" sz="2500" b="0" i="0" kern="1200" dirty="0" err="1" smtClean="0"/>
            <a:t>Gabungan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Organisasi</a:t>
          </a:r>
          <a:r>
            <a:rPr lang="en-US" sz="2500" b="0" i="0" kern="1200" dirty="0" smtClean="0"/>
            <a:t> </a:t>
          </a:r>
          <a:r>
            <a:rPr lang="en-US" sz="2500" b="0" i="0" kern="1200" dirty="0" err="1" smtClean="0"/>
            <a:t>Wanita</a:t>
          </a:r>
          <a:r>
            <a:rPr lang="en-US" sz="2500" b="0" i="0" kern="1200" dirty="0" smtClean="0"/>
            <a:t>, </a:t>
          </a:r>
          <a:r>
            <a:rPr lang="en-US" sz="2500" b="0" i="0" kern="1200" dirty="0" err="1" smtClean="0"/>
            <a:t>dll</a:t>
          </a:r>
          <a:r>
            <a:rPr lang="en-US" sz="2500" b="0" i="0" kern="1200" dirty="0" smtClean="0"/>
            <a:t>)</a:t>
          </a:r>
          <a:endParaRPr lang="en-US" sz="2500" b="0" i="0" kern="1200" dirty="0"/>
        </a:p>
      </dsp:txBody>
      <dsp:txXfrm>
        <a:off x="2665272" y="0"/>
        <a:ext cx="6021528" cy="2692429"/>
      </dsp:txXfrm>
    </dsp:sp>
    <dsp:sp modelId="{BA90156C-B34C-144C-B37C-FDC0B841E556}">
      <dsp:nvSpPr>
        <dsp:cNvPr id="0" name=""/>
        <dsp:cNvSpPr/>
      </dsp:nvSpPr>
      <dsp:spPr>
        <a:xfrm>
          <a:off x="2550212" y="2827051"/>
          <a:ext cx="5829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0"/>
          <a:ext cx="8686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0"/>
          <a:ext cx="2642246" cy="27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/>
            <a:t>Meni</a:t>
          </a:r>
          <a:r>
            <a:rPr lang="en-US" sz="2400" b="0" kern="1200" dirty="0" err="1" smtClean="0">
              <a:solidFill>
                <a:srgbClr val="000000"/>
              </a:solidFill>
            </a:rPr>
            <a:t>ngkatkan</a:t>
          </a:r>
          <a:r>
            <a:rPr lang="en-US" sz="2400" b="0" kern="1200" dirty="0" smtClean="0">
              <a:solidFill>
                <a:srgbClr val="000000"/>
              </a:solidFill>
            </a:rPr>
            <a:t> </a:t>
          </a:r>
          <a:r>
            <a:rPr lang="en-US" sz="2400" b="0" kern="1200" dirty="0" err="1" smtClean="0">
              <a:solidFill>
                <a:srgbClr val="000000"/>
              </a:solidFill>
            </a:rPr>
            <a:t>mCPR</a:t>
          </a:r>
          <a:r>
            <a:rPr lang="en-US" sz="2400" b="0" kern="1200" dirty="0" smtClean="0">
              <a:solidFill>
                <a:srgbClr val="000000"/>
              </a:solidFill>
            </a:rPr>
            <a:t> di </a:t>
          </a:r>
          <a:r>
            <a:rPr lang="en-US" sz="2400" b="0" kern="1200" dirty="0" err="1" smtClean="0">
              <a:solidFill>
                <a:srgbClr val="000000"/>
              </a:solidFill>
            </a:rPr>
            <a:t>kab</a:t>
          </a:r>
          <a:r>
            <a:rPr lang="en-US" sz="2400" b="0" kern="1200" dirty="0" smtClean="0">
              <a:solidFill>
                <a:srgbClr val="000000"/>
              </a:solidFill>
            </a:rPr>
            <a:t>/</a:t>
          </a:r>
          <a:r>
            <a:rPr lang="en-US" sz="2400" b="0" kern="1200" dirty="0" err="1" smtClean="0">
              <a:solidFill>
                <a:srgbClr val="000000"/>
              </a:solidFill>
            </a:rPr>
            <a:t>kota</a:t>
          </a:r>
          <a:r>
            <a:rPr lang="en-US" sz="2400" b="0" kern="1200" dirty="0" smtClean="0">
              <a:solidFill>
                <a:srgbClr val="000000"/>
              </a:solidFill>
            </a:rPr>
            <a:t> </a:t>
          </a:r>
          <a:r>
            <a:rPr lang="en-US" sz="2400" b="0" kern="1200" dirty="0" err="1" smtClean="0">
              <a:solidFill>
                <a:srgbClr val="000000"/>
              </a:solidFill>
            </a:rPr>
            <a:t>terpilih</a:t>
          </a:r>
          <a:endParaRPr lang="en-US" sz="2400" b="0" kern="1200" dirty="0"/>
        </a:p>
      </dsp:txBody>
      <dsp:txXfrm>
        <a:off x="0" y="0"/>
        <a:ext cx="2642246" cy="2713687"/>
      </dsp:txXfrm>
    </dsp:sp>
    <dsp:sp modelId="{6B2BC602-1993-A845-894C-C9D16BEEA693}">
      <dsp:nvSpPr>
        <dsp:cNvPr id="0" name=""/>
        <dsp:cNvSpPr/>
      </dsp:nvSpPr>
      <dsp:spPr>
        <a:xfrm>
          <a:off x="3144175" y="0"/>
          <a:ext cx="5078726" cy="126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dirty="0" err="1" smtClean="0"/>
            <a:t>Kampanye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nasional</a:t>
          </a:r>
          <a:r>
            <a:rPr lang="en-US" sz="1700" i="1" kern="1200" dirty="0" smtClean="0"/>
            <a:t> yang </a:t>
          </a:r>
          <a:r>
            <a:rPr lang="en-US" sz="1700" i="1" kern="1200" dirty="0" err="1" smtClean="0"/>
            <a:t>terintegrasi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antara</a:t>
          </a:r>
          <a:r>
            <a:rPr lang="en-US" sz="1700" i="1" kern="1200" dirty="0" smtClean="0"/>
            <a:t> TV, Media </a:t>
          </a:r>
          <a:r>
            <a:rPr lang="en-US" sz="1700" i="1" kern="1200" dirty="0" err="1" smtClean="0"/>
            <a:t>sosial</a:t>
          </a:r>
          <a:r>
            <a:rPr lang="en-US" sz="1700" i="1" kern="1200" dirty="0" smtClean="0"/>
            <a:t>, </a:t>
          </a:r>
          <a:r>
            <a:rPr lang="en-US" sz="1700" i="1" kern="1200" dirty="0" err="1" smtClean="0"/>
            <a:t>dan</a:t>
          </a:r>
          <a:r>
            <a:rPr lang="en-US" sz="1700" i="1" kern="1200" dirty="0" smtClean="0"/>
            <a:t> Smartphone app</a:t>
          </a:r>
          <a:endParaRPr lang="en-US" sz="1700" kern="1200" dirty="0"/>
        </a:p>
      </dsp:txBody>
      <dsp:txXfrm>
        <a:off x="3144175" y="0"/>
        <a:ext cx="5078726" cy="1261440"/>
      </dsp:txXfrm>
    </dsp:sp>
    <dsp:sp modelId="{BA90156C-B34C-144C-B37C-FDC0B841E556}">
      <dsp:nvSpPr>
        <dsp:cNvPr id="0" name=""/>
        <dsp:cNvSpPr/>
      </dsp:nvSpPr>
      <dsp:spPr>
        <a:xfrm>
          <a:off x="2642246" y="1324512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C2FA2E-5172-9F4A-BE8C-A6406CDADE52}">
      <dsp:nvSpPr>
        <dsp:cNvPr id="0" name=""/>
        <dsp:cNvSpPr/>
      </dsp:nvSpPr>
      <dsp:spPr>
        <a:xfrm>
          <a:off x="3152651" y="1387584"/>
          <a:ext cx="5072384" cy="126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1" kern="1200" dirty="0" err="1" smtClean="0"/>
            <a:t>Pemanfaatan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kelompok-kelompok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sosial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untuk</a:t>
          </a:r>
          <a:r>
            <a:rPr lang="en-US" sz="1700" i="1" kern="1200" dirty="0" smtClean="0"/>
            <a:t>  </a:t>
          </a:r>
          <a:r>
            <a:rPr lang="en-US" sz="1700" i="1" kern="1200" dirty="0" err="1" smtClean="0"/>
            <a:t>sosialisasi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pesan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kunci</a:t>
          </a:r>
          <a:r>
            <a:rPr lang="en-US" sz="1700" i="1" kern="1200" dirty="0" smtClean="0"/>
            <a:t>, </a:t>
          </a:r>
          <a:r>
            <a:rPr lang="en-US" sz="1700" i="1" kern="1200" dirty="0" err="1" smtClean="0"/>
            <a:t>penggunaan</a:t>
          </a:r>
          <a:r>
            <a:rPr lang="en-US" sz="1700" i="1" kern="1200" dirty="0" smtClean="0"/>
            <a:t> App, </a:t>
          </a:r>
          <a:r>
            <a:rPr lang="en-US" sz="1700" i="1" kern="1200" dirty="0" err="1" smtClean="0"/>
            <a:t>dan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akses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terhadap</a:t>
          </a:r>
          <a:r>
            <a:rPr lang="en-US" sz="1700" i="1" kern="1200" dirty="0" smtClean="0"/>
            <a:t> </a:t>
          </a:r>
          <a:r>
            <a:rPr lang="en-US" sz="1700" i="1" kern="1200" dirty="0" err="1" smtClean="0"/>
            <a:t>layanan</a:t>
          </a:r>
          <a:r>
            <a:rPr lang="en-US" sz="1700" i="1" kern="1200" dirty="0" smtClean="0"/>
            <a:t> yang </a:t>
          </a:r>
          <a:r>
            <a:rPr lang="en-US" sz="1700" i="1" kern="1200" dirty="0" err="1" smtClean="0"/>
            <a:t>menyediakan</a:t>
          </a:r>
          <a:r>
            <a:rPr lang="en-US" sz="1700" i="1" kern="1200" dirty="0" smtClean="0"/>
            <a:t> program KB. (</a:t>
          </a:r>
          <a:r>
            <a:rPr lang="en-US" sz="1700" i="1" kern="1200" dirty="0" err="1" smtClean="0"/>
            <a:t>Aisyiyah</a:t>
          </a:r>
          <a:r>
            <a:rPr lang="en-US" sz="1700" i="1" kern="1200" dirty="0" smtClean="0"/>
            <a:t>, AIMI, YAKNI)</a:t>
          </a:r>
          <a:endParaRPr lang="en-US" sz="1700" kern="1200" dirty="0"/>
        </a:p>
      </dsp:txBody>
      <dsp:txXfrm>
        <a:off x="3152651" y="1387584"/>
        <a:ext cx="5072384" cy="1261440"/>
      </dsp:txXfrm>
    </dsp:sp>
    <dsp:sp modelId="{CC987198-FB1A-F242-ADB3-995B1C0FA1E4}">
      <dsp:nvSpPr>
        <dsp:cNvPr id="0" name=""/>
        <dsp:cNvSpPr/>
      </dsp:nvSpPr>
      <dsp:spPr>
        <a:xfrm>
          <a:off x="2642246" y="2649025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0"/>
          <a:ext cx="8686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0"/>
          <a:ext cx="2642246" cy="1976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Meningkatkan</a:t>
          </a:r>
          <a:r>
            <a:rPr lang="en-US" sz="2200" kern="1200" dirty="0" smtClean="0"/>
            <a:t> MKJP di </a:t>
          </a:r>
          <a:r>
            <a:rPr lang="en-US" sz="2200" kern="1200" dirty="0" err="1" smtClean="0"/>
            <a:t>tiap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kab</a:t>
          </a:r>
          <a:r>
            <a:rPr lang="en-US" sz="2200" kern="1200" dirty="0" smtClean="0"/>
            <a:t>/</a:t>
          </a:r>
          <a:r>
            <a:rPr lang="en-US" sz="2200" kern="1200" dirty="0" err="1" smtClean="0"/>
            <a:t>kota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terpilih</a:t>
          </a:r>
          <a:endParaRPr lang="en-US" sz="2200" b="0" kern="1200" dirty="0"/>
        </a:p>
      </dsp:txBody>
      <dsp:txXfrm>
        <a:off x="0" y="0"/>
        <a:ext cx="2642246" cy="1976733"/>
      </dsp:txXfrm>
    </dsp:sp>
    <dsp:sp modelId="{6B2BC602-1993-A845-894C-C9D16BEEA693}">
      <dsp:nvSpPr>
        <dsp:cNvPr id="0" name=""/>
        <dsp:cNvSpPr/>
      </dsp:nvSpPr>
      <dsp:spPr>
        <a:xfrm>
          <a:off x="3144175" y="0"/>
          <a:ext cx="5078726" cy="179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Kampanye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nasional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sosialisasi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tentang</a:t>
          </a:r>
          <a:r>
            <a:rPr lang="en-US" sz="2000" kern="1200" dirty="0" smtClean="0"/>
            <a:t> KB </a:t>
          </a:r>
          <a:r>
            <a:rPr lang="en-US" sz="2000" kern="1200" dirty="0" err="1" smtClean="0"/>
            <a:t>paska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persalinan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fokus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pada</a:t>
          </a:r>
          <a:r>
            <a:rPr lang="en-US" sz="2000" kern="1200" dirty="0" smtClean="0"/>
            <a:t> IUD</a:t>
          </a:r>
          <a:endParaRPr lang="en-US" sz="2000" kern="1200" dirty="0"/>
        </a:p>
      </dsp:txBody>
      <dsp:txXfrm>
        <a:off x="3144175" y="0"/>
        <a:ext cx="5078726" cy="1795275"/>
      </dsp:txXfrm>
    </dsp:sp>
    <dsp:sp modelId="{BA90156C-B34C-144C-B37C-FDC0B841E556}">
      <dsp:nvSpPr>
        <dsp:cNvPr id="0" name=""/>
        <dsp:cNvSpPr/>
      </dsp:nvSpPr>
      <dsp:spPr>
        <a:xfrm>
          <a:off x="2642246" y="1885038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0"/>
          <a:ext cx="88438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0"/>
          <a:ext cx="2690020" cy="2211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0000"/>
              </a:solidFill>
            </a:rPr>
            <a:t>Melakukan</a:t>
          </a:r>
          <a:r>
            <a:rPr lang="en-US" sz="2400" b="0" kern="1200" dirty="0" smtClean="0">
              <a:solidFill>
                <a:srgbClr val="000000"/>
              </a:solidFill>
            </a:rPr>
            <a:t> </a:t>
          </a:r>
          <a:r>
            <a:rPr lang="en-US" sz="2400" b="0" kern="1200" dirty="0" err="1" smtClean="0">
              <a:solidFill>
                <a:srgbClr val="000000"/>
              </a:solidFill>
            </a:rPr>
            <a:t>tes</a:t>
          </a:r>
          <a:r>
            <a:rPr lang="en-US" sz="2400" b="0" kern="1200" dirty="0" smtClean="0">
              <a:solidFill>
                <a:srgbClr val="000000"/>
              </a:solidFill>
            </a:rPr>
            <a:t> model </a:t>
          </a:r>
          <a:r>
            <a:rPr lang="en-US" sz="2400" b="0" kern="1200" dirty="0" err="1" smtClean="0">
              <a:solidFill>
                <a:srgbClr val="000000"/>
              </a:solidFill>
            </a:rPr>
            <a:t>untuk</a:t>
          </a:r>
          <a:r>
            <a:rPr lang="en-US" sz="2400" b="0" kern="1200" dirty="0" smtClean="0">
              <a:solidFill>
                <a:srgbClr val="000000"/>
              </a:solidFill>
            </a:rPr>
            <a:t> </a:t>
          </a:r>
          <a:r>
            <a:rPr lang="en-US" sz="2400" b="0" kern="1200" dirty="0" err="1" smtClean="0">
              <a:solidFill>
                <a:srgbClr val="000000"/>
              </a:solidFill>
            </a:rPr>
            <a:t>Inisiatif</a:t>
          </a:r>
          <a:r>
            <a:rPr lang="en-US" sz="2400" b="0" kern="1200" dirty="0" smtClean="0">
              <a:solidFill>
                <a:srgbClr val="000000"/>
              </a:solidFill>
            </a:rPr>
            <a:t> </a:t>
          </a:r>
          <a:r>
            <a:rPr lang="en-US" sz="2400" b="0" kern="1200" dirty="0" err="1" smtClean="0">
              <a:solidFill>
                <a:srgbClr val="000000"/>
              </a:solidFill>
            </a:rPr>
            <a:t>strategis</a:t>
          </a:r>
          <a:r>
            <a:rPr lang="en-US" sz="2400" b="0" kern="1200" dirty="0" smtClean="0">
              <a:solidFill>
                <a:srgbClr val="000000"/>
              </a:solidFill>
            </a:rPr>
            <a:t> </a:t>
          </a:r>
          <a:r>
            <a:rPr lang="en-US" sz="2400" b="0" kern="1200" dirty="0" err="1" smtClean="0"/>
            <a:t>terhadap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remaja</a:t>
          </a:r>
          <a:r>
            <a:rPr lang="en-US" sz="2400" b="0" kern="1200" dirty="0" smtClean="0"/>
            <a:t> di Kota Bandung</a:t>
          </a:r>
          <a:endParaRPr lang="en-US" sz="2400" b="0" kern="1200" dirty="0"/>
        </a:p>
      </dsp:txBody>
      <dsp:txXfrm>
        <a:off x="0" y="0"/>
        <a:ext cx="2690020" cy="2211931"/>
      </dsp:txXfrm>
    </dsp:sp>
    <dsp:sp modelId="{6B2BC602-1993-A845-894C-C9D16BEEA693}">
      <dsp:nvSpPr>
        <dsp:cNvPr id="0" name=""/>
        <dsp:cNvSpPr/>
      </dsp:nvSpPr>
      <dsp:spPr>
        <a:xfrm>
          <a:off x="3201025" y="0"/>
          <a:ext cx="5170554" cy="200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Menggunakan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saluran</a:t>
          </a:r>
          <a:r>
            <a:rPr lang="en-US" sz="1700" kern="1200" dirty="0" smtClean="0"/>
            <a:t> online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offline (media </a:t>
          </a:r>
          <a:r>
            <a:rPr lang="en-US" sz="1700" kern="1200" dirty="0" err="1" smtClean="0"/>
            <a:t>sosial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kelompok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remaja</a:t>
          </a:r>
          <a:r>
            <a:rPr lang="en-US" sz="1700" kern="1200" dirty="0" smtClean="0"/>
            <a:t>) </a:t>
          </a:r>
          <a:r>
            <a:rPr lang="en-US" sz="1700" kern="1200" dirty="0" err="1" smtClean="0"/>
            <a:t>untuk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menghubungkan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remaja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terhadap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informasi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layanan</a:t>
          </a:r>
          <a:r>
            <a:rPr lang="en-US" sz="1700" kern="1200" dirty="0" smtClean="0"/>
            <a:t>.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Bekerja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sama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dengan</a:t>
          </a:r>
          <a:r>
            <a:rPr lang="en-US" sz="1700" kern="1200" dirty="0" smtClean="0"/>
            <a:t> a) </a:t>
          </a:r>
          <a:r>
            <a:rPr lang="en-US" sz="1700" kern="1200" dirty="0" err="1" smtClean="0"/>
            <a:t>Industri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tekstil</a:t>
          </a:r>
          <a:r>
            <a:rPr lang="en-US" sz="1700" kern="1200" dirty="0" smtClean="0"/>
            <a:t>, b) </a:t>
          </a:r>
          <a:r>
            <a:rPr lang="en-US" sz="1700" kern="1200" dirty="0" err="1" smtClean="0"/>
            <a:t>jaringan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farmasi</a:t>
          </a:r>
          <a:r>
            <a:rPr lang="en-US" sz="1700" kern="1200" dirty="0" smtClean="0"/>
            <a:t>, c) PPKS </a:t>
          </a:r>
          <a:r>
            <a:rPr lang="en-US" sz="1700" kern="1200" dirty="0" err="1" smtClean="0"/>
            <a:t>Aisyiyah</a:t>
          </a:r>
          <a:r>
            <a:rPr lang="en-US" sz="1700" kern="1200" dirty="0" smtClean="0"/>
            <a:t>/</a:t>
          </a:r>
          <a:r>
            <a:rPr lang="en-US" sz="1700" kern="1200" dirty="0" err="1" smtClean="0"/>
            <a:t>BkkbN</a:t>
          </a:r>
          <a:endParaRPr lang="en-US" sz="1700" kern="1200" dirty="0"/>
        </a:p>
      </dsp:txBody>
      <dsp:txXfrm>
        <a:off x="3201025" y="0"/>
        <a:ext cx="5170554" cy="2008882"/>
      </dsp:txXfrm>
    </dsp:sp>
    <dsp:sp modelId="{BA90156C-B34C-144C-B37C-FDC0B841E556}">
      <dsp:nvSpPr>
        <dsp:cNvPr id="0" name=""/>
        <dsp:cNvSpPr/>
      </dsp:nvSpPr>
      <dsp:spPr>
        <a:xfrm>
          <a:off x="2690020" y="2109326"/>
          <a:ext cx="61492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0"/>
          <a:ext cx="8686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0"/>
          <a:ext cx="2642246" cy="401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 err="1" smtClean="0"/>
            <a:t>Meningkatkan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persentase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perempuan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telah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ber</a:t>
          </a:r>
          <a:r>
            <a:rPr lang="en-US" sz="2000" kern="1200" dirty="0" smtClean="0"/>
            <a:t>-KB </a:t>
          </a:r>
          <a:r>
            <a:rPr lang="en-US" sz="2000" kern="1200" dirty="0" err="1" smtClean="0"/>
            <a:t>sebelum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meninggalkan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fasilitas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bersalin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melalui</a:t>
          </a:r>
          <a:r>
            <a:rPr lang="en-US" sz="2000" kern="1200" dirty="0" smtClean="0"/>
            <a:t> </a:t>
          </a:r>
          <a:r>
            <a:rPr lang="en-US" sz="2000" b="1" i="1" kern="1200" dirty="0" smtClean="0"/>
            <a:t>improving facility readiness</a:t>
          </a:r>
          <a:endParaRPr lang="en-US" sz="2000" kern="1200" dirty="0" smtClean="0"/>
        </a:p>
      </dsp:txBody>
      <dsp:txXfrm>
        <a:off x="0" y="0"/>
        <a:ext cx="2642246" cy="4015120"/>
      </dsp:txXfrm>
    </dsp:sp>
    <dsp:sp modelId="{6B2BC602-1993-A845-894C-C9D16BEEA693}">
      <dsp:nvSpPr>
        <dsp:cNvPr id="0" name=""/>
        <dsp:cNvSpPr/>
      </dsp:nvSpPr>
      <dsp:spPr>
        <a:xfrm>
          <a:off x="2767232" y="0"/>
          <a:ext cx="5078726" cy="756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Mengidentifikasi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mempromosikan</a:t>
          </a:r>
          <a:r>
            <a:rPr lang="en-US" sz="1100" kern="1200" dirty="0" smtClean="0"/>
            <a:t> “</a:t>
          </a:r>
          <a:r>
            <a:rPr lang="en-US" sz="1100" kern="1200" dirty="0" err="1" smtClean="0"/>
            <a:t>Jejaring</a:t>
          </a:r>
          <a:r>
            <a:rPr lang="en-US" sz="1100" kern="1200" dirty="0" smtClean="0"/>
            <a:t> Champion OB/GYNS” yang </a:t>
          </a:r>
          <a:r>
            <a:rPr lang="en-US" sz="1100" kern="1200" dirty="0" err="1" smtClean="0"/>
            <a:t>secara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terbuka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mendukung</a:t>
          </a:r>
          <a:r>
            <a:rPr lang="en-US" sz="1100" kern="1200" dirty="0" smtClean="0"/>
            <a:t> MKJP</a:t>
          </a:r>
          <a:endParaRPr lang="en-US" sz="1100" kern="1200" dirty="0"/>
        </a:p>
      </dsp:txBody>
      <dsp:txXfrm>
        <a:off x="2767232" y="0"/>
        <a:ext cx="5078726" cy="756756"/>
      </dsp:txXfrm>
    </dsp:sp>
    <dsp:sp modelId="{BA90156C-B34C-144C-B37C-FDC0B841E556}">
      <dsp:nvSpPr>
        <dsp:cNvPr id="0" name=""/>
        <dsp:cNvSpPr/>
      </dsp:nvSpPr>
      <dsp:spPr>
        <a:xfrm>
          <a:off x="2642246" y="794593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C2FA2E-5172-9F4A-BE8C-A6406CDADE52}">
      <dsp:nvSpPr>
        <dsp:cNvPr id="0" name=""/>
        <dsp:cNvSpPr/>
      </dsp:nvSpPr>
      <dsp:spPr>
        <a:xfrm>
          <a:off x="2744295" y="832431"/>
          <a:ext cx="5072384" cy="756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Melakukan</a:t>
          </a:r>
          <a:r>
            <a:rPr lang="en-US" sz="1100" kern="1200" dirty="0" smtClean="0"/>
            <a:t> update </a:t>
          </a:r>
          <a:r>
            <a:rPr lang="en-US" sz="1100" kern="1200" dirty="0" err="1" smtClean="0"/>
            <a:t>teknis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untuk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penggunaan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panduan</a:t>
          </a:r>
          <a:r>
            <a:rPr lang="en-US" sz="1100" kern="1200" dirty="0" smtClean="0"/>
            <a:t> postpartum(di </a:t>
          </a:r>
          <a:r>
            <a:rPr lang="en-US" sz="1100" kern="1200" dirty="0" err="1" smtClean="0"/>
            <a:t>fasilitas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kab</a:t>
          </a:r>
          <a:r>
            <a:rPr lang="en-US" sz="1100" kern="1200" dirty="0" smtClean="0"/>
            <a:t>/</a:t>
          </a:r>
          <a:r>
            <a:rPr lang="en-US" sz="1100" kern="1200" dirty="0" err="1" smtClean="0"/>
            <a:t>kota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asosiasi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profesional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2744295" y="832431"/>
        <a:ext cx="5072384" cy="756756"/>
      </dsp:txXfrm>
    </dsp:sp>
    <dsp:sp modelId="{CC987198-FB1A-F242-ADB3-995B1C0FA1E4}">
      <dsp:nvSpPr>
        <dsp:cNvPr id="0" name=""/>
        <dsp:cNvSpPr/>
      </dsp:nvSpPr>
      <dsp:spPr>
        <a:xfrm>
          <a:off x="2642246" y="1589187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885BA7-1971-6145-BB07-43D17066AAAE}">
      <dsp:nvSpPr>
        <dsp:cNvPr id="0" name=""/>
        <dsp:cNvSpPr/>
      </dsp:nvSpPr>
      <dsp:spPr>
        <a:xfrm>
          <a:off x="2755497" y="1627025"/>
          <a:ext cx="5926790" cy="756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Mendesain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melaksanakan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pelatihan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lanjutan</a:t>
          </a:r>
          <a:r>
            <a:rPr lang="en-US" sz="1100" kern="1200" dirty="0" smtClean="0"/>
            <a:t> di </a:t>
          </a:r>
          <a:r>
            <a:rPr lang="en-US" sz="1100" kern="1200" dirty="0" err="1" smtClean="0"/>
            <a:t>faskes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tentang</a:t>
          </a:r>
          <a:r>
            <a:rPr lang="en-US" sz="1100" kern="1200" dirty="0" smtClean="0"/>
            <a:t> postpartum KB/MKJP </a:t>
          </a:r>
          <a:r>
            <a:rPr lang="en-US" sz="1100" kern="1200" dirty="0" err="1" smtClean="0"/>
            <a:t>dengan</a:t>
          </a:r>
          <a:r>
            <a:rPr lang="en-US" sz="1100" kern="1200" dirty="0" smtClean="0"/>
            <a:t> JNPK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IBI</a:t>
          </a:r>
          <a:endParaRPr lang="en-US" sz="1100" kern="1200" dirty="0"/>
        </a:p>
      </dsp:txBody>
      <dsp:txXfrm>
        <a:off x="2755497" y="1627025"/>
        <a:ext cx="5926790" cy="756756"/>
      </dsp:txXfrm>
    </dsp:sp>
    <dsp:sp modelId="{A9874914-DDD3-6F45-A1AE-93EC2C70A739}">
      <dsp:nvSpPr>
        <dsp:cNvPr id="0" name=""/>
        <dsp:cNvSpPr/>
      </dsp:nvSpPr>
      <dsp:spPr>
        <a:xfrm>
          <a:off x="2642246" y="2383781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26F0BB-6064-A047-B385-487B2942A1B5}">
      <dsp:nvSpPr>
        <dsp:cNvPr id="0" name=""/>
        <dsp:cNvSpPr/>
      </dsp:nvSpPr>
      <dsp:spPr>
        <a:xfrm>
          <a:off x="2755497" y="2421619"/>
          <a:ext cx="5926790" cy="756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Meningkatkan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jumlah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bidan</a:t>
          </a:r>
          <a:r>
            <a:rPr lang="en-US" sz="1100" kern="1200" dirty="0" smtClean="0"/>
            <a:t> yang </a:t>
          </a:r>
          <a:r>
            <a:rPr lang="en-US" sz="1100" kern="1200" dirty="0" err="1" smtClean="0"/>
            <a:t>bersertifikat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untuk</a:t>
          </a:r>
          <a:r>
            <a:rPr lang="en-US" sz="1100" kern="1200" dirty="0" smtClean="0"/>
            <a:t> postpartum KB/MKJP</a:t>
          </a:r>
          <a:endParaRPr lang="en-US" sz="1100" kern="1200" dirty="0"/>
        </a:p>
      </dsp:txBody>
      <dsp:txXfrm>
        <a:off x="2755497" y="2421619"/>
        <a:ext cx="5926790" cy="756756"/>
      </dsp:txXfrm>
    </dsp:sp>
    <dsp:sp modelId="{A525A3FB-3DDC-9F47-B0A7-82BE9515F527}">
      <dsp:nvSpPr>
        <dsp:cNvPr id="0" name=""/>
        <dsp:cNvSpPr/>
      </dsp:nvSpPr>
      <dsp:spPr>
        <a:xfrm>
          <a:off x="2642246" y="3178375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363C88-DF74-8747-AE19-24F5EE8324F1}">
      <dsp:nvSpPr>
        <dsp:cNvPr id="0" name=""/>
        <dsp:cNvSpPr/>
      </dsp:nvSpPr>
      <dsp:spPr>
        <a:xfrm>
          <a:off x="2755497" y="3216213"/>
          <a:ext cx="5926790" cy="756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solidFill>
                <a:srgbClr val="000000"/>
              </a:solidFill>
            </a:rPr>
            <a:t>Memastikan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adanya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mekanisme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penerimaan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dan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keluar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pasien</a:t>
          </a:r>
          <a:r>
            <a:rPr lang="en-US" sz="1100" kern="1200" dirty="0" smtClean="0">
              <a:solidFill>
                <a:srgbClr val="000000"/>
              </a:solidFill>
            </a:rPr>
            <a:t> yang </a:t>
          </a:r>
          <a:r>
            <a:rPr lang="en-US" sz="1100" kern="1200" dirty="0" err="1" smtClean="0">
              <a:solidFill>
                <a:srgbClr val="000000"/>
              </a:solidFill>
            </a:rPr>
            <a:t>mendukung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adopsi</a:t>
          </a:r>
          <a:r>
            <a:rPr lang="en-US" sz="1100" kern="1200" dirty="0" smtClean="0">
              <a:solidFill>
                <a:srgbClr val="000000"/>
              </a:solidFill>
            </a:rPr>
            <a:t> IUD </a:t>
          </a:r>
          <a:r>
            <a:rPr lang="en-US" sz="1100" kern="1200" dirty="0" err="1" smtClean="0">
              <a:solidFill>
                <a:srgbClr val="000000"/>
              </a:solidFill>
            </a:rPr>
            <a:t>paska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bersalin</a:t>
          </a:r>
          <a:r>
            <a:rPr lang="en-US" sz="1100" kern="1200" dirty="0" smtClean="0">
              <a:solidFill>
                <a:srgbClr val="000000"/>
              </a:solidFill>
            </a:rPr>
            <a:t> (</a:t>
          </a:r>
          <a:r>
            <a:rPr lang="en-US" sz="1100" kern="1200" dirty="0" err="1" smtClean="0">
              <a:solidFill>
                <a:srgbClr val="000000"/>
              </a:solidFill>
            </a:rPr>
            <a:t>meliputi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konseling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pada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saat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penerimaan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pasien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dan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i="1" kern="1200" dirty="0" smtClean="0">
              <a:solidFill>
                <a:srgbClr val="000000"/>
              </a:solidFill>
            </a:rPr>
            <a:t>tracking form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pada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saat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pasien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meninggalkan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fasilitas</a:t>
          </a:r>
          <a:r>
            <a:rPr lang="en-US" sz="1100" kern="1200" dirty="0" smtClean="0">
              <a:solidFill>
                <a:srgbClr val="000000"/>
              </a:solidFill>
            </a:rPr>
            <a:t> </a:t>
          </a:r>
          <a:r>
            <a:rPr lang="en-US" sz="1100" kern="1200" dirty="0" err="1" smtClean="0">
              <a:solidFill>
                <a:srgbClr val="000000"/>
              </a:solidFill>
            </a:rPr>
            <a:t>bersalin</a:t>
          </a:r>
          <a:r>
            <a:rPr lang="en-US" sz="1100" kern="1200" dirty="0" smtClean="0">
              <a:solidFill>
                <a:srgbClr val="000000"/>
              </a:solidFill>
            </a:rPr>
            <a:t>)</a:t>
          </a:r>
          <a:endParaRPr lang="en-US" sz="1100" kern="1200" dirty="0">
            <a:solidFill>
              <a:srgbClr val="000000"/>
            </a:solidFill>
          </a:endParaRPr>
        </a:p>
      </dsp:txBody>
      <dsp:txXfrm>
        <a:off x="2755497" y="3216213"/>
        <a:ext cx="5926790" cy="756756"/>
      </dsp:txXfrm>
    </dsp:sp>
    <dsp:sp modelId="{269649B7-26E7-D04A-8B7C-E8FB9BCCEB84}">
      <dsp:nvSpPr>
        <dsp:cNvPr id="0" name=""/>
        <dsp:cNvSpPr/>
      </dsp:nvSpPr>
      <dsp:spPr>
        <a:xfrm>
          <a:off x="2642246" y="3972969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0"/>
          <a:ext cx="8686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0"/>
          <a:ext cx="2642246" cy="406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 err="1" smtClean="0"/>
            <a:t>Meningkatkan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persentase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perempuan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telah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ber</a:t>
          </a:r>
          <a:r>
            <a:rPr lang="en-US" sz="2000" kern="1200" dirty="0" smtClean="0"/>
            <a:t>-KB </a:t>
          </a:r>
          <a:r>
            <a:rPr lang="en-US" sz="2000" kern="1200" dirty="0" err="1" smtClean="0"/>
            <a:t>sebelum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meninggalkan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fasilitas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bersalin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melalui</a:t>
          </a:r>
          <a:r>
            <a:rPr lang="en-US" sz="2000" kern="1200" dirty="0" smtClean="0"/>
            <a:t> </a:t>
          </a:r>
          <a:r>
            <a:rPr lang="en-US" sz="2000" b="1" i="1" kern="1200" dirty="0" smtClean="0"/>
            <a:t>improving facility readiness</a:t>
          </a:r>
          <a:endParaRPr lang="en-US" sz="2000" kern="1200" dirty="0" smtClean="0"/>
        </a:p>
      </dsp:txBody>
      <dsp:txXfrm>
        <a:off x="0" y="0"/>
        <a:ext cx="2642246" cy="4062160"/>
      </dsp:txXfrm>
    </dsp:sp>
    <dsp:sp modelId="{6B2BC602-1993-A845-894C-C9D16BEEA693}">
      <dsp:nvSpPr>
        <dsp:cNvPr id="0" name=""/>
        <dsp:cNvSpPr/>
      </dsp:nvSpPr>
      <dsp:spPr>
        <a:xfrm>
          <a:off x="2767232" y="0"/>
          <a:ext cx="5078726" cy="126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Mengembangkan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menyebarkan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paket</a:t>
          </a:r>
          <a:r>
            <a:rPr lang="en-US" sz="1600" kern="1200" dirty="0" smtClean="0"/>
            <a:t> postpartum KB/MKJP di </a:t>
          </a:r>
          <a:r>
            <a:rPr lang="en-US" sz="1600" kern="1200" dirty="0" err="1" smtClean="0"/>
            <a:t>fasilitas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persalinan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menjadi</a:t>
          </a:r>
          <a:r>
            <a:rPr lang="en-US" sz="1600" kern="1200" dirty="0" smtClean="0"/>
            <a:t> target, </a:t>
          </a:r>
          <a:r>
            <a:rPr lang="en-US" sz="1600" kern="1200" dirty="0" err="1" smtClean="0"/>
            <a:t>berupa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materi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rambu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pengingat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penguatan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konsumen</a:t>
          </a:r>
          <a:endParaRPr lang="en-US" sz="1600" b="1" kern="1200" dirty="0"/>
        </a:p>
      </dsp:txBody>
      <dsp:txXfrm>
        <a:off x="2767232" y="0"/>
        <a:ext cx="5078726" cy="1269425"/>
      </dsp:txXfrm>
    </dsp:sp>
    <dsp:sp modelId="{BA90156C-B34C-144C-B37C-FDC0B841E556}">
      <dsp:nvSpPr>
        <dsp:cNvPr id="0" name=""/>
        <dsp:cNvSpPr/>
      </dsp:nvSpPr>
      <dsp:spPr>
        <a:xfrm>
          <a:off x="2642246" y="1332896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C2FA2E-5172-9F4A-BE8C-A6406CDADE52}">
      <dsp:nvSpPr>
        <dsp:cNvPr id="0" name=""/>
        <dsp:cNvSpPr/>
      </dsp:nvSpPr>
      <dsp:spPr>
        <a:xfrm>
          <a:off x="2744295" y="1396367"/>
          <a:ext cx="5072384" cy="126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Pengenalan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teknologi</a:t>
          </a:r>
          <a:r>
            <a:rPr lang="en-US" sz="1600" kern="1200" dirty="0" smtClean="0"/>
            <a:t> mobile (Smart phone App) yang </a:t>
          </a:r>
          <a:r>
            <a:rPr lang="en-US" sz="1600" kern="1200" dirty="0" err="1" smtClean="0"/>
            <a:t>menawarkan</a:t>
          </a:r>
          <a:r>
            <a:rPr lang="en-US" sz="1600" kern="1200" dirty="0" smtClean="0"/>
            <a:t> checklists, </a:t>
          </a:r>
          <a:r>
            <a:rPr lang="en-US" sz="1600" kern="1200" dirty="0" err="1" smtClean="0"/>
            <a:t>materi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acuan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tentang</a:t>
          </a:r>
          <a:r>
            <a:rPr lang="en-US" sz="1600" kern="1200" dirty="0" smtClean="0"/>
            <a:t> MKJP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bidan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dukungan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teknis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pengambilan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keputusan</a:t>
          </a:r>
          <a:r>
            <a:rPr lang="en-US" sz="1600" kern="1200" dirty="0" smtClean="0"/>
            <a:t> </a:t>
          </a:r>
          <a:endParaRPr lang="en-US" sz="1600" b="1" kern="1200" dirty="0"/>
        </a:p>
      </dsp:txBody>
      <dsp:txXfrm>
        <a:off x="2744295" y="1396367"/>
        <a:ext cx="5072384" cy="1269425"/>
      </dsp:txXfrm>
    </dsp:sp>
    <dsp:sp modelId="{CC987198-FB1A-F242-ADB3-995B1C0FA1E4}">
      <dsp:nvSpPr>
        <dsp:cNvPr id="0" name=""/>
        <dsp:cNvSpPr/>
      </dsp:nvSpPr>
      <dsp:spPr>
        <a:xfrm>
          <a:off x="2642246" y="2665792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885BA7-1971-6145-BB07-43D17066AAAE}">
      <dsp:nvSpPr>
        <dsp:cNvPr id="0" name=""/>
        <dsp:cNvSpPr/>
      </dsp:nvSpPr>
      <dsp:spPr>
        <a:xfrm>
          <a:off x="2755497" y="2729263"/>
          <a:ext cx="5926790" cy="126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Pengenalan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bidan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mengenai</a:t>
          </a:r>
          <a:r>
            <a:rPr lang="en-US" sz="1600" kern="1200" dirty="0" smtClean="0"/>
            <a:t> Mobile-mentoring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postpartum KB </a:t>
          </a:r>
          <a:r>
            <a:rPr lang="en-US" sz="1600" kern="1200" dirty="0" err="1" smtClean="0"/>
            <a:t>melalui</a:t>
          </a:r>
          <a:r>
            <a:rPr lang="en-US" sz="1600" kern="1200" dirty="0" smtClean="0"/>
            <a:t> SMS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smart phone app</a:t>
          </a:r>
          <a:endParaRPr lang="en-US" sz="1600" b="1" kern="1200" dirty="0"/>
        </a:p>
      </dsp:txBody>
      <dsp:txXfrm>
        <a:off x="2755497" y="2729263"/>
        <a:ext cx="5926790" cy="1269425"/>
      </dsp:txXfrm>
    </dsp:sp>
    <dsp:sp modelId="{A9874914-DDD3-6F45-A1AE-93EC2C70A739}">
      <dsp:nvSpPr>
        <dsp:cNvPr id="0" name=""/>
        <dsp:cNvSpPr/>
      </dsp:nvSpPr>
      <dsp:spPr>
        <a:xfrm>
          <a:off x="2642246" y="3998688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89FA-7685-694C-A891-8163F5FC8F3B}">
      <dsp:nvSpPr>
        <dsp:cNvPr id="0" name=""/>
        <dsp:cNvSpPr/>
      </dsp:nvSpPr>
      <dsp:spPr>
        <a:xfrm>
          <a:off x="0" y="0"/>
          <a:ext cx="868680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7B17-CE22-584C-8FD8-2F789E4BB87C}">
      <dsp:nvSpPr>
        <dsp:cNvPr id="0" name=""/>
        <dsp:cNvSpPr/>
      </dsp:nvSpPr>
      <dsp:spPr>
        <a:xfrm>
          <a:off x="0" y="0"/>
          <a:ext cx="2642246" cy="406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 err="1" smtClean="0">
              <a:solidFill>
                <a:schemeClr val="tx1"/>
              </a:solidFill>
            </a:rPr>
            <a:t>Dengan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kemitraan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bersama</a:t>
          </a:r>
          <a:r>
            <a:rPr lang="en-US" sz="2000" kern="1200" dirty="0" smtClean="0">
              <a:solidFill>
                <a:schemeClr val="tx1"/>
              </a:solidFill>
            </a:rPr>
            <a:t> BKKBN, </a:t>
          </a:r>
          <a:r>
            <a:rPr lang="en-US" sz="2000" kern="1200" dirty="0" err="1" smtClean="0">
              <a:solidFill>
                <a:schemeClr val="tx1"/>
              </a:solidFill>
            </a:rPr>
            <a:t>menurunkan</a:t>
          </a:r>
          <a:r>
            <a:rPr lang="en-US" sz="2000" i="1" kern="1200" dirty="0" smtClean="0">
              <a:solidFill>
                <a:schemeClr val="tx1"/>
              </a:solidFill>
            </a:rPr>
            <a:t> </a:t>
          </a:r>
          <a:r>
            <a:rPr lang="en-US" sz="2000" i="1" kern="1200" dirty="0" err="1" smtClean="0">
              <a:solidFill>
                <a:schemeClr val="tx1"/>
              </a:solidFill>
            </a:rPr>
            <a:t>stockouts</a:t>
          </a:r>
          <a:r>
            <a:rPr lang="en-US" sz="2000" i="1" kern="1200" dirty="0" smtClean="0">
              <a:solidFill>
                <a:schemeClr val="tx1"/>
              </a:solidFill>
            </a:rPr>
            <a:t> </a:t>
          </a:r>
          <a:r>
            <a:rPr lang="en-US" sz="2000" kern="1200" dirty="0" smtClean="0">
              <a:solidFill>
                <a:schemeClr val="tx1"/>
              </a:solidFill>
            </a:rPr>
            <a:t>di </a:t>
          </a:r>
          <a:r>
            <a:rPr lang="en-US" sz="2000" kern="1200" dirty="0" err="1" smtClean="0">
              <a:solidFill>
                <a:schemeClr val="tx1"/>
              </a:solidFill>
            </a:rPr>
            <a:t>kab</a:t>
          </a:r>
          <a:r>
            <a:rPr lang="en-US" sz="2000" kern="1200" dirty="0" smtClean="0">
              <a:solidFill>
                <a:schemeClr val="tx1"/>
              </a:solidFill>
            </a:rPr>
            <a:t>/</a:t>
          </a:r>
          <a:r>
            <a:rPr lang="en-US" sz="2000" kern="1200" dirty="0" err="1" smtClean="0">
              <a:solidFill>
                <a:schemeClr val="tx1"/>
              </a:solidFill>
            </a:rPr>
            <a:t>kota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terpilih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melalui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penguatan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manajemen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rantai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suplai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alat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dan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obat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 err="1" smtClean="0">
              <a:solidFill>
                <a:schemeClr val="tx1"/>
              </a:solidFill>
            </a:rPr>
            <a:t>kontrasepsi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endParaRPr lang="en-US" sz="2000" b="0" kern="1200" dirty="0" smtClean="0">
            <a:solidFill>
              <a:schemeClr val="tx1"/>
            </a:solidFill>
          </a:endParaRPr>
        </a:p>
      </dsp:txBody>
      <dsp:txXfrm>
        <a:off x="0" y="0"/>
        <a:ext cx="2642246" cy="4062160"/>
      </dsp:txXfrm>
    </dsp:sp>
    <dsp:sp modelId="{6B2BC602-1993-A845-894C-C9D16BEEA693}">
      <dsp:nvSpPr>
        <dsp:cNvPr id="0" name=""/>
        <dsp:cNvSpPr/>
      </dsp:nvSpPr>
      <dsp:spPr>
        <a:xfrm>
          <a:off x="3034234" y="0"/>
          <a:ext cx="5078726" cy="9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Bersama</a:t>
          </a:r>
          <a:r>
            <a:rPr lang="en-US" sz="1600" kern="1200" dirty="0" smtClean="0">
              <a:solidFill>
                <a:schemeClr val="tx1"/>
              </a:solidFill>
            </a:rPr>
            <a:t> BKKBN,  </a:t>
          </a:r>
          <a:r>
            <a:rPr lang="en-US" sz="1600" kern="1200" dirty="0" err="1" smtClean="0">
              <a:solidFill>
                <a:schemeClr val="tx1"/>
              </a:solidFill>
            </a:rPr>
            <a:t>melakukan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konfirmasi</a:t>
          </a:r>
          <a:r>
            <a:rPr lang="en-US" sz="1600" kern="1200" dirty="0" smtClean="0">
              <a:solidFill>
                <a:schemeClr val="tx1"/>
              </a:solidFill>
            </a:rPr>
            <a:t>  data </a:t>
          </a:r>
          <a:r>
            <a:rPr lang="en-US" sz="1600" i="1" kern="1200" dirty="0" smtClean="0">
              <a:solidFill>
                <a:schemeClr val="tx1"/>
              </a:solidFill>
            </a:rPr>
            <a:t>stock out </a:t>
          </a:r>
          <a:r>
            <a:rPr lang="en-US" sz="1600" kern="1200" dirty="0" smtClean="0">
              <a:solidFill>
                <a:schemeClr val="tx1"/>
              </a:solidFill>
            </a:rPr>
            <a:t>di </a:t>
          </a:r>
          <a:r>
            <a:rPr lang="en-US" sz="1600" kern="1200" dirty="0" err="1" smtClean="0">
              <a:solidFill>
                <a:schemeClr val="tx1"/>
              </a:solidFill>
            </a:rPr>
            <a:t>kab</a:t>
          </a:r>
          <a:r>
            <a:rPr lang="en-US" sz="1600" kern="1200" dirty="0" smtClean="0">
              <a:solidFill>
                <a:schemeClr val="tx1"/>
              </a:solidFill>
            </a:rPr>
            <a:t>/</a:t>
          </a:r>
          <a:r>
            <a:rPr lang="en-US" sz="1600" kern="1200" dirty="0" err="1" smtClean="0">
              <a:solidFill>
                <a:schemeClr val="tx1"/>
              </a:solidFill>
            </a:rPr>
            <a:t>kota</a:t>
          </a:r>
          <a:r>
            <a:rPr lang="en-US" sz="1600" kern="1200" dirty="0" smtClean="0">
              <a:solidFill>
                <a:schemeClr val="tx1"/>
              </a:solidFill>
            </a:rPr>
            <a:t> yang </a:t>
          </a:r>
          <a:r>
            <a:rPr lang="en-US" sz="1600" kern="1200" dirty="0" err="1" smtClean="0">
              <a:solidFill>
                <a:schemeClr val="tx1"/>
              </a:solidFill>
            </a:rPr>
            <a:t>menjadi</a:t>
          </a:r>
          <a:r>
            <a:rPr lang="en-US" sz="1600" kern="1200" dirty="0" smtClean="0">
              <a:solidFill>
                <a:schemeClr val="tx1"/>
              </a:solidFill>
            </a:rPr>
            <a:t> target </a:t>
          </a:r>
          <a:r>
            <a:rPr lang="en-US" sz="1600" kern="1200" dirty="0" err="1" smtClean="0">
              <a:solidFill>
                <a:schemeClr val="tx1"/>
              </a:solidFill>
            </a:rPr>
            <a:t>dan</a:t>
          </a:r>
          <a:r>
            <a:rPr lang="en-US" sz="1600" kern="1200" dirty="0" smtClean="0">
              <a:solidFill>
                <a:schemeClr val="tx1"/>
              </a:solidFill>
            </a:rPr>
            <a:t> SDPs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034234" y="0"/>
        <a:ext cx="5078726" cy="955043"/>
      </dsp:txXfrm>
    </dsp:sp>
    <dsp:sp modelId="{BA90156C-B34C-144C-B37C-FDC0B841E556}">
      <dsp:nvSpPr>
        <dsp:cNvPr id="0" name=""/>
        <dsp:cNvSpPr/>
      </dsp:nvSpPr>
      <dsp:spPr>
        <a:xfrm>
          <a:off x="2642246" y="1002796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C2FA2E-5172-9F4A-BE8C-A6406CDADE52}">
      <dsp:nvSpPr>
        <dsp:cNvPr id="0" name=""/>
        <dsp:cNvSpPr/>
      </dsp:nvSpPr>
      <dsp:spPr>
        <a:xfrm>
          <a:off x="3011297" y="1050548"/>
          <a:ext cx="5072384" cy="9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Outsource </a:t>
          </a:r>
          <a:r>
            <a:rPr lang="en-US" sz="1600" kern="1200" dirty="0" err="1" smtClean="0">
              <a:solidFill>
                <a:schemeClr val="tx1"/>
              </a:solidFill>
            </a:rPr>
            <a:t>bantuan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teknis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untuk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gudang</a:t>
          </a:r>
          <a:r>
            <a:rPr lang="en-US" sz="1600" kern="1200" dirty="0" smtClean="0">
              <a:solidFill>
                <a:schemeClr val="tx1"/>
              </a:solidFill>
            </a:rPr>
            <a:t> BKKBN di </a:t>
          </a:r>
          <a:r>
            <a:rPr lang="en-US" sz="1600" kern="1200" dirty="0" err="1" smtClean="0">
              <a:solidFill>
                <a:schemeClr val="tx1"/>
              </a:solidFill>
            </a:rPr>
            <a:t>provinsi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ruang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penyimpanan</a:t>
          </a:r>
          <a:r>
            <a:rPr lang="en-US" sz="1600" kern="1200" dirty="0" smtClean="0">
              <a:solidFill>
                <a:schemeClr val="tx1"/>
              </a:solidFill>
            </a:rPr>
            <a:t> di </a:t>
          </a:r>
          <a:r>
            <a:rPr lang="en-US" sz="1600" kern="1200" dirty="0" err="1" smtClean="0">
              <a:solidFill>
                <a:schemeClr val="tx1"/>
              </a:solidFill>
            </a:rPr>
            <a:t>Kabupaten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untuk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meningkatkan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manajemen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inventori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011297" y="1050548"/>
        <a:ext cx="5072384" cy="955043"/>
      </dsp:txXfrm>
    </dsp:sp>
    <dsp:sp modelId="{CC987198-FB1A-F242-ADB3-995B1C0FA1E4}">
      <dsp:nvSpPr>
        <dsp:cNvPr id="0" name=""/>
        <dsp:cNvSpPr/>
      </dsp:nvSpPr>
      <dsp:spPr>
        <a:xfrm>
          <a:off x="2642246" y="2005592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885BA7-1971-6145-BB07-43D17066AAAE}">
      <dsp:nvSpPr>
        <dsp:cNvPr id="0" name=""/>
        <dsp:cNvSpPr/>
      </dsp:nvSpPr>
      <dsp:spPr>
        <a:xfrm>
          <a:off x="2995591" y="2053344"/>
          <a:ext cx="4978326" cy="9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Outsource </a:t>
          </a:r>
          <a:r>
            <a:rPr lang="en-US" sz="1600" kern="1200" dirty="0" err="1" smtClean="0">
              <a:solidFill>
                <a:schemeClr val="tx1"/>
              </a:solidFill>
            </a:rPr>
            <a:t>transportasi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alat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kontrasepsi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dari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provinsi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ke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kab</a:t>
          </a:r>
          <a:r>
            <a:rPr lang="en-US" sz="1600" kern="1200" dirty="0" smtClean="0">
              <a:solidFill>
                <a:schemeClr val="tx1"/>
              </a:solidFill>
            </a:rPr>
            <a:t>/</a:t>
          </a:r>
          <a:r>
            <a:rPr lang="en-US" sz="1600" kern="1200" dirty="0" err="1" smtClean="0">
              <a:solidFill>
                <a:schemeClr val="tx1"/>
              </a:solidFill>
            </a:rPr>
            <a:t>kota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ke</a:t>
          </a:r>
          <a:r>
            <a:rPr lang="en-US" sz="1600" kern="1200" dirty="0" smtClean="0">
              <a:solidFill>
                <a:schemeClr val="tx1"/>
              </a:solidFill>
            </a:rPr>
            <a:t> SDP yang </a:t>
          </a:r>
          <a:r>
            <a:rPr lang="en-US" sz="1600" kern="1200" dirty="0" err="1" smtClean="0">
              <a:solidFill>
                <a:schemeClr val="tx1"/>
              </a:solidFill>
            </a:rPr>
            <a:t>menjadi</a:t>
          </a:r>
          <a:r>
            <a:rPr lang="en-US" sz="1600" kern="1200" dirty="0" smtClean="0">
              <a:solidFill>
                <a:schemeClr val="tx1"/>
              </a:solidFill>
            </a:rPr>
            <a:t> target di </a:t>
          </a:r>
          <a:r>
            <a:rPr lang="en-US" sz="1600" kern="1200" dirty="0" err="1" smtClean="0">
              <a:solidFill>
                <a:schemeClr val="tx1"/>
              </a:solidFill>
            </a:rPr>
            <a:t>bawah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manajemen</a:t>
          </a:r>
          <a:r>
            <a:rPr lang="en-US" sz="1600" kern="1200" dirty="0" smtClean="0">
              <a:solidFill>
                <a:schemeClr val="tx1"/>
              </a:solidFill>
            </a:rPr>
            <a:t> BKKBN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995591" y="2053344"/>
        <a:ext cx="4978326" cy="955043"/>
      </dsp:txXfrm>
    </dsp:sp>
    <dsp:sp modelId="{A9874914-DDD3-6F45-A1AE-93EC2C70A739}">
      <dsp:nvSpPr>
        <dsp:cNvPr id="0" name=""/>
        <dsp:cNvSpPr/>
      </dsp:nvSpPr>
      <dsp:spPr>
        <a:xfrm>
          <a:off x="2642246" y="3008388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26F0BB-6064-A047-B385-487B2942A1B5}">
      <dsp:nvSpPr>
        <dsp:cNvPr id="0" name=""/>
        <dsp:cNvSpPr/>
      </dsp:nvSpPr>
      <dsp:spPr>
        <a:xfrm>
          <a:off x="2995591" y="3056140"/>
          <a:ext cx="4507976" cy="95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Outsource </a:t>
          </a:r>
          <a:r>
            <a:rPr lang="en-US" sz="1600" kern="1200" dirty="0" err="1" smtClean="0">
              <a:solidFill>
                <a:schemeClr val="tx1"/>
              </a:solidFill>
            </a:rPr>
            <a:t>pengumpulan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laporan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dari</a:t>
          </a:r>
          <a:r>
            <a:rPr lang="en-US" sz="1600" kern="1200" dirty="0" smtClean="0">
              <a:solidFill>
                <a:schemeClr val="tx1"/>
              </a:solidFill>
            </a:rPr>
            <a:t> SDPs </a:t>
          </a:r>
          <a:r>
            <a:rPr lang="en-US" sz="1600" kern="1200" dirty="0" err="1" smtClean="0">
              <a:solidFill>
                <a:schemeClr val="tx1"/>
              </a:solidFill>
            </a:rPr>
            <a:t>berkolaborasi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smtClean="0">
              <a:solidFill>
                <a:schemeClr val="tx1"/>
              </a:solidFill>
            </a:rPr>
            <a:t>dengan </a:t>
          </a:r>
          <a:r>
            <a:rPr lang="en-US" sz="1600" kern="1200" dirty="0" smtClean="0">
              <a:solidFill>
                <a:schemeClr val="tx1"/>
              </a:solidFill>
            </a:rPr>
            <a:t>BKKBN.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995591" y="3056140"/>
        <a:ext cx="4507976" cy="955043"/>
      </dsp:txXfrm>
    </dsp:sp>
    <dsp:sp modelId="{A525A3FB-3DDC-9F47-B0A7-82BE9515F527}">
      <dsp:nvSpPr>
        <dsp:cNvPr id="0" name=""/>
        <dsp:cNvSpPr/>
      </dsp:nvSpPr>
      <dsp:spPr>
        <a:xfrm>
          <a:off x="2642246" y="4011184"/>
          <a:ext cx="6040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4CB7-6F94-9B44-916A-C0726FFE54E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6DA63-089B-7343-87EF-6A3DEB81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KB/</a:t>
            </a:r>
            <a:r>
              <a:rPr lang="en-US" dirty="0" err="1" smtClean="0"/>
              <a:t>Kemenkes</a:t>
            </a:r>
            <a:r>
              <a:rPr lang="en-US" dirty="0" smtClean="0"/>
              <a:t>: </a:t>
            </a:r>
            <a:r>
              <a:rPr lang="en-US" dirty="0" err="1" smtClean="0"/>
              <a:t>mCPR</a:t>
            </a:r>
            <a:r>
              <a:rPr lang="en-US" dirty="0" smtClean="0"/>
              <a:t>,</a:t>
            </a:r>
            <a:r>
              <a:rPr lang="en-US" baseline="0" dirty="0" smtClean="0"/>
              <a:t> unmet need,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aktif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miskin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rentan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pria</a:t>
            </a:r>
            <a:r>
              <a:rPr lang="en-US" baseline="0" dirty="0" smtClean="0"/>
              <a:t>, MKJP)</a:t>
            </a:r>
          </a:p>
          <a:p>
            <a:r>
              <a:rPr lang="en-US" baseline="0" dirty="0" err="1" smtClean="0"/>
              <a:t>Indkator</a:t>
            </a:r>
            <a:r>
              <a:rPr lang="en-US" baseline="0" dirty="0" smtClean="0"/>
              <a:t> FP2020: </a:t>
            </a:r>
            <a:r>
              <a:rPr lang="en-US" baseline="0" dirty="0" err="1" smtClean="0"/>
              <a:t>mCPR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per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r>
              <a:rPr lang="en-US" baseline="0" dirty="0" smtClean="0"/>
              <a:t>, CYP, met-unmet need, </a:t>
            </a:r>
            <a:r>
              <a:rPr lang="en-US" baseline="0" dirty="0" err="1" smtClean="0"/>
              <a:t>anggaran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KB,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r>
              <a:rPr lang="en-US" baseline="0" dirty="0" err="1" smtClean="0"/>
              <a:t>Indikator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revitalisasi</a:t>
            </a:r>
            <a:r>
              <a:rPr lang="en-US" baseline="0" dirty="0" smtClean="0"/>
              <a:t> program KB: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WUS/PUS yang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smartphone,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pasca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menurunnya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stockouts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mendongkrak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akseptor</a:t>
            </a:r>
            <a:r>
              <a:rPr lang="en-US" baseline="0" dirty="0" smtClean="0"/>
              <a:t> KB.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Kencana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media, </a:t>
            </a:r>
            <a:r>
              <a:rPr lang="en-US" baseline="0" dirty="0" err="1" smtClean="0"/>
              <a:t>dsb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sinkron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statistik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rutin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keluarga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survei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untuk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menjalankan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diperkuat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dapat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memanfaatkan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telah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dimiliki</a:t>
            </a:r>
            <a:r>
              <a:rPr lang="en-US" baseline="0" dirty="0" smtClean="0">
                <a:sym typeface="Wingdings"/>
              </a:rPr>
              <a:t> BKKBN </a:t>
            </a:r>
            <a:r>
              <a:rPr lang="en-US" baseline="0" dirty="0" err="1" smtClean="0">
                <a:sym typeface="Wingdings"/>
              </a:rPr>
              <a:t>sekarang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  </a:t>
            </a:r>
            <a:r>
              <a:rPr lang="en-US" baseline="0" dirty="0" err="1" smtClean="0">
                <a:sym typeface="Wingdings"/>
              </a:rPr>
              <a:t>bisa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dengan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memodifikasi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daftar</a:t>
            </a:r>
            <a:r>
              <a:rPr lang="en-US" baseline="0" dirty="0" smtClean="0">
                <a:sym typeface="Wingdings"/>
              </a:rPr>
              <a:t> data yang </a:t>
            </a:r>
            <a:r>
              <a:rPr lang="en-US" baseline="0" dirty="0" err="1" smtClean="0">
                <a:sym typeface="Wingdings"/>
              </a:rPr>
              <a:t>dikumpulkan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menambah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pertanyaan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ke</a:t>
            </a:r>
            <a:r>
              <a:rPr lang="en-US" baseline="0" dirty="0" smtClean="0">
                <a:sym typeface="Wingdings"/>
              </a:rPr>
              <a:t> mini </a:t>
            </a:r>
            <a:r>
              <a:rPr lang="en-US" baseline="0" dirty="0" err="1" smtClean="0">
                <a:sym typeface="Wingdings"/>
              </a:rPr>
              <a:t>survei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sudah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ada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dsb</a:t>
            </a:r>
            <a:r>
              <a:rPr lang="en-US" baseline="0" dirty="0" smtClean="0">
                <a:sym typeface="Wingdings"/>
              </a:rPr>
              <a:t>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4.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DA63-089B-7343-87EF-6A3DEB8127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KB/</a:t>
            </a:r>
            <a:r>
              <a:rPr lang="en-US" dirty="0" err="1" smtClean="0"/>
              <a:t>Kemenkes</a:t>
            </a:r>
            <a:r>
              <a:rPr lang="en-US" dirty="0" smtClean="0"/>
              <a:t>: </a:t>
            </a:r>
            <a:r>
              <a:rPr lang="en-US" dirty="0" err="1" smtClean="0"/>
              <a:t>mCPR</a:t>
            </a:r>
            <a:r>
              <a:rPr lang="en-US" dirty="0" smtClean="0"/>
              <a:t>,</a:t>
            </a:r>
            <a:r>
              <a:rPr lang="en-US" baseline="0" dirty="0" smtClean="0"/>
              <a:t> unmet need,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aktif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miskin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rentan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pria</a:t>
            </a:r>
            <a:r>
              <a:rPr lang="en-US" baseline="0" dirty="0" smtClean="0"/>
              <a:t>, MKJP)</a:t>
            </a:r>
          </a:p>
          <a:p>
            <a:r>
              <a:rPr lang="en-US" baseline="0" dirty="0" err="1" smtClean="0"/>
              <a:t>Indkator</a:t>
            </a:r>
            <a:r>
              <a:rPr lang="en-US" baseline="0" dirty="0" smtClean="0"/>
              <a:t> FP2020: </a:t>
            </a:r>
            <a:r>
              <a:rPr lang="en-US" baseline="0" dirty="0" err="1" smtClean="0"/>
              <a:t>mCPR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per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r>
              <a:rPr lang="en-US" baseline="0" dirty="0" smtClean="0"/>
              <a:t>, CYP, met-unmet need, </a:t>
            </a:r>
            <a:r>
              <a:rPr lang="en-US" baseline="0" dirty="0" err="1" smtClean="0"/>
              <a:t>anggaran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KB,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r>
              <a:rPr lang="en-US" baseline="0" dirty="0" err="1" smtClean="0"/>
              <a:t>Indikator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revitalisasi</a:t>
            </a:r>
            <a:r>
              <a:rPr lang="en-US" baseline="0" dirty="0" smtClean="0"/>
              <a:t> program KB: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WUS/PUS yang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smartphone,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pasca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menurunnya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stockouts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mendongkrak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akseptor</a:t>
            </a:r>
            <a:r>
              <a:rPr lang="en-US" baseline="0" dirty="0" smtClean="0"/>
              <a:t> KB.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Kencana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media, </a:t>
            </a:r>
            <a:r>
              <a:rPr lang="en-US" baseline="0" dirty="0" err="1" smtClean="0"/>
              <a:t>dsb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sinkron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statistik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rutin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keluarga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survei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untuk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menjalankan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diperkuat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dapat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memanfaatkan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telah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dimiliki</a:t>
            </a:r>
            <a:r>
              <a:rPr lang="en-US" baseline="0" dirty="0" smtClean="0">
                <a:sym typeface="Wingdings"/>
              </a:rPr>
              <a:t> BKKBN </a:t>
            </a:r>
            <a:r>
              <a:rPr lang="en-US" baseline="0" dirty="0" err="1" smtClean="0">
                <a:sym typeface="Wingdings"/>
              </a:rPr>
              <a:t>sekarang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  </a:t>
            </a:r>
            <a:r>
              <a:rPr lang="en-US" baseline="0" dirty="0" err="1" smtClean="0">
                <a:sym typeface="Wingdings"/>
              </a:rPr>
              <a:t>bisa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dengan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memodifikasi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daftar</a:t>
            </a:r>
            <a:r>
              <a:rPr lang="en-US" baseline="0" dirty="0" smtClean="0">
                <a:sym typeface="Wingdings"/>
              </a:rPr>
              <a:t> data yang </a:t>
            </a:r>
            <a:r>
              <a:rPr lang="en-US" baseline="0" dirty="0" err="1" smtClean="0">
                <a:sym typeface="Wingdings"/>
              </a:rPr>
              <a:t>dikumpulkan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menambah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pertanyaan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ke</a:t>
            </a:r>
            <a:r>
              <a:rPr lang="en-US" baseline="0" dirty="0" smtClean="0">
                <a:sym typeface="Wingdings"/>
              </a:rPr>
              <a:t> mini </a:t>
            </a:r>
            <a:r>
              <a:rPr lang="en-US" baseline="0" dirty="0" err="1" smtClean="0">
                <a:sym typeface="Wingdings"/>
              </a:rPr>
              <a:t>survei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sudah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ada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dsb</a:t>
            </a:r>
            <a:r>
              <a:rPr lang="en-US" baseline="0" dirty="0" smtClean="0">
                <a:sym typeface="Wingdings"/>
              </a:rPr>
              <a:t>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4.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DA63-089B-7343-87EF-6A3DEB8127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KB/</a:t>
            </a:r>
            <a:r>
              <a:rPr lang="en-US" dirty="0" err="1" smtClean="0"/>
              <a:t>Kemenkes</a:t>
            </a:r>
            <a:r>
              <a:rPr lang="en-US" dirty="0" smtClean="0"/>
              <a:t>: </a:t>
            </a:r>
            <a:r>
              <a:rPr lang="en-US" dirty="0" err="1" smtClean="0"/>
              <a:t>mCPR</a:t>
            </a:r>
            <a:r>
              <a:rPr lang="en-US" dirty="0" smtClean="0"/>
              <a:t>,</a:t>
            </a:r>
            <a:r>
              <a:rPr lang="en-US" baseline="0" dirty="0" smtClean="0"/>
              <a:t> unmet need,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aktif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miskin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rentan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pria</a:t>
            </a:r>
            <a:r>
              <a:rPr lang="en-US" baseline="0" dirty="0" smtClean="0"/>
              <a:t>, MKJP)</a:t>
            </a:r>
          </a:p>
          <a:p>
            <a:r>
              <a:rPr lang="en-US" baseline="0" dirty="0" err="1" smtClean="0"/>
              <a:t>Indkator</a:t>
            </a:r>
            <a:r>
              <a:rPr lang="en-US" baseline="0" dirty="0" smtClean="0"/>
              <a:t> FP2020: </a:t>
            </a:r>
            <a:r>
              <a:rPr lang="en-US" baseline="0" dirty="0" err="1" smtClean="0"/>
              <a:t>mCPR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per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r>
              <a:rPr lang="en-US" baseline="0" dirty="0" smtClean="0"/>
              <a:t>, CYP, met-unmet need, </a:t>
            </a:r>
            <a:r>
              <a:rPr lang="en-US" baseline="0" dirty="0" err="1" smtClean="0"/>
              <a:t>anggaran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KB,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r>
              <a:rPr lang="en-US" baseline="0" dirty="0" err="1" smtClean="0"/>
              <a:t>Indikator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revitalisasi</a:t>
            </a:r>
            <a:r>
              <a:rPr lang="en-US" baseline="0" dirty="0" smtClean="0"/>
              <a:t> program KB: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WUS/PUS yang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smartphone,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pasca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menurunnya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stockouts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mendongkrak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akseptor</a:t>
            </a:r>
            <a:r>
              <a:rPr lang="en-US" baseline="0" dirty="0" smtClean="0"/>
              <a:t> KB.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Kencana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media, </a:t>
            </a:r>
            <a:r>
              <a:rPr lang="en-US" baseline="0" dirty="0" err="1" smtClean="0"/>
              <a:t>dsb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sinkron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statistik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rutin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keluarga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survei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untuk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menjalankan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diperkuat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dapat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memanfaatkan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telah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dimiliki</a:t>
            </a:r>
            <a:r>
              <a:rPr lang="en-US" baseline="0" dirty="0" smtClean="0">
                <a:sym typeface="Wingdings"/>
              </a:rPr>
              <a:t> BKKBN </a:t>
            </a:r>
            <a:r>
              <a:rPr lang="en-US" baseline="0" dirty="0" err="1" smtClean="0">
                <a:sym typeface="Wingdings"/>
              </a:rPr>
              <a:t>sekarang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  </a:t>
            </a:r>
            <a:r>
              <a:rPr lang="en-US" baseline="0" dirty="0" err="1" smtClean="0">
                <a:sym typeface="Wingdings"/>
              </a:rPr>
              <a:t>bisa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dengan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memodifikasi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daftar</a:t>
            </a:r>
            <a:r>
              <a:rPr lang="en-US" baseline="0" dirty="0" smtClean="0">
                <a:sym typeface="Wingdings"/>
              </a:rPr>
              <a:t> data yang </a:t>
            </a:r>
            <a:r>
              <a:rPr lang="en-US" baseline="0" dirty="0" err="1" smtClean="0">
                <a:sym typeface="Wingdings"/>
              </a:rPr>
              <a:t>dikumpulkan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menambah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pertanyaan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ke</a:t>
            </a:r>
            <a:r>
              <a:rPr lang="en-US" baseline="0" dirty="0" smtClean="0">
                <a:sym typeface="Wingdings"/>
              </a:rPr>
              <a:t> mini </a:t>
            </a:r>
            <a:r>
              <a:rPr lang="en-US" baseline="0" dirty="0" err="1" smtClean="0">
                <a:sym typeface="Wingdings"/>
              </a:rPr>
              <a:t>survei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sudah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ada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dsb</a:t>
            </a:r>
            <a:r>
              <a:rPr lang="en-US" baseline="0" dirty="0" smtClean="0">
                <a:sym typeface="Wingdings"/>
              </a:rPr>
              <a:t>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4.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DA63-089B-7343-87EF-6A3DEB8127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KB/</a:t>
            </a:r>
            <a:r>
              <a:rPr lang="en-US" dirty="0" err="1" smtClean="0"/>
              <a:t>Kemenkes</a:t>
            </a:r>
            <a:r>
              <a:rPr lang="en-US" dirty="0" smtClean="0"/>
              <a:t>: </a:t>
            </a:r>
            <a:r>
              <a:rPr lang="en-US" dirty="0" err="1" smtClean="0"/>
              <a:t>mCPR</a:t>
            </a:r>
            <a:r>
              <a:rPr lang="en-US" dirty="0" smtClean="0"/>
              <a:t>,</a:t>
            </a:r>
            <a:r>
              <a:rPr lang="en-US" baseline="0" dirty="0" smtClean="0"/>
              <a:t> unmet need,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aktif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miskin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rentan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pria</a:t>
            </a:r>
            <a:r>
              <a:rPr lang="en-US" baseline="0" dirty="0" smtClean="0"/>
              <a:t>, MKJP)</a:t>
            </a:r>
          </a:p>
          <a:p>
            <a:r>
              <a:rPr lang="en-US" baseline="0" dirty="0" err="1" smtClean="0"/>
              <a:t>Indkator</a:t>
            </a:r>
            <a:r>
              <a:rPr lang="en-US" baseline="0" dirty="0" smtClean="0"/>
              <a:t> FP2020: </a:t>
            </a:r>
            <a:r>
              <a:rPr lang="en-US" baseline="0" dirty="0" err="1" smtClean="0"/>
              <a:t>mCPR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per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r>
              <a:rPr lang="en-US" baseline="0" dirty="0" smtClean="0"/>
              <a:t>, CYP, met-unmet need, </a:t>
            </a:r>
            <a:r>
              <a:rPr lang="en-US" baseline="0" dirty="0" err="1" smtClean="0"/>
              <a:t>anggaran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KB,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r>
              <a:rPr lang="en-US" baseline="0" dirty="0" err="1" smtClean="0"/>
              <a:t>Indikator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revitalisasi</a:t>
            </a:r>
            <a:r>
              <a:rPr lang="en-US" baseline="0" dirty="0" smtClean="0"/>
              <a:t> program KB: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WUS/PUS yang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smartphone,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pasca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menurunnya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stockouts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mendongkrak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akseptor</a:t>
            </a:r>
            <a:r>
              <a:rPr lang="en-US" baseline="0" dirty="0" smtClean="0"/>
              <a:t> KB.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Kencana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media, </a:t>
            </a:r>
            <a:r>
              <a:rPr lang="en-US" baseline="0" dirty="0" err="1" smtClean="0"/>
              <a:t>dsb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sinkron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statistik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rutin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keluarga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survei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untuk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menjalankan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diperkuat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dapat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memanfaatkan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telah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dimiliki</a:t>
            </a:r>
            <a:r>
              <a:rPr lang="en-US" baseline="0" dirty="0" smtClean="0">
                <a:sym typeface="Wingdings"/>
              </a:rPr>
              <a:t> BKKBN </a:t>
            </a:r>
            <a:r>
              <a:rPr lang="en-US" baseline="0" dirty="0" err="1" smtClean="0">
                <a:sym typeface="Wingdings"/>
              </a:rPr>
              <a:t>sekarang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  </a:t>
            </a:r>
            <a:r>
              <a:rPr lang="en-US" baseline="0" dirty="0" err="1" smtClean="0">
                <a:sym typeface="Wingdings"/>
              </a:rPr>
              <a:t>bisa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dengan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memodifikasi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daftar</a:t>
            </a:r>
            <a:r>
              <a:rPr lang="en-US" baseline="0" dirty="0" smtClean="0">
                <a:sym typeface="Wingdings"/>
              </a:rPr>
              <a:t> data yang </a:t>
            </a:r>
            <a:r>
              <a:rPr lang="en-US" baseline="0" dirty="0" err="1" smtClean="0">
                <a:sym typeface="Wingdings"/>
              </a:rPr>
              <a:t>dikumpulkan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menambah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pertanyaan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ke</a:t>
            </a:r>
            <a:r>
              <a:rPr lang="en-US" baseline="0" dirty="0" smtClean="0">
                <a:sym typeface="Wingdings"/>
              </a:rPr>
              <a:t> mini </a:t>
            </a:r>
            <a:r>
              <a:rPr lang="en-US" baseline="0" dirty="0" err="1" smtClean="0">
                <a:sym typeface="Wingdings"/>
              </a:rPr>
              <a:t>survei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sudah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ada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dsb</a:t>
            </a:r>
            <a:r>
              <a:rPr lang="en-US" baseline="0" dirty="0" smtClean="0">
                <a:sym typeface="Wingdings"/>
              </a:rPr>
              <a:t>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4.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DA63-089B-7343-87EF-6A3DEB8127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KB/</a:t>
            </a:r>
            <a:r>
              <a:rPr lang="en-US" dirty="0" err="1" smtClean="0"/>
              <a:t>Kemenkes</a:t>
            </a:r>
            <a:r>
              <a:rPr lang="en-US" dirty="0" smtClean="0"/>
              <a:t>: </a:t>
            </a:r>
            <a:r>
              <a:rPr lang="en-US" dirty="0" err="1" smtClean="0"/>
              <a:t>mCPR</a:t>
            </a:r>
            <a:r>
              <a:rPr lang="en-US" dirty="0" smtClean="0"/>
              <a:t>,</a:t>
            </a:r>
            <a:r>
              <a:rPr lang="en-US" baseline="0" dirty="0" smtClean="0"/>
              <a:t> unmet need,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aktif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miskin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rentan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pria</a:t>
            </a:r>
            <a:r>
              <a:rPr lang="en-US" baseline="0" dirty="0" smtClean="0"/>
              <a:t>, MKJP)</a:t>
            </a:r>
          </a:p>
          <a:p>
            <a:r>
              <a:rPr lang="en-US" baseline="0" dirty="0" err="1" smtClean="0"/>
              <a:t>Indkator</a:t>
            </a:r>
            <a:r>
              <a:rPr lang="en-US" baseline="0" dirty="0" smtClean="0"/>
              <a:t> FP2020: </a:t>
            </a:r>
            <a:r>
              <a:rPr lang="en-US" baseline="0" dirty="0" err="1" smtClean="0"/>
              <a:t>mCPR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per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r>
              <a:rPr lang="en-US" baseline="0" dirty="0" smtClean="0"/>
              <a:t>, CYP, met-unmet need, </a:t>
            </a:r>
            <a:r>
              <a:rPr lang="en-US" baseline="0" dirty="0" err="1" smtClean="0"/>
              <a:t>anggaran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KB,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r>
              <a:rPr lang="en-US" baseline="0" dirty="0" err="1" smtClean="0"/>
              <a:t>Indikator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revitalisasi</a:t>
            </a:r>
            <a:r>
              <a:rPr lang="en-US" baseline="0" dirty="0" smtClean="0"/>
              <a:t> program KB: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WUS/PUS yang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smartphone,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pasca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menurunnya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stockouts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mendongkrak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akseptor</a:t>
            </a:r>
            <a:r>
              <a:rPr lang="en-US" baseline="0" dirty="0" smtClean="0"/>
              <a:t> KB.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Kencana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media, </a:t>
            </a:r>
            <a:r>
              <a:rPr lang="en-US" baseline="0" dirty="0" err="1" smtClean="0"/>
              <a:t>dsb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sinkron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statistik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rutin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keluarga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survei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untuk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menjalankan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diperkuat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dapat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memanfaatkan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telah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dimiliki</a:t>
            </a:r>
            <a:r>
              <a:rPr lang="en-US" baseline="0" dirty="0" smtClean="0">
                <a:sym typeface="Wingdings"/>
              </a:rPr>
              <a:t> BKKBN </a:t>
            </a:r>
            <a:r>
              <a:rPr lang="en-US" baseline="0" dirty="0" err="1" smtClean="0">
                <a:sym typeface="Wingdings"/>
              </a:rPr>
              <a:t>sekarang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  </a:t>
            </a:r>
            <a:r>
              <a:rPr lang="en-US" baseline="0" dirty="0" err="1" smtClean="0">
                <a:sym typeface="Wingdings"/>
              </a:rPr>
              <a:t>bisa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dengan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memodifikasi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daftar</a:t>
            </a:r>
            <a:r>
              <a:rPr lang="en-US" baseline="0" dirty="0" smtClean="0">
                <a:sym typeface="Wingdings"/>
              </a:rPr>
              <a:t> data yang </a:t>
            </a:r>
            <a:r>
              <a:rPr lang="en-US" baseline="0" dirty="0" err="1" smtClean="0">
                <a:sym typeface="Wingdings"/>
              </a:rPr>
              <a:t>dikumpulkan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menambah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pertanyaan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ke</a:t>
            </a:r>
            <a:r>
              <a:rPr lang="en-US" baseline="0" dirty="0" smtClean="0">
                <a:sym typeface="Wingdings"/>
              </a:rPr>
              <a:t> mini </a:t>
            </a:r>
            <a:r>
              <a:rPr lang="en-US" baseline="0" dirty="0" err="1" smtClean="0">
                <a:sym typeface="Wingdings"/>
              </a:rPr>
              <a:t>survei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sudah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ada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dsb</a:t>
            </a:r>
            <a:r>
              <a:rPr lang="en-US" baseline="0" dirty="0" smtClean="0">
                <a:sym typeface="Wingdings"/>
              </a:rPr>
              <a:t>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4.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DA63-089B-7343-87EF-6A3DEB8127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KB/</a:t>
            </a:r>
            <a:r>
              <a:rPr lang="en-US" dirty="0" err="1" smtClean="0"/>
              <a:t>Kemenkes</a:t>
            </a:r>
            <a:r>
              <a:rPr lang="en-US" dirty="0" smtClean="0"/>
              <a:t>: </a:t>
            </a:r>
            <a:r>
              <a:rPr lang="en-US" dirty="0" err="1" smtClean="0"/>
              <a:t>mCPR</a:t>
            </a:r>
            <a:r>
              <a:rPr lang="en-US" dirty="0" smtClean="0"/>
              <a:t>,</a:t>
            </a:r>
            <a:r>
              <a:rPr lang="en-US" baseline="0" dirty="0" smtClean="0"/>
              <a:t> unmet need,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aktif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miskin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rentan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pria</a:t>
            </a:r>
            <a:r>
              <a:rPr lang="en-US" baseline="0" dirty="0" smtClean="0"/>
              <a:t>, MKJP)</a:t>
            </a:r>
          </a:p>
          <a:p>
            <a:r>
              <a:rPr lang="en-US" baseline="0" dirty="0" err="1" smtClean="0"/>
              <a:t>Indkator</a:t>
            </a:r>
            <a:r>
              <a:rPr lang="en-US" baseline="0" dirty="0" smtClean="0"/>
              <a:t> FP2020: </a:t>
            </a:r>
            <a:r>
              <a:rPr lang="en-US" baseline="0" dirty="0" err="1" smtClean="0"/>
              <a:t>mCPR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KB per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r>
              <a:rPr lang="en-US" baseline="0" dirty="0" smtClean="0"/>
              <a:t>, CYP, met-unmet need, </a:t>
            </a:r>
            <a:r>
              <a:rPr lang="en-US" baseline="0" dirty="0" err="1" smtClean="0"/>
              <a:t>anggaran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KB,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r>
              <a:rPr lang="en-US" baseline="0" dirty="0" err="1" smtClean="0"/>
              <a:t>Indikator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revitalisasi</a:t>
            </a:r>
            <a:r>
              <a:rPr lang="en-US" baseline="0" dirty="0" smtClean="0"/>
              <a:t> program KB: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WUS/PUS yang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smartphone, </a:t>
            </a:r>
            <a:r>
              <a:rPr lang="en-US" baseline="0" dirty="0" err="1" smtClean="0"/>
              <a:t>proporsi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pasca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menurunnya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stockouts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alkon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seberapa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mendongkrak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akseptor</a:t>
            </a:r>
            <a:r>
              <a:rPr lang="en-US" baseline="0" dirty="0" smtClean="0"/>
              <a:t> KB. </a:t>
            </a:r>
            <a:r>
              <a:rPr lang="en-US" baseline="0" dirty="0" err="1" smtClean="0"/>
              <a:t>Strategi-strategi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strategi</a:t>
            </a:r>
            <a:r>
              <a:rPr lang="en-US" baseline="0" dirty="0" smtClean="0"/>
              <a:t> KB </a:t>
            </a:r>
            <a:r>
              <a:rPr lang="en-US" baseline="0" dirty="0" err="1" smtClean="0"/>
              <a:t>Kencana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promosi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media, </a:t>
            </a:r>
            <a:r>
              <a:rPr lang="en-US" baseline="0" dirty="0" err="1" smtClean="0"/>
              <a:t>dsb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sinkron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kini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statistik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rutin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keluarga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mini </a:t>
            </a:r>
            <a:r>
              <a:rPr lang="en-US" baseline="0" dirty="0" err="1" smtClean="0"/>
              <a:t>survei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untuk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menjalankan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diperkuat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dapat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memanfaatkan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sistem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telah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dimiliki</a:t>
            </a:r>
            <a:r>
              <a:rPr lang="en-US" baseline="0" dirty="0" smtClean="0">
                <a:sym typeface="Wingdings"/>
              </a:rPr>
              <a:t> BKKBN </a:t>
            </a:r>
            <a:r>
              <a:rPr lang="en-US" baseline="0" dirty="0" err="1" smtClean="0">
                <a:sym typeface="Wingdings"/>
              </a:rPr>
              <a:t>sekarang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ini</a:t>
            </a:r>
            <a:r>
              <a:rPr lang="en-US" baseline="0" dirty="0" smtClean="0">
                <a:sym typeface="Wingdings"/>
              </a:rPr>
              <a:t>  </a:t>
            </a:r>
            <a:r>
              <a:rPr lang="en-US" baseline="0" dirty="0" err="1" smtClean="0">
                <a:sym typeface="Wingdings"/>
              </a:rPr>
              <a:t>bisa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dengan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memodifikasi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daftar</a:t>
            </a:r>
            <a:r>
              <a:rPr lang="en-US" baseline="0" dirty="0" smtClean="0">
                <a:sym typeface="Wingdings"/>
              </a:rPr>
              <a:t> data yang </a:t>
            </a:r>
            <a:r>
              <a:rPr lang="en-US" baseline="0" dirty="0" err="1" smtClean="0">
                <a:sym typeface="Wingdings"/>
              </a:rPr>
              <a:t>dikumpulkan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menambah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pertanyaan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ke</a:t>
            </a:r>
            <a:r>
              <a:rPr lang="en-US" baseline="0" dirty="0" smtClean="0">
                <a:sym typeface="Wingdings"/>
              </a:rPr>
              <a:t> mini </a:t>
            </a:r>
            <a:r>
              <a:rPr lang="en-US" baseline="0" dirty="0" err="1" smtClean="0">
                <a:sym typeface="Wingdings"/>
              </a:rPr>
              <a:t>survei</a:t>
            </a:r>
            <a:r>
              <a:rPr lang="en-US" baseline="0" dirty="0" smtClean="0">
                <a:sym typeface="Wingdings"/>
              </a:rPr>
              <a:t> yang </a:t>
            </a:r>
            <a:r>
              <a:rPr lang="en-US" baseline="0" dirty="0" err="1" smtClean="0">
                <a:sym typeface="Wingdings"/>
              </a:rPr>
              <a:t>sudah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ada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dsb</a:t>
            </a:r>
            <a:r>
              <a:rPr lang="en-US" baseline="0" dirty="0" smtClean="0">
                <a:sym typeface="Wingdings"/>
              </a:rPr>
              <a:t>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4.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DA63-089B-7343-87EF-6A3DEB8127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28096" y="344294"/>
            <a:ext cx="1429929" cy="522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28096" y="875459"/>
            <a:ext cx="1429929" cy="54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C7C60AF-2FA2-2348-BC23-00B91192C88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3563A73-AFB7-4B44-804D-6DD83D93ED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20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24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gif"/><Relationship Id="rId18" Type="http://schemas.openxmlformats.org/officeDocument/2006/relationships/image" Target="../media/image8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.jpe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5.jpeg"/><Relationship Id="rId10" Type="http://schemas.openxmlformats.org/officeDocument/2006/relationships/tags" Target="../tags/tag10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300645"/>
            <a:ext cx="5943600" cy="15566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Revitalisasi</a:t>
            </a:r>
            <a:r>
              <a:rPr lang="en-US" dirty="0" smtClean="0"/>
              <a:t> Program KB      </a:t>
            </a:r>
            <a:br>
              <a:rPr lang="en-US" dirty="0" smtClean="0"/>
            </a:br>
            <a:r>
              <a:rPr lang="en-US" dirty="0" smtClean="0"/>
              <a:t>di 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857307"/>
            <a:ext cx="5458968" cy="838013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BKKBN </a:t>
            </a:r>
            <a:r>
              <a:rPr lang="en-US" dirty="0" err="1" smtClean="0"/>
              <a:t>Provinsi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SKPD KB </a:t>
            </a:r>
            <a:r>
              <a:rPr lang="en-US" dirty="0" err="1" smtClean="0"/>
              <a:t>Kab</a:t>
            </a:r>
            <a:r>
              <a:rPr lang="en-US" dirty="0" smtClean="0"/>
              <a:t>/Kota di Wilayah </a:t>
            </a:r>
            <a:r>
              <a:rPr lang="en-US" dirty="0" err="1" smtClean="0"/>
              <a:t>Terseleksi</a:t>
            </a:r>
            <a:endParaRPr lang="en-US" dirty="0"/>
          </a:p>
          <a:p>
            <a:r>
              <a:rPr lang="en-US" dirty="0" smtClean="0"/>
              <a:t>12 </a:t>
            </a:r>
            <a:r>
              <a:rPr lang="en-US" dirty="0" err="1" smtClean="0"/>
              <a:t>Februari</a:t>
            </a:r>
            <a:r>
              <a:rPr lang="en-US" dirty="0" smtClean="0"/>
              <a:t> 2014, Hotel Sultan Jakarta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Peningkatan</a:t>
            </a:r>
            <a:r>
              <a:rPr lang="en-US" b="1" dirty="0" smtClean="0"/>
              <a:t> </a:t>
            </a:r>
            <a:r>
              <a:rPr lang="en-US" b="1" dirty="0" err="1" smtClean="0"/>
              <a:t>permintaan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terintegrasi</a:t>
            </a:r>
            <a:endParaRPr lang="en-US" b="1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240970"/>
              </p:ext>
            </p:extLst>
          </p:nvPr>
        </p:nvGraphicFramePr>
        <p:xfrm>
          <a:off x="143639" y="2554761"/>
          <a:ext cx="8686801" cy="296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http://www.networksmalaria.org/sites/networksmalaria.org/files/users/hkoenker/CCP%20logo%20color%20CMYK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560" y="1710192"/>
            <a:ext cx="1836234" cy="6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Shot 2014-02-12 at 9.08.01 AM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2123" y="4731299"/>
            <a:ext cx="3148671" cy="20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Peningkatan</a:t>
            </a:r>
            <a:r>
              <a:rPr lang="en-US" b="1" dirty="0" smtClean="0"/>
              <a:t> </a:t>
            </a:r>
            <a:r>
              <a:rPr lang="en-US" b="1" dirty="0" err="1" smtClean="0"/>
              <a:t>permintaan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terintegrasi</a:t>
            </a:r>
            <a:endParaRPr lang="en-US" b="1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405677"/>
              </p:ext>
            </p:extLst>
          </p:nvPr>
        </p:nvGraphicFramePr>
        <p:xfrm>
          <a:off x="143639" y="2554761"/>
          <a:ext cx="8686801" cy="271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http://www.networksmalaria.org/sites/networksmalaria.org/files/users/hkoenker/CCP%20logo%20color%20CMYK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560" y="1710192"/>
            <a:ext cx="1836234" cy="6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707852" y="2585058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07852" y="3931257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3" name="Picture 12" descr="Screen Shot 2014-01-18 at 10.41.36 AM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3564" y="3214381"/>
            <a:ext cx="763551" cy="607116"/>
          </a:xfrm>
          <a:prstGeom prst="rect">
            <a:avLst/>
          </a:prstGeom>
        </p:spPr>
      </p:pic>
      <p:pic>
        <p:nvPicPr>
          <p:cNvPr id="15" name="Picture 14" descr="Screen Shot 2014-01-18 at 10.45.43 AM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258" y="3134816"/>
            <a:ext cx="996171" cy="699636"/>
          </a:xfrm>
          <a:prstGeom prst="rect">
            <a:avLst/>
          </a:prstGeom>
        </p:spPr>
      </p:pic>
      <p:pic>
        <p:nvPicPr>
          <p:cNvPr id="16" name="Picture 15" descr="Screen Shot 2014-01-18 at 10.46.37 AM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908" y="3161371"/>
            <a:ext cx="737140" cy="660125"/>
          </a:xfrm>
          <a:prstGeom prst="rect">
            <a:avLst/>
          </a:prstGeom>
        </p:spPr>
      </p:pic>
      <p:pic>
        <p:nvPicPr>
          <p:cNvPr id="17" name="Picture 16" descr="Screen Shot 2014-01-18 at 10.56.39 AM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4048" y="5268449"/>
            <a:ext cx="2455831" cy="12279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39" y="5817250"/>
            <a:ext cx="600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memaksimalkan</a:t>
            </a:r>
            <a:r>
              <a:rPr lang="en-US" sz="1400" dirty="0" smtClean="0"/>
              <a:t> </a:t>
            </a:r>
            <a:r>
              <a:rPr lang="en-US" sz="1400" dirty="0" err="1" smtClean="0"/>
              <a:t>dampak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jangkauan</a:t>
            </a:r>
            <a:r>
              <a:rPr lang="en-US" sz="1400" dirty="0" smtClean="0"/>
              <a:t>, </a:t>
            </a:r>
            <a:r>
              <a:rPr lang="en-US" sz="1400" dirty="0" err="1" smtClean="0"/>
              <a:t>direkomendasikan</a:t>
            </a:r>
            <a:r>
              <a:rPr lang="en-US" sz="1400" dirty="0" smtClean="0"/>
              <a:t> </a:t>
            </a:r>
            <a:r>
              <a:rPr lang="en-US" sz="1400" dirty="0" err="1" smtClean="0"/>
              <a:t>terintegrasi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BkkbN</a:t>
            </a:r>
            <a:endParaRPr lang="en-US" sz="1400" dirty="0" smtClean="0"/>
          </a:p>
          <a:p>
            <a:r>
              <a:rPr lang="en-US" sz="1400" dirty="0" smtClean="0"/>
              <a:t>** </a:t>
            </a:r>
            <a:r>
              <a:rPr lang="en-US" sz="1400" dirty="0" err="1" smtClean="0"/>
              <a:t>Menempatkan</a:t>
            </a:r>
            <a:r>
              <a:rPr lang="en-US" sz="1400" dirty="0" smtClean="0"/>
              <a:t> </a:t>
            </a:r>
            <a:r>
              <a:rPr lang="en-US" sz="1400" dirty="0" err="1" smtClean="0"/>
              <a:t>seorang</a:t>
            </a:r>
            <a:r>
              <a:rPr lang="en-US" sz="1400" dirty="0" smtClean="0"/>
              <a:t> </a:t>
            </a:r>
            <a:r>
              <a:rPr lang="en-US" sz="1400" dirty="0" err="1" smtClean="0"/>
              <a:t>konsultan</a:t>
            </a:r>
            <a:r>
              <a:rPr lang="en-US" sz="1400" dirty="0" smtClean="0"/>
              <a:t> </a:t>
            </a:r>
            <a:r>
              <a:rPr lang="en-US" sz="1400" i="1" dirty="0" smtClean="0"/>
              <a:t>Demand Generation</a:t>
            </a:r>
            <a:r>
              <a:rPr lang="en-US" sz="1400" dirty="0" smtClean="0"/>
              <a:t> yang </a:t>
            </a:r>
            <a:r>
              <a:rPr lang="en-US" sz="1400" dirty="0" err="1" smtClean="0"/>
              <a:t>bekerja</a:t>
            </a:r>
            <a:r>
              <a:rPr lang="en-US" sz="1400" dirty="0" smtClean="0"/>
              <a:t> </a:t>
            </a:r>
            <a:r>
              <a:rPr lang="en-US" sz="1400" dirty="0" err="1" smtClean="0"/>
              <a:t>erat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BkkbN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52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Peningkatan</a:t>
            </a:r>
            <a:r>
              <a:rPr lang="en-US" b="1" dirty="0" smtClean="0"/>
              <a:t> </a:t>
            </a:r>
            <a:r>
              <a:rPr lang="en-US" b="1" dirty="0" err="1" smtClean="0"/>
              <a:t>permintaan</a:t>
            </a:r>
            <a:r>
              <a:rPr lang="en-US" b="1" dirty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terintegrasi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256000"/>
              </p:ext>
            </p:extLst>
          </p:nvPr>
        </p:nvGraphicFramePr>
        <p:xfrm>
          <a:off x="143639" y="2554761"/>
          <a:ext cx="8686801" cy="197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http://www.networksmalaria.org/sites/networksmalaria.org/files/users/hkoenker/CCP%20logo%20color%20CMYK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560" y="1710192"/>
            <a:ext cx="1836234" cy="6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creen Shot 2014-01-18 at 10.41.36 AM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094" y="4890042"/>
            <a:ext cx="1251673" cy="995232"/>
          </a:xfrm>
          <a:prstGeom prst="rect">
            <a:avLst/>
          </a:prstGeom>
        </p:spPr>
      </p:pic>
      <p:pic>
        <p:nvPicPr>
          <p:cNvPr id="15" name="Picture 14" descr="Screen Shot 2014-01-18 at 10.45.43 AM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536" y="5844751"/>
            <a:ext cx="1357420" cy="953351"/>
          </a:xfrm>
          <a:prstGeom prst="rect">
            <a:avLst/>
          </a:prstGeom>
        </p:spPr>
      </p:pic>
      <p:pic>
        <p:nvPicPr>
          <p:cNvPr id="16" name="Picture 15" descr="Screen Shot 2014-01-18 at 10.46.37 AM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39" y="5844752"/>
            <a:ext cx="963340" cy="862692"/>
          </a:xfrm>
          <a:prstGeom prst="rect">
            <a:avLst/>
          </a:prstGeom>
        </p:spPr>
      </p:pic>
      <p:pic>
        <p:nvPicPr>
          <p:cNvPr id="11" name="Picture 10" descr="Foto_cover.jpg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6749" y="4692671"/>
            <a:ext cx="1655121" cy="1151556"/>
          </a:xfrm>
          <a:prstGeom prst="rect">
            <a:avLst/>
          </a:prstGeom>
        </p:spPr>
      </p:pic>
      <p:pic>
        <p:nvPicPr>
          <p:cNvPr id="8" name="Picture 7" descr="IMG_1138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6749" y="5544345"/>
            <a:ext cx="1261107" cy="945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06764" y="5268449"/>
            <a:ext cx="142367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Simbol</a:t>
            </a:r>
            <a:r>
              <a:rPr lang="en-US" sz="1400" dirty="0" smtClean="0"/>
              <a:t>, </a:t>
            </a:r>
            <a:r>
              <a:rPr lang="en-US" sz="1400" dirty="0" err="1" smtClean="0"/>
              <a:t>alat</a:t>
            </a:r>
            <a:r>
              <a:rPr lang="en-US" sz="1400" dirty="0" smtClean="0"/>
              <a:t> bantu </a:t>
            </a:r>
            <a:r>
              <a:rPr lang="en-US" sz="1400" dirty="0" err="1" smtClean="0"/>
              <a:t>peraga</a:t>
            </a:r>
            <a:r>
              <a:rPr lang="en-US" sz="1400" dirty="0" smtClean="0"/>
              <a:t>, checklist, 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petugas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fasilitas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7445" y="5000025"/>
            <a:ext cx="1180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TV,  online,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sosial</a:t>
            </a:r>
            <a:r>
              <a:rPr lang="en-US" sz="1400" dirty="0" smtClean="0"/>
              <a:t> media</a:t>
            </a:r>
            <a:endParaRPr lang="en-US" sz="1400" dirty="0"/>
          </a:p>
        </p:txBody>
      </p:sp>
      <p:pic>
        <p:nvPicPr>
          <p:cNvPr id="18" name="Picture 17" descr="Screen Shot 2013-12-16 at 3.53.59 PM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5717" y="4842446"/>
            <a:ext cx="1477411" cy="1079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15717" y="6017260"/>
            <a:ext cx="14774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Komunitas</a:t>
            </a:r>
            <a:r>
              <a:rPr lang="en-US" sz="1600" dirty="0" smtClean="0"/>
              <a:t> -&gt; “Buzz”</a:t>
            </a:r>
            <a:endParaRPr lang="en-US" sz="1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98565"/>
              </p:ext>
            </p:extLst>
          </p:nvPr>
        </p:nvGraphicFramePr>
        <p:xfrm>
          <a:off x="62711" y="4656932"/>
          <a:ext cx="2696559" cy="2054068"/>
        </p:xfrm>
        <a:graphic>
          <a:graphicData uri="http://schemas.openxmlformats.org/drawingml/2006/table">
            <a:tbl>
              <a:tblPr/>
              <a:tblGrid>
                <a:gridCol w="2696559"/>
              </a:tblGrid>
              <a:tr h="2054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32644"/>
              </p:ext>
            </p:extLst>
          </p:nvPr>
        </p:nvGraphicFramePr>
        <p:xfrm>
          <a:off x="3193859" y="4656420"/>
          <a:ext cx="2696559" cy="2054068"/>
        </p:xfrm>
        <a:graphic>
          <a:graphicData uri="http://schemas.openxmlformats.org/drawingml/2006/table">
            <a:tbl>
              <a:tblPr/>
              <a:tblGrid>
                <a:gridCol w="2696559"/>
              </a:tblGrid>
              <a:tr h="2054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79936"/>
              </p:ext>
            </p:extLst>
          </p:nvPr>
        </p:nvGraphicFramePr>
        <p:xfrm>
          <a:off x="6264235" y="4653376"/>
          <a:ext cx="2696559" cy="2054068"/>
        </p:xfrm>
        <a:graphic>
          <a:graphicData uri="http://schemas.openxmlformats.org/drawingml/2006/table">
            <a:tbl>
              <a:tblPr/>
              <a:tblGrid>
                <a:gridCol w="2696559"/>
              </a:tblGrid>
              <a:tr h="2054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Peningkatan</a:t>
            </a:r>
            <a:r>
              <a:rPr lang="en-US" b="1" dirty="0" smtClean="0"/>
              <a:t> </a:t>
            </a:r>
            <a:r>
              <a:rPr lang="en-US" b="1" dirty="0" err="1" smtClean="0"/>
              <a:t>permintaan</a:t>
            </a:r>
            <a:r>
              <a:rPr lang="en-US" b="1" dirty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terintegrasi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016981"/>
              </p:ext>
            </p:extLst>
          </p:nvPr>
        </p:nvGraphicFramePr>
        <p:xfrm>
          <a:off x="116927" y="2554761"/>
          <a:ext cx="8843867" cy="221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http://www.networksmalaria.org/sites/networksmalaria.org/files/users/hkoenker/CCP%20logo%20color%20CMYK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560" y="1710192"/>
            <a:ext cx="1836234" cy="6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creen Shot 2013-12-16 at 1.30.37 PM.pn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4438" y="4322052"/>
            <a:ext cx="1828723" cy="2568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69038" y="6606697"/>
            <a:ext cx="1311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Flickr: </a:t>
            </a:r>
            <a:r>
              <a:rPr lang="en-US" sz="1200" dirty="0" err="1" smtClean="0">
                <a:solidFill>
                  <a:schemeClr val="bg1"/>
                </a:solidFill>
              </a:rPr>
              <a:t>Zhi</a:t>
            </a:r>
            <a:r>
              <a:rPr lang="en-US" sz="1200" dirty="0" smtClean="0">
                <a:solidFill>
                  <a:schemeClr val="bg1"/>
                </a:solidFill>
              </a:rPr>
              <a:t> Virgo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4-01-18 at 10.53.32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2165" y="4871107"/>
            <a:ext cx="2687228" cy="1528776"/>
          </a:xfrm>
          <a:prstGeom prst="rect">
            <a:avLst/>
          </a:prstGeom>
        </p:spPr>
      </p:pic>
      <p:pic>
        <p:nvPicPr>
          <p:cNvPr id="7" name="Picture 6" descr="Screen Shot 2014-01-18 at 11.16.09 AM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138" y="4826578"/>
            <a:ext cx="2043586" cy="1573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8875" y="5785886"/>
            <a:ext cx="1189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Melibatkan</a:t>
            </a:r>
            <a:r>
              <a:rPr lang="en-US" sz="1200" dirty="0" smtClean="0"/>
              <a:t> </a:t>
            </a:r>
            <a:r>
              <a:rPr lang="en-US" sz="1200" dirty="0" err="1" smtClean="0"/>
              <a:t>remaja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desain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implementasi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90425" y="6384203"/>
            <a:ext cx="222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Apotek</a:t>
            </a:r>
            <a:r>
              <a:rPr lang="en-US" sz="1200" dirty="0" smtClean="0"/>
              <a:t> “</a:t>
            </a:r>
            <a:r>
              <a:rPr lang="en-US" sz="1200" dirty="0"/>
              <a:t>Y</a:t>
            </a:r>
            <a:r>
              <a:rPr lang="en-US" sz="1200" dirty="0" smtClean="0"/>
              <a:t>outh friendly” -&gt; </a:t>
            </a:r>
            <a:r>
              <a:rPr lang="en-US" sz="1200" dirty="0" err="1" smtClean="0"/>
              <a:t>informasi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597842" y="6436272"/>
            <a:ext cx="222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Pekerja</a:t>
            </a:r>
            <a:r>
              <a:rPr lang="en-US" sz="1200" dirty="0" smtClean="0"/>
              <a:t> </a:t>
            </a:r>
            <a:r>
              <a:rPr lang="en-US" sz="1200" dirty="0" err="1" smtClean="0"/>
              <a:t>pabrik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53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Suplai</a:t>
            </a:r>
            <a:r>
              <a:rPr lang="en-US" b="1" dirty="0" smtClean="0"/>
              <a:t> (</a:t>
            </a:r>
            <a:r>
              <a:rPr lang="en-US" b="1" dirty="0" err="1" smtClean="0"/>
              <a:t>Layanan</a:t>
            </a:r>
            <a:r>
              <a:rPr lang="en-US" b="1" dirty="0" smtClean="0"/>
              <a:t>)</a:t>
            </a:r>
            <a:endParaRPr lang="en-US" b="1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199" y="2397960"/>
            <a:ext cx="8447717" cy="3916363"/>
          </a:xfrm>
        </p:spPr>
        <p:txBody>
          <a:bodyPr>
            <a:normAutofit/>
          </a:bodyPr>
          <a:lstStyle/>
          <a:p>
            <a:pPr marL="0" lvl="1" indent="0" algn="just" hangingPunct="0">
              <a:spcAft>
                <a:spcPts val="1200"/>
              </a:spcAft>
              <a:buNone/>
            </a:pPr>
            <a:endParaRPr lang="en-CA" sz="1600" b="1" dirty="0">
              <a:cs typeface="Century Gothic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marL="0" lvl="1" indent="0" algn="just" hangingPunct="0">
              <a:spcAft>
                <a:spcPts val="1200"/>
              </a:spcAft>
              <a:buNone/>
            </a:pPr>
            <a:endParaRPr lang="en-CA" sz="1600" b="1" dirty="0">
              <a:cs typeface="Century Gothic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 Shot 2014-01-18 at 11.3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016" y="1593850"/>
            <a:ext cx="2120900" cy="927100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126871"/>
              </p:ext>
            </p:extLst>
          </p:nvPr>
        </p:nvGraphicFramePr>
        <p:xfrm>
          <a:off x="190675" y="2586121"/>
          <a:ext cx="8686801" cy="401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2449170" y="2520950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64848" y="3331906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2447325" y="4111502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449170" y="4938138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448248" y="5717735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447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Suplai</a:t>
            </a:r>
            <a:r>
              <a:rPr lang="en-US" b="1" dirty="0" smtClean="0"/>
              <a:t> (</a:t>
            </a:r>
            <a:r>
              <a:rPr lang="en-US" b="1" dirty="0" err="1" smtClean="0"/>
              <a:t>Layanan</a:t>
            </a:r>
            <a:r>
              <a:rPr lang="en-US" b="1" dirty="0" smtClean="0"/>
              <a:t>)</a:t>
            </a:r>
            <a:endParaRPr lang="en-US" b="1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199" y="2397960"/>
            <a:ext cx="8447717" cy="3916363"/>
          </a:xfrm>
        </p:spPr>
        <p:txBody>
          <a:bodyPr>
            <a:normAutofit/>
          </a:bodyPr>
          <a:lstStyle/>
          <a:p>
            <a:pPr marL="0" lvl="1" indent="0" algn="just" hangingPunct="0">
              <a:spcAft>
                <a:spcPts val="1200"/>
              </a:spcAft>
              <a:buNone/>
            </a:pPr>
            <a:endParaRPr lang="en-CA" sz="1600" b="1" dirty="0">
              <a:cs typeface="Century Gothic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marL="0" lvl="1" indent="0" algn="just" hangingPunct="0">
              <a:spcAft>
                <a:spcPts val="1200"/>
              </a:spcAft>
              <a:buNone/>
            </a:pPr>
            <a:endParaRPr lang="en-CA" sz="1600" b="1" dirty="0">
              <a:cs typeface="Century Gothic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 Shot 2014-01-18 at 11.3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016" y="1593850"/>
            <a:ext cx="2120900" cy="927100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645497"/>
              </p:ext>
            </p:extLst>
          </p:nvPr>
        </p:nvGraphicFramePr>
        <p:xfrm>
          <a:off x="190675" y="2570441"/>
          <a:ext cx="8686801" cy="406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2449170" y="2724790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64848" y="4068866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47325" y="5381582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193503" cy="1143000"/>
          </a:xfrm>
        </p:spPr>
        <p:txBody>
          <a:bodyPr/>
          <a:lstStyle/>
          <a:p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rantai</a:t>
            </a:r>
            <a:r>
              <a:rPr lang="en-US" b="1" dirty="0" smtClean="0"/>
              <a:t> </a:t>
            </a:r>
            <a:r>
              <a:rPr lang="en-US" b="1" dirty="0" err="1" smtClean="0"/>
              <a:t>suplai</a:t>
            </a:r>
            <a:endParaRPr lang="en-US" b="1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8047" y="2397960"/>
            <a:ext cx="8447717" cy="3916363"/>
          </a:xfrm>
        </p:spPr>
        <p:txBody>
          <a:bodyPr>
            <a:normAutofit/>
          </a:bodyPr>
          <a:lstStyle/>
          <a:p>
            <a:pPr marL="0" lvl="1" indent="0" algn="just" hangingPunct="0">
              <a:spcAft>
                <a:spcPts val="1200"/>
              </a:spcAft>
              <a:buNone/>
            </a:pPr>
            <a:endParaRPr lang="en-CA" sz="1600" b="1" dirty="0">
              <a:cs typeface="Century Gothic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marL="0" lvl="1" indent="0" algn="just" hangingPunct="0">
              <a:spcAft>
                <a:spcPts val="1200"/>
              </a:spcAft>
              <a:buNone/>
            </a:pPr>
            <a:endParaRPr lang="en-CA" sz="1600" b="1" dirty="0">
              <a:cs typeface="Century Gothic"/>
            </a:endParaRPr>
          </a:p>
          <a:p>
            <a:pPr lvl="1" algn="just" hangingPunct="0">
              <a:buFont typeface="Arial"/>
              <a:buChar char="•"/>
            </a:pPr>
            <a:endParaRPr lang="en-CA" sz="1600" dirty="0"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862517"/>
              </p:ext>
            </p:extLst>
          </p:nvPr>
        </p:nvGraphicFramePr>
        <p:xfrm>
          <a:off x="190675" y="2586121"/>
          <a:ext cx="8686801" cy="406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2700018" y="2520950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15696" y="3614146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98173" y="4628942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00018" y="5581018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Picture 3" descr="Screen Shot 2014-01-18 at 11.52.5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876" y="1508960"/>
            <a:ext cx="1371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046699"/>
              </p:ext>
            </p:extLst>
          </p:nvPr>
        </p:nvGraphicFramePr>
        <p:xfrm>
          <a:off x="116927" y="2360261"/>
          <a:ext cx="8843867" cy="424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69038" y="6606697"/>
            <a:ext cx="1311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Flickr: </a:t>
            </a:r>
            <a:r>
              <a:rPr lang="en-US" sz="1200" dirty="0" err="1" smtClean="0">
                <a:solidFill>
                  <a:schemeClr val="bg1"/>
                </a:solidFill>
              </a:rPr>
              <a:t>Zhi</a:t>
            </a:r>
            <a:r>
              <a:rPr lang="en-US" sz="1200" dirty="0" smtClean="0">
                <a:solidFill>
                  <a:schemeClr val="bg1"/>
                </a:solidFill>
              </a:rPr>
              <a:t> Virgo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 descr="Screen Shot 2014-01-18 at 11.29.0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5175" y="1458561"/>
            <a:ext cx="1752600" cy="9017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820966" y="2536954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20966" y="3928067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3820966" y="5256460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4175" y="95704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Peningkatan</a:t>
            </a:r>
            <a:r>
              <a:rPr lang="en-US" b="1" dirty="0" smtClean="0"/>
              <a:t> </a:t>
            </a:r>
            <a:r>
              <a:rPr lang="en-US" b="1" dirty="0" err="1" smtClean="0"/>
              <a:t>permintaan</a:t>
            </a:r>
            <a:r>
              <a:rPr lang="en-US" b="1" dirty="0" smtClean="0"/>
              <a:t>– </a:t>
            </a:r>
            <a:r>
              <a:rPr lang="en-US" b="1" dirty="0" err="1" smtClean="0"/>
              <a:t>Kampanye</a:t>
            </a:r>
            <a:r>
              <a:rPr lang="en-US" b="1" dirty="0" smtClean="0"/>
              <a:t> Media Massa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803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315149"/>
              </p:ext>
            </p:extLst>
          </p:nvPr>
        </p:nvGraphicFramePr>
        <p:xfrm>
          <a:off x="116927" y="2554761"/>
          <a:ext cx="8843867" cy="374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69038" y="6606697"/>
            <a:ext cx="1311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Flickr: </a:t>
            </a:r>
            <a:r>
              <a:rPr lang="en-US" sz="1200" dirty="0" err="1" smtClean="0">
                <a:solidFill>
                  <a:schemeClr val="bg1"/>
                </a:solidFill>
              </a:rPr>
              <a:t>Zhi</a:t>
            </a:r>
            <a:r>
              <a:rPr lang="en-US" sz="1200" dirty="0" smtClean="0">
                <a:solidFill>
                  <a:schemeClr val="bg1"/>
                </a:solidFill>
              </a:rPr>
              <a:t> Virgo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 descr="Screen Shot 2014-01-18 at 11.29.0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5175" y="1458561"/>
            <a:ext cx="1752600" cy="9017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820966" y="2615354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20966" y="4476863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830" y="3985290"/>
            <a:ext cx="3338711" cy="236508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599" y="10668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Peningkatan</a:t>
            </a:r>
            <a:r>
              <a:rPr lang="en-US" b="1" dirty="0" smtClean="0"/>
              <a:t> </a:t>
            </a:r>
            <a:r>
              <a:rPr lang="en-US" b="1" dirty="0" err="1" smtClean="0"/>
              <a:t>permintaan</a:t>
            </a:r>
            <a:endParaRPr lang="en-US" b="1" i="1" dirty="0"/>
          </a:p>
          <a:p>
            <a:r>
              <a:rPr lang="en-US" b="1" dirty="0" smtClean="0"/>
              <a:t>(</a:t>
            </a:r>
            <a:r>
              <a:rPr lang="en-US" b="1" dirty="0" err="1" smtClean="0"/>
              <a:t>Kemitraan</a:t>
            </a:r>
            <a:r>
              <a:rPr lang="en-US" b="1" dirty="0" smtClean="0"/>
              <a:t> </a:t>
            </a:r>
            <a:r>
              <a:rPr lang="en-US" b="1" dirty="0" err="1" smtClean="0"/>
              <a:t>bersama</a:t>
            </a:r>
            <a:r>
              <a:rPr lang="en-US" b="1" dirty="0" smtClean="0"/>
              <a:t> </a:t>
            </a:r>
            <a:r>
              <a:rPr lang="en-US" b="1" dirty="0" err="1" smtClean="0"/>
              <a:t>Bidan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82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172"/>
            <a:ext cx="7010717" cy="1143000"/>
          </a:xfrm>
        </p:spPr>
        <p:txBody>
          <a:bodyPr/>
          <a:lstStyle/>
          <a:p>
            <a:r>
              <a:rPr lang="en-US" b="1" dirty="0" err="1" smtClean="0"/>
              <a:t>Memperkuat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25" y="1990279"/>
            <a:ext cx="7053691" cy="343411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sz="3000" b="1" dirty="0" err="1" smtClean="0">
                <a:solidFill>
                  <a:schemeClr val="tx1"/>
                </a:solidFill>
              </a:rPr>
              <a:t>Tujuan</a:t>
            </a:r>
            <a:r>
              <a:rPr lang="en-US" sz="3000" dirty="0" smtClean="0">
                <a:solidFill>
                  <a:schemeClr val="tx1"/>
                </a:solidFill>
              </a:rPr>
              <a:t> – </a:t>
            </a:r>
            <a:r>
              <a:rPr lang="en-US" sz="3000" dirty="0" err="1" smtClean="0">
                <a:solidFill>
                  <a:schemeClr val="tx1"/>
                </a:solidFill>
              </a:rPr>
              <a:t>Memperkuat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sistem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pengumpulan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dan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analisis</a:t>
            </a:r>
            <a:r>
              <a:rPr lang="en-US" sz="3000" dirty="0" smtClean="0">
                <a:solidFill>
                  <a:schemeClr val="tx1"/>
                </a:solidFill>
              </a:rPr>
              <a:t> data </a:t>
            </a:r>
            <a:r>
              <a:rPr lang="en-US" sz="3000" dirty="0" err="1" smtClean="0">
                <a:solidFill>
                  <a:schemeClr val="tx1"/>
                </a:solidFill>
              </a:rPr>
              <a:t>serta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sistem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komunikasi</a:t>
            </a:r>
            <a:r>
              <a:rPr lang="en-US" sz="3000" dirty="0" smtClean="0">
                <a:solidFill>
                  <a:schemeClr val="tx1"/>
                </a:solidFill>
              </a:rPr>
              <a:t> data </a:t>
            </a:r>
            <a:r>
              <a:rPr lang="en-US" sz="3000" dirty="0" err="1" smtClean="0">
                <a:solidFill>
                  <a:schemeClr val="tx1"/>
                </a:solidFill>
              </a:rPr>
              <a:t>bagi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pemegang</a:t>
            </a:r>
            <a:r>
              <a:rPr lang="en-US" sz="3000" dirty="0" smtClean="0">
                <a:solidFill>
                  <a:schemeClr val="tx1"/>
                </a:solidFill>
              </a:rPr>
              <a:t> program di </a:t>
            </a:r>
            <a:r>
              <a:rPr lang="en-US" sz="3000" dirty="0" err="1" smtClean="0">
                <a:solidFill>
                  <a:schemeClr val="tx1"/>
                </a:solidFill>
              </a:rPr>
              <a:t>tingkat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nasional</a:t>
            </a:r>
            <a:r>
              <a:rPr lang="en-US" sz="3000" dirty="0" smtClean="0">
                <a:solidFill>
                  <a:schemeClr val="tx1"/>
                </a:solidFill>
              </a:rPr>
              <a:t>, </a:t>
            </a:r>
            <a:r>
              <a:rPr lang="en-US" sz="3000" dirty="0" err="1" smtClean="0">
                <a:solidFill>
                  <a:schemeClr val="tx1"/>
                </a:solidFill>
              </a:rPr>
              <a:t>provinsi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dan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kabupaten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dalam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rangka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menyajikan</a:t>
            </a:r>
            <a:r>
              <a:rPr lang="en-US" sz="3000" dirty="0" smtClean="0">
                <a:solidFill>
                  <a:schemeClr val="tx1"/>
                </a:solidFill>
              </a:rPr>
              <a:t> status </a:t>
            </a:r>
            <a:r>
              <a:rPr lang="en-US" sz="3000" dirty="0" err="1" smtClean="0">
                <a:solidFill>
                  <a:schemeClr val="tx1"/>
                </a:solidFill>
              </a:rPr>
              <a:t>pencapaian</a:t>
            </a:r>
            <a:r>
              <a:rPr lang="en-US" sz="3000" dirty="0" smtClean="0">
                <a:solidFill>
                  <a:schemeClr val="tx1"/>
                </a:solidFill>
              </a:rPr>
              <a:t> program KB</a:t>
            </a:r>
          </a:p>
          <a:p>
            <a:pPr marL="2286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4-01-18 at 11.56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787" y="1654426"/>
            <a:ext cx="1667641" cy="743534"/>
          </a:xfrm>
          <a:prstGeom prst="rect">
            <a:avLst/>
          </a:prstGeom>
        </p:spPr>
      </p:pic>
      <p:pic>
        <p:nvPicPr>
          <p:cNvPr id="5" name="Picture 4" descr="Screen Shot 2014-02-12 at 7.47.57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916" y="2349633"/>
            <a:ext cx="1013704" cy="10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aft AFP brochure 25 jan 2012_page4_image2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8171" y="2057400"/>
            <a:ext cx="5455830" cy="44345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9744" y="2138757"/>
            <a:ext cx="3562748" cy="4154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200" dirty="0">
              <a:solidFill>
                <a:srgbClr val="000000"/>
              </a:solidFill>
              <a:latin typeface="+mj-lt"/>
              <a:cs typeface="Avenir Book"/>
            </a:endParaRPr>
          </a:p>
          <a:p>
            <a:pPr algn="ctr"/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Perempuan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di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negara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berkembang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memiliki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akses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yang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sama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terhadap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alat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kontrasepsi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dan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layanan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yang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dapat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menyelamatkan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jiwanya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seperti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halnya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perempuan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di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Avenir Book"/>
              </a:rPr>
              <a:t>negara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Avenir Book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cs typeface="Avenir Book"/>
              </a:rPr>
              <a:t>maju</a:t>
            </a:r>
            <a:endParaRPr lang="en-US" sz="2200" dirty="0" smtClean="0">
              <a:solidFill>
                <a:srgbClr val="000000"/>
              </a:solidFill>
              <a:latin typeface="+mj-lt"/>
              <a:cs typeface="Avenir Book"/>
            </a:endParaRPr>
          </a:p>
          <a:p>
            <a:pPr algn="ctr"/>
            <a:endParaRPr lang="en-US" sz="2200" dirty="0">
              <a:solidFill>
                <a:srgbClr val="000000"/>
              </a:solidFill>
              <a:latin typeface="+mj-lt"/>
              <a:cs typeface="Avenir Book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</p:spPr>
        <p:txBody>
          <a:bodyPr/>
          <a:lstStyle/>
          <a:p>
            <a:r>
              <a:rPr lang="en-US" b="1" dirty="0" err="1" smtClean="0"/>
              <a:t>Visi</a:t>
            </a:r>
            <a:r>
              <a:rPr lang="en-US" b="1" dirty="0" smtClean="0"/>
              <a:t> FP 2020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34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172"/>
            <a:ext cx="7010717" cy="1143000"/>
          </a:xfrm>
        </p:spPr>
        <p:txBody>
          <a:bodyPr/>
          <a:lstStyle/>
          <a:p>
            <a:r>
              <a:rPr lang="en-US" b="1" dirty="0" err="1" smtClean="0"/>
              <a:t>Memperkuat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257" y="1632540"/>
            <a:ext cx="7053691" cy="5031638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T</a:t>
            </a:r>
            <a:r>
              <a:rPr lang="en-US" sz="2000" b="1" dirty="0" err="1" smtClean="0">
                <a:solidFill>
                  <a:schemeClr val="tx1"/>
                </a:solidFill>
              </a:rPr>
              <a:t>ujuan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khusus</a:t>
            </a:r>
            <a:r>
              <a:rPr lang="en-US" sz="2000" b="1" dirty="0" smtClean="0">
                <a:solidFill>
                  <a:schemeClr val="tx1"/>
                </a:solidFill>
              </a:rPr>
              <a:t> (1):</a:t>
            </a:r>
          </a:p>
          <a:p>
            <a:pPr marL="2286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err="1" smtClean="0">
                <a:solidFill>
                  <a:schemeClr val="tx1"/>
                </a:solidFill>
              </a:rPr>
              <a:t>Meningkatkan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kapasitas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pengkajian</a:t>
            </a:r>
            <a:r>
              <a:rPr lang="en-US" sz="2000" dirty="0" smtClean="0">
                <a:solidFill>
                  <a:schemeClr val="tx1"/>
                </a:solidFill>
              </a:rPr>
              <a:t> data yang </a:t>
            </a:r>
            <a:r>
              <a:rPr lang="en-US" sz="2000" dirty="0" err="1" smtClean="0">
                <a:solidFill>
                  <a:schemeClr val="tx1"/>
                </a:solidFill>
              </a:rPr>
              <a:t>akurat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waktu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indikator-indikator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utama</a:t>
            </a:r>
            <a:r>
              <a:rPr lang="en-US" sz="2000" dirty="0" smtClean="0">
                <a:solidFill>
                  <a:schemeClr val="tx1"/>
                </a:solidFill>
              </a:rPr>
              <a:t> program KB, </a:t>
            </a:r>
            <a:r>
              <a:rPr lang="en-US" sz="2000" dirty="0" err="1" smtClean="0">
                <a:solidFill>
                  <a:schemeClr val="tx1"/>
                </a:solidFill>
              </a:rPr>
              <a:t>baik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indikator</a:t>
            </a:r>
            <a:r>
              <a:rPr lang="en-US" sz="2000" dirty="0" smtClean="0">
                <a:solidFill>
                  <a:schemeClr val="tx1"/>
                </a:solidFill>
              </a:rPr>
              <a:t> proses, output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outcome (</a:t>
            </a:r>
            <a:r>
              <a:rPr lang="en-US" sz="2000" dirty="0" err="1" smtClean="0">
                <a:solidFill>
                  <a:schemeClr val="tx1"/>
                </a:solidFill>
              </a:rPr>
              <a:t>termasuk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indikator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prioritas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BkkbN</a:t>
            </a:r>
            <a:r>
              <a:rPr lang="en-US" sz="2000" dirty="0" smtClean="0">
                <a:solidFill>
                  <a:schemeClr val="tx1"/>
                </a:solidFill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</a:rPr>
              <a:t>Kemenkes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indikator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utama</a:t>
            </a:r>
            <a:r>
              <a:rPr lang="en-US" sz="2000" dirty="0" smtClean="0">
                <a:solidFill>
                  <a:schemeClr val="tx1"/>
                </a:solidFill>
              </a:rPr>
              <a:t> FP2020,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indikator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terkait</a:t>
            </a:r>
            <a:r>
              <a:rPr lang="en-US" sz="2000" dirty="0" smtClean="0">
                <a:solidFill>
                  <a:schemeClr val="tx1"/>
                </a:solidFill>
              </a:rPr>
              <a:t> program “</a:t>
            </a:r>
            <a:r>
              <a:rPr lang="en-US" sz="2000" dirty="0" err="1" smtClean="0">
                <a:solidFill>
                  <a:schemeClr val="tx1"/>
                </a:solidFill>
              </a:rPr>
              <a:t>Revitalisasi</a:t>
            </a:r>
            <a:r>
              <a:rPr lang="en-US" sz="2000" dirty="0" smtClean="0">
                <a:solidFill>
                  <a:schemeClr val="tx1"/>
                </a:solidFill>
              </a:rPr>
              <a:t> Program KB”)</a:t>
            </a:r>
          </a:p>
          <a:p>
            <a:pPr marL="2286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Menyajikan</a:t>
            </a:r>
            <a:r>
              <a:rPr lang="en-US" sz="2000" dirty="0" smtClean="0">
                <a:solidFill>
                  <a:schemeClr val="tx1"/>
                </a:solidFill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dasar</a:t>
            </a:r>
            <a:r>
              <a:rPr lang="en-US" sz="2000" dirty="0" smtClean="0">
                <a:solidFill>
                  <a:schemeClr val="tx1"/>
                </a:solidFill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</a:rPr>
              <a:t>acuan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bagi</a:t>
            </a:r>
            <a:r>
              <a:rPr lang="en-US" sz="2000" dirty="0" smtClean="0">
                <a:solidFill>
                  <a:schemeClr val="tx1"/>
                </a:solidFill>
              </a:rPr>
              <a:t> BKKBN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Kemenkes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menilai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manfaat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kelebihan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strategi-strategi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diimplementasikan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4-01-18 at 11.56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787" y="1654426"/>
            <a:ext cx="1667641" cy="743534"/>
          </a:xfrm>
          <a:prstGeom prst="rect">
            <a:avLst/>
          </a:prstGeom>
        </p:spPr>
      </p:pic>
      <p:pic>
        <p:nvPicPr>
          <p:cNvPr id="5" name="Picture 4" descr="Screen Shot 2014-02-12 at 7.47.57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916" y="2349633"/>
            <a:ext cx="1013704" cy="100829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53834" y="3383348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3834" y="5307583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172"/>
            <a:ext cx="7010717" cy="1143000"/>
          </a:xfrm>
        </p:spPr>
        <p:txBody>
          <a:bodyPr/>
          <a:lstStyle/>
          <a:p>
            <a:r>
              <a:rPr lang="en-US" b="1" dirty="0" err="1" smtClean="0"/>
              <a:t>Memperkuat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579" y="2102940"/>
            <a:ext cx="7053691" cy="5031638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Tujuan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Khusus</a:t>
            </a:r>
            <a:r>
              <a:rPr lang="en-US" sz="2000" b="1" dirty="0" smtClean="0">
                <a:solidFill>
                  <a:schemeClr val="tx1"/>
                </a:solidFill>
              </a:rPr>
              <a:t> (2):</a:t>
            </a:r>
          </a:p>
          <a:p>
            <a:pPr marL="2286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Mengembangkan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sistem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informasi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disinkronkan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diintegrasikan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sistem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proses </a:t>
            </a:r>
            <a:r>
              <a:rPr lang="en-US" sz="2000" dirty="0" err="1" smtClean="0">
                <a:solidFill>
                  <a:schemeClr val="tx1"/>
                </a:solidFill>
              </a:rPr>
              <a:t>pengumpulan</a:t>
            </a:r>
            <a:r>
              <a:rPr lang="en-US" sz="2000" dirty="0" smtClean="0">
                <a:solidFill>
                  <a:schemeClr val="tx1"/>
                </a:solidFill>
              </a:rPr>
              <a:t> data yang </a:t>
            </a:r>
            <a:r>
              <a:rPr lang="en-US" sz="2000" dirty="0" err="1" smtClean="0">
                <a:solidFill>
                  <a:schemeClr val="tx1"/>
                </a:solidFill>
              </a:rPr>
              <a:t>sudah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ada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</a:p>
          <a:p>
            <a:pPr marL="2286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err="1" smtClean="0">
                <a:solidFill>
                  <a:schemeClr val="tx1"/>
                </a:solidFill>
              </a:rPr>
              <a:t>Meningkatkan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intensitas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kecepatan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analisis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diseminasi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pemanfaatan</a:t>
            </a:r>
            <a:r>
              <a:rPr lang="en-US" sz="2000" dirty="0" smtClean="0">
                <a:solidFill>
                  <a:schemeClr val="tx1"/>
                </a:solidFill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pengambilan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kebijakan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secara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signifikan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sehingga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bermanfaat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bagi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pengembangan</a:t>
            </a:r>
            <a:r>
              <a:rPr lang="en-US" sz="2000" dirty="0" smtClean="0">
                <a:solidFill>
                  <a:schemeClr val="tx1"/>
                </a:solidFill>
              </a:rPr>
              <a:t> program KB </a:t>
            </a:r>
            <a:r>
              <a:rPr lang="en-US" sz="2000" dirty="0" err="1" smtClean="0">
                <a:solidFill>
                  <a:schemeClr val="tx1"/>
                </a:solidFill>
              </a:rPr>
              <a:t>nasional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228600" lvl="1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4-01-18 at 11.56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787" y="1654426"/>
            <a:ext cx="1667641" cy="743534"/>
          </a:xfrm>
          <a:prstGeom prst="rect">
            <a:avLst/>
          </a:prstGeom>
        </p:spPr>
      </p:pic>
      <p:pic>
        <p:nvPicPr>
          <p:cNvPr id="5" name="Picture 4" descr="Screen Shot 2014-02-12 at 7.47.57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916" y="2349633"/>
            <a:ext cx="1013704" cy="100829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53834" y="3280455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5132" y="4979193"/>
            <a:ext cx="517363" cy="439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172"/>
            <a:ext cx="7010717" cy="1143000"/>
          </a:xfrm>
        </p:spPr>
        <p:txBody>
          <a:bodyPr/>
          <a:lstStyle/>
          <a:p>
            <a:r>
              <a:rPr lang="en-US" b="1" dirty="0" err="1" smtClean="0"/>
              <a:t>Memperkuat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/>
          </a:p>
        </p:txBody>
      </p:sp>
      <p:pic>
        <p:nvPicPr>
          <p:cNvPr id="4" name="Picture 3" descr="Screen Shot 2014-01-18 at 11.56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787" y="1654426"/>
            <a:ext cx="1667641" cy="743534"/>
          </a:xfrm>
          <a:prstGeom prst="rect">
            <a:avLst/>
          </a:prstGeom>
        </p:spPr>
      </p:pic>
      <p:pic>
        <p:nvPicPr>
          <p:cNvPr id="5" name="Picture 4" descr="Screen Shot 2014-02-12 at 7.47.57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916" y="2349633"/>
            <a:ext cx="1013704" cy="100829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3916363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Output </a:t>
            </a:r>
            <a:r>
              <a:rPr lang="en-US" sz="2000" b="1" dirty="0" err="1">
                <a:solidFill>
                  <a:schemeClr val="tx1"/>
                </a:solidFill>
              </a:rPr>
              <a:t>dan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outcome (1)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1600" dirty="0" err="1"/>
              <a:t>Pelengkap</a:t>
            </a:r>
            <a:r>
              <a:rPr lang="en-US" sz="1600" dirty="0"/>
              <a:t> data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KB yang </a:t>
            </a:r>
            <a:r>
              <a:rPr lang="en-US" sz="1600" dirty="0" err="1"/>
              <a:t>ada</a:t>
            </a:r>
            <a:r>
              <a:rPr lang="en-US" sz="1600" dirty="0"/>
              <a:t> (</a:t>
            </a:r>
            <a:r>
              <a:rPr lang="en-US" sz="1600" dirty="0" err="1"/>
              <a:t>Contoh</a:t>
            </a:r>
            <a:r>
              <a:rPr lang="en-US" sz="1600" dirty="0"/>
              <a:t>: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pelayanan</a:t>
            </a:r>
            <a:r>
              <a:rPr lang="en-US" sz="1600" dirty="0"/>
              <a:t>, </a:t>
            </a:r>
            <a:r>
              <a:rPr lang="en-US" sz="1600" dirty="0" err="1"/>
              <a:t>keberhasilan</a:t>
            </a:r>
            <a:r>
              <a:rPr lang="en-US" sz="1600" dirty="0"/>
              <a:t> </a:t>
            </a:r>
            <a:r>
              <a:rPr lang="en-US" sz="1600" dirty="0" err="1"/>
              <a:t>strategi-strategi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, </a:t>
            </a:r>
            <a:r>
              <a:rPr lang="en-US" sz="1600" dirty="0" err="1"/>
              <a:t>proporsi</a:t>
            </a:r>
            <a:r>
              <a:rPr lang="en-US" sz="1600" dirty="0"/>
              <a:t> </a:t>
            </a:r>
            <a:r>
              <a:rPr lang="en-US" sz="1600" dirty="0" err="1"/>
              <a:t>kepesertaan</a:t>
            </a:r>
            <a:r>
              <a:rPr lang="en-US" sz="1600" dirty="0"/>
              <a:t> KB </a:t>
            </a:r>
            <a:r>
              <a:rPr lang="en-US" sz="1600" dirty="0" err="1"/>
              <a:t>berdasarkan</a:t>
            </a:r>
            <a:r>
              <a:rPr lang="en-US" sz="1600" dirty="0"/>
              <a:t> informed-choice,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reaksi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/</a:t>
            </a:r>
            <a:r>
              <a:rPr lang="en-US" sz="1600" dirty="0" err="1"/>
              <a:t>akseptor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program </a:t>
            </a:r>
            <a:r>
              <a:rPr lang="en-US" sz="1600" dirty="0" err="1"/>
              <a:t>promosi</a:t>
            </a:r>
            <a:r>
              <a:rPr lang="en-US" sz="1600" dirty="0"/>
              <a:t> KB yang </a:t>
            </a:r>
            <a:r>
              <a:rPr lang="en-US" sz="1600" dirty="0" err="1"/>
              <a:t>baru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Meningkatnya</a:t>
            </a:r>
            <a:r>
              <a:rPr lang="en-US" sz="1600" dirty="0"/>
              <a:t> </a:t>
            </a:r>
            <a:r>
              <a:rPr lang="en-US" sz="1600" dirty="0" err="1"/>
              <a:t>kapasitas</a:t>
            </a:r>
            <a:r>
              <a:rPr lang="en-US" sz="1600" dirty="0"/>
              <a:t> </a:t>
            </a:r>
            <a:r>
              <a:rPr lang="en-US" sz="1600" dirty="0" err="1"/>
              <a:t>staf</a:t>
            </a:r>
            <a:r>
              <a:rPr lang="en-US" sz="1600" dirty="0"/>
              <a:t> </a:t>
            </a:r>
            <a:r>
              <a:rPr lang="en-US" sz="1600" dirty="0" err="1"/>
              <a:t>BkkbN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Kemenkes</a:t>
            </a:r>
            <a:r>
              <a:rPr lang="en-US" sz="1600" dirty="0"/>
              <a:t> di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nasional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provinsi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pengelolaan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pengolahan</a:t>
            </a:r>
            <a:r>
              <a:rPr lang="en-US" sz="1600" dirty="0"/>
              <a:t> data,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presentasi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(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staf</a:t>
            </a:r>
            <a:r>
              <a:rPr lang="en-US" sz="1600" dirty="0"/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Berdirinya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afiliasi</a:t>
            </a:r>
            <a:r>
              <a:rPr lang="en-US" sz="1600" dirty="0">
                <a:solidFill>
                  <a:schemeClr val="tx1"/>
                </a:solidFill>
              </a:rPr>
              <a:t> BKKBN di </a:t>
            </a:r>
            <a:r>
              <a:rPr lang="en-US" sz="1600" dirty="0" err="1">
                <a:solidFill>
                  <a:schemeClr val="tx1"/>
                </a:solidFill>
              </a:rPr>
              <a:t>kabupaten</a:t>
            </a:r>
            <a:r>
              <a:rPr lang="en-US" sz="1600" dirty="0">
                <a:solidFill>
                  <a:schemeClr val="tx1"/>
                </a:solidFill>
              </a:rPr>
              <a:t> target, yang </a:t>
            </a:r>
            <a:r>
              <a:rPr lang="en-US" sz="1600" dirty="0" err="1">
                <a:solidFill>
                  <a:schemeClr val="tx1"/>
                </a:solidFill>
              </a:rPr>
              <a:t>berfungsi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sebagai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sarana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pengumpulan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analisis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komunikasi</a:t>
            </a:r>
            <a:r>
              <a:rPr lang="en-US" sz="1600" dirty="0">
                <a:solidFill>
                  <a:schemeClr val="tx1"/>
                </a:solidFill>
              </a:rPr>
              <a:t> data di </a:t>
            </a:r>
            <a:r>
              <a:rPr lang="en-US" sz="1600" dirty="0" err="1">
                <a:solidFill>
                  <a:schemeClr val="tx1"/>
                </a:solidFill>
              </a:rPr>
              <a:t>tingkat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kabupaten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172"/>
            <a:ext cx="7010717" cy="1143000"/>
          </a:xfrm>
        </p:spPr>
        <p:txBody>
          <a:bodyPr/>
          <a:lstStyle/>
          <a:p>
            <a:r>
              <a:rPr lang="en-US" b="1" dirty="0" err="1" smtClean="0"/>
              <a:t>Memperkuat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/>
          </a:p>
        </p:txBody>
      </p:sp>
      <p:pic>
        <p:nvPicPr>
          <p:cNvPr id="4" name="Picture 3" descr="Screen Shot 2014-01-18 at 11.56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787" y="1654426"/>
            <a:ext cx="1667641" cy="743534"/>
          </a:xfrm>
          <a:prstGeom prst="rect">
            <a:avLst/>
          </a:prstGeom>
        </p:spPr>
      </p:pic>
      <p:pic>
        <p:nvPicPr>
          <p:cNvPr id="5" name="Picture 4" descr="Screen Shot 2014-02-12 at 7.47.57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916" y="2349633"/>
            <a:ext cx="1013704" cy="100829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3916363"/>
          </a:xfrm>
        </p:spPr>
        <p:txBody>
          <a:bodyPr>
            <a:noAutofit/>
          </a:bodyPr>
          <a:lstStyle/>
          <a:p>
            <a:pPr marL="228600" lvl="1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Output </a:t>
            </a:r>
            <a:r>
              <a:rPr lang="en-US" sz="2000" b="1" dirty="0" err="1">
                <a:solidFill>
                  <a:schemeClr val="tx1"/>
                </a:solidFill>
              </a:rPr>
              <a:t>dan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outcome (2)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1600" dirty="0" err="1" smtClean="0"/>
              <a:t>Perluasan</a:t>
            </a:r>
            <a:r>
              <a:rPr lang="en-US" sz="1600" dirty="0" smtClean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automatisasi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data </a:t>
            </a:r>
            <a:r>
              <a:rPr lang="en-US" sz="1600" dirty="0" err="1"/>
              <a:t>sercara</a:t>
            </a:r>
            <a:r>
              <a:rPr lang="en-US" sz="1600" dirty="0"/>
              <a:t> </a:t>
            </a:r>
            <a:r>
              <a:rPr lang="en-US" sz="1600" dirty="0" err="1"/>
              <a:t>rutin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mempercepat</a:t>
            </a:r>
            <a:r>
              <a:rPr lang="en-US" sz="1600" dirty="0"/>
              <a:t> </a:t>
            </a:r>
            <a:r>
              <a:rPr lang="en-US" sz="1600" dirty="0" err="1"/>
              <a:t>diseminasi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data </a:t>
            </a:r>
            <a:r>
              <a:rPr lang="en-US" sz="1600" dirty="0" err="1"/>
              <a:t>tersebut</a:t>
            </a:r>
            <a:endParaRPr lang="en-US" sz="1600" dirty="0"/>
          </a:p>
          <a:p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diseminasi</a:t>
            </a:r>
            <a:r>
              <a:rPr lang="en-US" sz="1600" dirty="0"/>
              <a:t> data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horisontal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vertikal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provinsi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kabupaten</a:t>
            </a:r>
            <a:endParaRPr lang="en-US" sz="1600" dirty="0"/>
          </a:p>
          <a:p>
            <a:r>
              <a:rPr lang="en-US" sz="1600" dirty="0"/>
              <a:t>Data KB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format yang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dipahami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user-friendly </a:t>
            </a:r>
            <a:r>
              <a:rPr lang="en-US" sz="1600" dirty="0"/>
              <a:t>(</a:t>
            </a:r>
            <a:r>
              <a:rPr lang="en-US" sz="1600" dirty="0" err="1"/>
              <a:t>grafik</a:t>
            </a:r>
            <a:r>
              <a:rPr lang="en-US" sz="1600" dirty="0"/>
              <a:t>, trend, </a:t>
            </a:r>
            <a:r>
              <a:rPr lang="en-US" sz="1600" dirty="0" err="1"/>
              <a:t>dsb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Berfungsinya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“dashboards” yang </a:t>
            </a:r>
            <a:r>
              <a:rPr lang="en-US" sz="1600" dirty="0" err="1"/>
              <a:t>menyajikan</a:t>
            </a:r>
            <a:r>
              <a:rPr lang="en-US" sz="1600" dirty="0"/>
              <a:t> data </a:t>
            </a:r>
            <a:r>
              <a:rPr lang="en-US" sz="1600" dirty="0" err="1"/>
              <a:t>kabupaten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aktual</a:t>
            </a:r>
            <a:r>
              <a:rPr lang="en-US" sz="1600" dirty="0"/>
              <a:t> (real-time)</a:t>
            </a:r>
          </a:p>
          <a:p>
            <a:pPr lvl="1"/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67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172"/>
            <a:ext cx="7010717" cy="1143000"/>
          </a:xfrm>
        </p:spPr>
        <p:txBody>
          <a:bodyPr/>
          <a:lstStyle/>
          <a:p>
            <a:r>
              <a:rPr lang="en-US" b="1" dirty="0" err="1" smtClean="0"/>
              <a:t>Memperkuat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/>
          </a:p>
        </p:txBody>
      </p:sp>
      <p:pic>
        <p:nvPicPr>
          <p:cNvPr id="4" name="Picture 3" descr="Screen Shot 2014-01-18 at 11.56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787" y="1654426"/>
            <a:ext cx="1667641" cy="743534"/>
          </a:xfrm>
          <a:prstGeom prst="rect">
            <a:avLst/>
          </a:prstGeom>
        </p:spPr>
      </p:pic>
      <p:pic>
        <p:nvPicPr>
          <p:cNvPr id="5" name="Picture 4" descr="Screen Shot 2014-02-12 at 7.47.57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916" y="2349633"/>
            <a:ext cx="1013704" cy="10082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30000"/>
              </a:spcBef>
              <a:buNone/>
            </a:pPr>
            <a:r>
              <a:rPr lang="en-US" sz="2200" b="1" dirty="0" smtClean="0">
                <a:cs typeface="Arial"/>
              </a:rPr>
              <a:t>   </a:t>
            </a:r>
            <a:r>
              <a:rPr lang="en-US" sz="2200" b="1" dirty="0" err="1" smtClean="0">
                <a:cs typeface="Arial"/>
              </a:rPr>
              <a:t>Kegiatan</a:t>
            </a:r>
            <a:endParaRPr lang="en-US" sz="2200" b="1" dirty="0" smtClean="0">
              <a:cs typeface="Arial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sz="2200" b="1" dirty="0">
              <a:cs typeface="Arial"/>
            </a:endParaRPr>
          </a:p>
          <a:p>
            <a:pPr lvl="1">
              <a:spcBef>
                <a:spcPct val="30000"/>
              </a:spcBef>
            </a:pPr>
            <a:r>
              <a:rPr lang="en-US" dirty="0" err="1">
                <a:cs typeface="Arial"/>
              </a:rPr>
              <a:t>Bantuan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teknis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untuk</a:t>
            </a:r>
            <a:r>
              <a:rPr lang="en-US" dirty="0">
                <a:cs typeface="Arial"/>
              </a:rPr>
              <a:t> unit </a:t>
            </a:r>
            <a:r>
              <a:rPr lang="en-US" dirty="0" err="1">
                <a:cs typeface="Arial"/>
              </a:rPr>
              <a:t>atau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staf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tertentu</a:t>
            </a:r>
            <a:r>
              <a:rPr lang="en-US" dirty="0">
                <a:cs typeface="Arial"/>
              </a:rPr>
              <a:t> di BKKBN </a:t>
            </a:r>
            <a:r>
              <a:rPr lang="en-US" dirty="0" err="1">
                <a:cs typeface="Arial"/>
              </a:rPr>
              <a:t>Pusat</a:t>
            </a:r>
            <a:r>
              <a:rPr lang="en-US" dirty="0">
                <a:cs typeface="Arial"/>
              </a:rPr>
              <a:t>; </a:t>
            </a:r>
          </a:p>
          <a:p>
            <a:pPr lvl="1">
              <a:spcBef>
                <a:spcPct val="30000"/>
              </a:spcBef>
            </a:pPr>
            <a:r>
              <a:rPr lang="en-US" dirty="0" err="1">
                <a:cs typeface="Arial"/>
              </a:rPr>
              <a:t>Pelatihan</a:t>
            </a:r>
            <a:r>
              <a:rPr lang="en-US" dirty="0">
                <a:cs typeface="Arial"/>
              </a:rPr>
              <a:t> (</a:t>
            </a:r>
            <a:r>
              <a:rPr lang="en-US" dirty="0" err="1">
                <a:cs typeface="Arial"/>
              </a:rPr>
              <a:t>bila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diperlukan</a:t>
            </a:r>
            <a:r>
              <a:rPr lang="en-US" dirty="0">
                <a:cs typeface="Arial"/>
              </a:rPr>
              <a:t>) </a:t>
            </a:r>
            <a:r>
              <a:rPr lang="en-US" dirty="0" err="1">
                <a:cs typeface="Arial"/>
              </a:rPr>
              <a:t>dan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bantuan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teknis</a:t>
            </a:r>
            <a:r>
              <a:rPr lang="en-US" dirty="0">
                <a:cs typeface="Arial"/>
              </a:rPr>
              <a:t> yang </a:t>
            </a:r>
            <a:r>
              <a:rPr lang="en-US" dirty="0" err="1">
                <a:cs typeface="Arial"/>
              </a:rPr>
              <a:t>kontinus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untuk</a:t>
            </a:r>
            <a:r>
              <a:rPr lang="en-US" dirty="0">
                <a:cs typeface="Arial"/>
              </a:rPr>
              <a:t> (1) </a:t>
            </a:r>
            <a:r>
              <a:rPr lang="en-US" dirty="0" err="1">
                <a:cs typeface="Arial"/>
              </a:rPr>
              <a:t>staf</a:t>
            </a:r>
            <a:r>
              <a:rPr lang="en-US" dirty="0">
                <a:cs typeface="Arial"/>
              </a:rPr>
              <a:t> BKKBN </a:t>
            </a:r>
            <a:r>
              <a:rPr lang="en-US" dirty="0" err="1">
                <a:cs typeface="Arial"/>
              </a:rPr>
              <a:t>provinsi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sebagaii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ahli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dalam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bidang</a:t>
            </a:r>
            <a:r>
              <a:rPr lang="en-US" dirty="0">
                <a:cs typeface="Arial"/>
              </a:rPr>
              <a:t> data KB/ </a:t>
            </a:r>
            <a:r>
              <a:rPr lang="en-US" dirty="0" err="1">
                <a:cs typeface="Arial"/>
              </a:rPr>
              <a:t>analis</a:t>
            </a:r>
            <a:r>
              <a:rPr lang="en-US" dirty="0">
                <a:cs typeface="Arial"/>
              </a:rPr>
              <a:t> program KB;</a:t>
            </a:r>
          </a:p>
          <a:p>
            <a:pPr lvl="1">
              <a:spcBef>
                <a:spcPct val="30000"/>
              </a:spcBef>
            </a:pPr>
            <a:r>
              <a:rPr lang="en-US" dirty="0" err="1">
                <a:cs typeface="Arial"/>
              </a:rPr>
              <a:t>Menempatkan</a:t>
            </a:r>
            <a:r>
              <a:rPr lang="en-US" dirty="0">
                <a:cs typeface="Arial"/>
              </a:rPr>
              <a:t> (</a:t>
            </a:r>
            <a:r>
              <a:rPr lang="en-US" dirty="0" err="1">
                <a:cs typeface="Arial"/>
              </a:rPr>
              <a:t>mekanisme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penempatan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tentatif</a:t>
            </a:r>
            <a:r>
              <a:rPr lang="en-US" dirty="0">
                <a:cs typeface="Arial"/>
              </a:rPr>
              <a:t>), </a:t>
            </a:r>
            <a:r>
              <a:rPr lang="en-US" dirty="0" err="1">
                <a:cs typeface="Arial"/>
              </a:rPr>
              <a:t>melatih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memberikan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dukungan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teknis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untuk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satu</a:t>
            </a:r>
            <a:r>
              <a:rPr lang="en-US" dirty="0">
                <a:cs typeface="Arial"/>
              </a:rPr>
              <a:t> (1) </a:t>
            </a:r>
            <a:r>
              <a:rPr lang="en-US" dirty="0" err="1">
                <a:cs typeface="Arial"/>
              </a:rPr>
              <a:t>staf</a:t>
            </a:r>
            <a:r>
              <a:rPr lang="en-US" dirty="0">
                <a:cs typeface="Arial"/>
              </a:rPr>
              <a:t> di </a:t>
            </a:r>
            <a:r>
              <a:rPr lang="en-US" dirty="0" err="1">
                <a:cs typeface="Arial"/>
              </a:rPr>
              <a:t>kabupaten</a:t>
            </a:r>
            <a:r>
              <a:rPr lang="en-US" dirty="0">
                <a:cs typeface="Arial"/>
              </a:rPr>
              <a:t>/</a:t>
            </a:r>
            <a:r>
              <a:rPr lang="en-US" dirty="0" err="1">
                <a:cs typeface="Arial"/>
              </a:rPr>
              <a:t>kota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sebagai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koordinator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sistem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informasi</a:t>
            </a:r>
            <a:r>
              <a:rPr lang="en-US" dirty="0">
                <a:cs typeface="Arial"/>
              </a:rPr>
              <a:t> KB di </a:t>
            </a:r>
            <a:r>
              <a:rPr lang="en-US" dirty="0" err="1">
                <a:cs typeface="Arial"/>
              </a:rPr>
              <a:t>kabupaten</a:t>
            </a:r>
            <a:r>
              <a:rPr lang="en-US" dirty="0">
                <a:cs typeface="Arial"/>
              </a:rPr>
              <a:t>/</a:t>
            </a:r>
            <a:r>
              <a:rPr lang="en-US" dirty="0" err="1">
                <a:cs typeface="Arial"/>
              </a:rPr>
              <a:t>kota</a:t>
            </a:r>
            <a:r>
              <a:rPr lang="en-US" dirty="0">
                <a:cs typeface="Arial"/>
              </a:rPr>
              <a:t> yang </a:t>
            </a:r>
            <a:r>
              <a:rPr lang="en-US" dirty="0" err="1">
                <a:cs typeface="Arial"/>
              </a:rPr>
              <a:t>menjadi</a:t>
            </a:r>
            <a:r>
              <a:rPr lang="en-US" dirty="0">
                <a:cs typeface="Arial"/>
              </a:rPr>
              <a:t> target </a:t>
            </a:r>
            <a:r>
              <a:rPr lang="en-US" dirty="0" err="1">
                <a:cs typeface="Arial"/>
              </a:rPr>
              <a:t>intervensi</a:t>
            </a:r>
            <a:r>
              <a:rPr lang="en-US" dirty="0">
                <a:cs typeface="Arial"/>
              </a:rPr>
              <a:t> FP2020; </a:t>
            </a:r>
            <a:r>
              <a:rPr lang="en-US" dirty="0" err="1">
                <a:cs typeface="Arial"/>
              </a:rPr>
              <a:t>memberikan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dukungan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dana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untuk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kegiatan</a:t>
            </a:r>
            <a:r>
              <a:rPr lang="en-US" dirty="0">
                <a:cs typeface="Arial"/>
              </a:rPr>
              <a:t> yang </a:t>
            </a:r>
            <a:r>
              <a:rPr lang="en-US" dirty="0" err="1">
                <a:cs typeface="Arial"/>
              </a:rPr>
              <a:t>diperlukan</a:t>
            </a:r>
            <a:endParaRPr lang="en-US" dirty="0">
              <a:cs typeface="Arial"/>
            </a:endParaRPr>
          </a:p>
          <a:p>
            <a:pPr lvl="3">
              <a:spcBef>
                <a:spcPct val="30000"/>
              </a:spcBef>
            </a:pPr>
            <a:r>
              <a:rPr lang="en-US" dirty="0">
                <a:cs typeface="Arial"/>
              </a:rPr>
              <a:t>BKKBN </a:t>
            </a:r>
            <a:r>
              <a:rPr lang="en-US" dirty="0" err="1">
                <a:cs typeface="Arial"/>
              </a:rPr>
              <a:t>provinsi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sebagai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koordinator</a:t>
            </a:r>
            <a:endParaRPr lang="en-US" dirty="0">
              <a:cs typeface="Arial"/>
            </a:endParaRPr>
          </a:p>
          <a:p>
            <a:pPr lvl="3">
              <a:spcBef>
                <a:spcPct val="30000"/>
              </a:spcBef>
            </a:pPr>
            <a:r>
              <a:rPr lang="en-US" dirty="0">
                <a:cs typeface="Arial"/>
              </a:rPr>
              <a:t>UGM </a:t>
            </a:r>
            <a:r>
              <a:rPr lang="en-US" dirty="0" err="1">
                <a:cs typeface="Arial"/>
              </a:rPr>
              <a:t>untuk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melatih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menjadi</a:t>
            </a:r>
            <a:r>
              <a:rPr lang="en-US" dirty="0">
                <a:cs typeface="Arial"/>
              </a:rPr>
              <a:t> mentor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740" y="2741928"/>
            <a:ext cx="6508377" cy="1143000"/>
          </a:xfrm>
        </p:spPr>
        <p:txBody>
          <a:bodyPr/>
          <a:lstStyle/>
          <a:p>
            <a:pPr algn="ctr"/>
            <a:r>
              <a:rPr lang="en-US" b="1" dirty="0" smtClean="0"/>
              <a:t>SELESAI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Dan</a:t>
            </a:r>
            <a:br>
              <a:rPr lang="en-US" b="1" dirty="0" smtClean="0"/>
            </a:br>
            <a:r>
              <a:rPr lang="en-US" b="1" dirty="0" smtClean="0"/>
              <a:t>TERIMA KASIH</a:t>
            </a:r>
            <a:endParaRPr lang="en-US" b="1" dirty="0"/>
          </a:p>
        </p:txBody>
      </p:sp>
      <p:pic>
        <p:nvPicPr>
          <p:cNvPr id="3" name="Picture 2" descr="Screen Shot 2014-01-19 at 5.39.4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0" y="1458232"/>
            <a:ext cx="4784771" cy="36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Komitmen</a:t>
            </a:r>
            <a:r>
              <a:rPr lang="en-US" b="1" dirty="0" smtClean="0"/>
              <a:t> London Summit 2012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45000"/>
            <a:ext cx="8228229" cy="3916363"/>
          </a:xfrm>
        </p:spPr>
        <p:txBody>
          <a:bodyPr/>
          <a:lstStyle/>
          <a:p>
            <a:r>
              <a:rPr lang="en-US" dirty="0" smtClean="0"/>
              <a:t>Negara: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program </a:t>
            </a:r>
            <a:r>
              <a:rPr lang="en-US" dirty="0"/>
              <a:t>KB yang </a:t>
            </a:r>
            <a:r>
              <a:rPr lang="en-US" b="1" u="sng" dirty="0" err="1"/>
              <a:t>transformasional</a:t>
            </a:r>
            <a:r>
              <a:rPr lang="en-US" b="1" u="sng" dirty="0"/>
              <a:t> </a:t>
            </a:r>
            <a:r>
              <a:rPr lang="en-US" b="1" u="sng" dirty="0" err="1"/>
              <a:t>dan</a:t>
            </a:r>
            <a:r>
              <a:rPr lang="en-US" b="1" u="sng" dirty="0"/>
              <a:t> </a:t>
            </a:r>
            <a:r>
              <a:rPr lang="en-US" b="1" u="sng" dirty="0" err="1" smtClean="0"/>
              <a:t>katalistik</a:t>
            </a:r>
            <a:endParaRPr lang="en-US" b="1" u="sng" dirty="0" smtClean="0"/>
          </a:p>
          <a:p>
            <a:r>
              <a:rPr lang="en-US" dirty="0" smtClean="0"/>
              <a:t>BMGF: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u="sng" dirty="0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memonitor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program yang </a:t>
            </a:r>
            <a:r>
              <a:rPr lang="en-US" dirty="0" err="1" smtClean="0"/>
              <a:t>dijalankan</a:t>
            </a:r>
            <a:endParaRPr lang="en-US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1576379"/>
              </p:ext>
            </p:extLst>
          </p:nvPr>
        </p:nvGraphicFramePr>
        <p:xfrm>
          <a:off x="-1426458" y="2305749"/>
          <a:ext cx="8659610" cy="4285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</p:spPr>
        <p:txBody>
          <a:bodyPr/>
          <a:lstStyle/>
          <a:p>
            <a:r>
              <a:rPr lang="en-US" b="1" dirty="0" err="1" smtClean="0"/>
              <a:t>Komitmen</a:t>
            </a:r>
            <a:r>
              <a:rPr lang="en-US" b="1" dirty="0" smtClean="0"/>
              <a:t> Indonesia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Mendukung</a:t>
            </a:r>
            <a:r>
              <a:rPr lang="en-US" b="1" dirty="0" smtClean="0"/>
              <a:t> London Summit 2012 (FP 2020)</a:t>
            </a:r>
            <a:endParaRPr lang="en-US" b="1" dirty="0"/>
          </a:p>
        </p:txBody>
      </p:sp>
      <p:pic>
        <p:nvPicPr>
          <p:cNvPr id="11" name="Picture 10" descr="Screen Shot 2014-01-18 at 8.52.59 AM.pn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8499" y="1680728"/>
            <a:ext cx="2173449" cy="49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673" y="-261600"/>
            <a:ext cx="6508377" cy="1143000"/>
          </a:xfrm>
        </p:spPr>
        <p:txBody>
          <a:bodyPr/>
          <a:lstStyle/>
          <a:p>
            <a:r>
              <a:rPr lang="en-US" b="1" dirty="0" err="1" smtClean="0"/>
              <a:t>Mitra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endParaRPr lang="en-US" b="1" dirty="0"/>
          </a:p>
        </p:txBody>
      </p:sp>
      <p:sp>
        <p:nvSpPr>
          <p:cNvPr id="17" name="Isosceles Triangle 16"/>
          <p:cNvSpPr/>
          <p:nvPr>
            <p:custDataLst>
              <p:tags r:id="rId1"/>
            </p:custDataLst>
          </p:nvPr>
        </p:nvSpPr>
        <p:spPr>
          <a:xfrm>
            <a:off x="117468" y="2790008"/>
            <a:ext cx="9026532" cy="652113"/>
          </a:xfrm>
          <a:prstGeom prst="triangle">
            <a:avLst>
              <a:gd name="adj" fmla="val 48988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endParaRPr lang="en-US" sz="1600" dirty="0">
              <a:solidFill>
                <a:srgbClr val="990000"/>
              </a:solidFill>
            </a:endParaRPr>
          </a:p>
        </p:txBody>
      </p:sp>
      <p:sp>
        <p:nvSpPr>
          <p:cNvPr id="18" name="Rectangle 17"/>
          <p:cNvSpPr/>
          <p:nvPr>
            <p:custDataLst>
              <p:tags r:id="rId2"/>
            </p:custDataLst>
          </p:nvPr>
        </p:nvSpPr>
        <p:spPr>
          <a:xfrm>
            <a:off x="0" y="3442121"/>
            <a:ext cx="9144000" cy="961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r>
              <a:rPr lang="en-US" sz="1600" dirty="0" smtClean="0">
                <a:solidFill>
                  <a:schemeClr val="accent1"/>
                </a:solidFill>
              </a:rPr>
              <a:t>*</a:t>
            </a:r>
            <a:r>
              <a:rPr lang="en-US" sz="1600" dirty="0" err="1" smtClean="0">
                <a:solidFill>
                  <a:schemeClr val="accent1"/>
                </a:solidFill>
              </a:rPr>
              <a:t>Kampanye</a:t>
            </a:r>
            <a:r>
              <a:rPr lang="en-US" sz="1600" dirty="0" smtClean="0">
                <a:solidFill>
                  <a:schemeClr val="accent1"/>
                </a:solidFill>
              </a:rPr>
              <a:t> media </a:t>
            </a:r>
            <a:r>
              <a:rPr lang="en-US" sz="1600" dirty="0" err="1" smtClean="0">
                <a:solidFill>
                  <a:schemeClr val="accent1"/>
                </a:solidFill>
              </a:rPr>
              <a:t>massa</a:t>
            </a:r>
            <a:r>
              <a:rPr lang="en-US" sz="1600" dirty="0" smtClean="0">
                <a:solidFill>
                  <a:schemeClr val="accent1"/>
                </a:solidFill>
              </a:rPr>
              <a:t>          * </a:t>
            </a:r>
            <a:r>
              <a:rPr lang="en-US" sz="1600" dirty="0" err="1" smtClean="0">
                <a:solidFill>
                  <a:schemeClr val="accent1"/>
                </a:solidFill>
              </a:rPr>
              <a:t>Peningkatan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permintaan</a:t>
            </a:r>
            <a:r>
              <a:rPr lang="en-US" sz="1600" dirty="0" smtClean="0">
                <a:solidFill>
                  <a:schemeClr val="accent1"/>
                </a:solidFill>
              </a:rPr>
              <a:t>               * </a:t>
            </a:r>
            <a:r>
              <a:rPr lang="en-US" sz="1600" dirty="0" err="1" smtClean="0">
                <a:solidFill>
                  <a:schemeClr val="accent1"/>
                </a:solidFill>
              </a:rPr>
              <a:t>Penguatan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dukungan</a:t>
            </a:r>
            <a:r>
              <a:rPr lang="en-US" sz="1600" dirty="0" smtClean="0">
                <a:solidFill>
                  <a:schemeClr val="accent1"/>
                </a:solidFill>
              </a:rPr>
              <a:t>                   * </a:t>
            </a:r>
            <a:r>
              <a:rPr lang="en-US" sz="1600" dirty="0" err="1" smtClean="0">
                <a:solidFill>
                  <a:schemeClr val="accent1"/>
                </a:solidFill>
              </a:rPr>
              <a:t>Kemitraan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dengan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bidan</a:t>
            </a:r>
            <a:r>
              <a:rPr lang="en-US" sz="1600" dirty="0" smtClean="0">
                <a:solidFill>
                  <a:schemeClr val="accent1"/>
                </a:solidFill>
              </a:rPr>
              <a:t>         * </a:t>
            </a:r>
            <a:r>
              <a:rPr lang="en-US" sz="1600" dirty="0" err="1" smtClean="0">
                <a:solidFill>
                  <a:schemeClr val="accent1"/>
                </a:solidFill>
              </a:rPr>
              <a:t>Kesiapan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layanan</a:t>
            </a:r>
            <a:r>
              <a:rPr lang="en-US" sz="1600" dirty="0" smtClean="0">
                <a:solidFill>
                  <a:schemeClr val="accent1"/>
                </a:solidFill>
              </a:rPr>
              <a:t>                                         </a:t>
            </a:r>
            <a:r>
              <a:rPr lang="en-US" sz="1600" dirty="0" err="1" smtClean="0">
                <a:solidFill>
                  <a:schemeClr val="accent1"/>
                </a:solidFill>
              </a:rPr>
              <a:t>informasi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                                                       * </a:t>
            </a:r>
            <a:r>
              <a:rPr lang="en-US" sz="1600" dirty="0" err="1" smtClean="0">
                <a:solidFill>
                  <a:schemeClr val="accent1"/>
                </a:solidFill>
              </a:rPr>
              <a:t>Manajemen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rantai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suplai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Slide Number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690449" y="6560196"/>
            <a:ext cx="213009" cy="15701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A6B4E3E-3A17-4A77-AF6E-AE08D632880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" name="Oval 19"/>
          <p:cNvSpPr/>
          <p:nvPr>
            <p:custDataLst>
              <p:tags r:id="rId4"/>
            </p:custDataLst>
          </p:nvPr>
        </p:nvSpPr>
        <p:spPr>
          <a:xfrm>
            <a:off x="2822420" y="953550"/>
            <a:ext cx="3438221" cy="183645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endParaRPr lang="en-US"/>
          </a:p>
        </p:txBody>
      </p:sp>
      <p:pic>
        <p:nvPicPr>
          <p:cNvPr id="21" name="Picture 11" descr="http://tanpi.jsi.com/Images/jsi_logo.gi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3674" y="6022755"/>
            <a:ext cx="1184299" cy="82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://t1.gstatic.com/images?q=tbn:ANd9GcRGLwhzlWoBLHZcCGDYaA-sPzIAEMhLW0URlEW4qgSlfMFVbpun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97" y="4613303"/>
            <a:ext cx="1765086" cy="68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www.networksmalaria.org/sites/networksmalaria.org/files/users/hkoenker/CCP%20logo%20color%20CMYK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3205" y="4454878"/>
            <a:ext cx="2180641" cy="8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DKT International Logo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465" y="5052343"/>
            <a:ext cx="1170103" cy="61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http://www.jhumhealth.org/sites/gmi.k4health.org/files/jhpiego_logo_rgb.jpg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9539" y="5325836"/>
            <a:ext cx="1984308" cy="64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3" descr="C:\Users\Stevia Angesty\Desktop\imgres.jp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3205" y="1222932"/>
            <a:ext cx="1484365" cy="12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Screen Shot 2014-01-02 at 4.44.54 PM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7570" y="1222932"/>
            <a:ext cx="985403" cy="1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Visi</a:t>
            </a:r>
            <a:r>
              <a:rPr lang="en-US" b="1" dirty="0" smtClean="0"/>
              <a:t> </a:t>
            </a:r>
            <a:r>
              <a:rPr lang="en-US" b="1" dirty="0" err="1" smtClean="0"/>
              <a:t>Dukungan</a:t>
            </a:r>
            <a:r>
              <a:rPr lang="en-US" b="1" dirty="0" smtClean="0"/>
              <a:t> BMGF (1)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09" y="2209800"/>
            <a:ext cx="6508377" cy="39163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/>
              <a:t>Pemerintah</a:t>
            </a:r>
            <a:r>
              <a:rPr lang="en-US" dirty="0"/>
              <a:t> Indonesia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program KB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mCPR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60,5%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2015 </a:t>
            </a:r>
            <a:r>
              <a:rPr lang="en-US" dirty="0" err="1"/>
              <a:t>dan</a:t>
            </a:r>
            <a:r>
              <a:rPr lang="en-US" dirty="0"/>
              <a:t> 62,2%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2020,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yang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b="1" u="sng" dirty="0" err="1"/>
              <a:t>setiap</a:t>
            </a:r>
            <a:r>
              <a:rPr lang="en-US" b="1" u="sng" dirty="0"/>
              <a:t> </a:t>
            </a:r>
            <a:r>
              <a:rPr lang="en-US" b="1" u="sng" dirty="0" err="1"/>
              <a:t>perempuan</a:t>
            </a:r>
            <a:r>
              <a:rPr lang="en-US" b="1" u="sng" dirty="0"/>
              <a:t> Indonesia </a:t>
            </a:r>
            <a:r>
              <a:rPr lang="en-US" b="1" u="sng" dirty="0" err="1"/>
              <a:t>dapat</a:t>
            </a:r>
            <a:r>
              <a:rPr lang="en-US" b="1" u="sng" dirty="0"/>
              <a:t> </a:t>
            </a:r>
            <a:r>
              <a:rPr lang="en-US" b="1" u="sng" dirty="0" err="1"/>
              <a:t>memilih</a:t>
            </a:r>
            <a:r>
              <a:rPr lang="en-US" b="1" u="sng" dirty="0"/>
              <a:t> </a:t>
            </a:r>
            <a:r>
              <a:rPr lang="en-US" b="1" u="sng" dirty="0" err="1"/>
              <a:t>dan</a:t>
            </a:r>
            <a:r>
              <a:rPr lang="en-US" b="1" u="sng" dirty="0"/>
              <a:t> </a:t>
            </a:r>
            <a:r>
              <a:rPr lang="en-US" b="1" u="sng" dirty="0" err="1"/>
              <a:t>menerima</a:t>
            </a:r>
            <a:r>
              <a:rPr lang="en-US" b="1" u="sng" dirty="0"/>
              <a:t> </a:t>
            </a:r>
            <a:r>
              <a:rPr lang="en-US" b="1" u="sng" dirty="0" err="1"/>
              <a:t>metode</a:t>
            </a:r>
            <a:r>
              <a:rPr lang="en-US" b="1" u="sng" dirty="0"/>
              <a:t> </a:t>
            </a:r>
            <a:r>
              <a:rPr lang="en-US" b="1" u="sng" dirty="0" err="1"/>
              <a:t>kontrasepsi</a:t>
            </a:r>
            <a:r>
              <a:rPr lang="en-US" b="1" u="sng" dirty="0"/>
              <a:t> yang </a:t>
            </a:r>
            <a:r>
              <a:rPr lang="en-US" b="1" u="sng" dirty="0" err="1"/>
              <a:t>tepat</a:t>
            </a:r>
            <a:r>
              <a:rPr lang="en-US" b="1" u="sng" dirty="0"/>
              <a:t> </a:t>
            </a:r>
            <a:r>
              <a:rPr lang="en-US" b="1" u="sng" dirty="0" err="1"/>
              <a:t>pada</a:t>
            </a:r>
            <a:r>
              <a:rPr lang="en-US" b="1" u="sng" dirty="0"/>
              <a:t> </a:t>
            </a:r>
            <a:r>
              <a:rPr lang="en-US" b="1" u="sng" dirty="0" err="1"/>
              <a:t>waktu</a:t>
            </a:r>
            <a:r>
              <a:rPr lang="en-US" b="1" u="sng" dirty="0"/>
              <a:t> yang </a:t>
            </a:r>
            <a:r>
              <a:rPr lang="en-US" b="1" u="sng" dirty="0" err="1"/>
              <a:t>tepat</a:t>
            </a:r>
            <a:r>
              <a:rPr lang="en-US" b="1" u="sng" dirty="0"/>
              <a:t>. </a:t>
            </a:r>
          </a:p>
        </p:txBody>
      </p:sp>
      <p:sp>
        <p:nvSpPr>
          <p:cNvPr id="4" name="Line Callout 2 (Border and Accent Bar) 3"/>
          <p:cNvSpPr/>
          <p:nvPr/>
        </p:nvSpPr>
        <p:spPr>
          <a:xfrm>
            <a:off x="7101983" y="2209800"/>
            <a:ext cx="1994983" cy="39163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5"/>
              <a:gd name="adj6" fmla="val -21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Visi</a:t>
            </a:r>
            <a:r>
              <a:rPr lang="en-US" b="1" dirty="0" smtClean="0"/>
              <a:t> </a:t>
            </a:r>
            <a:r>
              <a:rPr lang="en-US" b="1" dirty="0" err="1" smtClean="0"/>
              <a:t>Dukungan</a:t>
            </a:r>
            <a:r>
              <a:rPr lang="en-US" b="1" dirty="0" smtClean="0"/>
              <a:t> BMGF (2)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8416361" cy="3916363"/>
          </a:xfrm>
        </p:spPr>
        <p:txBody>
          <a:bodyPr/>
          <a:lstStyle/>
          <a:p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00"/>
                </a:solidFill>
              </a:rPr>
              <a:t>(proof of concept)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di </a:t>
            </a:r>
            <a:r>
              <a:rPr lang="en-US" dirty="0" err="1" smtClean="0"/>
              <a:t>kab</a:t>
            </a:r>
            <a:r>
              <a:rPr lang="en-US" dirty="0"/>
              <a:t>/</a:t>
            </a:r>
            <a:r>
              <a:rPr lang="en-US" dirty="0" err="1" smtClean="0"/>
              <a:t>kota</a:t>
            </a:r>
            <a:r>
              <a:rPr lang="en-US" dirty="0"/>
              <a:t> </a:t>
            </a:r>
            <a:r>
              <a:rPr lang="en-US" dirty="0" err="1" smtClean="0"/>
              <a:t>terpilih</a:t>
            </a:r>
            <a:endParaRPr lang="en-US" dirty="0" smtClean="0"/>
          </a:p>
          <a:p>
            <a:r>
              <a:rPr lang="en-US" dirty="0" err="1" smtClean="0">
                <a:solidFill>
                  <a:srgbClr val="000000"/>
                </a:solidFill>
              </a:rPr>
              <a:t>Meningkatkan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mCPR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berkontribusi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terhadap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tujuan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nasional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0934" y="5221409"/>
            <a:ext cx="8848919" cy="186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endParaRPr lang="en-US" sz="1800" b="1" dirty="0" smtClean="0"/>
          </a:p>
          <a:p>
            <a:pPr>
              <a:buFont typeface="Wingdings" charset="2"/>
              <a:buChar char="u"/>
            </a:pPr>
            <a:r>
              <a:rPr lang="en-US" sz="1800" i="1" dirty="0" err="1" smtClean="0"/>
              <a:t>Memastikan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kemitraan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bersama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BkkbN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dan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Kemenkes</a:t>
            </a:r>
            <a:r>
              <a:rPr lang="en-US" sz="1800" i="1" dirty="0"/>
              <a:t> </a:t>
            </a:r>
            <a:r>
              <a:rPr lang="en-US" sz="1800" i="1" dirty="0" err="1" smtClean="0"/>
              <a:t>untuk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memaksimalkan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manfaat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kesinambungan</a:t>
            </a:r>
            <a:r>
              <a:rPr lang="en-US" sz="1800" i="1" dirty="0" smtClean="0"/>
              <a:t>, </a:t>
            </a:r>
            <a:r>
              <a:rPr lang="en-US" sz="1800" i="1" dirty="0" err="1" smtClean="0">
                <a:solidFill>
                  <a:srgbClr val="000000"/>
                </a:solidFill>
              </a:rPr>
              <a:t>dan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</a:rPr>
              <a:t>integrasi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</a:rPr>
              <a:t>ke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</a:rPr>
              <a:t>dalam</a:t>
            </a:r>
            <a:r>
              <a:rPr lang="en-US" sz="1800" i="1" dirty="0" smtClean="0">
                <a:solidFill>
                  <a:srgbClr val="000000"/>
                </a:solidFill>
              </a:rPr>
              <a:t> program </a:t>
            </a:r>
            <a:r>
              <a:rPr lang="en-US" sz="1800" i="1" dirty="0" err="1" smtClean="0">
                <a:solidFill>
                  <a:srgbClr val="000000"/>
                </a:solidFill>
              </a:rPr>
              <a:t>nasional</a:t>
            </a:r>
            <a:endParaRPr lang="en-US" sz="16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2209800"/>
            <a:ext cx="8416361" cy="39163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mCPR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b="1" i="1" u="sng" dirty="0" smtClean="0"/>
              <a:t>consumer-driven demand</a:t>
            </a:r>
            <a:r>
              <a:rPr lang="en-US" b="1" u="sng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menargetkan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remaja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MKJP</a:t>
            </a:r>
          </a:p>
          <a:p>
            <a:pPr marL="228600" lvl="2">
              <a:spcBef>
                <a:spcPts val="1800"/>
              </a:spcBef>
            </a:pPr>
            <a:r>
              <a:rPr lang="en-US" sz="2000" dirty="0" err="1"/>
              <a:t>Menurunkan</a:t>
            </a:r>
            <a:r>
              <a:rPr lang="en-US" sz="2000" i="1" dirty="0"/>
              <a:t> </a:t>
            </a:r>
            <a:r>
              <a:rPr lang="en-US" sz="2000" i="1" dirty="0" err="1"/>
              <a:t>stockouts</a:t>
            </a:r>
            <a:r>
              <a:rPr lang="en-US" sz="2000" i="1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kontrasepsi</a:t>
            </a:r>
            <a:r>
              <a:rPr lang="en-US" sz="2000" dirty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/>
              <a:t>penguatan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rantai</a:t>
            </a:r>
            <a:r>
              <a:rPr lang="en-US" sz="2000" dirty="0"/>
              <a:t> </a:t>
            </a:r>
            <a:r>
              <a:rPr lang="en-US" sz="2000" dirty="0" err="1"/>
              <a:t>suplai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kontrasepsi</a:t>
            </a:r>
            <a:r>
              <a:rPr lang="en-US" sz="2000" dirty="0"/>
              <a:t> </a:t>
            </a:r>
          </a:p>
          <a:p>
            <a:pPr marL="228600" lvl="2">
              <a:spcBef>
                <a:spcPts val="1800"/>
              </a:spcBef>
            </a:pP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pengumpulan</a:t>
            </a:r>
            <a:r>
              <a:rPr lang="en-US" sz="2000" dirty="0"/>
              <a:t> data, </a:t>
            </a:r>
            <a:r>
              <a:rPr lang="en-US" sz="2000" dirty="0" err="1"/>
              <a:t>analisis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staf</a:t>
            </a:r>
            <a:r>
              <a:rPr lang="en-US" sz="2000" dirty="0"/>
              <a:t> yang </a:t>
            </a:r>
            <a:r>
              <a:rPr lang="en-US" sz="2000" dirty="0" err="1"/>
              <a:t>terkait</a:t>
            </a:r>
            <a:r>
              <a:rPr lang="en-US" sz="2000" dirty="0"/>
              <a:t> di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nasional</a:t>
            </a:r>
            <a:r>
              <a:rPr lang="en-US" sz="2000" dirty="0"/>
              <a:t>, </a:t>
            </a:r>
            <a:r>
              <a:rPr lang="en-US" sz="2000" dirty="0" err="1"/>
              <a:t>provinsi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kab</a:t>
            </a:r>
            <a:r>
              <a:rPr lang="en-US" sz="2000" dirty="0"/>
              <a:t>/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akurat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status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capaian</a:t>
            </a:r>
            <a:r>
              <a:rPr lang="en-US" sz="2000" dirty="0"/>
              <a:t> program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b="1" u="sn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6320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Peningkatan</a:t>
            </a:r>
            <a:r>
              <a:rPr lang="en-US" b="1" dirty="0" smtClean="0"/>
              <a:t> </a:t>
            </a:r>
            <a:r>
              <a:rPr lang="en-US" b="1" dirty="0" err="1" smtClean="0"/>
              <a:t>permintaan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terintegrasi</a:t>
            </a:r>
            <a:endParaRPr lang="en-US" b="1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669510"/>
              </p:ext>
            </p:extLst>
          </p:nvPr>
        </p:nvGraphicFramePr>
        <p:xfrm>
          <a:off x="143639" y="2554761"/>
          <a:ext cx="8686801" cy="271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http://www.networksmalaria.org/sites/networksmalaria.org/files/users/hkoenker/CCP%20logo%20color%20CMYK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560" y="1710192"/>
            <a:ext cx="1836234" cy="6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Shot 2014-02-12 at 8.58.22 AM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4217" y="4523294"/>
            <a:ext cx="3383304" cy="22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cnSiRJJEK6oOjfIczeQ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373pxexrUuX.7jc9RBA6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X1taFKEUaPCsx.BtjkI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f6iXqaTUOao6zjybtw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f6iXqaTUOao6zjybtwQ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f6iXqaTUOao6zjybtw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f6iXqaTUOao6zjybtwQ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f6iXqaTUOao6zjybtw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F0C781Q0aTZozx4E4iq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aYR4aEMUuxE2Z0jzJr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HjbQ9.9kmKxUNaP79NM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ucZASf.EymNa_HGK6V.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JvBKrUmBEa9Hdp6nuTc9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f6iXqaTUOao6zjybtwQ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HOTqfJ8mkSJH.nIFQuht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5S3NVu4EuoPalUmURG1Q"/>
</p:tagLst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3199</TotalTime>
  <Words>2432</Words>
  <Application>Microsoft Office PowerPoint</Application>
  <PresentationFormat>On-screen Show (4:3)</PresentationFormat>
  <Paragraphs>230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Plaza</vt:lpstr>
      <vt:lpstr>Revitalisasi Program KB       di Indonesia</vt:lpstr>
      <vt:lpstr>Visi FP 2020</vt:lpstr>
      <vt:lpstr>Komitmen London Summit 2012</vt:lpstr>
      <vt:lpstr>Komitmen Indonesia untuk Mendukung London Summit 2012 (FP 2020)</vt:lpstr>
      <vt:lpstr>Mitra Kerja Utama</vt:lpstr>
      <vt:lpstr>Visi Dukungan BMGF (1)</vt:lpstr>
      <vt:lpstr>Visi Dukungan BMGF (2) </vt:lpstr>
      <vt:lpstr>Tujuan </vt:lpstr>
      <vt:lpstr>Peningkatan permintaan secara terintegrasi</vt:lpstr>
      <vt:lpstr>Peningkatan permintaan secara terintegrasi</vt:lpstr>
      <vt:lpstr>Peningkatan permintaan secara terintegrasi</vt:lpstr>
      <vt:lpstr>Peningkatan permintaan secara terintegrasi</vt:lpstr>
      <vt:lpstr>Peningkatan permintaan secara terintegrasi</vt:lpstr>
      <vt:lpstr>Suplai (Layanan)</vt:lpstr>
      <vt:lpstr>Suplai (Layanan)</vt:lpstr>
      <vt:lpstr>Manajemen rantai suplai</vt:lpstr>
      <vt:lpstr>PowerPoint Presentation</vt:lpstr>
      <vt:lpstr>PowerPoint Presentation</vt:lpstr>
      <vt:lpstr>Memperkuat Sistem Informasi</vt:lpstr>
      <vt:lpstr>Memperkuat Sistem Informasi</vt:lpstr>
      <vt:lpstr>Memperkuat Sistem Informasi</vt:lpstr>
      <vt:lpstr>Memperkuat Sistem Informasi</vt:lpstr>
      <vt:lpstr>Memperkuat Sistem Informasi</vt:lpstr>
      <vt:lpstr>Memperkuat Sistem Informasi</vt:lpstr>
      <vt:lpstr>SELESAI  Dan TERIMA KASIH</vt:lpstr>
    </vt:vector>
  </TitlesOfParts>
  <Company>Johns Hopkins Bloomberg School of Public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Storey</dc:creator>
  <cp:lastModifiedBy>adila</cp:lastModifiedBy>
  <cp:revision>176</cp:revision>
  <cp:lastPrinted>2014-01-20T04:04:33Z</cp:lastPrinted>
  <dcterms:created xsi:type="dcterms:W3CDTF">2014-01-13T08:22:25Z</dcterms:created>
  <dcterms:modified xsi:type="dcterms:W3CDTF">2017-03-02T07:37:36Z</dcterms:modified>
</cp:coreProperties>
</file>