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8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D9224-7BBC-AC46-BD3A-0086C843BB7A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56B5E-C23D-4545-8A2B-F4665013D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9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1D41F-B3DF-8644-8609-9E2C891EE5F4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C14EB-5CFA-B347-8550-89E201B1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8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A2C1-E05C-5340-9CE3-E87F9327F951}" type="datetime1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0B9-4F6F-3741-820E-1D3F0A725AC0}" type="datetime1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E6DF-33D0-7142-B577-01B73EC9FAB8}" type="datetime1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538E-44DF-0C4C-B16B-796FA96D91D6}" type="datetime1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A6E0-2D78-5140-AAAD-21EB2A482752}" type="datetime1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057-D4AB-D147-8D3F-44492D7DA27E}" type="datetime1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FA2A-3A99-C341-B2B2-47FC92E54CE0}" type="datetime1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3E56-A81B-E343-80D7-0E41FCD8A772}" type="datetime1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F950-1E0C-B045-B76D-A9E2767F893F}" type="datetime1">
              <a:rPr lang="en-US" smtClean="0"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8BB7-FC4F-DE4F-8AD4-B51169ED31EB}" type="datetime1">
              <a:rPr lang="en-US" smtClean="0"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23A1-EC35-564B-8964-283652C66C08}" type="datetime1">
              <a:rPr lang="en-US" smtClean="0"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B0F7-57A4-2946-B057-F879AAD2CFB6}" type="datetime1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7611CD-F9B4-EA43-80B0-779FBD498CBC}" type="datetime1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912101"/>
            <a:ext cx="6498158" cy="2233568"/>
          </a:xfrm>
        </p:spPr>
        <p:txBody>
          <a:bodyPr/>
          <a:lstStyle/>
          <a:p>
            <a:r>
              <a:rPr lang="en-US" sz="3600" dirty="0" smtClean="0"/>
              <a:t>Updates on</a:t>
            </a:r>
            <a:br>
              <a:rPr lang="en-US" sz="3600" dirty="0" smtClean="0"/>
            </a:br>
            <a:r>
              <a:rPr lang="en-US" sz="3600" dirty="0" err="1" smtClean="0"/>
              <a:t>BkkbN’s</a:t>
            </a:r>
            <a:r>
              <a:rPr lang="en-US" sz="3600" dirty="0" smtClean="0"/>
              <a:t> Forecasting</a:t>
            </a:r>
            <a:br>
              <a:rPr lang="en-US" sz="3600" dirty="0" smtClean="0"/>
            </a:br>
            <a:r>
              <a:rPr lang="en-US" sz="3600" dirty="0" smtClean="0"/>
              <a:t>Workshop</a:t>
            </a:r>
            <a:br>
              <a:rPr lang="en-US" sz="3600" dirty="0" smtClean="0"/>
            </a:br>
            <a:r>
              <a:rPr lang="en-US" sz="2400" dirty="0" smtClean="0"/>
              <a:t>( June 23-27 2014)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90533" y="4700711"/>
            <a:ext cx="449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BkbbN</a:t>
            </a:r>
            <a:r>
              <a:rPr lang="en-US" sz="2000" dirty="0" smtClean="0"/>
              <a:t> – John Snow Incorporated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57113" y="5488068"/>
            <a:ext cx="449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FP/2020 MEETING - 23 JULY 2014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56" y="1600201"/>
            <a:ext cx="8309315" cy="4343400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Review of </a:t>
            </a:r>
            <a:r>
              <a:rPr lang="en-US" sz="3200" dirty="0" err="1" smtClean="0"/>
              <a:t>BkkbN’s</a:t>
            </a:r>
            <a:r>
              <a:rPr lang="en-US" sz="3200" dirty="0" smtClean="0"/>
              <a:t> Forecasting Exercise</a:t>
            </a:r>
          </a:p>
          <a:p>
            <a:r>
              <a:rPr lang="en-US" sz="3200" dirty="0" smtClean="0"/>
              <a:t>Workshop Structure and issues</a:t>
            </a:r>
          </a:p>
          <a:p>
            <a:r>
              <a:rPr lang="en-US" sz="3200" dirty="0" smtClean="0"/>
              <a:t>What Next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680051"/>
          </a:xfrm>
          <a:ln>
            <a:solidFill>
              <a:srgbClr val="5BA2BC"/>
            </a:solidFill>
          </a:ln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BkkbN</a:t>
            </a:r>
            <a:r>
              <a:rPr lang="en-US" dirty="0" smtClean="0"/>
              <a:t> – JSI (+ Other Agencies) Collaboration to improve Contraceptive Supply Chain Management</a:t>
            </a:r>
          </a:p>
          <a:p>
            <a:r>
              <a:rPr lang="en-US" dirty="0" err="1" smtClean="0"/>
              <a:t>BkkbN’s</a:t>
            </a:r>
            <a:r>
              <a:rPr lang="en-US" dirty="0" smtClean="0"/>
              <a:t> Concerns about Forecasting Accuracy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BkkbN’s</a:t>
            </a:r>
            <a:r>
              <a:rPr lang="en-US" dirty="0" smtClean="0"/>
              <a:t> Forecasting Team 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Logistics</a:t>
            </a:r>
          </a:p>
          <a:p>
            <a:pPr lvl="1"/>
            <a:r>
              <a:rPr lang="en-US" dirty="0" smtClean="0"/>
              <a:t>Data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80" y="1258327"/>
            <a:ext cx="7761485" cy="44977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1" y="498250"/>
            <a:ext cx="7775189" cy="3681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713" y="4667817"/>
            <a:ext cx="4762842" cy="191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for Forecasting</a:t>
            </a:r>
          </a:p>
          <a:p>
            <a:endParaRPr lang="en-US" sz="1050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Consumption at SDPs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Issued data Provincial and District level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Inventory and Stock out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Public-Private Rate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Population and Demographic data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1648" y="4667817"/>
            <a:ext cx="262605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:</a:t>
            </a:r>
          </a:p>
          <a:p>
            <a:endParaRPr lang="en-US" sz="1100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COMPLETENESS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ACURACY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84" y="1600201"/>
            <a:ext cx="8616214" cy="4343400"/>
          </a:xfrm>
          <a:ln>
            <a:solidFill>
              <a:srgbClr val="5BA2BC"/>
            </a:solidFill>
          </a:ln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Forecasting Team will review the lesson learned and discuss possible adaptation of the methods into </a:t>
            </a:r>
            <a:r>
              <a:rPr lang="en-US" dirty="0" err="1" smtClean="0"/>
              <a:t>BkkbN’s</a:t>
            </a:r>
            <a:r>
              <a:rPr lang="en-US" dirty="0" smtClean="0"/>
              <a:t> Forecasting exercise.</a:t>
            </a:r>
          </a:p>
          <a:p>
            <a:r>
              <a:rPr lang="en-US" dirty="0" smtClean="0"/>
              <a:t>Improve input data source for Forecasting mainly Service Statistics (F-II/KB) and Inventory Data (F-V/KB)</a:t>
            </a:r>
          </a:p>
          <a:p>
            <a:r>
              <a:rPr lang="en-US" dirty="0" smtClean="0"/>
              <a:t>Include “Forecasting Component” into overall intervention for Contraceptive SCM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652065"/>
            <a:ext cx="8042276" cy="3410455"/>
          </a:xfrm>
          <a:ln>
            <a:solidFill>
              <a:srgbClr val="5BA2BC"/>
            </a:solidFill>
          </a:ln>
        </p:spPr>
        <p:txBody>
          <a:bodyPr/>
          <a:lstStyle/>
          <a:p>
            <a:r>
              <a:rPr lang="en-US" sz="5400" dirty="0" smtClean="0"/>
              <a:t>Thank You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3600" dirty="0" smtClean="0"/>
              <a:t>Izhar M. Fihir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65</TotalTime>
  <Words>142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Updates on BkkbN’s Forecasting Workshop ( June 23-27 2014)</vt:lpstr>
      <vt:lpstr>Outline…..</vt:lpstr>
      <vt:lpstr>Introduction</vt:lpstr>
      <vt:lpstr>PowerPoint Presentation</vt:lpstr>
      <vt:lpstr>PowerPoint Presentation</vt:lpstr>
      <vt:lpstr>What’s NEXT</vt:lpstr>
      <vt:lpstr>Thank You  Izhar M. Fihir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BkkbN’s Forecasting Workshop ( June 23-27 2014)</dc:title>
  <dc:creator>Izhar Fihir</dc:creator>
  <cp:lastModifiedBy>nurani001</cp:lastModifiedBy>
  <cp:revision>8</cp:revision>
  <dcterms:created xsi:type="dcterms:W3CDTF">2014-07-22T05:26:44Z</dcterms:created>
  <dcterms:modified xsi:type="dcterms:W3CDTF">2014-07-22T21:59:38Z</dcterms:modified>
</cp:coreProperties>
</file>