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6cfe9b5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6cfe9b5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56050" y="10796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EXPENSIO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732575" y="2946004"/>
            <a:ext cx="8222100" cy="21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BY: APURVA BANKA 01FB16ECS070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ASHWIN SIDDHARTH S 01FB16ECS079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B R YOGESH 01FB16ECS084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Expensio is one place to record all your expenses on a monthly basis.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Expensio also helps you set financial reminders.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Expensio helps you save monthly with the help of a monthly budget calculator.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Secure Login and authentication to promote trust amongst the users.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Analytics with interactive visualisations of Expenses and user savings.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and Reminders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User can Add and Delete Expenses,Reminders  on a monthly basis,  the above 4 implementations done using REST API with the help of a Node Server.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All Expenses and Reminders are fetched for that user and for that month.All fetch functions are implemented via REST API.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Once the Reminder is up , A notification is sent to the user with the help of Server Sent Events.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The User can search for any expense , search is implemented as a Predictive Fetch operation again the request is a REST API call to the Node server.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and Authentication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Since the website involves financial data , user security and integrity is of utmost importance.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Secure Login authenticator with email verification implemented with the help of Swift Mailer.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Secure session handling to prevent XSS attack on the user. </a:t>
            </a:r>
            <a:endParaRPr sz="1400"/>
          </a:p>
        </p:txBody>
      </p:sp>
      <p:sp>
        <p:nvSpPr>
          <p:cNvPr id="88" name="Google Shape;88;p16"/>
          <p:cNvSpPr txBox="1"/>
          <p:nvPr/>
        </p:nvSpPr>
        <p:spPr>
          <a:xfrm>
            <a:off x="4101350" y="1465800"/>
            <a:ext cx="4146000" cy="30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authentication and registration is managed with the help of PHP Sessions.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password encrypted before being stored on the database.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Foolproof user authentication to ensure that the user is the right user.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26250" y="257725"/>
            <a:ext cx="85206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Analytics and Statistics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26250" y="1921350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Use of interactive visualisations to help the user to understand his expenses and how he can cut down expenses and maximise his savings.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5" y="56025"/>
            <a:ext cx="8987126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92675" y="10894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Monthly budget Calculator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299125" y="1513230"/>
            <a:ext cx="40452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Helps the user set monthly limit and income , which helps in tracking his savings and overspents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4294967295" type="title"/>
          </p:nvPr>
        </p:nvSpPr>
        <p:spPr>
          <a:xfrm>
            <a:off x="605600" y="486825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TechStack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11" name="Google Shape;111;p20"/>
          <p:cNvCxnSpPr/>
          <p:nvPr/>
        </p:nvCxnSpPr>
        <p:spPr>
          <a:xfrm>
            <a:off x="4351600" y="4598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0"/>
          <p:cNvSpPr txBox="1"/>
          <p:nvPr>
            <p:ph idx="4294967295" type="body"/>
          </p:nvPr>
        </p:nvSpPr>
        <p:spPr>
          <a:xfrm>
            <a:off x="773700" y="1445550"/>
            <a:ext cx="7596600" cy="24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Bootstrap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AJAX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HTML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CSS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NodeJS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Particle.js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PHP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Swift Mailer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!!!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