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65" r:id="rId6"/>
    <p:sldId id="258" r:id="rId7"/>
    <p:sldId id="267" r:id="rId8"/>
    <p:sldId id="261" r:id="rId9"/>
    <p:sldId id="263" r:id="rId10"/>
    <p:sldId id="266" r:id="rId11"/>
    <p:sldId id="262" r:id="rId12"/>
    <p:sldId id="271" r:id="rId13"/>
    <p:sldId id="272" r:id="rId14"/>
    <p:sldId id="273" r:id="rId15"/>
    <p:sldId id="274" r:id="rId16"/>
    <p:sldId id="268" r:id="rId17"/>
    <p:sldId id="270" r:id="rId18"/>
    <p:sldId id="26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9E1CE-E6FA-4B1D-84C2-041EC86A58CC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797B3-64D9-48B6-8A54-ADC807C52D42}">
      <dgm:prSet custT="1"/>
      <dgm:spPr/>
      <dgm:t>
        <a:bodyPr/>
        <a:lstStyle/>
        <a:p>
          <a:pPr algn="ctr"/>
          <a:r>
            <a:rPr lang="en-US" sz="2000" dirty="0"/>
            <a:t>Behavioral therapy</a:t>
          </a:r>
        </a:p>
      </dgm:t>
    </dgm:pt>
    <dgm:pt modelId="{D6A89C07-23D7-4A0D-B993-720A3CB5EDC4}" type="parTrans" cxnId="{C847B8AD-42BD-4EDB-838A-007D5AA2BE00}">
      <dgm:prSet/>
      <dgm:spPr/>
      <dgm:t>
        <a:bodyPr/>
        <a:lstStyle/>
        <a:p>
          <a:endParaRPr lang="en-US"/>
        </a:p>
      </dgm:t>
    </dgm:pt>
    <dgm:pt modelId="{156E6F5D-49FB-4971-85C0-A8EFF86B5881}" type="sibTrans" cxnId="{C847B8AD-42BD-4EDB-838A-007D5AA2BE0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8BE49D4-AB81-4B69-B923-1FB0FFCBDBFA}">
      <dgm:prSet custT="1"/>
      <dgm:spPr/>
      <dgm:t>
        <a:bodyPr/>
        <a:lstStyle/>
        <a:p>
          <a:pPr algn="ctr"/>
          <a:r>
            <a:rPr lang="en-US" sz="2000" dirty="0"/>
            <a:t>School accommodations</a:t>
          </a:r>
        </a:p>
      </dgm:t>
    </dgm:pt>
    <dgm:pt modelId="{24D64575-56FF-48E5-B83E-D8D34B3EBDC6}" type="parTrans" cxnId="{6B3986CC-6397-4B12-8853-2C134911FB91}">
      <dgm:prSet/>
      <dgm:spPr/>
      <dgm:t>
        <a:bodyPr/>
        <a:lstStyle/>
        <a:p>
          <a:endParaRPr lang="en-US"/>
        </a:p>
      </dgm:t>
    </dgm:pt>
    <dgm:pt modelId="{5AF888B9-8856-488C-A35B-A598F942FE9C}" type="sibTrans" cxnId="{6B3986CC-6397-4B12-8853-2C134911FB9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FE7DEF6-0BA8-44CA-B43B-6318EC157A94}">
      <dgm:prSet custT="1"/>
      <dgm:spPr/>
      <dgm:t>
        <a:bodyPr/>
        <a:lstStyle/>
        <a:p>
          <a:pPr algn="ctr"/>
          <a:r>
            <a:rPr lang="en-US" sz="2000" dirty="0"/>
            <a:t>Lifestyle changes</a:t>
          </a:r>
        </a:p>
      </dgm:t>
    </dgm:pt>
    <dgm:pt modelId="{D23A6A28-52B8-4067-B36B-E974B2AD97BB}" type="parTrans" cxnId="{11DC38FD-9691-4BBB-8D4E-5660D2D99D38}">
      <dgm:prSet/>
      <dgm:spPr/>
      <dgm:t>
        <a:bodyPr/>
        <a:lstStyle/>
        <a:p>
          <a:endParaRPr lang="en-US"/>
        </a:p>
      </dgm:t>
    </dgm:pt>
    <dgm:pt modelId="{9C7F1C44-2C55-407D-B4D9-78D09DFE7B96}" type="sibTrans" cxnId="{11DC38FD-9691-4BBB-8D4E-5660D2D99D3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B4D06FC-2CDF-4E12-AEC5-38E0237E7EEE}">
      <dgm:prSet custT="1"/>
      <dgm:spPr/>
      <dgm:t>
        <a:bodyPr/>
        <a:lstStyle/>
        <a:p>
          <a:pPr algn="ctr"/>
          <a:r>
            <a:rPr lang="en-US" sz="2000" dirty="0"/>
            <a:t>Tutoring</a:t>
          </a:r>
          <a:endParaRPr lang="en-US" sz="1500" dirty="0"/>
        </a:p>
      </dgm:t>
    </dgm:pt>
    <dgm:pt modelId="{21BF7456-433B-4675-BE1B-22CA363158B7}" type="parTrans" cxnId="{FC4E95B8-3C04-4129-A84C-6DF48C6C4A5C}">
      <dgm:prSet/>
      <dgm:spPr/>
      <dgm:t>
        <a:bodyPr/>
        <a:lstStyle/>
        <a:p>
          <a:endParaRPr lang="en-US"/>
        </a:p>
      </dgm:t>
    </dgm:pt>
    <dgm:pt modelId="{139B453F-144C-43E8-B029-42A94C826801}" type="sibTrans" cxnId="{FC4E95B8-3C04-4129-A84C-6DF48C6C4A5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6C9EBFB-5DA3-4E46-8DD1-8AA3A92D4921}">
      <dgm:prSet custT="1"/>
      <dgm:spPr/>
      <dgm:t>
        <a:bodyPr/>
        <a:lstStyle/>
        <a:p>
          <a:pPr algn="ctr"/>
          <a:r>
            <a:rPr lang="en-US" sz="2000" dirty="0"/>
            <a:t>Phonics</a:t>
          </a:r>
          <a:endParaRPr lang="en-US" sz="2600" dirty="0"/>
        </a:p>
      </dgm:t>
    </dgm:pt>
    <dgm:pt modelId="{A019C0A6-CDA8-4EA1-A11B-9D456FC3F31C}" type="parTrans" cxnId="{B779AC5F-3946-41C4-B240-4FCB6C5A2F49}">
      <dgm:prSet/>
      <dgm:spPr/>
      <dgm:t>
        <a:bodyPr/>
        <a:lstStyle/>
        <a:p>
          <a:endParaRPr lang="en-US"/>
        </a:p>
      </dgm:t>
    </dgm:pt>
    <dgm:pt modelId="{2F56A671-D7E2-46A5-ADE6-BFC5F67D5FBD}" type="sibTrans" cxnId="{B779AC5F-3946-41C4-B240-4FCB6C5A2F4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F045E8E2-B7A0-4AE7-8D3C-1B7A03C210E2}">
      <dgm:prSet custT="1"/>
      <dgm:spPr/>
      <dgm:t>
        <a:bodyPr/>
        <a:lstStyle/>
        <a:p>
          <a:pPr algn="ctr"/>
          <a:r>
            <a:rPr lang="en-US" sz="2000" dirty="0"/>
            <a:t>Parent training</a:t>
          </a:r>
        </a:p>
      </dgm:t>
    </dgm:pt>
    <dgm:pt modelId="{5F35243A-568C-4FC3-B19B-29AD5B3C2A1C}" type="sibTrans" cxnId="{374366DD-3758-4BC1-A384-19DE5642446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81A0672-F0ED-4AEB-913D-DDFB99C430B6}" type="parTrans" cxnId="{374366DD-3758-4BC1-A384-19DE5642446B}">
      <dgm:prSet/>
      <dgm:spPr/>
      <dgm:t>
        <a:bodyPr/>
        <a:lstStyle/>
        <a:p>
          <a:endParaRPr lang="en-US"/>
        </a:p>
      </dgm:t>
    </dgm:pt>
    <dgm:pt modelId="{DE8C94A4-5DAE-2D4F-9C8E-4F0171ABA90C}" type="pres">
      <dgm:prSet presAssocID="{C3D9E1CE-E6FA-4B1D-84C2-041EC86A58CC}" presName="linearFlow" presStyleCnt="0">
        <dgm:presLayoutVars>
          <dgm:dir/>
          <dgm:animLvl val="lvl"/>
          <dgm:resizeHandles val="exact"/>
        </dgm:presLayoutVars>
      </dgm:prSet>
      <dgm:spPr/>
    </dgm:pt>
    <dgm:pt modelId="{AA84BC88-686F-EE40-B8F0-46B700C0EC36}" type="pres">
      <dgm:prSet presAssocID="{6FC797B3-64D9-48B6-8A54-ADC807C52D42}" presName="compositeNode" presStyleCnt="0"/>
      <dgm:spPr/>
    </dgm:pt>
    <dgm:pt modelId="{E2E77E1C-DE8C-7049-9F2C-25E966EF1A56}" type="pres">
      <dgm:prSet presAssocID="{6FC797B3-64D9-48B6-8A54-ADC807C52D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0D3C841-FDD4-AB40-A7E0-43FB8BBDCB69}" type="pres">
      <dgm:prSet presAssocID="{6FC797B3-64D9-48B6-8A54-ADC807C52D42}" presName="parSh" presStyleCnt="0"/>
      <dgm:spPr/>
    </dgm:pt>
    <dgm:pt modelId="{4175910C-F29D-544B-BC32-4369F81E88ED}" type="pres">
      <dgm:prSet presAssocID="{6FC797B3-64D9-48B6-8A54-ADC807C52D42}" presName="lineNode" presStyleLbl="alignAccFollowNode1" presStyleIdx="0" presStyleCnt="18"/>
      <dgm:spPr/>
    </dgm:pt>
    <dgm:pt modelId="{5926153F-FF1F-8F49-AB41-1895B843CA02}" type="pres">
      <dgm:prSet presAssocID="{6FC797B3-64D9-48B6-8A54-ADC807C52D42}" presName="lineArrowNode" presStyleLbl="alignAccFollowNode1" presStyleIdx="1" presStyleCnt="18"/>
      <dgm:spPr/>
    </dgm:pt>
    <dgm:pt modelId="{57D24AFA-1B9B-4543-9D60-A6D99D1EEB64}" type="pres">
      <dgm:prSet presAssocID="{156E6F5D-49FB-4971-85C0-A8EFF86B588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C89C758-5531-4F47-B65A-D4263C7DD8D7}" type="pres">
      <dgm:prSet presAssocID="{156E6F5D-49FB-4971-85C0-A8EFF86B5881}" presName="spacerBetweenCircleAndCallout" presStyleCnt="0">
        <dgm:presLayoutVars/>
      </dgm:prSet>
      <dgm:spPr/>
    </dgm:pt>
    <dgm:pt modelId="{B1C2D059-958B-4240-AEB8-3B18DE422159}" type="pres">
      <dgm:prSet presAssocID="{6FC797B3-64D9-48B6-8A54-ADC807C52D42}" presName="nodeText" presStyleLbl="alignAccFollowNode1" presStyleIdx="2" presStyleCnt="18">
        <dgm:presLayoutVars>
          <dgm:bulletEnabled val="1"/>
        </dgm:presLayoutVars>
      </dgm:prSet>
      <dgm:spPr/>
    </dgm:pt>
    <dgm:pt modelId="{2748E118-19E3-784D-BE63-C68D95B79E7B}" type="pres">
      <dgm:prSet presAssocID="{156E6F5D-49FB-4971-85C0-A8EFF86B5881}" presName="sibTransComposite" presStyleCnt="0"/>
      <dgm:spPr/>
    </dgm:pt>
    <dgm:pt modelId="{1D4FF78B-1A03-A945-86B7-A8582F295BCA}" type="pres">
      <dgm:prSet presAssocID="{F045E8E2-B7A0-4AE7-8D3C-1B7A03C210E2}" presName="compositeNode" presStyleCnt="0"/>
      <dgm:spPr/>
    </dgm:pt>
    <dgm:pt modelId="{69D0009B-7C81-BB49-9136-0BFA8ED60E07}" type="pres">
      <dgm:prSet presAssocID="{F045E8E2-B7A0-4AE7-8D3C-1B7A03C210E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8E74C2-4D55-FD4F-BD1D-285C6AA5420D}" type="pres">
      <dgm:prSet presAssocID="{F045E8E2-B7A0-4AE7-8D3C-1B7A03C210E2}" presName="parSh" presStyleCnt="0"/>
      <dgm:spPr/>
    </dgm:pt>
    <dgm:pt modelId="{0F291ED5-7609-9346-87EB-0BD4671C4EEA}" type="pres">
      <dgm:prSet presAssocID="{F045E8E2-B7A0-4AE7-8D3C-1B7A03C210E2}" presName="lineNode" presStyleLbl="alignAccFollowNode1" presStyleIdx="3" presStyleCnt="18"/>
      <dgm:spPr/>
    </dgm:pt>
    <dgm:pt modelId="{1C7CE693-904F-984E-8564-D3975DD6B189}" type="pres">
      <dgm:prSet presAssocID="{F045E8E2-B7A0-4AE7-8D3C-1B7A03C210E2}" presName="lineArrowNode" presStyleLbl="alignAccFollowNode1" presStyleIdx="4" presStyleCnt="18"/>
      <dgm:spPr/>
    </dgm:pt>
    <dgm:pt modelId="{A4C5F06B-725E-EF45-8B40-77482C519ABF}" type="pres">
      <dgm:prSet presAssocID="{5F35243A-568C-4FC3-B19B-29AD5B3C2A1C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84456E3-181C-D244-AC83-26A768D40712}" type="pres">
      <dgm:prSet presAssocID="{5F35243A-568C-4FC3-B19B-29AD5B3C2A1C}" presName="spacerBetweenCircleAndCallout" presStyleCnt="0">
        <dgm:presLayoutVars/>
      </dgm:prSet>
      <dgm:spPr/>
    </dgm:pt>
    <dgm:pt modelId="{37B8B31F-9AE5-6440-8FD7-5A2D45A24680}" type="pres">
      <dgm:prSet presAssocID="{F045E8E2-B7A0-4AE7-8D3C-1B7A03C210E2}" presName="nodeText" presStyleLbl="alignAccFollowNode1" presStyleIdx="5" presStyleCnt="18">
        <dgm:presLayoutVars>
          <dgm:bulletEnabled val="1"/>
        </dgm:presLayoutVars>
      </dgm:prSet>
      <dgm:spPr/>
    </dgm:pt>
    <dgm:pt modelId="{7B84E65B-EB97-414B-A5F7-FC04E772AC59}" type="pres">
      <dgm:prSet presAssocID="{5F35243A-568C-4FC3-B19B-29AD5B3C2A1C}" presName="sibTransComposite" presStyleCnt="0"/>
      <dgm:spPr/>
    </dgm:pt>
    <dgm:pt modelId="{EBD142F9-5444-9E45-BF1D-159CDDF2BADE}" type="pres">
      <dgm:prSet presAssocID="{F8BE49D4-AB81-4B69-B923-1FB0FFCBDBFA}" presName="compositeNode" presStyleCnt="0"/>
      <dgm:spPr/>
    </dgm:pt>
    <dgm:pt modelId="{59E777B1-BB48-2C4D-B2B1-2357A3D428D4}" type="pres">
      <dgm:prSet presAssocID="{F8BE49D4-AB81-4B69-B923-1FB0FFCBDB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20F0F5-8048-CC45-B1FC-A080C89FD88F}" type="pres">
      <dgm:prSet presAssocID="{F8BE49D4-AB81-4B69-B923-1FB0FFCBDBFA}" presName="parSh" presStyleCnt="0"/>
      <dgm:spPr/>
    </dgm:pt>
    <dgm:pt modelId="{32AEE329-CEA0-0447-95F5-AA72B6BAF460}" type="pres">
      <dgm:prSet presAssocID="{F8BE49D4-AB81-4B69-B923-1FB0FFCBDBFA}" presName="lineNode" presStyleLbl="alignAccFollowNode1" presStyleIdx="6" presStyleCnt="18"/>
      <dgm:spPr/>
    </dgm:pt>
    <dgm:pt modelId="{0BE7AB24-7C61-A34E-A7C9-D4AF7F0F18C9}" type="pres">
      <dgm:prSet presAssocID="{F8BE49D4-AB81-4B69-B923-1FB0FFCBDBFA}" presName="lineArrowNode" presStyleLbl="alignAccFollowNode1" presStyleIdx="7" presStyleCnt="18"/>
      <dgm:spPr/>
    </dgm:pt>
    <dgm:pt modelId="{A10AE415-21F5-8C41-8582-099A9CF2E663}" type="pres">
      <dgm:prSet presAssocID="{5AF888B9-8856-488C-A35B-A598F942FE9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66A2A6A-8439-2944-AD5D-8A11D7658721}" type="pres">
      <dgm:prSet presAssocID="{5AF888B9-8856-488C-A35B-A598F942FE9C}" presName="spacerBetweenCircleAndCallout" presStyleCnt="0">
        <dgm:presLayoutVars/>
      </dgm:prSet>
      <dgm:spPr/>
    </dgm:pt>
    <dgm:pt modelId="{D170DC72-7461-0D40-A74C-26EFE3BF8BBF}" type="pres">
      <dgm:prSet presAssocID="{F8BE49D4-AB81-4B69-B923-1FB0FFCBDBFA}" presName="nodeText" presStyleLbl="alignAccFollowNode1" presStyleIdx="8" presStyleCnt="18">
        <dgm:presLayoutVars>
          <dgm:bulletEnabled val="1"/>
        </dgm:presLayoutVars>
      </dgm:prSet>
      <dgm:spPr/>
    </dgm:pt>
    <dgm:pt modelId="{45199CF7-A12A-C84B-BC12-62F52C26354C}" type="pres">
      <dgm:prSet presAssocID="{5AF888B9-8856-488C-A35B-A598F942FE9C}" presName="sibTransComposite" presStyleCnt="0"/>
      <dgm:spPr/>
    </dgm:pt>
    <dgm:pt modelId="{681DCDB8-05AD-CD4D-8435-D4DCC0D4F3D6}" type="pres">
      <dgm:prSet presAssocID="{5FE7DEF6-0BA8-44CA-B43B-6318EC157A94}" presName="compositeNode" presStyleCnt="0"/>
      <dgm:spPr/>
    </dgm:pt>
    <dgm:pt modelId="{0323F0C1-87F2-D24A-BE23-FD45D95F2907}" type="pres">
      <dgm:prSet presAssocID="{5FE7DEF6-0BA8-44CA-B43B-6318EC157A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90590CC-2F7D-6F46-98B7-A002B7911338}" type="pres">
      <dgm:prSet presAssocID="{5FE7DEF6-0BA8-44CA-B43B-6318EC157A94}" presName="parSh" presStyleCnt="0"/>
      <dgm:spPr/>
    </dgm:pt>
    <dgm:pt modelId="{D51F9A58-CA01-684E-A169-5F31FBA71722}" type="pres">
      <dgm:prSet presAssocID="{5FE7DEF6-0BA8-44CA-B43B-6318EC157A94}" presName="lineNode" presStyleLbl="alignAccFollowNode1" presStyleIdx="9" presStyleCnt="18"/>
      <dgm:spPr/>
    </dgm:pt>
    <dgm:pt modelId="{72F15354-9BAA-C942-B5CD-1E0B33C756C6}" type="pres">
      <dgm:prSet presAssocID="{5FE7DEF6-0BA8-44CA-B43B-6318EC157A94}" presName="lineArrowNode" presStyleLbl="alignAccFollowNode1" presStyleIdx="10" presStyleCnt="18"/>
      <dgm:spPr/>
    </dgm:pt>
    <dgm:pt modelId="{36C7BE48-DDF5-1B4F-8E89-972C1F124D65}" type="pres">
      <dgm:prSet presAssocID="{9C7F1C44-2C55-407D-B4D9-78D09DFE7B96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D8BF5BBD-D22A-DB44-B0B4-6A8D4DD77BF9}" type="pres">
      <dgm:prSet presAssocID="{9C7F1C44-2C55-407D-B4D9-78D09DFE7B96}" presName="spacerBetweenCircleAndCallout" presStyleCnt="0">
        <dgm:presLayoutVars/>
      </dgm:prSet>
      <dgm:spPr/>
    </dgm:pt>
    <dgm:pt modelId="{1AB22F7E-A012-5F4C-9F84-6DE17372420A}" type="pres">
      <dgm:prSet presAssocID="{5FE7DEF6-0BA8-44CA-B43B-6318EC157A94}" presName="nodeText" presStyleLbl="alignAccFollowNode1" presStyleIdx="11" presStyleCnt="18">
        <dgm:presLayoutVars>
          <dgm:bulletEnabled val="1"/>
        </dgm:presLayoutVars>
      </dgm:prSet>
      <dgm:spPr/>
    </dgm:pt>
    <dgm:pt modelId="{517D5F1E-5014-3446-B5BE-44C5005A2F69}" type="pres">
      <dgm:prSet presAssocID="{9C7F1C44-2C55-407D-B4D9-78D09DFE7B96}" presName="sibTransComposite" presStyleCnt="0"/>
      <dgm:spPr/>
    </dgm:pt>
    <dgm:pt modelId="{B8F7A954-E21C-884E-9EAB-11B81E6B440D}" type="pres">
      <dgm:prSet presAssocID="{2B4D06FC-2CDF-4E12-AEC5-38E0237E7EEE}" presName="compositeNode" presStyleCnt="0"/>
      <dgm:spPr/>
    </dgm:pt>
    <dgm:pt modelId="{8D8A86E2-12D1-FE4E-9071-107AF7C5FE6E}" type="pres">
      <dgm:prSet presAssocID="{2B4D06FC-2CDF-4E12-AEC5-38E0237E7EE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6D83B4-3396-A84F-8DBC-C4F704B109FD}" type="pres">
      <dgm:prSet presAssocID="{2B4D06FC-2CDF-4E12-AEC5-38E0237E7EEE}" presName="parSh" presStyleCnt="0"/>
      <dgm:spPr/>
    </dgm:pt>
    <dgm:pt modelId="{4E835E27-6658-5E49-AD12-FF029E91D697}" type="pres">
      <dgm:prSet presAssocID="{2B4D06FC-2CDF-4E12-AEC5-38E0237E7EEE}" presName="lineNode" presStyleLbl="alignAccFollowNode1" presStyleIdx="12" presStyleCnt="18"/>
      <dgm:spPr/>
    </dgm:pt>
    <dgm:pt modelId="{7C2359E9-A73C-6A4C-8D14-5DF64E0DEC25}" type="pres">
      <dgm:prSet presAssocID="{2B4D06FC-2CDF-4E12-AEC5-38E0237E7EEE}" presName="lineArrowNode" presStyleLbl="alignAccFollowNode1" presStyleIdx="13" presStyleCnt="18"/>
      <dgm:spPr/>
    </dgm:pt>
    <dgm:pt modelId="{E28B1D4C-8192-0348-BBF9-D9C7966FFE1D}" type="pres">
      <dgm:prSet presAssocID="{139B453F-144C-43E8-B029-42A94C82680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D5FE9E2-6954-F942-8E2C-63E8BC7AF07C}" type="pres">
      <dgm:prSet presAssocID="{139B453F-144C-43E8-B029-42A94C826801}" presName="spacerBetweenCircleAndCallout" presStyleCnt="0">
        <dgm:presLayoutVars/>
      </dgm:prSet>
      <dgm:spPr/>
    </dgm:pt>
    <dgm:pt modelId="{2E52903C-8B5D-814B-8B8A-CA8AC51E72A3}" type="pres">
      <dgm:prSet presAssocID="{2B4D06FC-2CDF-4E12-AEC5-38E0237E7EEE}" presName="nodeText" presStyleLbl="alignAccFollowNode1" presStyleIdx="14" presStyleCnt="18">
        <dgm:presLayoutVars>
          <dgm:bulletEnabled val="1"/>
        </dgm:presLayoutVars>
      </dgm:prSet>
      <dgm:spPr/>
    </dgm:pt>
    <dgm:pt modelId="{09984A5C-49E6-E046-9A7E-AF27C48FC2F5}" type="pres">
      <dgm:prSet presAssocID="{139B453F-144C-43E8-B029-42A94C826801}" presName="sibTransComposite" presStyleCnt="0"/>
      <dgm:spPr/>
    </dgm:pt>
    <dgm:pt modelId="{4BF8EEA0-9252-CB49-B94B-8E23ADD5A101}" type="pres">
      <dgm:prSet presAssocID="{B6C9EBFB-5DA3-4E46-8DD1-8AA3A92D4921}" presName="compositeNode" presStyleCnt="0"/>
      <dgm:spPr/>
    </dgm:pt>
    <dgm:pt modelId="{D9E598C3-9E51-6E40-80EF-15A2E3B4B71C}" type="pres">
      <dgm:prSet presAssocID="{B6C9EBFB-5DA3-4E46-8DD1-8AA3A92D492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7261E91-4C14-E845-84FC-05323074427D}" type="pres">
      <dgm:prSet presAssocID="{B6C9EBFB-5DA3-4E46-8DD1-8AA3A92D4921}" presName="parSh" presStyleCnt="0"/>
      <dgm:spPr/>
    </dgm:pt>
    <dgm:pt modelId="{37E08A09-7BB6-2141-A91B-9DA295D9BFB4}" type="pres">
      <dgm:prSet presAssocID="{B6C9EBFB-5DA3-4E46-8DD1-8AA3A92D4921}" presName="lineNode" presStyleLbl="alignAccFollowNode1" presStyleIdx="15" presStyleCnt="18"/>
      <dgm:spPr/>
    </dgm:pt>
    <dgm:pt modelId="{D4F0F861-3BFD-3F46-95CE-6FC39821F34A}" type="pres">
      <dgm:prSet presAssocID="{B6C9EBFB-5DA3-4E46-8DD1-8AA3A92D4921}" presName="lineArrowNode" presStyleLbl="alignAccFollowNode1" presStyleIdx="16" presStyleCnt="18"/>
      <dgm:spPr/>
    </dgm:pt>
    <dgm:pt modelId="{F46698A3-4F60-884D-9A49-3F94332221BD}" type="pres">
      <dgm:prSet presAssocID="{2F56A671-D7E2-46A5-ADE6-BFC5F67D5FB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A007852F-3F35-F64E-8AAD-46FAF491939F}" type="pres">
      <dgm:prSet presAssocID="{2F56A671-D7E2-46A5-ADE6-BFC5F67D5FBD}" presName="spacerBetweenCircleAndCallout" presStyleCnt="0">
        <dgm:presLayoutVars/>
      </dgm:prSet>
      <dgm:spPr/>
    </dgm:pt>
    <dgm:pt modelId="{60D607C9-2A86-7B4F-8F1E-364EDBCB50A7}" type="pres">
      <dgm:prSet presAssocID="{B6C9EBFB-5DA3-4E46-8DD1-8AA3A92D4921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E135516-242D-2840-B8BF-B4101EEA36B3}" type="presOf" srcId="{F8BE49D4-AB81-4B69-B923-1FB0FFCBDBFA}" destId="{D170DC72-7461-0D40-A74C-26EFE3BF8BBF}" srcOrd="0" destOrd="0" presId="urn:microsoft.com/office/officeart/2016/7/layout/LinearArrowProcessNumbered"/>
    <dgm:cxn modelId="{16687E23-8412-6E49-8927-C08CCDBCBC15}" type="presOf" srcId="{5F35243A-568C-4FC3-B19B-29AD5B3C2A1C}" destId="{A4C5F06B-725E-EF45-8B40-77482C519ABF}" srcOrd="0" destOrd="0" presId="urn:microsoft.com/office/officeart/2016/7/layout/LinearArrowProcessNumbered"/>
    <dgm:cxn modelId="{1A81952B-B887-D64D-9092-CE2DE780C24A}" type="presOf" srcId="{6FC797B3-64D9-48B6-8A54-ADC807C52D42}" destId="{B1C2D059-958B-4240-AEB8-3B18DE422159}" srcOrd="0" destOrd="0" presId="urn:microsoft.com/office/officeart/2016/7/layout/LinearArrowProcessNumbered"/>
    <dgm:cxn modelId="{E0C6963C-00C2-F845-9753-B63A4D74921C}" type="presOf" srcId="{9C7F1C44-2C55-407D-B4D9-78D09DFE7B96}" destId="{36C7BE48-DDF5-1B4F-8E89-972C1F124D65}" srcOrd="0" destOrd="0" presId="urn:microsoft.com/office/officeart/2016/7/layout/LinearArrowProcessNumbered"/>
    <dgm:cxn modelId="{2395124A-5DB0-B44B-8BB8-6CD15B8690D1}" type="presOf" srcId="{F045E8E2-B7A0-4AE7-8D3C-1B7A03C210E2}" destId="{37B8B31F-9AE5-6440-8FD7-5A2D45A24680}" srcOrd="0" destOrd="0" presId="urn:microsoft.com/office/officeart/2016/7/layout/LinearArrowProcessNumbered"/>
    <dgm:cxn modelId="{078BDE5C-A842-6449-B8F7-42C97F9F98A9}" type="presOf" srcId="{2F56A671-D7E2-46A5-ADE6-BFC5F67D5FBD}" destId="{F46698A3-4F60-884D-9A49-3F94332221BD}" srcOrd="0" destOrd="0" presId="urn:microsoft.com/office/officeart/2016/7/layout/LinearArrowProcessNumbered"/>
    <dgm:cxn modelId="{B779AC5F-3946-41C4-B240-4FCB6C5A2F49}" srcId="{C3D9E1CE-E6FA-4B1D-84C2-041EC86A58CC}" destId="{B6C9EBFB-5DA3-4E46-8DD1-8AA3A92D4921}" srcOrd="5" destOrd="0" parTransId="{A019C0A6-CDA8-4EA1-A11B-9D456FC3F31C}" sibTransId="{2F56A671-D7E2-46A5-ADE6-BFC5F67D5FBD}"/>
    <dgm:cxn modelId="{3F60CD6A-313F-2E48-BC9E-6C309269CAA8}" type="presOf" srcId="{139B453F-144C-43E8-B029-42A94C826801}" destId="{E28B1D4C-8192-0348-BBF9-D9C7966FFE1D}" srcOrd="0" destOrd="0" presId="urn:microsoft.com/office/officeart/2016/7/layout/LinearArrowProcessNumbered"/>
    <dgm:cxn modelId="{81410C88-FD57-A54D-9544-5E9417DE2F9E}" type="presOf" srcId="{156E6F5D-49FB-4971-85C0-A8EFF86B5881}" destId="{57D24AFA-1B9B-4543-9D60-A6D99D1EEB64}" srcOrd="0" destOrd="0" presId="urn:microsoft.com/office/officeart/2016/7/layout/LinearArrowProcessNumbered"/>
    <dgm:cxn modelId="{BB30A7A7-A37A-F049-9E9D-37991ED49381}" type="presOf" srcId="{C3D9E1CE-E6FA-4B1D-84C2-041EC86A58CC}" destId="{DE8C94A4-5DAE-2D4F-9C8E-4F0171ABA90C}" srcOrd="0" destOrd="0" presId="urn:microsoft.com/office/officeart/2016/7/layout/LinearArrowProcessNumbered"/>
    <dgm:cxn modelId="{C847B8AD-42BD-4EDB-838A-007D5AA2BE00}" srcId="{C3D9E1CE-E6FA-4B1D-84C2-041EC86A58CC}" destId="{6FC797B3-64D9-48B6-8A54-ADC807C52D42}" srcOrd="0" destOrd="0" parTransId="{D6A89C07-23D7-4A0D-B993-720A3CB5EDC4}" sibTransId="{156E6F5D-49FB-4971-85C0-A8EFF86B5881}"/>
    <dgm:cxn modelId="{FC4E95B8-3C04-4129-A84C-6DF48C6C4A5C}" srcId="{C3D9E1CE-E6FA-4B1D-84C2-041EC86A58CC}" destId="{2B4D06FC-2CDF-4E12-AEC5-38E0237E7EEE}" srcOrd="4" destOrd="0" parTransId="{21BF7456-433B-4675-BE1B-22CA363158B7}" sibTransId="{139B453F-144C-43E8-B029-42A94C826801}"/>
    <dgm:cxn modelId="{5C3300C0-5FF1-B34B-81D9-1E0E1234F7A8}" type="presOf" srcId="{B6C9EBFB-5DA3-4E46-8DD1-8AA3A92D4921}" destId="{60D607C9-2A86-7B4F-8F1E-364EDBCB50A7}" srcOrd="0" destOrd="0" presId="urn:microsoft.com/office/officeart/2016/7/layout/LinearArrowProcessNumbered"/>
    <dgm:cxn modelId="{A92914CC-EC40-1A47-8876-1C4FF9C9CDB3}" type="presOf" srcId="{5AF888B9-8856-488C-A35B-A598F942FE9C}" destId="{A10AE415-21F5-8C41-8582-099A9CF2E663}" srcOrd="0" destOrd="0" presId="urn:microsoft.com/office/officeart/2016/7/layout/LinearArrowProcessNumbered"/>
    <dgm:cxn modelId="{6B3986CC-6397-4B12-8853-2C134911FB91}" srcId="{C3D9E1CE-E6FA-4B1D-84C2-041EC86A58CC}" destId="{F8BE49D4-AB81-4B69-B923-1FB0FFCBDBFA}" srcOrd="2" destOrd="0" parTransId="{24D64575-56FF-48E5-B83E-D8D34B3EBDC6}" sibTransId="{5AF888B9-8856-488C-A35B-A598F942FE9C}"/>
    <dgm:cxn modelId="{DCDE64D2-038C-954B-A700-2AB6F212271B}" type="presOf" srcId="{5FE7DEF6-0BA8-44CA-B43B-6318EC157A94}" destId="{1AB22F7E-A012-5F4C-9F84-6DE17372420A}" srcOrd="0" destOrd="0" presId="urn:microsoft.com/office/officeart/2016/7/layout/LinearArrowProcessNumbered"/>
    <dgm:cxn modelId="{374366DD-3758-4BC1-A384-19DE5642446B}" srcId="{C3D9E1CE-E6FA-4B1D-84C2-041EC86A58CC}" destId="{F045E8E2-B7A0-4AE7-8D3C-1B7A03C210E2}" srcOrd="1" destOrd="0" parTransId="{381A0672-F0ED-4AEB-913D-DDFB99C430B6}" sibTransId="{5F35243A-568C-4FC3-B19B-29AD5B3C2A1C}"/>
    <dgm:cxn modelId="{95542CF3-2AAE-544A-9F7A-6B3B27D67EC3}" type="presOf" srcId="{2B4D06FC-2CDF-4E12-AEC5-38E0237E7EEE}" destId="{2E52903C-8B5D-814B-8B8A-CA8AC51E72A3}" srcOrd="0" destOrd="0" presId="urn:microsoft.com/office/officeart/2016/7/layout/LinearArrowProcessNumbered"/>
    <dgm:cxn modelId="{11DC38FD-9691-4BBB-8D4E-5660D2D99D38}" srcId="{C3D9E1CE-E6FA-4B1D-84C2-041EC86A58CC}" destId="{5FE7DEF6-0BA8-44CA-B43B-6318EC157A94}" srcOrd="3" destOrd="0" parTransId="{D23A6A28-52B8-4067-B36B-E974B2AD97BB}" sibTransId="{9C7F1C44-2C55-407D-B4D9-78D09DFE7B96}"/>
    <dgm:cxn modelId="{8991406E-3710-A240-9799-55F0220C5D67}" type="presParOf" srcId="{DE8C94A4-5DAE-2D4F-9C8E-4F0171ABA90C}" destId="{AA84BC88-686F-EE40-B8F0-46B700C0EC36}" srcOrd="0" destOrd="0" presId="urn:microsoft.com/office/officeart/2016/7/layout/LinearArrowProcessNumbered"/>
    <dgm:cxn modelId="{7A729CAB-0832-E749-9CF3-7081F1089AE3}" type="presParOf" srcId="{AA84BC88-686F-EE40-B8F0-46B700C0EC36}" destId="{E2E77E1C-DE8C-7049-9F2C-25E966EF1A56}" srcOrd="0" destOrd="0" presId="urn:microsoft.com/office/officeart/2016/7/layout/LinearArrowProcessNumbered"/>
    <dgm:cxn modelId="{20E55A9A-9F17-B545-932C-F29AD421E4EB}" type="presParOf" srcId="{AA84BC88-686F-EE40-B8F0-46B700C0EC36}" destId="{B0D3C841-FDD4-AB40-A7E0-43FB8BBDCB69}" srcOrd="1" destOrd="0" presId="urn:microsoft.com/office/officeart/2016/7/layout/LinearArrowProcessNumbered"/>
    <dgm:cxn modelId="{8FC58425-B584-B144-83C6-5E018BB49800}" type="presParOf" srcId="{B0D3C841-FDD4-AB40-A7E0-43FB8BBDCB69}" destId="{4175910C-F29D-544B-BC32-4369F81E88ED}" srcOrd="0" destOrd="0" presId="urn:microsoft.com/office/officeart/2016/7/layout/LinearArrowProcessNumbered"/>
    <dgm:cxn modelId="{5BE4934F-57E7-1A43-8521-02C0163039E6}" type="presParOf" srcId="{B0D3C841-FDD4-AB40-A7E0-43FB8BBDCB69}" destId="{5926153F-FF1F-8F49-AB41-1895B843CA02}" srcOrd="1" destOrd="0" presId="urn:microsoft.com/office/officeart/2016/7/layout/LinearArrowProcessNumbered"/>
    <dgm:cxn modelId="{9C723B05-1130-ED44-BCE9-5964DAF2D984}" type="presParOf" srcId="{B0D3C841-FDD4-AB40-A7E0-43FB8BBDCB69}" destId="{57D24AFA-1B9B-4543-9D60-A6D99D1EEB64}" srcOrd="2" destOrd="0" presId="urn:microsoft.com/office/officeart/2016/7/layout/LinearArrowProcessNumbered"/>
    <dgm:cxn modelId="{B5637A84-74F4-374C-B663-B517BF45BF02}" type="presParOf" srcId="{B0D3C841-FDD4-AB40-A7E0-43FB8BBDCB69}" destId="{7C89C758-5531-4F47-B65A-D4263C7DD8D7}" srcOrd="3" destOrd="0" presId="urn:microsoft.com/office/officeart/2016/7/layout/LinearArrowProcessNumbered"/>
    <dgm:cxn modelId="{1F547154-A35F-7A44-8B2C-8F27B6095554}" type="presParOf" srcId="{AA84BC88-686F-EE40-B8F0-46B700C0EC36}" destId="{B1C2D059-958B-4240-AEB8-3B18DE422159}" srcOrd="2" destOrd="0" presId="urn:microsoft.com/office/officeart/2016/7/layout/LinearArrowProcessNumbered"/>
    <dgm:cxn modelId="{58A33746-66F6-9F42-B00D-653E6AC8C40E}" type="presParOf" srcId="{DE8C94A4-5DAE-2D4F-9C8E-4F0171ABA90C}" destId="{2748E118-19E3-784D-BE63-C68D95B79E7B}" srcOrd="1" destOrd="0" presId="urn:microsoft.com/office/officeart/2016/7/layout/LinearArrowProcessNumbered"/>
    <dgm:cxn modelId="{76DF10E5-A8FE-3A45-8FBB-6BD6AC6554A1}" type="presParOf" srcId="{DE8C94A4-5DAE-2D4F-9C8E-4F0171ABA90C}" destId="{1D4FF78B-1A03-A945-86B7-A8582F295BCA}" srcOrd="2" destOrd="0" presId="urn:microsoft.com/office/officeart/2016/7/layout/LinearArrowProcessNumbered"/>
    <dgm:cxn modelId="{6E606994-6F97-1A4A-B33B-EB3EA3BEBCC2}" type="presParOf" srcId="{1D4FF78B-1A03-A945-86B7-A8582F295BCA}" destId="{69D0009B-7C81-BB49-9136-0BFA8ED60E07}" srcOrd="0" destOrd="0" presId="urn:microsoft.com/office/officeart/2016/7/layout/LinearArrowProcessNumbered"/>
    <dgm:cxn modelId="{DDFAE483-9D30-5E47-8469-47158CAD37D3}" type="presParOf" srcId="{1D4FF78B-1A03-A945-86B7-A8582F295BCA}" destId="{2E8E74C2-4D55-FD4F-BD1D-285C6AA5420D}" srcOrd="1" destOrd="0" presId="urn:microsoft.com/office/officeart/2016/7/layout/LinearArrowProcessNumbered"/>
    <dgm:cxn modelId="{172B9549-BE4C-4441-9599-D5D196C4EEC2}" type="presParOf" srcId="{2E8E74C2-4D55-FD4F-BD1D-285C6AA5420D}" destId="{0F291ED5-7609-9346-87EB-0BD4671C4EEA}" srcOrd="0" destOrd="0" presId="urn:microsoft.com/office/officeart/2016/7/layout/LinearArrowProcessNumbered"/>
    <dgm:cxn modelId="{E5B9DD61-378F-704F-B9B6-B4C74DF665EB}" type="presParOf" srcId="{2E8E74C2-4D55-FD4F-BD1D-285C6AA5420D}" destId="{1C7CE693-904F-984E-8564-D3975DD6B189}" srcOrd="1" destOrd="0" presId="urn:microsoft.com/office/officeart/2016/7/layout/LinearArrowProcessNumbered"/>
    <dgm:cxn modelId="{81224A7F-5E7C-D244-ABB9-5843A846C8F4}" type="presParOf" srcId="{2E8E74C2-4D55-FD4F-BD1D-285C6AA5420D}" destId="{A4C5F06B-725E-EF45-8B40-77482C519ABF}" srcOrd="2" destOrd="0" presId="urn:microsoft.com/office/officeart/2016/7/layout/LinearArrowProcessNumbered"/>
    <dgm:cxn modelId="{80EEA7E5-3BA4-184C-8CB1-2D4E0DC1EF86}" type="presParOf" srcId="{2E8E74C2-4D55-FD4F-BD1D-285C6AA5420D}" destId="{D84456E3-181C-D244-AC83-26A768D40712}" srcOrd="3" destOrd="0" presId="urn:microsoft.com/office/officeart/2016/7/layout/LinearArrowProcessNumbered"/>
    <dgm:cxn modelId="{F200A78C-FD73-6F44-8F76-2083C37969B3}" type="presParOf" srcId="{1D4FF78B-1A03-A945-86B7-A8582F295BCA}" destId="{37B8B31F-9AE5-6440-8FD7-5A2D45A24680}" srcOrd="2" destOrd="0" presId="urn:microsoft.com/office/officeart/2016/7/layout/LinearArrowProcessNumbered"/>
    <dgm:cxn modelId="{72744246-2400-094A-88FA-AD8961C4C851}" type="presParOf" srcId="{DE8C94A4-5DAE-2D4F-9C8E-4F0171ABA90C}" destId="{7B84E65B-EB97-414B-A5F7-FC04E772AC59}" srcOrd="3" destOrd="0" presId="urn:microsoft.com/office/officeart/2016/7/layout/LinearArrowProcessNumbered"/>
    <dgm:cxn modelId="{19A38CD2-6E77-AC4A-AD30-1392AF9C6756}" type="presParOf" srcId="{DE8C94A4-5DAE-2D4F-9C8E-4F0171ABA90C}" destId="{EBD142F9-5444-9E45-BF1D-159CDDF2BADE}" srcOrd="4" destOrd="0" presId="urn:microsoft.com/office/officeart/2016/7/layout/LinearArrowProcessNumbered"/>
    <dgm:cxn modelId="{D31E1CC3-5D05-564B-9FB2-45D8A46A1371}" type="presParOf" srcId="{EBD142F9-5444-9E45-BF1D-159CDDF2BADE}" destId="{59E777B1-BB48-2C4D-B2B1-2357A3D428D4}" srcOrd="0" destOrd="0" presId="urn:microsoft.com/office/officeart/2016/7/layout/LinearArrowProcessNumbered"/>
    <dgm:cxn modelId="{B7D76D66-10F7-1D43-AE02-27721C73DA3A}" type="presParOf" srcId="{EBD142F9-5444-9E45-BF1D-159CDDF2BADE}" destId="{B920F0F5-8048-CC45-B1FC-A080C89FD88F}" srcOrd="1" destOrd="0" presId="urn:microsoft.com/office/officeart/2016/7/layout/LinearArrowProcessNumbered"/>
    <dgm:cxn modelId="{029F9A93-3FCD-1E44-B7DE-57BF993B6D8C}" type="presParOf" srcId="{B920F0F5-8048-CC45-B1FC-A080C89FD88F}" destId="{32AEE329-CEA0-0447-95F5-AA72B6BAF460}" srcOrd="0" destOrd="0" presId="urn:microsoft.com/office/officeart/2016/7/layout/LinearArrowProcessNumbered"/>
    <dgm:cxn modelId="{C9DB035A-6A26-C343-8091-2DAE4482FB60}" type="presParOf" srcId="{B920F0F5-8048-CC45-B1FC-A080C89FD88F}" destId="{0BE7AB24-7C61-A34E-A7C9-D4AF7F0F18C9}" srcOrd="1" destOrd="0" presId="urn:microsoft.com/office/officeart/2016/7/layout/LinearArrowProcessNumbered"/>
    <dgm:cxn modelId="{1BA5B82A-C564-3F43-9E93-094BF541D372}" type="presParOf" srcId="{B920F0F5-8048-CC45-B1FC-A080C89FD88F}" destId="{A10AE415-21F5-8C41-8582-099A9CF2E663}" srcOrd="2" destOrd="0" presId="urn:microsoft.com/office/officeart/2016/7/layout/LinearArrowProcessNumbered"/>
    <dgm:cxn modelId="{220A1F07-B7A6-AC43-9288-AEDD3CCED876}" type="presParOf" srcId="{B920F0F5-8048-CC45-B1FC-A080C89FD88F}" destId="{266A2A6A-8439-2944-AD5D-8A11D7658721}" srcOrd="3" destOrd="0" presId="urn:microsoft.com/office/officeart/2016/7/layout/LinearArrowProcessNumbered"/>
    <dgm:cxn modelId="{A805CE16-8C06-C14E-A8ED-CBD95F49DBB3}" type="presParOf" srcId="{EBD142F9-5444-9E45-BF1D-159CDDF2BADE}" destId="{D170DC72-7461-0D40-A74C-26EFE3BF8BBF}" srcOrd="2" destOrd="0" presId="urn:microsoft.com/office/officeart/2016/7/layout/LinearArrowProcessNumbered"/>
    <dgm:cxn modelId="{A11D6BBA-9E4A-7A48-9F7B-2E66E775424D}" type="presParOf" srcId="{DE8C94A4-5DAE-2D4F-9C8E-4F0171ABA90C}" destId="{45199CF7-A12A-C84B-BC12-62F52C26354C}" srcOrd="5" destOrd="0" presId="urn:microsoft.com/office/officeart/2016/7/layout/LinearArrowProcessNumbered"/>
    <dgm:cxn modelId="{E416EDBE-4869-E048-806C-EB5ACFA79AEA}" type="presParOf" srcId="{DE8C94A4-5DAE-2D4F-9C8E-4F0171ABA90C}" destId="{681DCDB8-05AD-CD4D-8435-D4DCC0D4F3D6}" srcOrd="6" destOrd="0" presId="urn:microsoft.com/office/officeart/2016/7/layout/LinearArrowProcessNumbered"/>
    <dgm:cxn modelId="{1718D0CC-0962-2740-ACEF-4F3B9CF96C3D}" type="presParOf" srcId="{681DCDB8-05AD-CD4D-8435-D4DCC0D4F3D6}" destId="{0323F0C1-87F2-D24A-BE23-FD45D95F2907}" srcOrd="0" destOrd="0" presId="urn:microsoft.com/office/officeart/2016/7/layout/LinearArrowProcessNumbered"/>
    <dgm:cxn modelId="{5FA8EB65-019F-4E43-9A33-10D65A5DDEAA}" type="presParOf" srcId="{681DCDB8-05AD-CD4D-8435-D4DCC0D4F3D6}" destId="{890590CC-2F7D-6F46-98B7-A002B7911338}" srcOrd="1" destOrd="0" presId="urn:microsoft.com/office/officeart/2016/7/layout/LinearArrowProcessNumbered"/>
    <dgm:cxn modelId="{8DAC0FB2-198E-FB4D-BC4D-8634DD45A0A3}" type="presParOf" srcId="{890590CC-2F7D-6F46-98B7-A002B7911338}" destId="{D51F9A58-CA01-684E-A169-5F31FBA71722}" srcOrd="0" destOrd="0" presId="urn:microsoft.com/office/officeart/2016/7/layout/LinearArrowProcessNumbered"/>
    <dgm:cxn modelId="{95719730-CD57-E846-A2C2-606EC5DF2667}" type="presParOf" srcId="{890590CC-2F7D-6F46-98B7-A002B7911338}" destId="{72F15354-9BAA-C942-B5CD-1E0B33C756C6}" srcOrd="1" destOrd="0" presId="urn:microsoft.com/office/officeart/2016/7/layout/LinearArrowProcessNumbered"/>
    <dgm:cxn modelId="{21F618F9-5F8D-7044-96CC-F37B9295BAD3}" type="presParOf" srcId="{890590CC-2F7D-6F46-98B7-A002B7911338}" destId="{36C7BE48-DDF5-1B4F-8E89-972C1F124D65}" srcOrd="2" destOrd="0" presId="urn:microsoft.com/office/officeart/2016/7/layout/LinearArrowProcessNumbered"/>
    <dgm:cxn modelId="{E266B9CE-BD9F-144A-B230-EA89EF6ABD15}" type="presParOf" srcId="{890590CC-2F7D-6F46-98B7-A002B7911338}" destId="{D8BF5BBD-D22A-DB44-B0B4-6A8D4DD77BF9}" srcOrd="3" destOrd="0" presId="urn:microsoft.com/office/officeart/2016/7/layout/LinearArrowProcessNumbered"/>
    <dgm:cxn modelId="{35AD3B9A-DC75-8040-A88B-B3EF249B41D5}" type="presParOf" srcId="{681DCDB8-05AD-CD4D-8435-D4DCC0D4F3D6}" destId="{1AB22F7E-A012-5F4C-9F84-6DE17372420A}" srcOrd="2" destOrd="0" presId="urn:microsoft.com/office/officeart/2016/7/layout/LinearArrowProcessNumbered"/>
    <dgm:cxn modelId="{C54BC703-8973-C440-9106-B28ED4CE40A1}" type="presParOf" srcId="{DE8C94A4-5DAE-2D4F-9C8E-4F0171ABA90C}" destId="{517D5F1E-5014-3446-B5BE-44C5005A2F69}" srcOrd="7" destOrd="0" presId="urn:microsoft.com/office/officeart/2016/7/layout/LinearArrowProcessNumbered"/>
    <dgm:cxn modelId="{92D1A354-145E-2F48-AA3D-F8F71AA27AA6}" type="presParOf" srcId="{DE8C94A4-5DAE-2D4F-9C8E-4F0171ABA90C}" destId="{B8F7A954-E21C-884E-9EAB-11B81E6B440D}" srcOrd="8" destOrd="0" presId="urn:microsoft.com/office/officeart/2016/7/layout/LinearArrowProcessNumbered"/>
    <dgm:cxn modelId="{74E4BA47-B782-A145-948D-EA6D8399D312}" type="presParOf" srcId="{B8F7A954-E21C-884E-9EAB-11B81E6B440D}" destId="{8D8A86E2-12D1-FE4E-9071-107AF7C5FE6E}" srcOrd="0" destOrd="0" presId="urn:microsoft.com/office/officeart/2016/7/layout/LinearArrowProcessNumbered"/>
    <dgm:cxn modelId="{09AAC241-BA2F-7A47-9293-8EC584C3997C}" type="presParOf" srcId="{B8F7A954-E21C-884E-9EAB-11B81E6B440D}" destId="{B56D83B4-3396-A84F-8DBC-C4F704B109FD}" srcOrd="1" destOrd="0" presId="urn:microsoft.com/office/officeart/2016/7/layout/LinearArrowProcessNumbered"/>
    <dgm:cxn modelId="{2E4228B8-8382-EF4C-B8B8-CA5226C76F8E}" type="presParOf" srcId="{B56D83B4-3396-A84F-8DBC-C4F704B109FD}" destId="{4E835E27-6658-5E49-AD12-FF029E91D697}" srcOrd="0" destOrd="0" presId="urn:microsoft.com/office/officeart/2016/7/layout/LinearArrowProcessNumbered"/>
    <dgm:cxn modelId="{BC62BB9D-A523-EB4B-82A8-2E6612D66390}" type="presParOf" srcId="{B56D83B4-3396-A84F-8DBC-C4F704B109FD}" destId="{7C2359E9-A73C-6A4C-8D14-5DF64E0DEC25}" srcOrd="1" destOrd="0" presId="urn:microsoft.com/office/officeart/2016/7/layout/LinearArrowProcessNumbered"/>
    <dgm:cxn modelId="{270DF9A1-0F82-724A-B63B-2771A6200E7F}" type="presParOf" srcId="{B56D83B4-3396-A84F-8DBC-C4F704B109FD}" destId="{E28B1D4C-8192-0348-BBF9-D9C7966FFE1D}" srcOrd="2" destOrd="0" presId="urn:microsoft.com/office/officeart/2016/7/layout/LinearArrowProcessNumbered"/>
    <dgm:cxn modelId="{7F588ED2-EA66-204A-A49F-49610C95A6E6}" type="presParOf" srcId="{B56D83B4-3396-A84F-8DBC-C4F704B109FD}" destId="{ED5FE9E2-6954-F942-8E2C-63E8BC7AF07C}" srcOrd="3" destOrd="0" presId="urn:microsoft.com/office/officeart/2016/7/layout/LinearArrowProcessNumbered"/>
    <dgm:cxn modelId="{0709D499-056B-CD49-96DC-1C933AF932F3}" type="presParOf" srcId="{B8F7A954-E21C-884E-9EAB-11B81E6B440D}" destId="{2E52903C-8B5D-814B-8B8A-CA8AC51E72A3}" srcOrd="2" destOrd="0" presId="urn:microsoft.com/office/officeart/2016/7/layout/LinearArrowProcessNumbered"/>
    <dgm:cxn modelId="{51DC25B0-DCBD-904C-9528-2874F7EA3FE2}" type="presParOf" srcId="{DE8C94A4-5DAE-2D4F-9C8E-4F0171ABA90C}" destId="{09984A5C-49E6-E046-9A7E-AF27C48FC2F5}" srcOrd="9" destOrd="0" presId="urn:microsoft.com/office/officeart/2016/7/layout/LinearArrowProcessNumbered"/>
    <dgm:cxn modelId="{E3C115DC-40A6-874F-85EB-D61FC8806346}" type="presParOf" srcId="{DE8C94A4-5DAE-2D4F-9C8E-4F0171ABA90C}" destId="{4BF8EEA0-9252-CB49-B94B-8E23ADD5A101}" srcOrd="10" destOrd="0" presId="urn:microsoft.com/office/officeart/2016/7/layout/LinearArrowProcessNumbered"/>
    <dgm:cxn modelId="{7A1E8353-E74A-6F4F-A517-6564AE145137}" type="presParOf" srcId="{4BF8EEA0-9252-CB49-B94B-8E23ADD5A101}" destId="{D9E598C3-9E51-6E40-80EF-15A2E3B4B71C}" srcOrd="0" destOrd="0" presId="urn:microsoft.com/office/officeart/2016/7/layout/LinearArrowProcessNumbered"/>
    <dgm:cxn modelId="{98AF6542-3421-7945-A076-8CEB3FB7FEAE}" type="presParOf" srcId="{4BF8EEA0-9252-CB49-B94B-8E23ADD5A101}" destId="{57261E91-4C14-E845-84FC-05323074427D}" srcOrd="1" destOrd="0" presId="urn:microsoft.com/office/officeart/2016/7/layout/LinearArrowProcessNumbered"/>
    <dgm:cxn modelId="{B99725F9-A911-6F48-87B6-07F793E29FC3}" type="presParOf" srcId="{57261E91-4C14-E845-84FC-05323074427D}" destId="{37E08A09-7BB6-2141-A91B-9DA295D9BFB4}" srcOrd="0" destOrd="0" presId="urn:microsoft.com/office/officeart/2016/7/layout/LinearArrowProcessNumbered"/>
    <dgm:cxn modelId="{40AEEDFC-2CC8-FB4A-8DF6-3B37641992CD}" type="presParOf" srcId="{57261E91-4C14-E845-84FC-05323074427D}" destId="{D4F0F861-3BFD-3F46-95CE-6FC39821F34A}" srcOrd="1" destOrd="0" presId="urn:microsoft.com/office/officeart/2016/7/layout/LinearArrowProcessNumbered"/>
    <dgm:cxn modelId="{4E0594FF-02AD-994E-B4DD-3AF6364A1246}" type="presParOf" srcId="{57261E91-4C14-E845-84FC-05323074427D}" destId="{F46698A3-4F60-884D-9A49-3F94332221BD}" srcOrd="2" destOrd="0" presId="urn:microsoft.com/office/officeart/2016/7/layout/LinearArrowProcessNumbered"/>
    <dgm:cxn modelId="{3A0BEA9F-08F5-1045-8819-5DE8B086C1A3}" type="presParOf" srcId="{57261E91-4C14-E845-84FC-05323074427D}" destId="{A007852F-3F35-F64E-8AAD-46FAF491939F}" srcOrd="3" destOrd="0" presId="urn:microsoft.com/office/officeart/2016/7/layout/LinearArrowProcessNumbered"/>
    <dgm:cxn modelId="{D66DF78A-DE31-FB48-A62E-BB253CBB790E}" type="presParOf" srcId="{4BF8EEA0-9252-CB49-B94B-8E23ADD5A101}" destId="{60D607C9-2A86-7B4F-8F1E-364EDBCB50A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9A063F-DBA9-4828-816F-7060DC0CA8A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76371-1274-41A3-9CB3-C952E343331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The software innovatively transforms traditional methods by creating an attention-grabbing interface, facilitating better knowledge absorption. </a:t>
          </a:r>
        </a:p>
      </dgm:t>
    </dgm:pt>
    <dgm:pt modelId="{B5E6A514-8322-45F1-AEFA-D71343E5E100}" type="parTrans" cxnId="{FA438D34-ECBA-4D6A-A0F9-FAD236ECB45F}">
      <dgm:prSet/>
      <dgm:spPr/>
      <dgm:t>
        <a:bodyPr/>
        <a:lstStyle/>
        <a:p>
          <a:endParaRPr lang="en-US"/>
        </a:p>
      </dgm:t>
    </dgm:pt>
    <dgm:pt modelId="{BC413A82-CB23-4E65-AAE8-5321AE24606F}" type="sibTrans" cxnId="{FA438D34-ECBA-4D6A-A0F9-FAD236ECB45F}">
      <dgm:prSet/>
      <dgm:spPr/>
      <dgm:t>
        <a:bodyPr/>
        <a:lstStyle/>
        <a:p>
          <a:endParaRPr lang="en-US"/>
        </a:p>
      </dgm:t>
    </dgm:pt>
    <dgm:pt modelId="{CD428F5C-BE57-4732-808D-ABCA73482F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Diverse approaches, such as employing varied colors, Text to Speech, and gradual content presentation, are utilized. </a:t>
          </a:r>
        </a:p>
      </dgm:t>
    </dgm:pt>
    <dgm:pt modelId="{488C5A81-671D-462B-82D7-6F6F3278C16D}" type="parTrans" cxnId="{2FFFAFCC-13EE-44F3-8AAF-F7CB792E407C}">
      <dgm:prSet/>
      <dgm:spPr/>
      <dgm:t>
        <a:bodyPr/>
        <a:lstStyle/>
        <a:p>
          <a:endParaRPr lang="en-US"/>
        </a:p>
      </dgm:t>
    </dgm:pt>
    <dgm:pt modelId="{760D207A-1B87-4B22-B7B2-FD7900DF5E6B}" type="sibTrans" cxnId="{2FFFAFCC-13EE-44F3-8AAF-F7CB792E407C}">
      <dgm:prSet/>
      <dgm:spPr/>
      <dgm:t>
        <a:bodyPr/>
        <a:lstStyle/>
        <a:p>
          <a:endParaRPr lang="en-US"/>
        </a:p>
      </dgm:t>
    </dgm:pt>
    <dgm:pt modelId="{5094050A-740A-4B1C-B73D-DF0CC44BF9E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Additionally, integrating the Metaverse to enhance the overall learning experience.</a:t>
          </a:r>
          <a:endParaRPr lang="en-US" sz="1800" dirty="0"/>
        </a:p>
      </dgm:t>
    </dgm:pt>
    <dgm:pt modelId="{2E79CCEB-C2A0-4CE1-AE51-F39EF404F9B6}" type="parTrans" cxnId="{377401EA-B225-46F8-85CA-A84512FEADE7}">
      <dgm:prSet/>
      <dgm:spPr/>
      <dgm:t>
        <a:bodyPr/>
        <a:lstStyle/>
        <a:p>
          <a:endParaRPr lang="en-US"/>
        </a:p>
      </dgm:t>
    </dgm:pt>
    <dgm:pt modelId="{B651560D-4CD6-489A-B56E-2A331147A44B}" type="sibTrans" cxnId="{377401EA-B225-46F8-85CA-A84512FEADE7}">
      <dgm:prSet/>
      <dgm:spPr/>
      <dgm:t>
        <a:bodyPr/>
        <a:lstStyle/>
        <a:p>
          <a:endParaRPr lang="en-US"/>
        </a:p>
      </dgm:t>
    </dgm:pt>
    <dgm:pt modelId="{DB5EECEC-69F6-42ED-BC97-3F38C5EB3334}" type="pres">
      <dgm:prSet presAssocID="{AF9A063F-DBA9-4828-816F-7060DC0CA8A8}" presName="root" presStyleCnt="0">
        <dgm:presLayoutVars>
          <dgm:dir/>
          <dgm:resizeHandles val="exact"/>
        </dgm:presLayoutVars>
      </dgm:prSet>
      <dgm:spPr/>
    </dgm:pt>
    <dgm:pt modelId="{E0A66A87-D8E0-46A2-95A9-6023966C845C}" type="pres">
      <dgm:prSet presAssocID="{2B276371-1274-41A3-9CB3-C952E3433313}" presName="compNode" presStyleCnt="0"/>
      <dgm:spPr/>
    </dgm:pt>
    <dgm:pt modelId="{AC6B544F-01A8-4BB1-AD22-190E0B7600AE}" type="pres">
      <dgm:prSet presAssocID="{2B276371-1274-41A3-9CB3-C952E3433313}" presName="iconBgRect" presStyleLbl="bgShp" presStyleIdx="0" presStyleCnt="3"/>
      <dgm:spPr/>
    </dgm:pt>
    <dgm:pt modelId="{B4C487B2-2DE1-4DEB-BF4B-EC151A7C5A85}" type="pres">
      <dgm:prSet presAssocID="{2B276371-1274-41A3-9CB3-C952E34333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A208CD2-E305-4515-8793-871A61AC3602}" type="pres">
      <dgm:prSet presAssocID="{2B276371-1274-41A3-9CB3-C952E3433313}" presName="spaceRect" presStyleCnt="0"/>
      <dgm:spPr/>
    </dgm:pt>
    <dgm:pt modelId="{751A14B5-9329-411A-9B0C-6AEBCD9A9CA0}" type="pres">
      <dgm:prSet presAssocID="{2B276371-1274-41A3-9CB3-C952E3433313}" presName="textRect" presStyleLbl="revTx" presStyleIdx="0" presStyleCnt="3">
        <dgm:presLayoutVars>
          <dgm:chMax val="1"/>
          <dgm:chPref val="1"/>
        </dgm:presLayoutVars>
      </dgm:prSet>
      <dgm:spPr/>
    </dgm:pt>
    <dgm:pt modelId="{1C4E94E7-01F5-46B8-A2E7-42DDE18B3BC9}" type="pres">
      <dgm:prSet presAssocID="{BC413A82-CB23-4E65-AAE8-5321AE24606F}" presName="sibTrans" presStyleCnt="0"/>
      <dgm:spPr/>
    </dgm:pt>
    <dgm:pt modelId="{00D7AFCB-8D4A-4EAF-BCC3-7AC10988AC13}" type="pres">
      <dgm:prSet presAssocID="{CD428F5C-BE57-4732-808D-ABCA73482F50}" presName="compNode" presStyleCnt="0"/>
      <dgm:spPr/>
    </dgm:pt>
    <dgm:pt modelId="{2768A266-CEFF-4B83-AC47-AA8D2874987D}" type="pres">
      <dgm:prSet presAssocID="{CD428F5C-BE57-4732-808D-ABCA73482F50}" presName="iconBgRect" presStyleLbl="bgShp" presStyleIdx="1" presStyleCnt="3"/>
      <dgm:spPr/>
    </dgm:pt>
    <dgm:pt modelId="{EE15121E-3832-4502-98E9-98DB4A719A4C}" type="pres">
      <dgm:prSet presAssocID="{CD428F5C-BE57-4732-808D-ABCA73482F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9904535-2F98-46D8-8881-E72D2AE82334}" type="pres">
      <dgm:prSet presAssocID="{CD428F5C-BE57-4732-808D-ABCA73482F50}" presName="spaceRect" presStyleCnt="0"/>
      <dgm:spPr/>
    </dgm:pt>
    <dgm:pt modelId="{D009B93D-7C59-45EB-A170-2382BF834EF5}" type="pres">
      <dgm:prSet presAssocID="{CD428F5C-BE57-4732-808D-ABCA73482F50}" presName="textRect" presStyleLbl="revTx" presStyleIdx="1" presStyleCnt="3">
        <dgm:presLayoutVars>
          <dgm:chMax val="1"/>
          <dgm:chPref val="1"/>
        </dgm:presLayoutVars>
      </dgm:prSet>
      <dgm:spPr/>
    </dgm:pt>
    <dgm:pt modelId="{D02F8965-2FE3-4065-A249-B3F673029FBD}" type="pres">
      <dgm:prSet presAssocID="{760D207A-1B87-4B22-B7B2-FD7900DF5E6B}" presName="sibTrans" presStyleCnt="0"/>
      <dgm:spPr/>
    </dgm:pt>
    <dgm:pt modelId="{F912A9EA-1E2F-4317-AAF4-871961284356}" type="pres">
      <dgm:prSet presAssocID="{5094050A-740A-4B1C-B73D-DF0CC44BF9E5}" presName="compNode" presStyleCnt="0"/>
      <dgm:spPr/>
    </dgm:pt>
    <dgm:pt modelId="{213168BC-D841-44A9-9659-9E25E952CF12}" type="pres">
      <dgm:prSet presAssocID="{5094050A-740A-4B1C-B73D-DF0CC44BF9E5}" presName="iconBgRect" presStyleLbl="bgShp" presStyleIdx="2" presStyleCnt="3"/>
      <dgm:spPr/>
    </dgm:pt>
    <dgm:pt modelId="{AC5A261A-D445-43BD-8EFE-EDD8571CE8D0}" type="pres">
      <dgm:prSet presAssocID="{5094050A-740A-4B1C-B73D-DF0CC44BF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0F11831-0893-4979-9F16-9A8F25867B71}" type="pres">
      <dgm:prSet presAssocID="{5094050A-740A-4B1C-B73D-DF0CC44BF9E5}" presName="spaceRect" presStyleCnt="0"/>
      <dgm:spPr/>
    </dgm:pt>
    <dgm:pt modelId="{584AB951-8838-4AEF-A983-3DF8CE8DFD0A}" type="pres">
      <dgm:prSet presAssocID="{5094050A-740A-4B1C-B73D-DF0CC44BF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5C5924-DF00-450C-AC03-30E9770E4E07}" type="presOf" srcId="{CD428F5C-BE57-4732-808D-ABCA73482F50}" destId="{D009B93D-7C59-45EB-A170-2382BF834EF5}" srcOrd="0" destOrd="0" presId="urn:microsoft.com/office/officeart/2018/5/layout/IconCircleLabelList"/>
    <dgm:cxn modelId="{FA438D34-ECBA-4D6A-A0F9-FAD236ECB45F}" srcId="{AF9A063F-DBA9-4828-816F-7060DC0CA8A8}" destId="{2B276371-1274-41A3-9CB3-C952E3433313}" srcOrd="0" destOrd="0" parTransId="{B5E6A514-8322-45F1-AEFA-D71343E5E100}" sibTransId="{BC413A82-CB23-4E65-AAE8-5321AE24606F}"/>
    <dgm:cxn modelId="{23D84D50-CFD2-4D8D-9EBA-EAA6900E76E0}" type="presOf" srcId="{2B276371-1274-41A3-9CB3-C952E3433313}" destId="{751A14B5-9329-411A-9B0C-6AEBCD9A9CA0}" srcOrd="0" destOrd="0" presId="urn:microsoft.com/office/officeart/2018/5/layout/IconCircleLabelList"/>
    <dgm:cxn modelId="{FB83B66D-0691-4B05-809A-085A2151F844}" type="presOf" srcId="{AF9A063F-DBA9-4828-816F-7060DC0CA8A8}" destId="{DB5EECEC-69F6-42ED-BC97-3F38C5EB3334}" srcOrd="0" destOrd="0" presId="urn:microsoft.com/office/officeart/2018/5/layout/IconCircleLabelList"/>
    <dgm:cxn modelId="{1B0C237E-6348-4D37-89A4-193F4D7F9333}" type="presOf" srcId="{5094050A-740A-4B1C-B73D-DF0CC44BF9E5}" destId="{584AB951-8838-4AEF-A983-3DF8CE8DFD0A}" srcOrd="0" destOrd="0" presId="urn:microsoft.com/office/officeart/2018/5/layout/IconCircleLabelList"/>
    <dgm:cxn modelId="{2FFFAFCC-13EE-44F3-8AAF-F7CB792E407C}" srcId="{AF9A063F-DBA9-4828-816F-7060DC0CA8A8}" destId="{CD428F5C-BE57-4732-808D-ABCA73482F50}" srcOrd="1" destOrd="0" parTransId="{488C5A81-671D-462B-82D7-6F6F3278C16D}" sibTransId="{760D207A-1B87-4B22-B7B2-FD7900DF5E6B}"/>
    <dgm:cxn modelId="{377401EA-B225-46F8-85CA-A84512FEADE7}" srcId="{AF9A063F-DBA9-4828-816F-7060DC0CA8A8}" destId="{5094050A-740A-4B1C-B73D-DF0CC44BF9E5}" srcOrd="2" destOrd="0" parTransId="{2E79CCEB-C2A0-4CE1-AE51-F39EF404F9B6}" sibTransId="{B651560D-4CD6-489A-B56E-2A331147A44B}"/>
    <dgm:cxn modelId="{3A6C24CB-B8F0-4E33-BAAB-50F72858B886}" type="presParOf" srcId="{DB5EECEC-69F6-42ED-BC97-3F38C5EB3334}" destId="{E0A66A87-D8E0-46A2-95A9-6023966C845C}" srcOrd="0" destOrd="0" presId="urn:microsoft.com/office/officeart/2018/5/layout/IconCircleLabelList"/>
    <dgm:cxn modelId="{B5120191-34D5-493B-B98A-6BA3453BB203}" type="presParOf" srcId="{E0A66A87-D8E0-46A2-95A9-6023966C845C}" destId="{AC6B544F-01A8-4BB1-AD22-190E0B7600AE}" srcOrd="0" destOrd="0" presId="urn:microsoft.com/office/officeart/2018/5/layout/IconCircleLabelList"/>
    <dgm:cxn modelId="{59053D90-3FA9-45C2-B896-80172BF94180}" type="presParOf" srcId="{E0A66A87-D8E0-46A2-95A9-6023966C845C}" destId="{B4C487B2-2DE1-4DEB-BF4B-EC151A7C5A85}" srcOrd="1" destOrd="0" presId="urn:microsoft.com/office/officeart/2018/5/layout/IconCircleLabelList"/>
    <dgm:cxn modelId="{D03EE608-6559-4D49-A9C9-A324956D9AFC}" type="presParOf" srcId="{E0A66A87-D8E0-46A2-95A9-6023966C845C}" destId="{4A208CD2-E305-4515-8793-871A61AC3602}" srcOrd="2" destOrd="0" presId="urn:microsoft.com/office/officeart/2018/5/layout/IconCircleLabelList"/>
    <dgm:cxn modelId="{66DAE0D8-C756-41B2-8162-0652F3AEA070}" type="presParOf" srcId="{E0A66A87-D8E0-46A2-95A9-6023966C845C}" destId="{751A14B5-9329-411A-9B0C-6AEBCD9A9CA0}" srcOrd="3" destOrd="0" presId="urn:microsoft.com/office/officeart/2018/5/layout/IconCircleLabelList"/>
    <dgm:cxn modelId="{D880528D-8F0A-4F5B-9224-7537FDD87948}" type="presParOf" srcId="{DB5EECEC-69F6-42ED-BC97-3F38C5EB3334}" destId="{1C4E94E7-01F5-46B8-A2E7-42DDE18B3BC9}" srcOrd="1" destOrd="0" presId="urn:microsoft.com/office/officeart/2018/5/layout/IconCircleLabelList"/>
    <dgm:cxn modelId="{10385D43-3C7D-4ACF-BF8C-AE5DFF0DB087}" type="presParOf" srcId="{DB5EECEC-69F6-42ED-BC97-3F38C5EB3334}" destId="{00D7AFCB-8D4A-4EAF-BCC3-7AC10988AC13}" srcOrd="2" destOrd="0" presId="urn:microsoft.com/office/officeart/2018/5/layout/IconCircleLabelList"/>
    <dgm:cxn modelId="{F22BB2ED-384B-4832-BF4A-90BD353C0A2A}" type="presParOf" srcId="{00D7AFCB-8D4A-4EAF-BCC3-7AC10988AC13}" destId="{2768A266-CEFF-4B83-AC47-AA8D2874987D}" srcOrd="0" destOrd="0" presId="urn:microsoft.com/office/officeart/2018/5/layout/IconCircleLabelList"/>
    <dgm:cxn modelId="{E77E6EFA-3BDD-4807-8B53-7DF419D598AE}" type="presParOf" srcId="{00D7AFCB-8D4A-4EAF-BCC3-7AC10988AC13}" destId="{EE15121E-3832-4502-98E9-98DB4A719A4C}" srcOrd="1" destOrd="0" presId="urn:microsoft.com/office/officeart/2018/5/layout/IconCircleLabelList"/>
    <dgm:cxn modelId="{49FA94FA-0A57-4E58-9BA1-F0E8C4E43AE9}" type="presParOf" srcId="{00D7AFCB-8D4A-4EAF-BCC3-7AC10988AC13}" destId="{59904535-2F98-46D8-8881-E72D2AE82334}" srcOrd="2" destOrd="0" presId="urn:microsoft.com/office/officeart/2018/5/layout/IconCircleLabelList"/>
    <dgm:cxn modelId="{2460AEFA-3940-4D58-BC3D-76B92BE6F02C}" type="presParOf" srcId="{00D7AFCB-8D4A-4EAF-BCC3-7AC10988AC13}" destId="{D009B93D-7C59-45EB-A170-2382BF834EF5}" srcOrd="3" destOrd="0" presId="urn:microsoft.com/office/officeart/2018/5/layout/IconCircleLabelList"/>
    <dgm:cxn modelId="{3C65F9C9-5587-4D50-9FFF-F25B10B4C27A}" type="presParOf" srcId="{DB5EECEC-69F6-42ED-BC97-3F38C5EB3334}" destId="{D02F8965-2FE3-4065-A249-B3F673029FBD}" srcOrd="3" destOrd="0" presId="urn:microsoft.com/office/officeart/2018/5/layout/IconCircleLabelList"/>
    <dgm:cxn modelId="{8E58FAA3-98BD-4D46-A385-728D5748DCB3}" type="presParOf" srcId="{DB5EECEC-69F6-42ED-BC97-3F38C5EB3334}" destId="{F912A9EA-1E2F-4317-AAF4-871961284356}" srcOrd="4" destOrd="0" presId="urn:microsoft.com/office/officeart/2018/5/layout/IconCircleLabelList"/>
    <dgm:cxn modelId="{E53595EE-9917-423B-85CC-A3F8247E7BDC}" type="presParOf" srcId="{F912A9EA-1E2F-4317-AAF4-871961284356}" destId="{213168BC-D841-44A9-9659-9E25E952CF12}" srcOrd="0" destOrd="0" presId="urn:microsoft.com/office/officeart/2018/5/layout/IconCircleLabelList"/>
    <dgm:cxn modelId="{FE24C9F5-7C51-4A52-B174-7228781BAA04}" type="presParOf" srcId="{F912A9EA-1E2F-4317-AAF4-871961284356}" destId="{AC5A261A-D445-43BD-8EFE-EDD8571CE8D0}" srcOrd="1" destOrd="0" presId="urn:microsoft.com/office/officeart/2018/5/layout/IconCircleLabelList"/>
    <dgm:cxn modelId="{6C244B8A-7769-4EC6-B4B8-1A5E0515ED7F}" type="presParOf" srcId="{F912A9EA-1E2F-4317-AAF4-871961284356}" destId="{00F11831-0893-4979-9F16-9A8F25867B71}" srcOrd="2" destOrd="0" presId="urn:microsoft.com/office/officeart/2018/5/layout/IconCircleLabelList"/>
    <dgm:cxn modelId="{31526FE3-DA96-47AB-8523-3BF09FB6C80A}" type="presParOf" srcId="{F912A9EA-1E2F-4317-AAF4-871961284356}" destId="{584AB951-8838-4AEF-A983-3DF8CE8DFD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DCF06-214A-4E4C-BA30-F4AA592DA3DC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A8C43D34-25D8-4BFE-8D03-39DD7E50850E}">
      <dgm:prSet/>
      <dgm:spPr/>
      <dgm:t>
        <a:bodyPr/>
        <a:lstStyle/>
        <a:p>
          <a:r>
            <a:rPr lang="en-US" dirty="0"/>
            <a:t>Front page; </a:t>
          </a:r>
          <a:r>
            <a:rPr lang="en-US" dirty="0" err="1"/>
            <a:t>geeting</a:t>
          </a:r>
          <a:r>
            <a:rPr lang="en-US" dirty="0"/>
            <a:t> to know the student, how would their case be best described. </a:t>
          </a:r>
        </a:p>
      </dgm:t>
    </dgm:pt>
    <dgm:pt modelId="{EED193B9-C63F-4638-968E-1EF0CD5EAA34}" type="parTrans" cxnId="{61063D4D-DE21-4683-8FC1-EEDA5894C05C}">
      <dgm:prSet/>
      <dgm:spPr/>
      <dgm:t>
        <a:bodyPr/>
        <a:lstStyle/>
        <a:p>
          <a:endParaRPr lang="en-US"/>
        </a:p>
      </dgm:t>
    </dgm:pt>
    <dgm:pt modelId="{FF0FBD8B-982E-4F2B-BA19-7DCBA8C4297D}" type="sibTrans" cxnId="{61063D4D-DE21-4683-8FC1-EEDA5894C05C}">
      <dgm:prSet/>
      <dgm:spPr/>
      <dgm:t>
        <a:bodyPr/>
        <a:lstStyle/>
        <a:p>
          <a:endParaRPr lang="en-US"/>
        </a:p>
      </dgm:t>
    </dgm:pt>
    <dgm:pt modelId="{6680CA9E-FA2D-43DB-8AFE-EBA1D4AED9EA}">
      <dgm:prSet/>
      <dgm:spPr/>
      <dgm:t>
        <a:bodyPr/>
        <a:lstStyle/>
        <a:p>
          <a:r>
            <a:rPr lang="en-US"/>
            <a:t>Using that description, we perform certain Machine Learning (ML) model to give the best commands for the user. </a:t>
          </a:r>
        </a:p>
      </dgm:t>
    </dgm:pt>
    <dgm:pt modelId="{91022B2B-E4E6-49C4-AAB3-4C120A97B978}" type="parTrans" cxnId="{16061A06-7086-48D7-A7A8-3F17F9369928}">
      <dgm:prSet/>
      <dgm:spPr/>
      <dgm:t>
        <a:bodyPr/>
        <a:lstStyle/>
        <a:p>
          <a:endParaRPr lang="en-US"/>
        </a:p>
      </dgm:t>
    </dgm:pt>
    <dgm:pt modelId="{A07D3A55-71D4-464B-9F75-080205B15D96}" type="sibTrans" cxnId="{16061A06-7086-48D7-A7A8-3F17F9369928}">
      <dgm:prSet/>
      <dgm:spPr/>
      <dgm:t>
        <a:bodyPr/>
        <a:lstStyle/>
        <a:p>
          <a:endParaRPr lang="en-US"/>
        </a:p>
      </dgm:t>
    </dgm:pt>
    <dgm:pt modelId="{3F4A8F30-13D1-49C0-85E2-11A43AB12729}">
      <dgm:prSet/>
      <dgm:spPr/>
      <dgm:t>
        <a:bodyPr/>
        <a:lstStyle/>
        <a:p>
          <a:r>
            <a:rPr lang="en-US"/>
            <a:t>Upload page; where the student puts the content and then gets generated.</a:t>
          </a:r>
        </a:p>
      </dgm:t>
    </dgm:pt>
    <dgm:pt modelId="{5616DB3C-5620-4B52-9B27-E456CD106E76}" type="parTrans" cxnId="{C2F46F61-2C14-4731-A3E2-2A03321A48BA}">
      <dgm:prSet/>
      <dgm:spPr/>
      <dgm:t>
        <a:bodyPr/>
        <a:lstStyle/>
        <a:p>
          <a:endParaRPr lang="en-US"/>
        </a:p>
      </dgm:t>
    </dgm:pt>
    <dgm:pt modelId="{56E29C0E-FC1C-439F-995A-0E115B3C0F2E}" type="sibTrans" cxnId="{C2F46F61-2C14-4731-A3E2-2A03321A48BA}">
      <dgm:prSet/>
      <dgm:spPr/>
      <dgm:t>
        <a:bodyPr/>
        <a:lstStyle/>
        <a:p>
          <a:endParaRPr lang="en-US"/>
        </a:p>
      </dgm:t>
    </dgm:pt>
    <dgm:pt modelId="{E42FE296-31AD-BE48-9636-719B5D317904}" type="pres">
      <dgm:prSet presAssocID="{4E5DCF06-214A-4E4C-BA30-F4AA592DA3DC}" presName="outerComposite" presStyleCnt="0">
        <dgm:presLayoutVars>
          <dgm:chMax val="5"/>
          <dgm:dir/>
          <dgm:resizeHandles val="exact"/>
        </dgm:presLayoutVars>
      </dgm:prSet>
      <dgm:spPr/>
    </dgm:pt>
    <dgm:pt modelId="{176F279B-8188-B848-B528-B1E5D5DB2829}" type="pres">
      <dgm:prSet presAssocID="{4E5DCF06-214A-4E4C-BA30-F4AA592DA3DC}" presName="dummyMaxCanvas" presStyleCnt="0">
        <dgm:presLayoutVars/>
      </dgm:prSet>
      <dgm:spPr/>
    </dgm:pt>
    <dgm:pt modelId="{8B8168C3-5D0A-F946-8325-99FF24AADB9B}" type="pres">
      <dgm:prSet presAssocID="{4E5DCF06-214A-4E4C-BA30-F4AA592DA3DC}" presName="ThreeNodes_1" presStyleLbl="node1" presStyleIdx="0" presStyleCnt="3">
        <dgm:presLayoutVars>
          <dgm:bulletEnabled val="1"/>
        </dgm:presLayoutVars>
      </dgm:prSet>
      <dgm:spPr/>
    </dgm:pt>
    <dgm:pt modelId="{344FEB27-74C9-3445-AC52-715BCC43A07A}" type="pres">
      <dgm:prSet presAssocID="{4E5DCF06-214A-4E4C-BA30-F4AA592DA3DC}" presName="ThreeNodes_2" presStyleLbl="node1" presStyleIdx="1" presStyleCnt="3">
        <dgm:presLayoutVars>
          <dgm:bulletEnabled val="1"/>
        </dgm:presLayoutVars>
      </dgm:prSet>
      <dgm:spPr/>
    </dgm:pt>
    <dgm:pt modelId="{B952B885-A1C5-5646-B03A-D3AD96CB24C8}" type="pres">
      <dgm:prSet presAssocID="{4E5DCF06-214A-4E4C-BA30-F4AA592DA3DC}" presName="ThreeNodes_3" presStyleLbl="node1" presStyleIdx="2" presStyleCnt="3">
        <dgm:presLayoutVars>
          <dgm:bulletEnabled val="1"/>
        </dgm:presLayoutVars>
      </dgm:prSet>
      <dgm:spPr/>
    </dgm:pt>
    <dgm:pt modelId="{695876E4-3045-9B46-9357-05C72A167E63}" type="pres">
      <dgm:prSet presAssocID="{4E5DCF06-214A-4E4C-BA30-F4AA592DA3DC}" presName="ThreeConn_1-2" presStyleLbl="fgAccFollowNode1" presStyleIdx="0" presStyleCnt="2">
        <dgm:presLayoutVars>
          <dgm:bulletEnabled val="1"/>
        </dgm:presLayoutVars>
      </dgm:prSet>
      <dgm:spPr/>
    </dgm:pt>
    <dgm:pt modelId="{A9998429-FA1C-9C4F-97D3-988B0DE30BCD}" type="pres">
      <dgm:prSet presAssocID="{4E5DCF06-214A-4E4C-BA30-F4AA592DA3DC}" presName="ThreeConn_2-3" presStyleLbl="fgAccFollowNode1" presStyleIdx="1" presStyleCnt="2">
        <dgm:presLayoutVars>
          <dgm:bulletEnabled val="1"/>
        </dgm:presLayoutVars>
      </dgm:prSet>
      <dgm:spPr/>
    </dgm:pt>
    <dgm:pt modelId="{A914E5B6-5FEF-A046-9CFD-4EE6FDF19973}" type="pres">
      <dgm:prSet presAssocID="{4E5DCF06-214A-4E4C-BA30-F4AA592DA3DC}" presName="ThreeNodes_1_text" presStyleLbl="node1" presStyleIdx="2" presStyleCnt="3">
        <dgm:presLayoutVars>
          <dgm:bulletEnabled val="1"/>
        </dgm:presLayoutVars>
      </dgm:prSet>
      <dgm:spPr/>
    </dgm:pt>
    <dgm:pt modelId="{D427C1E2-5A68-0449-B671-D6717BA84AA6}" type="pres">
      <dgm:prSet presAssocID="{4E5DCF06-214A-4E4C-BA30-F4AA592DA3DC}" presName="ThreeNodes_2_text" presStyleLbl="node1" presStyleIdx="2" presStyleCnt="3">
        <dgm:presLayoutVars>
          <dgm:bulletEnabled val="1"/>
        </dgm:presLayoutVars>
      </dgm:prSet>
      <dgm:spPr/>
    </dgm:pt>
    <dgm:pt modelId="{3889E0ED-0CD1-5C46-8210-E14C0C499502}" type="pres">
      <dgm:prSet presAssocID="{4E5DCF06-214A-4E4C-BA30-F4AA592DA3D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061A06-7086-48D7-A7A8-3F17F9369928}" srcId="{4E5DCF06-214A-4E4C-BA30-F4AA592DA3DC}" destId="{6680CA9E-FA2D-43DB-8AFE-EBA1D4AED9EA}" srcOrd="1" destOrd="0" parTransId="{91022B2B-E4E6-49C4-AAB3-4C120A97B978}" sibTransId="{A07D3A55-71D4-464B-9F75-080205B15D96}"/>
    <dgm:cxn modelId="{2DE4A53F-7F4F-2546-A479-C863BCA01F0C}" type="presOf" srcId="{A8C43D34-25D8-4BFE-8D03-39DD7E50850E}" destId="{8B8168C3-5D0A-F946-8325-99FF24AADB9B}" srcOrd="0" destOrd="0" presId="urn:microsoft.com/office/officeart/2005/8/layout/vProcess5"/>
    <dgm:cxn modelId="{7053BD40-1CF5-AD4F-9194-F4DED5379959}" type="presOf" srcId="{4E5DCF06-214A-4E4C-BA30-F4AA592DA3DC}" destId="{E42FE296-31AD-BE48-9636-719B5D317904}" srcOrd="0" destOrd="0" presId="urn:microsoft.com/office/officeart/2005/8/layout/vProcess5"/>
    <dgm:cxn modelId="{1E7CC74A-EFF6-5E40-A003-5F4471F381C9}" type="presOf" srcId="{6680CA9E-FA2D-43DB-8AFE-EBA1D4AED9EA}" destId="{344FEB27-74C9-3445-AC52-715BCC43A07A}" srcOrd="0" destOrd="0" presId="urn:microsoft.com/office/officeart/2005/8/layout/vProcess5"/>
    <dgm:cxn modelId="{61063D4D-DE21-4683-8FC1-EEDA5894C05C}" srcId="{4E5DCF06-214A-4E4C-BA30-F4AA592DA3DC}" destId="{A8C43D34-25D8-4BFE-8D03-39DD7E50850E}" srcOrd="0" destOrd="0" parTransId="{EED193B9-C63F-4638-968E-1EF0CD5EAA34}" sibTransId="{FF0FBD8B-982E-4F2B-BA19-7DCBA8C4297D}"/>
    <dgm:cxn modelId="{AC1F7F56-530F-0348-9D33-703192545021}" type="presOf" srcId="{FF0FBD8B-982E-4F2B-BA19-7DCBA8C4297D}" destId="{695876E4-3045-9B46-9357-05C72A167E63}" srcOrd="0" destOrd="0" presId="urn:microsoft.com/office/officeart/2005/8/layout/vProcess5"/>
    <dgm:cxn modelId="{C2F46F61-2C14-4731-A3E2-2A03321A48BA}" srcId="{4E5DCF06-214A-4E4C-BA30-F4AA592DA3DC}" destId="{3F4A8F30-13D1-49C0-85E2-11A43AB12729}" srcOrd="2" destOrd="0" parTransId="{5616DB3C-5620-4B52-9B27-E456CD106E76}" sibTransId="{56E29C0E-FC1C-439F-995A-0E115B3C0F2E}"/>
    <dgm:cxn modelId="{DF75CA72-E51C-0F4C-BEE7-820E8F88249C}" type="presOf" srcId="{3F4A8F30-13D1-49C0-85E2-11A43AB12729}" destId="{3889E0ED-0CD1-5C46-8210-E14C0C499502}" srcOrd="1" destOrd="0" presId="urn:microsoft.com/office/officeart/2005/8/layout/vProcess5"/>
    <dgm:cxn modelId="{C0134E77-ACDB-9446-90CF-BD964D83D050}" type="presOf" srcId="{3F4A8F30-13D1-49C0-85E2-11A43AB12729}" destId="{B952B885-A1C5-5646-B03A-D3AD96CB24C8}" srcOrd="0" destOrd="0" presId="urn:microsoft.com/office/officeart/2005/8/layout/vProcess5"/>
    <dgm:cxn modelId="{47D57D93-B880-C84F-9FCB-766139D9E4E6}" type="presOf" srcId="{A8C43D34-25D8-4BFE-8D03-39DD7E50850E}" destId="{A914E5B6-5FEF-A046-9CFD-4EE6FDF19973}" srcOrd="1" destOrd="0" presId="urn:microsoft.com/office/officeart/2005/8/layout/vProcess5"/>
    <dgm:cxn modelId="{84815194-C405-1C4F-B19E-A3DECAA845CE}" type="presOf" srcId="{A07D3A55-71D4-464B-9F75-080205B15D96}" destId="{A9998429-FA1C-9C4F-97D3-988B0DE30BCD}" srcOrd="0" destOrd="0" presId="urn:microsoft.com/office/officeart/2005/8/layout/vProcess5"/>
    <dgm:cxn modelId="{207298A9-11C7-0C41-BCCA-007C8A9DC3B5}" type="presOf" srcId="{6680CA9E-FA2D-43DB-8AFE-EBA1D4AED9EA}" destId="{D427C1E2-5A68-0449-B671-D6717BA84AA6}" srcOrd="1" destOrd="0" presId="urn:microsoft.com/office/officeart/2005/8/layout/vProcess5"/>
    <dgm:cxn modelId="{50846723-3F91-0444-BA9D-244AC3AD24EE}" type="presParOf" srcId="{E42FE296-31AD-BE48-9636-719B5D317904}" destId="{176F279B-8188-B848-B528-B1E5D5DB2829}" srcOrd="0" destOrd="0" presId="urn:microsoft.com/office/officeart/2005/8/layout/vProcess5"/>
    <dgm:cxn modelId="{1962E642-7EAE-7649-B230-7B8BBFEA9286}" type="presParOf" srcId="{E42FE296-31AD-BE48-9636-719B5D317904}" destId="{8B8168C3-5D0A-F946-8325-99FF24AADB9B}" srcOrd="1" destOrd="0" presId="urn:microsoft.com/office/officeart/2005/8/layout/vProcess5"/>
    <dgm:cxn modelId="{A866C751-3BA2-634A-9541-014FBA9A50F7}" type="presParOf" srcId="{E42FE296-31AD-BE48-9636-719B5D317904}" destId="{344FEB27-74C9-3445-AC52-715BCC43A07A}" srcOrd="2" destOrd="0" presId="urn:microsoft.com/office/officeart/2005/8/layout/vProcess5"/>
    <dgm:cxn modelId="{C357DE7F-2247-A14A-88E6-87A268D2B6C3}" type="presParOf" srcId="{E42FE296-31AD-BE48-9636-719B5D317904}" destId="{B952B885-A1C5-5646-B03A-D3AD96CB24C8}" srcOrd="3" destOrd="0" presId="urn:microsoft.com/office/officeart/2005/8/layout/vProcess5"/>
    <dgm:cxn modelId="{999F0430-CFD1-4E49-B372-73FC0F723859}" type="presParOf" srcId="{E42FE296-31AD-BE48-9636-719B5D317904}" destId="{695876E4-3045-9B46-9357-05C72A167E63}" srcOrd="4" destOrd="0" presId="urn:microsoft.com/office/officeart/2005/8/layout/vProcess5"/>
    <dgm:cxn modelId="{EEEC9F65-FF30-C44C-8D0F-D7CD579031D6}" type="presParOf" srcId="{E42FE296-31AD-BE48-9636-719B5D317904}" destId="{A9998429-FA1C-9C4F-97D3-988B0DE30BCD}" srcOrd="5" destOrd="0" presId="urn:microsoft.com/office/officeart/2005/8/layout/vProcess5"/>
    <dgm:cxn modelId="{4C8D7A83-338D-DF45-A2DD-1F2961521173}" type="presParOf" srcId="{E42FE296-31AD-BE48-9636-719B5D317904}" destId="{A914E5B6-5FEF-A046-9CFD-4EE6FDF19973}" srcOrd="6" destOrd="0" presId="urn:microsoft.com/office/officeart/2005/8/layout/vProcess5"/>
    <dgm:cxn modelId="{7B7B560C-95F7-8C4C-AC18-2E50101BF437}" type="presParOf" srcId="{E42FE296-31AD-BE48-9636-719B5D317904}" destId="{D427C1E2-5A68-0449-B671-D6717BA84AA6}" srcOrd="7" destOrd="0" presId="urn:microsoft.com/office/officeart/2005/8/layout/vProcess5"/>
    <dgm:cxn modelId="{07CEF943-AB3E-E041-96E8-1BB381703491}" type="presParOf" srcId="{E42FE296-31AD-BE48-9636-719B5D317904}" destId="{3889E0ED-0CD1-5C46-8210-E14C0C49950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EB8DF-00EA-4E38-89EA-6FED7639275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862A34-DC15-4773-9EEF-205F9C783D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After uploading, the option of getting into the metaverse give a whole new experience with the inclusion of techniques to help with the learning process. </a:t>
          </a:r>
        </a:p>
      </dgm:t>
    </dgm:pt>
    <dgm:pt modelId="{BE0FEF80-4B92-4976-A5B4-82F76FDC00C8}" type="parTrans" cxnId="{EDABD407-B6BE-47B2-9899-54CA61295F32}">
      <dgm:prSet/>
      <dgm:spPr/>
      <dgm:t>
        <a:bodyPr/>
        <a:lstStyle/>
        <a:p>
          <a:endParaRPr lang="en-US"/>
        </a:p>
      </dgm:t>
    </dgm:pt>
    <dgm:pt modelId="{C538F84C-0E24-4C70-A5C6-B4BB9924A1C3}" type="sibTrans" cxnId="{EDABD407-B6BE-47B2-9899-54CA61295F32}">
      <dgm:prSet/>
      <dgm:spPr/>
      <dgm:t>
        <a:bodyPr/>
        <a:lstStyle/>
        <a:p>
          <a:endParaRPr lang="en-US"/>
        </a:p>
      </dgm:t>
    </dgm:pt>
    <dgm:pt modelId="{F7A6C7CA-D070-4CAF-8CA2-3EAA818C56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For example, the content is in uploaded, some flashes in corners to grab attention, the student looks and therefore clicks, and the content gradually appears in a nice way. </a:t>
          </a:r>
        </a:p>
      </dgm:t>
    </dgm:pt>
    <dgm:pt modelId="{A788E83D-6F26-4D5F-87AC-7A2896B9DD69}" type="parTrans" cxnId="{F14E8D8C-B7F3-45F6-8CBF-92E2E43BF720}">
      <dgm:prSet/>
      <dgm:spPr/>
      <dgm:t>
        <a:bodyPr/>
        <a:lstStyle/>
        <a:p>
          <a:endParaRPr lang="en-US"/>
        </a:p>
      </dgm:t>
    </dgm:pt>
    <dgm:pt modelId="{9688F1C8-F0B5-45EB-8098-852D5E0BB1C1}" type="sibTrans" cxnId="{F14E8D8C-B7F3-45F6-8CBF-92E2E43BF720}">
      <dgm:prSet/>
      <dgm:spPr/>
      <dgm:t>
        <a:bodyPr/>
        <a:lstStyle/>
        <a:p>
          <a:endParaRPr lang="en-US"/>
        </a:p>
      </dgm:t>
    </dgm:pt>
    <dgm:pt modelId="{BF7CCCD8-6167-41D0-B366-3DF4018F4D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By applying that, the user would have a higher chance for ingesting the knowledge due to their intrest of doing it. </a:t>
          </a:r>
        </a:p>
      </dgm:t>
    </dgm:pt>
    <dgm:pt modelId="{6571B80E-39EF-4542-9217-64BDD3D800D7}" type="parTrans" cxnId="{74746E16-933A-486C-9BB1-195840D8CB26}">
      <dgm:prSet/>
      <dgm:spPr/>
      <dgm:t>
        <a:bodyPr/>
        <a:lstStyle/>
        <a:p>
          <a:endParaRPr lang="en-US"/>
        </a:p>
      </dgm:t>
    </dgm:pt>
    <dgm:pt modelId="{984E1889-521F-4C99-97E2-408978D35924}" type="sibTrans" cxnId="{74746E16-933A-486C-9BB1-195840D8CB26}">
      <dgm:prSet/>
      <dgm:spPr/>
      <dgm:t>
        <a:bodyPr/>
        <a:lstStyle/>
        <a:p>
          <a:endParaRPr lang="en-US"/>
        </a:p>
      </dgm:t>
    </dgm:pt>
    <dgm:pt modelId="{C0090033-7AA6-4026-B995-76A31881B0AE}" type="pres">
      <dgm:prSet presAssocID="{371EB8DF-00EA-4E38-89EA-6FED76392751}" presName="root" presStyleCnt="0">
        <dgm:presLayoutVars>
          <dgm:dir/>
          <dgm:resizeHandles val="exact"/>
        </dgm:presLayoutVars>
      </dgm:prSet>
      <dgm:spPr/>
    </dgm:pt>
    <dgm:pt modelId="{AFABFEAF-140C-4EAF-804F-76616F1F5872}" type="pres">
      <dgm:prSet presAssocID="{E2862A34-DC15-4773-9EEF-205F9C783DF1}" presName="compNode" presStyleCnt="0"/>
      <dgm:spPr/>
    </dgm:pt>
    <dgm:pt modelId="{474ECC75-FF12-4B02-A056-F781D130CAAB}" type="pres">
      <dgm:prSet presAssocID="{E2862A34-DC15-4773-9EEF-205F9C783DF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542727-27BB-4351-80ED-D4B50F63D962}" type="pres">
      <dgm:prSet presAssocID="{E2862A34-DC15-4773-9EEF-205F9C783D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D8C2E7-0180-407C-A437-BE02CDBCDA98}" type="pres">
      <dgm:prSet presAssocID="{E2862A34-DC15-4773-9EEF-205F9C783DF1}" presName="spaceRect" presStyleCnt="0"/>
      <dgm:spPr/>
    </dgm:pt>
    <dgm:pt modelId="{B340E82D-C6EE-4AB8-B72A-5AF1446CC67F}" type="pres">
      <dgm:prSet presAssocID="{E2862A34-DC15-4773-9EEF-205F9C783DF1}" presName="textRect" presStyleLbl="revTx" presStyleIdx="0" presStyleCnt="3">
        <dgm:presLayoutVars>
          <dgm:chMax val="1"/>
          <dgm:chPref val="1"/>
        </dgm:presLayoutVars>
      </dgm:prSet>
      <dgm:spPr/>
    </dgm:pt>
    <dgm:pt modelId="{5384C459-DC9F-4BCE-BB09-7E98147E0417}" type="pres">
      <dgm:prSet presAssocID="{C538F84C-0E24-4C70-A5C6-B4BB9924A1C3}" presName="sibTrans" presStyleCnt="0"/>
      <dgm:spPr/>
    </dgm:pt>
    <dgm:pt modelId="{EACFB81E-9574-485D-9E44-19967F6C4766}" type="pres">
      <dgm:prSet presAssocID="{F7A6C7CA-D070-4CAF-8CA2-3EAA818C56EB}" presName="compNode" presStyleCnt="0"/>
      <dgm:spPr/>
    </dgm:pt>
    <dgm:pt modelId="{53006586-6900-4156-9F5B-BF15968AB7D5}" type="pres">
      <dgm:prSet presAssocID="{F7A6C7CA-D070-4CAF-8CA2-3EAA818C56E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F174EF4-5BFA-433B-A5C5-F9BA54EC69D3}" type="pres">
      <dgm:prSet presAssocID="{F7A6C7CA-D070-4CAF-8CA2-3EAA818C56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F7E95FAD-BDAF-4CAC-AB9A-8C8F1C20F289}" type="pres">
      <dgm:prSet presAssocID="{F7A6C7CA-D070-4CAF-8CA2-3EAA818C56EB}" presName="spaceRect" presStyleCnt="0"/>
      <dgm:spPr/>
    </dgm:pt>
    <dgm:pt modelId="{D450620E-CF2E-4816-87C5-D87CFE5E5CE1}" type="pres">
      <dgm:prSet presAssocID="{F7A6C7CA-D070-4CAF-8CA2-3EAA818C56EB}" presName="textRect" presStyleLbl="revTx" presStyleIdx="1" presStyleCnt="3">
        <dgm:presLayoutVars>
          <dgm:chMax val="1"/>
          <dgm:chPref val="1"/>
        </dgm:presLayoutVars>
      </dgm:prSet>
      <dgm:spPr/>
    </dgm:pt>
    <dgm:pt modelId="{37006AA3-AC07-4A00-A0B8-C28839C793D4}" type="pres">
      <dgm:prSet presAssocID="{9688F1C8-F0B5-45EB-8098-852D5E0BB1C1}" presName="sibTrans" presStyleCnt="0"/>
      <dgm:spPr/>
    </dgm:pt>
    <dgm:pt modelId="{A92F48F4-88A8-45EA-8135-0044DBFC1BD8}" type="pres">
      <dgm:prSet presAssocID="{BF7CCCD8-6167-41D0-B366-3DF4018F4D2B}" presName="compNode" presStyleCnt="0"/>
      <dgm:spPr/>
    </dgm:pt>
    <dgm:pt modelId="{F33B0123-D28D-4A22-B9B8-8860AFD8DA85}" type="pres">
      <dgm:prSet presAssocID="{BF7CCCD8-6167-41D0-B366-3DF4018F4D2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45741E-5E70-4137-B35D-C806EEC81546}" type="pres">
      <dgm:prSet presAssocID="{BF7CCCD8-6167-41D0-B366-3DF4018F4D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B0FEFA6-484A-4D55-AB2B-09DFA6D7E0F0}" type="pres">
      <dgm:prSet presAssocID="{BF7CCCD8-6167-41D0-B366-3DF4018F4D2B}" presName="spaceRect" presStyleCnt="0"/>
      <dgm:spPr/>
    </dgm:pt>
    <dgm:pt modelId="{41A13C22-6F67-4F33-BD5B-DD20A2DE411A}" type="pres">
      <dgm:prSet presAssocID="{BF7CCCD8-6167-41D0-B366-3DF4018F4D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ABD407-B6BE-47B2-9899-54CA61295F32}" srcId="{371EB8DF-00EA-4E38-89EA-6FED76392751}" destId="{E2862A34-DC15-4773-9EEF-205F9C783DF1}" srcOrd="0" destOrd="0" parTransId="{BE0FEF80-4B92-4976-A5B4-82F76FDC00C8}" sibTransId="{C538F84C-0E24-4C70-A5C6-B4BB9924A1C3}"/>
    <dgm:cxn modelId="{63B2E10F-F4C8-4F30-BBB7-5F123931F50D}" type="presOf" srcId="{F7A6C7CA-D070-4CAF-8CA2-3EAA818C56EB}" destId="{D450620E-CF2E-4816-87C5-D87CFE5E5CE1}" srcOrd="0" destOrd="0" presId="urn:microsoft.com/office/officeart/2018/5/layout/IconLeafLabelList"/>
    <dgm:cxn modelId="{74746E16-933A-486C-9BB1-195840D8CB26}" srcId="{371EB8DF-00EA-4E38-89EA-6FED76392751}" destId="{BF7CCCD8-6167-41D0-B366-3DF4018F4D2B}" srcOrd="2" destOrd="0" parTransId="{6571B80E-39EF-4542-9217-64BDD3D800D7}" sibTransId="{984E1889-521F-4C99-97E2-408978D35924}"/>
    <dgm:cxn modelId="{66F71553-67C5-4324-A8C0-D3B4383CAD4E}" type="presOf" srcId="{BF7CCCD8-6167-41D0-B366-3DF4018F4D2B}" destId="{41A13C22-6F67-4F33-BD5B-DD20A2DE411A}" srcOrd="0" destOrd="0" presId="urn:microsoft.com/office/officeart/2018/5/layout/IconLeafLabelList"/>
    <dgm:cxn modelId="{F14E8D8C-B7F3-45F6-8CBF-92E2E43BF720}" srcId="{371EB8DF-00EA-4E38-89EA-6FED76392751}" destId="{F7A6C7CA-D070-4CAF-8CA2-3EAA818C56EB}" srcOrd="1" destOrd="0" parTransId="{A788E83D-6F26-4D5F-87AC-7A2896B9DD69}" sibTransId="{9688F1C8-F0B5-45EB-8098-852D5E0BB1C1}"/>
    <dgm:cxn modelId="{B676ACF2-9614-4169-8F6B-E0202FD2AF1F}" type="presOf" srcId="{E2862A34-DC15-4773-9EEF-205F9C783DF1}" destId="{B340E82D-C6EE-4AB8-B72A-5AF1446CC67F}" srcOrd="0" destOrd="0" presId="urn:microsoft.com/office/officeart/2018/5/layout/IconLeafLabelList"/>
    <dgm:cxn modelId="{C65BC7FE-0856-4B66-8BFB-381074565303}" type="presOf" srcId="{371EB8DF-00EA-4E38-89EA-6FED76392751}" destId="{C0090033-7AA6-4026-B995-76A31881B0AE}" srcOrd="0" destOrd="0" presId="urn:microsoft.com/office/officeart/2018/5/layout/IconLeafLabelList"/>
    <dgm:cxn modelId="{11D97BBA-E7F7-4403-AA9C-0ACA4B25DF8B}" type="presParOf" srcId="{C0090033-7AA6-4026-B995-76A31881B0AE}" destId="{AFABFEAF-140C-4EAF-804F-76616F1F5872}" srcOrd="0" destOrd="0" presId="urn:microsoft.com/office/officeart/2018/5/layout/IconLeafLabelList"/>
    <dgm:cxn modelId="{BA7EA28C-959C-4264-A2ED-27DD0642CF3D}" type="presParOf" srcId="{AFABFEAF-140C-4EAF-804F-76616F1F5872}" destId="{474ECC75-FF12-4B02-A056-F781D130CAAB}" srcOrd="0" destOrd="0" presId="urn:microsoft.com/office/officeart/2018/5/layout/IconLeafLabelList"/>
    <dgm:cxn modelId="{62EA51D6-6D5C-45E6-8CB0-A05571D36907}" type="presParOf" srcId="{AFABFEAF-140C-4EAF-804F-76616F1F5872}" destId="{CF542727-27BB-4351-80ED-D4B50F63D962}" srcOrd="1" destOrd="0" presId="urn:microsoft.com/office/officeart/2018/5/layout/IconLeafLabelList"/>
    <dgm:cxn modelId="{F1CE67CA-20CE-4CE6-9C60-9F74159ACDFD}" type="presParOf" srcId="{AFABFEAF-140C-4EAF-804F-76616F1F5872}" destId="{F2D8C2E7-0180-407C-A437-BE02CDBCDA98}" srcOrd="2" destOrd="0" presId="urn:microsoft.com/office/officeart/2018/5/layout/IconLeafLabelList"/>
    <dgm:cxn modelId="{44647E70-666E-48A8-BF8B-39DB0FC4F403}" type="presParOf" srcId="{AFABFEAF-140C-4EAF-804F-76616F1F5872}" destId="{B340E82D-C6EE-4AB8-B72A-5AF1446CC67F}" srcOrd="3" destOrd="0" presId="urn:microsoft.com/office/officeart/2018/5/layout/IconLeafLabelList"/>
    <dgm:cxn modelId="{A7814C9A-179D-4754-8037-BEB2FBA7AAF9}" type="presParOf" srcId="{C0090033-7AA6-4026-B995-76A31881B0AE}" destId="{5384C459-DC9F-4BCE-BB09-7E98147E0417}" srcOrd="1" destOrd="0" presId="urn:microsoft.com/office/officeart/2018/5/layout/IconLeafLabelList"/>
    <dgm:cxn modelId="{E75B16B8-5810-4F5C-A156-D6AA90B6FAAE}" type="presParOf" srcId="{C0090033-7AA6-4026-B995-76A31881B0AE}" destId="{EACFB81E-9574-485D-9E44-19967F6C4766}" srcOrd="2" destOrd="0" presId="urn:microsoft.com/office/officeart/2018/5/layout/IconLeafLabelList"/>
    <dgm:cxn modelId="{7D37F5CC-AE29-4CE0-8849-15D2D7937775}" type="presParOf" srcId="{EACFB81E-9574-485D-9E44-19967F6C4766}" destId="{53006586-6900-4156-9F5B-BF15968AB7D5}" srcOrd="0" destOrd="0" presId="urn:microsoft.com/office/officeart/2018/5/layout/IconLeafLabelList"/>
    <dgm:cxn modelId="{F510CE1A-B884-46FE-A749-8D303E447DC9}" type="presParOf" srcId="{EACFB81E-9574-485D-9E44-19967F6C4766}" destId="{7F174EF4-5BFA-433B-A5C5-F9BA54EC69D3}" srcOrd="1" destOrd="0" presId="urn:microsoft.com/office/officeart/2018/5/layout/IconLeafLabelList"/>
    <dgm:cxn modelId="{D6F4A4A5-7EE3-42F2-AECD-035DB4EA3444}" type="presParOf" srcId="{EACFB81E-9574-485D-9E44-19967F6C4766}" destId="{F7E95FAD-BDAF-4CAC-AB9A-8C8F1C20F289}" srcOrd="2" destOrd="0" presId="urn:microsoft.com/office/officeart/2018/5/layout/IconLeafLabelList"/>
    <dgm:cxn modelId="{BD8D459C-9045-45C7-B469-51C500492644}" type="presParOf" srcId="{EACFB81E-9574-485D-9E44-19967F6C4766}" destId="{D450620E-CF2E-4816-87C5-D87CFE5E5CE1}" srcOrd="3" destOrd="0" presId="urn:microsoft.com/office/officeart/2018/5/layout/IconLeafLabelList"/>
    <dgm:cxn modelId="{C30E9586-CFAB-4099-9BFE-FCBB52AB1092}" type="presParOf" srcId="{C0090033-7AA6-4026-B995-76A31881B0AE}" destId="{37006AA3-AC07-4A00-A0B8-C28839C793D4}" srcOrd="3" destOrd="0" presId="urn:microsoft.com/office/officeart/2018/5/layout/IconLeafLabelList"/>
    <dgm:cxn modelId="{896A8DFD-C6E1-4E6C-802D-542016EAA3D5}" type="presParOf" srcId="{C0090033-7AA6-4026-B995-76A31881B0AE}" destId="{A92F48F4-88A8-45EA-8135-0044DBFC1BD8}" srcOrd="4" destOrd="0" presId="urn:microsoft.com/office/officeart/2018/5/layout/IconLeafLabelList"/>
    <dgm:cxn modelId="{EF65F6E1-F29D-4341-AFC6-BFEB8C766F4F}" type="presParOf" srcId="{A92F48F4-88A8-45EA-8135-0044DBFC1BD8}" destId="{F33B0123-D28D-4A22-B9B8-8860AFD8DA85}" srcOrd="0" destOrd="0" presId="urn:microsoft.com/office/officeart/2018/5/layout/IconLeafLabelList"/>
    <dgm:cxn modelId="{128EF02A-1830-4BB8-B90F-394DCF3BD51C}" type="presParOf" srcId="{A92F48F4-88A8-45EA-8135-0044DBFC1BD8}" destId="{4745741E-5E70-4137-B35D-C806EEC81546}" srcOrd="1" destOrd="0" presId="urn:microsoft.com/office/officeart/2018/5/layout/IconLeafLabelList"/>
    <dgm:cxn modelId="{7B1A761D-A3C4-4BEE-AFCE-9B81E68F053C}" type="presParOf" srcId="{A92F48F4-88A8-45EA-8135-0044DBFC1BD8}" destId="{9B0FEFA6-484A-4D55-AB2B-09DFA6D7E0F0}" srcOrd="2" destOrd="0" presId="urn:microsoft.com/office/officeart/2018/5/layout/IconLeafLabelList"/>
    <dgm:cxn modelId="{57B5AAF1-C74A-4FD4-8B10-7A37D376E3FF}" type="presParOf" srcId="{A92F48F4-88A8-45EA-8135-0044DBFC1BD8}" destId="{41A13C22-6F67-4F33-BD5B-DD20A2DE41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5910C-F29D-544B-BC32-4369F81E88ED}">
      <dsp:nvSpPr>
        <dsp:cNvPr id="0" name=""/>
        <dsp:cNvSpPr/>
      </dsp:nvSpPr>
      <dsp:spPr>
        <a:xfrm>
          <a:off x="852526" y="758930"/>
          <a:ext cx="67410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6153F-FF1F-8F49-AB41-1895B843CA02}">
      <dsp:nvSpPr>
        <dsp:cNvPr id="0" name=""/>
        <dsp:cNvSpPr/>
      </dsp:nvSpPr>
      <dsp:spPr>
        <a:xfrm>
          <a:off x="1567082" y="702286"/>
          <a:ext cx="77522" cy="14574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24AFA-1B9B-4543-9D60-A6D99D1EEB64}">
      <dsp:nvSpPr>
        <dsp:cNvPr id="0" name=""/>
        <dsp:cNvSpPr/>
      </dsp:nvSpPr>
      <dsp:spPr>
        <a:xfrm>
          <a:off x="446201" y="436905"/>
          <a:ext cx="644122" cy="644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6" tIns="24996" rIns="24996" bIns="2499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40530" y="531234"/>
        <a:ext cx="455464" cy="455464"/>
      </dsp:txXfrm>
    </dsp:sp>
    <dsp:sp modelId="{B1C2D059-958B-4240-AEB8-3B18DE422159}">
      <dsp:nvSpPr>
        <dsp:cNvPr id="0" name=""/>
        <dsp:cNvSpPr/>
      </dsp:nvSpPr>
      <dsp:spPr>
        <a:xfrm>
          <a:off x="9889" y="1246627"/>
          <a:ext cx="15167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43" tIns="165100" rIns="11964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Behavioral therapy</a:t>
          </a:r>
        </a:p>
      </dsp:txBody>
      <dsp:txXfrm>
        <a:off x="9889" y="1549976"/>
        <a:ext cx="1516747" cy="1662251"/>
      </dsp:txXfrm>
    </dsp:sp>
    <dsp:sp modelId="{0F291ED5-7609-9346-87EB-0BD4671C4EEA}">
      <dsp:nvSpPr>
        <dsp:cNvPr id="0" name=""/>
        <dsp:cNvSpPr/>
      </dsp:nvSpPr>
      <dsp:spPr>
        <a:xfrm>
          <a:off x="1695163" y="758930"/>
          <a:ext cx="151674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CE693-904F-984E-8564-D3975DD6B189}">
      <dsp:nvSpPr>
        <dsp:cNvPr id="0" name=""/>
        <dsp:cNvSpPr/>
      </dsp:nvSpPr>
      <dsp:spPr>
        <a:xfrm>
          <a:off x="3252357" y="702285"/>
          <a:ext cx="77522" cy="14574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5F06B-725E-EF45-8B40-77482C519ABF}">
      <dsp:nvSpPr>
        <dsp:cNvPr id="0" name=""/>
        <dsp:cNvSpPr/>
      </dsp:nvSpPr>
      <dsp:spPr>
        <a:xfrm>
          <a:off x="2131475" y="436905"/>
          <a:ext cx="644122" cy="644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6" tIns="24996" rIns="24996" bIns="2499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225804" y="531234"/>
        <a:ext cx="455464" cy="455464"/>
      </dsp:txXfrm>
    </dsp:sp>
    <dsp:sp modelId="{37B8B31F-9AE5-6440-8FD7-5A2D45A24680}">
      <dsp:nvSpPr>
        <dsp:cNvPr id="0" name=""/>
        <dsp:cNvSpPr/>
      </dsp:nvSpPr>
      <dsp:spPr>
        <a:xfrm>
          <a:off x="1695163" y="1246627"/>
          <a:ext cx="15167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43" tIns="165100" rIns="11964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Parent training</a:t>
          </a:r>
        </a:p>
      </dsp:txBody>
      <dsp:txXfrm>
        <a:off x="1695163" y="1549976"/>
        <a:ext cx="1516747" cy="1662251"/>
      </dsp:txXfrm>
    </dsp:sp>
    <dsp:sp modelId="{32AEE329-CEA0-0447-95F5-AA72B6BAF460}">
      <dsp:nvSpPr>
        <dsp:cNvPr id="0" name=""/>
        <dsp:cNvSpPr/>
      </dsp:nvSpPr>
      <dsp:spPr>
        <a:xfrm>
          <a:off x="3380438" y="758930"/>
          <a:ext cx="151674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AB24-7C61-A34E-A7C9-D4AF7F0F18C9}">
      <dsp:nvSpPr>
        <dsp:cNvPr id="0" name=""/>
        <dsp:cNvSpPr/>
      </dsp:nvSpPr>
      <dsp:spPr>
        <a:xfrm>
          <a:off x="4937631" y="702285"/>
          <a:ext cx="77522" cy="1457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AE415-21F5-8C41-8582-099A9CF2E663}">
      <dsp:nvSpPr>
        <dsp:cNvPr id="0" name=""/>
        <dsp:cNvSpPr/>
      </dsp:nvSpPr>
      <dsp:spPr>
        <a:xfrm>
          <a:off x="3816750" y="436905"/>
          <a:ext cx="644122" cy="644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6" tIns="24996" rIns="24996" bIns="2499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911079" y="531234"/>
        <a:ext cx="455464" cy="455464"/>
      </dsp:txXfrm>
    </dsp:sp>
    <dsp:sp modelId="{D170DC72-7461-0D40-A74C-26EFE3BF8BBF}">
      <dsp:nvSpPr>
        <dsp:cNvPr id="0" name=""/>
        <dsp:cNvSpPr/>
      </dsp:nvSpPr>
      <dsp:spPr>
        <a:xfrm>
          <a:off x="3380438" y="1246627"/>
          <a:ext cx="15167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43" tIns="165100" rIns="11964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School accommodations</a:t>
          </a:r>
        </a:p>
      </dsp:txBody>
      <dsp:txXfrm>
        <a:off x="3380438" y="1549976"/>
        <a:ext cx="1516747" cy="1662251"/>
      </dsp:txXfrm>
    </dsp:sp>
    <dsp:sp modelId="{D51F9A58-CA01-684E-A169-5F31FBA71722}">
      <dsp:nvSpPr>
        <dsp:cNvPr id="0" name=""/>
        <dsp:cNvSpPr/>
      </dsp:nvSpPr>
      <dsp:spPr>
        <a:xfrm>
          <a:off x="5065712" y="758930"/>
          <a:ext cx="151674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15354-9BAA-C942-B5CD-1E0B33C756C6}">
      <dsp:nvSpPr>
        <dsp:cNvPr id="0" name=""/>
        <dsp:cNvSpPr/>
      </dsp:nvSpPr>
      <dsp:spPr>
        <a:xfrm>
          <a:off x="6622906" y="702285"/>
          <a:ext cx="77522" cy="1457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BE48-DDF5-1B4F-8E89-972C1F124D65}">
      <dsp:nvSpPr>
        <dsp:cNvPr id="0" name=""/>
        <dsp:cNvSpPr/>
      </dsp:nvSpPr>
      <dsp:spPr>
        <a:xfrm>
          <a:off x="5502024" y="436905"/>
          <a:ext cx="644122" cy="644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6" tIns="24996" rIns="24996" bIns="2499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596353" y="531234"/>
        <a:ext cx="455464" cy="455464"/>
      </dsp:txXfrm>
    </dsp:sp>
    <dsp:sp modelId="{1AB22F7E-A012-5F4C-9F84-6DE17372420A}">
      <dsp:nvSpPr>
        <dsp:cNvPr id="0" name=""/>
        <dsp:cNvSpPr/>
      </dsp:nvSpPr>
      <dsp:spPr>
        <a:xfrm>
          <a:off x="5065712" y="1246627"/>
          <a:ext cx="15167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43" tIns="165100" rIns="11964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Lifestyle changes</a:t>
          </a:r>
        </a:p>
      </dsp:txBody>
      <dsp:txXfrm>
        <a:off x="5065712" y="1549976"/>
        <a:ext cx="1516747" cy="1662251"/>
      </dsp:txXfrm>
    </dsp:sp>
    <dsp:sp modelId="{4E835E27-6658-5E49-AD12-FF029E91D697}">
      <dsp:nvSpPr>
        <dsp:cNvPr id="0" name=""/>
        <dsp:cNvSpPr/>
      </dsp:nvSpPr>
      <dsp:spPr>
        <a:xfrm>
          <a:off x="6750986" y="758930"/>
          <a:ext cx="151674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359E9-A73C-6A4C-8D14-5DF64E0DEC25}">
      <dsp:nvSpPr>
        <dsp:cNvPr id="0" name=""/>
        <dsp:cNvSpPr/>
      </dsp:nvSpPr>
      <dsp:spPr>
        <a:xfrm>
          <a:off x="8308180" y="702285"/>
          <a:ext cx="77522" cy="1457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B1D4C-8192-0348-BBF9-D9C7966FFE1D}">
      <dsp:nvSpPr>
        <dsp:cNvPr id="0" name=""/>
        <dsp:cNvSpPr/>
      </dsp:nvSpPr>
      <dsp:spPr>
        <a:xfrm>
          <a:off x="7187299" y="436905"/>
          <a:ext cx="644122" cy="644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6" tIns="24996" rIns="24996" bIns="2499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7281628" y="531234"/>
        <a:ext cx="455464" cy="455464"/>
      </dsp:txXfrm>
    </dsp:sp>
    <dsp:sp modelId="{2E52903C-8B5D-814B-8B8A-CA8AC51E72A3}">
      <dsp:nvSpPr>
        <dsp:cNvPr id="0" name=""/>
        <dsp:cNvSpPr/>
      </dsp:nvSpPr>
      <dsp:spPr>
        <a:xfrm>
          <a:off x="6750986" y="1246627"/>
          <a:ext cx="15167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43" tIns="165100" rIns="11964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Tutoring</a:t>
          </a:r>
          <a:endParaRPr lang="en-US" sz="1500" kern="1200" dirty="0"/>
        </a:p>
      </dsp:txBody>
      <dsp:txXfrm>
        <a:off x="6750986" y="1549976"/>
        <a:ext cx="1516747" cy="1662251"/>
      </dsp:txXfrm>
    </dsp:sp>
    <dsp:sp modelId="{37E08A09-7BB6-2141-A91B-9DA295D9BFB4}">
      <dsp:nvSpPr>
        <dsp:cNvPr id="0" name=""/>
        <dsp:cNvSpPr/>
      </dsp:nvSpPr>
      <dsp:spPr>
        <a:xfrm>
          <a:off x="8436261" y="758930"/>
          <a:ext cx="75837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698A3-4F60-884D-9A49-3F94332221BD}">
      <dsp:nvSpPr>
        <dsp:cNvPr id="0" name=""/>
        <dsp:cNvSpPr/>
      </dsp:nvSpPr>
      <dsp:spPr>
        <a:xfrm>
          <a:off x="8872573" y="436905"/>
          <a:ext cx="644122" cy="644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6" tIns="24996" rIns="24996" bIns="2499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8966902" y="531234"/>
        <a:ext cx="455464" cy="455464"/>
      </dsp:txXfrm>
    </dsp:sp>
    <dsp:sp modelId="{60D607C9-2A86-7B4F-8F1E-364EDBCB50A7}">
      <dsp:nvSpPr>
        <dsp:cNvPr id="0" name=""/>
        <dsp:cNvSpPr/>
      </dsp:nvSpPr>
      <dsp:spPr>
        <a:xfrm>
          <a:off x="8436261" y="1246627"/>
          <a:ext cx="15167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43" tIns="165100" rIns="11964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Phonics</a:t>
          </a:r>
          <a:endParaRPr lang="en-US" sz="2600" kern="1200" dirty="0"/>
        </a:p>
      </dsp:txBody>
      <dsp:txXfrm>
        <a:off x="8436261" y="1549976"/>
        <a:ext cx="1516747" cy="1662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B544F-01A8-4BB1-AD22-190E0B7600AE}">
      <dsp:nvSpPr>
        <dsp:cNvPr id="0" name=""/>
        <dsp:cNvSpPr/>
      </dsp:nvSpPr>
      <dsp:spPr>
        <a:xfrm>
          <a:off x="679737" y="534779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487B2-2DE1-4DEB-BF4B-EC151A7C5A85}">
      <dsp:nvSpPr>
        <dsp:cNvPr id="0" name=""/>
        <dsp:cNvSpPr/>
      </dsp:nvSpPr>
      <dsp:spPr>
        <a:xfrm>
          <a:off x="1103862" y="958904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14B5-9329-411A-9B0C-6AEBCD9A9CA0}">
      <dsp:nvSpPr>
        <dsp:cNvPr id="0" name=""/>
        <dsp:cNvSpPr/>
      </dsp:nvSpPr>
      <dsp:spPr>
        <a:xfrm>
          <a:off x="43549" y="3144780"/>
          <a:ext cx="3262500" cy="109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software innovatively transforms traditional methods by creating an attention-grabbing interface, facilitating better knowledge absorption. </a:t>
          </a:r>
        </a:p>
      </dsp:txBody>
      <dsp:txXfrm>
        <a:off x="43549" y="3144780"/>
        <a:ext cx="3262500" cy="1096875"/>
      </dsp:txXfrm>
    </dsp:sp>
    <dsp:sp modelId="{2768A266-CEFF-4B83-AC47-AA8D2874987D}">
      <dsp:nvSpPr>
        <dsp:cNvPr id="0" name=""/>
        <dsp:cNvSpPr/>
      </dsp:nvSpPr>
      <dsp:spPr>
        <a:xfrm>
          <a:off x="4513174" y="534779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5121E-3832-4502-98E9-98DB4A719A4C}">
      <dsp:nvSpPr>
        <dsp:cNvPr id="0" name=""/>
        <dsp:cNvSpPr/>
      </dsp:nvSpPr>
      <dsp:spPr>
        <a:xfrm>
          <a:off x="4937299" y="958904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9B93D-7C59-45EB-A170-2382BF834EF5}">
      <dsp:nvSpPr>
        <dsp:cNvPr id="0" name=""/>
        <dsp:cNvSpPr/>
      </dsp:nvSpPr>
      <dsp:spPr>
        <a:xfrm>
          <a:off x="3876987" y="3144780"/>
          <a:ext cx="3262500" cy="109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Diverse approaches, such as employing varied colors, Text to Speech, and gradual content presentation, are utilized. </a:t>
          </a:r>
        </a:p>
      </dsp:txBody>
      <dsp:txXfrm>
        <a:off x="3876987" y="3144780"/>
        <a:ext cx="3262500" cy="1096875"/>
      </dsp:txXfrm>
    </dsp:sp>
    <dsp:sp modelId="{213168BC-D841-44A9-9659-9E25E952CF12}">
      <dsp:nvSpPr>
        <dsp:cNvPr id="0" name=""/>
        <dsp:cNvSpPr/>
      </dsp:nvSpPr>
      <dsp:spPr>
        <a:xfrm>
          <a:off x="8346612" y="534779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A261A-D445-43BD-8EFE-EDD8571CE8D0}">
      <dsp:nvSpPr>
        <dsp:cNvPr id="0" name=""/>
        <dsp:cNvSpPr/>
      </dsp:nvSpPr>
      <dsp:spPr>
        <a:xfrm>
          <a:off x="8770737" y="958904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AB951-8838-4AEF-A983-3DF8CE8DFD0A}">
      <dsp:nvSpPr>
        <dsp:cNvPr id="0" name=""/>
        <dsp:cNvSpPr/>
      </dsp:nvSpPr>
      <dsp:spPr>
        <a:xfrm>
          <a:off x="7710424" y="3144780"/>
          <a:ext cx="3262500" cy="109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Additionally, integrating the Metaverse to enhance the overall learning experience.</a:t>
          </a:r>
          <a:endParaRPr lang="en-US" sz="1800" kern="1200" dirty="0"/>
        </a:p>
      </dsp:txBody>
      <dsp:txXfrm>
        <a:off x="7710424" y="3144780"/>
        <a:ext cx="3262500" cy="1096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168C3-5D0A-F946-8325-99FF24AADB9B}">
      <dsp:nvSpPr>
        <dsp:cNvPr id="0" name=""/>
        <dsp:cNvSpPr/>
      </dsp:nvSpPr>
      <dsp:spPr>
        <a:xfrm>
          <a:off x="0" y="0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 page; </a:t>
          </a:r>
          <a:r>
            <a:rPr lang="en-US" sz="2200" kern="1200" dirty="0" err="1"/>
            <a:t>geeting</a:t>
          </a:r>
          <a:r>
            <a:rPr lang="en-US" sz="2200" kern="1200" dirty="0"/>
            <a:t> to know the student, how would their case be best described. </a:t>
          </a:r>
        </a:p>
      </dsp:txBody>
      <dsp:txXfrm>
        <a:off x="32064" y="32064"/>
        <a:ext cx="7430401" cy="1030611"/>
      </dsp:txXfrm>
    </dsp:sp>
    <dsp:sp modelId="{344FEB27-74C9-3445-AC52-715BCC43A07A}">
      <dsp:nvSpPr>
        <dsp:cNvPr id="0" name=""/>
        <dsp:cNvSpPr/>
      </dsp:nvSpPr>
      <dsp:spPr>
        <a:xfrm>
          <a:off x="759856" y="1277196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that description, we perform certain Machine Learning (ML) model to give the best commands for the user. </a:t>
          </a:r>
        </a:p>
      </dsp:txBody>
      <dsp:txXfrm>
        <a:off x="791920" y="1309260"/>
        <a:ext cx="7076145" cy="1030611"/>
      </dsp:txXfrm>
    </dsp:sp>
    <dsp:sp modelId="{B952B885-A1C5-5646-B03A-D3AD96CB24C8}">
      <dsp:nvSpPr>
        <dsp:cNvPr id="0" name=""/>
        <dsp:cNvSpPr/>
      </dsp:nvSpPr>
      <dsp:spPr>
        <a:xfrm>
          <a:off x="1519713" y="2554393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Upload page; where the student puts the content and then gets generated.</a:t>
          </a:r>
        </a:p>
      </dsp:txBody>
      <dsp:txXfrm>
        <a:off x="1551777" y="2586457"/>
        <a:ext cx="7076145" cy="1030611"/>
      </dsp:txXfrm>
    </dsp:sp>
    <dsp:sp modelId="{695876E4-3045-9B46-9357-05C72A167E63}">
      <dsp:nvSpPr>
        <dsp:cNvPr id="0" name=""/>
        <dsp:cNvSpPr/>
      </dsp:nvSpPr>
      <dsp:spPr>
        <a:xfrm>
          <a:off x="7900130" y="830177"/>
          <a:ext cx="711580" cy="7115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060235" y="830177"/>
        <a:ext cx="391370" cy="535464"/>
      </dsp:txXfrm>
    </dsp:sp>
    <dsp:sp modelId="{A9998429-FA1C-9C4F-97D3-988B0DE30BCD}">
      <dsp:nvSpPr>
        <dsp:cNvPr id="0" name=""/>
        <dsp:cNvSpPr/>
      </dsp:nvSpPr>
      <dsp:spPr>
        <a:xfrm>
          <a:off x="8659987" y="2100076"/>
          <a:ext cx="711580" cy="7115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820092" y="2100076"/>
        <a:ext cx="391370" cy="535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ECC75-FF12-4B02-A056-F781D130CAAB}">
      <dsp:nvSpPr>
        <dsp:cNvPr id="0" name=""/>
        <dsp:cNvSpPr/>
      </dsp:nvSpPr>
      <dsp:spPr>
        <a:xfrm>
          <a:off x="710484" y="73270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42727-27BB-4351-80ED-D4B50F63D962}">
      <dsp:nvSpPr>
        <dsp:cNvPr id="0" name=""/>
        <dsp:cNvSpPr/>
      </dsp:nvSpPr>
      <dsp:spPr>
        <a:xfrm>
          <a:off x="1127296" y="114952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0E82D-C6EE-4AB8-B72A-5AF1446CC67F}">
      <dsp:nvSpPr>
        <dsp:cNvPr id="0" name=""/>
        <dsp:cNvSpPr/>
      </dsp:nvSpPr>
      <dsp:spPr>
        <a:xfrm>
          <a:off x="85265" y="329770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After uploading, the option of getting into the metaverse give a whole new experience with the inclusion of techniques to help with the learning process. </a:t>
          </a:r>
        </a:p>
      </dsp:txBody>
      <dsp:txXfrm>
        <a:off x="85265" y="3297709"/>
        <a:ext cx="3206250" cy="720000"/>
      </dsp:txXfrm>
    </dsp:sp>
    <dsp:sp modelId="{53006586-6900-4156-9F5B-BF15968AB7D5}">
      <dsp:nvSpPr>
        <dsp:cNvPr id="0" name=""/>
        <dsp:cNvSpPr/>
      </dsp:nvSpPr>
      <dsp:spPr>
        <a:xfrm>
          <a:off x="4477827" y="73270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74EF4-5BFA-433B-A5C5-F9BA54EC69D3}">
      <dsp:nvSpPr>
        <dsp:cNvPr id="0" name=""/>
        <dsp:cNvSpPr/>
      </dsp:nvSpPr>
      <dsp:spPr>
        <a:xfrm>
          <a:off x="4894640" y="114952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0620E-CF2E-4816-87C5-D87CFE5E5CE1}">
      <dsp:nvSpPr>
        <dsp:cNvPr id="0" name=""/>
        <dsp:cNvSpPr/>
      </dsp:nvSpPr>
      <dsp:spPr>
        <a:xfrm>
          <a:off x="3852609" y="329770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For example, the content is in uploaded, some flashes in corners to grab attention, the student looks and therefore clicks, and the content gradually appears in a nice way. </a:t>
          </a:r>
        </a:p>
      </dsp:txBody>
      <dsp:txXfrm>
        <a:off x="3852609" y="3297709"/>
        <a:ext cx="3206250" cy="720000"/>
      </dsp:txXfrm>
    </dsp:sp>
    <dsp:sp modelId="{F33B0123-D28D-4A22-B9B8-8860AFD8DA85}">
      <dsp:nvSpPr>
        <dsp:cNvPr id="0" name=""/>
        <dsp:cNvSpPr/>
      </dsp:nvSpPr>
      <dsp:spPr>
        <a:xfrm>
          <a:off x="8245171" y="73270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5741E-5E70-4137-B35D-C806EEC81546}">
      <dsp:nvSpPr>
        <dsp:cNvPr id="0" name=""/>
        <dsp:cNvSpPr/>
      </dsp:nvSpPr>
      <dsp:spPr>
        <a:xfrm>
          <a:off x="8661984" y="114952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13C22-6F67-4F33-BD5B-DD20A2DE411A}">
      <dsp:nvSpPr>
        <dsp:cNvPr id="0" name=""/>
        <dsp:cNvSpPr/>
      </dsp:nvSpPr>
      <dsp:spPr>
        <a:xfrm>
          <a:off x="7619952" y="329770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By applying that, the user would have a higher chance for ingesting the knowledge due to their intrest of doing it. </a:t>
          </a:r>
        </a:p>
      </dsp:txBody>
      <dsp:txXfrm>
        <a:off x="7619952" y="3297709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800C4-2DAB-2F43-B1E7-EC7CFCBEE96F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E1D75-BDB1-0E42-8A21-3DF4A868921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3385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E1D75-BDB1-0E42-8A21-3DF4A868921A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726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514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722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5992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339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1774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8428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8189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0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623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997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3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6611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378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719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220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02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9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EDEBE0-4277-1F4D-8327-4CA0E8754833}" type="datetimeFigureOut">
              <a:rPr lang="en-AE" smtClean="0"/>
              <a:t>16/02/2024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AFBBD7-C9B3-6547-B778-115E237F40A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60783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ith idea concept">
            <a:extLst>
              <a:ext uri="{FF2B5EF4-FFF2-40B4-BE49-F238E27FC236}">
                <a16:creationId xmlns:a16="http://schemas.microsoft.com/office/drawing/2014/main" id="{58636996-FBD5-C88A-3E24-74DEAB8B7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896" b="148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36D95-B132-7943-8A98-4065B70A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053" y="1717155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AE" sz="8800" dirty="0"/>
              <a:t>mIND mentor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3984B-9339-A24F-8A5D-E0F02CD1F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053" y="4227829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AE" dirty="0"/>
              <a:t>Done by: </a:t>
            </a:r>
          </a:p>
          <a:p>
            <a:pPr algn="ctr"/>
            <a:r>
              <a:rPr lang="en-AE" dirty="0"/>
              <a:t>Abdelrahman Sobeih / </a:t>
            </a:r>
            <a:r>
              <a:rPr lang="en-US" dirty="0"/>
              <a:t>Osama </a:t>
            </a:r>
            <a:r>
              <a:rPr lang="en-US" dirty="0" err="1"/>
              <a:t>Machael</a:t>
            </a:r>
            <a:r>
              <a:rPr lang="en-AE" dirty="0"/>
              <a:t>/ </a:t>
            </a:r>
            <a:r>
              <a:rPr lang="en-US" dirty="0"/>
              <a:t>Basel </a:t>
            </a:r>
            <a:r>
              <a:rPr lang="en-US" dirty="0" err="1"/>
              <a:t>Tarify</a:t>
            </a:r>
            <a:r>
              <a:rPr lang="en-AE" dirty="0"/>
              <a:t>/ </a:t>
            </a:r>
            <a:r>
              <a:rPr lang="en-US" dirty="0"/>
              <a:t>Youssouf </a:t>
            </a:r>
            <a:r>
              <a:rPr lang="en-US" dirty="0" err="1"/>
              <a:t>Moutaoukil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332-13AC-4E46-AE2D-A49FA6BC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5265"/>
            <a:ext cx="10131425" cy="1456267"/>
          </a:xfrm>
        </p:spPr>
        <p:txBody>
          <a:bodyPr>
            <a:normAutofit/>
          </a:bodyPr>
          <a:lstStyle/>
          <a:p>
            <a:r>
              <a:rPr lang="en-AE" dirty="0"/>
              <a:t>The Metaverse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478959-DC2B-DE07-A8E3-BDF75C67A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985153"/>
              </p:ext>
            </p:extLst>
          </p:nvPr>
        </p:nvGraphicFramePr>
        <p:xfrm>
          <a:off x="685800" y="1572322"/>
          <a:ext cx="10911468" cy="4750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14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9FA1-5C4F-8249-BB5D-A40EDB40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280531"/>
            <a:ext cx="10131425" cy="4296937"/>
          </a:xfrm>
        </p:spPr>
        <p:txBody>
          <a:bodyPr>
            <a:normAutofit/>
          </a:bodyPr>
          <a:lstStyle/>
          <a:p>
            <a:pPr algn="ctr"/>
            <a:r>
              <a:rPr lang="en-AE" sz="6600" dirty="0"/>
              <a:t>Sample </a:t>
            </a:r>
            <a:br>
              <a:rPr lang="en-AE" sz="6600" dirty="0"/>
            </a:br>
            <a:r>
              <a:rPr lang="en-AE" sz="6600" dirty="0"/>
              <a:t>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911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55EEE504-659F-4E4B-8EEA-6F545F1A2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79A78-29D0-5641-9D80-149259FB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483" y="415524"/>
            <a:ext cx="6551034" cy="60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E52F4167-225A-CF49-B107-4C436A07C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60" y="0"/>
            <a:ext cx="1035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91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923094B-FD59-DE46-8786-8F5271891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7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62E3-5C1E-6044-861B-ED00C3A1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An EXAMPLE OF a SERVICE (bEFORE)</a:t>
            </a:r>
          </a:p>
        </p:txBody>
      </p:sp>
      <p:pic>
        <p:nvPicPr>
          <p:cNvPr id="5" name="Picture 4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12A71A73-EBA5-424F-8AE6-0B8AB86C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79878"/>
            <a:ext cx="9006468" cy="43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4" name="Picture 23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74654E9A-B551-DC48-AB86-EEB93FC6E9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44" b="53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D272D1A9-AA60-E84C-FEDA-F5074F04E3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0CA9-DA62-3A40-AF4E-A5C42036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AE" dirty="0"/>
              <a:t>Google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377F-9314-D747-B4AC-D83F36B7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AE" dirty="0"/>
              <a:t>Using Gemini as a search helper to use Google’s search engine for direct repsponses for clarifications</a:t>
            </a:r>
          </a:p>
          <a:p>
            <a:pPr marL="0" indent="0">
              <a:buNone/>
            </a:pPr>
            <a:endParaRPr lang="en-AE" dirty="0"/>
          </a:p>
          <a:p>
            <a:r>
              <a:rPr lang="en-AE" dirty="0"/>
              <a:t>Google Cloud Services would be fitting for handling the backend of the Software.</a:t>
            </a:r>
          </a:p>
          <a:p>
            <a:pPr marL="0" indent="0">
              <a:buNone/>
            </a:pPr>
            <a:endParaRPr lang="en-AE" dirty="0"/>
          </a:p>
          <a:p>
            <a:r>
              <a:rPr lang="en-AE" dirty="0"/>
              <a:t>Flutter is the main framwork for the software to be used for the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167790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971-14C7-834A-A4E0-68318E24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44551"/>
            <a:ext cx="10131425" cy="5768898"/>
          </a:xfrm>
        </p:spPr>
        <p:txBody>
          <a:bodyPr>
            <a:normAutofit/>
          </a:bodyPr>
          <a:lstStyle/>
          <a:p>
            <a:pPr algn="ctr"/>
            <a:r>
              <a:rPr lang="en-AE" sz="115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9776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47ABFC65-E5CD-2740-7721-2F40AB3DD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519" b="13212"/>
          <a:stretch/>
        </p:blipFill>
        <p:spPr>
          <a:xfrm>
            <a:off x="-7938" y="3572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BF2C0-DF15-C745-9477-C76175BD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AE" sz="4800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8FE1-A4B8-884D-8C71-CE658C47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Individuals with Attention-deficit/hyperactivity disorder (ADHD), and learning disorders lack software support for learning and focus.</a:t>
            </a:r>
          </a:p>
          <a:p>
            <a:pPr marL="0" indent="0">
              <a:buNone/>
            </a:pPr>
            <a:endParaRPr lang="en-AE" dirty="0"/>
          </a:p>
          <a:p>
            <a:r>
              <a:rPr lang="en-US" sz="2400" dirty="0"/>
              <a:t>The are </a:t>
            </a:r>
            <a:r>
              <a:rPr lang="en-AE" sz="2400" dirty="0"/>
              <a:t>very well known causes of difficulties for learning. </a:t>
            </a:r>
          </a:p>
          <a:p>
            <a:pPr marL="0" indent="0">
              <a:buNone/>
            </a:pPr>
            <a:endParaRPr lang="en-AE" sz="2400" dirty="0"/>
          </a:p>
          <a:p>
            <a:r>
              <a:rPr lang="en-US" sz="2400" dirty="0"/>
              <a:t>The proposal suggests creating software that incorporates traditional alertness techniques from psychiatrists to address these issues.</a:t>
            </a:r>
            <a:endParaRPr lang="en-AE" sz="2400" dirty="0"/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9565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83F-7717-6A4E-9941-A1B8E4EA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538736"/>
            <a:ext cx="6593075" cy="1612490"/>
          </a:xfrm>
        </p:spPr>
        <p:txBody>
          <a:bodyPr>
            <a:normAutofit/>
          </a:bodyPr>
          <a:lstStyle/>
          <a:p>
            <a:r>
              <a:rPr lang="en-AE" sz="4000" dirty="0"/>
              <a:t>What is ADHD and Learning Disorders?</a:t>
            </a:r>
          </a:p>
        </p:txBody>
      </p:sp>
      <p:pic>
        <p:nvPicPr>
          <p:cNvPr id="7" name="Picture 4" descr="Toy plastic numbers">
            <a:extLst>
              <a:ext uri="{FF2B5EF4-FFF2-40B4-BE49-F238E27FC236}">
                <a16:creationId xmlns:a16="http://schemas.microsoft.com/office/drawing/2014/main" id="{4E4C1E8A-135A-B603-9A57-514DE0E47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9" r="30518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6561-46E2-8B49-80D3-E13A69D7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7032103" cy="397223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ADHD causes difficulty in focusing, controlling impulses, and remaining still, impacting school, work, and relationships.</a:t>
            </a:r>
          </a:p>
          <a:p>
            <a:pPr algn="just"/>
            <a:r>
              <a:rPr lang="en-US" dirty="0"/>
              <a:t>Children with ADHD may seem distracted due to attention challenges.</a:t>
            </a:r>
          </a:p>
          <a:p>
            <a:pPr algn="just"/>
            <a:r>
              <a:rPr lang="en-US" dirty="0"/>
              <a:t>Children with dyslexia (a common learning disorder) may appear distracted as reading requires substantial effort, leading to fatigue. </a:t>
            </a:r>
          </a:p>
          <a:p>
            <a:pPr algn="just"/>
            <a:r>
              <a:rPr lang="en-US" dirty="0"/>
              <a:t>Understanding their conditions prevents self-blame and negative self-perceptions like "I am stupid" or "I am dumb" in children.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5391EB92-4609-7261-146F-C5C364F58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907" b="90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26662-D5DD-0745-809E-948D63B1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AE" sz="4400" dirty="0"/>
              <a:t>Why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B503-2D87-8C41-9440-C294DE2D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3045"/>
            <a:ext cx="10131425" cy="4018156"/>
          </a:xfrm>
        </p:spPr>
        <p:txBody>
          <a:bodyPr>
            <a:normAutofit/>
          </a:bodyPr>
          <a:lstStyle/>
          <a:p>
            <a:r>
              <a:rPr lang="en-US" sz="2000" dirty="0"/>
              <a:t>The Centers for Disease Control and Prevention (CDC) reports a 9.8% diagnosis rate of ADHD in children aged three to 17. </a:t>
            </a:r>
          </a:p>
          <a:p>
            <a:r>
              <a:rPr lang="en-US" sz="2000" dirty="0"/>
              <a:t>Yale University notes that dyslexia affects 20% of the population, constituting 80–90% of all learning disabilities. </a:t>
            </a:r>
          </a:p>
          <a:p>
            <a:r>
              <a:rPr lang="en-US" sz="2000" dirty="0"/>
              <a:t>Statistics indicate a significant overlap, with 25-40% of individuals with ADHD also having dyslexia. </a:t>
            </a:r>
          </a:p>
          <a:p>
            <a:r>
              <a:rPr lang="en-US" sz="2000" dirty="0"/>
              <a:t>Some exceptionally bright children face struggles with both ADHD and dyslexia, emphasizing the need for a proper support system to unlock their potential.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1534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C18F-2CE3-2541-A0FE-955B3680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The Traditional Approach (Psychiatry’s approach)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0AF19-10E0-A4B6-D37C-6B9B1997F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38468"/>
              </p:ext>
            </p:extLst>
          </p:nvPr>
        </p:nvGraphicFramePr>
        <p:xfrm>
          <a:off x="1030287" y="2164369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2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BD62-697A-AE44-9DEF-585015AF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6775"/>
            <a:ext cx="10131425" cy="1456267"/>
          </a:xfrm>
        </p:spPr>
        <p:txBody>
          <a:bodyPr/>
          <a:lstStyle/>
          <a:p>
            <a:r>
              <a:rPr lang="en-AE" dirty="0"/>
              <a:t>Our Solution (Proposal)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11844A-B5F3-66D9-702F-405AC0EB4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69060"/>
              </p:ext>
            </p:extLst>
          </p:nvPr>
        </p:nvGraphicFramePr>
        <p:xfrm>
          <a:off x="587763" y="1583473"/>
          <a:ext cx="11016474" cy="477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5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D9E7-95B9-3942-A6D8-ACDF8A25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 Sustainable Development Goals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B838-9B3B-DC42-8F9A-511E57B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Since the target is people, this software help in making an easier, creative, interesting way of learning to help people learn and understand better. </a:t>
            </a:r>
          </a:p>
          <a:p>
            <a:pPr marL="0" indent="0">
              <a:buNone/>
            </a:pPr>
            <a:endParaRPr lang="en-AE" dirty="0"/>
          </a:p>
          <a:p>
            <a:r>
              <a:rPr lang="en-AE" dirty="0"/>
              <a:t>The software fits with the “Good Health and Well-Being” goal since the target is people difficulties in learing, ADHD people, and others with learning disorders.</a:t>
            </a:r>
          </a:p>
          <a:p>
            <a:pPr marL="0" indent="0">
              <a:buNone/>
            </a:pPr>
            <a:endParaRPr lang="en-AE" dirty="0"/>
          </a:p>
          <a:p>
            <a:r>
              <a:rPr lang="en-AE" dirty="0"/>
              <a:t>“Quality Education” is another goal that is combined to provide excellent learning environments for better understanding of their health.</a:t>
            </a:r>
          </a:p>
        </p:txBody>
      </p:sp>
    </p:spTree>
    <p:extLst>
      <p:ext uri="{BB962C8B-B14F-4D97-AF65-F5344CB8AC3E}">
        <p14:creationId xmlns:p14="http://schemas.microsoft.com/office/powerpoint/2010/main" val="7725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BC4DE05-6A7D-7DDE-0840-A19B14DA1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112" b="983"/>
          <a:stretch/>
        </p:blipFill>
        <p:spPr>
          <a:xfrm>
            <a:off x="20" y="17843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1A6AA-3FC5-1049-9252-E1602137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AE" dirty="0"/>
              <a:t>The Software; The Digital Approach using the Studied Techniques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56E92B7-7BC9-BABC-2DAF-C4C1F0DC7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56808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61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1BA28DD-99FE-3F12-97C9-216F20C7D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429A2-90DF-914A-BDBE-5FB6741A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AE" dirty="0"/>
              <a:t>The Inclusion of Metaversity (Why?!)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DCE4-EE13-224D-BE58-DF80A4DD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25333"/>
          </a:xfrm>
        </p:spPr>
        <p:txBody>
          <a:bodyPr>
            <a:normAutofit/>
          </a:bodyPr>
          <a:lstStyle/>
          <a:p>
            <a:r>
              <a:rPr lang="en-US" dirty="0"/>
              <a:t>The Metaverse is a digital universe offering endless opportunities for socializing, gaming, working, and exploring beyond physical constraints.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Think of it as internet coming to life!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Immersive Learning Experiences, Accessibility and Inclusivity, Collaborative Learning, and Personalized Learning are all benefits could be used to help enhancing the learning experience.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241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{2DCEC91C-3BD4-7642-A3AD-B78EFECAC0D3}tf10001058</Template>
  <TotalTime>860</TotalTime>
  <Words>685</Words>
  <Application>Microsoft Macintosh PowerPoint</Application>
  <PresentationFormat>Widescreen</PresentationFormat>
  <Paragraphs>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mIND mentor</vt:lpstr>
      <vt:lpstr>What is the Problem?</vt:lpstr>
      <vt:lpstr>What is ADHD and Learning Disorders?</vt:lpstr>
      <vt:lpstr>Why though?</vt:lpstr>
      <vt:lpstr>The Traditional Approach (Psychiatry’s approach)</vt:lpstr>
      <vt:lpstr>Our Solution (Proposal) </vt:lpstr>
      <vt:lpstr>The UN Sustainable Development Goals</vt:lpstr>
      <vt:lpstr>The Software; The Digital Approach using the Studied Techniques</vt:lpstr>
      <vt:lpstr>The Inclusion of Metaversity (Why?!)</vt:lpstr>
      <vt:lpstr>The Metaverse Option</vt:lpstr>
      <vt:lpstr>Sample  User Interfaces</vt:lpstr>
      <vt:lpstr>PowerPoint Presentation</vt:lpstr>
      <vt:lpstr>PowerPoint Presentation</vt:lpstr>
      <vt:lpstr>PowerPoint Presentation</vt:lpstr>
      <vt:lpstr>PowerPoint Presentation</vt:lpstr>
      <vt:lpstr>An EXAMPLE OF a SERVICE (bEFORE)</vt:lpstr>
      <vt:lpstr>PowerPoint Presentation</vt:lpstr>
      <vt:lpstr>Google Technologies Used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Challenge (Mind Help)</dc:title>
  <dc:creator>Abdelrahman Alaaeldin Youssef Sobeih</dc:creator>
  <cp:lastModifiedBy>Abdelrahman Alaaeldin Youssef Sobeih</cp:lastModifiedBy>
  <cp:revision>6</cp:revision>
  <dcterms:created xsi:type="dcterms:W3CDTF">2024-02-15T19:32:09Z</dcterms:created>
  <dcterms:modified xsi:type="dcterms:W3CDTF">2024-02-16T10:53:38Z</dcterms:modified>
</cp:coreProperties>
</file>