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notesSlides/notesSlide4.xml" ContentType="application/vnd.openxmlformats-officedocument.presentationml.notesSlide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notesSlides/notesSlide5.xml" ContentType="application/vnd.openxmlformats-officedocument.presentationml.notesSlide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notesSlides/notesSlide6.xml" ContentType="application/vnd.openxmlformats-officedocument.presentationml.notesSlide+xml"/>
  <Override PartName="/ppt/ink/ink19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42" r:id="rId3"/>
    <p:sldId id="343" r:id="rId4"/>
    <p:sldId id="344" r:id="rId5"/>
    <p:sldId id="345" r:id="rId6"/>
    <p:sldId id="346" r:id="rId7"/>
    <p:sldId id="326" r:id="rId8"/>
    <p:sldId id="347" r:id="rId9"/>
    <p:sldId id="328" r:id="rId10"/>
    <p:sldId id="339" r:id="rId11"/>
    <p:sldId id="327" r:id="rId12"/>
    <p:sldId id="34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3C2E5-DBF4-406A-9187-559D4803D80B}" v="39" dt="2021-10-13T23:54:41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8" autoAdjust="0"/>
    <p:restoredTop sz="92518" autoAdjust="0"/>
  </p:normalViewPr>
  <p:slideViewPr>
    <p:cSldViewPr snapToGrid="0">
      <p:cViewPr varScale="1">
        <p:scale>
          <a:sx n="67" d="100"/>
          <a:sy n="67" d="100"/>
        </p:scale>
        <p:origin x="38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Young" userId="0c20932148f593a9" providerId="LiveId" clId="{FFB3C2E5-DBF4-406A-9187-559D4803D80B}"/>
    <pc:docChg chg="modSld">
      <pc:chgData name="Jeff Young" userId="0c20932148f593a9" providerId="LiveId" clId="{FFB3C2E5-DBF4-406A-9187-559D4803D80B}" dt="2021-10-13T23:57:38.673" v="70" actId="6549"/>
      <pc:docMkLst>
        <pc:docMk/>
      </pc:docMkLst>
      <pc:sldChg chg="modSp mod">
        <pc:chgData name="Jeff Young" userId="0c20932148f593a9" providerId="LiveId" clId="{FFB3C2E5-DBF4-406A-9187-559D4803D80B}" dt="2021-10-13T23:56:16.478" v="66" actId="20577"/>
        <pc:sldMkLst>
          <pc:docMk/>
          <pc:sldMk cId="673687324" sldId="326"/>
        </pc:sldMkLst>
        <pc:spChg chg="mod">
          <ac:chgData name="Jeff Young" userId="0c20932148f593a9" providerId="LiveId" clId="{FFB3C2E5-DBF4-406A-9187-559D4803D80B}" dt="2021-10-13T23:56:16.478" v="66" actId="20577"/>
          <ac:spMkLst>
            <pc:docMk/>
            <pc:sldMk cId="673687324" sldId="326"/>
            <ac:spMk id="2" creationId="{8005D20C-F081-4240-89B4-3F97D0D7C7E2}"/>
          </ac:spMkLst>
        </pc:spChg>
      </pc:sldChg>
      <pc:sldChg chg="modSp mod">
        <pc:chgData name="Jeff Young" userId="0c20932148f593a9" providerId="LiveId" clId="{FFB3C2E5-DBF4-406A-9187-559D4803D80B}" dt="2021-10-13T23:57:13.062" v="69" actId="6549"/>
        <pc:sldMkLst>
          <pc:docMk/>
          <pc:sldMk cId="771314989" sldId="327"/>
        </pc:sldMkLst>
        <pc:spChg chg="mod">
          <ac:chgData name="Jeff Young" userId="0c20932148f593a9" providerId="LiveId" clId="{FFB3C2E5-DBF4-406A-9187-559D4803D80B}" dt="2021-10-13T23:57:13.062" v="69" actId="6549"/>
          <ac:spMkLst>
            <pc:docMk/>
            <pc:sldMk cId="771314989" sldId="327"/>
            <ac:spMk id="2" creationId="{76283F5F-44B7-4319-8085-36D46E0E7307}"/>
          </ac:spMkLst>
        </pc:spChg>
      </pc:sldChg>
      <pc:sldChg chg="modSp mod">
        <pc:chgData name="Jeff Young" userId="0c20932148f593a9" providerId="LiveId" clId="{FFB3C2E5-DBF4-406A-9187-559D4803D80B}" dt="2021-10-13T23:55:47.842" v="62" actId="6549"/>
        <pc:sldMkLst>
          <pc:docMk/>
          <pc:sldMk cId="466872609" sldId="328"/>
        </pc:sldMkLst>
        <pc:spChg chg="mod">
          <ac:chgData name="Jeff Young" userId="0c20932148f593a9" providerId="LiveId" clId="{FFB3C2E5-DBF4-406A-9187-559D4803D80B}" dt="2021-10-13T23:55:47.842" v="62" actId="6549"/>
          <ac:spMkLst>
            <pc:docMk/>
            <pc:sldMk cId="466872609" sldId="328"/>
            <ac:spMk id="2" creationId="{346EA146-1753-4296-86A3-048590C4925F}"/>
          </ac:spMkLst>
        </pc:spChg>
      </pc:sldChg>
      <pc:sldChg chg="modSp mod">
        <pc:chgData name="Jeff Young" userId="0c20932148f593a9" providerId="LiveId" clId="{FFB3C2E5-DBF4-406A-9187-559D4803D80B}" dt="2021-10-13T23:57:06.462" v="68" actId="20577"/>
        <pc:sldMkLst>
          <pc:docMk/>
          <pc:sldMk cId="2831078286" sldId="339"/>
        </pc:sldMkLst>
        <pc:spChg chg="mod">
          <ac:chgData name="Jeff Young" userId="0c20932148f593a9" providerId="LiveId" clId="{FFB3C2E5-DBF4-406A-9187-559D4803D80B}" dt="2021-10-13T23:57:06.462" v="68" actId="20577"/>
          <ac:spMkLst>
            <pc:docMk/>
            <pc:sldMk cId="2831078286" sldId="339"/>
            <ac:spMk id="2" creationId="{346EA146-1753-4296-86A3-048590C4925F}"/>
          </ac:spMkLst>
        </pc:spChg>
      </pc:sldChg>
      <pc:sldChg chg="modSp mod">
        <pc:chgData name="Jeff Young" userId="0c20932148f593a9" providerId="LiveId" clId="{FFB3C2E5-DBF4-406A-9187-559D4803D80B}" dt="2021-10-13T23:54:41.825" v="60" actId="20577"/>
        <pc:sldMkLst>
          <pc:docMk/>
          <pc:sldMk cId="2658960328" sldId="346"/>
        </pc:sldMkLst>
        <pc:spChg chg="mod">
          <ac:chgData name="Jeff Young" userId="0c20932148f593a9" providerId="LiveId" clId="{FFB3C2E5-DBF4-406A-9187-559D4803D80B}" dt="2021-10-13T23:54:14.389" v="21" actId="6549"/>
          <ac:spMkLst>
            <pc:docMk/>
            <pc:sldMk cId="2658960328" sldId="346"/>
            <ac:spMk id="3" creationId="{A360C1A3-C637-4EE8-B485-00C63DA394AE}"/>
          </ac:spMkLst>
        </pc:spChg>
        <pc:spChg chg="mod">
          <ac:chgData name="Jeff Young" userId="0c20932148f593a9" providerId="LiveId" clId="{FFB3C2E5-DBF4-406A-9187-559D4803D80B}" dt="2021-10-13T23:54:41.825" v="60" actId="20577"/>
          <ac:spMkLst>
            <pc:docMk/>
            <pc:sldMk cId="2658960328" sldId="346"/>
            <ac:spMk id="4" creationId="{008E7C4E-CF78-49C2-8230-35A3C4BFF008}"/>
          </ac:spMkLst>
        </pc:spChg>
      </pc:sldChg>
      <pc:sldChg chg="modSp mod">
        <pc:chgData name="Jeff Young" userId="0c20932148f593a9" providerId="LiveId" clId="{FFB3C2E5-DBF4-406A-9187-559D4803D80B}" dt="2021-10-13T23:56:55.292" v="67" actId="6549"/>
        <pc:sldMkLst>
          <pc:docMk/>
          <pc:sldMk cId="551849042" sldId="347"/>
        </pc:sldMkLst>
        <pc:spChg chg="mod">
          <ac:chgData name="Jeff Young" userId="0c20932148f593a9" providerId="LiveId" clId="{FFB3C2E5-DBF4-406A-9187-559D4803D80B}" dt="2021-10-13T23:56:55.292" v="67" actId="6549"/>
          <ac:spMkLst>
            <pc:docMk/>
            <pc:sldMk cId="551849042" sldId="347"/>
            <ac:spMk id="2" creationId="{8005D20C-F081-4240-89B4-3F97D0D7C7E2}"/>
          </ac:spMkLst>
        </pc:spChg>
      </pc:sldChg>
      <pc:sldChg chg="modSp mod">
        <pc:chgData name="Jeff Young" userId="0c20932148f593a9" providerId="LiveId" clId="{FFB3C2E5-DBF4-406A-9187-559D4803D80B}" dt="2021-10-13T23:57:38.673" v="70" actId="6549"/>
        <pc:sldMkLst>
          <pc:docMk/>
          <pc:sldMk cId="1886296575" sldId="348"/>
        </pc:sldMkLst>
        <pc:spChg chg="mod">
          <ac:chgData name="Jeff Young" userId="0c20932148f593a9" providerId="LiveId" clId="{FFB3C2E5-DBF4-406A-9187-559D4803D80B}" dt="2021-10-13T23:57:38.673" v="70" actId="6549"/>
          <ac:spMkLst>
            <pc:docMk/>
            <pc:sldMk cId="1886296575" sldId="348"/>
            <ac:spMk id="2" creationId="{8E072C45-432D-49CD-B944-A80872226A3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08T18:37:19.358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33 110 537 0,'0'20'194'16,"0"-20"-22"-16,-33 8-207 16,33-8-84-16,0 0-42 0,7-30-22 15,17-1-8-15,13 4-2 16,-10-23 172-16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08T17:34:27.497"/>
    </inkml:context>
    <inkml:brush xml:id="br0">
      <inkml:brushProperty name="width" value="0.025" units="cm"/>
      <inkml:brushProperty name="height" value="0.025" units="cm"/>
      <inkml:brushProperty name="color" value="#FF0000"/>
    </inkml:brush>
  </inkml:definitions>
  <inkml:trace contextRef="#ctx0" brushRef="#br0">0 267 96 0,'0'0'57'0,"0"0"-8"16,0 0-6-16,0 0-9 16,0-10-5-16,0 10-7 15,12-8-6-15,-12 8-6 16,14-13-3-16,-5 4 0 15,2-2 0-15,1 2 5 16,0-3 16-16,1 4 4 16,-3 1 0-16,3-1 0 15,-3 1 0-15,-10 7-1 0,25-12-2 16,-12 5-5 0,1 1-17-16,1 2-4 15,1-3-1-15,2 3 1 16,-1-2-1-16,1 2 1 0,-3-1 4 15,2 2 3-15,-3-1 5 16,-1 1 1-16,-2 3 0 16,-11 0 1-16,22-2 0 15,-22 2-3-15,16 0-4 16,-16 0-2-16,18 3-6 16,-18-3 0-16,16 6-2 15,-16-6 0-15,16 3 1 0,-16-3-2 16,18 5 1-1,-18-5-1-15,17 4 1 16,-17-4-2-16,17 6 3 16,-17-6-2-16,13 9-1 0,-13-9 2 15,14 12-1-15,-14-12-1 16,11 13 1-16,-7-2-1 16,-4-3 1-16,5 1 1 15,-5 1-1-15,5 0 0 16,-5 0 0-16,6 0 1 15,-6 0 0-15,3-2-1 16,-3-1 2-16,5 2-2 16,-5-1 0-16,0-8 0 15,8 16 2-15,-8-16-2 16,7 14 1-16,-7-14 0 16,8 13-1-16,-8-13 0 15,11 13 1-15,-8-5 0 0,-3 0-1 16,9 0 0-16,-4 1 1 15,-2 3-2-15,4-3 2 16,0 3-1-16,-1 0 2 16,3 0-2-16,0-2 0 15,-1 2 1-15,4-1 1 16,-2-1-1-16,1-1 0 16,0-2-1-16,-1 2 1 15,1 0-2-15,0-1 2 16,2 2-1-16,0-3 0 15,0 3 0-15,1-3 0 16,-2 1 0-16,0-3 1 16,-12-5 1-16,25 10-1 0,-25-10 0 15,21 7 2-15,-21-7-2 16,20 7 1-16,-20-7-1 16,18 3 2-16,-18-3-1 15,20 0 2-15,-20 0-2 16,17 0 2-16,-17 0-1 15,20 0 1-15,-20 0 1 16,19-5 0-16,-19 5 0 16,18-6 0-16,-18 6-1 15,18-8 0-15,-18 8 2 16,18-9-3-16,-18 9 1 16,15-11-1-16,-15 11-1 15,16-16 0-15,-10 8-1 0,0-1 1 16,1-1-1-16,-1 1 0 15,1-3 0-15,-1-1-1 16,1-1 2 0,1 1-1-16,-1-2 1 0,1 1-1 15,0 1 1-15,0 0-2 16,-1 0 1-16,3 2 0 16,-5 3 1-16,3-1-1 15,-1 2 0-15,-1-2 2 16,0-1-1-16,1 1 0 15,-2-2 1-15,2 0-2 16,-1 0 1-16,0-1-1 16,2-1 1-16,0 1-2 0,0 3 2 15,0-3-1-15,1 2 1 16,0 0-1 0,0 1 2-16,-9 9-2 15,16-15 0-15,-16 15-1 0,15-10 1 16,-15 10 0-16,15-11 0 15,-15 11-1-15,13-6-2 16,-13 6 2-16,15-9 1 16,-15 9 0-16,16-4 0 15,-16 4 1-15,14-4-1 16,-14 4 2-16,13-2-1 16,-13 2-1-16,15 0 1 0,-15 0-2 15,16 0 0-15,-16 0 0 16,16 0 0-1,-2 0 0-15,-3 0 1 16,2 2 0-16,1-2-1 16,0 0 1-16,1 0 1 0,-1 0 0 15,1 0-1-15,-15 0 1 16,21 5-1-16,-21-5-1 16,20 2 1-16,-20-2-1 15,12 6-2-15,-12-6-1 16,11 8 0-16,-11-8 0 15,10 7 1-15,-10-7 0 16,10 14-1-16,-10-14 2 0,10 13 1 16,-10-13 0-16,11 14 0 0,-5-6 1 15,-6-8-1-15,9 14 0 16,-5-5 1-16,0-1-2 16,-4 1 1-16,7 0 1 15,-7 1-1-15,6 0-1 16,-6-1 0-16,4 2 2 15,-4 1-2-15,4-2 2 16,-4 1-1-16,6-1 0 16,-6 0 0-16,3-1 1 15,-3 0-1-15,7-1 0 16,-7 1 1-16,7-1 0 16,-7-2-1-16,7 3 0 0,-1-1-1 15,-3 2 2-15,3-3-2 16,0 1 1-16,-6-8 0 15,10 11 0-15,-10-11 0 16,12 16 1-16,-12-16-1 16,11 13 2-16,-4-5-1 15,-2 0 0-15,4 0-1 16,-3-1 2-16,3 1 0 16,-9-8 0-16,19 14 1 15,-19-14-1-15,22 9 0 16,-22-9 1-16,23 5-1 15,-10-5 1-15,-13 0-1 0,19 5-1 16,-19-5 1-16,15 0 0 16,-15 0 0-16,14 0 1 15,-14 0 0 1,0 0 1-16,18-5-1 0,-18 5 1 16,12-3 2-16,-12 3-1 15,18-7 0-15,-18 7-2 16,20-7 2-16,-20 7-3 15,22-11 1-15,-22 11-1 16,22-10-1-16,-22 10 0 16,17-9 1-16,-17 9-1 15,16-8 0-15,-16 8-1 16,14-9 2-16,-14 9-1 0,14-9 2 16,-14 9-2-16,16-13 0 15,-11 5 0-15,5 0 1 16,0-1-1-1,-1-2 1-15,0 0-1 0,4 0 1 16,-3 1-1-16,-3-1 1 16,4 1 0-16,-6-1 0 15,2 3 0-15,-1-1 0 16,0 2-2-16,-6-1 1 16,8-1-1-16,-1 0 1 15,-4-1 0-15,3 1 0 16,0-2 0-16,-2 0 0 31,3-1-1-31,0 1 0 0,0 0 1 0,1 0-1 16,0-1 1-1,0 1 1-15,4 2-2 16,-4-1 1-16,0 3-1 16,-1-3 2-16,2 1 0 0,0 1 0 15,1 2 1-15,0-3-2 16,-1 0 0-16,1 1 1 15,2 0 1-15,-12 8-2 16,18-11 0-16,-18 11 1 16,15-9-2-16,-15 9 1 15,15-6 0-15,-15 6 0 16,14-3-1-16,-14 3 1 0,15-3 1 16,-15 3-2-1,15 0 2-15,-15 0 0 16,16 0 0-16,-16 0 0 15,11 0-1-15,-11 0 0 0,13 3-1 16,-13-3-1-16,13 6-1 16,-13-6 1-16,0 0-1 15,16 9-2-15,-16-9 2 16,11 8 1-16,-11-8 0 16,12 8 0-16,-12-8 0 15,7 9 0-15,-7-9 1 16,8 11 1-16,-8-11-1 15,5 13-1-15,-5-13 2 16,7 11-2-16,-7-11 3 16,6 11-1-16,-6-11-1 15,6 15-1-15,-6-15 2 16,0 12-2-16,2-3 2 0,-2-1-1 16,0 3-1-16,0-1 1 15,0 0 1-15,0 0-1 16,0 0 0-16,0 0 1 15,0-2 0-15,0 2-2 16,0-3 2-16,0-7 0 16,0 15 0-16,0-15 0 15,0 12 0-15,0-4-2 16,0-8 3-16,6 13-2 16,-6-5 1-16,0-8-2 15,8 15 0-15,-8-15 0 16,8 12 2-16,-8-3-1 15,0-9-1-15,13 17 0 0,-9-9 2 16,1 2-1-16,4 0 2 16,-3 0-1-16,3 1 0 15,-2-2 1-15,2 1 0 16,-2-1-1-16,2-1-1 16,-9-8 1-16,16 12 1 15,-16-12-2-15,14 7 2 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6:07.07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fitToCurve" value="1"/>
    </inkml:brush>
  </inkml:definitions>
  <inkml:trace contextRef="#ctx0" brushRef="#br0">87 0 58 0,'-22'-2'117'0,"22"2"3"16,0 0-9-16,0 0-10 15,0 0-5-15,0 0-16 16,0 0-5-16,-19 0-18 0,19 0-22 16,0 0-42-16,0 0-2 15,-7 14 1 1,7-14 2-16,0 0 5 0,0 0 3 15,0 0 2-15,0 0-1 16,0 0 0-16,0 0 0 16,0 0 1-1,0 0 1-15,0 0 8 0,7 29-7 16,-7-29 3-16,37 30-5 16,-8-10 3-16,11 5-7 15,12-1 3-15,6 2-4 16,8-10-6-16,1 1 2 15,2 1 1-15,-2-9 0 16,-6 5 3-16,-6-5 2 16,-9 4 2-16,-13-5 2 15,-8 5-6-15,-7-7-1 0,-18-6-3 16,11 19 1 0,-11-19 1-16,-22 17-1 15,3-11-1-15,-13-6 0 0,0 4 6 16,-5-4 2-16,0 0 2 15,-4 8-2-15,0-8-3 16,2 8-2-16,0-5 1 16,-3 17 0-16,-4 2-2 15,-6 3 0-15,-3 14-1 16,0-6 4-16,4 7 1 16,3-3 2-16,6-5 0 15,8-5-1-15,9-8-2 16,25-19-104-16,0 0-43 0,0 0-17 15,0 0-5 1,44-27-2-16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53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50 15 0,'0'0'21'16,"0"0"-7"-16,0 0 9 16,0 0 28-16,0 0 8 15,0 0 1-15,20-6 3 16,-20 6 2-16,0 0 12 15,21 0 11-15,-21 0-8 16,30 6-32-16,-12 2-4 16,9-5-4-16,5 4-4 15,9-3-6-15,11-4-13 16,7 4-14-16,10-4-2 16,6-5 1-16,6-1-1 15,-2 2-2-15,2-1 0 0,-7-1 3 16,-8 6-2-16,-12 0-1 15,-3 0 1-15,-12 6 0 16,-11-3 0-16,-5 3 2 16,-7 0-1-16,1-6 0 15,0 5-42-15,1-5-52 16,5-8-31-16,7 1-21 16,-5-10-18-16,12-1-1 15,-13-8 53-15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48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0 383 96 0,'0'0'57'0,"0"0"-8"16,0 0-6-16,0 0-9 16,0-15-5-16,0 15-7 15,15-13-6-15,-15 13-6 16,18-21-3-16,-6 7 0 15,2-2 0-15,1 1 5 16,0-4 16-16,3 6 4 16,-6 2 0-16,5-2 0 15,-4 3 0-15,-13 10-1 0,32-19-2 16,-16 8-5 0,2 1-17-16,1 4-4 15,3-4-1-15,1 3 1 16,-2-3-1-16,3 4 1 0,-5-2 4 15,2 3 3-15,-3-1 5 16,-1 2 1-16,-2 4 0 16,-15 0 1-16,27-3 0 15,-27 3-3-15,21 0-4 16,-21 0-2-16,23 4-6 16,-23-4 0-16,20 9-2 15,-20-9 0-15,22 5 1 0,-22-5-2 16,23 8 1-1,-23-8-1-15,21 6 1 16,-21-6-2-16,22 9 3 16,-22-9-2-16,17 15-1 0,-17-15 2 15,18 18-1-15,-18-18-1 16,13 22 1-16,-7-6-1 16,-6-3 1-16,6 1 1 15,-6 3-1-15,6-2 0 16,-6 1 0-16,8-1 1 15,-8 0 0-15,4-2-1 16,-4-2 2-16,6 3-2 16,-6-1 0-16,0-13 0 15,11 25 2-15,-11-25-2 16,9 21 1-16,-9-21 0 16,11 22-1-16,-11-22 0 15,13 19 1-15,-8-6 0 0,-5 1-1 16,11-2 0-16,-5 2 1 15,-2 4-2-15,5-2 2 16,0 1-1-16,-2 3 2 16,5-2-2-16,-1-2 0 15,-1 2 1-15,6 0 1 16,-3-3-1-16,1 0 0 16,0-4-1-16,-1 4 1 15,1-1-2-15,0-2 2 16,3 3-1-16,-1-3 0 15,1 3 0-15,1-4 0 16,-3 3 0-16,1-7 1 16,-16-7 1-16,32 15-1 0,-32-15 0 15,27 12 2-15,-27-12-2 16,26 11 1-16,-26-11-1 16,23 4 2-16,-23-4-1 15,25 0 2-15,-25 0-2 16,23 0 2-16,-23 0-1 15,25 0 1-15,-25 0 1 16,24-8 0-16,-24 8 0 16,24-9 0-16,-24 9-1 15,23-14 0-15,-23 14 2 16,23-14-3-16,-23 14 1 16,19-16-1-16,-19 16-1 15,20-25 0-15,-12 13-1 0,0-3 1 16,1 0-1-16,-1 0 0 15,1-3 0-15,-2-2-1 16,3-4 2 0,0 5-1-16,-1-6 1 0,1 4-1 15,0-1 1-15,0 3-2 16,-1-2 1-16,5 5 0 16,-8 2 1-16,4 0-1 15,-1 3 0-15,-1-3 2 16,0-1-1-16,0 1 0 15,-2-4 1-15,3 1-2 16,-1 0 1-16,1-2-1 16,0-1 1-16,2 1-2 0,-1 4 2 15,0-2-1-15,2 1 1 16,-1-1-1 0,1 3 2-16,-12 14-2 15,20-23 0-15,-20 23-1 0,19-16 1 16,-19 16 0-16,20-17 0 15,-20 17-1-15,17-10-2 16,-17 10 2-16,19-13 1 16,-19 13 0-16,20-8 0 15,-20 8 1-15,18-6-1 16,-18 6 2-16,17-3-1 16,-17 3-1-16,19 0 1 0,-19 0-2 15,21 0 0-15,-21 0 0 16,21 0 0-1,-4 0 0-15,-3 0 1 16,3 3 0-16,1-3-1 16,0 0 1-16,1 0 1 0,-2 0 0 15,3 0-1-15,-20 0 1 16,27 9-1-16,-27-9-1 16,26 3 1-16,-26-3-1 15,16 9-2-15,-16-9-1 16,13 13 0-16,-13-13 0 15,13 12 1-15,-13-12 0 16,13 20-1-16,-13-20 2 0,13 21 1 16,-13-21 0-16,14 22 0 0,-6-9 1 15,-8-13-1-15,11 21 0 16,-5-7 1-16,-2-1-2 16,-4 2 1-16,9-2 1 15,-9 2-1-15,8 2-1 16,-8-2 0-16,6 2 2 15,-6 0-2-15,4 0 2 16,-4 0-1-16,8-1 0 16,-8-1 0-16,4 0 1 15,-4-1-1-15,9-2 0 16,-9 3 1-16,9-3 0 16,-9-2-1-16,9 3 0 0,-1 0-1 15,-4 2 2-15,4-3-2 16,-1 1 1-16,-7-13 0 15,12 18 0-15,-12-18 0 16,16 23 1-16,-16-23-1 16,14 21 2-16,-5-9-1 15,-3 0 0-15,6 2-1 16,-4-3 2-16,4 1 0 16,-12-12 0-16,24 22 1 15,-24-22-1-15,28 15 0 16,-28-15 1-16,29 8-1 15,-12-8 1-15,-17 0-1 0,24 7-1 16,-24-7 1-16,20 0 0 16,-20 0 0-16,17 0 1 15,-17 0 0 1,0 0 1-16,23-7-1 0,-23 7 1 16,17-5 2-16,-17 5-1 15,22-11 0-15,-22 11-2 16,26-12 2-16,-26 12-3 15,29-16 1-15,-29 16-1 16,28-16-1-16,-28 16 0 16,21-14 1-16,-21 14-1 15,21-13 0-15,-21 13-1 16,18-14 2-16,-18 14-1 0,18-15 2 16,-18 15-2-16,20-19 0 15,-14 5 0-15,8 2 1 16,-2-3-1-1,0-2 1-15,0 1-1 0,5-2 1 16,-5 3-1-16,-2-4 1 16,3 4 0-16,-7-1 0 15,4 2 0-15,-3 0 0 16,1 4-2-16,-8-3 1 16,10-1-1-16,-1-1 1 15,-4 0 0-15,2 0 0 16,1-1 0-16,-4-2 0 31,6 0-1-31,-2 1 0 0,1-1 1 0,2 2-1 16,0-5 1-1,-1 4 1-15,5 3-2 16,-5-1 1-16,0 3-1 16,0-3 2-16,1 2 0 0,1-1 0 15,0 5 1-15,1-6-2 16,-1 2 0-16,0 0 1 15,3 1 1-15,-15 12-2 16,24-18 0-16,-24 18 1 16,20-14-2-16,-20 14 1 15,18-9 0-15,-18 9 0 16,18-4-1-16,-18 4 1 0,20-5 1 16,-20 5-2-1,19 0 2-15,-19 0 0 16,20 0 0-16,-20 0 0 15,15 0-1-15,-15 0 0 0,16 3-1 16,-16-3-1-16,17 10-1 16,-17-10 1-16,0 0-1 15,21 15-2-15,-21-15 2 16,13 11 1-16,-13-11 0 16,16 14 0-16,-16-14 0 15,9 14 0-15,-9-14 1 16,10 17 1-16,-10-17-1 15,6 20-1-15,-6-20 2 16,9 18-2-16,-9-18 3 16,8 18-1-16,-8-18-1 15,8 22-1-15,-8-22 2 16,0 19-2-16,2-5 2 0,-2 0-1 16,0 2-1-16,0-1 1 15,0 2 1-15,0-1-1 16,0-1 0-16,0 2 1 15,0-5 0-15,0 2-2 16,0-2 2-16,0-12 0 16,0 23 0-16,0-23 0 15,0 19 0-15,0-6-2 16,0-13 3-16,8 20-2 16,-8-6 1-16,0-14-2 15,10 23 0-15,-10-23 0 16,11 19 2-16,-11-5-1 15,0-14-1-15,16 26 0 0,-11-13 2 16,2 2-1-16,4 1 2 16,-3 0-1-16,4 1 0 15,-4-2 1-15,5 1 0 16,-5-2-1-16,4-2-1 16,-12-12 1-16,21 19 1 15,-21-19-2-15,18 11 2 16,-18-11 0-16,19 5 2 15,-19-5 1-15,21 0 1 16,-21 0-1-16,24 0 0 16,-24 0 0-16,23-6 0 15,-23 6-1-15,26-6-1 16,-26 6-1-16,20-9 1 0,-20 9 0 16,23-11-1-16,-23 11 0 15,27-14 0-15,-12 7 1 16,2-1-1-16,0 1 0 15,-3-1 0-15,-14 8-1 16,29-9 0-16,-29 9 1 16,21-10-1-16,-21 10-1 15,16-11 1-15,-16 11-1 16,12-12 2-16,-12 12-1 16,15-14-1-16,-15 14 2 15,14-21-1-15,-14 21 0 16,17-21 0-16,-17 21 1 15,14-21-1-15,-4 7 1 0,0 1 1 16,4-1-1-16,-3 4-2 16,-1-5 2-16,1-3-1 15,-1 3 0 1,0-3 0-16,0 2 0 0,-1 1 0 16,-2 0 1-16,-2-2-2 15,1 2 2-15,-6 0-1 16,7 1 0-16,-7 0-1 15,5 1 1-15,-5-2 1 16,7 1-1-16,-7-1 1 16,5 2 0-16,-5-1-1 15,7-1 2-15,-7 1-1 0,10-1 1 16,-4 2-1-16,-1-1 0 16,3 0-1-1,1 2 0-15,0-3 0 16,-9 15 1-16,12-21-3 0,-12 21 3 15,12-20-2-15,-12 20 1 16,11-16 0-16,-11 16 1 16,0 0-2-16,18-16 2 15,-18 16-1-15,0 0-1 16,17-11 2-16,-17 11-1 16,0 0-1-16,0 0 1 15,0 0 0-15,0 0 0 16,0 0 1-16,0 0 1 15,0 0-1-15,14-9 1 16,-14 9 1-16,0 0-1 16,0 0-1-16,0 0 0 15,18-8 0-15,-18 8-2 0,0 0 0 16,17-5 1-16,-17 5-1 16,0 0 0-16,0 0-3 15,0 0 1-15,0 0 0 16,0 0 1-16,0 0 1 15,0 0-1-15,0 0-17 16,19 8-66-16,-19-8-22 16,0 0-25-16,29-8-19 15,-17-5-8-15,10 7-2 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49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11 0 135 0,'-18'0'51'0,"18"0"-5"15,0 0-5-15,0 0-7 16,0 0 1-16,0 0 6 16,0 0 9-16,0 0 7 15,0 0-2-15,0 0-1 16,0 0-2-16,0 0 1 16,0 0-7-16,0 0-16 15,21 7-20-15,-3-2-8 0,6 1-1 16,5 3 0-16,2 3-1 15,3-1 3-15,4 4 5 16,-1 0-6-16,-4-2 6 16,3 2-5-16,-5-1 3 15,-3 2-3-15,-7-3 3 16,-3 4-4-16,2-2-2 16,-10 1 1-16,2-3-2 15,0 0 3-15,-12-13-2 16,17 19 2-16,-17-19-2 15,18 11 0-15,-18-11 0 16,0 0 1-16,13 6 1 16,-13-6-2-16,0 0 1 0,0 0 0 15,0 0 1-15,0 0-1 16,0 0 0-16,0 0-1 16,0 0-1-16,0 0 0 15,0 0 1-15,0 0-2 16,0 0 1-16,0 0 0 15,0 0-1-15,0 0 1 16,0 0 0-16,0 0 0 16,0 0-2-16,0 0 2 15,-23 15 0-15,3-4-1 16,-7 0 1-16,0 2 0 16,-4 2 1-16,0 0 1 0,-2 1 1 15,3-1 2-15,3-2-2 16,1-4 1-16,7 2-1 31,5-7-14-31,14-4-70 16,-15 15-42-16,15-15-35 15,0 0-3-15,17 0-3 16,2-4 27-16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fitToCurve" value="1"/>
    </inkml:brush>
  </inkml:definitions>
  <inkml:trace contextRef="#ctx0" brushRef="#br0">0 174 31 0,'12'-7'12'16,"-12"7"-3"-16,0 0-4 0,0 0-3 15,0 0 0-15,0 0 0 16,0 0-2-1,0 0 4-15,0 0-3 16,0 0 1-16,0 0 0 0,0 0 0 16,0 0-1-16,0 0 1 15,14-4 0-15,-14 4-1 16,0 0 2-16,0 0-2 16,0 0 1-16,0 0 1 15,20-4 0-15,-20 4 1 16,0 0 2-16,0 0 12 15,23-6 0-15,-23 6 2 0,0 0-3 16,15-5 3 0,-15 5-2-16,0 0 2 15,0 0-4-15,18 0-13 16,-18 0 1-16,0 0-2 0,0 0 0 16,19 0-2-16,-19 0 1 15,0 0-1-15,20 0 1 16,-20 0-1-16,0 0 0 15,20 0 1-15,-20 0 1 16,0 0 3-16,21 0-1 16,-21 0 2-16,0 0-1 15,19 3 2-15,-19-3-1 16,0 0 2-16,22 3-3 16,-22-3-2-16,16 3-1 15,-16-3-1-15,18 4 1 16,-18-4 0-16,15 3 0 15,-15-3-1-15,17 4 2 0,-17-4 0 16,16 4 6-16,-16-4 28 16,0 0 10-16,25 8 5 15,-25-8 4-15,0 0 4 16,20 10-2-16,-20-10 2 16,15 9-6-16,-15-9-23 15,17 8-16-15,-17-8-1 16,15 10-8-16,-15-10 0 15,15 7-4-15,-15-7 2 16,14 11-2-16,-14-11-4 16,15 11 5-16,-15-11-4 15,12 13 2-15,-12-13-1 16,10 13 2-16,-10-13 0 0,9 14-2 16,-9-6 1-16,0-8 0 15,12 12-1-15,-12-12 2 16,8 13 0-16,-8-13-2 15,8 15-1-15,-8-15 2 16,5 11-1-16,-5-11-1 16,8 10 1-16,-8-10-1 15,8 10-1-15,-8-10 4 16,4 10-3-16,-4-10 1 16,6 13 1-16,-6-13-1 15,0 13 1-15,0-13-1 16,6 13 0-16,-6-13-1 15,0 16 1-15,8-7-1 0,-8-1 3 16,4-1-3-16,-4 5 4 16,5-5-3-16,-5 3 0 15,7-1 1-15,-7-1 0 16,7 1 0-16,-7 0-3 16,0 3 2-16,6-2-1 15,-6 3 1-15,0-1 0 16,6 0 1-16,-6 4-1 15,5-4-1 1,-5 1 1-16,6-2 0 0,-6 1 0 16,8-2 0-16,-8-2 1 15,4 2-3-15,-4-1 3 16,8-1-2-16,-8-1 1 16,4 3 0-16,4-3-2 15,-8 3 3-15,7-1-6 16,-7 0 6-16,10-1-7 15,-10 1 8-15,8 0-7 0,-8-9 6 16,10 16-5-16,-10-16 4 16,8 15 0-16,-1-6 0 15,-7-1 1-15,7 1-2 16,0 1 1-16,-2-1 1 16,1-1 0-16,2 1-2 15,-2 1 1-15,1 2 0 16,2-1 0-16,-1-1-1 15,1 2 4-15,-3-2-4 16,3 2 2-16,-2-1-1 16,1-1 2-16,1 0-2 15,-3-1 0-15,4-1 1 16,-10-8 0-16,18 14 0 16,-18-14-1-16,20 11 0 15,-20-11 2-15,21 11-1 16,-21-11 2-16,19 10-2 15,-19-10 2-15,22 7 0 16,-22-7-2-16,23 3-3 16,-23-3 0-16,25-2-1 15,-25 2-1-15,26-9 0 16,-26 9-1-16,23-12 0 16,-9 3 1-16,-3 0 2 15,1 1 1-15,0-2 0 16,-5 1 0-16,2-1 1 15,0 1-1-15,-4 1-2 0,4-2 3 16,-5-1 0-16,-4 1-1 16,6-2-1-16,-6 1 1 15,7-4 0-15,-7 4 0 16,0-2 1-16,0-1 0 16,4 3 1-16,-4-5 2 15,0 2 0-15,0 1 0 16,0-2-2-16,0 1 4 15,-4-1-5-15,4 0 4 16,0 0-5-16,-7 1 2 16,7-1-2-16,0 1 2 15,0 1-2-15,0 0 3 16,0-3-1-16,-4 3-1 0,4-3 2 16,0-1-3-16,0 2 3 15,0-1-2-15,4 0 0 16,-4 1-2-16,0 0 2 15,7 1 0-15,-7-1 1 16,0 1-1-16,4-1 0 16,-4 1-1-16,0-1 1 15,0 2 0-15,6-4-1 16,-6 3-1-16,0 0 1 16,0 1 0-16,0-1 0 15,0 1 0-15,0 1 0 16,0-2 1-16,0 3 0 0,0-3 1 15,0 2 1-15,-6 0-2 16,6 1 3-16,0 1-2 16,0 0 1-16,-4 0-2 15,4 2 1 1,0 8-1-16,0-17 0 0,0 17 0 16,0-13-1-16,0 13 1 15,4-12-1-15,-4 12 1 16,6-13 0-16,-6 13-1 15,12-10 1-15,-12 10-2 16,9-9 2-16,-9 9-1 16,15-9 1-16,-15 9 0 15,15-9 0-15,-15 9 0 0,20-11 2 16,-20 11-2-16,0 0 1 16,17-10 0-16,-17 10 0 15,0 0 1 1,0 0-1-16,0 0 1 0,0 0 0 15,0 0-1-15,17 0-1 16,-17 0 1-16,0 0 0 16,18 6-1-16,-18-6 0 15,17 0 0-15,-17 0 2 16,20 5 1-16,-20-5 0 16,22 7 3-16,-22-7-2 15,17 10 1-15,-17-10-1 16,16 10 0-16,-16-10-2 0,19 16 0 15,-13-8-2 1,1 1 0-16,0-3-1 16,-2 4 1-16,4-1-2 15,-2 0 1-15,1-1 0 0,1 3 1 16,-3-1-1-16,3 0-1 16,-4 3 0-16,1 0-1 15,0-1 2-15,0 4-1 16,-6-3 2-16,4 3-2 15,-4-2 1-15,6 3 0 16,-6-4 0-16,0 2 2 16,6-2-2-16,-6 2 1 15,0-3-1-15,0 3 0 16,0 0 1-16,0 0 1 16,0-2-1-16,-6 5 1 15,6-3-1-15,0-1 1 16,0 2-2-16,0-4 2 0,0 0-1 15,0 1 0-15,0-1-1 16,6-1 1-16,-6-1-1 16,0 0 1-16,0-1 0 15,5 2 0-15,-5-1 1 16,0-1-1-16,0 3 1 16,0-3 1-16,0 2-2 15,0 0 3-15,0 1-3 16,0-3-2-16,0 2 4 15,0-1-8-15,0-1 7 16,0 2-8-16,0-3 8 16,6 2-7-16,-6 0 7 15,6 0-4-15,-6-2 2 0,6 2 2 16,-6 0-2-16,6 0 2 16,-6-2-2-16,6 0 2 15,-6 1-2-15,5-2 1 16,-5-7 2-16,6 13 0 15,-6-13-3-15,7 13 1 16,-1-5 1-16,-1 3-1 16,-5-3 0-16,9 1 0 15,-9 2-1-15,8-1-1 16,-8-1 3-16,8 0-1 16,-2-1 2-16,-6-8-3 15,9 12 3-15,-9-12-1 16,11 11-1-16,-11-11 1 0,13 11-1 15,-13-11 2-15,15 17-5 16,-6-7 6-16,0 1-3 16,1 0 1-16,1 0 0 15,-2-1 0-15,-9-10 0 16,21 13-2-16,-21-13 1 16,21 0-4-16,-21 0 3 15,28-10-2-15,-15-1 0 16,3-2 0-16,-3 0 0 15,-1-2 0-15,2 1 2 16,-4-1 0-16,-1 1 0 16,-3 3 0-16,-2-1-1 0,1 0 2 15,-5-1-1-15,6 3 0 16,1-5 2-16,-7 0-1 16,10-3 1-16,-10-1-2 15,10-3 2 1,-5-3 2-16,1 1-4 0,0-1 5 15,-2 1-4-15,-4 1 5 16,9 1-6-16,-9 3 6 16,6-1-6-16,-6 3 0 15,8-2 2-15,-2 2-2 16,-6-1 1-16,6 2-1 16,-6-3 2-16,0 0-2 15,0 0 1-15,0 1 0 0,0 0 1 16,0 0 0-16,0 1-2 15,-6 3 0-15,6-1 2 16,-8 2-2 0,8-4 3-16,0 4-2 0,-6-4-1 15,6-1 0-15,0 3 1 0,0-2 0 16,0-2 0-16,0 2 0 16,0-2 0-16,0 2 1 15,0 2-1-15,0 0 1 16,0 2-1-16,0 3 1 15,0 0-1-15,6 1-1 16,-6 1 1-16,0-1-2 16,0 9 2-16,4-14-1 0,-4 14 0 15,0-10 0-15,0 10 0 16,8-7 0-16,-8 7 0 16,0 0 1-16,0 0 0 15,20-11-1-15,-20 11 2 16,18-6-2-16,-18 6 2 15,21-9 0-15,-21 9 0 16,24-9 0-16,-24 9 2 16,17-3 0-16,-17 3 1 15,0 0 2-15,0 0-1 16,16 3 1-16,-16-3 0 16,0 0-1-16,9 12-4 0,-9-12 1 15,0 0-2-15,17 9 0 16,-17-9-1-16,15 6 0 15,-15-6 0-15,20 2 0 16,-20-2 1-16,18 7 1 16,-18-7-2-16,17 11 0 15,-17-11 0-15,14 16 1 16,-8-6 0-16,0 0 1 16,-6 1 1-16,8-1-3 15,-8 0 3-15,6-1 0 16,-6 2 0-16,6-2-1 15,-6 1-2-15,7 0-1 16,-1 1 1-16,0 2-1 0,-1-2 0 16,-1 1 1-16,2-1-1 15,-6 2 1-15,10 0 0 16,-10-2 1-16,6 5-1 16,-6-3 1-16,0 5-1 15,6-4 1-15,-6 2-2 16,0-3 3-16,6 2 1 15,-6-3-2-15,4-1 3 16,-4 1-3-16,7-1 0 16,-2 0 2-16,-5-1-3 15,9 1 1-15,-3 4-2 16,-2-2 3-16,-4 2-3 16,8 0 6-16,-8 3-5 0,6-1 1 15,-6-1-1-15,0-1 2 16,0 2 0-1,0-4-1-15,0 2 0 16,0-3-2-16,0-1 3 0,-6 0-6 16,6 0 7-16,0-1-7 15,0 0 4-15,0 0-6 16,8-1 7-16,-8 1-5 16,0-2 4-16,4 1 2 15,-4 3-2-15,0-2 1 16,0 2 0-16,0-1 2 15,0 3-5-15,0-2 3 16,0-1-1-16,0-1 1 0,0-2 0 16,0-8 0-1,0 13 1-15,0-13-1 16,7 7 3-16,-7-7-1 16,8 10-2-16,-8-10 2 0,9 11-2 15,-9-11 1-15,11 14-2 16,-11-14 3-16,11 15-4 15,-11-15 2-15,8 11 0 16,-3-3 0-16,-5-8 0 16,12 13-1-16,-12-13 1 15,10 15 0-15,0-8 1 16,-8 1-2-16,6 0 2 16,-8-8-2-16,13 14 2 15,-13-14 1-15,12 12-1 16,-12-12 1-16,0 0 0 15,20 7 0-15,-20-7 0 16,0 0 0-16,19 0-2 0,-19 0 2 16,0 0-2-16,22 0 1 15,-22 0-2-15,23 0-1 16,-23 0-1-16,28-4-1 16,-9 1 1-16,-4-4-3 15,7-1 3-15,-3-3-2 16,4-1 1-16,-3-1 0 15,-4-4 1-15,2 2 1 16,-3 0 1-16,-3-2-1 16,-1 4 1-16,-4-1-2 15,2 0 2-15,-5-2 0 16,3 2 1-16,-3-2 0 0,2-1 0 16,-1 2-1-16,1-3 2 15,-1 1 3-15,1-3-4 16,1 1 4-16,-3-1-5 15,2 0 4-15,-1-1-2 16,1 0 4-16,-6 0-4 16,7 3 0-16,-2-1-1 15,-5 0 0-15,6 2 0 16,-6 0 0-16,5 2 0 16,-5 2 0-16,0-2-1 15,0 2 2-15,-5 1 0 16,5-2-1-16,-6 2 2 15,6-1 0-15,-7-4-2 0,7-1-1 16,0 0 3-16,0-1-4 16,0-1 2-16,0 1 0 15,0-1 1-15,0 2-3 16,0 1 2-16,6 2 1 16,-6 0-2-16,0 2 2 15,0 2-2-15,0 1 2 16,0-4-2-16,0 5 1 15,7-1 0-15,-7 1-2 16,5 2 3-16,-5 7-2 16,7-14 0-16,-7 14-1 15,8-10 2-15,-8 10 0 16,4-8 1-16,-4 8-1 0,6-8-2 16,-6 8 1-16,9-12 1 15,-9 4-3-15,6 2 3 16,0-3-1-16,2 1 1 31,-2-1-2-31,1 0 4 0,-7 9-1 16,15-11 1-16,-15 11 1 15,11-9-2-15,-11 9 0 16,0 0-1-16,14-9 1 16,-14 9 0-16,0 0-3 15,0 0 2-15,19-9-1 16,-19 9 2-16,0 0-2 15,22-5 1-15,-22 5 0 0,19 0 0 16,-19 0 4 0,18 0 0-16,-18 0 2 15,16 4-2-15,-16-4 2 16,13 12-1-16,-13-12 3 0,12 16-5 16,-5-7 0-16,-7-9-3 15,12 13-1-15,-12-13 2 16,14 15-1-16,-14-15 0 15,12 13-2-15,-12-13 2 16,11 14 0-16,-3-6-1 16,-4 2 3-16,4-2-4 15,0 1 2-15,-2 3-2 16,1-1 2-16,1 2-1 16,0-2 2-16,-3 4 0 15,3-2-2-15,-1 1 1 16,2 1-1-16,-5 0 0 15,2-2-1-15,-2 4 1 0,-4-2-2 16,7 2 1-16,-7-1 2 16,0 4-1-16,0-3 0 15,0 3 0-15,0-1 2 16,-5 0-2-16,5 0 3 16,0-1-2-16,0-2 0 15,-6 0 0-15,6-2 1 16,0 1-2-16,0-2 3 15,0-3-3-15,0 3 0 16,0-3 1-16,0 0 0 16,6 0 1-16,-6-1-2 15,5-1 2-15,-5 3-2 16,0-1 3-16,5 0-1 0,-5 0-3 16,0-1 4-16,6 2-3 15,-6-1 0-15,7-1 0 16,-7 1 1-16,4-1-2 15,-4 1-3-15,6-1 3 16,-6 0-4-16,0-9 6 16,0 15-3-16,0-7 4 15,0 3-6-15,0-2 5 16,0 1 1-16,0 1 0 16,0-1-2-16,0 1 1 15,-6-1 0-15,6-3-1 16,0 2 3-16,0-9-2 15,0 15 0-15,0-15-1 0,0 12 1 16,0-12 0-16,6 14 1 16,-6-14-2-16,6 14 2 15,-6-5-1-15,7 1 1 16,-1-2 0-16,-6 1-1 16,0-9 0-16,10 13 1 15,-10-13-1-15,6 11 0 16,-6-11 0-16,8 8 1 15,-8-8-1-15,8 9 1 16,-8-9-1-16,7 15 1 16,-7-7-1-16,8 1 1 15,-8 0 0-15,0-9 0 16,18 15-2-16,-18-15 2 0,10 10 0 16,-10-10-2-16,0 0 1 15,20 1 0-15,-20-1-1 16,16-1-2-1,-16 1 3-15,18-4-3 0,-18 4 3 16,18-4 0-16,-18 4 0 16,17 0 0-16,-17 0 0 15,20-2-1-15,-20 2-1 16,23-6-1-16,-23 6 0 16,22-12-2-16,-9 2 0 15,3 0 0-15,-4 0 2 16,4-4-1-16,-5 4 3 0,-3-2 0 15,2 1 1-15,0 1-2 16,-10 1 2-16,7-1-1 16,-7-1 1-1,5-3 0-15,-5-1 1 16,8-3-3-16,-4-1 3 0,-4-1 3 16,9-5-3-16,-1 1 3 15,-3-1-2-15,1 3 3 16,-1 0-6-16,-5-1 6 15,5 2-4-15,-5 4-2 16,0-2 1-16,0 2-1 16,0-3 0-16,0 1-1 15,6-2 2-15,-6 0-2 0,0-5 3 16,0 2-1 0,5-3 2-16,-5 1-2 15,6 1 2-15,-6-1-3 16,0 3 3-16,4-1-3 0,-4 4 3 15,0 0-3-15,0 2 1 16,6 2 2-16,-6 2-3 16,0-3 4-16,0 5-5 15,0 0 2-15,0-1-3 16,0 3 4-16,0 4-3 16,0 6 1-16,0-14 0 15,0 14-2-15,0-11 3 16,0 11-1-16,0-12 2 0,0 12-2 15,10-16 1 1,-10 16-1-16,9-13-1 16,-4 5 3-16,-5 8-1 15,15-11 1-15,-15 11-1 0,9-11 1 16,-9 11 0-16,12-15-1 16,-12 15 2-16,12-14-2 15,-12 14 1-15,15-16-1 16,-15 16 1-16,12-15-2 15,-12 15 2-15,10-8-2 16,-10 8 0-16,0 0 0 16,8-9 0-16,-8 9 0 15,0 0 0-15,0 0 1 16,0 0-1-16,15-5 1 16,-15 5 1-16,0 0 1 15,0 0-1-15,17 0 1 16,-17 0 0-16,0 0 0 0,0 0 2 15,17 0-1-15,-17 0-1 16,0 0-1-16,0 0 2 16,19 10-2-16,-19-10 1 15,15 6-1-15,-15-6-1 16,18 4 2-16,-18-4-2 16,20 8 2-16,-20-8-1 15,18 9 0-15,-18-9-2 16,13 10 3-16,-13-10 0 15,17 11-2-15,-17-11 0 16,18 14 1-16,-9-6 1 16,2 0 0-16,-2 3 0 15,-3 0-1-15,2 1 0 0,-2 0 2 16,-1 3 0-16,-5-1-3 16,8-2-1-16,-8 3 3 15,0-1-1-15,0 1-1 16,0-2 2-16,0 3-4 15,0-3 2-15,0 2 0 16,0-1 1-16,0 1-3 16,0-1 3-16,0 1-1 15,0-3 0-15,0 1 0 16,0 0 0-16,0-2 0 16,6 0 1-16,-6 3 0 15,0-1-2-15,0 3 2 16,-8-1-4-16,8 2 4 0,-9 0-2 15,9 0 1-15,-8-2-1 16,8 0 0-16,-8-2-1 16,8-3 3-1,0 1-2-15,0-1 2 0,0-1-2 16,0-9 0-16,0 15 1 16,0-15 1-16,0 13-1 15,0-13 0-15,0 15 0 16,0-7-1-16,0-1 1 15,0 3 0-15,0-2-1 16,0 1 0-16,0-2 1 16,0-7 0-16,-5 14-1 0,5-14 2 15,0 16-1-15,0-16 0 16,0 12 0 0,0-12-4-16,0 15 5 15,0-8-5-15,0-7 4 0,5 15-6 16,-5-15 6-16,0 13-5 15,0-13 5-15,6 14-1 16,-6-14-2-16,0 11 2 16,0-11 1-16,7 11 0 15,-7-11-1-15,0 10 2 16,0-10-1-16,9 11 1 16,-9-11-1-16,5 11 1 15,-5-11 0-15,6 10 2 0,-6-10-1 16,4 9-2-1,-4-9 1-15,10 9 0 16,-10-9 0-16,6 12-2 16,-6-12 2-16,11 13-2 0,-11-13 0 15,11 16 2-15,-11-16-3 16,12 13 3-16,-12-13-1 16,13 13 0-16,-13-13-1 15,11 9 2-15,-11-9-1 16,0 0 1-16,16 9 1 15,-16-9-1-15,0 0 0 16,20 11-1-16,-20-11 0 16,17 6 0-16,-17-6 0 15,16 7 1-15,-16-7-2 16,15 3-2-16,-15-3 4 16,0 0-1-16,24 6 0 15,-24-6 1-15,19 3-2 0,-19-3 1 16,16 4-1-16,-16-4 3 15,18 5-3-15,-18-5 2 16,0 0-1-16,17 2 0 16,-17-2-3-16,0 0-2 15,0 0-1-15,15-9 0 16,-15 9-1-16,16-11 1 16,-16 11 0-16,23-11-1 15,-23 11 5-15,27-14 1 16,-27 14 2-16,28-13 0 15,-28 13-1-15,23-10 0 16,-23 10 0-16,16-10-1 16,-16 10-2-16,10-15 1 0,-6 7-1 15,2-4 1-15,-6 1-1 16,8-2 0-16,-3-3 1 16,-5 2-1-16,7-2 3 15,-7-2 4-15,0 5-2 16,5-4 1-16,-5 1 0 15,0 2 3-15,7-3-3 16,-7 3 3-16,0-2-5 16,6-1-2-16,-6 0 1 15,0-3 0-15,4 0-1 16,-4 0 3-16,0-1-3 16,0 2 4-16,0 0-2 15,6 1-2-15,-6 2 3 0,0 1-2 16,0 0 1-16,0 2-2 15,0-2 2-15,5 1-5 16,-5-3 7-16,6 3-2 16,-6-3-1-16,6 0-1 15,-6 2 1-15,5 0-1 16,-5-2 2-16,6 4-2 16,-6 3-1-16,0-1 2 15,0 0 0-15,0-1 2 16,-6 1-4-16,6 0 3 15,-8 1-2-15,8-1 3 16,-4 1-2-16,4-1 1 0,0 2-1 16,-6 0-1-16,6-1 6 15,0 2-4-15,0-1 1 0,0 0-2 16,0-1 1-16,0-1-2 16,0 3 1-16,7-1-1 15,-7 9-2-15,6-12 2 16,-6 12-1-16,0 0 1 15,6-9-2-15,-6 9 4 16,0 0-2-16,0 0 0 16,9-10 2-16,-9 10-1 15,0 0 0-15,15-12 0 16,-15 12 2-16,12-10-3 16,-12 10 2-16,12-13-1 0,-12 13 0 15,11-10-2-15,-11 10 2 16,0 0 0-16,8-7-2 15,-8 7 2-15,0 0-1 16,0 0 2-16,0 0-3 16,0 0 3-16,0 0-1 15,19-9 0-15,-19 9 3 16,0 0-2-16,0 0 1 16,16-7-2-16,-16 7 5 15,0 0-3-15,0 0 2 16,0 0 0-16,0 0-3 15,0 0 0-15,0 0-1 16,0 0-1-16,0 0-1 0,0 0 1 16,0 0-2-16,16 2 2 15,-16-2 0 1,0 0 1-16,0 0 1 16,0 0 0-16,0 0-2 0,0 0 1 15,0 0 0-15,0 0 0 16,0 0 0-16,0 0 1 15,0 0 1-15,0 0-3 16,0 0 4-16,16 0-2 16,-16 0-1-16,0 0 1 15,0 0-3-15,0 0 3 16,15 5-3-16,-15-5 5 0,0 0-5 16,0 0 3-1,0 0-1-15,0 0-1 16,0 0 3-16,0 0-1 15,17 8 3-15,-17-8-4 0,0 0 4 16,0 0-1-16,0 0 1 16,7 12-1-16,-7-12 1 15,7 6-1-15,-7-6-1 16,6 10-1-16,-6-10 1 16,0 0-1-16,8 9-2 15,-8-9 2-15,0 0-2 16,0 0 0-16,0 0 0 15,0 0 0-15,0 0 1 16,6 9 0-16,-6-9-1 16,0 0 1-16,0 12 0 15,0-12-1-15,0 9 1 16,0-9 0-16,0 13-1 0,0-13-1 16,0 6 3-16,0-6-2 15,0 0 1-15,12 13 0 16,-12-13 0-16,0 0 0 15,11 12 0-15,-11-12 1 16,4 9-3-16,-4-9 2 16,6 11 0-16,-6-11 0 15,0 8 0-15,0-8-1 16,8 9 1-16,-8-9 0 16,0 12 1-16,0-12-1 15,4 9 0-15,-4-9 0 16,0 16 3-16,0-16-3 15,0 14 3-15,0-5-3 0,0-1 2 16,0-8-2-16,8 14 2 16,-8-6-2-16,0-8-1 15,3 14 1-15,-3-14-1 16,6 9-1-16,-6-9 1 16,8 8 1-16,-8-8-1 15,0 0 1-15,12 12-1 16,-12-12 1-16,0 0-1 15,9 12 1-15,-9-12 0 16,0 0 0-16,6 11 1 16,-6-11 0-16,0 0 0 15,7 10 0-15,-7-10-1 16,0 0 3-16,7 9-2 0,-7-9 1 16,0 0-2-16,0 0 1 15,8 9 0-15,-8-9-1 16,0 0 1-16,0 0-3 15,0 0 3-15,0 0-3 16,5 9 2-16,-5-9 1 16,0 0-2-16,6 7-2 15,-6-7 1-15,0 0 2 16,6 13-1-16,-6-13 0 16,6 9 0-16,-6-9 0 15,6 10 1-15,-6-10 3 16,0 12-3-16,0-4 1 15,4 1 0-15,-4-1-2 0,0 2 1 16,6 1-1-16,-6-2 1 16,5-1-1-16,-5-8 0 15,0 11 1-15,0-11-1 16,0 0 1-16,7 10-1 16,-7-10 0-16,0 0 0 15,0 0 2-15,0 0-2 16,0 0 2-16,0 0-1 15,0 0 3-15,0 0-3 16,0 0 0-16,0 9 1 16,0-9-1-16,0 0 1 15,0 0-2-15,0 0 1 16,0 0-2-16,5 9 1 0,-5-9 1 16,0 0 0-16,0 0 0 15,0 0 0-15,0 0 0 16,0 0-1-1,0 0 1-15,0 0 0 0,0 0 2 16,0 0-2-16,0 0 2 16,0 0-2-16,0 0 2 15,0 0 3-15,0 0-2 16,0 0 1-16,0 0-3 16,0 0-18-16,0 0-73 15,0 0-27-15,0 0-29 16,6-9-21-16,-6 9-1 0,0-9-4 31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55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42 479 0,'0'0'177'0,"0"0"1"15,0 0-104-15,0 0-74 16,0 0-16-16,20 0 0 0,-20 0 5 15,0 0 1-15,0 0-8 16,0 0-54-16,0 0-29 16,17-2-20-16,-17 2-17 15,11-15-23-15,-11 15-6 16,20-25 90-16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39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217 8 144 0,'-29'-15'117'0,"29"15"-14"16,-18 8-52-16,18-8-11 15,-25 20-6-15,9-2 5 16,-3 5 0-16,-4 3 4 16,3 3-6-16,0 0-4 15,1 4-1-15,3-3-3 16,11 2-2-16,-2-3-8 15,7-3-6-15,12-6-12 16,4-2 2-16,4-7 1 16,3-1 2-16,4-10 0 15,1 0 1-15,1-4-1 16,-6-5 0-16,-3-1-3 0,-1-1-2 16,-7-4-1-16,-5 3-2 15,-7-4-1-15,-3-5 3 16,-11 2-1-16,2-2 1 15,-6-1 3-15,3 5-2 16,-4-2 1-16,-1 2 0 16,1 2 1-16,2 6-2 15,4 3-2-15,13 6-19 16,-27-5-47-16,27 5-37 16,-20 5-22-16,20 8-25 15,0-13-6-15,-13 25-4 16,13-25 99-16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40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56 14 214 0,'-17'0'159'0,"3"-8"-28"16,14 8-33-16,-25-6-12 0,25 6-20 15,0 0-11-15,0 0-23 16,0 0-33-16,0 0-3 16,0 0 0-16,0 0 1 15,0 0 0-15,0 0 3 16,0 0-2-16,15 15 3 16,-15-15 0-16,33 11 2 15,-5-11 0-15,9 0 2 16,4 0-2-16,11 0 1 15,5-9-2-15,3 5-39 16,-2-1-47-16,1 0-37 16,0 10-31-16,-13-5-6 15,4 5-1-15,-19-5 24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41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20 104 447 0,'0'0'158'16,"0"0"-17"-16,-20-14-76 15,20 14-31-15,0 0-30 16,0 0-4-16,8 20 2 16,5 0-1-16,3 6 3 15,3 9-3-15,3 4 0 16,7 6-1-16,0 4-1 16,2-1 2-16,-3 2-5 15,0-10-1 1,-7-4 6-16,-2-6-4 0,-1-8 6 15,-7-3-4-15,-11-19 1 16,18 9-5-16,-18-9 7 16,4-31 2-16,-4 4-5 0,0-9 2 15,0-7-3-15,0-8 3 16,0-1-3 0,0-1 2-16,0 6-1 15,8-5-1-15,1 8 1 0,0 7-1 16,4 4 1-16,3 9 1 15,-5 5 0-15,1 2 2 16,-12 17-1-16,14-19-4 16,-14 19-64-16,0 0-37 15,0 0-19-15,0 21-20 16,0-21-14-16,-12 19-3 16,12-19 74-16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42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5 0 155 0,'-5'19'157'0,"5"9"-16"16,5-3-54-16,-5 4-9 16,12 1-3-16,-2-6-20 0,5 3-2 15,3-9-43 1,5-3-6-16,3-9 5 16,3-6-1-16,-6 0-2 15,3-13 0-15,-9 5-1 0,-3-9-2 16,-4-4-3-16,-10 3 3 15,0 1-5-15,-17-6 2 16,1 6-1-16,-4 3 3 16,-3 2-1-16,2 6 2 15,1-1-2-15,1 7-9 16,19 0-10-16,-21 0-52 16,21 0-44-16,0 0-34 15,22 8-10-15,6-4-4 16,-1-9-4-16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08T17:34:27.49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fitToCurve" value="1"/>
    </inkml:brush>
  </inkml:definitions>
  <inkml:trace contextRef="#ctx0" brushRef="#br0">624 10 21 0,'0'0'45'15,"0"0"1"-15,0 0 1 16,0 0 4-16,0 0 13 16,0 0 7-16,0 0 16 15,0 0-1-15,0 0-10 16,0 0-7-16,0 0-9 16,0 0-8-16,0 0-11 15,0 0-10-15,-12 0-19 16,12 0-9-16,0 0 1 15,0 0-2-15,-12 0-1 16,12 0-1-16,0 0-3 0,-18-7-1 16,18 7 0-16,-19 0-2 15,19 0 1-15,-20 0-1 16,7 0 2-16,1 0 0 16,1 0 1-16,-3 0 1 15,14 0 1-15,-19 0 1 16,19 0 1-16,-15 0 0 15,15 0-1-15,-16 0 0 16,16 0 1-16,-18-3-1 16,18 3 0-16,-24 0 0 15,10 0-2-15,2 0 2 16,-6 4-1-16,1-4 1 16,1 7 0-16,0-7 1 0,1 5 0 15,3-5-1-15,-2 0 2 16,14 0-2-16,-20 0 2 15,20 0-1-15,-16-4-1 16,16 4 0-16,-15-5-1 16,15 5 1-16,-18 0-1 15,18 0 0-15,-21 0 0 16,7 5-1-16,0-1-1 16,-1-1 2-16,-1 6-1 15,1-5 2-15,4 0-1 16,-2 3 1-16,13-7 0 15,-22 6 1-15,22-6 1 0,-11 0 0 16,11 0-1-16,0 0 0 16,-13 0-1-16,13 0 0 15,0 0-1-15,-14 0 2 16,14 0-2 0,0 0 0-16,-12 0 0 0,12 0-1 15,0 0 2-15,0 0-1 16,-13 0 1-16,13 0 1 15,0 0 3-15,0 0-1 16,0 0-2-16,0 0-11 16,0 0-38-16,0 0-24 15,16-13-27-15,-16 13-10 16,0 0-15-16,0 0-16 0,0 0-13 16,0 0 77-16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43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1 37 0,'0'0'28'15,"0"0"16"-15,0 0 10 16,0 0 3-16,0 0 3 15,0 0-2-15,0 0-12 16,0 0-6-16,0 0 6 16,21 3 5-16,-21-3-7 15,21 5-3-15,-4-5-2 16,2 5-3-16,1-5 1 16,7 5-5-16,-2-5-13 15,9 5-18-15,-4 0 0 16,9-1-1-16,-5-1 0 0,5-3 2 15,5 6-2-15,1-6 0 16,2 0-1-16,2 0 2 16,2 0-2-1,-5 0 1-15,4-4 2 0,-4 4-2 16,-2 0-1-16,-4 0 3 16,-1 0-2-16,-4 0-1 15,-3 0 1-15,-2 4-1 16,-2-4 1-16,0 0-1 15,-4 0 2-15,3 0-1 16,1-4 1-16,-2-1 0 16,1 1 1-16,0-2-1 0,5 1-2 15,0-1 2-15,-2 1-2 16,1 2 1 0,0 3-1-16,-2-3 1 15,3 3-1-15,4 0 2 0,-4 0-2 16,3 0 1-16,0 0 1 15,2 0-2-15,-1 5 0 16,0-5 1-16,0 8 0 16,-1-4-2-16,-2-1 3 15,-3 1 0-15,2-4-1 16,-2 7 0-16,6-7 0 16,-6 4-1-16,1-4 2 15,6 0-1-15,-8 4-2 0,4-4 2 16,-5 0-1-16,1 0 1 15,-6 5-1 1,2-5 1-16,-5 0-2 16,-7 5 0-16,3-5 3 0,-16 0-2 15,29 3 1-15,-29-3-3 16,30 0 3-16,-30 0-1 16,27 0 2-16,-27 0-2 15,27 0 1-15,-27 0 0 16,17 0 0-16,-17 0 1 15,0 0-5-15,0 0 2 16,0 0-18-16,0 0-27 16,0 0-27-16,0 0-15 15,0 0-15-15,0 12-2 16,0-12 1-16,0 0-4 16,0 0 15-16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44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53 12 132 0,'0'0'67'15,"0"0"0"-15,0 0-5 0,-11-12 3 16,11 12-3-16,0 0 4 16,0 0-10-16,0 0-7 15,0 0-10-15,0 0 0 16,0 0-5-16,0 0-8 16,0 0-8-16,0 0-15 15,0 0 1-15,0 12-1 16,0-12 0-16,0 0-5 15,0 16 2-15,0-16-1 16,-5 20-3-16,5-5 4 0,0 2-2 16,0 1 2-16,0 2-1 15,0 1 2-15,0 1 1 16,0 4-1-16,0-2 0 16,0 4 0-16,0-3 0 15,0 4-2-15,-5-1 3 16,5-2-3-16,0 0 1 15,0-2-1-15,0 0 2 16,5-6-3-16,-5 1 4 16,8-2-4-16,-8 2 2 15,8-3-2-15,-8-1-2 16,0 3 2-16,0 1-1 16,0 2 2-16,0-1-3 0,-8 5 6 15,4-3-4-15,0 1 4 16,-4 3-2-16,2 1 1 15,-2-2-1-15,8 1-1 16,-7 1 2-16,7-1-2 16,-5-1 2-16,5-2-2 15,0 1 4-15,0-3-3 16,0 3 3-16,0-3-2 16,0 0 0-16,0-1-1 15,0 0-1-15,0 0 1 16,0-1-1-16,0 1 2 15,5-2-2-15,-5 0 2 16,0-3 0-16,6-1 0 0,-6 1-1 16,5-2-2-16,-5-13 3 15,6 16-3-15,-6-16 4 16,4 13-4-16,-4-13 3 16,0 0-1-16,0 0-1 15,8 12 2-15,-8-12-2 16,0 0 2-16,0 0-3 15,0 0 2-15,0 0-1 16,4 15 1-16,-4-15 1 16,0 0-1-16,0 11 0 15,0-11 0-15,0 0-1 16,6 12 4-16,-6-12-3 16,0 0 2-16,0 14-5 0,0-14 6 15,0 12-6-15,0-12 7 16,6 14-6-1,-6-14 1-15,0 14 0 16,0-14 1-16,0 13 2 0,0-13-3 16,9 16 3-16,-9-16-3 15,0 20 4-15,0-20-4 16,9 23 1-16,-9-23 1 16,5 17-1-16,-5-17 0 15,0 13 0-15,0-13 0 16,0 0 0-16,0 0 0 15,0 0-1-15,0 0 0 16,0 0 1-16,0 0-2 16,0 0 2-16,9 11-2 15,-9-11 1-15,0 0 1 16,0 0 1-16,0 0-2 16,0 0 0-16,0 13 1 0,0-13-1 15,0 0 1-15,0 0-1 16,0 0 1-16,0 0 0 15,0 0 2-15,0 0-1 16,0 0 1-16,0 0-1 16,0 0 0-16,0 0-1 15,0 0 2-15,0 0-2 16,0 0-1-16,0 0 1 0,0 0 0 16,0 0-1-1,0 0 2-15,0 0-1 16,0 0-1-16,0 0 0 15,0 0 1-15,0 0 0 16,10 15-1-16,-10-15 1 0,0 0-1 16,0 15 2-16,0-15-1 15,0 15 0-15,0-15-1 16,0 23 3-16,0-8-2 16,0 4 3-16,0 4-3 15,0 1 2-15,0 3-4 16,0 2 3-16,0 2 0 15,0 0-1-15,0 2 0 16,0 0 0-16,0-1-1 16,0-3 2-16,-9-5 0 15,9 4 0-15,-9-3-2 16,4 0 3-16,-1-3-7 0,2 0 5 16,4 1-6-16,-6 2 0 15,6-4 0-15,-8 1 3 16,8-5-2-16,0-1-1 15,0-2 6-15,0 1-5 16,0-15 5-16,0 21 2 16,0-21-1-16,0 24-3 15,0-9 3-15,-6 2 1 16,1 2-2-16,5-2 1 16,-8 2-1-16,8-3-1 15,-6-1 1-15,6-15 1 16,0 22-1-16,0-22 0 15,0 0 1-15,0 12 0 0,0-12-1 16,0 0 1-16,0 0 0 16,0 0 0-16,0 0-2 15,0 16-1-15,0-16 1 16,6 18 1-16,-6-18-1 16,8 21 1-16,-8-21-1 15,0 19 1-15,0-19 0 16,0 0 2-16,4 10-2 15,-4-10-1-15,0 0 0 16,0 0 1-16,0 0 1 16,0 0 0-16,0 12-1 15,0-12 2-15,0 23-1 16,0-8 1-16,0 4-1 16,0-2-1-16,0 1-1 15,0-3 0-15,0-4 0 16,0-11 2-16,0 14-3 0,0-14 1 15,0 0 0-15,0 0 1 16,0 0-1-16,0 0 1 16,0 0-3-16,0 0-12 15,12-14-46-15,-12 14-33 16,6-15-17-16,-6 15-10 0,17-22-12 16,-17 22-11-16,16-26 72 15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45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0 118 57 0,'0'0'32'0,"0"0"8"0,0 0 9 16,0 0 2-16,0 0 0 15,0 0-1-15,0 0 3 16,20 5 2-16,-20-5 6 15,15 0-10-15,-15 0-14 16,25 0-8-16,-6 0-2 16,1-4 0-16,2 4-5 15,5-6-1-15,0 6-10 16,4 0-6-16,1 0-2 16,6 0 0-16,-2 0-1 15,6 6-2-15,5-6 1 16,1 0 0-16,2 0-2 0,1 0 0 15,1-6 2-15,4 1-1 16,0 0 0-16,1-4 0 16,-3 4 0-16,0-2 0 15,-1 3 0-15,-2 2 0 16,-1-4-1-16,-2 6 3 16,-2 0-3-16,-3 0 3 15,0 0-2-15,-2 0 1 16,-2 0-1-16,2 6 0 15,1-6 0-15,-3 0-2 16,-1 0 2-16,1 0-1 16,-1 0 2-16,-2-6-2 15,-3 6 1-15,0 0 1 0,-4 0-1 16,1 0 0-16,-3 0 1 16,0 0-2-16,0 6 0 15,5-6 0-15,-1 2 1 16,4-2 1-16,0 0-1 15,2 0 1-15,0 0-1 16,4-2 1-16,0 2 0 16,2-6 0-16,-6 6-1 15,8 0-2-15,0-4 3 16,0 4-2-16,2 0 1 16,1 0-1-16,1 0 0 15,-3 0 0-15,2 4 0 16,-3-4 2-16,-3 6-2 0,-3-6 0 15,1 5 2-15,-4-5 2 16,-3 8-2-16,1-8 1 16,-3 5-1-16,0-5 0 15,1 5-1-15,-2-5 0 16,3 5 0-16,-3-5-2 16,-1 0 2-16,-2 0 1 15,0 0 1-15,1 0-2 16,-2 0 2-16,0 0-2 15,1 0 0-15,0 0 0 16,0 0 1-16,-2 0-4 16,3 0 2-16,-6-7 2 15,2 7-3-15,-2 0 3 0,-1 0 1 16,-3 0-1-16,-1 0-1 16,0 0 2-16,1 0-3 15,3 0 0 1,-1 0 5-16,6 0-5 0,-1 0 4 15,0 0-4-15,7 0 5 16,3 0-4-16,2-4 2 16,-2 4-1-16,4-2-2 15,5 2 2-15,-3 0-3 16,-1-6 5-16,2 6-6 16,-3 0 6-16,1 0-1 15,-6 0-1-15,0 0 0 16,-6 0 0-16,0 0 0 0,-5 0-1 15,1 0 2-15,-3 6-2 16,-1-6-1 0,0 0-1-16,-1 3 5 15,2-3-2-15,-1 5-1 0,-1-5-1 16,3 0 1-16,-2 0-1 16,3 0 0-16,-2 0 5 15,-1 0-5-15,-2 0 4 16,-3 0-4-16,1 0 2 15,-16 0 0-15,25-5-1 16,-25 5 1-16,23 0-2 16,-23 0 3-16,24 0-4 0,-24 0 4 15,31 5-3 1,-13-5 0-16,-1 0 2 16,2 0-2-16,-1-5 1 15,3 5-1-15,-1-2 0 16,1 2-1-16,-1-5 4 0,0 0-2 15,-1 5 3-15,1-4-2 16,0 4 2-16,-3-4-3 16,-17 4 1-16,28-7 0 15,-28 7-1-15,21-4 0 16,-21 4-2-16,23 0 2 16,-23 0-1-16,24-2 2 15,-24 2-1-15,26-6 1 0,-10 6-1 16,-1-4 0-1,-15 4 2-15,33-5-3 16,-33 5 1-16,28-9 0 16,-28 9 3-16,23-4-2 0,-23 4 3 15,0 0-2-15,18 0 0 16,-18 0 1-16,0 0-2 16,0 0 2-16,0 0-2 15,0 0 1-15,0 0-4 16,0 0 4-16,20 0-2 15,-20 0-1-15,18 0 1 16,-18 0 0-16,23 0-1 16,-23 0 2-16,19 0-2 15,-19 0-2-15,0 0 2 16,0 0 0-16,0 0 0 16,6-15-1-16,-6 15 0 15,-16-8-1-15,16 8 1 0,-20-7 0 16,20 7-28-16,-18-3-18 15,18 3-14-15,0 0-11 16,0 0-9-16,0 0-8 16,0 0-5-16,0 0-5 15,0 0 20-15,0 0 13 16,0 0 11-16,0 0 56 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46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79 2384 88 0,'0'0'36'0,"0"0"0"16,0 0 8-16,0 0 12 16,0 0 21-16,0 0 3 15,7 11-2-15,-7-11 5 16,0 0-6-16,0 0-14 15,0 0-18-15,0 0-18 16,0 0-23-16,0 0-3 16,0 0 1-16,0 0-4 15,0-11 4-15,0 11 0 16,0 0 1-16,0-13-3 16,0 13 3-16,7-15-3 15,1 2-2-15,-2 0 2 0,2 0-2 16,-1-2 0-16,-1-7 0 15,2 1 2 1,-2-4-1-16,-2 1 2 16,-4-2-2-16,6-3 2 0,-6 0-2 15,0-3 0-15,0-2 1 16,-6 3 4-16,2-1 0 16,-4 1-3-16,-1 3 5 15,2-1-4-15,0-3 4 16,-1 2-2-16,0 2-1 15,2-1-4-15,0-1-1 16,0-1 2-16,6-2-2 16,-9 1 4-16,9-2-5 0,-6-5 4 15,6 2-3 1,-6-1 2-16,6-1-2 16,-8 2 2-16,8-5-2 15,-4 1-1-15,4 2 0 0,-7 2-2 16,7-1 4-16,-8 4-4 15,8-1 4-15,-6 2-3 16,6 5 0-16,-6 5 0 16,6-1 2-16,-6 1 0 15,6-1-2-15,-5 1 3 16,5-1-3-16,0-1 5 16,0-3-3-16,-6-2 3 0,6 1-2 15,0-3 0-15,6 1 0 16,-1-3 1-1,1 6-1-15,0 1-1 16,0 1 3-16,0 2-4 0,-2 2 2 16,3 0 0-16,-7 4 0 15,0 1 0-15,0-4-2 16,0-2 3-16,0-3-1 16,-8-2 1-16,8 1 1 15,-5-2-2-15,5-1 2 16,0 1-1-16,-7 3 3 15,7 3-3-15,0-1-1 16,0 6-1-16,0 0 1 16,0 5 1-16,0-1 0 15,0 14-2-15,0-22 3 16,0 22-2-16,-6-19 1 16,6 19 1-16,-5-15-1 0,5 15 0 15,0-19-1-15,0 19 0 16,-7-13-1-16,7 13 0 15,0-13 2-15,0 13-1 16,6-15-1-16,-6 15 1 16,12-20 0-16,-12 20 1 15,12-21 0-15,-12 21 1 16,10-17-2-16,-10 17 2 16,0-13 1-16,0 13-1 15,0 0-2-15,8-14-1 16,-8 14-1-16,0-11 1 15,0 11 1-15,9-18-1 16,-9 18 2-16,0-12 0 0,0 12 1 16,0 0 1-16,0 0-2 15,0 0-6-15,0 0-23 16,0 0-17-16,0 0-30 16,0 0-18-16,0 12-8 15,0-12-7-15,0 0 2 16,0 0 3-16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47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3 318 0,'0'0'91'0,"0"0"2"15,0 0-17-15,0 0-21 16,0 0-23-16,0 0-18 16,0 0-2-16,0 0-5 15,0 0-5-15,0 0-2 16,0 0 3-16,0 0 4 15,17 5 3-15,-17-5 1 0,20 0-2 16,-20 0 0 0,25 7-3-16,-25-7 1 15,31 3-2-15,-14-3-2 16,0 6-2-16,1-1 1 0,4-1 0 16,1 1-1-16,3 0 1 15,1-5-2-15,4 5 2 16,3-5-2-16,1 0 2 15,0 0-2-15,2 0 0 16,2 0 0-16,-5 0 0 16,2 0 1-16,-1 0-2 15,-4 0 1-15,1 0 0 16,-2 0 1-16,0 0-1 16,0 4 1-16,3-4 1 15,4 5-2-15,2-5 2 16,3 0-2-16,1-5 1 15,4 5-1-15,2-7 2 0,-2 2-1 16,3 5 1-16,-6-5-2 16,1 5 2-16,-3 0-1 15,-3 0-1-15,2 0 0 16,-4 0-1-16,2 8 2 16,-2-8-3-16,-1 5 2 15,2 0-1-15,1-5 1 16,4 5-1-16,0-5 2 15,0 0 0-15,4 0 0 16,2 0-1-16,1-5 0 16,-1 5 0-16,0-5 0 15,1 5 3-15,-1-4-1 16,6 4 3-16,-6-4-4 0,4 4 0 16,4-5-1-16,2 5 1 15,1-5 0-15,-1 5-2 16,1-5 2-16,-1 5-4 15,-2 0 3-15,-3 0 0 16,-1 0 0-16,-5 5 0 16,0-5-1-16,2 3 1 15,-3-3-2-15,-2 0 3 16,4 0-2-16,2 0 3 16,-1 0-1-16,-1 0 4 15,0-5-5-15,-6 5 1 16,4-5 0-16,-5 5-1 15,-3-5-2-15,-2 5 0 0,-4 0 1 16,-1 0-2-16,-1 5 4 16,-1-5 0-16,0 0 1 15,0 6-3-15,1-6 0 16,0 0 1-16,0 0-1 16,6 0 1-16,0-5-3 15,1 5 2-15,1-4-1 16,0 4 5-16,-3-3-3 15,2 3 0-15,0 0 0 16,1 0 0-16,-3 0 1 16,-1 0-2-16,4 0 2 15,-2 0-5-15,2 0 6 16,-1-3-2-16,2 3 0 0,-1 0 0 16,-2 0-1-16,-2-6 1 15,0 6-2-15,-4 0 5 16,-3 0-5-1,3 0 4-15,-4 0-3 0,-2 0 5 16,-1 0-5-16,1 0 1 16,-5-3 0-16,3 3-3 15,-3 0 3-15,-4-5-2 16,1 5 2-16,-17 0-4 16,21 0 6-16,-21 0-31 15,0 0-64-15,18 0-23 16,-18 0-28-16,0 0-9 0,0 0-7 15,0 0 57-15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36"/>
    </inkml:context>
    <inkml:brush xml:id="br0">
      <inkml:brushProperty name="width" value="0.025" units="cm"/>
      <inkml:brushProperty name="height" value="0.025" units="cm"/>
      <inkml:brushProperty name="color" value="#FF0000"/>
    </inkml:brush>
  </inkml:definitions>
  <inkml:trace contextRef="#ctx0" brushRef="#br0">0 266 96 0,'0'0'57'0,"0"0"-8"16,0 0-6-16,0 0-9 16,0-10-5-16,0 10-7 15,15-8-6-15,-15 8-6 16,18-13-3-16,-6 4 0 15,2-1 0-15,1 0 5 16,0-1 16-16,3 2 4 16,-6 3 0-16,5-3 0 15,-4 3 0-15,-13 6-1 0,32-12-2 16,-16 5-5 0,2 1-17-16,1 1-4 15,3-1-1-15,1 2 1 16,-2-2-1-16,3 1 1 0,-5 1 4 15,2 1 3-15,-3-1 5 16,-1 1 1-16,-2 3 0 16,-15 0 1-16,27-2 0 15,-27 2-3-15,21 0-4 16,-21 0-2-16,23 3-6 16,-23-3 0-16,20 6-2 15,-20-6 0-15,22 3 1 0,-22-3-2 16,23 4 1-1,-23-4-1-15,21 5 1 16,-21-5-2-16,22 5 3 16,-22-5-2-16,17 10-1 0,-17-10 2 15,18 11-1-15,-18-11-1 16,13 14 1-16,-7-4-1 16,-6-2 1-16,6 1 1 15,-6 2-1-15,6-2 0 16,-6 1 0-16,8 0 1 15,-8 0 0-15,4-2-1 16,-4-1 2-16,6 1-2 16,-6 1 0-16,0-9 0 15,11 16 2-15,-11-16-2 16,9 13 1-16,-9-13 0 16,11 14-1-16,-11-14 0 15,13 12 1-15,-8-4 0 0,-5 1-1 16,11-2 0-16,-5 2 1 15,-2 3-2-15,5-2 2 16,0 1-1-16,-2 1 2 16,5 0-2-16,-1-2 0 15,-1 1 1-15,6 1 1 16,-3-3-1-16,1 1 0 16,0-3-1-16,-1 2 1 15,1 0-2-15,0-1 2 16,3 1-1-16,-1-1 0 15,1 1 0-15,1-1 0 16,-3-1 0-16,1-2 1 16,-16-5 1-16,32 10-1 0,-32-10 0 15,27 7 2-15,-27-7-2 16,26 7 1-16,-26-7-1 16,23 3 2-16,-23-3-1 15,25 0 2-15,-25 0-2 16,23 0 2-16,-23 0-1 15,25 0 1-15,-25 0 1 16,24-5 0-16,-24 5 0 16,24-6 0-16,-24 6-1 15,23-8 0-15,-23 8 2 16,23-9-3-16,-23 9 1 16,19-11-1-16,-19 11-1 15,20-15 0-15,-12 7-1 0,0-2 1 16,1 1-1-16,-1-1 0 15,1-1 0-15,-2-2-1 16,3-2 2 0,0 3-1-16,-1-4 1 0,1 3-1 15,0 0 1-15,0 0-2 16,-1 0 1-16,5 3 0 16,-8 1 1-16,4 0-1 15,-1 2 0-15,-1-2 2 16,0 0-1-16,0-1 0 15,-2-1 1-15,3 1-2 16,-1-1 1-16,1-1-1 16,0-1 1-16,2 1-2 0,-1 3 2 15,0-3-1-15,2 3 1 16,-1-2-1 0,1 3 2-16,-12 8-2 15,20-15 0-15,-20 15-1 0,19-10 1 16,-19 10 0-16,20-11 0 15,-20 11-1-15,17-6-2 16,-17 6 2-16,19-9 1 16,-19 9 0-16,20-5 0 15,-20 5 1-15,18-3-1 16,-18 3 2-16,17-2-1 16,-17 2-1-16,19 0 1 0,-19 0-2 15,21 0 0-15,-21 0 0 16,21 0 0-1,-4 0 0-15,-3 0 1 16,3 2 0-16,1-2-1 16,0 0 1-16,1 0 1 0,-2 0 0 15,3 0-1-15,-20 0 1 16,27 5-1-16,-27-5-1 16,26 2 1-16,-26-2-1 15,16 6-2-15,-16-6-1 16,13 8 0-16,-13-8 0 15,13 7 1-15,-13-7 0 16,13 14-1-16,-13-14 2 0,13 12 1 16,-13-12 0-16,14 14 0 0,-6-6 1 15,-8-8-1-15,11 14 0 16,-5-5 1-16,-2-1-2 16,-4 1 1-16,9 0 1 15,-9 0-1-15,8 2-1 16,-8-2 0-16,6 2 2 15,-6 0-2-15,4 0 2 16,-4 0-1-16,8-1 0 16,-8-1 0-16,4 0 1 15,-4 0-1-15,9-1 0 16,-9 2 1-16,9-3 0 16,-9-1-1-16,9 3 0 0,-1-1-1 15,-4 1 2-15,4-1-2 16,-1 0 1-16,-7-8 0 15,12 11 0-15,-12-11 0 16,16 15 1-16,-16-15-1 16,14 13 2-16,-5-5-1 15,-3 0 0-15,6 0-1 16,-4-1 2-16,4 1 0 16,-12-8 0-16,24 14 1 15,-24-14-1-15,28 9 0 16,-28-9 1-16,29 6-1 15,-12-6 1-15,-17 0-1 0,24 4-1 16,-24-4 1-16,20 0 0 16,-20 0 0-16,17 0 1 15,-17 0 0 1,0 0 1-16,23-4-1 0,-23 4 1 16,17-4 2-16,-17 4-1 15,22-7 0-15,-22 7-2 16,26-7 2-16,-26 7-3 15,29-11 1-15,-29 11-1 16,28-9-1-16,-28 9 0 16,21-9 1-16,-21 9-1 15,21-9 0-15,-21 9-1 16,18-8 2-16,-18 8-1 0,18-10 2 16,-18 10-2-16,20-12 0 15,-14 3 0-15,8 2 1 16,-2-2-1-1,0-3 1-15,0 2-1 0,5-1 1 16,-5 1-1-16,-2-1 1 16,3 1 0-16,-7 0 0 15,4 1 0-15,-3 0 0 16,1 3-2-16,-8-2 1 16,10-1-1-16,-1-1 1 15,-4 1 0-15,2 0 0 16,1-2 0-16,-4-1 0 31,6 1-1-31,-2 0 0 0,1 0 1 0,2 1-1 16,0-3 1-1,-1 2 1-15,5 2-2 16,-5 0 1-16,0 1-1 16,0-2 2-16,1 2 0 0,1 0 0 15,0 1 1-15,1-2-2 16,-1 1 0-16,0 0 1 15,3 0 1-15,-15 8-2 16,24-11 0-16,-24 11 1 16,20-9-2-16,-20 9 1 15,18-6 0-15,-18 6 0 16,18-3-1-16,-18 3 1 0,20-3 1 16,-20 3-2-1,19 0 2-15,-19 0 0 16,20 0 0-16,-20 0 0 15,15 0-1-15,-15 0 0 0,16 3-1 16,-16-3-1-16,17 6-1 16,-17-6 1-16,0 0-1 15,21 9-2-15,-21-9 2 16,13 7 1-16,-13-7 0 16,16 9 0-16,-16-9 0 15,9 9 0-15,-9-9 1 16,10 11 1-16,-10-11-1 15,6 13-1-15,-6-13 2 16,9 11-2-16,-9-11 3 16,8 11-1-16,-8-11-1 15,8 14-1-15,-8-14 2 16,0 12-2-16,2-3 2 0,-2 0-1 16,0 1-1-16,0 0 1 15,0 0 1-15,0 0-1 16,0 0 0-16,0 0 1 15,0-2 0-15,0 1-2 16,0-2 2-16,0-7 0 16,0 15 0-16,0-15 0 15,0 12 0-15,0-3-2 16,0-9 3-16,8 12-2 16,-8-3 1-16,0-9-2 15,10 14 0-15,-10-14 0 16,11 12 2-16,-11-2-1 15,0-10-1-15,16 16 0 0,-11-8 2 16,2 1-1-16,4 2 2 16,-3-1-1-16,4 1 0 15,-4-2 1-15,5 1 0 16,-5-1-1-16,4-1-1 16,-12-8 1-16,21 11 1 15,-21-11-2-15,18 8 2 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3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fitToCurve" value="1"/>
    </inkml:brush>
  </inkml:definitions>
  <inkml:trace contextRef="#ctx0" brushRef="#br0">801 10 21 0,'0'0'45'15,"0"0"1"-15,0 0 1 16,0 0 4-16,0 0 13 16,0 0 7-16,0 0 16 15,0 0-1-15,0 0-10 16,0 0-7-16,0 0-9 16,0 0-8-16,0 0-11 15,0 0-10-15,-15 0-19 16,15 0-9-16,0 0 1 15,0 0-2-15,-16 0-1 16,16 0-1-16,0 0-3 0,-23-7-1 16,23 7 0-16,-24 0-2 15,24 0 1-15,-26 0-1 16,9 0 2-16,1 0 0 16,3 0 1-16,-5 0 1 15,18 0 1-15,-25 0 1 16,25 0 1-16,-19 0 0 15,19 0-1-15,-20 0 0 16,20 0 1-16,-24-3-1 16,24 3 0-16,-30 0 0 15,12 0-2-15,2 0 2 16,-7 4-1-16,2-4 1 16,-1 7 0-16,3-7 1 0,-1 5 0 15,4-5-1-15,-1 0 2 16,17 0-2-16,-25 0 2 15,25 0-1-15,-22-4-1 16,22 4 0-16,-19-5-1 16,19 5 1-16,-22 0-1 15,22 0 0-15,-27 0 0 16,9 5-1-16,-1-1-1 16,0-1 2-16,-1 5-1 15,1-4 2-15,4 1-1 16,-2 1 1-16,17-6 0 15,-27 7 1-15,27-7 1 0,-15 0 0 16,15 0-1-16,0 0 0 16,-17 0-1-16,17 0 0 15,0 0-1-15,-17 0 2 16,17 0-2 0,0 0 0-16,-16 0 0 0,16 0-1 15,0 0 2-15,0 0-1 16,-17 0 1-16,17 0 1 15,0 0 3-15,0 0-1 16,0 0-2-16,0 0-11 16,0 0-38-16,0 0-24 15,22-13-27-15,-22 13-10 16,0 0-15-16,0 0-16 0,0 0-13 16,0 0 77-16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3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fitToCurve" value="1"/>
    </inkml:brush>
  </inkml:definitions>
  <inkml:trace contextRef="#ctx0" brushRef="#br0">346 20 40 0,'0'0'45'0,"0"0"5"16,0 0 0-16,15-10 2 16,-15 10-1-16,0 0 9 15,0 0 19-15,0 0 4 16,18-10-14-16,-18 10-12 16,0 0-6-16,0 0 0 15,0 0-4-15,0 0-3 16,0 0-29-16,0 0-9 15,0 0-1-15,0 0 1 0,0 0 1 16,0 0-4-16,0 0 2 16,0 0-2-16,0 0-3 15,0 0-1-15,-16 5 0 16,16-5-3-16,0 0 1 16,0 0-1-16,-14 7 1 15,14-7-2-15,-23 12 2 16,23-12 0-16,-35 19 0 15,15-6 0-15,-3 2 1 16,-2 1 1-16,-4 3-1 16,2-4 2-16,3 1 1 15,-2 1 0-15,3-1 1 0,4-2-1 16,-2 1 0-16,3-2 1 16,18-13 0-16,-22 20-1 15,22-20 0-15,-14 14 0 16,14-14 0-1,0 0 1-15,0 0 0 0,0 0 0 16,0 0 0-16,0 0 0 16,0 0-1-16,0 0 0 15,0 0-1-15,0 0 0 16,18 5 1-16,-18-5-1 16,0 0 1-16,18 8 2 15,-18-8-1-15,29 11 0 16,-13-7 2-16,7 2-2 0,-1 1 0 15,5-6 0-15,2 7 1 16,-2-2-2 0,2-5 0-16,-5 7-1 15,-2-4 0-15,1-1-1 0,-4-3 1 16,-2 8-1-16,-1-8 1 16,-16 0 1-16,29 4 0 15,-29-4 2-15,22 0-1 16,-22 0 0-16,25 0 0 15,-25 0 0-15,14 0-1 16,-14 0-1-16,0 0-1 31,19 2-43-31,-19-2-47 16,6 13-33-16,0 0-35 0,-6-13-12 0,8 21-3 16,-8-21 35-16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56"/>
    </inkml:context>
    <inkml:brush xml:id="br0">
      <inkml:brushProperty name="width" value="0.1" units="cm"/>
      <inkml:brushProperty name="height" value="0.1" units="cm"/>
      <inkml:brushProperty name="color" value="#BD582C"/>
    </inkml:brush>
  </inkml:definitions>
  <inkml:trace contextRef="#ctx0" brushRef="#br0">535 396 844 625,'8'17'2'0,"-8"-17"0"0,10 21-2 16,-10-8 1-16,0-13 0 15,12 19-1-15,-12-19 2 16,7 19 0-16,-7-19-2 15,8 22-1-15,-8-22 2 16,6 18-1-16,-6-18-1 16,8 14 1-16,-8-14-1 15,7 15-1-15,-7-15 4 16,5 17-3-16,-5-17 1 16,5 18 1-16,-5-18-1 15,0 20 1-15,0-20-1 16,6 20 0-16,-6-20-1 15,0 24 1-15,8-10-1 0,-8-2 3 16,4 0-3-16,-4 5 4 16,5-5-3-16,-5 1 0 15,7 1 1-15,-7-1 0 16,8 1 0-16,-8-1-3 16,0 5 2-16,6-2-1 15,-6 3 1-15,0 0 0 16,6-1 1-16,-6 5-1 15,5-5-1 1,-5 2 1-16,6-1 0 0,-6-2 0 16,7-2 0-16,-7-2 1 15,5 1-3-15,-5 0 3 16,7-2-2-16,-7-1 1 16,5 4 0-16,2-4-2 15,-7 4 3-15,8-2-6 16,-8 0 6-16,9 1-7 15,-9-1 8-15,9 1-7 0,-9-14 6 16,9 23-5-16,-9-23 4 16,9 24 0-16,-3-11 0 15,-6 0 1-15,7 0-2 16,1 2 1-16,-3 0 1 16,1-4 0-16,1 4-2 15,-1 0 1-15,1 2 0 16,3 0 0-16,-3-1-1 15,3 0 4-15,-5 1-4 16,4 0 2-16,-1 1-1 16,-1-3 2-16,3 0-2 15,-4-1 0-15,4-3 1 16,-10-11 0-16,18 22 0 16,-18-22-1-16,19 16 0 15,-19-16 2-15,21 17-1 16,-21-17 2-16,20 15-2 15,-20-15 2-15,21 11 0 16,-21-11-2-16,24 4-3 16,-24-4 0-16,25-2-1 15,-25 2-1-15,25-13 0 16,-25 13-1-16,24-19 0 16,-11 6 1-16,-1-2 2 15,-1 2 1-15,1-1 0 16,-4-1 0-16,0 1 1 15,2 1-1-15,-6 0-2 0,5-2 3 16,-4-1 0-16,-5-1-1 16,6 1-1-16,-6-2 1 15,6-4 0-15,-6 4 0 16,0 0 1-16,0-3 0 16,5 2 1-16,-5-4 2 15,0 2 0-15,0 1 0 16,0-3-2-16,0 2 4 15,-5-3-5-15,5 2 4 16,0 0-5-16,-6 1 2 16,6-2-2-16,0 2 2 15,0 1-2-15,0 0 3 16,0-5-1-16,-5 6-1 0,5-6 2 16,0 0-3-16,0 2 3 15,0-2-2-15,5 1 0 16,-5 1-2-16,0 0 2 15,6 3 0-15,-6-4 1 16,0 3-1-16,5-2 0 16,-5 3-1-16,0-3 1 15,0 3 0-15,6-6-1 16,-6 5-1-16,0-1 1 16,0 3 0-16,0-3 0 15,0 3 0-15,0 0 0 16,0-2 1-16,0 3 0 0,0-1 1 15,0 0 1-15,-6 0-2 16,6 2 3-16,0 2-2 16,0 0 1-16,-5 0-2 15,5 2 1 1,0 13-1-16,0-24 0 0,0 24 0 16,0-20-1-16,0 20 1 15,5-18-1-15,-5 18 1 16,6-20 0-16,-6 20-1 15,11-15 1-15,-11 15-2 16,10-14 2-16,-10 14-1 16,14-13 1-16,-14 13 0 15,16-15 0-15,-16 15 0 0,19-15 2 16,-19 15-2-16,0 0 1 16,18-16 0-16,-18 16 0 15,0 0 1 1,0 0-1-16,0 0 1 0,0 0 0 15,0 0-1-15,17 0-1 16,-17 0 1-16,0 0 0 16,18 8-1-16,-18-8 0 15,17 0 0-15,-17 0 2 16,19 9 1-16,-19-9 0 16,22 10 3-16,-22-10-2 15,17 15 1-15,-17-15-1 16,16 16 0-16,-16-16-2 0,19 23 0 15,-13-11-2 1,2 3 0-16,-1-6-1 16,-2 5 1-16,3 0-2 15,0 0 1-15,-1-1 0 0,3 2 1 16,-4 0-1-16,2 1-1 16,-3 4 0-16,1 0-1 15,0-2 2-15,0 6-1 16,-6-4 2-16,4 5-2 15,-4-4 1-15,6 4 0 16,-6-5 0-16,0 3 2 16,6-3-2-16,-6 3 1 15,0-5-1-15,0 5 0 16,0-2 1-16,0 2 1 16,0-1-1-16,-6 4 1 15,6-3-1-15,0-1 1 16,0 1-2-16,0-4 2 0,0-1-1 15,0 2 0-15,0-2-1 16,6-1 1-16,-6-2-1 16,0-1 1-16,0 1 0 15,5 1 0-15,-5-1 1 16,0 0-1-16,0 2 1 16,0-2 1-16,0 0-2 15,0 2 3-15,0 1-3 16,0-3-2-16,0 1 4 15,0-1-8-15,0-2 7 16,0 4-8-16,0-3 8 16,6 1-7-16,-6-1 7 15,6 1-4-15,-6-2 2 0,6 2 2 16,-6 0-2-16,6-1 2 16,-6-1-2-16,6-1 2 15,-6 1-2-15,5-1 1 16,-5-12 2-16,6 20 0 15,-6-20-3-15,7 20 1 16,0-8 1-16,-3 3-1 16,-4-1 0-16,9-1 0 15,-9 3-1-15,9-1-1 16,-9 0 3-16,8-2-1 16,-3 0 2-16,-5-13-3 15,10 18 3-15,-10-18-1 16,10 15-1-16,-10-15 1 0,14 18-1 15,-14-18 2-15,15 27-5 16,-7-12 6-16,2 0-3 16,0 2 1-16,1 0 0 15,-3-1 0-15,-8-16 0 16,22 19-2-16,-22-19 1 16,21 0-4-16,-21 0 3 15,27-16-2-15,-13 1 0 16,1-6 0-16,-1 2 0 15,-2-4 0-15,1 1 2 16,-3 0 0-16,0 1 0 16,-4 4 0-16,-2-1-1 0,0-1 2 15,-4 1-1-15,7 2 0 16,0-8 2-16,-7 2-1 16,9-6 1-16,-9-1-2 15,10-4 2 1,-5-5 2-16,1 2-4 0,0-2 5 15,-2 1-4-15,-4 2 5 16,10 2-6-16,-10 3 6 16,6 1-6-16,-6 3 0 15,7-2 2-15,-1 1-2 16,-6 0 1-16,6 2-1 16,-6-4 2-16,0 2-2 15,0-3 1-15,0 3 0 0,0-1 1 16,0 1 0-16,0 1-2 15,-6 5 0-15,6-1 2 16,-7 2-2 0,7-7 3-16,0 7-2 0,-6-4-1 15,6-4 0-15,0 5 1 0,0-3 0 16,0-2 0-16,0 0 0 16,0 0 0-16,0 3 1 15,0 1-1-15,0 2 1 16,0 3-1-16,0 3 1 15,0 1-1-15,6 1-1 16,-6 2 1-16,0-2-2 16,0 14 2-16,4-20-1 0,-4 20 0 15,0-15 0-15,0 15 0 16,8-13 0-16,-8 13 0 16,0 0 1-16,0 0 0 15,19-15-1-15,-19 15 2 16,19-9-2-16,-19 9 2 15,20-14 0-15,-20 14 0 16,25-14 0-16,-25 14 2 16,16-4 0-16,-16 4 1 15,0 0 2-15,0 0-1 16,17 4 1-16,-17-4 0 16,0 0-1-16,8 18-4 0,-8-18 1 15,0 0-2-15,17 15 0 16,-17-15-1-16,16 8 0 15,-16-8 0-15,19 4 0 16,-19-4 1-16,18 10 1 16,-18-10-2-16,18 16 0 15,-18-16 0-15,14 25 1 16,-8-10 0-16,-1 1 1 16,-5 0 1-16,8-1-3 15,-8 0 3-15,6 0 0 16,-6 0 0-16,6 0-1 15,-6 0-2-15,8 0-1 16,-2 1 1-16,0 4-1 0,-1-3 0 16,-1 0 1-16,2 1-1 15,-6 2 1-15,9-1 0 16,-9-1 1-16,7 5-1 16,-7-3 1-16,0 7-1 15,5-5 1-15,-5 2-2 16,0-5 3-16,6 5 1 15,-6-6-2-15,4 0 3 16,-4-1-3-16,8-1 0 16,-4 1 2-16,-4-1-3 15,10 1 1-15,-5 6-2 16,0-4 3-16,-5 4-3 16,7 0 6-16,-7 4-5 0,6-1 1 15,-6-3-1-15,0 0 2 16,0 3 0-1,0-5-1-15,0 1 0 16,0-4-2-16,0-2 3 0,-6 1-6 16,6 0 7-16,0-2-7 15,0 1 4-15,0-1-6 16,8-2 7-16,-8 2-5 16,0-3 4-16,4 3 2 15,-4 2-2-15,0-1 1 16,0 2 0-16,0 0 2 15,0 2-5-15,0-1 3 16,0-2-1-16,0-3 1 0,0-2 0 16,0-12 0-1,0 19 1-15,0-19-1 16,7 12 3-16,-7-12-1 16,9 15-2-16,-9-15 2 0,9 16-2 15,-9-16 1-15,10 21-2 16,-10-21 3-16,11 24-4 15,-11-24 2-15,9 16 0 16,-4-3 0-16,-5-13 0 16,12 20-1-16,-12-20 1 15,10 21 0-15,-1-8 1 16,-6-2-2-16,4 1 2 16,-7-12-2-16,14 22 2 15,-14-22 1-15,12 17-1 16,-12-17 1-16,0 0 0 15,19 11 0-15,-19-11 0 16,0 0 0-16,19 0-2 0,-19 0 2 16,0 0-2-16,22 0 1 15,-22 0-2-15,23 0-1 16,-23 0-1-16,28-7-1 16,-8 3 1-16,-5-6-3 15,6-2 3-15,-1-5-2 16,3 0 1-16,-4-4 0 15,-3-5 1-15,2 4 1 16,-3-1 1-16,-3-2-1 16,-1 4 1-16,-4-1-2 15,3 1 2-15,-6-2 0 16,3 1 1-16,-3-1 0 0,2-3 0 16,-2 2-1-16,2-3 2 15,-1 1 3-15,1-4-4 16,2 1 4-16,-4-1-5 15,2-2 4-15,-2 1-2 16,2 0 4-16,-6-1-4 16,8 4 0-16,-3-1-1 15,-5 1 0-15,6 2 0 16,-6 0 0-16,4 3 0 16,-4 3 0-16,0-2-1 15,0 2 2-15,-4 2 0 16,4-3-1-16,-6 2 2 15,6-2 0-15,-8-4-2 0,8-2-1 16,0 0 3-16,0-1-4 16,0-4 2-16,0 3 0 15,0 0 1-15,0 2-3 16,0 1 2-16,6 3 1 16,-6-1-2-16,0 5 2 15,0 2-2-15,0 1 2 16,0-4-2-16,0 5 1 15,8 1 0-15,-8 0-2 16,4 4 3-16,-4 10-2 16,8-22 0-16,-8 22-1 15,7-15 2-15,-7 15 0 16,5-12 1-16,-5 12-1 0,6-12-2 16,-6 12 1-16,9-18 1 15,-9 6-3-15,6 2 3 16,0-4-1-16,1 2 1 31,-1-2-2-31,2 1 4 0,-8 13-1 16,14-18 1-16,-14 18 1 15,11-12-2-15,-11 12 0 16,0 0-1-16,14-14 1 16,-14 14 0-16,0 0-3 15,0 0 2-15,20-14-1 16,-20 14 2-16,0 0-2 15,22-7 1-15,-22 7 0 0,18 0 0 16,-18 0 4 0,18 0 0-16,-18 0 2 15,16 6-2-15,-16-6 2 16,13 18-1-16,-13-18 3 0,12 24-5 16,-4-10 0-16,-8-14-3 15,12 19-1-15,-12-19 2 16,14 23-1-16,-14-23 0 15,11 20-2-15,-11-20 2 16,12 22 0-16,-4-10-1 16,-4 2 3-16,3-1-4 15,1 1 2-15,-2 3-2 16,2 1 2-16,-1 0-1 16,1-1 2-16,-2 7 0 15,2-3-2-15,-2 0 1 16,4 0-1-16,-7 2 0 15,3-2-1-15,-2 4 1 0,-4-2-2 16,8 2 1-16,-8 0 2 16,0 4-1-16,0-2 0 15,0 4 0-15,0-3 2 16,-6 1-2-16,6 0 3 16,0-2-2-16,0-3 0 15,-5 2 0-15,5-6 1 16,0 2-2-16,0-1 3 15,0-6-3-15,0 5 0 16,0-5 1-16,0 0 0 16,5 0 1-16,-5-1-2 15,6-1 2-15,-6 3-2 16,0-1 3-16,4 0-1 0,-4-1-3 16,0 1 4-16,6 1-3 15,-6-1 0-15,8 0 0 16,-8-1 1-16,3 1-2 15,-3-1-3-15,6-1 3 16,-6 2-4-16,0-15 6 16,0 23-3-16,0-10 4 15,0 3-6-15,0-3 5 16,0 2 1-16,0 2 0 16,0-2-2-16,0 1 1 15,-6-1 0-15,6-2-1 16,0-1 3-16,0-12-2 15,0 23 0-15,0-23-1 0,0 18 1 16,0-18 0-16,6 22 1 16,-6-22-2-16,6 21 2 15,-6-8-1-15,8 2 1 16,-2-2 0-16,-6 1-1 16,0-14 0-16,10 18 1 15,-10-18-1-15,6 17 0 16,-6-17 0-16,7 12 1 15,-7-12-1-15,8 15 1 16,-8-15-1-16,8 23 1 16,-8-11-1-16,7 1 1 15,-7 1 0-15,0-14 0 16,18 23-2-16,-18-23 2 0,10 15 0 16,-10-15-2-16,0 0 1 15,20 1 0-15,-20-1-1 16,17-1-2-1,-17 1 3-15,18-6-3 0,-18 6 3 16,18-6 0-16,-18 6 0 16,17 0 0-16,-17 0 0 15,19-3-1-15,-19 3-1 16,23-9-1-16,-23 9 0 16,22-18-2-16,-8 3 0 15,1 0 0-15,-3-2 2 16,4-3-1-16,-5 4 3 0,-2-2 0 15,0 2 1-15,1 1-2 16,-10 0 2-16,7 0-1 16,-7-1 1-1,6-6 0-15,-6 0 1 16,8-5-3-16,-4-1 3 0,-4-5 3 16,8-4-3-16,0 1 3 15,-3-3-2-15,1 6 3 16,0 0-6-16,-6-2 6 15,4 4-4-15,-4 4-2 16,0-2 1-16,0 3-1 16,0-3 0-16,0 0-1 15,6-3 2-15,-6-1-2 0,0-5 3 16,0 1-1 0,5-4 2-16,-5 1-2 15,6 3 2-15,-6-3-3 16,0 6 3-16,4-3-3 0,-4 7 3 15,0 0-3-15,0 2 1 16,6 4 2-16,-6 2-3 16,0-4 4-16,0 7-5 15,0 2 2-15,0-3-3 16,0 5 4-16,0 5-3 16,0 10 1-16,0-21 0 15,0 21-2-15,0-16 3 16,0 16-1-16,0-19 2 0,0 19-2 15,11-23 1 1,-11 23-1-16,9-20-1 16,-5 8 3-16,-4 12-1 15,15-18 1-15,-15 18-1 0,10-16 1 16,-10 16 0-16,12-23-1 16,-12 23 2-16,12-22-2 15,-12 22 1-15,15-24-1 16,-15 24 1-16,12-23-2 15,-12 23 2-15,9-11-2 16,-9 11 0-16,0 0 0 16,9-14 0-16,-9 14 0 15,0 0 0-15,0 0 1 16,0 0-1-16,15-8 1 16,-15 8 1-16,0 0 1 15,0 0-1-15,16 0 1 16,-16 0 0-16,0 0 0 0,0 0 2 15,17 0-1-15,-17 0-1 16,0 0-1-16,0 0 2 16,20 16-2-16,-20-16 1 15,15 9-1-15,-15-9-1 16,18 6 2-16,-18-6-2 16,19 12 2-16,-19-12-1 15,18 13 0-15,-18-13-2 16,14 16 3-16,-14-16 0 15,17 16-2-15,-17-16 0 16,18 22 1-16,-9-11 1 16,1 3 0-16,-1 1 0 15,-3 3-1-15,2-1 0 0,-1 2 2 16,-2 4 0-16,-5-3-3 16,8-1-1-16,-8 4 3 15,0-2-1-15,0 1-1 16,0-2 2-16,0 5-4 15,0-6 2-15,0 5 0 16,0-3 1-16,0 2-3 16,0-2 3-16,0 2-1 15,0-5 0-15,0 1 0 16,0 0 0-16,0-1 0 16,6-1 1-16,-6 4 0 15,0-1-2-15,0 3 2 16,-8 0-4-16,8 3 4 0,-9 1-2 15,9-2 1-15,-9-3-1 16,9 2 0-16,-8-5-1 16,8-2 3-1,0-1-2-15,0-2 2 0,0-1-2 16,0-13 0-16,0 24 1 16,0-24 1-16,0 20-1 15,0-20 0-15,0 24 0 16,0-13-1-16,0 0 1 15,0 3 0-15,0-1-1 16,0 0 0-16,0-1 1 16,0-12 0-16,-5 20-1 0,5-20 2 15,0 25-1-15,0-25 0 16,0 18 0 0,0-18-4-16,0 22 5 15,0-10-5-15,0-12 4 0,5 23-6 16,-5-23 6-16,0 19-5 15,0-19 5-15,6 22-1 16,-6-22-2-16,0 16 2 16,0-16 1-16,8 16 0 15,-8-16-1-15,0 15 2 16,0-15-1-16,8 17 1 16,-8-17-1-16,6 17 1 15,-6-17 0-15,6 15 2 0,-6-15-1 16,4 15-2-1,-4-15 1-15,9 13 0 16,-9-13 0-16,7 17-2 16,-7-17 2-16,11 21-2 0,-11-21 0 15,10 24 2-15,-10-24-3 16,12 20 3-16,-12-20-1 16,14 19 0-16,-14-19-1 15,11 13 2-15,-11-13-1 16,0 0 1-16,16 15 1 15,-16-15-1-15,0 0 0 16,19 17-1-16,-19-17 0 16,17 9 0-16,-17-9 0 15,16 10 1-15,-16-10-2 16,16 5-2-16,-16-5 4 16,0 0-1-16,24 9 0 15,-24-9 1-15,18 4-2 0,-18-4 1 16,16 7-1-16,-16-7 3 15,18 8-3-15,-18-8 2 16,0 0-1-16,17 2 0 16,-17-2-3-16,0 0-2 15,0 0-1-15,16-15 0 16,-16 15-1-16,16-15 1 16,-16 15 0-16,23-17-1 15,-23 17 5-15,27-22 1 16,-27 22 2-16,28-20 0 15,-28 20-1-15,23-15 0 16,-23 15 0-16,15-14-1 16,-15 14-2-16,10-24 1 0,-5 11-1 15,0-4 1-15,-5 0-1 16,8-1 0-16,-3-8 1 16,-5 5-1-16,7-3 3 15,-7-3 4-15,0 6-2 16,6-4 1-16,-6 1 0 15,0 2 3-15,7-3-3 16,-7 3 3-16,0-2-5 16,6-1-2-16,-6-2 1 15,0-3 0-15,4 0-1 16,-4-2 3-16,0 2-3 16,0 2 4-16,0-2-2 15,6 3-2-15,-6 2 3 0,0 3-2 16,0 0 1-16,0 1-2 15,0-2 2-15,4 2-5 16,-4-5 7-16,6 4-2 16,-6-3-1-16,7-1-1 15,-7 3 1-15,4 0-1 16,-4-2 2-16,6 6-2 16,-6 4-1-16,0-3 2 15,0 2 0-15,0 4 1 16</inkml:trace>
  <inkml:trace contextRef="#ctx0" brushRef="#br0" timeOffset="1">4623 398 826 8172,'-6'-17'-2'0,"6"1"3"15,-8 2-2-15,8-3 3 16,-4 0-2-16,4 1 1 0,0 2-1 16,0 14-1-16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320 34 427 328,'0'1'0'16,"0"-1"2"-16,0 0-3 16,-18 10 1-16,18-10 1 15,0 0 1-15,-20 9-2 16,20-9 2-16,0 0-1 15,-16 7-5-15,16-7 4 16,0 0-4-16,0 0 4 16,-15 14-5-16,15-14 6 0,0 0-7 15,0 0 5-15,-14 16 1 16,14-16-1-16,-6 14 0 16,6-14-1-16,-4 7 2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08T17:34:27.49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fitToCurve" value="1"/>
    </inkml:brush>
  </inkml:definitions>
  <inkml:trace contextRef="#ctx0" brushRef="#br0">269 20 40 0,'0'0'45'0,"0"0"5"16,0 0 0-16,12-10 2 16,-12 10-1-16,0 0 9 15,0 0 19-15,0 0 4 16,14-10-14-16,-14 10-12 16,0 0-6-16,0 0 0 15,0 0-4-15,0 0-3 16,0 0-29-16,0 0-9 15,0 0-1-15,0 0 1 0,0 0 1 16,0 0-4-16,0 0 2 16,0 0-2-16,0 0-3 15,0 0-1-15,-12 5 0 16,12-5-3-16,0 0 1 16,0 0-1-16,-11 7 1 15,11-7-2-15,-18 12 2 16,18-12 0-16,-27 19 0 15,11-5 0-15,-2 1 1 16,-2 0 1-16,-2 4-1 16,1-3 2-16,2 0 1 15,-1 1 0-15,2-1 1 0,3-2-1 16,-1 1 0-16,2-1 1 16,14-14 0-16,-17 19-1 15,17-19 0-15,-11 14 0 16,11-14 0-1,0 0 1-15,0 0 0 0,0 0 0 16,0 0 0-16,0 0 0 16,0 0-1-16,0 0 0 15,0 0-1-15,0 0 0 16,14 5 1-16,-14-5-1 16,0 0 1-16,14 8 2 15,-14-8-1-15,22 11 0 16,-9-7 2-16,5 3-2 0,-1-1 0 15,4-4 0-15,2 6 1 16,-2-2-2 0,1-5 0-16,-3 7-1 15,-2-4 0-15,1-1-1 0,-3-3 1 16,-2 8-1-16,0-8 1 16,-13 0 1-16,23 4 0 15,-23-4 2-15,17 0-1 16,-17 0 0-16,19 0 0 15,-19 0 0-15,11 0-1 16,-11 0-1-16,0 0-1 31,15 2-43-31,-15-2-47 16,4 13-33-16,1 1-35 0,-5-14-12 0,7 20-3 16,-7-20 35-16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59"/>
    </inkml:context>
    <inkml:brush xml:id="br0">
      <inkml:brushProperty name="width" value="0.1" units="cm"/>
      <inkml:brushProperty name="height" value="0.1" units="cm"/>
      <inkml:brushProperty name="color" value="#F6630D"/>
      <inkml:brushProperty name="fitToCurve" value="1"/>
    </inkml:brush>
  </inkml:definitions>
  <inkml:trace contextRef="#ctx0" brushRef="#br0">129 370 24 0,'0'0'31'0,"8"-13"-7"16,-8 13-7-16,0 0 0 0,0 0 1 16,0-15-1-16,0 15-1 15,0 0-1-15,0-15-5 16,0 15 1-16,0 0-1 15,-8-14 2-15,8 14-1 16,0 0 2-16,0-13-1 16,0 13 1-16,0 0 0 15,0 0 1-15,-8-14-6 16,8 14 1-16,0 0-3 0,0-15-1 16,0 15-1-16,0-12 3 15,0 12 6 1,0-15 6-16,0 15 7 15,-8-17 2-15,8 17-1 0,0-15 0 16,0 15 0-16,-8-18-2 16,8 18-9-16,0-15-7 15,0 15-3-15,0-18-2 16,0 18-1-16,-6-17 1 16,6 17 1-16,0-19 2 15,0 19 1-15,0-16 18 16,0 16-3-16,-6-12 0 15,6 12-2-15,0-12 0 0,0 12 1 16,0 0-3 0,-7-18-1-16,7 18-17 15,0 0 1-15,-8-15 0 16,8 15 0-16,-6-12-1 0,6 12-1 16,-6-12 0-16,6 12 0 15,-7-12 0-15,7 12-1 16,0 0 2-16,0 0-1 15,0 0 1-15,-11-12-1 16,11 12 0-16,0 0 1 16,0 0-3-16,0 0 3 15,0 0-4-15,0 0 3 16,0 0-3-16,0 0 1 16,-15 0-1-16,15 0 0 15,0 0 1-15,0 0-1 16,0 0 0-16,-18 0-1 15,18 0 2-15,0 0 1 0,0 0 0 16,0 0 0-16,0 0 2 16,-15 0-2-16,15 0 1 15,0 0-1-15,0 0 1 16,0 0 0-16,0 0-1 16,0 0 0-16,0 0 0 15,0 0 2-15,0 0-1 16,0 0-12-16,0 0-54 15,0 0-29-15,0 0-18 16,0 0-9-16,0 0-11 16,0 12-11-16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60"/>
    </inkml:context>
    <inkml:brush xml:id="br0">
      <inkml:brushProperty name="width" value="0.1" units="cm"/>
      <inkml:brushProperty name="height" value="0.1" units="cm"/>
      <inkml:brushProperty name="color" value="#F6630D"/>
      <inkml:brushProperty name="fitToCurve" value="1"/>
    </inkml:brush>
  </inkml:definitions>
  <inkml:trace contextRef="#ctx0" brushRef="#br0">892 351 290 0,'0'0'94'16,"0"0"-1"-16,0 0-12 0,0 0-15 15,0 0-16-15,0 0-12 16,0 0-15 0,0 0-13-16,-12-13-5 15,12 13-1-15,0 0 0 0,0-14-2 16,0 14 0-16,-6-11-2 16,6 11 0-16,0-15 0 15,0 15 0-15,-4-19-1 16,4 19 1-16,0-17 0 15,0 17 1-15,-9-15-1 16,9 15 1-16,-8-16 0 16,8 16-1-16,-6-17 1 15,6 17-1-15,-8-17 3 16,8 17-3-16,-6-22 1 16,6 22 1-16,-9-18-1 15,9 18-1-15,-6-18 2 16,6 18-2-16,-4-20 1 0,4 20 1 15,-6-13-2-15,6 13 0 16,0-11 1-16,0 11 0 16,0 0 0-16,-9-17-1 15,9 17-1-15,0 0-1 16,-11-15 2-16,11 15-1 16,0 0 2-16,-13-15-3 15,13 15 1-15,0 0 0 16,0 0 1-16,0 0 0 15,-16-9-1-15,16 9 0 16,0 0 2-16,0 0 0 16,0 0 0-16,-19-9 1 15,19 9 0-15,0 0-2 0,0 0 1 16,-18-11-1-16,18 11 0 16,0 0-1-16,0 0 0 15,-16-11-1-15,16 11 0 16,0 0 1-16,0 0 0 15,0 0 0-15,-19-13-1 16,19 13 2-16,0 0 0 16,0 0-1-16,0 0-1 15,0 0 1-15,-14 0 0 16,14 0 0-16,0 0 0 16,0 0-1-16,-19 12-1 15,19-12 2-15,0 0 0 0,-18 9-1 16,18-9 1-16,0 0 0 15,-15 13-1-15,15-13 1 16,0 0 0-16,-18 13 0 16,18-13 0-16,0 0 1 15,0 0 0-15,-15 15 0 16,15-15 0-16,0 0 0 0,0 0 0 16,-14 15 2-16,14-15-2 15,0 0 2-15,-10 14-1 16,10-14 0-16,0 0-1 15,-13 12 1-15,13-12 0 16,0 0-1-16,-17 16 1 16,17-16-1-16,-13 15 0 0,13-15-1 15,-10 17 3-15,10-17-2 16,-6 19-2-16,6-19 1 16,-5 25-1-16,5-13 0 15,-6 2 0-15,6-1 1 16,0 1-1-16,-6 1 2 15,6-1 1-15,0 1-2 16,0-15 2-16,-4 26 0 16,4-15 0-16,0 1 0 15,0 2-2-15,0-14 0 16,-4 23 1-16,4-11 1 16,0-12 0-16,-6 22 0 0,6-22-1 15,0 18-1-15,0-18 2 16,-8 22 0-16,8-22-1 15,0 21 1 1,-6-10-2-16,6 2 1 16,-5 2 0-16,5-2 0 0,-6 2 0 15,6 0 0-15,-7-1 0 16,7 0 0-16,0 0-1 16,0-3 1-16,0 0 1 15,0-11 0-15,-4 24 0 16,4-24-1-16,0 20-1 15,0-20 1 1,-6 22 0-16,6-22 0 16,0 20-1-16,-5-6 1 15,5-2-1-15,0 0 0 16,0 1 1-16,0-1-1 16,-6 1 2-16,6 0-1 15,0-1-1-15,0-12 2 16,0 24 0-16,0-14-1 15,0-10 0-15,0 23 2 16,0-23-1-16,0 21 1 16,0-21-2-16,0 23 0 0,0-23 1 15,0 19 0-15,0-19 0 16,-6 21-3-16,6-21 2 16,0 17-3-16,0-17 4 15,-6 16-6-15,6-16 5 16,0 20-6-16,0-20 7 15,0 21-3-15,0-21 2 16,0 18-4-16,0-18 5 16,0 15 0-16,0-15-1 15,0 0-1-15,0 13 0 16,0-13 0-16,0 0 1 16,0 0 1-16,0 15-1 15,0-15 1-15,0 0-1 0,0 0 1 16,0 0 1-16,0 15 0 15,0-15-2-15,0 0-1 16,-6 15 2-16,6-15-1 16,0 12 0-16,0-12 0 15,0 14 0-15,0-14 2 16,0 13-1-16,0-13-1 16,0 0-1-16,0 15 1 15,0-15 0-15,0 0 1 16,0 0-1-16,0 0-1 15,0 14 2-15,0-14 0 16,0 0 0-16,0 0 0 16,0 15-1-16,0-15-1 0,0 0 1 15,-6 15 0-15,6-15-1 16,0 0 1-16,0 0-1 16,0 15 0-16,0-15 0 15,0 0 2-15,0 0-1 16,0 0 1-16,0 0-1 15,0 0 1-15,0 13-1 16,0-13 1-16,0 0-2 16,0 0 1-16,-8 12 0 15,8-12-1-15,0 0 1 16,0 0-1-16,0 0 0 16,0 0 2-16,0 0-1 0,-6 11 0 15,6-11-1-15,-4 12 1 16,4-12 0-16,-8 14 1 15,8-14-1 1,-7 14-1-16,7-14 1 0,0 0 0 16,0 0-1-16,0 0 1 15,0 0 1-15,0 0-2 16,0 0 2-16,0 0 1 16,0 0-1-16,-6 13-1 15,6-13 1-15,0 0-1 16,0 0-1-16,0 0 1 15,0 0-1-15,0 0 0 16,0 0 0-16,0 0 1 0,0 0 0 16,0 0 1-1,0 0 1-15,0 0-1 16,0 0 1-16,-16 7-1 16,16-7 0-16,0 0 0 0,0 0 1 15,-17-7-2-15,17 7 0 16,0 0 1-16,-15-13-2 15,15 13 2-15,0 0 0 16,-17-15-1-16,17 15 1 0,0 0-2 16,-12-18 2-16,12 18-1 15,0 0 0-15,-7-16 0 16,7 16 0-16,-8-14 0 16,8 14 0-16,-6-13 1 15,6 13 0-15,-6-15-1 16,6 15 0-16,-12-14 0 15,12 14 1-15,-8-12-1 16,8 12 0-16,0 0 0 16,-13-15-1-16,13 15 1 15,0 0 1-15,0 0-1 16,-15-15 0-16,15 15 0 16,0 0 1-16,-14-18 1 0,14 18-2 15,-12-15 0-15,12 15 0 16,-13-19-1-1,13 19 1-15,-12-15-1 16,12 15 0-16,0 0 1 0,-10-16-1 16,10 16 1-16,0 0 1 15,0 0-2-15,0 0 0 16,0 0 1-16,0 0 0 16,-14-13-1-16,14 13 1 15,0 0-1-15,-10-13-1 16,10 13 2-16,0 0 0 15,-9-18-1-15,9 18 0 0,0 0 0 16,0 0 1-16,-8-14 2 16,8 14-2-1,0 0 1-15,0 0-1 16,0 0 2-16,0 0-2 16,0 0 0-16,0 0 0 0,0 0 2 15,0 0-1-15,0 0 2 16,-16-12-3-16,16 12 2 15,0 0-2-15,0 0 0 16,0 0 0-16,0 0 0 16,0 0 0-16,0 0-1 15,0 0 2-15,0 0-1 16,0 0 0-16,0 0 4 0,0 0-3 16,0 0-1-1,-16-11 0-15,16 11-1 16,0 0 0-16,0 0 0 15,-17-11 0-15,17 11 1 0,0 0-2 16,0 0 1-16,0 0 0 16,0 0 2-16,0 0 0 15,-7-14 2-15,7 14-3 16,0 0 2-16,0 0-1 16,0 0 2-16,-9-13-3 15,9 13 1-15,0 0-3 16,0 0 1-16,0 0 0 15,-15-11 0-15,15 11-1 16,0 0 2-16,0 0 0 16,0 0 0-16,0 0-1 15,-17-6 2-15,17 6-1 16,0 0 0-16,0 0 1 0,0 0-2 16,0 0 0-16,0 0 0 15,0 0 2-15,0 0-1 16,0 0 0-16,0 0 0 15,0 0-1-15,0 0 1 16,0 0-1-16,0 0 1 16,0 0-1-16,0 0 0 15,0 0 2-15,0-13-3 16,0 13 1-16,0 0 0 16,0-14 2-16,0 14 0 15,0 0-1-15,0 0 0 16,0-12-3-16,0 12 3 15,0 0 0-15,0 0 0 0,0 0-1 16,0 0 0-16,0 0 0 16,0 0 1-16,0 0 1 15,-6-15-2-15,6 15 2 16,0 0-1-16,0-12 2 16,0 12 0-16,0-11-1 15,0 11-1-15,0 0 0 16,0-15 1-16,0 15 1 15,0 0-2-15,0 0-2 16,0 0 2-16,0 0 0 16,0 0 1-16,0 0 0 15,0 0-1-15,0 0-1 16,0 0 2-16,0 0 0 0,0 0-1 16,0 0-1-16,0 0 1 15,0 0-1-15,0 0 1 16,0 0-1-1,0 0 0-15,0 0 0 0,0 0-1 16,0 0 2-16,0 0-1 16,0 17 0-16,0-17 2 15,0 11-1-15,0-11 1 16,0 16-1-16,0-16 2 16,7 17-1-16,-7-17 1 15,0 18 1-15,0-18-4 16,10 25 3-16,-10-25-4 15,0 21 4-15,0-21-8 0,10 22 5 16,-10-22-5-16,9 19 6 16,-9-19-7-16,8 17 8 15,-8-17-4 1,10 15 3-16,-10-15 1 0,8 15 0 16,-8-15-1-16,6 15 1 15,-6-15 1-15,6 21-3 16,-6-21 1-16,0 20 1 15,0-20-1-15,12 20-1 16,-12-20 1-16,5 21-1 16,-5-21 1-16,6 13 0 15,-6-13-1-15,6 12 0 0,-6-12 2 16,0 0 0-16,12 13 0 16,-12-13 1-1,0 0-1-15,16 15-1 16,-16-15 1-16,0 0-1 0,21 18 0 15,-21-18-1-15,0 0 2 16,21 14-3-16,-21-14 3 16,17 8-2-16,-17-8 0 15,0 0 2-15,21 12-1 16,-21-12-1-16,0 0 1 16,22 14 2-16,-22-14-2 15,16 0 2 1,-16 0 1-16,14 0-2 0,-14 0 3 15,21-14-1-15,-21 14-1 16,23-16 0-16,-23 16-1 16,17-17 0-16,-17 17-3 15,18-15-83-15,-18 15-50 0,0 0-17 16,24-9-4-16,-24 9-6 16,0 0 85-16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61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fitToCurve" value="1"/>
    </inkml:brush>
  </inkml:definitions>
  <inkml:trace contextRef="#ctx0" brushRef="#br0">0 215 53 0,'6'-15'17'16,"-6"15"-2"-16,0 0-7 15,0 0-1-15,0 0-1 16,10-11 5-16,-10 11 1 16,0 0 3-16,15-13 1 15,-15 13 7-15,16-13 4 16,-16 13-3-16,22-19 1 0,-22 19-4 16,24-16 1-16,-24 16 0 15,27-17 1-15,-27 17-6 16,24-15-1-16,-24 15 0 15,26-12 0-15,-26 12 2 16,21-12-4-16,-21 12-1 16,20-5-6-16,-20 5-1 15,19-7-2-15,-19 7 0 16,16-4-1-16,-16 4-1 16,0 0 0-16,23-4-1 15,-23 4 2-15,16-6-1 16,-16 6 1-16,19 0 0 15,-19 0 2-15,16-6 4 0,-16 6-4 16,23 0 0-16,-23 0-1 16,21 0 0-16,-21 0-1 15,24 0-1 1,-24 0 1-16,26 0-6 0,-26 0 4 16,21 0 4-16,-21 0-2 15,16 0-1-15,-16 0 2 16,0 0 3-16,0 0 1 15,15 0 1-15,-15 0 3 16,0 0 0-16,0 0-1 16,0 0-1-16,20 6-3 15,-20-6-3-15,0 0 0 16,19 0-3-16,-19 0 0 0,0 0-4 16,22 8 7-16,-22-8 2 15,0 0 5 1,16 3 1-16,-16-3 0 15,0 0 1-15,0 0-1 0,0 0-2 16,0 0-2-16,19 7-2 16,-19-7-3-16,0 0-1 15,0 0 2-15,0 0 1 16,0 0 4-16,0 0 0 16,14 5 1-16,-14-5 1 15,0 0-2-15,0 0 1 16,0 0-4-16,0 0 1 0,0 0-5 15,14 13 0-15,-14-13-1 16,0 0-1 0,0 0 1-16,0 0 0 15,0 0 2-15,15 11-3 0,-15-11 2 16,0 0-1-16,0 0 1 16,10 14 0-16,-10-14-1 15,0 0 0-15,0 0 0 16,12 12 0-16,-12-12-1 15,0 0 0-15,0 0-2 16,0 0 4-16,13 12-2 16,-13-12 2-16,0 0-3 15,0 0 1-15,0 0 0 16,0 0 0-16,13 13 1 16,-13-13-4-16,0 0 3 15,0 0-1-15,11 15 2 16,-11-15-2-16,0 0 0 0,0 0 1 15,13 15-1-15,-13-15 1 16,0 0 0-16,0 0-2 16,14 15 2-16,-14-15 1 15,0 0-1-15,0 0 1 16,16 16 0-16,-16-16 1 16,0 0-1-16,11 12-1 15,-11-12 0-15,0 0 0 16,12 15 2-16,-12-15-3 15,0 0 3-15,21 15-2 16,-21-15 3-16,16 10-1 16,-16-10-2-16,0 0 1 15,20 12-2-15,-20-12 1 0,0 0-1 16,18 10 2-16,-18-10-5 16,0 0 5-16,0 0-1 15,20 15 0-15,-20-15-1 16,0 0 1-16,14 14 0 15,-14-14-1-15,0 0 2 16,8 11-2-16,-8-11 2 16,0 0-2-16,9 13 3 15,-9-13-4-15,0 0 2 16,0 0 2-16,0 0-3 16,14 13 0-16,-14-13 0 15,0 0 0-15,0 0 1 16,0 0 1-16,0 0 0 0,16 14-1 15,-16-14 1-15,0 0 0 16,0 0 0-16,0 0 0 16,18 13-1-16,-18-13 0 15,0 0 0-15,0 0 1 16,20 13-1-16,-20-13-2 16,0 0 2-16,21 8 0 15,-21-8 0-15,18 7 2 16,-18-7-3-16,18 4 1 15,-18-4-1-15,16 5 4 16,-16-5-4-16,16 6 1 16,-16-6 0-16,0 0-1 15,21 7 1-15,-21-7 0 0,0 0 1 16,21 9-2-16,-21-9 2 16,0 0 0-16,21 5 0 15,-21-5 0 1,17 5 0-16,-17-5-1 0,17 4-2 15,-17-4 2-15,18 3 1 16,-18-3 0-16,21 5 0 16,-21-5 1-16,22 0-1 15,-22 0 1-15,19 0 0 16,-19 0-1-16,18-5 0 16,-18 5-1-16,15 0 0 15,-15 0-1-15,0 0 0 16,0 0 0-16,17 0 1 0,-17 0 0 15,0 0-1-15,0 0 2 16,0 0-2-16,20-3 1 16,-20 3 0-1,0 0 0-15,19-4 1 0,-19 4 1 16,20 0-2-16,-20 0 1 16,20-7 0-16,-20 7 0 15,25-4 0-15,-25 4-1 16,22-11 0-16,-22 11-2 15,21-10 2-15,-21 10-3 16,19-5 3-16,-19 5-1 16,0 0-1-16,20-4 1 0,-20 4 0 15,0 0 0-15,17-8 1 16,-17 8 0 0,0 0-1-16,18-5 0 15,-18 5 2-15,0 0 0 0,17-12-2 16,-17 12 0-16,0 0 0 15,22-12 1-15,-22 12-1 16,0 0 0-16,22-11 1 16,-22 11-2-16,0 0 1 15,15-8 1-15,-15 8 1 16,0 0 0-16,0 0-1 16,0 0 1-16,18-4-1 15,-18 4 0-15,0 0 0 0,0 0 1 16,19-14-2-16,-19 14 1 15,0 0 0-15,16-15-1 16,-16 15 0-16,0 0 0 16,13-12 1-16,-13 12-1 15,0 0 0-15,0 0-1 16,0 0 2-16,16-14 0 16,-16 14 2-16,0 0-1 15,10-12-3-15,-10 12 2 16,0 0 1-16,10-14-3 15,-10 14 0-15,0 0 3 16,11-14-3-16,-11 14 3 16,0 0 0-16,12-13-2 0,-12 13 0 15,0 0 1-15,13-17 1 16,-13 17-2-16,15-13 2 16,-15 13-4-16,0 0 4 15,19-15-1-15,-19 15 2 16,0 0-2-16,22-11 0 15,-22 11 0-15,0 0 0 16,0 0 0-16,19-17-2 16,-19 17 4-16,0 0-4 15,23-11 4-15,-23 11-2 16,0 0-1-16,0 0 3 16,22-15-2-16,-22 15 0 15,0 0-3-15,0 0 3 0,0 0-2 16,13-15 3-16,-13 15-1 15,0 0-1 1,0 0 0-16,19-15 1 16,-19 15 1-16,0 0-2 0,18-11 1 15,-18 11-1-15,0 0 0 16,18-12 0-16,-18 12 3 16,0 0-2-1,0 0 0-15,15-11 1 0,-15 11-2 16,0 0 3-16,0 0-2 15,0 0-2 1,17-9 1-16,-17 9 1 16,0 0 1-16,0 0 0 0,0 0 0 15,0 0-1-15,0 0 0 16,18-6 2-16,-18 6-1 16,0 0-2-16,0 0 1 15,0 0-1-15,21-3 1 16,-21 3 0-16,15-7 1 15,-15 7 0-15,18 0 0 16,-18 0 1-16,17-4-1 16,-17 4 0-16,0 0 0 0,18 0 0 15,-18 0 5 1,0 0-5-16,22-7 6 16,-22 7-5-16,17 0-3 15,-17 0 5-15,15-5-2 0,-15 5 0 16,0 0-6-16,18 0 5 15,-18 0-4-15,0 0 2 16,0 0 5-16,17 11-5 16,-17-11 0-16,0 0 1 15,19 3 0-15,-19-3 0 16,20 0-2-16,-20 0 2 16,21 0-1-16,-21 0 1 15,20 4 1-15,-20-4 0 16,0 0-2-16,17 6 1 15,-17-6 0-15,0 0 0 16,16 6-1-16,-16-6 1 16,0 0 1-16,16 9-1 0,-16-9 1 15,0 0-2-15,17 5 2 16,-17-5-1-16,0 0 0 16,14 6-1-16,-14-6-1 15,0 0 1-15,0 0 0 16,17 7 3-16,-17-7-2 15,0 0 3-15,15 8-2 16,-15-8-1-16,17 6 2 16,-17-6-3-16,18 4 2 15,-18-4-1-15,21 8-1 16,-21-8-1-16,18 3 1 16,-18-3 1-16,0 0-1 0,19 4 0 15,-19-4 0-15,0 0 0 16,0 0 2-16,0 0 1 15,0 0-1-15,17 13 0 16,-17-13-2-16,0 0 4 0,0 0-1 16,0 0-1-16,16 11 0 15,-16-11-3-15,0 0 2 16,17 6-2 0,-17-6 5-16,0 0-5 0,16 8 3 15,-16-8 0-15,0 0-3 16,0 0 1-16,17 13 1 15,-17-13 0-15,0 0-1 16,0 0 1-16,23 15-1 16,-23-15 0-16,0 0 2 15,19 12 2-15,-19-12-3 16,0 0 0-16,23 6 1 16,-23-6-1-16,0 0 0 0,18 9-1 15,-18-9 1 1,0 0-2-16,0 0 4 15,15 6-2-15,-15-6-1 16,0 0 1-16,0 0-1 0,0 0 2 16,15 15-1-16,-15-15-1 15,0 0 0-15,0 0 1 16,20 15 1-16,-20-15 0 16,0 0 0-16,18 12-2 15,-18-12 0-15,0 0 2 16,16 9-1-16,-16-9 0 15,0 0-1-15,0 0 0 16,0 0 2-16,15 11-1 16,-15-11 1-16,0 0-2 15,0 0 1-15,0 0 0 16,0 0 0-16,10 12-1 16,-10-12 0-16,0 0 1 0,0 0-1 15,0 0 3-15,0 0-1 16,12 12-2-16,-12-12 1 15,0 0 0-15,0 0 1 16,15 15-2-16,-15-15 0 16,0 0-1-16,13 15 1 15,-13-15 0-15,12 14 2 16,-12-14-1-16,12 12 0 16,-12-12 2-16,16 11-1 15,-16-11 0-15,17 8 1 16,-17-8 1-16,18 7-1 15,-18-7-1-15,21 0 0 16,-21 0-2-16,20 4 2 0,-20-4-2 16,18 0 2-16,-18 0-3 15,17 5 1-15,-17-5 1 16,0 0 0-16,24 9-1 16,-24-9 3-16,17 0-1 15,-17 0-2-15,20 3 3 16,-20-3-2-16,19 0 0 15,-19 0-1-15,22 0 3 16,-22 0-3-16,23 0 0 16,-23 0 2-16,21 0-1 15,-21 0 2-15,24-6-2 16,-24 6 0-16,23-6 1 0,-23 6-1 16,22-4 0-16,-22 4 1 15,24-3-1-15,-24 3 2 16,21-7-2-16,-21 7 1 15,18 0-1-15,-18 0-1 16,15-7 1-16,-15 7 1 16,0 0-2-16,17-5-2 15,-17 5 5-15,0 0-4 16,0 0 5-16,0 0-4 16,18-8 1-16,-18 8-2 15,0 0 0-15,19-3 2 16,-19 3-1-16,0 0 1 15,23-10-2-15,-23 10 3 0,18-3-1 16,-18 3 0-16,18-6 0 16,-18 6-1-16,0 0 2 15,24-9-1 1,-24 9-1-16,0 0 0 0,20-7 1 16,-20 7 0-16,0 0 1 15,0 0-1-15,18-10 0 16,-18 10 1-16,0 0 0 15,0 0-1-15,19-10 1 16,-19 10-1-16,0 0 2 16,20-11 1-16,-20 11-3 15,18-9-1-15,-18 9-1 16,18-10 3-16,-18 10-1 0,17-13-1 16,-17 13 1-16,0 0-3 15,19-14 3 1,-19 14-1-16,0 0 4 15,0 0-3-15,0 0 0 0,16-13 0 16,-16 13-1-16,0 0 1 16,0 0 0-16,0 0 0 15,11-13-2-15,-11 13 4 16,0 0-2-16,0 0 1 16,0 0-1-16,16-12-1 15,-16 12 1-15,0 0-1 16,14-11 1-16,-14 11-4 15,0 0 4-15,19-18-3 0,-19 18 5 16,0 0-2 0,18-15-1-16,-18 15 1 15,0 0 0-15,17-11 0 16,-17 11 0-16,0 0 1 0,0 0-3 16,20-14 4-16,-20 14-3 15,0 0 3-15,0 0-3 16,14-12 0-16,-14 12 0 15,0 0 1-15,0 0-1 16,17-13-2-16,-17 13 3 16,0 0-3-16,14-10 4 15,-14 10 0-15,0 0-2 16,19-11 2-16,-19 11-2 16,0 0 1-16,19-11 0 15,-19 11 2-15,0 0-3 16,16-9 2-16,-16 9-1 15,0 0 2-15,0 0-1 0,0 0-2 16,16-3 1-16,-16 3-1 16,0 0 2-16,0 0-3 15,0 0 2-15,19-4-1 16,-19 4 2-16,0 0-1 16,22-5 1-16,-22 5-2 15,16 0 1-15,-16 0 0 16,17-4 0-16,-17 4-1 15,20 0 0-15,-20 0 2 16,19-4-3-16,-19 4 5 16,14 0-3-16,-14 0 0 15,0 0 1-15,19-3-1 0,-19 3 0 16,0 0-1-16,0 0 2 16,19 0-3-16,-19 0 1 15,0 0 3-15,16 0-1 16,-16 0-1-16,0 0 0 15,20 0 1-15,-20 0 1 16,0 0-1-16,0 0-1 16,18 0 1-16,-18 0-2 15,0 0 1-15,0 0 1 16,0 0-2-16,19 7 0 16,-19-7 1-16,0 0 0 15,0 0-1-15,0 0 2 16,14 5-1-16,-14-5 2 0,0 0-1 15,0 0 2-15,17 6-1 16,-17-6-2 0,0 0 0-16,18 7 0 0,-18-7-1 15,17 8 0-15,-17-8 1 16,24 4-2-16,-24-4 1 16,21 9 1-16,-21-9-2 15,19 4 2-15,-19-4-1 16,0 0 1-16,18 11-1 0,-18-11 1 15,0 0 0-15,0 0 0 16,14 15 1-16,-14-15 3 16,0 0-2-16,17 11-2 15,-17-11-1-15,0 0 1 16,20 6 0-16,-20-6 0 16,17 9 0-16,-17-9-5 15,15 5 5-15,-15-5 0 16,0 0-1-16,18 10 0 15,-18-10-1-15,0 0 2 16,0 0 1-16,0 0 0 16,12 12 0-16,-12-12 0 15,0 0-1-15,0 0 4 0,0 0-3 16,0 0-2-16,16 14 1 16,-16-14-1-16,0 0 1 15,0 0-1 1,0 0 1-16,0 0-4 0,0 0 3 15,14 8 1-15,-14-8 0 16,0 0-2-16,0 0 2 16,0 0 0-16,19 15 0 15,-19-15 0-15,0 0 1 16,16 15-1-16,-16-15-2 16,0 0 6-16,17 12-3 15,-17-12-1-15,0 0 0 16,14 15 1-16,-14-15-1 0,0 0 1 15,16 12 1 1,-16-12-4-16,0 0 1 16,0 0 2-16,15 13 2 15,-15-13-4-15,0 0 2 0,0 0-3 16,19 12 2-16,-19-12 1 16,0 0 0-16,16 10-1 15,-16-10-3-15,0 0 5 16,16 13-2-16,-16-13 1 15,0 0-1-15,17 12 0 16,-17-12 1-16,0 0-2 16,18 9 1-16,-18-9-1 0,0 0 1 15,17 6 0-15,-17-6 3 16,0 0-3 0,0 0-1-16,18 4 2 15,-18-4-1-15,0 0 0 0,0 0-1 16,20 11 1-16,-20-11-3 15,0 0 2-15,17 7 1 16,-17-7 1-16,0 0-1 16,19 11 0-16,-19-11 0 15,0 0 0-15,23 8 2 16,-23-8-1-16,15 5 0 16,-15-5-1-16,18 10 4 15,-18-10-4-15,18 4 1 0,-18-4 0 16,18 5-2-1,-18-5 1-15,15 0-1 16,-15 0 2-16,17 7-3 16,-17-7 3-16,0 0-1 0,22 0 0 15,-22 0 0-15,18 5 0 16,-18-5 0-16,20 3 0 16,-20-3 0-16,23 0-1 15,-23 0 2-15,24-3-3 16,-24 3 5-16,17 0-4 15,-17 0 1 1,16-6-1-16,-16 6 1 16,0 0-1-16,0 0 0 0,18-11 1 0,-18 11-3 15,0 0 3-15,17-10 0 16,-17 10 1-16,0 0-2 16,19-14 1-1,-19 14 0-15,15-12 0 0,-15 12 0 16,20-11 0-16,-20 11 0 15,16-12-1-15,-16 12 6 16,17-8-6-16,-17 8 1 16,0 0 0-16,18-11 0 15,-18 11 0-15,0 0-1 16,14-12 2-16,-14 12-5 16,0 0 4-16,11-14 0 15,-11 14 2-15,0 0-3 0,10-13 2 16,-10 13-2-16,0 0-1 15,0 0 1 1,10-14 0-16,-10 14 2 16,0 0-3-16,0 0 3 0,14-14-1 15,-14 14 3-15,0 0-2 16,13-14-1-16,-13 14 2 16,9-13-3-16,-9 13 3 15,9-13-2-15,-9 13 1 16,0 0-3-16,12-19 3 15,-12 19 0-15,0 0-1 16,13-15-1-16,-13 15-1 16,0 0 1-16,11-13 0 0,-11 13 4 15,0 0-5-15,0 0 4 16,0 0-2 0,0 0 4-16,15-13-4 15,-15 13 4-15,0 0-3 0,0 0-3 16,11-11 2-16,-11 11-2 15,0 0 4-15,12-15-5 16,-12 15 4-16,0 0-6 16,12-15 5-16,-12 15 0 15,0 0 0-15,0 0 0 16,13-14-2-16,-13 14 1 16,0 0 0-16,0 0 2 0,0 0 0 15,12-11 1 1,-12 11-3-16,0 0 0 15,0 0 0-15,11-12 0 16,-11 12 0-16,0 0-1 0,0 0 0 16,18-14-2-16,-18 14 4 15,0 0-2-15,0 0 2 16,0 0 0-16,0 0-1 16,16-11 2-16,-16 11-1 15,0 0 1-15,0 0-1 16,0 0 2-16,0 0-2 15,0 0 2-15,0 0-1 16,0 0-2-16,16-7 1 16,-16 7-1-16,0 0 1 15,0 0 0-15,0 0-1 16,0 0-1-16,0 0 2 16,0 0-1-16,0 0 2 0,0 0-1 15,0 0 1-15,19-9-1 16,-19 9 0-16,0 0-1 15,20-7 1-15,-20 7 0 16,17-8-1-16,-17 8 8 16,17-3-7-16,-17 3 6 15,0 0-5-15,22-11 7 16,-22 11-8-16,0 0 7 16,21 0-6-16,-21 0-2 15,19-4 0-15,-19 4 1 16,21 0 2-16,-21 0-3 15,19-6 0 1,-19 6 0-16,20 0 1 0,-20 0 0 16,19 0 1-16,-19 0 0 15,16 0-3-15,-16 0 3 16,15 0 1-16,-15 0-1 16,18 0-2-16,-18 0 1 0,19 0 0 15,-19 0 0-15,22 0 1 16,-22 0-9-16,21 6 9 15,-21-6 0-15,19 0 3 16,-19 0-3-16,20 4 1 16,-20-4-9-16,20 3 8 15,-20-3-1-15,17 0 0 16,-17 0-6-16,0 0 4 16,18 11-4-16,-18-11 6 15,0 0-1-15,0 0 1 16,14 15 0-16,-14-15 0 15,0 0 0-15,13 12 0 16,-13-12 1-16,0 0-1 0,20 12 2 16,-20-12 2-16,0 0-4 15,20 6 1-15,-20-6-2 16,0 0 2-16,15 8-2 16,-15-8 1-16,0 0-1 15,0 0-2-15,17 15 4 16,-17-15-1-16,0 0 1 15,20 15-2-15,-20-15 0 16,17 10 1-16,-17-10-1 16,16 10 0-16,-16-10-1 15,17 9 2-15,-17-9-1 16,18 7 4-16,-18-7-2 16,17 13-2-16,-17-13 1 0,0 0-1 15,21 17 2-15,-21-17-2 16,0 0 2-16,15 15-5 15,-15-15 6 1,0 0-2-16,18 11 3 0,-18-11-1 16,0 0-2-16,17 14 1 15,-17-14-1-15,0 0 0 16,17 8-1-16,-17-8 2 16,0 0-3-16,17 10 3 15,-17-10-1-15,0 0-1 16,23 15 2-16,-23-15-3 15,15 13 2-15,-15-13-2 16,18 14 2-16,-18-14-3 0,21 14 3 16,-21-14-1-1,21 8 1-15,-21-8 1 16,24 6-1-16,-24-6-1 16,20 7 2-16,-20-7 0 0,15 8-1 15,-15-8 2-15,16 11-2 16,-16-11 2-16,19 5-1 15,-19-5 2-15,17 10-1 16,-17-10-2-16,22 4 2 16,-22-4-1-16,22 0 0 15,-22 0-2-15,24 0 3 16,-24 0-3-16,21 0 4 0,-21 0-2 16,21-4-2-16,-21 4 1 15,23 0 0-15,-23 0 1 16,25 0-1-1,-25 0 2-15,26 0-3 16,-26 0-1-16,24 0-68 0,-24 0-46 16,21 0-39-16,-21 0-9 15,0 0-5-15,12-26-5 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34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fitToCurve" value="1"/>
    </inkml:brush>
  </inkml:definitions>
  <inkml:trace contextRef="#ctx0" brushRef="#br0">15 10 208 0,'0'0'88'0,"0"0"10"16,0 0-9-16,0 0-9 15,0 0-12 1,0 0-10-16,-15-10-11 15,15 10-10-15,0 0-17 0,0 0-18 16,0 0-2-16,0 0-1 16,0 0 0-16,0 15 0 15,0-15-1-15,0 0 1 16,0 0 1-16,27 14 3 16,-27-14-1-16,28 0 0 15,-8 0 2-15,7 0-2 16,0 0 3-16,10-5-1 15,-2 5-3-15,6-9 0 16,-2 9-2-16,0 0 0 16,0-3-1-16,0 3 2 15,-5 3-2-15,-4 1 2 16,0 2-1-16,-3-2 1 0,-4 0 1 16,1 2 0-16,-1-3 1 15,1-3 0-15,-2 0-1 16,-1 0-1-16,2 0 0 15,-4-9-52-15,1 5-48 16,3 4-29-16,-23 0-14 16,26 0-15-16,-26 0 0 15,0 0 85-15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35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fitToCurve" value="1"/>
    </inkml:brush>
  </inkml:definitions>
  <inkml:trace contextRef="#ctx0" brushRef="#br0">65 5 114 0,'0'0'54'0,"0"0"2"15,0 0-1-15,0 0-2 16,0 0-4-16,0 0-1 16,-17 0-3-16,17 0-1 15,0 0-2-15,0 0-4 16,0 0-1-16,-15 0-3 16,15 0-4-16,0 0-3 15,0 0-4-15,0 0-6 16,0 0-6-16,0 0-6 15,0 0-4-15,0 0-1 0,0 0 1 16,0 0-1-16,0 0 0 16,0 0-1-1,0 0 0-15,0 0 1 16,0 0 0-16,0 0 1 0,0 0-1 16,0 0 0-16,-17 0 1 15,17 0 1-15,0 0-1 16,0 0 1-16,-16-5 0 15,16 5 0 1,0 0 1-16,0 0 0 0,0 0 0 16,0 0 0-16,0 0-3 15,0 0 0-15,0 0-1 0,0 0-1 16,0 0 0-16,0 0-1 16,0 0 1-16,18 17-1 15,-18-17 3 1,27 18 0-16,-7-10 1 0,3 5 0 15,4-3 0-15,0-3 0 16,1 2 0-16,2-4 0 16,-1 2 1-16,-1-4-2 15,-5 3 0-15,-2-1-2 16,-3-1 2-16,-3-4 0 16,-15 0 0-16,23 6 0 15,-23-6-1-15,0 0 2 16,16 7-1-16,-16-7 1 0,0 0-1 15,0 0 1 1,0 0-1-16,0 0 0 16,0 0-1-16,0 0 0 15,0 0 1-15,0 0-1 0,0 13 0 16,0-13 0-16,0 0 2 16,-20 14-1-16,20-14 2 15,-33 16-1-15,13-2 1 16,-6-1 2-16,2 1 0 15,-6 2-1-15,1-1 0 16,-1 0 0-16,3-2 0 16,4-3-1-16,4 1-5 15,19-11-57-15,-23 15-38 16,23-15-19-16,0 0-25 16,7-14-15-16,15 2-2 15,-3-13 72-15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32"/>
    </inkml:context>
    <inkml:brush xml:id="br0">
      <inkml:brushProperty name="width" value="0.1" units="cm"/>
      <inkml:brushProperty name="height" value="0.1" units="cm"/>
      <inkml:brushProperty name="color" value="#F6630D"/>
      <inkml:brushProperty name="fitToCurve" value="1"/>
    </inkml:brush>
  </inkml:definitions>
  <inkml:trace contextRef="#ctx0" brushRef="#br0">467 15 94 0,'0'0'37'15,"0"0"1"-15,0 0 6 16,0 0 6-16,0 0 3 16,0 0 1-16,0 0-3 15,0 0-2-15,0 0 10 16,0 0 10-16,0 0-10 15,0 0-15-15,0 0-1 0,0 0-9 16,0 0 5-16,0 0-6 16,0 0-7-16,-15-12-21 15,15 12 0-15,0 0-1 16,0 0 0-16,-20 0-1 16,20 0 0-16,0 0-1 15,-19-3 0-15,19 3 0 16,-20 0 1-16,20 0-1 15,-25 0 0-15,25 0 4 16,-25 3-6-16,25-3 5 16,-33 4-5-16,33-4 6 15,-25 3-9-15,25-3 9 16,-28 6-8-16,28-6 1 0,-25 0 2 16,25 0 1-16,-20 0-2 15,20 0-6-15,-16-6 8 16,16 6-9-16,0 0 7 15,-21-3 0-15,21 3-1 16,-17 3-3-16,17-3 1 16,-18 10 4-16,18-10-5 15,-22 17 6-15,22-17-6 16,-29 16 2-16,29-16-1 16,-27 14 5-16,27-14-1 15,-18 11 0-15,18-11 2 16,0 0-2-16,0 0 1 15,0 0-1-15,0 0 0 0,0 0-4 16,-12-13-12-16,12 13-33 16,0 0-22-1,0 0-21-15,0 0-15 16,-18-7-15-16,18 7-6 0,0 0-10 16,-14 13 6-16,14-13 64 15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33"/>
    </inkml:context>
    <inkml:brush xml:id="br0">
      <inkml:brushProperty name="width" value="0.1" units="cm"/>
      <inkml:brushProperty name="height" value="0.1" units="cm"/>
      <inkml:brushProperty name="color" value="#F6630D"/>
      <inkml:brushProperty name="fitToCurve" value="1"/>
    </inkml:brush>
  </inkml:definitions>
  <inkml:trace contextRef="#ctx0" brushRef="#br0">227 0 121 0,'0'0'57'0,"0"0"7"16,0 0-1-16,0 0 4 16,0 0-1-16,0 0 7 15,0 0 0-15,0 12-5 0,0-12-9 16,0 0-10-16,-22 10-10 16,22-10-7-16,-20 16-12 15,20-16-13-15,-30 23-7 16,10-11 3-16,1 2 3 15,-3 0-5-15,3-3 5 16,-1 2-5-16,2-1 5 16,1-1-4-16,17-11 4 15,-20 11-5-15,20-11 0 16,0 0 2-16,0 0 0 16,0 0-1-16,0 0 2 15,0 0-1-15,0 0 0 16,0 0 0-16,0 0-2 0,0 0 1 15,0 0-1-15,0 0 0 16,0 0-3-16,0 0 1 16,0 0 0-16,0 0 0 15,0 0-1-15,8 12 1 16,-8-12 0-16,17 18 1 16,-17-18 1-16,24 19 1 15,-24-19 0-15,30 14 0 16,-13-8 0-16,1 0-1 15,-18-6 0-15,29 5-1 16,-29-5 1-16,21 3-2 16,-21-3 0-16,14 5 0 15,-14-5 1-15,0 0 0 0,19 10 0 16,-19-10 0-16,0 0 1 16,20 10 1-16,-20-10 1 15,0 0-1 1,19 3-1-16,-19-3-16 0,0 0-56 15,0 0-35-15,18-6-29 16,-18 6-10-16,0 0-18 16,18-10-10-16,-18 10 55 15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fitToCurve" value="1"/>
    </inkml:brush>
  </inkml:definitions>
  <inkml:trace contextRef="#ctx0" brushRef="#br0">0 44 183 0,'0'0'65'0,"0"0"-11"16,0 0-8-16,0 0-9 15,0 0-13-15,0 0-15 16,0 0-9-16,0 0-1 15,0 0 0-15,0 0 2 16,0 0 4-16,19 0 5 0,-19 0 5 16,25 0 23-1,-10 0 14-15,5 0-2 16,0-6 1-16,8 6 0 16,0-3-3-16,2 3-5 0,-1-9-5 15,3 5-23-15,-1 0-14 16,2-2-1-16,-1 2 0 15,-4 1-1-15,-3 3 0 16,-1-4 0-16,-6 4-1 16,-1 6 1-16,-17-6-2 15,25 13 1-15,-25-13-2 16,16 13-2-16,-16-13-13 16,0 0-33-16,0 0-26 15,17 7-24-15,-17-7-18 16,10-12-16-16,-10-6-15 15,0 18-4-15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fitToCurve" value="1"/>
    </inkml:brush>
  </inkml:definitions>
  <inkml:trace contextRef="#ctx0" brushRef="#br0">13 1 55 0,'0'0'38'16,"0"0"4"-16,0 0 5 0,0 0 1 16,0 0-2-16,0 0 3 15,0 0-1-15,0 0 8 16,-16-5-4-16,16 5 2 16,0 0-4-16,0 0-5 15,0 0-6-15,0 0-2 16,0 0-4-16,0 0-13 15,0 0-7-15,0 0-8 16,0 0-7-16,0 0 1 16,0 0 1-16,0 0 0 15,0 0 2-15,0 0-1 16,0 0 0-16,0 0 0 0,0 0 0 16,0 0 1-16,0 0-1 15,0 0 1-15,0 0-1 16,22 12 1-16,-22-12-1 15,15 8 1 1,-15-8-1-16,24 10-1 0,-24-10 1 16,29 13 1-16,-10-11 0 15,-3-2 1-15,4 0-1 16,-1 0 0-16,0 0-1 16,-1 0 0-16,-18 0-1 15,25 0-2-15,-25 0 0 16,0 0 1-16,0 0 0 15,0 0 0-15,14 14 6 0,-14-14-4 16,0 0 5-16,0 14-4 16,0-14 4-1,0 0-6-15,0 0 4 16,0 0-5-16,0 0 1 0,0 0-1 16,0 0-5-16,0 0 5 15,0 0 0-15,0 0 0 16,0 0 0-16,0 0-1 15,0 0 0-15,0 0 1 16,0 0 5-16,0 0-5 16,0 0-1-16,0 0 1 15,0 0 0-15,0 0 1 16,0 0 0-16,0 0 1 0,0 0 0 16,0 0 0-1,0 0-6-15,-29 0 7 16,29 0 0-16,-20 3 0 15,20-3 0-15,-29 10 0 0,11-6-2 16,18-4 3-16,-32 19 3 16,16-12-7-16,0 4 1 15,16-11-2-15,-23 17-1 16,23-17 1-16,-17 13 2 16,17-13-1-16,0 0 0 15,0 0 1-15,0 0 1 16,0 0 0-16,0 0 1 15,0 0-10-15,0 0-18 16,0 0-17-16,0 0-30 16,-15 16-25-16,15-16-18 15,-8 15-14-15,8-15-20 16,0 13 2-16,0-13 124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28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182 99 73 0,'0'0'31'16,"0"0"-5"-16,0 0 0 15,0 0-6-15,0 0-3 16,0 0 0-16,0 0 4 16,0 0 2-16,-11 14 2 15,11-14 0-15,-8 22-1 16,8-9-2-16,-11 6 0 15,4 3-4-15,1 3-5 16,-3 1-2-16,0 0-6 0,-4 1 2 16,1 1-1-16,-4-4 2 15,2 3-1-15,-4-2 0 16,5-2 2 0,-2-6 2-16,3-2 10 0,12-15 12 15,-9 17 15-15,9-17-2 16,6-11 0-16,3-10 0 15,6 1-4-15,2-13-3 16,2-3-8-16,1-2-18 16,0-2-14-16,1-3 0 15,-2 8 0-15,-3 0-2 16,0 2 3-16,-4 5-3 16,1 6 2-16,-3 2 3 0,-1 4 0 15,-1 2 0 1,-8 14 1-16,11-19 0 15,-11 19 1-15,0 0 0 16,0 0-2-16,0 0 0 0,15-5-1 16,-15 5 0-16,11 20-2 15,-3-4 1-15,-1 6-2 16,3 5 0-16,-2 6 0 16,0 0 1-16,-2 5-3 15,1-2 1-15,-7-2 0 16,10-5 1-16,-5-1 1 15,1-6 2-15,-6-5-2 16,9-2-1-16,-9-15 4 16,13 20 0-16,-13-20 0 15,13 25 2-15,-6-12-1 16,1 1-2-16,-4-2-9 16,7 3-53-16,-11-15-34 0,16 23-29 15,-16-23-15-15,19 0-24 16,-19 0-7-16,14-24 84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08T17:34:27.5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fitToCurve" value="1"/>
    </inkml:brush>
  </inkml:definitions>
  <inkml:trace contextRef="#ctx0" brushRef="#br0">0 44 183 0,'0'0'65'0,"0"0"-11"16,0 0-8-16,0 0-9 15,0 0-13-15,0 0-15 16,0 0-9-16,0 0-1 15,0 0 0-15,0 0 2 16,0 0 4-16,15 0 5 0,-15 0 5 16,19 0 23-1,-7 0 14-15,4 0-2 16,-1-6 1-16,7 6 0 16,0-3-3-16,1 3-5 0,0-9-5 15,1 5-23-15,1 0-14 16,1-2-1-16,-1 2 0 15,-4 1-1-15,-1 3 0 16,-2-4 0-16,-4 4-1 16,0 6 1-16,-14-6-2 15,19 13 1-15,-19-13-2 16,13 13-2-16,-13-13-13 16,0 0-33-16,0 0-26 15,13 8-24-15,-13-8-18 16,8-13-16-16,-8-5-15 15,0 18-4-15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29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1 88 0,'0'0'59'0,"0"0"-1"0,0 0 1 15,0 0 2-15,0 0 7 16,0 0 14-1,0 0 1-15,22 5-8 16,-22-5-14-16,20 0-9 0,-20 0-6 16,27-5-11-16,-27 5-13 15,27 0-21-15,-27 0-2 16,28 0-1-16,-28 0 1 16,20 0 2-16,-20 0-11 15,0 0-46-15,17 2-43 16,-17-2-23-16,0 0-24 15,0 14-18-15,0-14-10 0,0 0 98 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24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fitToCurve" value="1"/>
    </inkml:brush>
  </inkml:definitions>
  <inkml:trace contextRef="#ctx0" brushRef="#br0">58 0 341 0,'0'0'109'0,"0"0"-8"16,0 0-18-16,0 0-22 16,0 0-31-16,0 0-24 15,0 0-4-15,0 0-1 16,0 0 0-16,12-5 1 0,-12 5-2 15,0 0 2-15,0 0 0 16,0 0 2-16,14 16 1 16,-14-16 0-1,0 20 0-15,0-5 0 0,0 0 3 16,-7 1-2-16,0 6 1 16,-1-1-2-16,-1-1-1 15,-1 1 0-15,-2-1-2 16,4-4 1-16,-3 0-3 15,7-2 0-15,4-14 0 16,-8 16-2-16,8-16 1 16,0 0-3-16,0 0-1 0,0 0-72 15,0 0-46 1,10-16-28-16,-10 16-10 16,20-33-3-16,-3 20 48 15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25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fitToCurve" value="1"/>
    </inkml:brush>
  </inkml:definitions>
  <inkml:trace contextRef="#ctx0" brushRef="#br0">0 54 377 0,'0'0'108'0,"0"0"-10"16,0 0-22-16,0 0-18 16,0 0-31-16,0 0-27 15,0 0 1-15,0 0 1 16,0 0-2-16,0 0 1 15,0 0-1-15,0 0 1 16,0 0 0-16,0 0-1 16,0 0 0-16,0 0-2 15,0 0 1-15,0 0-1 16,0 0 1-16,30 0-1 16,-6-5 0-16,4 0 0 15,2-2 1-15,5-3 1 0,2 3 0 16,-4-2 1-16,-2 4 0 31,-5 5 2-31,-5-7-3 16,-21 7 5-16,24 0-3 15,-24 0 3-15,17 6-1 16,-17-6-3-16,0 0 0 16,0 0-14-16,22 9-58 15,-22-9-38-15,20-3-14 16,-20 3-19-16,21-8-8 0,-21 8-2 15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26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fitToCurve" value="1"/>
    </inkml:brush>
  </inkml:definitions>
  <inkml:trace contextRef="#ctx0" brushRef="#br0">0 50 375 0,'0'0'121'0,"0"-15"-27"0,0 15-19 16,0 0-22-16,0 0-37 16,0 0-16-1,0 0-2-15,0 0 3 16,0 0-2-16,0 0 1 0,18-9 1 15,-18 9-1-15,0 0-1 16,0 0 0-16,0 0 1 16,0 0-2-16,0 0 3 15,0 0-2-15,19 0 1 16,-19 0 1-16,0 0 1 16,22 8 0-16,-22-8-1 15,32 3 1-15,-10-3-2 0,6 0 1 16,3-3-2-1,2 3 3-15,4-9-2 0,-4 4 1 16,-1 1 1 0,-3-3-1-16,-7 3 2 0,-5 4-1 15,-17 0 1-15,20-4-6 16,-20 4-49-16,0 0-48 16,0 0-31-16,5 13-16 15,-5-13-11-15,0 0 0 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27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fitToCurve" value="1"/>
    </inkml:brush>
  </inkml:definitions>
  <inkml:trace contextRef="#ctx0" brushRef="#br0">223 6 125 0,'0'0'58'0,"0"0"-4"15,0 0-1-15,-6-13-7 16,6 13-7-16,0 0-2 16,0 0-1-16,0 0 17 15,0 0-4-15,0 0-4 16,0 0-3-16,0 0 0 15,0 0-6-15,0 0-4 0,-13 13-6 16,13-13-20 0,0 0 0-16,-6 16-3 15,6-16 1-15,-4 19-2 16,4-19 1-16,-9 26 0 0,2-11 0 16,2 2 0-16,-3 3-2 15,-2 3 2-15,0 2-3 16,-1-1 1-16,0 2-1 15,0 5 1-15,2-7-2 16,-2 0 2-16,0 2-3 16,3-6 2-16,-1 0-1 15,-1-3 2-15,3-2-1 16,0 0-1-16,-1-1 1 16,2 0-1-16,6-14 2 15,-9 23-1-15,9-23 0 16,-5 20 0-16,5-20-1 15,-6 18 2-15,6-18-2 0,0 13 1 16,0-13 0-16,0 0 0 16,0 0-4-16,-6 11-3 15,6-11-3-15,0 0 2 16,12-13 1-16,-1 1-1 16,-11 12 2-16,24-25-14 15,-9 13-56-15,-15 12-32 16,22-23-20-16,-22 23-22 15,0 0-6-15,0 0 36 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fitToCurve" value="1"/>
    </inkml:brush>
  </inkml:definitions>
  <inkml:trace contextRef="#ctx0" brushRef="#br0">330 49 220 0,'0'0'84'0,"0"-14"10"16,0 14-6-16,0 0-9 15,0 0-15-15,0 0-8 16,0-15-12-16,0 15-8 16,0 0-13-16,0 0-12 15,0 0-3-15,0 0 1 16,0 0-1-16,-15-4-1 15,15 4 1-15,0 0-1 16,-20-6-2-16,20 6-2 16,0 0 1-16,-24-7-1 15,24 7-1-15,-19-4-1 0,19 4-2 16,-19 0 0-16,19 0-1 16,-24 8 0-16,24-8-1 15,-26 10 0-15,26-10 0 16,-28 12 0-16,28-12 5 15,-26 15-3-15,26-15 1 16,-26 14 0-16,26-14 0 16,-22 16 0-16,22-16 1 15,-22 14-1-15,22-14-4 16,-20 21 3-16,20-21-1 16,-18 21 0-16,18-21 0 15,-13 23 0-15,13-23 1 16,-8 24 2-16,8-24-2 0,0 23 4 15,0-23-2-15,8 22 2 16,-8-22 1-16,17 20-1 16,-17-20-1-1,22 20-1-15,-10-5 0 0,-12-15-4 16,29 20 3-16,-29-20-3 16,32 17 2-16,-12-13-2 15,1-4 3-15,3 0 1 16,4-10 1-16,4 4 4 15,-1-6-4-15,5 0 4 16,-5 2-4-16,-1 1 4 16,-5 2-3-16,-3 1-2 0,-5 2-1 15,-17 4-1-15,17 0-11 16,-17 0-76-16,0 0-40 16,5 19-33-16,-5-19-8 15,0 0-6-15,0 0 38 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63"/>
    </inkml:context>
    <inkml:brush xml:id="br0">
      <inkml:brushProperty name="width" value="0.1" units="cm"/>
      <inkml:brushProperty name="height" value="0.1" units="cm"/>
      <inkml:brushProperty name="color" value="#F6630D"/>
      <inkml:brushProperty name="fitToCurve" value="1"/>
    </inkml:brush>
  </inkml:definitions>
  <inkml:trace contextRef="#ctx0" brushRef="#br0">20 144 108 0,'0'0'47'15,"17"0"11"-15,-17 0 14 16,0 0 15-16,0 0-3 16,0 0-7-16,0 0 4 15,11-15-6-15,-11 15-8 16,0 0-22-16,0 0-20 16,0 0-24-16,0 0-4 0,0 0 3 15,0 0-3-15,0 0 5 16,0 0-2-16,-6 13 1 15,6-13 2-15,0 0-2 16,0 15 0-16,0-15 1 16,0 23-1-16,0-7-2 15,0 3 0-15,-5 2-1 16,5-2-2-16,-6 1 4 16,6-1 0-16,-6-2-2 15,6 2 4-15,-5-4-3 16,5 0 0-16,0-15 1 15,-15 23 1 1,15-23-2-16,-5 16 0 0,5-16 1 16,0 0-3-16,0 0 2 15,0 0 0-15,0 0 0 16,0 0-2-16,5-13 3 16,4-1 1-16,1-7-1 15,5-5 1-15,-2-3-2 16,6-7 2-16,-5-1-1 15,5-6 1-15,-2 7-2 16,-5-1 0-16,0 6 0 16,-2 7 1-16,-2 3-1 15,-4 9 1-15,-4 12 0 16,6-19-1-16,-6 19 1 16,0 0-1-16,0 0 2 0,0 0-1 15,0 0 1-15,0 0-1 16,0 0 0-16,0 0 2 15,11 14-1-15,-11-14 0 16,18 10-3-16,-18-10 3 16,27 11-2-16,-27-11 1 15,34 14-1-15,-18-6 1 16,2 2 0-16,-1-1 0 16,-1 3 1-16,0 1-1 15,-6 0 1-15,-1 1 0 16,1-2 0-16,-5 0-1 15,-5-12 1-15,9 22 1 16,-9-22-2-16,8 21 0 0,-8-21 0 16,0 23 0-16,0-23 0 15,5 21 0-15,-5-6-1 16,0-15 2-16,0 21-1 16,0-21 1-16,-7 15-1 15,7-15 0-15,0 0 0 16,-17 12-1-16,17-12 0 15,-19 5-1-15,19-5-1 16,-22 8 2-16,22-8 1 16,-23 10-1-16,23-10 0 15,-25 8 1-15,25-8-1 16,-23 12 0-16,23-12 0 16,-26 10 0-16,26-10 0 0,-28 6 1 15,28-6 0-15,-34 8 1 16,34-8-1-16,-26 5 1 15,26-5-1 1,-27 0-1-16,27 0 2 0,-20 0-2 16,20 0-1-16,-23 3-1 15,23-3 3-15,-23 0-3 16,23 0 3-16,-20 6-2 16,20-6 3-16,-17 0-2 15,17 0 6-15,0 0-3 16,0 0 0-16,0 0 0 15,0 0-1-15,0 0-1 0,0 0 1 16,0 0-2-16,0 0-5 16,0-11-37-16,0 11-50 15,0 0-23-15,0 0-23 16,22 0-22 0,-22 0 0-16,17-10 72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6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fitToCurve" value="1"/>
    </inkml:brush>
  </inkml:definitions>
  <inkml:trace contextRef="#ctx0" brushRef="#br0">102 52 43 0,'0'0'38'16,"0"0"6"-16,0 0-1 16,0 0 1-16,0 0 20 15,8 17 12-15,-8-17 8 16,0 18 7-16,-8-2-5 16,8 12-12-16,-9-6-9 15,9 9-12-15,-8-3-22 0,8 5-12 16,-9-2-10-16,9-3-11 15,-7-5 2-15,7-3-2 16,-6-5 0 0,6-15 1-16,0 21-4 15,0-21-3-15,0 0-3 0,0 0-1 16,0 0 0-16,0 0 0 16,6-19 1-16,-6-2 1 15,0 3 2-15,5-11 3 16,-5-4 2-16,8 1 5 15,-2-3-3-15,0-2 1 16,4 4-1-16,1 3 0 16,1 3 3-16,2 7 0 0,-3 2 0 15,1 3 0 1,-12 15-1-16,19-16 2 16,-19 16 0-16,17 0 0 15,-17 0-1-15,0 0 1 0,25 21-1 16,-25-21 0-16,28 18 0 15,-28-18-1-15,32 18 1 16,-15-10-1-16,-17-8 2 16,26 15 3-16,-26-15 2 15,11 19 3-15,-11-19-2 16,-4 20 0-16,-7-7 0 16,-4 3-1-16,-2-3-2 15,0 0-2-15,-1 2-3 0,1-5-3 16,17-10-4-1,-28 9-1-15,28-9-2 16,0 0-1-16,-18 0-1 16,18 0-1-16,0 0 2 0,0 0 3 15,0 0 7-15,0 0 3 16,0 0 2-16,0 0 2 16,-17 0-2-16,17 0-2 15,0 0-1-15,0 11-4 16,0-11-3-16,0 0-3 15,28 0 1-15,-28 0 0 16,29 0 3-16,-12-7 2 16,0 7 1-16,1 0 1 15,-1 0 3-15,-17 0 1 16,25 16 1-16,-14-3-1 16,0-1 0-16,-2 5-2 15,1-4 2-15,-1 2-3 0,0 0 1 16,1-2-2-16,-3 1 0 15,-7-14-1-15,13 16-1 16,-13-16 1 0,0 0 2-16,0 0 7 0,8 15 0 15,-8-15 0-15,-17 12 0 16,17-12 0-16,-34 13 1 16,7-4 0-16,-6 0-3 15,-4-1-4-15,-2-1-1 16,1-4 1-16,-2-3 0 15,2 0-3-15,5 0 1 16,5 0-2-16,6 0-1 16,3-6-3-16,19 6-1 0,-20-7 2 15,20 7 2-15,0 0 1 16,0 0-62-16,0 0-56 16,0 0-35-16,0 0-12 15,0 0-5-15,0 0 1 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65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102 134 156 0,'0'0'79'16,"0"0"1"-16,0 0-5 16,0 0 0-16,0 0-6 15,0 0-4-15,0 13 0 16,0-13-6-16,0 0-15 0,-4 16-9 15,4-3-7 1,-10 2-10-16,4 5-4 16,-1 3-8-16,1 6-5 15,-3 4 1-15,0 4 0 0,-1 2 0 16,0-4 1-16,0-1-1 16,1 1 0-16,1-12-1 15,4-4 1-15,4-8-1 16,0-11 3-16,0 0 0 15,10-20 0-15,1-8 1 16,4-6 0-16,-2-10 0 16,4-7-2-16,-3 1 1 0,0-6-3 15,3 4 1 1,-1 6-3-16,-2 4 2 16,1 5-2-16,2 12 1 15,-3 5-2-15,-1 6-1 16,-13 14-2-16,27-10-1 0,-27 10 0 15,19 3 0-15,-19-3 1 16,13 25 1-16,-7-9 2 16,-6 8 1-16,0-1 2 15,0 5-1-15,-6 3-2 16,-1 6-34-16,-1-6-20 16,-3 1-22-16,-3-5-17 15,2-4-9-15,-1-4-9 16,-2-5 0-16,15-14 8 15,-25 3 39-15,25-3 31 16,-25-11 34-16,25 11 33 16,-15-18 25-16,15 18 22 0,-13-14 9 15,13 14 0-15,0 0-5 16,0 0-8-16,-13 25-15 16,13-10-13-16,0 1-15 15,0 7-9-15,6-3-10 16,1 2 0-16,0-4 0 15,2-1 0-15,1-2-3 16,-10-15 0-16,27 17-1 16,-27-17-3-16,25 8-1 15,-9-8-4-15,0 0-44 16,-16 0-24-16,33 0-14 16,-33 0-12-16,30-8-17 15,-11 8-17-15,-19 0-16 0,33-5-9 16,-33 5 132-16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66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2 111 124 0,'0'0'123'0,"22"0"-11"16,-22 0-4-16,30-5-6 16,-30 5-3-16,28-11-14 15,-28 11-21-15,19-8-29 16,-19 8-21-16,0 0-12 15,15-10-3-15,-15 10-3 16,7-16-8-16,-7 16-25 16,8-22-6-16,-8 22-7 15,4-24-12-15,-4 24-10 16,0-15-4-16,0 15-1 16,0 0 9-16,-30 5 24 15,30-5 7-15,-31 19 8 0,14-10 15 16,1 0 13-1,0 3 9-15,16-12 10 16,-21 23 10-16,21-23 13 16,-8 18 7-16,8-18 9 0,6 24 15 15,-2-12-4-15,4 1-2 16,-1 0-7-16,3-1-9 16,-10-12-13-16,25 22-6 15,-25-22-12-15,20 9-18 16,-20-9-4-16,26 0-28 15,-9 0-25-15,-17 0-35 16,25-11-19-16,-5 6-19 16,-20 5-15-16,36-15-11 0,-36 15 30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08T17:34:27.5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fitToCurve" value="1"/>
    </inkml:brush>
  </inkml:definitions>
  <inkml:trace contextRef="#ctx0" brushRef="#br0">10 1 55 0,'0'0'38'16,"0"0"4"-16,0 0 5 0,0 0 1 16,0 0-2-16,0 0 3 15,0 0-1-15,0 0 8 16,-12-5-4-16,12 5 2 16,0 0-4-16,0 0-5 15,0 0-6-15,0 0-2 16,0 0-4-16,0 0-13 15,0 0-7-15,0 0-8 16,0 0-7-16,0 0 1 16,0 0 1-16,0 0 0 15,0 0 2-15,0 0-1 16,0 0 0-16,0 0 0 0,0 0 0 16,0 0 1-16,0 0-1 15,0 0 1-15,0 0-1 16,17 12 1-16,-17-12-1 15,11 8 1 1,-11-8-1-16,19 10-1 0,-19-10 1 16,23 13 1-16,-8-11 0 15,-3-2 1-15,4 0-1 16,-1 0 0-16,-1 0-1 16,0 0 0-16,-14 0-1 15,20 0-2-15,-20 0 0 16,0 0 1-16,0 0 0 15,0 0 0-15,11 14 6 0,-11-14-4 16,0 0 5-16,0 15-4 16,0-15 4-1,0 0-6-15,0 0 4 16,0 0-5-16,0 0 1 0,0 0-1 16,0 0-5-16,0 0 5 15,0 0 0-15,0 0 0 16,0 0 0-16,0 0-1 15,0 0 0-15,0 0 1 16,0 0 5-16,0 0-5 16,0 0-1-16,0 0 1 15,0 0 0-15,0 0 1 16,0 0 0-16,0 0 1 0,0 0 0 16,0 0 0-1,0 0-6-15,-23 0 7 16,23 0 0-16,-16 3 0 15,16-3 0-15,-22 10 0 0,8-7-2 16,14-3 3-16,-25 20 3 16,12-14-7-16,1 6 1 15,12-12-2-15,-18 17-1 16,18-17 1-16,-14 13 2 16,14-13-1-16,0 0 0 15,0 0 1-15,0 0 1 16,0 0 0-16,0 0 1 15,0 0-10-15,0 0-18 16,0 0-17-16,0 0-30 16,-11 16-25-16,11-16-18 15,-6 15-14-15,6-15-20 16,0 13 2-16,0-13 124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67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0 565 200 0,'0'0'152'0,"18"-7"-36"16,-18 7-14-16,19-12-7 16,-19 12 1-16,16-18-32 15,-16 18-22-15,12-23-26 16,-12 8-15-16,8-4-1 15,-3-3-1-15,-1-5 2 16,2-3-2-16,0-4 4 0,-6 2-1 16,8 0 1-16,-8 1-1 15,0 0 1-15,0 3-3 16,0 2 0-16,0 7-1 16,-6-2-1-16,6 2 0 15,-8 4 0-15,8 0 0 16,-6 3 2-16,6 12-2 15,0-20 2-15,0 20 0 16,0-20 1-16,0 20 0 16,23-16 0-16,-23 16-1 15,28-14-1-15,-14 8 1 16,9 6-1-16,-4 0-5 16,4 5-10-16,-2 3-27 0,2 2-34 15,-1 2-26-15,-7 1-21 16,5 5-13-16,-20-18-18 15,19 29-5-15,-19-29 95 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68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22 215 0,'0'0'115'0,"0"0"2"16,0 0-20-16,18 0-11 15,-18 0-17-15,21-8-20 16,-21 8-6-16,24 0-1 15,-24 0-8-15,23-7-35 16,-23 7 1-16,20 0-2 16,-20 0-32-16,19 0-57 15,-19 0-30-15,22 0-21 16,-22 0-16-16,25-7-6 16,-25 7 10-16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69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71 0 189 0,'10'13'87'0,"-10"-13"7"16,0 0 9-16,-6 18-15 15,6-18-14 1,0 23-7-16,-6-6-14 16,6 4-11-16,-4 5-12 0,4 4-14 15,-6 8-18-15,0 1 0 16,0 6 1-16,-4 5 2 15,0-3-2-15,3 1 2 16,-1-3-1-16,2-5 4 16,0-5-8-16,6-10-50 15,0-10-42-15,0-15-25 16,0 0-13-16,27 0-20 16,-15-24-4-16,10 0 36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70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84 105 0,'0'0'82'0,"13"15"5"16,-13-15 8-16,24 7 2 15,-24-7-1-15,26 6-7 16,-8-6-17-16,-18 0-13 0,27-2-10 16,-27 2-20-16,23-14-16 15,-23 14-10-15,14-23-1 16,-9 8 1-16,-5 1-3 15,6 1-1-15,-6 0-1 16,0 13-1-16,0-18-3 16,0 18 0-16,0 0-1 15,0 0 0-15,-18 0 0 16,18 0 1-16,-18 12 1 16,8 1 1-16,-4 0 3 15,0 3 2-15,-1 1 2 16,5 3-1-16,-5 4 1 15,4 0-2-15,2 0 2 0,5-1-2 16,4-5 2 0,0-1-2-16,8-2 1 0,-8-15 0 15,27 11-43-15,-7-11-37 16,5-5-21-16,3-7-7 16,5-1-10-16,-1-5-4 15,7-1-9-15,-5-7-7 16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71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132 0 239 0,'19'0'107'0,"-19"0"-3"16,0 0-9-16,0 0-17 15,0 0-20-15,0 0-8 16,0 0 1-16,-7 13-6 16,7-13-16-16,0 0-20 15,-18 17-13-15,18-17 1 16,-20 16 1-16,20-16 2 0,-24 23-1 16,11-8 1-16,-1 4-1 15,-1-1 1 1,3 1 0-16,0 6 2 15,2-7-2-15,5 3 2 0,5-4-2 16,0-4 2-16,0-13-2 16,17 17 1-16,-17-17 0 15,31 4 2-15,-11-4 0 16,4-6-2-16,-3-3 3 16,3 1-6-16,5-3-52 15,-5 0-36-15,0-4-25 16,3 1-17-16,-6-6-16 15,6-1-13-15,-12-8-3 16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72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56 0 446 0,'0'0'168'0,"0"0"-43"16,0 0-44-16,0 0-16 16,0 0-28-16,0 12-40 15,0-12-7-15,0 29-2 16,0-3 5-16,0 4 2 16,-9 8 5-16,9 7-1 15,-10 5 2-15,4 7-1 16,-2 1-1-16,2-3 2 15,0-3-10-15,2-6-55 0,4-9-48 16,0-4-23-16,-7-9-19 16,7-7-10-16,0-17 0 15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73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0 170 479 0,'0'0'166'15,"25"-11"-45"-15,-25 11-36 0,29-8-41 16,-29 8-24-16,30 0-12 16,-30 0-14-16,29 0 1 15,-29 0 1-15,29 12 0 16,-11-12 1-16,4 0-5 15,11-14-35-15,-1-1-44 16,12-4-26-16,7-5-13 16,-1-7-16-16,10 3-10 15,-11-4-14-15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74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30 129 0,'18'-11'120'0,"9"7"16"15,-7-1-24-15,-20 5-16 16,27-10-11-16,-27 10-24 0,0 0-12 15,0 0-3-15,0 0-1 16,0 0-32-16,0 0-21 16,0 18 1-16,0-18 1 15,0 21 3-15,0-8 2 16,-4 7 0-16,-2 3 0 16,6 0-1-16,-10 3 2 15,4-2 1-15,-1 1 2 0,-1-3 0 16,2-3-2-16,6-5-53 15,0-14-38-15,0 0-24 16,0 0-18-16,14-18-15 16,3 3-13-16,-7-13-2 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75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31 149 0,'0'12'161'15,"0"6"-23"-15,8 1-34 16,-8 0-19-16,8 3 0 16,-8 0-7-16,11 3-20 15,-11-5-29-15,10 0-28 16,-10-3-4-16,11-6 0 15,-11-11-2-15,17 13 1 16,-17-13 0-16,19-4 1 16,-19 4 1-16,26-22 0 15,-11 9 2-15,0-4 2 16,-1-2 0-16,-2 0-1 16,-4-1 1-16,2 3-1 15,-6 0 0-15,-4 0 1 0,6 4 1 16,-6 13-3-16,0-20-13 15,0 20-37-15,0-15-32 16,0 15-23 0,0 0-16-1,0 0-15-15,12-19-17 0,-12 19-7 16,11-17 104-16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76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6 0 151 0,'8'11'155'0,"-8"-11"-18"16,0 19-32-16,6-5-23 16,-6 1-11-16,0 4 0 15,0 2-12-15,-6-1-18 0,6 3-34 16,-8-4-7-16,8-2 1 15,-6 0-1-15,6-5-1 16,0-12-9-16,0 13-20 16,0-13-33-1,0 0-41-15,6-15-22 0,2-1-17 16,6-3-12-16,-5-6-6 16,9 0 74-16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08T18:37:22.121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142 100 73 0,'0'0'31'16,"0"0"-5"-16,0 0 0 15,0 0-6-15,0 0-3 16,0 0 0-16,0 0 4 16,0 0 2-16,-9 14 2 15,9-14 0-15,-6 22-1 16,6-9-2-16,-8 6 0 15,2 3-4-15,2 3-5 16,-4 2-2-16,1-2-6 0,-3 2 2 16,1 2-1-16,-4-5 2 15,3 3-1-15,-5-2 0 16,5-2 2 0,-2-5 2-16,4-3 10 0,8-15 12 15,-8 17 15-15,8-17-2 16,5-11 0-16,2-10 0 15,5 0-4-15,1-12-3 16,1-3-8-16,2-2-18 16,0-3-14-16,0-1 0 15,-1 6 0-15,-2 1-2 16,-1 2 3-16,-2 5-3 16,0 5 2-16,-3 3 3 0,0 4 0 15,-1 2 0 1,-6 14 1-16,9-19 0 15,-9 19 1-15,0 0 0 16,0 0-2-16,0 0 0 0,12-5-1 16,-12 5 0-16,8 20-2 15,-2-4 1-15,0 6-2 16,1 5 0-16,0 6 0 16,-1 1 1-16,-1 4-3 15,1-2 1-15,-6-2 0 16,7-4 1-16,-3-2 1 15,0-6 2-15,-4-5-2 16,8-2-1-16,-8-15 4 16,10 21 0-16,-10-21 0 15,10 25 2-15,-4-13-1 16,0 3-2-16,-3-3-9 16,5 3-53-16,-8-15-34 0,13 23-29 15,-13-23-15-15,15 0-24 16,-15 0-7-16,10-25 84 15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77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61 22 535 0,'0'-22'173'16,"0"22"-53"-16,0 0-44 16,0 0-34-16,0 0-49 15,0 0 0-15,10 16-5 16,-10-4 0-16,0 3 2 15,0 9 6-15,-8 4 1 16,8 8 2-16,-9 6 2 16,4 9 0-16,-3-2 3 15,0 7-6-15,-1-6-24 16,5 1-47-16,-4-10-27 16,4-7-22-16,4-4-20 15,-7-15-15-15,14-3-5 0,-7-12 50 16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78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7 362 0,'0'0'133'15,"0"0"-20"-15,0 0-14 16,0 0-14-16,20 7-18 16,-1-7-34-16,6 0-34 0,-4 0 1 15,3 0 0-15,-2 0-2 16,-3-5 1-16,-5 5-4 16,-14 0-71-16,29-6-40 15,-29 6-21-15,0 0-19 16,0 0-7-16,17-3-1 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79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0 581 0,'25'28'164'0,"-25"-28"-19"0,12 21-147 16,-7-9 0 0,4 2-1-16,-3 2 2 0,-1 1 1 15,-5 4 2-15,9-5-1 16,-4 4 1-16,1-1-2 16,1-1 1-16,0-3-1 15,2-2-2-15,-9-13-2 16,18 11-44-16,-18-11-41 15,23 0-33-15,-13-11-22 16,7 0-16-16,-8-15 1 0,10 0-1 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80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389 0 380 0,'0'28'167'0,"-9"-6"-2"16,9 4-61-16,-8 2-47 15,0-1-16-15,-2 5-40 16,-5 1-1-16,-3 5 0 16,-9 4 5-16,-3 5-5 0,0 6 4 15,-6 6-2-15,1 3 2 16,0-1-6-1,4 2-11-15,1-4-42 16,11-9-39-16,2-8-28 0,5-17-22 16,12-6-17-16,0-19-2 15,10-19 0-15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81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0 439 0,'0'0'160'15,"12"16"1"-15,-12-16-55 16,0 0-134-16,25 11-30 16,-25-11-25-16,28 0-23 15,-28 0-23-15,31 0-15 16,-31 0-16-16,39-9 2 16,-19 0 158-16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82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0 304 0,'0'0'119'16,"0"0"-9"-16,0 0-9 0,0 0-11 16,0 0-15-16,0 0-19 15,0 0-28-15,0 0-32 16,10 12 4-16,-10-12 0 15,15 10 2-15,-15-10 0 16,32 3 1-16,-11-3-1 16,5 6 0-16,5-6 0 15,2 0-1-15,4 0 2 16,-2-6-1-16,0 6-51 16,-3 0-58-16,-5-5-23 15,-3 5-18-15,-24 0-16 16,0 0-3-16,0 0 34 15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83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41 246 0,'0'0'122'15,"0"0"-8"-15,23 7-11 16,-23-7-13-1,19 0-19-15,-19 0-15 0,21 0-3 16,-21 0-13-16,27 6-42 16,-27-6 0-16,26 5 0 15,-26-5 2-15,33 11 1 16,-16-9 1-16,-1-2 1 16,3 0-4-16,-2 0-35 15,-1-2-47-15,-16 2-32 16,29-19-17-16,-21 1-20 15,2 7-11-15,-10-11-1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84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8 163 96 0,'0'0'60'0,"0"0"5"0,0 0 8 16,0 0 10-16,0 0 14 16,-10-15-8-16,10 15-3 15,0-13-8-15,0 13-11 16,0-17-14-16,0 17-16 16,5-20-18-16,-5 7-19 15,0 13 1-15,9-25 1 16,-9 25-3-16,0-21 2 0,0 21-2 15,8-14 2-15,-8 14-3 16,0 0 2-16,0-13-1 16,0 13-1-16,0 0 0 15,0 0 0-15,0 0-1 16,0 0 1-16,0 0 1 16,15-12-2-16,-15 12-1 15,0 0 2-15,0 0-2 16,0 0-1-16,0 0 1 15,0 0-5-15,16 18-1 16,-16-18-1-16,9 21-2 16,-1-8-7-16,1 0 1 15,5-3 0-15,-14-10 0 0,31 23 4 16,-15-18 0-16,3 3 3 16,-6-3 3-16,-13-5 4 15,26 9-2 1,-26-9 1-16,0 0-3 0,12 12-2 15,-12-12-2-15,0 0-5 16,0 11-2-16,0-11 0 16,0 0 5-16,0 0 4 15,0 0 1-15,0 0 3 16,0 0 0-16,0 0 5 16,0 0 4-16,-27 0 0 15,27 0 0-15,-26 0-2 16,26 0 1-16,-33 0 0 0,33 0 0 15,-30 8 1-15,30-8 4 16,-22 0 4 0,22 0 0-16,0 0-3 15,-17-5-5-15,17 5 1 0,0 0-3 16,0-18-9-16,0 18-15 16,0 0-12-16,0-14-9 15,0 14-3-15,0 0-4 16,0 0-4-16,0 0-2 15,-22 10-5-15,22-10 4 16,-11 14-3-16,11-14-6 16,0 0 62-16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85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156 0 68 0,'0'0'69'15,"0"0"-8"-15,-13 0-1 16,13 0-2-16,0 0 0 16,0 0 0-16,0 0 5 15,0 16 7-15,0-16-7 0,0 0-13 16,0 0-1 0,0 13-4-16,0-13-4 15,0 13-10-15,0-13-10 16,-6 21-18-16,6-6-2 0,-4 4 0 15,-3 5-3-15,7 1 3 16,-9 4-2-16,4 2 2 16,-1 3-1-16,2 4 0 15,4-1 0-15,-8 3-2 16,8-1 4-16,0-1-3 16,0-1 2-16,-7-3-1 15,7 2 2-15,-5-4 0 16,-2-2 0-16,-3 1 0 15,-2-3 1-15,-4-1 0 16,1-2-4-16,1-3-57 16,6-9-30-16,8-13-28 15,0 0-19-15,7-18-16 0,14-7-13 16,5-19-3-16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86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125 51 148 0,'6'18'77'15,"-6"-18"6"-15,0 25 18 16,0-6 2-16,-6 3-15 16,0 2-11-16,-3 8-15 15,0-2-11-15,1 1-12 16,-3 2-13-16,3-3-23 15,-4-5-3-15,4 0-1 16,-4-9 2-16,7-2-1 16,5-14 2-16,0 0 0 15,0 0-2-15,-10-17 1 0,10-8 0 16,10-7-1-16,-5-6 0 16,3-5 2-1,1-4-2-15,2 2 4 16,1 5-1-16,-1 5 3 0,3 5-3 15,-2 9 3-15,0 6 0 16,-12 15-1-16,31-6-4 16,-15 6 0-16,1 9-1 15,-3-1-1-15,6 3 1 16,-2 1 0-16,0 3 0 16,2-7-1-16,-5 4 0 15,-15-12-1-15,22 18-1 0,-22-18 0 16,8 14-2-16,-8-14-3 15,-17 18-4-15,0-9-9 16,-2 0-3 0,-2 3-1-16,-1-4 2 0,-3 4 0 15,5-6 0-15,1 1 0 16,19-7 9-16,-20 5 17 16,20-5 11-16,0 0 4 15,18-3 6-15,-18 3 1 16,35-6 2-16,-17 6 1 15,3 0-5-15,-1 0-10 16,-2 8-7-16,-2 5-6 16,-5 3-2-16,4 3-3 0,-6 2-1 15,-1 0 0-15,0 2 1 16,-2-2 2 0,0 1 1-16,-6-4 1 15,0-5 0-15,0 0 1 0,0-13 0 16,0 15 1-16,0-15-1 15,-26 7 2-15,9-7 0 16,-5 0 0-16,-5 0 1 16,-4-6-1-16,0 6-1 15,-6-4 1-15,5 4-1 16,-3-7 0-16,8 7-16 16,3-3-37-16,3-2-38 15,21 5-24-15,-21-10-13 0,21 10-15 16,-8-17-10-1,8 2-6-15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08T18:37:22.639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1 88 0,'0'0'59'0,"0"0"-1"0,0 0 1 15,0 0 2-15,0 0 7 16,0 0 14-1,0 0 1-15,17 5-8 16,-17-5-14-16,16 0-9 0,-16 0-6 16,21-5-11-16,-21 5-13 15,21 0-21-15,-21 0-2 16,22 0-1-16,-22 0 1 16,16 0 2-16,-16 0-11 15,0 0-46-15,13 2-43 16,-13-2-23-16,0 0-24 15,0 14-18-15,0-14-10 0,0 0 98 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87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46 23 51 0,'25'-13'53'16,"-25"13"21"-16,0 0 26 16,21-10 6-16,-21 10-1 15,0 0 2-15,0 0-11 0,0 0-13 16,0 0-16-16,0 16-22 15,0-16-34-15,0 14-9 16,0-14-2-16,0 23 0 16,0-7-1-16,0 4 3 15,0 3-3-15,0 5-2 16,0 5 3-16,0 5-3 16,0 6 5-16,0 2-4 15,-8 7 1-15,2-1-3 16,-3 2 1-16,-1-5 3 0,0 3-3 15,-3-8 3-15,2-6-1 16,2-6 2-16,3-11 0 0,-1-5-15 16,7-16-70-16,0 13-36 15,0-26-18-15,0-1-22 16,4-15-5-16,11-3-4 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88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30 171 0,'0'0'156'0,"0"0"-35"15,0 0-15 1,0 0-8-16,0 0-12 0,0 0-13 16,17-12-22-16,-17 12-18 15,22-10-25-15,-22 10-4 16,29-8-3-16,-29 8-3 16,24 0 3-16,-24 0-3 15,23 0 3-15,-23 0-3 16,0 0-1-16,13 19-1 15,-13-19 1-15,0 23 0 16,0-9 0-16,-4 5-1 0,-9 1-1 16,0-1 1-1,-3 0-2-15,2-3 3 16,-1-1-3-16,-1-2-1 16,16-13 1-16,-23 19 1 0,23-19 3 15,0 0-2-15,-11 18 4 16,11-18 1-16,5 18 0 15,-5-18 3-15,12 23-2 16,-12-23 2-16,22 23-1 16,-22-23 0-1,30 22 3-15,-13-16-4 16,5-6 3-16,3 0-2 16,3 0 2-16,-2-3-3 15,2-4 0-15,-3 0-1 16,-5 0-41-16,0 3-44 15,-5 4-31-15,-15 0-14 16,20 0-23-16,-20 0-8 16,0 0-4-16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89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74 87 0,'0'0'36'15,"0"0"-5"-15,0 0-6 0,0 13 2 16,0-13 5-16,0 0 6 16,0 0 11-16,25 0 11 15,-25 0 22-15,14 0 0 16,-14 0-5-16,20 0-3 16,-20 0-7-16,28 0-9 15,-11 0-14-15,6 0-14 16,3 0-27-16,5 0-2 15,8 0 0-15,2 0-1 16,14 0-1-16,7 0 1 16,6-3-3-16,8-3 0 15,6-1 1-15,10-2-2 16,3-1 3-16,1-3-1 0,-5 1 1 16,-10 0-1-16,-10 6 2 15,-14 1 2-15,-10 5 0 16,-12 0-14-16,-15 10-30 15,-20-10-45-15,8 23-34 16,-8-8-16-16,0-15-14 16,-27 22-15-16,3-22-3 15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90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93 0 204 0,'0'0'132'16,"0"0"-5"-16,0 0-14 15,6 14-12-15,-6-14-19 16,0 0-5-16,0 15-22 15,0-15-21-15,-6 23-26 16,6-4-9-16,-6 4-3 16,-2 4 3-16,1 5 0 15,-2 2 1-15,0 3-2 16,-2-2 3-16,-1 0-1 16,3-4 2-16,-1-7 0 15,2-4-1-15,4-6-2 16,4-14-40-16,0 0-34 15,0 0-37-15,0 0-21 0,12-15-16 16,-6-10-13-16,9 9-4 16,-6-11 75-16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91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29 140 124 0,'14'17'101'0,"-14"-17"-29"0,0 23-17 16,0-5 20-16,-6 3 15 16,6 2-3-1,-13 1-6-15,10-1-12 16,-4 0-10-16,7-2-8 15,-10-5-16-15,10-2-20 0,0-14-13 16,-4 14 0-16,4-14-1 16,0 0-1-16,0 0 1 15,10-26-1-15,0 5 1 16,3-7-4-16,5-2 1 16,2-8-3-16,3-4 4 15,0-2-3-15,1 2-1 16,-4 6 4-16,-1 6-3 0,-2 6 4 15,-7 8-2 1,-10 16 4-16,0 0 0 16,0 0 1-16,5 25 2 15,-5 2-4-15,-6 3 5 0,6 7-5 16,-9 5 4-16,9-1-3 16,0-3-2-16,0-2 3 15,0-4-1-15,9-6-1 16,-3-5-1-16,2-6 0 15,-8-15-37-15,12 15-52 16,-12-15-36-16,0 0-16 16,0 0-17-16,12-19-5 15,-20 2-2-15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92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56 336 0,'31'7'167'16,"-8"-7"-34"-16,3 0-38 16,1 0-13-16,-1 0-2 15,-1 0-40-15,-1 0-40 16,-5 0-2-16,-3 0-35 15,-16 0-42-15,25-10-31 16,-25 10-16-16,26-14-14 16,-7 6-12-16,1-8-10 15,11 1 37-15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93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31 0 41 0,'0'0'55'0,"0"0"2"15,0 0 1-15,0 0 13 16,0 0 28-16,0 0 3 16,0 0-2-16,0 11-10 15,0-11-7-15,6 20-21 16,-6-20-5-16,0 25-16 0,5-10-34 15,-5 5-7-15,0-3-2 16,0 8 2-16,5-3-3 16,-5 4 4-16,0 2-2 15,0 1 1-15,-8 1 2 16,8 2 0-16,-8-2 0 16,1-3-1-16,3 1-10 15,-6-9-50-15,10-1-30 16,0-18-25-16,-10 12-19 15,10-12-16-15,8-22-11 16,4-1-4-16,-5-12 116 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94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0 350 0,'20'7'166'0,"-20"-7"-32"15,30 0-52-15,-8 0-14 16,-22 0-7-16,35-4-8 16,-18 4-53-16,1 0 1 15,-18 0-2-15,21 4 0 0,-21-4 0 16,0 0-1-16,0 0 1 15,12 13 2-15,-12-13-2 16,0 0 1 0,-15 18-2-16,15-18 1 0,-16 15-2 15,16-15 0-15,-13 12 0 16,13-12 1-16,0 0 1 16,0 0 0-16,0 13 6 15,0-13-5-15,19 4 6 16,-19-4-5-16,25 10 5 15,-25-10-8-15,24 12 6 16,-24-12-6-16,24 11 1 16,-24-11 0-16,26 9 0 0,-26-9-1 15,24 3 3 1,-9-3 0-16,1-3 1 16,1-2 0-16,-1 1-16 15,1-2-75-15,-1-1-42 0,1 7-17 16,-17 0-18-16,20-7 6 15,-20 7-11-15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95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3 16 159 0,'10'-16'109'0,"-10"16"-1"15,0 0-7-15,0 0 3 16,0 0-9-16,0 0-11 16,0 0-12-16,0 0-15 15,0 0-23-15,0 0-15 16,0 0-10-16,0 0-11 15,0 13-6-15,0-1-1 16,0 3 1-16,-7 8-1 0,7 3 2 16,0 4 3-16,0 3 5 15,0 4 0-15,-6-3-7 16,6-1-58-16,0-6-37 16,6-9-25-16,-6 0-18 15,0-18-15-15,0 0-9 16,0 0 30-16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96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2 63 145 0,'-10'13'99'16,"10"-13"-21"-16,0 0 2 15,0 0 20-15,19 0-11 16,1 0-13-16,-1-8-7 15,9 5-2-15,3-7-9 16,6 7-16-16,0-7-13 0,4 5-29 16,0-1 1-16,2 1-2 15,0 3 2-15,-1 2-1 16,-3-5 1 0,3 5-2-16,2-7-15 0,-10 5-38 15,9 2-37-15,-7 0-29 16,-3-9-13-16,-1 9-15 15,-10 0-8-15,7 0-10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08T18:37:52.9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fitToCurve" value="1"/>
    </inkml:brush>
  </inkml:definitions>
  <inkml:trace contextRef="#ctx0" brushRef="#br0">258 49 220 0,'0'0'84'0,"0"-14"10"16,0 14-6-16,0 0-9 15,0 0-15-15,0 0-8 16,0-15-12-16,0 15-8 16,0 0-13-16,0 0-12 15,0 0-3-15,0 0 1 16,0 0-1-16,-12-4-1 15,12 4 1-15,0 0-1 16,-16-6-2-16,16 6-2 16,0 0 1-16,-19-7-1 15,19 7-1-15,-14-4-1 0,14 4-2 16,-16 0 0-16,16 0-1 16,-18 8 0-16,18-8-1 15,-21 10 0-15,21-10 0 16,-22 13 0-16,22-13 5 15,-19 15-3-15,19-15 1 16,-21 13 0-16,21-13 0 16,-17 16 0-16,17-16 1 15,-17 15-1-15,17-15-4 16,-16 21 3-16,16-21-1 16,-13 21 0-16,13-21 0 15,-11 23 0-15,11-23 1 16,-6 24 2-16,6-24-2 0,0 23 4 15,0-23-2-15,6 22 2 16,-6-22 1-16,13 21-1 16,-13-21-1-1,17 20-1-15,-7-5 0 0,-10-15-4 16,23 20 3-16,-23-20-3 16,24 17 2-16,-8-13-2 15,0-4 3-15,3 0 1 16,3-10 1-16,3 4 4 15,-1-6-4-15,4 0 4 16,-4 2-4-16,0 1 4 16,-5 2-3-16,-2 1-2 0,-4 2-1 15,-13 4-1-15,14 0-11 16,-14 0-76-16,0 0-40 16,4 19-33-16,-4-19-8 15,0 0-6-15,0 0 38 16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97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52 234 79 0,'0'0'86'0,"0"0"-37"16,0 0 4-16,0 0 42 15,-15-7 0-15,15 7 3 0,-17-10 1 16,17 10 0-16,-12-20-10 16,6 1-15-16,6 2-28 15,0-5-39-15,6 0-1 16,1-1-1-16,-2 1-2 16,6 2-3-16,-2 5-1 15,3 2 0-15,-12 13-2 16,19-19 0-16,-19 19-4 15,18-6 2-15,-18 6-1 16,21 0 0-16,-21 0 0 16,26 8-1-16,-26-8-40 15,27 9-29-15,-27-9-19 16,26 8-18-16,-9-2-11 0,-17-6-13 16,26 7-9-16,-26-7-14 15,29 0 120-15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98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135 0 116 0,'0'0'42'0,"0"0"-4"16,0 0 0-16,-19 7 3 15,19-7 3-15,0 0-1 16,-23 13 2-16,23-13-2 15,-21 15-5-15,21-15-4 16,-24 24-10-16,13-11-10 16,1 2-9-16,3 1 0 15,-1-1 3-15,2-1 8 16,6-14 5-16,-6 19 17 0,6-19 2 16,0 0 0-16,0 0 0 15,0 0-3 1,16 0-5-16,-16 0-5 15,0 0-6-15,20-18-17 0,-20 18-3 16,0 0-2-16,18-5-2 16,-18 5 0-16,0 0-17 15,0 0-14-15,22 16-3 16,-22-16-1-16,14 16-13 16,-14-16-12-16,12 16-11 15,-12-16-16-15,12 13-4 16,-12-13 2-16,0 0-8 0,29 0-10 15,-23-10 25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499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31 128 51 0,'-8'20'37'15,"4"6"2"-15,-4-9 20 0,2-2 21 16,2-3 15 0,4-12 11-16,0 0-7 15,0 0-3-15,0 0-5 16,-8-26-14-16,18 2-19 0,0 0-22 15,3-7-13-15,3-2-13 16,1 7-4-16,-1 1-4 16,2 7-7-16,-2 7-1 15,-16 11 0-15,25 0-3 16,-25 0 0-16,19 20-1 16,-11-5 0-16,-2 0 3 15,-2 2 2-15,-4-1 3 16,6-4 2-16,-6 0-4 15,0-12-45-15,0 20-28 16,0-20-22-16,0 0-18 16,4 17-8-16,-4-17-9 15,0 0-9-15,17 0-5 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00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156 0 142 0,'0'0'63'0,"-19"18"-3"16,5-1-1-16,-2-2 3 15,-2 6 8-15,0-2 1 16,-3-1-2-16,4 2-4 0,2-5-5 15,15-15-5-15,-18 16-6 16,18-16-13-16,0 0-13 16,0 0-16-1,0 0-6-15,15 0-1 0,-15 0 0 16,20 0 1-16,-20 0 1 16,19 14-1-16,-19-14-1 15,20 18 0-15,-12-6 0 16,-1 2 1-16,1-1-2 15,-4 1 1-15,-4-14-1 16,0 22 1-16,0-22 0 16,0 23 1-16,0-23-1 15,-17 15 2-15,17-15-4 0,-19 6-38 16,19-6-26-16,-21-6-25 16,21 6-27-1,-19-18-15-15,12-3-12 16,7 7-11-16,0-12 9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01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30 80 64 0,'6'32'108'15,"-12"-5"-13"-15,6-2-40 16,-9-6 4 0,3 1 9-16,1-4 4 15,5-16 0-15,-10 19 1 0,10-19-5 16,0 0-4-16,0-21-4 16,10 6-14-16,-4-7-11 15,8-3-19-15,-3-1-6 16,-1 2-5-16,4 2-5 15,-4 5-4-15,-10 17-2 16,19-18-1-16,-19 18-1 16,17 4-1-16,-17-4 1 0,14 22 0 15,-6-6 0 1,-1-3 2-16,0 0 2 16,-2 2 2-16,-5-15 1 15,8 23 1-15,-8-23-1 0,0 19 2 16,0-19-3-16,-6 15 2 15,6-15-1-15,0 0-1 16,-11 13 2-16,11-13 4 16,0 0 0-16,0 0 0 15,6-19-1-15,5 1 0 16,2-6 3-16,9-2-1 16,1 2 2-16,1 0-4 15,3-2 0-15,-1 8-2 16,-7 3-3-16,1 8-2 15,-20 7-3-15,23 7 1 16,-23-7-3-16,7 20 1 16,-7-4-1-16,0 4 3 0,0 0 3 15,-6 0 5-15,6 2-2 16,0-5 2 0,0 0-1-16,0-6 1 15,0-11-8-15,0 13-12 0,0-13-40 16,18-8-34-16,-18 8-21 15,28-24-11-15,-14 4-13 16,11 1-11-16,-11-7-5 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02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40 0 132 0,'0'29'113'16,"0"-14"-7"-16,0 0-13 16,0 7 3-16,0-6-8 0,0 8-4 15,-6-4-6-15,6 4-17 16,-13-3-26-16,6-1-15 16,0 0-14-16,1-10-35 15,6 2-44-15,0-12-31 16,0 0-15-16,0 0-13 15,20-19-13-15,3 4-13 16,-2-14 6-16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03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172 0 160 0,'-23'17'89'16,"23"-17"-26"-16,-21 18-18 15,21-18 2-15,-23 18 5 16,23-18 7-16,-19 20 2 16,19-20-2-16,-17 16 2 15,17-16-4-15,-14 14-3 16,14-14-19-16,0 0-13 15,0 0-9-15,0 0-7 16,0 0-2-16,0 14-4 16,0-14 0-16,0 0 1 0,20 12 0 15,-20-12 0-15,24 13 0 16,-24-13 0-16,29 17 1 16,-16-9-2-16,-13-8 2 15,26 20-3-15,-26-20 4 16,12 17 0-16,-12-17 0 15,0 17 0-15,0-17 0 16,-19 15-1-16,0-9 0 16,-1 1-4-16,0 1-47 15,-3 1-30-15,-2 2-23 16,3-10-19-16,6 6-13 16,1-7-9-16,15 0-7 0,0 0 16 15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04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128 0 71 0,'0'0'71'16,"5"13"3"-16,-5-13 26 0,0 0-4 16,0 0-1-16,0 0-2 15,0 0 1-15,0 0-3 16,0 0-17 0,-13 2-33-16,13-2-42 0,0 0-1 15,-20 11 0-15,20-11 1 16,-17 11 0-16,17-11-1 15,-19 13 1-15,19-13 1 16,-16 21 0-16,16-21 0 16,-12 14-1-16,12-14 1 15,-11 15-1-15,11-15 1 16,0 0-1-16,0 15 1 16,0-15 1-16,0 0 0 0,0 0 0 15,0 0 0 1,15 12 0-16,-15-12 0 15,0 0 0-15,0 0 1 16,12 11-2-16,-12-11 1 0,4 12-2 16,-4-12 1-16,6 17 0 15,-6-17 1-15,0 20-1 16,0-20 0-16,0 18-1 16,0-18 1-16,0 12 0 15,0-12 1-15,0 0 0 16,0 0-1-16,-10 13-1 15,10-13 0-15,0 0 0 16,0 0 0-16,0 0-1 16,0 0 1-16,-18 4-1 15,18-4 1-15,0 0-1 16,-17 12 1-16,17-12 1 16,0 0 1-16,0 0 0 0,-14 5-1 15,14-5-17-15,0 0-24 16,0 0-26-16,0 0-20 15,0 0-17-15,-8-17-17 16,8 17-11-16,0 0-10 16,10-24 3-16,7 18 102 15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05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52 0 401 0,'0'0'169'0,"13"18"-36"16,-13-3-59-16,5-4-8 15,-5 6-9-15,0-2-26 16,0 0-28-16,0-1-3 15,0 0 1-15,-6 2-1 16,0-1 1-16,-4 0-2 16,1-2 1-16,1 0 0 15,-3 1-1-15,0-2 1 16,2 2-2-16,9-14-14 16,0 0-16-16,0 0-26 0,0 0-29 15,0 0-26-15,17-16-13 16,-2-6-6-16,7 2 0 15,-5-7 10-15,9 1 18 16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06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125 0 200 0,'0'15'81'15,"-9"9"12"-15,-2 3 15 16,0 0-15-16,4 3-13 15,-4-5-5-15,4 2-7 0,3-8-9 16,4 0-9-16,0-19-14 16,20 12-24-16,-20-12-4 15,33-11-1-15,-12-4 0 16,4-3-3-16,-5-6-1 16,0-2-2-16,-1 0-3 15,-8 3 0-15,-3-2 4 16,-8 7-2-16,0 5-4 15,0 13 1-15,-30-10-1 0,9 17-2 16,-8 1 0-16,-1 5 0 16,-3 3-3-16,1-2 1 15,4 1 3 1,5-5-54-16,7-1-28 0,16-9-27 16,0 0-19-16,10-19-14 15,11-1-13-15,17 2-5 16,-1-10 98-16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08T18:38:07.97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fitToCurve" value="1"/>
    </inkml:brush>
  </inkml:definitions>
  <inkml:trace contextRef="#ctx0" brushRef="#br0">79 52 43 0,'0'0'38'16,"0"0"6"-16,0 0-1 16,0 0 1-16,0 0 20 15,6 18 12-15,-6-18 8 16,0 18 7-16,-6-3-5 16,6 13-12-16,-7-5-9 15,7 8-12-15,-6-2-22 0,6 3-12 16,-7 0-10-16,7-4-11 15,-5-5 2-15,5-3-2 16,-5-4 0 0,5-16 1-16,0 20-4 15,0-20-3-15,0 0-3 0,0 0-1 16,0 0 0-16,0 0 0 16,5-19 1-16,-5-1 1 15,0 1 2-15,4-10 3 16,-4-4 2-16,6 1 5 15,-2-4-3-15,1-1 1 16,3 4-1-16,0 3 0 16,2 3 3-16,1 6 0 0,-2 3 0 15,0 3 0 1,-9 15-1-16,14-16 2 16,-14 16 0-16,14 0 0 15,-14 0-1-15,0 0 1 0,19 21-1 16,-19-21 0-16,22 18 0 15,-22-18-1-15,25 18 1 16,-12-9-1-16,-13-9 2 16,21 15 3-16,-21-15 2 15,8 19 3-15,-8-19-2 16,-3 20 0-16,-6-7 0 16,-2 2-1-16,-2-1-2 15,0-1-2-15,-2 3-3 0,2-7-3 16,13-9-4-1,-21 9-1-15,21-9-2 16,0 0-1-16,-15 0-1 16,15 0-1-16,0 0 2 0,0 0 3 15,0 0 7-15,0 0 3 16,0 0 2-16,0 0 2 16,-13 0-2-16,13 0-2 15,0 0-1-15,0 11-4 16,0-11-3-16,0 0-3 15,22 0 1-15,-22 0 0 16,23 0 3-16,-10-7 2 16,0 7 1-16,1 0 1 15,-1 0 3-15,-13 0 1 16,20 16 1-16,-12-3-1 16,1 0 0-16,-2 4-2 15,0-4 2-15,1 2-3 0,-1 0 1 16,0-1-2-16,-1-1 0 15,-6-13-1-15,10 16-1 16,-10-16 1 0,0 0 2-16,0 0 7 0,6 15 0 15,-6-15 0-15,-13 12 0 16,13-12 0-16,-27 14 1 16,6-6 0-16,-4 2-3 15,-4-3-4-15,-2 1-1 16,2-5 1-16,-3-3 0 15,3 0-3-15,4 0 1 16,3 0-2-16,4 0-1 16,4-7-3-16,14 7-1 0,-16-7 2 15,16 7 2-15,0 0 1 16,0 0-62-16,0 0-56 16,0 0-35-16,0 0-12 15,0 0-5-15,0 0 1 16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07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128 0 217 0,'-17'40'155'0,"-6"-2"-22"16,-1-2-31-16,2 2-12 15,3-14-15-15,9 0-15 0,-3-9-6 16,13-15-12-16,0 0-24 16,0 0-11-16,0 0-1 15,20-22-1-15,-2-1 3 16,2 2 0-16,0-8 0 16,3 0-8-16,1 2-1 15,-5 3 1-15,-2 6 3 16,-1 4-5-16,-16 14-3 15,0 0-1-15,18 0-1 16,-18 15 2-16,0 6-2 16,0 3 1-16,-6 4-3 15,6 3 7-15,0-3 2 16,6-2 1-16,-6-1-5 0,10-9-68 16,-10-16-64-1,24 7-24-15,-15-21-9 16,3-7-2-16,-5-14-2 15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08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110 0 399 0,'-42'29'140'15,"15"5"-64"-15,6-4-143 16,1-11-61-16,20-3-11 16,0-16-3-16,33-9 3 15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09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14 8 185 0,'0'0'104'0,"0"0"1"16,0 0-10-16,-17 0-5 15,17 0-5 1,0 0 0-16,0 0-13 0,20 0-14 15,-2 6-19-15,0-6-10 16,6 0-1-16,3-6-6 16,3 6-8-16,-1 0-15 15,1 0 0-15,-5 0-1 16,-3-3 1-16,-5 3 0 16,-17 0-1-16,26 8-16 15,-26-8-59-15,19 0-41 16,-19 0-15-16,16 0-14 0,-16 0-7 15,15-13-15-15,-15 13-4 16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10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0 197 0,'0'0'85'15,"15"0"-11"-15,-15 0 1 16,20 7-4-16,-20-7 5 0,19 7 3 15,-2 1-5-15,-17-8-5 16,37 9-8-16,-16-9-13 16,8 0-13-16,-5 0-14 15,5 0-18-15,-2-6-6 16,-5 3 0-16,-3-1 0 16,-19 4-14-16,28-5-50 15,-28 5-36-15,0 0-26 16,0 0-8-16,0 0-10 15,19-8-6-15,-19 8-7 16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11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33 173 96 0,'0'0'76'0,"0"0"-11"15,0 0-9-15,0 0-9 16,0 0-7-16,0 0 0 15,-8-14-1-15,8 14-2 16,0 0-5-16,0 0-8 16,16-15 2-16,-12 2 27 0,-4 13 0 15,17-23-2-15,-7 9-4 16,-2-4-5-16,3 5-3 16,-7-5-2-16,4 6-9 15,-8 12-27-15,8-19 0 16,-8 19 1-16,0 0-1 15,0-14 2-15,0 14 0 16,0 0 0-16,0 0 0 16,0 0 0-16,0 0 0 15,0 0 0-15,0 0 1 16,0 0 0-16,0 0 2 16,0 0-2-16,17 12-2 15,-17-12-1-15,0 0 0 0,16 14-1 16,-16-14-1-16,16 14-2 15,-16-14-1 1,19 16 0-16,-19-16 3 16,30 20-1-16,-11-11 2 0,-1 3-1 15,-3-1-2-15,1-2 1 16,-16-9 1-16,27 17 1 16,-27-17 0-16,15 14 0 15,-15-14-2-15,0 0 1 16,0 0-1-16,0 0-1 15,0 0-1-15,0 0 0 16,6 11-3-16,-6-11 3 16,0 0-2-16,-17 6 3 0,17-6 3 15,-22 0 1-15,22 0 1 16,-30 0-1 0,10-8 4-16,1 4-4 15,-2 4 2-15,-3-5-2 0,2 5-1 16,0-4 1-16,3 4-2 15,1 0 0-15,1 0 1 16,17 0 0-16,-23 0-1 16,23 0-2-16,-16 9 0 15,16-9 0-15,0 0-1 16,-21 15 2-16,21-15-29 16,0 0-43-16,-14 17-29 0,14-17-20 15,0 0-5 1,0-13-14-16,20 4-19 15,-7-12 8-15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12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17 0 218 0,'0'0'92'15,"0"0"6"-15,0 0-3 16,0 0 2-16,0 0-6 0,0 0-8 15,0 0-20-15,0 0-18 16,0 0-11-16,0 0-10 16,0 0-9-16,0 0-12 15,0 0-4-15,0 0 0 16,0 0 0-16,0 13-1 16,0-13-1-16,0 0 1 15,0 0 1-15,0 0-1 16,0 15-1-16,0-15 0 15,-4 17 2-15,4-3 1 0,0 2-2 16,0 10 0 0,0-1 0-16,-6 8 1 15,6 2 0-15,-6 5-1 0,6 2 0 16,0-1 1-16,0-5 1 16,0-6 2-16,0 0 0 15,0-8 1-15,0-7 1 16,0-15 1-16,9 16-16 15,-9-16-53-15,0 0-49 16,0 0-24-16,9-15-18 16,-9 15-10-16,0-21-4 15,7 9 42-15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13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128 0 21 0,'0'0'84'0,"6"14"-18"0,-6-14-17 16,0 0 13-16,0 0 8 16,-11 13 3-16,11-13 1 15,0 0-4-15,-12 18-10 16,12-18-9-16,-7 22-14 15,1-7-16-15,-3 0-5 16,0 5-4-16,-3 3-6 16,0-6-2-16,1 9-2 0,-3-5 0 15,4 2 0 1,1-5 2-16,3-2-1 16,0-1 1-16,6-15 5 15,0 23 9-15,0-23 3 0,0 0-16 16,0 0-37-16,0 0-33 15,0 0-39-15,23-23-21 16,-16 4-26-16,8 0-16 16,-4-12-7-16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14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57 144 0,'15'0'149'0,"-15"0"-28"16,0 0-13-16,16 0-1 15,-16 0-1-15,0 0-23 16,0 0-14-16,0 0-25 15,19 0-32-15,-19 0-11 16,30 0 0-16,-9-5-1 16,3 5 1-16,5-4-1 15,4-4 0-15,2 1 0 16,0-1 1-16,-4 1-2 16,-9-4-44-16,3 4-57 15,-25 7-33-15,0 0-16 0,0 0-16 16,-17 13 0-16,-9 2-5 15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15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44 105 0,'0'0'124'16,"0"0"9"-16,20 4-49 16,-20-4-23-16,0 0 6 0,0 0 9 15,0 0-10 1,15 0-4-16,-15 0-17 16,24-4-12-16,-5 2-2 15,2-7-3-15,5 5-8 0,1-4-15 16,2 1-4-16,-4 0 1 15,-1 3-1-15,-5 4-14 16,-19 0-17-16,19 0-33 16,-19 0-28-16,0 0-32 15,8 13-10-15,-8-13-21 16,0 0-5-16,0 0 3 16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16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89 0 257 0,'15'12'136'0,"-15"-12"-16"0,0 0-34 16,0 0-10-1,0 0-19-15,0 13-11 16,0-13-7-16,0 0 0 16,-5 17-6-16,5-17-5 15,0 19-10-15,0-6-14 0,-6 0-5 16,6 4 0-16,0 4 0 15,-5 1 1-15,-1 6 1 16,6 1-2-16,-10 2 1 16,6 4-1-16,-5-3 0 15,3 0 0-15,-2-2-1 16,2-2-1-16,-2-2 2 16,2-6 1-16,-2 0 1 15,2-5 1-15,6-15 1 16,-11 18-1-16,11-18-11 15,0 0-39-15,0 15-24 16,0-15-25-16,0 0-31 0,0 0-15 16,0 0-17-16,25-18-7 15,-25-1 56-15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29:19.757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79 135 156 0,'0'0'79'16,"0"0"1"-16,0 0-5 16,0 0 0-16,0 0-6 15,0 0-4-15,0 13 0 16,0-13-6-16,0 0-15 0,-3 16-9 15,3-3-7 1,-7 2-10-16,2 5-4 16,-1 3-8-16,2 7-5 15,-3 3 1-15,0 4 0 0,-1 2 0 16,0-3 1-16,1-2-1 16,-1 1 0-16,2-12-1 15,3-4 1-15,3-8-1 16,0-11 3-16,0 0 0 15,8-20 0-15,1-8 1 16,2-7 0-16,-1-9 0 16,4-7-2-16,-4 1 1 0,1-7-3 15,3 5 1 1,-2 5-3-16,-1 5 2 16,1 6-2-16,1 10 1 15,-2 6-2-15,-1 6-1 16,-10 14-2-16,21-10-1 0,-21 10 0 15,15 3 0-15,-15-3 1 16,10 25 1-16,-5-9 2 16,-5 8 1-16,0-1 2 15,0 6-1-15,-5 2-2 16,0 7-34-16,-2-8-20 16,-2 3-22-16,-1-6-17 15,1-4-9-15,-2-4-9 16,0-5 0-16,11-14 8 15,-20 3 39-15,20-3 31 16,-19-11 34-16,19 11 33 16,-12-18 25-16,12 18 22 0,-10-14 9 15,10 14 0-15,0 0-5 16,0 0-8-16,-10 25-15 16,10-10-13-16,0 1-15 15,0 7-9-15,4-3-10 16,2 3 0-16,-1-6 0 15,2 0 0-15,1-2-3 16,-8-15 0-16,21 18-1 16,-21-18-3-16,20 8-1 15,-8-8-4-15,0 0-44 16,-12 0-24-16,26 0-14 16,-26 0-12-16,23-8-17 15,-8 8-17-15,-15 0-16 0,26-5-9 16,-26 5 132-16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17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137 8 45 0,'0'0'37'16,"0"0"15"-16,0 0 16 15,0 0 9-15,0 0 6 16,0 0 12-16,0 0 9 16,0 0-1-16,0 0-16 15,0 0-17-15,0 0-20 16,0 0-15-16,0 0-12 15,19-9-14-15,-19 9-9 16,0 0 0-16,22 0-1 0,-22 0 0 16,0 0 0-16,19 7-1 15,-19-7 0-15,0 0 2 16,18 9-1 0,-18-9-1-16,0 0-1 0,0 21 0 15,0-21-4-15,-9 20-7 16,-2-5-14-16,-6-2-6 15,-3 3-3-15,-4 0 2 16,1 2 0-16,-4-3 1 16,5 4 1-16,-3-6 8 15,8 1 10-15,3-4 8 16,14-10 7-16,-6 20 5 16,6-20 10-16,17 7 15 0,-17-7 7 15,37 0 3-15,-15-7-1 16,5 7-1-16,-3-11-2 15,-3 9-6 1,-2-5-9-16,-4 7-14 0,-15 0-4 16,21 0-1-16,-21 0 1 15,0 0-2-15,0 0-32 16,18 13-38-16,-18-13-28 16,0 0-28-16,21 5-14 15,-21-5-19-15,26-10-7 16,-7 5 24-16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18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0 126 15 0,'0'0'40'0,"0"0"-17"16,0 0 2-16,0 0-2 15,17-9 1-15,-17 9 1 16,0 0 3-16,0 0 13 0,20 0 14 16,-20 0 15-16,23 3 18 15,-5-3-5-15,9 0 0 16,10-1-1-16,14 1-3 15,3-6-15-15,13 6-15 16,6-4-20-16,4 4-27 16,5 0 2-16,4 0-1 15,-6 0-1-15,-2 0-1 16,0 0 0-16,1-5-1 16,5-5 0-16,-1 1 1 15,-2-8-3-15,-4-1-2 16,0 1 2-16,-12 0 0 15,-11 3 0-15,-15 4-62 0,-9 5-49 16,-30 5-23-16,9 13-17 16,-20 4-15-16,-17 2-2 15,-2 9 46-15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19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59 0 146 0,'0'0'116'0,"0"0"-16"15,0 0-16-15,0 0-10 16,0 0-4 0,7 12 3-16,-7-12-1 15,0 15-18-15,0-2-16 0,0 3-3 16,0 3 0-16,0 7-3 16,0 5-9-16,0 0-15 15,-6 5-12-15,-1 1 3 16,1-2-3-16,-6 0 4 15,4-5 0-15,-4-9 0 16,5-1 0-16,-1-6-10 16,8-14-42-16,0 0-28 15,0 0-20-15,0 0-22 0,15-8-13 16,-3-7-12-16,8 1-8 16,-8-6 5-16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20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97 41 149 0,'0'0'83'0,"0"25"-3"15,-6-5-2-15,1-2 2 16,-1 9-2-16,-2-4-11 16,2 5-11-16,-1 0-9 15,1 0-4-15,-3-2-5 16,3 2-5-16,-5-7-7 16,2 1-4-16,-1-6-4 15,4-3-1-15,6-13-6 16,0 0-5-16,0 0-5 15,0 0-3-15,-8-22 0 16,16-1-1-16,1-7 1 16,1-7-4-16,0 4 3 15,0-8 1-15,0 5 0 0,-2 3 4 16,-1 4-3-16,-1 7 3 16,0 4-3-1,-1 5 3-15,-5 13-2 16,14-19 3-16,-14 19-3 0,0 0 1 15,19-8 0-15,-19 8-1 16,0 0 1-16,0 0-1 16,20 0 1-16,-20 0-1 15,0 0 1-15,0 0-2 16,0 0 3-16,14 17-3 16,-14-17 4-16,8 15-5 15,-8-15 3-15,11 18-2 16,-11-18 1-16,10 23-1 0,-10-23 1 15,10 22-1 1,-10-22 1-16,14 24 1 16,-3-10 1-16,-7 2-2 15,7 0 4-15,-2 0-2 0,2 1 2 16,-3-2-3-16,3 2 2 16,-2-2-4-1,-3 1-49-15,-6-16-27 16,9 19-29-16,-9-19-14 0,0 0-12 15,0 0-2-15,0 0-8 16,0 0-2-16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21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33 295 0,'0'0'158'16,"0"0"-33"-16,0 0-36 16,20 0-21-16,-20 0-13 15,0 0-1-15,19 4-3 16,-19-4-9-16,0 0-42 15,0 0-1-15,0 0-1 16,0 0 2-16,0 0-1 16,0 0 0-16,15-8-1 0,-15 8 0 15,0 0 0 1,22-15 0-16,-22 15 0 16,20-8 3-16,-20 8-1 15,20-6 3-15,-20 6-3 0,17 0 2 16,-17 0-17-16,0 0-41 15,16 11-34-15,-16-11-24 16,0 0-13-16,0 0-13 16,9 14-7-16,-9-14-9 15,0 0 73-15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22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74 0 94 0,'7'14'89'16,"-7"-1"-17"-16,0-13 4 15,-16 23 8-15,16-9 18 16,0-14-9-16,-12 25-3 16,12-25-15-16,-6 14-10 15,6-14-9-15,0 0-12 0,0 0-19 16,-5 13-21-16,5-13-4 15,0 19-2-15,0-1 2 16,-8 5-3-16,8 5 3 16,-4 2-4-16,4 0 3 15,0 0-2-15,-8-3 3 16,8-4-2-16,-6-1 2 16,6-6 1-16,-6-1 1 15,6-15 0-15,-10 18-1 16,10-18-36-16,0 0-41 15,0 0-26-15,0 0-21 16,0 0-14-16,0-18-15 16,0 18-8-16,16-31-10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7:49.523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88 0 148 0,'0'0'125'0,"0"0"-23"16,0 0-12-16,0 0 11 16,15 6-17-16,-15-6-11 0,0 0-16 15,0 0-8-15,18 3-10 16,-18-3-6-16,0 0-17 16,21 0-16-16,-21 0-1 15,18 5 1-15,-18-5 0 16,15 4 2-16,-15-4 2 15,0 0 0-15,12 13 0 16,-12-13 0-16,0 23-1 0,0-10 2 16,-6 0-2-1,6 2-1-15,-9-2-3 16,4-2 2-16,5-11-1 16,-11 17 2-16,11-17-1 0,0 0 0 15,-16 7-1-15,16-7 0 16,-18 0 1-16,18 0-1 15,-19 0-1-15,2 6 0 16,17-6 0-16,-33 12 0 16,17-4 1-16,2-3-2 15,14-5 2-15,-23 9 0 16,23-9 2-16,0 0-3 16,0 0 2-16,17 6-2 15,-17-6 0-15,31 0 1 16,-13-6-1-16,2 6 0 15,-3 0 1-15,5 0 0 16,-1 0-1-16,3 6 1 0,-3-3 0 16,2-3-2-16,3 7 2 15,-4-7-2-15,1 6 2 16,-4-6-3-16,-1 7 3 16,-18-7 1-16,25 0-3 15,-25 0 0-15,0 0-60 16,0 0-50-16,20-8-31 15,-20 8-11-15,0 0-17 16,0 0 0-16,15-5 51 16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08T18:27:28.284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14 0 473 0,'16'25'192'0,"-16"-25"-3"16,-23-10-87-16,23 10-115 15,-19 10-73-15,19-10-38 16,0 0-31-16,0 0-23 16,14-20-5-16,-14 20-2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1" max="1920" units="cm"/>
          <inkml:channel name="Y" type="integer" min="-1050" max="1080" units="cm"/>
          <inkml:channel name="T" type="integer" max="2.14748E9" units="dev"/>
        </inkml:traceFormat>
        <inkml:channelProperties>
          <inkml:channelProperty channel="X" name="resolution" value="105.83334" units="1/cm"/>
          <inkml:channelProperty channel="Y" name="resolution" value="136.53847" units="1/cm"/>
          <inkml:channelProperty channel="T" name="resolution" value="1" units="1/dev"/>
        </inkml:channelProperties>
      </inkml:inkSource>
      <inkml:timestamp xml:id="ts0" timeString="2019-10-10T17:30:26.539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29:20.319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1 112 124 0,'0'0'123'0,"18"0"-11"16,-18 0-4-16,23-5-6 16,-23 5-3-16,22-11-14 15,-22 11-21-15,15-9-29 16,-15 9-21-16,0 0-12 15,11-9-3-15,-11 9-3 16,6-17-8-16,-6 17-25 16,6-22-6-16,-6 22-7 15,3-24-12-15,-3 24-10 16,0-15-4-16,0 15-1 16,0 0 9-16,-23 5 24 15,23-5 7-15,-24 19 8 0,10-10 15 16,2 1 13-1,0 1 9-15,12-11 10 16,-17 24 10-16,17-24 13 16,-6 18 7-16,6-18 9 0,4 24 15 15,0-13-4-15,2 3-2 16,0-1-7-16,1-1-9 16,-7-12-13-16,20 22-6 15,-20-22-12-15,16 10-18 16,-16-10-4-16,19 0-28 15,-5 0-25-15,-14 0-35 16,20-11-19-16,-5 5-19 16,-15 6-15-16,28-15-11 0,-28 15 30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29:20.772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0 569 200 0,'0'0'152'0,"14"-8"-36"16,-14 8-14-16,15-12-7 16,-15 12 1-16,12-17-32 15,-12 17-22-15,9-24-26 16,-9 9-15-16,7-4-1 15,-3-3-1-15,-1-5 2 16,2-3-2-16,-1-4 4 0,-4 2-1 16,6-1 1-16,-6 2-1 15,0-1 1-15,0 4-3 16,0 2 0-16,0 7-1 16,-4-2-1-16,4 2 0 15,-6 4 0-15,6-1 0 16,-5 5 2-16,5 11-2 15,0-20 2-15,0 20 0 16,0-21 1-16,0 21 0 16,18-16 0-16,-18 16-1 15,21-14-1-15,-9 8 1 16,5 6-1-16,-1 0-5 16,2 5-10-16,-3 3-27 0,3 2-34 15,-1 2-26-15,-5 1-21 16,4 6-13-16,-16-19-18 15,15 29-5-15,-15-29 95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29:21.100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22 215 0,'0'0'115'0,"0"0"2"16,0 0-20-16,14 0-11 15,-14 0-17-15,16-8-20 16,-16 8-6-16,19 0-1 15,-19 0-8-15,18-7-35 16,-18 7 1-16,16 0-2 16,-16 0-32-16,14 0-57 15,-14 0-30-15,18 0-21 16,-18 0-16-16,19-7-6 16,-19 7 10-16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29:21.475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55 0 189 0,'8'13'87'0,"-8"-13"7"16,0 0 9-16,-5 19-15 15,5-19-14 1,0 23-7-16,-4-6-14 16,4 4-11-16,-4 5-12 0,4 4-14 15,-4 8-18-15,-1 2 0 16,0 5 1-16,-2 5 2 15,-1-3-2-15,3 1 2 16,-2-2-1-16,3-6 4 16,-1-4-8-16,5-12-50 15,0-9-42-15,0-15-25 16,0 0-13-16,21 0-20 16,-12-23-4-16,9-2 36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29:21.993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85 105 0,'0'0'82'0,"10"15"5"16,-10-15 8-16,19 6 2 15,-19-6-1-15,20 7-7 16,-6-7-17-16,-14 0-13 0,21-3-10 16,-21 3-20-16,18-13-16 15,-18 13-10-15,11-23-1 16,-7 7 1-16,-4 3-3 15,5 0-1-15,-5-1-1 16,0 14-1-16,0-18-3 16,0 18 0-16,0 0-1 15,0 0 0-15,-14 0 0 16,14 0 1-16,-15 12 1 16,7 1 1-16,-2 0 3 15,-1 3 2-15,-1 1 2 16,4 3-1-16,-4 5 1 15,4-1-2-15,1 0 2 0,4-1-2 16,3-5 2 0,0 0-2-16,7-4 1 0,-7-14 0 15,20 12-43-15,-4-12-37 16,3-5-21-16,3-8-7 16,4 1-10-16,-1-7-4 15,5 0-9-15,-3-7-7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29:22.399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103 0 239 0,'15'0'107'0,"-15"0"-3"16,0 0-9-16,0 0-17 15,0 0-20-15,0 0-8 16,0 0 1-16,-5 13-6 16,5-13-16-16,0 0-20 15,-15 17-13-15,15-17 1 16,-15 17 1-16,15-17 2 0,-19 22-1 16,9-7 1-16,-1 4-1 15,-1 0 1 1,3 0 0-16,0 6 2 15,1-7-2-15,4 4 2 0,4-6-2 16,0-2 2-16,0-14-2 16,13 17 1-16,-13-17 0 15,25 4 2-15,-10-4 0 16,3-7-2-16,-1-1 3 16,2-1-6-16,3-2-52 15,-3 1-36-15,0-6-25 16,2 2-17-16,-5-6-16 15,5-1-13-15,-9-8-3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29:22.696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44 0 446 0,'0'0'168'0,"0"0"-43"16,0 0-44-16,0 0-16 16,0 0-28-16,0 12-40 15,0-12-7-15,0 29-2 16,0-3 5-16,0 4 2 16,-8 8 5-16,8 8-1 15,-8 4 2-15,4 8-1 16,-2 1-1-16,1-4 2 15,1-3-10-15,0-6-55 0,4-9-48 16,0-3-23-16,-5-11-19 16,5-5-10-16,0-18 0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29:22.946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0 171 479 0,'0'0'166'15,"20"-11"-45"-15,-20 11-36 0,22-8-41 16,-22 8-24-16,24 0-12 16,-24 0-14-16,22 0 1 15,-22 0 1-15,23 12 0 16,-10-12 1-16,5 0-5 15,8-14-35-15,-1-1-44 16,8-4-26-16,7-6-13 16,0-6-16-16,6 3-10 15,-7-4-14-15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29:23.312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30 129 0,'14'-11'120'0,"7"7"16"15,-6 0-24-15,-15 4-16 16,22-11-11-16,-22 11-24 0,0 0-12 15,0 0-3-15,0 0-1 16,0 0-32-16,0 0-21 16,0 18 1-16,0-18 1 15,0 21 3-15,0-7 2 16,-4 5 0-16,0 4 0 16,4 1-1-16,-8 2 2 15,4-2 1-15,-2 1 2 0,0-3 0 16,1-2-2-16,5-6-53 15,0-14-38-15,0 0-24 16,0 0-18-16,11-18-15 16,2 2-13-16,-5-12-2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29:23.717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32 149 0,'0'11'161'15,"0"8"-23"-15,6-1-34 16,-6 2-19-16,7 2 0 16,-7 0-7-16,8 3-20 15,-8-5-29-15,8 0-28 16,-8-2-4-16,9-7 0 15,-9-11-2-15,12 12 1 16,-12-12 0-16,16-4 1 16,-16 4 1-16,19-22 0 15,-7 10 2-15,0-6 2 16,-1-1 0-16,-2 0-1 16,-2-1 1-16,0 3-1 15,-4-1 0-15,-3 1 1 0,5 4 1 16,-5 13-3-16,0-20-13 15,0 20-37-15,0-15-32 16,0 15-23 0,0 0-16-1,0 0-15-15,10-19-17 0,-10 19-7 16,8-17 104-16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08T18:37:19.358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33 110 537 0,'0'20'194'16,"0"-20"-22"-16,-33 8-207 16,33-8-84-16,0 0-42 0,7-30-22 15,17-1-8-15,13 4-2 16,-10-23 172-16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29:23.976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5 0 151 0,'6'11'155'0,"-6"-11"-18"16,0 19-32-16,4-5-23 16,-4 1-11-16,0 4 0 15,0 2-12-15,-4 0-18 0,4 2-34 16,-6-4-7-16,6-2 1 15,-5 0-1-15,5-5-1 16,0-12-9-16,0 13-20 16,0-13-33-1,0 0-41-15,5-15-22 0,1-1-17 16,5-3-12-16,-4-6-6 16,7 0 74-16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29:24.241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48 22 535 0,'0'-22'173'16,"0"22"-53"-16,0 0-44 16,0 0-34-16,0 0-49 15,0 0 0-15,7 16-5 16,-7-4 0-16,0 3 2 15,0 10 6-15,-6 3 1 16,6 8 2-16,-7 6 2 16,3 9 0-16,-2-1 3 15,0 6-6-15,-1-6-24 16,3 1-47-16,-2-9-27 16,3-7-22-16,3-6-20 15,-5-14-15-15,11-2-5 0,-6-13 50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29:24.523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7 362 0,'0'0'133'15,"0"0"-20"-15,0 0-14 16,0 0-14-16,15 7-18 16,0-7-34-16,5 0-34 0,-4 0 1 15,3 0 0-15,-2 0-2 16,-2-5 1-16,-4 5-4 16,-11 0-71-16,22-6-40 15,-22 6-21-15,0 0-19 16,0 0-7-16,14-3-1 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29:24.804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0 581 0,'20'28'164'0,"-20"-28"-19"0,8 21-147 16,-3-9 0 0,2 3-1-16,-3 0 2 0,0 2 1 15,-4 4 2-15,7-4-1 16,-2 3 1-16,-1-1-2 16,2 0 1-16,-1-4-1 15,2-3-2-15,-7-12-2 16,14 11-44-16,-14-11-41 15,18 0-33-15,-10-10-22 16,5-2-16-16,-6-14 1 0,8 0-1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29:25.076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303 0 380 0,'0'28'167'0,"-7"-6"-2"16,7 4-61-16,-6 2-47 15,0 0-16-15,-2 4-40 16,-4 1-1-16,-2 5 0 16,-7 4 5-16,-2 6-5 0,-1 5 4 15,-4 7-2-15,1 2 2 16,0 0-6-1,2 1-11-15,2-3-42 16,8-10-39-16,2-8-28 0,4-17-22 16,9-6-17-16,0-19-2 15,8-19 0-15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29:25.355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0 439 0,'0'0'160'15,"9"16"1"-15,-9-16-55 16,0 0-134-16,20 12-30 16,-20-12-25-16,21 0-23 15,-21 0-23-15,25 0-15 16,-25 0-16-16,30-10 2 16,-15 1 158-16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29:26.391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0 304 0,'0'0'119'16,"0"0"-9"-16,0 0-9 0,0 0-11 16,0 0-15-16,0 0-19 15,0 0-28-15,0 0-32 16,8 12 4-16,-8-12 0 15,12 10 2-15,-12-10 0 16,24 3 1-16,-7-3-1 16,3 7 0-16,4-7 0 15,2 0-1-15,3 0 2 16,-2-7-1-16,1 7-51 16,-4 0-58-16,-3-5-23 15,-2 5-18-15,-19 0-16 16,0 0-3-16,0 0 34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29:26.782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41 246 0,'0'0'122'15,"0"0"-8"-15,18 7-11 16,-18-7-13-1,15 0-19-15,-15 0-15 0,16 0-3 16,-16 0-13-16,21 7-42 16,-21-7 0-16,20 5 0 15,-20-5 2-15,26 10 1 16,-13-8 1-16,0-2 1 16,2 0-4-16,-2 0-35 15,-1-2-47-15,-12 2-32 16,23-19-17-16,-17 1-20 15,2 7-11-15,-8-11-1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29:27.680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6 164 96 0,'0'0'60'0,"0"0"5"0,0 0 8 16,0 0 10-16,0 0 14 16,-7-16-8-16,7 16-3 15,0-13-8-15,0 13-11 16,0-16-14-16,0 16-16 16,4-20-18-16,-4 6-19 15,0 14 1-15,6-25 1 16,-6 25-3-16,0-21 2 0,0 21-2 15,6-13 2-15,-6 13-3 16,0 0 2-16,0-14-1 16,0 14-1-16,0 0 0 15,0 0 0-15,0 0-1 16,0 0 1-16,0 0 1 16,12-12-2-16,-12 12-1 15,0 0 2-15,0 0-2 16,0 0-1-16,0 0 1 15,0 0-5-15,13 18-1 16,-13-18-1-16,7 21-2 16,-1-8-7-16,1 1 1 15,4-4 0-15,-11-10 0 0,24 23 4 16,-11-18 0-16,1 3 3 16,-4-4 3-16,-10-4 4 15,21 9-2 1,-21-9 1-16,0 0-3 0,9 13-2 15,-9-13-2-15,0 0-5 16,0 11-2-16,0-11 0 16,0 0 5-16,0 0 4 15,0 0 1-15,0 0 3 16,0 0 0-16,0 0 5 16,0 0 4-16,-21 0 0 15,21 0 0-15,-20 0-2 16,20 0 1-16,-26 0 0 0,26 0 0 15,-23 8 1-15,23-8 4 16,-18 0 4 0,18 0 0-16,0 0-3 15,-13-5-5-15,13 5 1 0,0 0-3 16,0-18-9-16,0 18-15 16,0 0-12-16,0-14-9 15,0 14-3-15,0 0-4 16,0 0-4-16,0 0-2 15,-17 10-5-15,17-10 4 16,-9 14-3-16,9-14-6 16,0 0 62-16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29:31.837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122 0 68 0,'0'0'69'15,"0"0"-8"-15,-11 0-1 16,11 0-2-16,0 0 0 16,0 0 0-16,0 0 5 15,0 16 7-15,0-16-7 0,0 0-13 16,0 0-1 0,0 14-4-16,0-14-4 15,0 12-10-15,0-12-10 16,-4 22-18-16,4-7-2 0,-4 4 0 15,-1 5-3-15,5 1 3 16,-7 4-2-16,3 2 2 16,0 3-1-16,0 4 0 15,4 0 0-15,-6 2-2 16,6 0 4-16,0-3-3 16,0 1 2-16,-5-3-1 15,5 0 2-15,-4-2 0 16,-2-3 0-16,-2 1 0 15,-1-3 1-15,-3-1 0 16,0-1-4-16,2-5-57 16,3-7-30-16,7-14-28 15,0 0-19-15,5-19-16 0,12-6-13 16,3-19-3-16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1" max="1920" units="cm"/>
          <inkml:channel name="Y" type="integer" min="-1050" max="1080" units="cm"/>
          <inkml:channel name="T" type="integer" max="2.14748E9" units="dev"/>
        </inkml:traceFormat>
        <inkml:channelProperties>
          <inkml:channelProperty channel="X" name="resolution" value="105.83334" units="1/cm"/>
          <inkml:channelProperty channel="Y" name="resolution" value="136.53847" units="1/cm"/>
          <inkml:channelProperty channel="T" name="resolution" value="1" units="1/dev"/>
        </inkml:channelProperties>
      </inkml:inkSource>
      <inkml:timestamp xml:id="ts0" timeString="2019-10-10T17:30:26.539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29:32.775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97 51 148 0,'5'19'77'15,"-5"-19"6"-15,0 25 18 16,0-6 2-16,-5 2-15 16,1 4-11-16,-4 7-15 15,2-2-11-15,0 2-12 16,-3 0-13-16,3-1-23 15,-4-6-3-15,4 0-1 16,-3-8 2-16,5-4-1 16,4-13 2-16,0 0 0 15,0 0-2-15,-8-17 1 0,8-8 0 16,7-7-1-16,-2-6 0 16,1-5 2-1,1-5-2-15,1 3 4 16,2 4-1-16,-1 7 3 0,1 3-3 15,0 10 3-15,-1 6 0 16,-9 15-1-16,24-6-4 16,-12 6 0-16,2 10-1 15,-3-3-1-15,4 5 1 16,0-1 0-16,-1 4 0 16,1-7-1-16,-3 4 0 15,-12-12-1-15,17 19-1 0,-17-19 0 16,6 14-2-16,-6-14-3 15,-13 18-4-15,0-10-9 16,-2 2-3 0,-2 2-1-16,0-4 2 0,-2 4 0 15,3-6 0-15,1 1 0 16,15-7 9-16,-15 5 17 16,15-5 11-16,0 0 4 15,14-3 6-15,-14 3 1 16,27-6 2-16,-13 6 1 15,3 0-5-15,-2 0-10 16,-1 8-7-16,-1 5-6 16,-5 3-2-16,4 3-3 0,-5 2-1 15,-1 1 0-15,0 0 1 16,-1 0 2 0,-1 0 1-16,-4-4 1 15,0-5 0-15,0 1 1 0,0-14 0 16,0 15 1-16,0-15-1 15,-19 6 2-15,5-6 0 16,-3 0 0-16,-4 0 1 16,-3-5-1-16,0 5-1 15,-5-5 1-15,4 5-1 16,-2-7 0-16,6 7-16 16,2-3-37-16,3-2-38 15,16 5-24-15,-17-10-13 0,17 10-15 16,-6-17-10-1,6 2-6-15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29:33.220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36 23 51 0,'20'-13'53'16,"-20"13"21"-16,0 0 26 16,16-10 6-16,-16 10-1 15,0 0 2-15,0 0-11 0,0 0-13 16,0 0-16-16,0 16-22 15,0-16-34-15,0 14-9 16,0-14-2-16,0 23 0 16,0-6-1-16,0 3 3 15,0 2-3-15,0 7-2 16,0 4 3-16,0 5-3 16,0 7 5-16,0 1-4 15,-6 7 1-15,1 0-3 16,-2 1 1-16,-1-5 3 0,0 3-3 15,-2-8 3-15,2-5-1 16,1-7 2-16,2-11 0 0,-1-4-15 16,6-17-70-16,0 12-36 15,0-24-18-15,0-3-22 16,3-14-5-16,9-3-4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29:33.804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30 171 0,'0'0'156'0,"0"0"-35"15,0 0-15 1,0 0-8-16,0 0-12 0,0 0-13 16,13-12-22-16,-13 12-18 15,17-10-25-15,-17 10-4 16,23-8-3-16,-23 8-3 16,19 0 3-16,-19 0-3 15,17 0 3-15,-17 0-3 16,0 0-1-16,11 19-1 15,-11-19 1-15,0 24 0 16,0-11 0-16,-3 7-1 0,-7 0-1 16,-1-1 1-1,-1-1-2-15,1-1 3 16,-1-2-3-16,-1-2-1 16,13-13 1-16,-17 19 1 0,17-19 3 15,0 0-2-15,-8 18 4 16,8-18 1-16,3 18 0 15,-3-18 3-15,9 23-2 16,-9-23 2-16,18 24-1 16,-18-24 0-1,23 22 3-15,-9-17-4 16,3-5 3-16,2 0-2 16,3 0 2-16,-2-2-3 15,2-5 0-15,-3-1-1 16,-3 2-41-16,-1 2-44 15,-3 4-31-15,-12 0-14 16,16 0-23-16,-16 0-8 16,0 0-4-16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29:34.807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74 87 0,'0'0'36'15,"0"0"-5"-15,0 0-6 0,0 13 2 16,0-13 5-16,0 0 6 16,0 0 11-16,20 0 11 15,-20 0 22-15,10 0 0 16,-10 0-5-16,16 0-3 16,-16 0-7-16,22 0-9 15,-9 0-14-15,5 0-14 16,2 0-27-16,5 0-2 15,4 0 0-15,4 0-1 16,9 0-1-16,7 0 1 16,4-2-3-16,6-5 0 15,5 1 1-15,8-4-2 16,2 0 3-16,1-3-1 0,-4 2 1 16,-8-2-1-16,-8 7 2 15,-10 1 2-15,-9 5 0 16,-9 0-14-16,-11 10-30 15,-16-10-45-15,6 23-34 16,-6-8-16-16,0-15-14 16,-21 22-15-16,2-22-3 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29:35.307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72 0 204 0,'0'0'132'16,"0"0"-5"-16,0 0-14 15,5 14-12-15,-5-14-19 16,0 0-5-16,0 15-22 15,0-15-21-15,-5 24-26 16,5-6-9-16,-4 6-3 16,-2 3 3-16,0 5 0 15,-1 3 1-15,0 1-2 16,-1 0 3-16,-2-1-1 16,3-4 2-16,-1-7 0 15,2-4-1-15,3-5-2 16,3-15-40-16,0 0-34 15,0 0-37-15,0 0-21 0,9-15-16 16,-4-10-13-16,7 8-4 16,-6-10 75-16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29:35.823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23 141 124 0,'11'17'101'0,"-11"-17"-29"0,0 23-17 16,0-5 20-16,-5 4 15 16,5 0-3-1,-10 2-6-15,8 0-12 16,-4-1-10-16,6-2-8 15,-8-4-16-15,8-4-20 0,0-13-13 16,-3 15 0-16,3-15-1 16,0 0-1-16,0 0 1 15,8-27-1-15,-1 6 1 16,4-7-4-16,3-3 1 16,1-6-3-16,3-6 4 15,0-1-3-15,1 2-1 16,-4 5 4-16,0 8-3 0,-1 4 4 15,-6 9-2 1,-8 16 4-16,0 0 0 16,0 0 1-16,4 26 2 15,-4 1-4-15,-5 3 5 0,5 7-5 16,-7 5 4-16,7-1-3 16,0-3-2-16,0-2 3 15,0-3-1-15,7-7-1 16,-2-5-1-16,0-6 0 15,-5-15-37-15,10 15-52 16,-10-15-36-16,0 0-16 16,0 0-17-16,9-18-5 15,-15 1-2-15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29:36.058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57 336 0,'24'7'167'16,"-6"-7"-34"-16,2 0-38 16,1 0-13-16,-1 0-2 15,0 0-40-15,-1 0-40 16,-4 0-2-16,-3 0-35 15,-12 0-42-15,20-11-31 16,-20 11-16-16,20-14-14 16,-5 7-12-16,0-10-10 15,9 2 37-15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29:36.417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24 0 41 0,'0'0'55'0,"0"0"2"15,0 0 1-15,0 0 13 16,0 0 28-16,0 0 3 16,0 0-2-16,0 11-10 15,0-11-7-15,4 21-21 16,-4-21-5-16,0 25-16 0,5-11-34 15,-5 6-7-15,0-2-2 16,0 6 2-16,3-1-3 16,-3 3 4-16,0 2-2 15,0 1 1-15,-6 2 2 16,6 1 0-16,-6-2 0 16,1-3-1-16,1 2-10 15,-3-11-50-15,7 1-30 16,0-19-25-16,-8 11-19 15,8-11-16-15,6-21-11 16,3-3-4-16,-3-11 116 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29:36.901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0 350 0,'15'7'166'0,"-15"-7"-32"15,24 0-52-15,-7 0-14 16,-17 0-7-16,27-4-8 16,-13 4-53-16,0 0 1 15,-14 0-2-15,16 4 0 0,-16-4 0 16,0 0-1-16,0 0 1 15,9 13 2-15,-9-13-2 16,0 0 1 0,-12 18-2-16,12-18 1 0,-12 15-2 15,12-15 0-15,-10 13 0 16,10-13 1-16,0 0 1 16,0 0 0-16,0 13 6 15,0-13-5-15,15 3 6 16,-15-3-5-16,19 11 5 15,-19-11-8-15,19 12 6 16,-19-12-6-16,18 11 1 16,-18-11 0-16,21 9 0 0,-21-9-1 15,19 2 3 1,-8-2 0-16,2-2 1 16,0-3 0-16,0 1-16 15,0-2-75-15,0-2-42 0,0 8-17 16,-13 0-18-16,15-6 6 15,-15 6-11-15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29:58.385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3 16 159 0,'7'-16'109'0,"-7"16"-1"15,0 0-7-15,0 0 3 16,0 0-9-16,0 0-11 16,0 0-12-16,0 0-15 15,0 0-23-15,0 0-15 16,0 0-10-16,0 0-11 15,0 13-6-15,0 0-1 16,0 2 1-16,-5 7-1 0,5 4 2 16,0 5 3-16,0 2 5 15,0 5 0-15,-5-4-7 16,5-1-58-16,0-7-37 16,5-7-25-16,-5-1-18 15,0-18-15-15,0 0-9 16,0 0 30-16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08T17:34:27.483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50 15 0,'0'0'21'16,"0"0"-7"-16,0 0 9 16,0 0 28-16,0 0 8 15,0 0 1-15,15-5 3 16,-15 5 2-16,0 0 12 15,17 0 11-15,-17 0-8 16,23 6-32-16,-8 1-4 16,5-3-4-16,5 2-4 15,7-1-6-15,9-5-13 16,5 4-14-16,7-4-2 16,6-5 1-16,4-1-1 15,-1 2-2-15,1-1 0 0,-6-1 3 16,-5 6-2-16,-10 0-1 15,-2 0 1-15,-10 6 0 16,-8-3 0-16,-4 2 2 16,-6 2-1-16,1-7 0 15,1 5-42-15,0-5-52 16,4-9-31-16,5 3-21 16,-3-12-18-16,8 0-1 15,-9-8 53-15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29:58.783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1 64 145 0,'-8'13'99'16,"8"-13"-21"-16,0 0 2 15,0 0 20-15,16 0-11 16,-1 0-13-16,0-9-7 15,7 7-2-15,2-9-9 16,5 8-16-16,-1-6-13 0,5 3-29 16,-1 0 1-16,1 1-2 15,0 3 2-15,1 2-1 16,-4-5 1 0,2 5-2-16,3-7-15 0,-9 5-38 15,7 2-37-15,-4 0-29 16,-3-9-13-16,-2 9-15 15,-7 0-8-15,6 0-10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29:59.242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40 235 79 0,'0'0'86'0,"0"0"-37"16,0 0 4-16,0 0 42 15,-12-6 0-15,12 6 3 0,-12-11 1 16,12 11 0-16,-10-20-10 16,5 1-15-16,5 2-28 15,0-5-39-15,5 0-1 16,1-1-1-16,-2 0-2 16,4 3-3-16,-1 5-1 15,2 2 0-15,-9 13-2 16,16-19 0-16,-16 19-4 15,14-6 2-15,-14 6-1 16,16 0 0-16,-16 0 0 16,20 8-1-16,-20-8-40 15,21 9-29-15,-21-9-19 16,20 8-18-16,-7-2-11 0,-13-6-13 16,21 7-9-16,-21-7-14 15,22 0 120-15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29:59.789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105 0 116 0,'0'0'42'0,"0"0"-4"16,0 0 0-16,-15 7 3 15,15-7 3-15,0 0-1 16,-18 13 2-16,18-13-2 15,-16 15-5-15,16-15-4 16,-19 24-10-16,11-10-10 16,0 1-9-16,2 0 0 15,0 0 3-15,2 0 8 16,4-15 5-16,-5 19 17 0,5-19 2 16,0 0 0-16,0 0 0 15,0 0-3 1,13 0-5-16,-13 0-5 15,0 0-6-15,15-18-17 0,-15 18-3 16,0 0-2-16,14-5-2 16,-14 5 0-16,0 0-17 15,0 0-14-15,18 16-3 16,-18-16-1-16,10 16-13 16,-10-16-12-16,9 16-11 15,-9-16-16-15,10 13-4 16,-10-13 2-16,0 0-8 0,22 0-10 15,-17-10 25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30:00.195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24 129 51 0,'-6'20'37'15,"3"6"2"-15,-3-9 20 0,1-2 21 16,2-3 15 0,3-12 11-16,0 0-7 15,0 0-3-15,0 0-5 16,-6-26-14-16,14 2-19 0,-1-1-22 15,4-6-13-15,1-1-13 16,1 5-4-16,-1 2-4 16,2 7-7-16,-1 7-1 15,-13 11 0-15,20 0-3 16,-20 0 0-16,14 20-1 16,-8-5 0-16,-1 0 3 15,-2 2 2-15,-3-1 3 16,5-3 2-16,-5-1-4 15,0-12-45-15,0 19-28 16,0-19-22-16,0 0-18 16,3 17-8-16,-3-17-9 15,0 0-9-15,13 0-5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30:00.633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122 0 142 0,'0'0'63'0,"-15"18"-3"16,4-1-1-16,-2-1 3 15,0 4 8-15,-2 0 1 16,-1-2-2-16,3 2-4 0,1-5-5 15,12-15-5-15,-14 16-6 16,14-16-13-16,0 0-13 16,0 0-16-1,0 0-6-15,12 0-1 0,-12 0 0 16,15 0 1-16,-15 0 1 16,15 14-1-16,-15-14-1 15,16 18 0-15,-10-6 0 16,0 3 1-16,-1-2-2 15,-1 1 1-15,-4-14-1 16,0 22 1-16,0-22 0 16,0 23 1-16,0-23-1 15,-13 15 2-15,13-15-4 0,-16 6-38 16,16-6-26-16,-16-6-25 16,16 6-27-1,-14-18-15-15,8-3-12 16,6 6-11-16,0-11 9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30:01.287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23 80 64 0,'5'33'108'15,"-10"-6"-13"-15,5-2-40 16,-6-6 4 0,1 1 9-16,1-3 4 15,4-17 0-15,-8 18 1 0,8-18-5 16,0 0-4-16,0-21-4 16,8 6-14-16,-3-7-11 15,5-3-19-15,-1-2-6 16,-1 4-5-16,2 0-5 15,-2 6-4-15,-8 17-2 16,15-17-1-16,-15 17-1 16,14 3-1-16,-14-3 1 0,10 23 0 15,-4-7 0 1,0-4 2-16,0 2 2 16,-2 1 2-16,-4-15 1 15,5 23 1-15,-5-23-1 0,0 19 2 16,0-19-3-16,-4 15 2 15,4-15-1-15,0 0-1 16,-9 13 2-16,9-13 4 16,0 0 0-16,0 0 0 15,5-19-1-15,3 1 0 16,3-6 3-16,6-2-1 16,1 2 2-16,1-1-4 15,2-1 0-15,-1 8-2 16,-5 3-3-16,0 8-2 15,-15 7-3-15,18 7 1 16,-18-7-3-16,6 21 1 16,-6-6-1-16,0 6 3 0,0-2 3 15,-5 1 5-15,5 2-2 16,0-4 2 0,0-1-1-16,0-6 1 15,0-11-8-15,0 13-12 0,0-13-40 16,14-8-34-16,-14 8-21 15,22-24-11-15,-11 3-13 16,8 3-11-16,-8-8-5 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30:01.537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31 0 132 0,'0'29'113'16,"0"-14"-7"-16,0 1-13 16,0 5 3-16,0-4-8 0,0 7-4 15,-5-4-6-15,5 4-17 16,-9-3-26-16,3-1-15 16,0 0-14-16,2-10-35 15,4 3-44-15,0-13-31 16,0 0-15-16,0 0-13 15,16-19-13-15,1 3-13 16,0-13 6-16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30:01.990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134 0 160 0,'-18'17'89'16,"18"-17"-26"-16,-16 18-18 15,16-18 2-15,-18 18 5 16,18-18 7-16,-15 21 2 16,15-21-2-16,-13 15 2 15,13-15-4-15,-11 15-3 16,11-15-19-16,0 0-13 15,0 0-9-15,0 0-7 16,0 0-2-16,0 14-4 16,0-14 0-16,0 0 1 0,15 11 0 15,-15-11 0-15,19 14 0 16,-19-14 0-16,23 17 1 16,-13-9-2-16,-10-8 2 15,20 21-3-15,-20-21 4 16,10 17 0-16,-10-17 0 15,0 17 0-15,0-17 0 16,-16 14-1-16,2-7 0 16,-1-1-4-16,-1 2-47 15,-2 2-30-15,-2 1-23 16,3-10-19-16,5 5-13 16,0-6-9-16,12 0-7 0,0 0 16 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30:02.678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100 0 71 0,'0'0'71'16,"4"13"3"-16,-4-13 26 0,0 0-4 16,0 0-1-16,0 0-2 15,0 0 1-15,0 0-3 16,0 0-17 0,-11 2-33-16,11-2-42 0,0 0-1 15,-15 11 0-15,15-11 1 16,-13 11 0-16,13-11-1 15,-15 14 1-15,15-14 1 16,-13 20 0-16,13-20 0 16,-9 14-1-16,9-14 1 15,-9 16-1-15,9-16 1 16,0 0-1-16,0 15 1 16,0-15 1-16,0 0 0 0,0 0 0 15,0 0 0 1,12 11 0-16,-12-11 0 15,0 0 0-15,0 0 1 16,9 12-2-16,-9-12 1 0,4 11-2 16,-4-11 1-16,4 18 0 15,-4-18 1-15,0 21-1 16,0-21 0-16,0 17-1 16,0-17 1-16,0 12 0 15,0-12 1-15,0 0 0 16,0 0-1-16,-8 14-1 15,8-14 0-15,0 0 0 16,0 0 0-16,0 0-1 16,0 0 1-16,-14 4-1 15,14-4 1-15,0 0-1 16,-13 11 1-16,13-11 1 16,0 0 1-16,0 0 0 0,-11 6-1 15,11-6-17-15,0 0-24 16,0 0-26-16,0 0-20 15,0 0-17-15,-6-17-17 16,6 17-11-16,0 0-10 16,8-24 3-16,5 17 102 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30:03.038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40 0 401 0,'0'0'169'0,"11"18"-36"16,-11-3-59-16,3-3-8 15,-3 4-9-15,0-1-26 16,0 0-28-16,0 0-3 15,0-1 1-15,-4 2-1 16,-1-2 1-16,-2 2-2 16,-1-3 1-16,2 1 0 15,-3-1-1-15,1-1 1 16,1 3-2-16,7-15-14 16,0 0-16-16,0 0-26 0,0 0-29 15,0 0-26-15,13-16-13 16,-1-7-6-16,5 3 0 15,-3-7 10-15,5 1 18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08T17:34:27.484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0 385 96 0,'0'0'57'0,"0"0"-8"16,0 0-6-16,0 0-9 16,0-15-5-16,0 15-7 15,12-13-6-15,-12 13-6 16,14-21-3-16,-5 7 0 15,2-2 0-15,1 0 5 16,0-2 16-16,1 5 4 16,-3 2 0-16,3-2 0 15,-3 3 0-15,-10 10-1 0,25-19-2 16,-12 7-5 0,1 3-17-16,1 2-4 15,1-3-1-15,2 3 1 16,-1-3-1-16,1 4 1 0,-3-2 4 15,2 2 3-15,-3 0 5 16,-1 3 1-16,-2 3 0 16,-11 0 1-16,22-4 0 15,-22 4-3-15,16 0-4 16,-16 0-2-16,18 5-6 16,-18-5 0-16,16 8-2 15,-16-8 0-15,16 6 1 0,-16-6-2 16,18 8 1-1,-18-8-1-15,17 6 1 16,-17-6-2-16,17 9 3 16,-17-9-2-16,13 15-1 0,-13-15 2 15,14 18-1-15,-14-18-1 16,11 22 1-16,-7-5-1 16,-4-5 1-16,5 3 1 15,-5 1-1-15,5-1 0 16,-5 2 0-16,6-2 1 15,-6 0 0-15,3-2-1 16,-3-2 2-16,5 3-2 16,-5-1 0-16,0-13 0 15,8 26 2-15,-8-26-2 16,7 21 1-16,-7-21 0 16,8 22-1-16,-8-22 0 15,11 19 1-15,-8-6 0 0,-3 1-1 16,9-2 0-16,-4 2 1 15,-2 4-2-15,4-2 2 16,0 2-1-16,-1 2 2 16,3-2-2-16,0-2 0 15,-1 2 1-15,4 0 1 16,-2-2-1-16,1-1 0 16,0-5-1-16,-1 5 1 15,1-1-2-15,0-1 2 16,2 2-1-16,0-3 0 15,0 3 0-15,1-4 0 16,-2 3 0-16,0-7 1 16,-12-7 1-16,25 16-1 0,-25-16 0 15,21 11 2-15,-21-11-2 16,20 11 1-16,-20-11-1 16,18 4 2-16,-18-4-1 15,20 0 2-15,-20 0-2 16,17 0 2-16,-17 0-1 15,20 0 1-15,-20 0 1 16,19-8 0-16,-19 8 0 16,18-9 0-16,-18 9-1 15,18-13 0-15,-18 13 2 16,18-15-3-16,-18 15 1 16,15-16-1-16,-15 16-1 15,16-25 0-15,-10 12-1 0,0-2 1 16,1 0-1-16,-1 0 0 15,1-3 0-15,-1-2-1 16,1-4 2 0,1 5-1-16,-1-6 1 0,1 4-1 15,0-1 1-15,0 2-2 16,-1 0 1-16,3 3 0 16,-5 4 1-16,3-2-1 15,-1 4 0-15,-1-3 2 16,0-1-1-16,1 1 0 15,-2-4 1-15,2 1-2 16,-1-1 1-16,0 0-1 16,2-3 1-16,0 2-2 0,0 4 2 15,0-3-1-15,1 3 1 16,0-3-1 0,0 5 2-16,-9 13-2 15,16-23 0-15,-16 23-1 0,15-17 1 16,-15 17 0-16,15-17 0 15,-15 17-1-15,13-10-2 16,-13 10 2-16,15-13 1 16,-15 13 0-16,16-8 0 15,-16 8 1-15,14-6-1 16,-14 6 2-16,13-3-1 16,-13 3-1-16,15 0 1 0,-15 0-2 15,16 0 0-15,-16 0 0 16,16 0 0-1,-2 0 0-15,-3 0 1 16,2 3 0-16,1-3-1 16,0 0 1-16,1 0 1 0,-1 0 0 15,1 0-1-15,-15 0 1 16,21 9-1-16,-21-9-1 16,20 3 1-16,-20-3-1 15,12 9-2-15,-12-9-1 16,11 13 0-16,-11-13 0 15,10 12 1-15,-10-12 0 16,10 21-1-16,-10-21 2 0,10 20 1 16,-10-20 0-16,11 23 0 0,-5-10 1 15,-6-13-1-15,9 21 0 16,-5-7 1-16,0-1-2 16,-4 2 1-16,7-2 1 15,-7 3-1-15,6 0-1 16,-6-1 0-16,4 3 2 15,-4-1-2-15,4 0 2 16,-4 0-1-16,6-1 0 16,-6-1 0-16,3 0 1 15,-3-1-1-15,7-2 0 16,-7 3 1-16,7-2 0 16,-7-3-1-16,7 3 0 0,-1 0-1 15,-3 2 2-15,3-3-2 16,0 1 1-16,-6-13 0 15,10 18 0-15,-10-18 0 16,12 24 1-16,-12-24-1 16,11 21 2-16,-4-10-1 15,-2 2 0-15,4 1-1 16,-3-4 2-16,3 3 0 16,-9-13 0-16,19 22 1 15,-19-22-1-15,22 15 0 16,-22-15 1-16,23 8-1 15,-10-8 1-15,-13 0-1 0,19 7-1 16,-19-7 1-16,15 0 0 16,-15 0 0-16,14 0 1 15,-14 0 0 1,0 0 1-16,18-7-1 0,-18 7 1 16,12-5 2-16,-12 5-1 15,18-11 0-15,-18 11-2 16,20-12 2-16,-20 12-3 15,22-17 1-15,-22 17-1 16,22-15-1-16,-22 15 0 16,17-15 1-16,-17 15-1 15,16-13 0-15,-16 13-1 16,14-14 2-16,-14 14-1 0,14-14 2 16,-14 14-2-16,16-20 0 15,-11 6 0-15,5 2 1 16,0-3-1-1,-1-2 1-15,0 1-1 0,4-3 1 16,-3 4-1-16,-3-3 1 16,4 3 0-16,-6-2 0 15,2 4 0-15,-1-2 0 16,0 5-2-16,-6-3 1 16,8-1-1-16,-1-1 1 15,-4 0 0-15,3 0 0 16,0-1 0-16,-2-3 0 31,3 1-1-31,0 1 0 0,0-1 1 0,1 2-1 16,0-5 1-1,0 4 1-15,4 3-2 16,-4-2 1-16,0 4-1 16,-1-3 2-16,2 2 0 0,0 0 0 15,1 3 1-15,0-5-2 16,-1 2 0-16,1 0 1 15,2 1 1-15,-12 12-2 16,18-18 0-16,-18 18 1 16,15-14-2-16,-15 14 1 15,15-10 0-15,-15 10 0 16,14-4-1-16,-14 4 1 0,15-5 1 16,-15 5-2-1,15 0 2-15,-15 0 0 16,16 0 0-16,-16 0 0 15,11 0-1-15,-11 0 0 0,13 4-1 16,-13-4-1-16,13 10-1 16,-13-10 1-16,0 0-1 15,16 15-2-15,-16-15 2 16,11 11 1-16,-11-11 0 16,12 14 0-16,-12-14 0 15,7 14 0-15,-7-14 1 16,8 17 1-16,-8-17-1 15,5 20-1-15,-5-20 2 16,7 18-2-16,-7-18 3 16,6 18-1-16,-6-18-1 15,6 23-1-15,-6-23 2 16,0 19-2-16,2-5 2 0,-2 0-1 16,0 2-1-16,0-1 1 15,0 2 1-15,0-1-1 16,0-1 0-16,0 2 1 15,0-5 0-15,0 3-2 16,0-3 2-16,0-12 0 16,0 23 0-16,0-23 0 15,0 19 0-15,0-6-2 16,0-13 3-16,6 20-2 16,-6-6 1-16,0-14-2 15,8 23 0-15,-8-23 0 16,8 20 2-16,-8-7-1 15,0-13-1-15,13 27 0 0,-9-14 2 16,1 2-1-16,4 1 2 16,-3 0-1-16,3 1 0 15,-2-2 1-15,2 1 0 16,-2-2-1-16,2-2-1 16,-9-12 1-16,16 19 1 15,-16-19-2-15,14 12 2 16,-14-12 0-16,15 4 2 15,-15-4 1-15,17 0 1 16,-17 0-1-16,18 0 0 16,-18 0 0-16,18-6 0 15,-18 6-1-15,21-5-1 16,-21 5-1-16,15-9 1 0,-15 9 0 16,18-12-1-16,-18 12 0 15,21-14 0-15,-9 8 1 16,1-3-1-16,0 3 0 15,-2-3 0-15,-11 9-1 16,23-9 0-16,-23 9 1 16,16-10-1-16,-16 10-1 15,13-11 1-15,-13 11-1 16,9-12 2-16,-9 12-1 16,12-15-1-16,-12 15 2 15,11-21-1-15,-11 21 0 16,13-21 0-16,-13 21 1 15,11-21-1-15,-4 7 1 0,1 1 1 16,3 0-1-16,-2 2-2 16,-2-4 2-16,2-3-1 15,-1 3 0 1,0-3 0-16,-1 2 0 0,1 1 0 16,-3-1 1-16,-1-1-2 15,0 2 2-15,-4 0-1 16,6 1 0-16,-6 0-1 15,4 0 1-15,-4 0 1 16,6 0-1-16,-6-2 1 16,3 3 0-16,-3-1-1 15,6-1 2-15,-6 2-1 0,7-3 1 16,-2 3-1-16,-1-1 0 16,2 0-1-1,1 2 0-15,0-4 0 16,-7 16 1-16,10-21-3 0,-10 21 3 15,9-19-2-15,-9 19 1 16,8-17 0-16,-8 17 1 16,0 0-2-16,14-16 2 15,-14 16-1-15,0 0-1 16,14-11 2-16,-14 11-1 16,0 0-1-16,0 0 1 15,0 0 0-15,0 0 0 16,0 0 1-16,0 0 1 15,0 0-1-15,11-9 1 16,-11 9 1-16,0 0-1 16,0 0-1-16,0 0 0 15,14-8 0-15,-14 8-2 0,0 0 0 16,13-5 1-16,-13 5-1 16,0 0 0-16,0 0-3 15,0 0 1-15,0 0 0 16,0 0 1-16,0 0 1 15,0 0-1-15,0 0-17 16,15 8-66-16,-15-8-22 16,0 0-25-16,23-8-19 15,-14-5-8-15,8 7-2 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30:03.383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97 0 200 0,'0'15'81'15,"-7"9"12"-15,-1 3 15 16,-1 0-15-16,4 4-13 15,-3-6-5-15,2 2-7 0,3-8-9 16,3 0-9-16,0-19-14 16,15 13-24-16,-15-13-4 15,26-12-1-15,-9-3 0 16,2-3-3-16,-3-6-1 16,-1-2-2-16,-1 0-3 15,-4 3 0-15,-4-2 4 16,-6 6-2-16,0 6-4 15,0 13 1-15,-24-10-1 0,8 17-2 16,-7 1 0-16,0 6 0 16,-3 1-3-16,1-1 1 15,3 1 3 1,5-5-54-16,4-1-28 0,13-9-27 16,0 0-19-16,8-19-14 15,8-1-13-15,14 2-5 16,-1-10 98-16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30:03.761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100 0 217 0,'-13'41'155'0,"-6"-4"-22"16,1 0-31-16,1 1-12 15,2-14-15-15,7 0-15 0,-2-9-6 16,10-15-12-16,0 0-24 16,0 0-11-16,0 0-1 15,15-22-1-15,0-1 3 16,0 2 0-16,1-8 0 16,2-1-8-16,0 3-1 15,-2 3 1-15,-3 6 3 16,-1 4-5-16,-12 14-3 15,0 0-1-15,14 0-1 16,-14 15 2-16,0 7-2 16,0 1 1-16,-5 6-3 15,5 1 7-15,0-1 2 16,5-3 1-16,-5-1-5 0,8-9-68 16,-8-16-64-1,19 8-24-15,-13-23-9 16,4-6-2-16,-5-14-2 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30:03.941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86 0 399 0,'-33'29'140'15,"12"5"-64"-15,4-3-143 16,2-13-61-16,15-1-11 16,0-17-3-16,26-9 3 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30:04.913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11 8 185 0,'0'0'104'0,"0"0"1"16,0 0-10-16,-13 0-5 15,13 0-5 1,0 0 0-16,0 0-13 0,15 0-14 15,-1 6-19-15,0-6-10 16,5 0-1-16,2-6-6 16,3 6-8-16,-2 0-15 15,1 0 0-15,-3 0-1 16,-3-3 1-16,-3 3 0 16,-14 0-1-16,19 8-16 15,-19-8-59-15,15 0-41 16,-15 0-15-16,13 0-14 0,-13 0-7 15,12-13-15-15,-12 13-4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30:05.288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0 197 0,'0'0'85'15,"12"0"-11"-15,-12 0 1 16,15 7-4-16,-15-7 5 0,15 7 3 15,-2 1-5-15,-13-8-5 16,29 10-8-16,-12-10-13 16,5 0-13-16,-3 0-14 15,3 0-18-15,-1-7-6 16,-3 4 0-16,-4-1 0 16,-14 4-14-16,22-5-50 15,-22 5-36-15,0 0-26 16,0 0-8-16,0 0-10 15,15-8-6-15,-15 8-7 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30:06.273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26 174 96 0,'0'0'76'0,"0"0"-11"15,0 0-9-15,0 0-9 16,0 0-7-16,0 0 0 15,-6-14-1-15,6 14-2 16,0 0-5-16,0 0-8 16,12-15 2-16,-9 1 27 0,-3 14 0 15,13-23-2-15,-5 10-4 16,-2-5-5-16,3 4-3 16,-6-4-2-16,3 7-9 15,-6 11-27-15,7-20 0 16,-7 20 1-16,0 0-1 15,0-14 2-15,0 14 0 16,0 0 0-16,0 0 0 16,0 0 0-16,0 0 0 15,0 0 0-15,0 0 1 16,0 0 0-16,0 0 2 16,0 0-2-16,13 12-2 15,-13-12-1-15,0 0 0 0,12 14-1 16,-12-14-1-16,12 15-2 15,-12-15-1 1,16 16 0-16,-16-16 3 16,23 20-1-16,-9-12 2 0,0 4-1 15,-2-1-2-15,1-1 1 16,-13-10 1-16,21 17 1 16,-21-17 0-16,12 14 0 15,-12-14-2-15,0 0 1 16,0 0-1-16,0 0-1 15,0 0-1-15,0 0 0 16,5 11-3-16,-5-11 3 16,0 0-2-16,-14 6 3 0,14-6 3 15,-17 0 1-15,17 0 1 16,-24 0-1 0,9-8 4-16,0 4-4 15,-1 4 2-15,-3-5-2 0,2 5-1 16,0-4 1-16,2 4-2 15,1 0 0-15,1 0 1 16,13 0 0-16,-18 0-1 16,18 0-2-16,-13 9 0 15,13-9 0-15,0 0-1 16,-16 16 2-16,16-16-29 16,0 0-43-16,-11 17-29 0,11-17-20 15,0 0-5 1,0-14-14-16,15 5-19 15,-4-12 8-15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30:09.194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13 0 218 0,'0'0'92'15,"0"0"6"-15,0 0-3 16,0 0 2-16,0 0-6 0,0 0-8 15,0 0-20-15,0 0-18 16,0 0-11-16,0 0-10 16,0 0-9-16,0 0-12 15,0 0-4-15,0 0 0 16,0 0 0-16,0 13-1 16,0-13-1-16,0 0 1 15,0 0 1-15,0 0-1 16,0 15-1-16,0-15 0 15,-3 17 2-15,3-2 1 0,0 1-2 16,0 9 0 0,0 1 0-16,-5 7 1 15,5 2 0-15,-4 6-1 0,4 1 0 16,0-1 1-16,0-5 1 16,0-5 2-16,0-2 0 15,0-6 1-15,0-8 1 16,0-15 1-16,7 15-16 15,-7-15-53-15,0 0-49 16,0 0-24-16,7-14-18 16,-7 14-10-16,0-22-4 15,6 10 42-15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30:10.826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70 0 257 0,'11'12'136'0,"-11"-12"-16"0,0 0-34 16,0 0-10-1,0 0-19-15,0 13-11 16,0-13-7-16,0 0 0 16,-4 18-6-16,4-18-5 15,0 18-10-15,0-4-14 0,-4-1-5 16,4 3 0-16,0 6 0 15,-5 0 1-15,1 6 1 16,4 2-2-16,-8 1 1 16,5 4-1-16,-4-3 0 15,2 0 0-15,-1-1-1 16,1-4-1-16,-1-1 2 16,1-5 1-16,-1-1 1 15,2-5 1-15,4-15 1 16,-9 18-1-16,9-18-11 15,0 0-39-15,0 15-24 16,0-15-25-16,0 0-31 0,0 0-15 16,0 0-17-16,19-18-7 15,-19-1 56-15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30:11.506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107 8 45 0,'0'0'37'16,"0"0"15"-16,0 0 16 15,0 0 9-15,0 0 6 16,0 0 12-16,0 0 9 16,0 0-1-16,0 0-16 15,0 0-17-15,0 0-20 16,0 0-15-16,0 0-12 15,15-9-14-15,-15 9-9 16,0 0 0-16,16 0-1 0,-16 0 0 16,0 0 0-16,16 7-1 15,-16-7 0-15,0 0 2 16,14 9-1 0,-14-9-1-16,0 0-1 0,0 21 0 15,0-21-4-15,-7 20-7 16,-2-5-14-16,-5-2-6 15,-1 4-3-15,-3-1 2 16,0 2 0-16,-3-3 1 16,3 4 1-16,-2-6 8 15,7 1 10-15,3-4 8 16,10-10 7-16,-5 20 5 16,5-20 10-16,13 7 15 0,-13-7 7 15,29 0 3-15,-12-7-1 16,4 7-1-16,-2-11-2 15,-3 9-6 1,-1-5-9-16,-3 7-14 0,-12 0-4 16,16 0-1-16,-16 0 1 15,0 0-2-15,0 0-32 16,14 13-38-16,-14-13-28 16,0 0-28-16,17 6-14 15,-17-6-19-15,20-11-7 16,-5 7 24-16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30:12.569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0 127 15 0,'0'0'40'0,"0"0"-17"16,0 0 2-16,0 0-2 15,13-9 1-15,-13 9 1 16,0 0 3-16,0 0 13 0,15 0 14 16,-15 0 15-16,19 3 18 15,-5-3-5-15,7 0 0 16,8-1-1-16,10 1-3 15,4-7-15-15,9 7-15 16,5-4-20-16,2 4-27 16,6 0 2-16,2 0-1 15,-5 0-1-15,-1 0-1 16,0 0 0-16,0-4-1 16,5-7 0-16,-2 3 1 15,0-10-3-15,-5 0-2 16,1 1 2-16,-9 0 0 15,-9 3 0-15,-12 4-62 0,-6 5-49 16,-24 5-23-16,7 13-17 16,-16 4-15-16,-13 2-2 15,-1 9 46-15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08T17:34:27.485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9 0 135 0,'-14'0'51'0,"14"0"-5"15,0 0-5-15,0 0-7 16,0 0 1-16,0 0 6 16,0 0 9-16,0 0 7 15,0 0-2-15,0 0-1 16,0 0-2-16,0 0 1 16,0 0-7-16,0 0-16 15,16 7-20-15,-2-2-8 0,5 1-1 16,3 3 0-16,2 3-1 15,3 0 3-15,2 2 5 16,0 1-6-16,-3-2 6 16,2 2-5-16,-4 0 3 15,-2 1-3-15,-6-3 3 16,-1 5-4-16,0-3-2 16,-7 0 1-16,1-1-2 15,1-2 3-15,-10-12-2 16,13 19 2-16,-13-19-2 15,14 12 0-15,-14-12 0 16,0 0 1-16,10 6 1 16,-10-6-2-16,0 0 1 0,0 0 0 15,0 0 1-15,0 0-1 16,0 0 0-16,0 0-1 16,0 0-1-16,0 0 0 15,0 0 1-15,0 0-2 16,0 0 1-16,0 0 0 15,0 0-1-15,0 0 1 16,0 0 0-16,0 0 0 16,0 0-2-16,0 0 2 15,-18 15 0-15,3-4-1 16,-7 0 1-16,1 2 0 16,-3 2 1-16,0 0 1 0,-2 1 1 15,3-1 2-15,2-1-2 16,1-5 1-16,5 2-1 31,4-7-14-31,11-4-70 16,-12 15-42-16,12-15-35 15,0 0-3-15,13 0-3 16,3-5 27-16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30:13.102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46 0 146 0,'0'0'116'0,"0"0"-16"15,0 0-16-15,0 0-10 16,0 0-4 0,6 12 3-16,-6-12-1 15,0 16-18-15,0-4-16 0,0 4-3 16,0 4 0-16,0 6-3 16,0 5-9-16,0 0-15 15,-5 5-12-15,-1 1 3 16,1-1-3-16,-4-2 4 15,3-3 0-15,-3-10 0 16,3-1 0-16,0-5-10 16,6-15-42-16,0 0-28 15,0 0-20-15,0 0-22 0,12-9-13 16,-3-6-12-16,6 1-8 16,-5-6 5-16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30:13.794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75 41 149 0,'0'0'83'0,"0"25"-3"15,-4-5-2-15,0-1 2 16,-1 7-2-16,-1-2-11 16,2 4-11-16,-2 0-9 15,1 0-4-15,-2-2-5 16,3 3-5-16,-5-8-7 16,2 1-4-16,-1-6-4 15,3-2-1-15,5-14-6 16,0 0-5-16,0 0-5 15,0 0-3-15,-6-23 0 16,12 0-1-16,1-8 1 16,1-5-4-16,0 2 3 15,0-7 1-15,0 5 0 0,-2 3 4 16,0 3-3-16,-2 8 3 16,1 4-3-1,-1 5 3-15,-4 13-2 16,10-18 3-16,-10 18-3 0,0 0 1 15,16-9 0-15,-16 9-1 16,0 0 1-16,0 0-1 16,15 0 1-16,-15 0-1 15,0 0 1-15,0 0-2 16,0 0 3-16,10 17-3 16,-10-17 4-16,7 15-5 15,-7-15 3-15,9 18-2 16,-9-18 1-16,8 24-1 0,-8-24 1 15,8 21-1 1,-8-21 1-16,10 25 1 16,-1-11 1-16,-6 2-2 15,6 0 4-15,-3 0-2 0,3 1 2 16,-3-2-3-16,3 3 2 16,-2-4-4-1,-3 2-49-15,-4-16-27 16,8 20-29-16,-8-20-14 0,0 0-12 15,0 0-2-15,0 0-8 16,0 0-2-16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30:14.194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33 295 0,'0'0'158'16,"0"0"-33"-16,0 0-36 16,15 0-21-16,-15 0-13 15,0 0-1-15,15 4-3 16,-15-4-9-16,0 0-42 15,0 0-1-15,0 0-1 16,0 0 2-16,0 0-1 16,0 0 0-16,12-8-1 0,-12 8 0 15,0 0 0 1,18-15 0-16,-18 15 0 16,15-8 3-16,-15 8-1 15,15-6 3-15,-15 6-3 0,14 0 2 16,-14 0-17-16,0 0-41 15,12 11-34-15,-12-11-24 16,0 0-13-16,0 0-13 16,7 15-7-16,-7-15-9 15,0 0 73-15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30:14.678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58 0 94 0,'5'14'89'16,"-5"-1"-17"-16,0-13 4 15,-13 23 8-15,13-9 18 16,0-14-9-16,-9 26-3 16,9-26-15-16,-5 13-10 15,5-13-9-15,0 0-12 0,0 0-19 16,-4 14-21-16,4-14-4 15,0 19-2-15,0-1 2 16,-6 5-3-16,6 6 3 16,-3 1-4-16,3-1 3 15,0 2-2-15,-6-4 3 16,6-4-2-16,-4-1 2 16,4-6 1-16,-5-1 1 15,5-15 0-15,-8 19-1 16,8-19-36-16,0 0-41 15,0 0-26-15,0 0-21 16,0 0-14-16,0-19-15 16,0 19-8-16,13-31-10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10T17:30:15.413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68 0 148 0,'0'0'125'0,"0"0"-23"16,0 0-12-16,0 0 11 16,12 6-17-16,-12-6-11 0,0 0-16 15,0 0-8-15,14 3-10 16,-14-3-6-16,0 0-17 16,17 0-16-16,-17 0-1 15,13 5 1-15,-13-5 0 16,12 4 2-16,-12-4 2 15,0 0 0-15,10 13 0 16,-10-13 0-16,0 23-1 0,0-9 2 16,-5-1-2-1,5 1-1-15,-7 0-3 16,3-3 2-16,4-11-1 16,-8 17 2-16,8-17-1 0,0 0 0 15,-13 7-1-15,13-7 0 16,-14 0 1-16,14 0-1 15,-15 0-1-15,2 6 0 16,13-6 0-16,-26 12 0 16,14-4 1-16,1-3-2 15,11-5 2-15,-18 10 0 16,18-10 2-16,0 0-3 16,0 0 2-16,13 5-2 15,-13-5 0-15,25 0 1 16,-11-5-1-16,1 5 0 15,-2 0 1-15,4 0 0 16,0 0-1-16,1 5 1 0,-1-2 0 16,1-3-2-16,2 7 2 15,-3-7-2-15,1 6 2 16,-3-6-3-16,-1 7 3 16,-14-7 1-16,20 0-3 15,-20 0 0-15,0 0-60 16,0 0-50-16,15-8-31 15,-15 8-11-15,0 0-17 16,0 0 0-16,12-5 51 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04:30:35.361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0 232 103 0,'0'0'48'15,"0"0"-4"-15,0 0-11 16,0 0-10-16,0 0-14 15,9-3-5-15,-9 3-4 16,12 0 1-16,-12 0-4 16,19 0 2-16,-9-6 1 0,7 2 0 15,-2 2 1-15,4-1 1 16,2-2-1-16,1 2 0 16,2 3 2-16,-1-6-2 15,2 6 2-15,-3 0-2 16,2 0 2-16,-3 4-2 15,0-4 2-15,-1 0-3 16,1 0 1-16,3 0-1 16,-4 0 1-16,1-8 7 15,0 4-2-15,3-4 4 16,4 3-2-16,-5-2 5 16,4 2-4-16,-3 1 2 15,3 0-2-15,-1 4-7 0,-2 0 1 16,-1 0-5-16,-1 0 1 15,-1 4-2-15,-1-4 4 16,0 0-3-16,1 0 2 16,3 0 2-16,-3 0-2 15,1-4 4-15,2-1-2 16,2 5 2-16,0-4-4 16,-1 4 5-16,-1 0-3 15,2 0 1-15,-6 0-2 16,3 0 1-16,1 3-1 15,-5-3-1-15,3 0 1 16,1 0-3-16,-3 0 2 16,3 0 0-16,-2 0 1 0,2 0-1 15,0 0 3-15,-1 0-2 16,1 0 1-16,-1 0-1 16,0 0 0-1,-1 0-1-15,-2 0-1 0,2 0 2 16,-2 0-4-16,0 0 4 15,1 0-2-15,-3 0 1 16,2 0 1-16,-1 0-1 16,-1 0 1-16,-1 0-1 15,0-3 1-15,1 3-2 16,-3 0 2-16,4 0-1 16,-3 0 2-16,-1 0-1 0,5 0 0 15,-4 0-2-15,2 0 0 16,-2 0 2-16,2 0-3 15,-2 0 3 1,1 0-3-16,-2 0 6 16,4 4-5-16,-3-4 2 0,4 0 0 15,-1 0-1-15,1 0 3 16,1 0-4-16,0 0 2 16,4 0-5-16,-4 0 6 15,5 0-1-15,-2 0 2 16,2 0-3-16,-3 0 1 15,0 0-1-15,2 0 2 16,-1 0-1-16,-2 0-1 0,1-2 2 16,-1 2-1-16,-1-4 3 15,0 4-2 1,-1-4 4-16,2 4-5 16,-3 0 1-16,-2 0-1 0,4 0 0 15,-4 4-1-15,1-4-1 16,0 4 1-16,2-4-2 15,-4 0 6-15,1 0-2 16,1 0 1-16,0 0 1 16,-1 0 0-16,1 0 3 15,-1 0-3-15,0 0 2 16,2 0-3-16,-2 0 3 16,1 0-3-16,1 0 3 0,-3 0-3 15,-1 0-1 1,2 0 2-16,-1 0 0 15,-2 0 3-15,2 0-3 16,1-4 6-16,-3 4-6 0,4 0 5 16,-4-4-3-16,3 4 2 15,-1 0-4-15,-1 0-2 16,3 0 1-16,-4 0-4 16,2 0 3-16,-2 0-2 15,0 0 3-15,0 0-4 16,-3 0 4-16,-10 0-1 15,20 0-1-15,-20 0 0 16,11 0 1-16,-11 0 4 16,11 0 6-16,-11 0 14 15,0 0-3-15,13-4 3 16,-13 4-2-16,14-7 3 16,-14 7-5-16,18-3-4 0,-7 3-4 15,2 0-15-15,0 0 3 16,1 0-3-16,1 3 4 15,2-3-3-15,-1 4 3 16,-2-4-3-16,3 5 1 16,-3-5-1-16,1 0 0 15,0 0 1-15,2 0-3 16,-4 0 2-16,-4 0-2 16,-9 0 4-16,18 0-3 15,-18 0 2-15,0 0-1 16,10 0 1-16,-10 0-1 15,0 0 1-15,0 0 0 16,0 0-3-16,0 0 3 0,0 0-1 16,0 0 2-16,0 0-3 15,11 0 1-15,-11 0-1 16,16 0 1-16,-5 0 0 16,3 0 0-16,4 0 1 15,-2 0-3-15,4 0 2 16,0 0-1-16,4 0 4 15,-3 0-5-15,1 2 3 16,-3-2-2-16,0 4-1 16,-6-4 2-16,-2 0-1 15,-11 0 2-15,18 4-4 16,-18-4 7-16,14 0-3 16,-14 0 2-16,19 0-2 0,-5-4 1 15,5 0 0-15,2 4-1 16,4-7 0-16,5 1-2 15,3 0 1 1,0 3-1-16,2-1 1 0,-1 4-1 16,-2-2 0-16,-1 2 1 15,-4 0-2-15,-6 4 1 16,0 0 0-16,-2 1 1 16,-6-3-2-16,2 2 4 15,-2-4-3-15,0 4 2 16,2-4-2-16,2 0 1 15,3 0 0-15,1-8-1 0,1 6 1 16,4-5-3-16,0 3 2 16,2-2-2-16,0 2 3 15,-1 0 0 1,-3 4 1-16,-3 0-2 0,-3 0 1 16,-3 0 0-16,0 0-1 15,-15 0 0-15,20 0 0 16,-20 0 2-16,14 6-3 15,-14-6 4-15,12 0-4 16,-12 0 3-16,11 6-3 16,-11-6 2-16,21 0-1 15,-8 0-1-15,0-4 2 16,2-1-5-16,0 5 7 0,3-6-4 16,-4 6 3-16,-1-6-2 15,-1 6 1 1,-12 0-1-16,16-4 0 15,-16 4 2-15,13 0-4 0,-13 0 4 16,12-6-1-16,-12 6 1 16,13 0-1-16,-13 0 0 15,20 0 0-15,-10 0 0 16,2 0-1-16,-12 0 0 16,15 0 1-16,-15 0 0 15,0 0 3-15,0 0 0 16,0 0-2-16,0 0-1 15,0 0 1-15,0 0-1 16,11-9-1-16,-11 9 0 16,24-13-3-16,-7 5 2 15,8 0 0-15,2-3 1 16,6 0 1-16,-1 2 0 0,-3 2 2 16,-3 1-22-16,-8 3-49 15,-18 3-34-15,0 0-26 16,0 0-18-16,-39 14-4 15,0 1 36-15</inkml:trace>
  <inkml:trace contextRef="#ctx0" brushRef="#br0" timeOffset="2266">4705 6 78 0,'0'0'31'0,"0"0"-4"16,-11 11-5-16,11-11-8 0,0 0 1 15,0 10-3-15,0-10 9 16,0 20 2-16,0-7 2 16,-5 1 4-16,5 3 11 15,-8 4 4-15,6 2-1 16,-6 1 2-16,4 2-11 16,0 3-3-16,4 1-6 15,-5-1-1-15,5 4-11 16,0-3 0-16,0 5-1 15,0 1-3-15,4-4 3 16,-4 4-3-16,3 0 5 16,-3 2 1-16,0 2 2 15,0 2-3-15,-6 4-1 0,3-2-1 16,-3 6-1-16,0 0 0 16,0 4-7-16,-1-3-1 15,1 3-9 1,1-2 0-16,1-2 1 0,4 1 1 15,-6-5-2-15,6-2 2 16,-5-4-2-16,5 5 1 16,0 4 5-16,0-2 2 15,0 2-3-15,4-1 2 16,-4 4-2-16,4-2 2 16,-4 5-2-16,0-5-3 15,5-2 4-15,-5-3-4 16,0 0 0-16,0-5 1 0,-6 1 0 15,1-1 0-15,3-4 1 16,-6 3 2 0,3-2-2-16,-1 5 5 15,2 2-6-15,-3-2 5 0,4 3-3 16,-2-1 3-16,2 0-2 16,-1 2-3-16,4-10 4 15,0-4-8-15,-2-4 10 16,2 1-7-16,0-7 5 15,4 1-5-15,0-2 4 16,1-4 0-16,-1 5 1 16,3-7 0-16,-3 5-4 0,2-4 5 15,-6 0-3 1,7-1 2-16,-7-1 0 16,0 3 2-16,0-3-3 15,0-1 1-15,0-13 0 0,-8 19-1 16,8-19 1-16,0 13-2 15,0-13 1-15,0 0-3 16,0 0 4-16,0 0-1 16,0 0 1-16,0 0 0 15,0 0 0-15,0 0 0 16,0 0-1-16,0 0 1 16,0 0-1-16,0 0 1 15,0 0 0-15,0 0-1 16,0 0-12-16,0 0-39 15,0 0-41-15,0-13-25 16,0 3-24-16,0 10-15 16,8-23 24-16</inkml:trace>
  <inkml:trace contextRef="#ctx0" brushRef="#br0" timeOffset="4751">4624 2811 104 0,'11'0'25'15,"4"6"-1"-15,2-6 1 16,6 5-19-16,2-5 1 16,3 2 4-16,2-2 5 15,4 3-2-15,5 2-1 16,1-5 1-16,0 8-2 16,1-1 2-16,5-1-4 15,-2 1-4-15,4-1-7 16,2 0 3-16,4-2 1 15,2-1 5-15,0-3 8 16,5 0 11-16,0-5 11 16,5 5 5-16,-2-8 4 15,0 3 1-15,0 1-3 0,2 4-4 16,-4-7-7-16,4 7-12 16,-4 0-12-16,0 0-6 15,-1 3-3-15,-2 5-2 16,-2-3 0-16,-2 2 2 15,-4-1-2-15,-4 1 2 16,-3-2 0-16,-1 0 1 16,-3-5-2-16,0 0 2 15,-4 0-1-15,1-5 0 16,2 0 2-16,-1 3-2 16,1-3 3-16,2 5-4 15,-2 0 5-15,0 0-4 0,-3 0 1 16,-1 6-3-16,2-2 1 15,-3-1 2-15,-2 2-4 16,-2-5 4-16,1 2-6 16,-1-2 6-16,0-2-1 15,2-4 3-15,0 1-2 16,4-2-1-16,0 1 2 16,4-1-4-16,4 1 5 15,3-1-3-15,-1 1 4 16,3 6-5-16,1-7 3 15,1 7-2-15,1-4 3 16,-3 4-1-16,2 0-2 16,-1 0 1-16,1 0-3 0,-1 0 3 15,1 0-2-15,1 0 3 16,-1 0-1-16,0 0 0 16,0 0 1-1,-1 4-2-15,2-4 2 0,1 0-2 16,-3 6 1-16,1-4-1 15,1 3 1-15,0 2-1 16,1-1 3-16,2 2-2 16,-1 1 0-16,0-2-1 15,-3 0 0-15,1-2-1 16,0-1 2-16,-2 0 2 16,-1-4-3-16,-2 3 0 15,-1-3-1-15,-1 0 2 0,6 3 0 16,-2-3-1-1,4 0-1-15,-1 4-2 16,2-4 2-16,2 0 0 16,1 5 0-16,-2-5-3 0,3 3 5 15,-4-3-2-15,0 8 2 16,-1-6 0-16,0 1-1 16,1 1 2-16,0 2-2 15,1-2 2-15,0-4-4 16,3 7 0-16,-2-7-2 15,2 0 2-15,3 0 2 16,1 0-1-16,2-7 1 16,3 4-2-16,0 2 3 15,4-5-2-15,3 1 3 16,1 1-2-16,0 4 1 16,1-4-2-16,-4 4 2 15,1-4-2-15,-3 4 0 0,-2 0 3 16,-5 0-2-16,2 0 0 15,-4 0-2-15,-2 4 3 16,-3-4-3-16,-1 0 5 16,0 0-2-16,-4 0-2 15,-1-4-1-15,-1 1 1 16,-1 0 2-16,1-2-3 16,1 3 4-16,-1-2-5 15,3 4 6-15,5 0-4 16,0 0 3-16,2 4-3 15,3 0 0-15,1 2 0 16,0-3-2-16,3 3 3 16,-3-4-4-16,1-2 4 0,-3 4-3 15,3-4 2-15,-5 0 1 16,-3-6-1-16,-3 1-22 16,-7-1-44-16,-5 2-21 15,-11 0-25-15,-6 0-10 16,-7 4-20-16,-17 0-12 15,0 0 41-15</inkml:trace>
  <inkml:trace contextRef="#ctx0" brushRef="#br0" timeOffset="5548">13015 3495 147 0,'8'-11'71'0,"-2"-1"0"16,6 4-1-16,-1 1 0 15,3 1 9-15,2 3-7 16,-1 3-13-16,3 0-7 0,-3 5-10 16,0 7-1-1,-4 6-11-15,-3 5-12 16,-8 4-19-16,0 4 4 16,-8 0-4-16,-2 3 2 0,-3-5-3 15,-3-1 2-15,0-5-1 16,-1-1-1-16,3-8 5 15,0-1-5-15,2-5-1 16,12-8-76-16,-15 0-38 16,15 0-25-16,0-23-13 15,17 2-7-15,-4-13 0 16</inkml:trace>
  <inkml:trace contextRef="#ctx0" brushRef="#br0" timeOffset="5844">13589 3271 359 0,'-26'-6'162'16,"-7"6"-28"-16,-3 8-50 16,-5 3-34-16,1 6-19 15,1 6-20-15,6 8-8 16,10 3-5-16,8 5 6 15,12 4-8-15,10 2 3 16,9-1 0-16,9-2 0 16,12-3 0-16,5-5 0 15,2-3 0-15,0-8-10 16,-1-4-71-16,-2-4-48 16,-8-9-22-16,1-2-12 0,-13-11 1 15,1-1 39-15</inkml:trace>
  <inkml:trace contextRef="#ctx0" brushRef="#br0" timeOffset="6282">13898 3495 396 0,'0'0'164'16,"0"0"-10"-16,0 0-65 15,0 0-66-15,0 0-22 16,19-12-6-16,3 12 5 0,8-7-4 16,0 5 2-16,9 2 1 15,-4-8-1-15,2 8-7 16,-6 0-89-16,-5 0-40 15,0 0-25-15,-26 0 1 16,15 5-10-16,-15-5 101 16</inkml:trace>
  <inkml:trace contextRef="#ctx0" brushRef="#br0" timeOffset="6626">14195 3309 408 0,'0'0'175'16,"-12"-9"-8"-16,12 9-85 0,15-6-82 16,7 9 0-16,9 0 1 15,5 6-4-15,8-5 4 16,3 6-5-16,1 0 4 15,-3-1-3-15,-4-1 2 16,-12 5-2-16,-5-2 2 16,-12 6-1-16,-16 4-1 15,-10 4 3-15,-11 4-2 16,-7 6 3-16,-3 3-2 0,-6 2 4 16,-2 1-4-1,3 1-69-15,8-1-56 16,8-11-31-16,16 2-10 15,8-19-2-15,18-2 44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04:30:43.596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274 74 232 0,'11'0'93'16,"-11"0"0"-16,0 0-7 16,0 0-5-16,0 0-12 15,8-16-14-15,-8 16-27 16,0 0-22-16,0-11-3 15,0 11 0-15,0 0-2 16,0-15 3-16,0 15 0 16,-5-12-1-16,5 12-1 15,-7-10-7-15,7 10-1 16,-12-10 0-16,12 10 2 16,-18 0-6-16,7 0 3 15,-3 0-3-15,0 8 3 16,-3-2 4-16,1 4 1 0,-1 1-1 15,0 3 0-15,0-1 7 16,2 0-5-16,-1 0 6 16,1 1-5-16,2-1 3 15,1 1-2-15,1 0 0 16,-1 3 0-16,1-2-3 16,3 4 6-16,0 3-3 15,2 0 7-15,6 3-2 16,0 2 4-16,6-2 1 15,5 0-2-15,3-3-2 16,6 0-5-16,0-2 2 16,4-4-7-16,-1-4 1 0,0-1-4 15,-3-8 3-15,-2 2-1 16,-4-5 3-16,-2 5 1 16,-12-5-28-16,15-10-75 15,-15 10-30-15,9-12-16 16,-9 12-7-16,10-20 2 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04:30:49.331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187 51 9 0,'0'0'85'16,"-14"-16"-43"-16,14 16-12 0,-13-13 16 0,13 13 21 16,-10-9 25-16,10 9 10 15,0 0-1-15,-16-13-7 16,16 13-12-16,-12 0-10 16,12 0-16-16,-19 19-22 15,5 1-26-15,-2 7-13 16,-2 4 0-16,-1 8 0 15,3 1 7-15,3 4 3 0,9-3 2 16,4 0-2 0,13-4 2-16,9-9 2 15,8-8 2-15,7-12-1 16,6-8-3-16,2-6-6 0,3-15-1 16,-3-10 1-16,-5-10-2 15,-7-4 0-15,-11-4-4 16,-9 3-1-16,-13-2 1 15,-7 8 1-15,-13 5-2 16,-7 16 2-16,-8 8-1 16,-7 15-1-16,-3 11 1 15,-1 8-1-15,0 6-24 16,7 2-55-16,8-1-35 16,3-9-26-16,15-4-21 15,13-17-5-15,0-12-2 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04:30:50.333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28 62 445 0,'-15'-9'172'16,"15"9"-45"-16,0 0-60 16,-13-9 6-16,13 9-40 15,0 0-25-15,18 18-6 16,-10-4-2-16,5 7 1 16,0 2 1-16,6 5 6 15,-3 4-10-15,4 4 3 16,-1-3-3-16,1-3 2 0,0-2-1 15,-5-4 1-15,2-2 0 16,-3-5 1-16,-5-7 1 16,-9-10-1-16,12 11-2 15,-12-11-2-15,0 0 1 16,11-21-2-16,-11 3 1 16,0-6-1-16,2-8 0 15,-2 1-2-15,4-8 3 16,-4-2 1-16,0 1 1 15,4 5 0-15,-4 1 0 16,5 7 2-16,-5 1 0 16,0 11-1-16,0 2-24 15,0 13-52-15,0 0-37 0,0 0-15 16,0 0-25-16,0 15-21 16,0-15-2-16,0 20 115 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04:30:50.723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162 246 282 0,'-3'-11'159'16,"3"11"-41"-16,0 0-25 15,0 0-3-15,-3 11-22 16,3 4-21-16,0 6-16 15,5 4-13-15,-5 4 0 16,5 5-16-16,-5 1 0 16,4 2-6-16,-4 1 6 15,0-1-4-15,5-1 3 0,-5-3 0 16,0 3-9-16,0-8-56 16,0 6-49-16,0-4-20 15,-6-4-28 1,6-1-14-16,-10-13-3 0,10-12 84 15</inkml:trace>
  <inkml:trace contextRef="#ctx0" brushRef="#br0" timeOffset="453">52 162 179 0,'-8'11'120'0,"-2"-1"-26"0,0 8-65 15,4 4-10-15,2 3 0 16,-1-2 3-16,3-2 7 16,2 0 7-16,-6-10 15 15,6-11 3-15,0 10-1 16,0-10 1-16,0 0-5 15,0-20-6-15,7 1-16 16,-1-10-13-16,7-2-19 16,2-6-3-16,-1-2-3 0,4-2 1 15,0 5 3 1,-1 7-1-16,-4 6 9 16,-1 7 5-16,-12 16 0 15,7-14 1-15,-7 14 1 0,0 0-2 16,7 13 1-16,-7-13-2 15,0 22-3-15,6-2-4 16,1 3-13-16,1 3-56 16,5-1-40-16,4 2-20 15,0-3-29-15,9 4-11 16,-4-13-3-16,6 3 118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08T17:34:27.4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fitToCurve" value="1"/>
    </inkml:brush>
  </inkml:definitions>
  <inkml:trace contextRef="#ctx0" brushRef="#br0">0 176 31 0,'9'-8'12'16,"-9"8"-3"-16,0 0-4 0,0 0-3 15,0 0 0-15,0 0 0 16,0 0-2-1,0 0 4-15,0 0-3 16,0 0 1-16,0 0 0 0,0 0 0 16,0 0-1-16,0 0 1 15,12-4 0-15,-12 4-1 16,0 0 2-16,0 0-2 16,0 0 1-16,0 0 1 15,15-3 0-15,-15 3 1 16,0 0 2-16,0 0 12 15,18-6 0-15,-18 6 2 0,0 0-3 16,12-6 3 0,-12 6-2-16,0 0 2 15,0 0-4-15,13 0-13 16,-13 0 1-16,0 0-2 0,0 0 0 16,16 0-2-16,-16 0 1 15,0 0-1-15,15 0 1 16,-15 0-1-16,0 0 0 15,15 0 1-15,-15 0 1 16,0 0 3-16,17 0-1 16,-17 0 2-16,0 0-1 15,15 4 2-15,-15-4-1 16,0 0 2-16,16 3-3 16,-16-3-2-16,13 3-1 15,-13-3-1-15,15 4 1 16,-15-4 0-16,11 3 0 15,-11-3-1-15,13 4 2 0,-13-4 0 16,13 4 6-16,-13-4 28 16,0 0 10-16,19 8 5 15,-19-8 4-15,0 0 4 16,16 10-2-16,-16-10 2 16,12 9-6-16,-12-9-23 15,13 8-16-15,-13-8-1 16,11 10-8-16,-11-10 0 15,12 7-4-15,-12-7 2 16,11 11-2-16,-11-11-4 16,12 11 5-16,-12-11-4 15,9 13 2-15,-9-13-1 16,8 14 2-16,-8-14 0 0,7 14-2 16,-7-6 1-16,0-8 0 15,9 12-1-15,-9-12 2 16,6 13 0-16,-6-13-2 15,6 15-1-15,-6-15 2 16,5 11-1-16,-5-11-1 16,6 10 1-16,-6-10-1 15,6 10-1-15,-6-10 4 16,3 11-3-16,-3-11 1 16,5 12 1-16,-5-12-1 15,0 13 1-15,0-13-1 16,4 13 0-16,-4-13-1 15,0 16 1-15,6-6-1 0,-6-2 3 16,4-1-3-16,-4 5 4 16,4-5-3-16,-4 2 0 15,5 1 1-15,-5-2 0 16,6 1 0-16,-6 0-3 16,0 3 2-16,5-2-1 15,-5 3 1-15,0 0 0 16,4-1 1-16,-4 3-1 15,4-3-1 1,-4 1 1-16,5-1 0 0,-5 0 0 16,6-2 0-16,-6-2 1 15,3 2-3-15,-3-1 3 16,6-1-2-16,-6-1 1 16,3 3 0-16,3-2-2 15,-6 2 3-15,6-2-6 16,-6 1 6-16,8 0-7 15,-8 0 8-15,6 0-7 0,-6-9 6 16,7 15-5-16,-7-15 4 16,7 16 0-16,-2-7 0 15,-5-1 1-15,6 1-2 16,0 1 1-16,-2-1 1 16,0-1 0-16,2 2-2 15,-1-1 1-15,0 3 0 16,2-1 0-16,-1 0-1 15,2 0 4-15,-4 0-4 16,3 0 2-16,-1 1-1 16,0-2 2-16,1 0-2 15,-2-1 0-15,3-1 1 16,-8-8 0-16,14 14 0 16,-14-14-1-16,15 11 0 15,-15-11 2-15,16 11-1 16,-16-11 2-16,16 10-2 15,-16-10 2-15,16 7 0 16,-16-7-2-16,19 3-3 16,-19-3 0-16,19-1-1 15,-19 1-1-15,20-10 0 16,-20 10-1-16,18-11 0 16,-7 1 1-16,-3 1 2 15,2 1 1-15,-1-2 0 16,-3 1 0-16,1-1 1 15,0 1-1-15,-4 1-2 0,4-2 3 16,-3-1 0-16,-4 0-1 16,4 0-1-16,-4-1 1 15,6-2 0-15,-6 2 0 16,0-1 1-16,0 0 0 16,3 1 1-16,-3-4 2 15,0 2 0-15,0 1 0 16,0-3-2-16,0 2 4 15,-3-1-5-15,3 0 4 16,0 1-5-16,-6-1 2 16,6 0-2-16,0 1 2 15,0 1-2-15,0 0 3 16,0-3-1-16,-3 3-1 0,3-4 2 16,0 1-3-16,0 1 3 15,0-2-2-15,3 1 0 16,-3 1-2-16,0 0 2 15,6 1 0-15,-6-1 1 16,0 1-1-16,3-1 0 16,-3 1-1-16,0-1 1 15,0 2 0-15,5-4-1 16,-5 2-1-16,0 1 1 16,0 1 0-16,0-1 0 15,0 1 0-15,0 1 0 16,0-3 1-16,0 4 0 0,0-2 1 15,0 1 1-15,-5-1-2 16,5 2 3-16,0 1-2 16,0 0 1-16,-3 0-2 15,3 2 1 1,0 8-1-16,0-17 0 0,0 17 0 16,0-13-1-16,0 13 1 15,3-12-1-15,-3 12 1 16,5-13 0-16,-5 13-1 15,9-10 1-15,-9 10-2 16,7-9 2-16,-7 9-1 16,11-9 1-16,-11 9 0 15,12-10 0-15,-12 10 0 0,16-10 2 16,-16 10-2-16,0 0 1 16,13-10 0-16,-13 10 0 15,0 0 1 1,0 0-1-16,0 0 1 0,0 0 0 15,0 0-1-15,14 0-1 16,-14 0 1-16,0 0 0 16,14 5-1-16,-14-5 0 15,13 0 0-15,-13 0 2 16,15 6 1-16,-15-6 0 16,17 6 3-16,-17-6-2 15,14 10 1-15,-14-10-1 16,12 11 0-16,-12-11-2 0,15 16 0 15,-11-9-2 1,2 3 0-16,0-4-1 16,-2 3 1-16,2 1-2 15,0-1 1-15,0-1 0 0,1 3 1 16,-2-1-1-16,2 0-1 16,-3 3 0-16,0 1-1 15,1-3 2-15,0 5-1 16,-5-2 2-16,3 2-2 15,-3-2 1-15,4 3 0 16,-4-4 0-16,0 3 2 16,5-3-2-16,-5 1 1 15,0-1-1-15,0 2 0 16,0-1 1-16,0 1 1 16,0-1-1-16,-5 4 1 15,5-3-1-15,0-1 1 16,0 2-2-16,0-3 2 0,0-2-1 15,0 3 0-15,0-3-1 16,5 1 1-16,-5-3-1 16,0 1 1-16,0 0 0 15,4 1 0-15,-4-1 1 16,0-1-1-16,0 3 1 16,0-3 1-16,0 2-2 15,0 0 3-15,0 1-3 16,0-2-2-16,0 0 4 15,0 0-8-15,0-1 7 16,0 2-8-16,0-2 8 16,5 1-7-16,-5 0 7 15,4 0-4-15,-4-2 2 0,5 2 2 16,-5 0-2-16,5 0 2 16,-5-2-2-16,4 0 2 15,-4 1-2-15,4-1 1 16,-4-8 2-16,5 12 0 15,-5-12-3-15,5 14 1 16,0-6 1-16,-1 2-1 16,-4-1 0-16,7 0 0 15,-7 1-1-15,7 0-1 16,-7 0 3-16,6-1-1 16,-2-1 2-16,-4-8-3 15,8 12 3-15,-8-12-1 16,7 11-1-16,-7-11 1 0,11 11-1 15,-11-11 2-15,12 18-5 16,-5-9 6-16,0 2-3 16,1 0 1-16,0 0 0 15,-1 0 0-15,-7-11 0 16,17 13-2-16,-17-13 1 16,16 0-4-16,-16 0 3 15,21-11-2-15,-10 1 0 16,1-4 0-16,-2 2 0 15,0-4 0-15,0 2 2 16,-2-1 0-16,0 1 0 16,-4 3 0-16,-1-1-1 0,1 0 2 15,-4-1-1-15,5 3 0 16,0-5 2-16,-5-1-1 16,8-2 1-16,-8-1-2 15,8-3 2 1,-4-3 2-16,0 1-4 0,1-2 5 15,-2 2-4-15,-3 1 5 16,7 1-6-16,-7 3 6 16,5-1-6-16,-5 3 0 15,6-2 2-15,-1 1-2 16,-5 0 1-16,4 2-1 16,-4-3 2-16,0 0-2 15,0 0 1-15,0 1 0 0,0 0 1 16,0 0 0-16,0 1-2 15,-4 2 0-15,4 1 2 16,-6 0-2 0,6-3 3-16,0 4-2 0,-5-4-1 15,5-1 0-15,0 3 1 0,0-2 0 16,0-2 0-16,0 1 0 16,0-1 0-16,0 3 1 15,0 0-1-15,0 1 1 16,0 2-1-16,0 3 1 15,0 0-1-15,5 1-1 16,-5 1 1-16,0-1-2 16,0 9 2-16,3-14-1 0,-3 14 0 15,0-10 0-15,0 10 0 16,6-8 0-16,-6 8 0 16,0 0 1-16,0 0 0 15,15-10-1-15,-15 10 2 16,15-6-2-16,-15 6 2 15,16-10 0-15,-16 10 0 16,19-9 0-16,-19 9 2 16,12-3 0-16,-12 3 1 15,0 0 2-15,0 0-1 16,14 3 1-16,-14-3 0 16,0 0-1-16,6 12-4 0,-6-12 1 15,0 0-2-15,14 10 0 16,-14-10-1-16,11 5 0 15,-11-5 0-15,16 3 0 16,-16-3 1-16,14 6 1 16,-14-6-2-16,13 12 0 15,-13-12 0-15,11 16 1 16,-6-6 0-16,-1 0 1 16,-4 1 1-16,6-1-3 15,-6 0 3-15,5-1 0 16,-5 2 0-16,5-2-1 15,-5 1-2-15,6 0-1 16,-2 1 1-16,1 2-1 0,-1-2 0 16,-1 1 1-16,2-1-1 15,-5 3 1-15,7-1 0 16,-7-2 1-16,5 5-1 16,-5-3 1-16,0 5-1 15,4-4 1-15,-4 2-2 16,0-3 3-16,5 3 1 15,-5-5-2-15,3 1 3 16,-3 0-3-16,6-1 0 16,-3 0 2-16,-3-1-3 15,8 1 1-15,-4 4-2 16,0-1 3-16,-4 1-3 16,6 0 6-16,-6 3-5 0,4-1 1 15,-4-2-1-15,0 1 2 16,0 1 0-1,0-4-1-15,0 2 0 16,0-3-2-16,0-1 3 0,-4 0-6 16,4 0 7-16,0-1-7 15,0 1 4-15,0-2-6 16,6 1 7-16,-6-1-5 16,0-1 4-16,3 2 2 15,-3 1-2-15,0 0 1 16,0 1 0-16,0 0 2 15,0 1-5-15,0-1 3 16,0-1-1-16,0-1 1 0,0-2 0 16,0-8 0-1,0 13 1-15,0-13-1 16,5 7 3-16,-5-7-1 16,7 11-2-16,-7-11 2 0,7 10-2 15,-7-10 1-15,8 14-2 16,-8-14 3-16,9 16-4 15,-9-16 2-15,6 11 0 16,-2-3 0-16,-4-8 0 16,10 13-1-16,-10-13 1 15,8 15 0-15,-1-7 1 16,-5-1-2-16,4 1 2 16,-6-8-2-16,10 15 2 15,-10-15 1-15,10 11-1 16,-10-11 1-16,0 0 0 15,15 7 0-15,-15-7 0 16,0 0 0-16,14 0-2 0,-14 0 2 16,0 0-2-16,18 0 1 15,-18 0-2-15,17 0-1 16,-17 0-1-16,22-4-1 16,-6 1 1-16,-5-4-3 15,6 0 3-15,-2-5-2 16,3 1 1-16,-3-3 0 15,-2-3 1-15,1 2 1 16,-2-1 1-16,-3 0-1 16,0 3 1-16,-4-2-2 15,2 2 2-15,-3-3 0 16,1 1 1-16,-2 0 0 0,2-2 0 16,-2 1-1-16,2-2 2 15,-1 0 3-15,0-1-4 16,2 0 4-16,-2-1-5 15,0-1 4-15,0 0-2 16,0 0 4-16,-4 0-4 16,6 3 0-16,-2-1-1 15,-4 0 0-15,5 2 0 16,-5 0 0-16,3 1 0 16,-3 3 0-16,0-2-1 15,0 2 2-15,-3 1 0 16,3-2-1-16,-5 2 2 15,5-2 0-15,-6-3-2 0,6-1-1 16,0 1 3-16,0-2-4 16,0-2 2-16,0 2 0 15,0-1 1-15,0 2-3 16,0 1 2-16,5 2 1 16,-5-1-2-16,0 4 2 15,0 0-2-15,0 2 2 16,0-4-2-16,0 5 1 15,6-1 0-15,-6 1-2 16,3 2 3-16,-3 7-2 16,6-14 0-16,-6 14-1 15,6-11 2-15,-6 11 0 16,3-7 1-16,-3 7-1 0,5-8-2 16,-5 8 1-16,7-12 1 15,-7 4-3-15,5 1 3 16,-1-2-1-16,2 1 1 31,-1-1-2-31,1 1 4 0,-6 8-1 16,11-12 1-16,-11 12 1 15,9-9-2-15,-9 9 0 16,0 0-1-16,10-9 1 16,-10 9 0-16,0 0-3 15,0 0 2-15,16-9-1 16,-16 9 2-16,0 0-2 15,17-5 1-15,-17 5 0 0,14 0 0 16,-14 0 4 0,14 0 0-16,-14 0 2 15,13 4-2-15,-13-4 2 16,10 12-1-16,-10-12 3 0,9 16-5 16,-3-7 0-16,-6-9-3 15,9 13-1-15,-9-13 2 16,12 15-1-16,-12-15 0 15,8 13-2-15,-8-13 2 16,9 15 0-16,-3-7-1 16,-2 2 3-16,2-2-4 15,0 1 2-15,-2 2-2 16,2 1 2-16,0 1-1 16,0-2 2-16,-1 4 0 15,1-1-2-15,-1 0 1 16,2 0-1-16,-4 1 0 15,2-1-1-15,-2 3 1 0,-3-2-2 16,6 2 1-16,-6-1 2 16,0 4-1-16,0-3 0 15,0 4 0-15,0-3 2 16,-5 2-2-16,5-1 3 16,0-1-2-16,0-2 0 15,-4 1 0-15,4-4 1 16,0 2-2-16,0-2 3 15,0-3-3-15,0 4 0 16,0-5 1-16,0 1 0 16,4 0 1-16,-4-1-2 15,5 0 2-15,-5 2-2 16,0-1 3-16,3 0-1 0,-3 0-3 16,0-1 4-16,5 2-3 15,-5-1 0-15,6 0 0 16,-6-1 1-16,2 1-2 15,-2-1-3-15,5 0 3 16,-5 1-4-16,0-10 6 16,0 15-3-16,0-7 4 15,0 3-6-15,0-2 5 16,0 1 1-16,0 1 0 16,0-1-2-16,0 1 1 15,-5-1 0-15,5-2-1 16,0 0 3-16,0-8-2 15,0 15 0-15,0-15-1 0,0 12 1 16,0-12 0-16,5 14 1 16,-5-14-2-16,5 15 2 15,-5-7-1-15,6 2 1 16,-2-1 0-16,-4-1-1 16,0-8 0-16,8 14 1 15,-8-14-1-15,5 11 0 16,-5-11 0-16,6 8 1 15,-6-8-1-15,6 9 1 16,-6-9-1-16,6 16 1 16,-6-9-1-16,6 2 1 15,-6 0 0-15,0-9 0 16,14 15-2-16,-14-15 2 0,8 10 0 16,-8-10-2-16,0 0 1 15,15 1 0-15,-15-1-1 16,13-1-2-1,-13 1 3-15,14-4-3 0,-14 4 3 16,14-3 0-16,-14 3 0 16,13 0 0-16,-13 0 0 15,15-3-1-15,-15 3-1 16,18-6-1-16,-18 6 0 16,17-11-2-16,-6 0 0 15,1 1 0-15,-3 0 2 16,4-4-1-16,-5 4 3 0,-1-2 0 15,0 1 1-15,1 1-2 16,-8 0 2-16,6 0-1 16,-6 0 1-1,4-4 0-15,-4-2 1 16,6-1-3-16,-3-2 3 0,-3-2 3 16,7-4-3-16,-1 1 3 15,-2-2-2-15,1 4 3 16,-1 0-6-16,-4-1 6 15,4 2-4-15,-4 4-2 16,0-2 1-16,0 1-1 16,0-1 0-16,0 0-1 15,4-3 2-15,-4 1-2 0,0-5 3 16,0 2-1 0,4-3 2-16,-4 0-2 15,5 3 2-15,-5-2-3 16,0 3 3-16,3-2-3 0,-3 5 3 15,0 0-3-15,0 2 1 16,5 2 2-16,-5 2-3 16,0-4 4-16,0 6-5 15,0 0 2-15,0-1-3 16,0 3 4-16,0 4-3 16,0 6 1-16,0-14 0 15,0 14-2-15,0-11 3 16,0 11-1-16,0-12 2 0,0 12-2 15,8-16 1 1,-8 16-1-16,7-13-1 16,-4 5 3-16,-3 8-1 15,12-12 1-15,-12 12-1 0,7-10 1 16,-7 10 0-16,10-15-1 16,-10 15 2-16,9-15-2 15,-9 15 1-15,12-16-1 16,-12 16 1-16,9-15-2 15,-9 15 2-15,7-8-2 16,-7 8 0-16,0 0 0 16,7-9 0-16,-7 9 0 15,0 0 0-15,0 0 1 16,0 0-1-16,12-5 1 16,-12 5 1-16,0 0 1 15,0 0-1-15,13 0 1 16,-13 0 0-16,0 0 0 0,0 0 2 15,13 0-1-15,-13 0-1 16,0 0-1-16,0 0 2 16,15 10-2-16,-15-10 1 15,12 6-1-15,-12-6-1 16,14 4 2-16,-14-4-2 16,15 8 2-16,-15-8-1 15,14 9 0-15,-14-9-2 16,11 10 3-16,-11-10 0 15,13 11-2-15,-13-11 0 16,14 15 1-16,-7-8 1 16,1 2 0-16,-1 1 0 15,-2 2-1-15,1 0 0 0,-1 0 2 16,-1 3 0-16,-4-2-3 16,6 0-1-16,-6 2 3 15,0 0-1-15,0-1-1 16,0-1 2-16,0 4-4 15,0-5 2-15,0 4 0 16,0-2 1-16,0 1-3 16,0-1 3-16,0 1-1 15,0-3 0-15,0 1 0 16,0 0 0-16,0-2 0 16,5 1 1-16,-5 2 0 15,0-1-2-15,0 2 2 16,-6 1-4-16,6 1 4 0,-8 0-2 15,8 0 1-15,-6-2-1 16,6 0 0-16,-6-2-1 16,6-2 3-1,0 0-2-15,0-2 2 0,0 0-2 16,0-9 0-16,0 15 1 16,0-15 1-16,0 14-1 15,0-14 0-15,0 15 0 16,0-7-1-16,0-1 1 15,0 3 0-15,0-2-1 16,0 1 0-16,0-1 1 16,0-8 0-16,-4 13-1 0,4-13 2 15,0 17-1-15,0-17 0 16,0 12 0 0,0-12-4-16,0 14 5 15,0-6-5-15,0-8 4 0,4 15-6 16,-4-15 6-16,0 13-5 15,0-13 5-15,5 14-1 16,-5-14-2-16,0 11 2 16,0-11 1-16,6 11 0 15,-6-11-1-15,0 10 2 16,0-10-1-16,6 11 1 16,-6-11-1-16,4 11 1 15,-4-11 0-15,5 10 2 0,-5-10-1 16,3 10-2-1,-3-10 1-15,7 9 0 16,-7-9 0-16,6 11-2 16,-6-11 2-16,8 14-2 0,-8-14 0 15,8 15 2-15,-8-15-3 16,9 14 3-16,-9-14-1 16,11 13 0-16,-11-13-1 15,9 8 2-15,-9-8-1 16,0 0 1-16,12 10 1 15,-12-10-1-15,0 0 0 16,15 11-1-16,-15-11 0 16,14 6 0-16,-14-6 0 15,12 7 1-15,-12-7-2 16,12 3-2-16,-12-3 4 16,0 0-1-16,19 6 0 15,-19-6 1-15,14 3-2 0,-14-3 1 16,13 4-1-16,-13-4 3 15,14 5-3-15,-14-5 2 16,0 0-1-16,13 2 0 16,-13-2-3-16,0 0-2 15,0 0-1-15,12-9 0 16,-12 9-1-16,13-11 1 16,-13 11 0-16,17-11-1 15,-17 11 5-15,22-15 1 16,-22 15 2-16,21-13 0 15,-21 13-1-15,18-10 0 16,-18 10 0-16,12-9-1 16,-12 9-2-16,8-15 1 0,-5 6-1 15,2-3 1-15,-5 1-1 16,6-2 0-16,-2-3 1 16,-4 2-1-16,5-2 3 15,-5-2 4-15,0 4-2 16,5-3 1-16,-5 1 0 15,0 2 3-15,5-2-3 16,-5 1 3-16,0-1-5 16,5-1-2-16,-5 0 1 15,0-3 0-15,3 0-1 16,-3-1 3-16,0 1-3 16,0 1 4-16,0 0-2 15,5 0-2-15,-5 3 3 0,0 1-2 16,0 0 1-16,0 2-2 15,0-3 2-15,3 3-5 16,-3-5 7-16,5 4-2 16,-5-3-1-16,5 0-1 15,-5 2 1-15,3 0-1 16,-3-2 2-16,5 4-2 16,-5 3-1-16,0-2 2 15,0 2 0-15,0-3 2 16,-5 2-4-16,5 1 3 15,-6 0-2-15,6-1 3 16,-3 0-2-16,3 0 1 0,0 2-1 16,-5 0-1-16,5-1 6 15,0 2-4-15,0-1 1 0,0-1-2 16,0 1 1-16,0-2-2 16,0 3 1-16,6-2-1 15,-6 10-2-15,5-11 2 16,-5 11-1-16,0 0 1 15,5-10-2-15,-5 10 4 16,0 0-2-16,0 0 0 16,6-10 2-16,-6 10-1 15,0 0 0-15,12-11 0 16,-12 11 2-16,10-11-3 16,-10 11 2-16,9-13-1 0,-9 13 0 15,8-10-2-15,-8 10 2 16,0 0 0-16,7-7-2 15,-7 7 2-15,0 0-1 16,0 0 2-16,0 0-3 16,0 0 3-16,0 0-1 15,15-9 0-15,-15 9 3 16,0 0-2-16,0 0 1 16,12-8-2-16,-12 8 5 15,0 0-3-15,0 0 2 16,0 0 0-16,0 0-3 15,0 0 0-15,0 0-1 16,0 0-1-16,0 0-1 0,0 0 1 16,0 0-2-16,12 3 2 15,-12-3 0 1,0 0 1-16,0 0 1 16,0 0 0-16,0 0-2 0,0 0 1 15,0 0 0-15,0 0 0 16,0 0 0-16,0 0 1 15,0 0 1-15,0 0-3 16,0 0 4-16,13 0-2 16,-13 0-1-16,0 0 1 15,0 0-3-15,0 0 3 16,12 5-3-16,-12-5 5 0,0 0-5 16,0 0 3-1,0 0-1-15,0 0-1 16,0 0 3-16,0 0-1 15,13 8 3-15,-13-8-4 0,0 0 4 16,0 0-1-16,0 0 1 16,5 12-1-16,-5-12 1 15,6 7-1-15,-6-7-1 16,5 9-1-16,-5-9 1 16,0 0-1-16,6 10-2 15,-6-10 2-15,0 0-2 16,0 0 0-16,0 0 0 15,0 0 0-15,0 0 1 16,4 8 0-16,-4-8-1 16,0 0 1-16,0 12 0 15,0-12-1-15,0 10 1 16,0-10 0-16,0 12-1 0,0-12-1 16,0 7 3-16,0-7-2 15,0 0 1-15,10 13 0 16,-10-13 0-16,0 0 0 15,8 12 0-15,-8-12 1 16,3 8-3-16,-3-8 2 16,5 12 0-16,-5-12 0 15,0 8 0-15,0-8-1 16,6 9 1-16,-6-9 0 16,0 12 1-16,0-12-1 15,3 9 0-15,-3-9 0 16,0 16 3-16,0-16-3 15,0 15 3-15,0-6-3 0,0-1 2 16,0-8-2-16,6 14 2 16,-6-7-2-16,0-7-1 15,3 14 1-15,-3-14-1 16,5 10-1-16,-5-10 1 16,6 8 1-16,-6-8-1 15,0 0 1-15,9 12-1 16,-9-12 1-16,0 0-1 15,7 12 1-15,-7-12 0 16,0 0 0-16,5 11 1 16,-5-11 0-16,0 0 0 15,6 10 0-15,-6-10-1 16,0 0 3-16,5 9-2 0,-5-9 1 16,0 0-2-16,0 0 1 15,6 9 0-15,-6-9-1 16,0 0 1-16,0 0-3 15,0 0 3-15,0 0-3 16,4 9 2-16,-4-9 1 16,0 0-2-16,5 7-2 15,-5-7 1-15,0 0 2 16,4 13-1-16,-4-13 0 16,5 9 0-16,-5-9 0 15,4 10 1-15,-4-10 3 16,0 12-3-16,0-4 1 15,4 2 0-15,-4-2-2 0,0 2 1 16,4 1-1-16,-4-2 1 16,4-1-1-16,-4-8 0 15,0 11 1-15,0-11-1 16,0 0 1-16,6 10-1 16,-6-10 0-16,0 0 0 15,0 0 2-15,0 0-2 16,0 0 2-16,0 0-1 15,0 0 3-15,0 0-3 16,0 0 0-16,0 9 1 16,0-9-1-16,0 0 1 15,0 0-2-15,0 0 1 16,0 0-2-16,4 9 1 0,-4-9 1 16,0 0 0-16,0 0 0 15,0 0 0-15,0 0 0 16,0 0-1-1,0 0 1-15,0 0 0 0,0 0 2 16,0 0-2-16,0 0 2 16,0 0-2-16,0 0 2 15,0 0 3-15,0 0-2 16,0 0 1-16,0 0-3 16,0 0-18-16,0 0-73 15,0 0-27-15,0 0-29 16,4-9-21-16,-4 9-1 0,0-9-4 31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04:30:52.959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158 81 195 0,'0'0'102'0,"0"0"-4"16,-5-13 2-16,5 13-13 16,0 0-20-16,0 0-13 15,-18 19-11-15,9 1-11 31,-3 4-9-31,1 11-13 16,-1 3-13-16,3 6-1 16,2 2 4-16,7-1 3 15,0-8-2-15,13-4 1 16,4-9-2-16,5-11 4 16,7-13-3-16,0-6 3 0,5-13-1 15,-1-10 1-15,-2-6-1 16,-4-9-2-16,-6-5 1 15,-6-2-3-15,-7 1 1 16,-8 5-4-16,-10 3 2 16,-9 9-4-16,-7 8 1 15,-4 12-1-15,-7 8 2 16,-1 10-3-16,-3 9-17 16,0 6-38-16,6 9-47 15,2 0-21-15,8-2-33 16,16 3-5-16,-1-12 27 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04:30:56.037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5 411 50 0,'0'0'27'0,"0"0"-2"0,-11-6 5 16,11 6 31-16,0 0 21 16,0 0 12-16,11 0 0 15,-11 0-4-15,20-3 0 16,-6 3-7-16,7 0-4 16,4-7-39-16,3 3-20 15,5 0-21-15,0-1 1 16,3 1-1-16,-5 4-1 15,-1 0 1-15,-3-2-4 16,-4 5-31-16,-3 3-50 16,-7 1-18-16,1 5-29 15,-14-12-25-15,18 23-9 16,-18-23-1-16,19 14 165 0</inkml:trace>
  <inkml:trace contextRef="#ctx0" brushRef="#br0" timeOffset="734">820 82 204 0,'-15'-13'131'0,"15"13"-26"16,0 0-53-1,0 0-17-15,0 0-3 16,-5 13-4-16,12 5 5 0,1 3 4 15,3 6-1-15,-1 3 0 16,5 6-2-16,1 1-7 16,2 2-4-16,-1-3-7 15,5 0-10-15,-3-4-6 16,-1-5 2-16,0-3-2 16,1-3 1-16,-6-7-1 15,1-3 1-15,-14-11-1 16,13 13 1-16,-13-13-1 15,0 0 2-15,0 0-3 16,10-19 0-16,-10 1 2 16,7-12-3-16,-1-6 3 15,1-9-3-15,3-3 3 0,-2-2-4 16,2 1 4-16,0 3-2 16,-2 6 1-16,1 7-1 15,-1 7 0-15,-2 6 1 16,-2 5 0-16,0 3-1 15,-4 12-3-15,3-17-46 16,-3 17-48-16,0 0-17 16,0 0-31-16,7 11-17 15,-7-11-4-15,4 13 77 16</inkml:trace>
  <inkml:trace contextRef="#ctx0" brushRef="#br0" timeOffset="1219">1339 301 122 0,'0'0'98'16,"-6"12"-50"-16,6-12-14 15,0 19 15-15,-5-2 14 0,5 2 8 16,-3 4-2-16,3 3-2 16,0-2-6-16,0-2-5 15,4-4-10-15,6-3-21 16,-10-15-14-16,20 12-9 15,-5-14-1-15,1-8 0 16,0-3-1-16,1-2 1 16,-4-6-3-16,0 1 2 15,-6-4 0-15,-3 2 1 16,-4 0 0-16,-6 2-1 16,-1 5 1-16,-5 2-2 15,0 0 1-15,-3 5 0 16,2 5-1-16,1 3-2 0,12 0-24 15,-18 0-58-15,18 0-25 16,-4 26-37-16,4-13-18 16,13 4-4-1,-6 2 51-15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0:37.371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25 0 214 0,'0'0'65'15,"0"0"-12"-15,0 0-14 16,0 0-11-16,0 0-5 0,0 0 7 16,0 0 9-16,0 0 9 15,0 0 11-15,0 0 3 16,0 0-5-1,0 19-4-15,0-2-6 0,0 8-9 16,-8-1-11-16,8 12-9 16,-5 3-12-16,5 1-6 15,-8 4 0-15,8-7 0 16,0-2 1-16,0-7 0 16,0 1-1-16,0-8-5 15,0-21-19-15,0 25-35 16,0-25-35-16,0 0-25 15,0 0-14-15,0 0-12 16,19-10-7-16,-19 10-7 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0:38.917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5 0 53 0,'0'0'42'16,"0"0"-8"-16,0 0-8 16,0 0 3-16,0 0 5 15,0 0 9-15,0 20 5 16,0-20 8-16,0 34 3 0,0-2 0 16,0 1-3-16,0-1-5 15,0 5-9-15,-4 2-12 16,4-9-10-16,0-1-10 15,0-5-5-15,0-4-9 16,0-20-33-16,0 18-46 16,0-18-30-16,0 0-12 15,22-7-15-15,-22-12-10 16,21 7 105-16</inkml:trace>
  <inkml:trace contextRef="#ctx0" brushRef="#br0" timeOffset="551">153 0 8 0,'0'0'2'16,"0"0"1"-16,0 0 2 15,0 0 5-15,0 0 13 16,0 0 12-1,0 0 9-15,0 0 5 0,0 0 2 16,0 0-2-16,0 0-1 16,0 0-5-16,0 0-16 15,0 0-11-15,0 0-9 16,0 0-2-16,19 11-2 16,-19-11 0-16,19 9 0 15,-19-9 1-15,21 12 3 16,-21-12-1-16,21 27 2 15,-13-9 1-15,-8 7 1 0,5 0 1 16,-5 3 0 0,0 4-1-16,-10 2 0 15,5-3-1-15,-3-6-4 16,2 1-1-16,6-8-5 0,0-18-12 16,-5 18-45-16,5-18-39 15,0 0-24-15,40-21-9 16,-24-12 12-16,14 12 118 15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50" max="1080" units="cm"/>
          <inkml:channel name="T" type="integer" max="2.14748E9" units="dev"/>
        </inkml:traceFormat>
        <inkml:channelProperties>
          <inkml:channelProperty channel="X" name="resolution" value="69.56522" units="1/cm"/>
          <inkml:channelProperty channel="Y" name="resolution" value="136.53847" units="1/cm"/>
          <inkml:channelProperty channel="T" name="resolution" value="1" units="1/dev"/>
        </inkml:channelProperties>
      </inkml:inkSource>
      <inkml:timestamp xml:id="ts0" timeString="2020-10-13T21:10:42.914"/>
    </inkml:context>
    <inkml:brush xml:id="br0">
      <inkml:brushProperty name="width" value="0.025" units="cm"/>
      <inkml:brushProperty name="height" value="0.025" units="cm"/>
      <inkml:brushProperty name="fitToCurve" value="1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1" timeString="2020-10-13T21:10:45.583"/>
    </inkml:context>
  </inkml:definitions>
  <inkml:trace contextRef="#ctx0" brushRef="#br0">2200 1326 0</inkml:trace>
  <inkml:trace contextRef="#ctx1" brushRef="#br0">28 1424 39 0,'0'0'44'15,"-28"8"0"-15,28-8-2 0,0 0 3 16,0 0 3-16,-13-19 4 16,13 19 5-16,27-36 1 15,-6 11 13-15,4-1-4 16,6-7-7-16,6 9-10 16,-1-9-5-16,1 15-9 15,-5-3-6-15,2 12-8 16,-10 4-17-16,-3 5-5 15,-21 0 1-15,25 9 1 16,-25-9-3-16,13 37 2 16,-13-12-2-16,0 7 2 15,0 4-3-15,-8 7 0 0,2 5-2 16,-4 8-1-16,-1-5 1 16,-5 1 0-16,1 0 1 15,-5-3 2-15,2-10 0 16,0-1 0-16,2-16 2 15,2-1 4-15,14-21-1 16,-18 19-1-16,18-19 0 16,0 0-1-16,0 0 1 15,12-19 1-15,-12 19-1 16,27-21-1-16,-8 4 0 16,3 1-1-16,7-2 3 15,5 2 0-15,6 2-4 16,3-2 2-16,5 5-1 0,2-1-1 15,-1-1 0-15,3 7 0 16,-1-2-1-16,-2 1-1 16,-10 7 4-16,-4-6-5 15,-5 6 6-15,-4 0-6 16,1-7-42-16,-6-2-47 16,0-6-20-16,1 1-20 15,-1-14-19-15,8-1-6 16,-16-18 15-16</inkml:trace>
  <inkml:trace contextRef="#ctx1" brushRef="#br0" timeOffset="376">901 837 130 0,'-18'-7'56'0,"18"7"1"16,-19-4 3-16,19 4 1 16,0 0 3-16,0 0 7 15,0 0 1-15,-16 17-11 16,16-17-2-16,-13 33-11 16,8 1-10-16,-11 6-12 15,5 16-9-15,-7 5-11 16,-2 18-8-16,-4 13 3 15,-2 20-4-15,-4 6 4 16,-6 1 3-16,-2 10-1 0,1-1-2 16,4-7 0-1,2-11-2-15,7-25-2 0,0-17-37 16,16-17-40-16,8-17-22 16,0-34-24-16,15 0-19 15,2-37-11-15,6 0-1 16,-4-17 135-16</inkml:trace>
  <inkml:trace contextRef="#ctx1" brushRef="#br0" timeOffset="880">1083 1921 233 0,'0'0'117'0,"0"0"-11"0,0 0-6 15,0 0-11-15,0 0-7 16,0 0-18-16,0 0-20 16,0 0-27-16,0 0-15 15,0 0-1-15,0 0 0 16,-5 16 1-16,5 4-7 15,-8 7 6-15,-1 10-5 16,-1 2 5-16,-1 7-5 16,0 1 5-16,-1-3-4 15,3-13 3-15,-1-4 0 16,10-3-26-16,0-24-46 16,0 0-30-16,0 0-15 15,7-24-20-15,5 3-13 0,-4-14-8 16,7 3 75-16</inkml:trace>
  <inkml:trace contextRef="#ctx1" brushRef="#br0" timeOffset="3429">1627 1527 46 0,'0'0'63'15,"0"0"-23"-15,0 0-5 16,0 0 5-1,0 0 11-15,0 0 18 0,0 0 13 16,0 0-1-16,29-9-1 16,-10 9-5-16,-3-8-7 15,11 8-13-15,-4-10-20 16,7 10-21-16,-1-7-13 16,-7 7-1-16,1 0-2 15,-2 0-2-15,-2 5-4 16,-19-5-26-16,25 21-47 15,-25-21-16-15,21 29-16 0,-21-29-14 16,21 20-12-16,-2-7-10 16,-19-13 68-16</inkml:trace>
  <inkml:trace contextRef="#ctx1" brushRef="#br0" timeOffset="4704">1701 1784 55 0,'0'0'52'15,"0"0"12"-15,0 0 6 16,0 0 19-16,19 0 6 15,-19 0 3-15,29 0-9 16,-13-7-12-16,-16 7-16 16,37-6-13-16,-21-5-20 15,-16 11-17-15,30 0-10 0,-30 0-2 16,19-5 1-16,-19 5 1 16,0 0 0-16,0 0 0 15,21 18-1-15,-21-18 1 16,18 18-2-16,-18-18 0 15,30 11-6-15,-16-11-19 16,9 10-54-16,-6-10-22 16,4 0-23-16,-2 0-28 15,-19 0-2-15,16-14-7 16,-16 14 133-16</inkml:trace>
  <inkml:trace contextRef="#ctx0" brushRef="#br0" timeOffset="8236">3484 1271 0</inkml:trace>
  <inkml:trace contextRef="#ctx1" brushRef="#br0" timeOffset="6220">3194 1461 193 0,'0'0'81'16,"0"0"-9"-16,-3 18-9 16,-7 13-5-16,-4 10-9 15,-4 13-17-15,-3 10-4 0,-3 7 1 16,0 11 4-16,-6-3 4 15,7-2 3-15,-1-16-6 16,7-13-4-16,4-15-4 16,13-33-6-16,0 0-12 15,19-45-10-15,7-9-11 16,4-21-2-16,12-12 2 16,-4-8 4-16,7-8 2 15,-2 5 2-15,-1 7 1 16,-5 18 1-16,-8 12 9 15,-5 20 3-15,-12 14 5 16,-12 27 3-16,20 8 1 16,-20 24-1-16,-8 13-1 0,1 11 2 15,-1 5-6-15,-1 7-3 16,-1 4-5-16,10-2-2 16,-8-2-2-16,16-11 0 15,2-6-3-15,1-8 1 16,8 2-1-16,-3-13-5 15,5 2 1-15,-2-12-5 16,0-3-9-16,-19-19-35 16,31 22-30-16,-31-22-16 15,0 0-21-15,17 15-14 16,-17-15-23-16,0 0-5 16,-24 9 146-16</inkml:trace>
  <inkml:trace contextRef="#ctx1" brushRef="#br0" timeOffset="6554">3108 1715 114 0,'0'0'54'0,"0"0"21"15,0 0 22 1,22 19-3-16,-3-12-5 16,4 7 0-16,7-1-6 15,5 0-3-15,2-1-23 0,5 2-25 16,-6-4-53-16,3-2-66 15,1-1-27-15,-2-7-37 16,-11-7-13-16,5 7-7 16,-11-25 15-16</inkml:trace>
  <inkml:trace contextRef="#ctx1" brushRef="#br0" timeOffset="7444">3957 1764 77 0,'0'0'38'16,"13"20"-2"-16,-13-20 3 15,18 18 4-15,-18-18 4 16,35 8 18-16,-11-16 4 16,5-1-4-16,4-7 0 15,-4-2-6-15,5-1-11 16,-9 0-10-16,3 1-3 15,-11 4-21-15,-17 14-3 16,21-19 0-16,-21 19-1 0,0 0 0 16,-10-18-1-16,10 18-5 15,-22-10-6-15,22 10-6 16,-34 0-6 0,20 0-5-16,-7 0-6 0,2 8-8 15,0-8-1-15,19 0 2 16,-29 9 1-16,29-9 7 15,-26 10 5-15,26-10 6 16,-16 4 6-16,16-4 5 16,0 0 1-16,0 0 1 15,-16 21 0-15,16-21-1 16,-9 21 2-16,4-4-1 16,-1 3 4-16,-4 0 4 0,5 2 11 15,-6 0 22-15,4 0 4 16,-1-1-2-16,8 5-1 15,-6-10-4-15,6 10-1 16,0-7-5-16,11 1-8 16,-1 1-25-16,-10-21-5 15,29 30 3-15,-8-18-2 16,3-2 4-16,0-1-4 16,4-2 5-16,6-7-5 15,0 0 3-15,2 0 1 16,3 0 1-16,1 0-2 15,-3 0-12-15,-2 0-45 16,-3 0-30-16,-5 5-19 0,-6-5-30 16,-2 19-16-16,-19-19-16 15,22 15 71 1</inkml:trace>
  <inkml:trace contextRef="#ctx1" brushRef="#br0" timeOffset="8556">4721 1288 89 0,'0'0'48'16,"0"20"6"-16,0-20-1 15,8 21-7-15,-8-21-2 16,9 17 11-16,-9-17 18 0,0 0 0 16,26 4-4-16,-26-4-14 15,30-21-9-15,-14-3-4 16,5 5-6-16,-3-11-11 15,2 3-24-15,-5-2-2 16,1 0-2-16,-2 4 3 16,-7 5 2-16,-7 3-2 15,0 17 0-15,9-28 0 16,-9 28 0-16,0 0 1 16,0 0 0-16,0 0 3 15,0 0-1-15,0 0 2 16,0 0 2-16,-4 22 0 15,4-22 1-15,-10 35 1 0,10-3-2 16,0-2-4-16,0 6-1 16,0-2-4-16,10 1 0 15,-4-9-3 1,5-3 1-16,2-6-4 0,-13-17 2 16,29 6 1-16,-12-11 1 15,-17 5-8-15,29-32-36 16,-10 18-25-16,-6-5-14 15,5-2-8-15,-7 4-13 16,0-3-16-16,-11 20-14 16,18-22-5-16,-18 22 143 15</inkml:trace>
  <inkml:trace contextRef="#ctx1" brushRef="#br0" timeOffset="8842">4946 723 157 0,'0'-18'110'0,"0"18"-31"15,0 0-43-15,0 0-13 16,0 0-8-16,0 0-15 0,0 0-18 16,0 0-15-1,-11 19-23-15,11-19-32 16,0 25-25-16,0-25 1 0,0 0 112 16</inkml:trace>
  <inkml:trace contextRef="#ctx1" brushRef="#br0" timeOffset="11348">5489 971 198 0,'0'0'91'0,"0"0"18"16,0 0-11-16,0 0-16 15,0 0-12-15,0 0-16 0,0 0-12 16,16 19-7-16,-16-19-14 16,0 20-25-16,0-20 3 15,19 38 4-15,-6-14 9 16,3 7 4-16,5-3-3 15,4 3-3-15,1-2-2 16,6-2 2-16,-5-5-4 16,3 3-1-16,-1-12-5 15,-6-1-1-15,-3-5 1 16,-20-7 0-16,28 8 2 16,-28-8-2-16,0 0 3 15,0 0 0-15,0 0-3 0,0 0 1 16,0 0-1-16,0 0 2 15,0 0-2-15,0 21-1 16,0-21 0-16,0 0 1 16,0 0-1-16,0 0 0 15,0 0-2-15,0 0 1 16,0 0-2-16,-12-27 1 16,12 7-1-16,-4 2-2 15,4-7 4-15,-7 1 0 16,1 0 2-16,-1-2-2 15,1-1 2-15,1-2-1 16,-1-1 3-16,1-1 1 16,-1-6-5-16,-1 0 3 0,1-4-3 15,-2-1 4-15,1-2-5 16,-2-4 5-16,1 1-5 16,-3 3 2-16,-1-2 1 15,3-1 0-15,-2 5-1 16,1 4 1-16,4 9-1 15,-4-3-1-15,4 8 2 16,1 3-1-16,5 4 1 16,0 17-2-16,-11-21 2 15,11 21-1-15,0 0 1 16,-7-18-2-16,7 18 0 16,0 0 1-16,0 0-1 15,0 0 0-15,0 0 1 0,0-18-1 16,0 18 2-16,0 0-1 15,0 0 0 1,0 0 0-16,0 0 1 16,0 0-2-16,0 0 1 0,0 0 0 15,0 0 1-15,0 0 0 16,0 0-1-16,0 0 0 16,0 0 0-16,0 0 0 15,0 0 0-15,0 0-2 16,0 0 2-16,18-12-1 15,-18 12 2-15,0 0 2 16,0 0 0-16,0 0 1 16,0 0-1-16,0 0 0 0,0 0-3 15,0 0 2-15,0 0-1 16,0 0-1 0,0 0 0-16,0 0 0 15,0 0 1-15,0 0 1 0,0 0 2 16,0 0-2-16,0 0 1 15,0 0-2-15,21 0 2 16,-21 0-2-16,0 0 1 16,20 3-2-16,-20-3 1 15,28 7-1-15,-9-7 0 16,5 0 2-16,9 0-2 16,6 0 3-16,7 0-2 15,6-7 2-15,5 2 0 16,7-6 1-16,3 3-2 15,5-4 0-15,2 7 1 16,0 1-3-16,4 4 3 16,-3 0-3-16,0-9 0 0,-4 9 0 15,2 0-1-15,-2 0-1 16,-5 0 1-16,-6 0 1 16,0-6-1-16,-4 6 1 15,-7 0-1-15,2 6 1 16,-7-6 1-16,-4 0 0 15,1 0 0-15,-9-6 0 16,0-5-2-16,-3 5 0 16,-7-3-1-16,-1-5-46 15,-21 14-37-15,16-7-20 16,-16 7-21-16,0 0-22 16,-16 16-17-16,0 3 28 0</inkml:trace>
  <inkml:trace contextRef="#ctx1" brushRef="#br0" timeOffset="12281">6006 631 102 0,'0'0'45'15,"0"0"3"-15,0 0-2 16,0 0-6-16,0 0-5 15,13-17 1-15,-13 17 7 16,20-12 9-16,-20 12 6 0,29-17 4 16,-29 17-5-16,31-5-2 15,-31 5-3-15,30 5-3 16,-30-5-9 0,22 26-11-16,-15-6-13 0,-7 5-7 15,0 4-5-15,0 0 1 16,0 2-1-16,-11-2 0 15,-2 2-3-15,0-6-1 16,0-2 0-16,-4 0 1 16,1 2 2-16,0-9-7 15,16-16 5-15,-29 22 0 16,29-22-3-16,-19 15-5 16,19-15 1-16,0 0-2 0,0 0 0 15,0 0 5 1,6-21-3-16,-6 21-1 15,22-12 5-15,-22 12 3 16,21 0 2-16,-21 0-4 0,27 12 4 16,-27-12-4-16,26 21 2 15,-26-21-6-15,24 20 7 16,-24-20-5-16,26 12-6 16,-26-12-22-16,20 0-41 15,-20 0-17-15,23-12-14 16,-23 12-9-16,30-29-20 15,-9 13-13-15,-5-10-1 16,11 10 140-16</inkml:trace>
  <inkml:trace contextRef="#ctx1" brushRef="#br0" timeOffset="13004">6331 848 97 0,'0'0'50'15,"0"0"10"-15,0 17 12 16,0-17 3-16,0 0-3 16,4 22-1-16,-4-22 5 15,0 0-3-15,0 18-5 16,0-18-15-16,0 0-12 15,0 0-14-15,0 0-10 0,0 0-10 16,0 0-5-16,10-18-4 16,-10 18-1-16,11-23-4 15,-4 6 0-15,-7 17-1 16,14-33 5-16,-14 33 1 16,18-24 2-16,-18 24 2 15,17-14 0-15,-17 14 1 16,19 0 0-16,-19 0 3 15,16 9-1-15,-16-9 0 16,0 0-1-16,21 22 1 16,-21-22-2-16,13 24 0 15,-13-24 0-15,5 36-1 16,-5-13-4-16,0 1 4 0,0 4-6 16,0-5 6-16,-8-3-6 15,8-20 4-15,0 22-6 16,0-22 2-16,17-22 4 15,1-7-5-15,6-6 5 16,2-7-6-16,2-5 4 16,1 2-4-16,-3 4 6 15,-1 9-1-15,-12 6 2 16,-13 26 2-16,19-17 1 16,-19 17 2-16,0 25 0 15,-9 2-1-15,1 0 2 16,-2 8-2-16,1-1-2 15,1 0-3-15,8 0-3 0,0-4 3 16,0-9-4-16,0-21 5 16,27 16-8-16,-5-22-1 15,4-9-41 1,6-6-26-16,-3-4-15 0,4-9-14 16,-4 7-11-16,0-5-21 15,-2 12-14-15,-8-4 11 16,2 19 139-16</inkml:trace>
  <inkml:trace contextRef="#ctx1" brushRef="#br0" timeOffset="14091">7006 488 84 0,'0'0'74'16,"0"0"13"-16,0 0 11 0,0 0-6 15,0 0-7-15,0 0-2 16,0 0-5-16,0 0-6 16,0 0-23-16,5 19-20 15,-5-19-22-15,0 42-2 16,-5-10-1-16,-3 9 2 16,5 1-1-16,-7 4-1 15,4-1-2-15,1 3 1 16,-3-10-2-16,2-12 0 15,6-5-2-15,0-21-3 16,0 20 0-16,0-20-11 16,0 0-50-16,17-24-29 15,-17 24-16-15,13-36-21 0,-7 16-14 16,4 3-11-16,-10-8 12 16</inkml:trace>
  <inkml:trace contextRef="#ctx1" brushRef="#br0" timeOffset="14421">7019 541 134 0,'0'0'74'0,"30"-28"25"15,-11 13-7-15,4 1-7 16,-4 0-2 0,3 6-4-16,-22 8-5 15,32-17-16-15,-32 17-21 0,29-4-30 16,-29 4-7-16,16 0 0 16,-16 0-2-16,0 0-2 15,26 4-19-15,-26-4-38 16,0 0-18-16,21 25-19 15,-21-25-18-15,0 34-20 16,-10-15-13-16,-1 7-5 16,-16-11 154-16</inkml:trace>
  <inkml:trace contextRef="#ctx1" brushRef="#br0" timeOffset="14685">7030 676 163 0,'18'-12'132'0,"-2"-4"-18"0,1 3-22 15,2 3-11-15,-3-1-3 16,2 4-9-16,-18 7-19 16,24-7-29-16,-24 7-21 15,19 0-8-15,-19 0-20 0,0 0-19 16,21 0-6-1,-21 0-14-15,0 0-20 16,0 0-16-16,18 21-11 16,-18-21-8-16,0 14 6 0,0 3 61 15</inkml:trace>
  <inkml:trace contextRef="#ctx1" brushRef="#br0" timeOffset="15002">6969 884 237 0,'0'0'135'15,"19"0"-21"-15,-19 0-6 0,21-8-23 16,-3 8-6-16,-18 0-6 15,35-9-34-15,-14 9-37 16,-2-10-2-16,2 5-1 16,-2 5-2-16,-3 0-5 15,-16 0-24-15,27 0-40 16,-27 0-13-16,0 0-21 16,21 21-15-16,-21-21-32 15,8 23-9-15,-8-23 33 16,0 0 129-16</inkml:trace>
  <inkml:trace contextRef="#ctx1" brushRef="#br0" timeOffset="16909">5415 1461 172 0,'0'0'135'0,"0"0"-7"15,0 0-35-15,0 0-18 16,27 0-16-16,-1 0-15 16,0-7-5-16,15 7 3 15,10-11-1-15,20 0-10 16,12-8-25-16,16-3-7 15,18-2 1-15,14-8-2 0,10 7-2 16,5-2 1 0,3 2-3-16,-7 7 3 15,-9 7-2-15,-15 4 3 16,-15 7 0-16,-22 0-1 0,-15 14 2 16,-16-3-2-16,-15-2-11 15,-10 3-43-15,-9-6-31 16,-16-6-25-16,20 5-29 15,-20-5-18-15,0 0-10 16,8-14 84-16</inkml:trace>
  <inkml:trace contextRef="#ctx1" brushRef="#br0" timeOffset="17481">6311 1563 162 0,'0'0'158'0,"0"0"-31"15,0 0-29-15,0 0-4 16,0 16-13-16,0 13-15 16,-8-3-21-16,8 10-12 15,-9-1-24-15,2 6-2 16,-1 2-4-16,2-2 0 0,-2 0-2 16,0 2-1-16,-2-4-2 15,1 0-3-15,2-10 3 16,1-4-3-16,1-5-1 15,5-20-4-15,0 0 2 16,0 0 1-16,21-11 3 16,-5-11 2-16,0-6-3 15,8 1 1-15,-2 5 2 16,-1-7 5-16,5 14-4 16,-7 1 4-16,0 14-3 15,-1 0 1-15,-1 12 1 16,-17-12 1-16,26 38-1 15,-10-12-3-15,-5 3 4 0,4 2-6 16,1-5 2-16,-2-1-4 16,4-9-5-1,2-16-65-15,1 0-28 16,0-18-17-16,0-9-17 0,0 0-19 16,-9-10-10-16,0 1 102 15</inkml:trace>
  <inkml:trace contextRef="#ctx1" brushRef="#br0" timeOffset="17758">6153 1664 214 0,'0'0'161'16,"0"0"-29"-16,10 15-48 16,-10-15-23-16,33 15-10 15,-4-6-1-15,3-9-3 16,8 11-12-16,3-11-68 16,2 0-46-16,6 0-26 15,2 0-32-15,-8-9-22 16,9 0-12-16,-12-5 20 0</inkml:trace>
  <inkml:trace contextRef="#ctx1" brushRef="#br0" timeOffset="20649">7576 958 141 0,'-16'0'72'0,"16"0"6"15,0 0-7-15,0 0 6 16,0 0-12-16,0 0-13 16,20-16-2-16,-20 16 0 15,24-21-3-15,-24 21-15 16,39-25 2-16,-18 13-20 16,0 2 6-16,-7 5 1 15,7 5-2-15,-21 0-11 16,27 18 3-16,-22-2-4 15,-5 7-3-15,0 1 3 16,0 12-7-16,-10-3 4 0,-1 5-6 16,-2-2 3-16,-4 0-5 15,1-3 4-15,-5-7-2 16,2-5 2-16,-2-12-9 16,21-9-44-16,-39 11-29 15,39-11-21-15,-30-17-17 16,30 17-16-16,-16-36-13 15,6 12-14-15,10 1 101 16</inkml:trace>
  <inkml:trace contextRef="#ctx1" brushRef="#br0" timeOffset="21032">8025 741 93 0,'-17'9'59'0,"17"-9"6"16,-29 25 11-16,11-10 13 15,4 6 0-15,-4-1-4 16,6 13-1-16,-6-9-9 15,5 14-21-15,-1-8-11 16,4 4-26-16,2 2-14 0,8-5-5 16,-6 4 1-16,6-3-1 15,9-4 1 1,7-1 0-16,8 3-5 16,8-8 3-16,12 3-2 0,4-7 0 15,12 3-15-15,3-8-66 16,4-8-43-16,13-5-30 15,-13-12-13-15,13 1-2 16,-8-21 108-16</inkml:trace>
  <inkml:trace contextRef="#ctx1" brushRef="#br0" timeOffset="22601">8470 1436 94 0,'0'0'60'16,"0"0"1"-16,0 0-7 15,0 0-5-15,0 0 5 16,0 0 4-16,0 0 15 16,0 0-6-16,0 36-12 15,0-13-12-15,0 13-5 16,-8 1-7-16,8 7-5 15,-5 3-10-15,5 4-15 16,-9-9-1-16,9-1-3 16,0-6-6-16,0-10-31 0,0-4-37 15,0-21-26-15,9 20-22 16,-9-20-27-16,0 0-9 16,13-23 51-1</inkml:trace>
  <inkml:trace contextRef="#ctx1" brushRef="#br0" timeOffset="22887">8241 1557 10 0,'0'0'53'16,"0"0"-9"-16,24 11-1 16,-24-11 5-16,37 0 1 0,-14 4-1 15,5-4-5-15,3 0-7 16,1-9-12-16,1 9-13 16,4-12-41-16,2 6-22 15,-1-8-23-15,7 10-20 16,-5-14-18-16,11 9 69 15</inkml:trace>
  <inkml:trace contextRef="#ctx1" brushRef="#br0" timeOffset="23791">9155 1367 289 0,'13'23'104'0,"-5"7"-7"0,-2 7-8 16,1 1-17-1,-7 9-17-15,0-8-23 16,-8 5-12-16,-3-4-16 16,1-5-3-16,0-10-1 0,4-7 1 15,6-18 0-15,0 0-1 16,0 0 1-16,-10-38-1 16,17-3-1-16,4-15 0 15,2-12 2-15,1-3-3 16,4-10 3-16,-1 1-3 15,4 3 3-15,3 5-3 16,0 7 4-16,0 17 4 0,5 5-3 16,1 9 4-1,-4 15-7-15,4 7 0 16,-1 12 0-16,-5 7 0 16,0 6 0-16,-6 7-7 15,-2 8 6-15,-5-3-7 0,-11 1 9 16,0 9-2-16,0-1 1 15,-13-6-1-15,-3 6-4 16,0-6-5-16,-4 4-12 16,-8-6-16-16,6 8-15 15,-9-13-10-15,7 4-10 16,-1-7-10-16,4 0-2 16,3-5 5-16,18-13 10 15,-27 17 16-15,27-17 14 16,0 0 9-16,0 0 11 15,0 0 13-15,0 0 7 16,0 0 5-16,0 0 2 0,31 14 3 16,-11-5 18-16,1 1 9 15,5 7 11-15,4 2 15 16,5 2 1-16,-2 3 15 16,-1 1 3-16,1 7 1 15,-4-7-22-15,-3 1-5 16,-6-3-13-16,-4 3-15 15,-11-7-6-15,-5-4-15 16,0-15-7-16,-13 30-1 16,-14-17 3-16,0-5-1 15,-8-8-1-15,-4 0-1 16,-5 0 1-16,0-4-4 16,-1-9 1-16,5-3-4 0,7 5-18 15,-1-2-31-15,10 6-26 16,24 7-12-16,-25-17-3 15,25 17-13 1,0 0-14-16,0 0-18 0,0 0 134 16</inkml:trace>
  <inkml:trace contextRef="#ctx1" brushRef="#br0" timeOffset="24649">10035 1511 125 0,'21'7'73'16,"-21"-7"9"-16,27 0-7 15,-9 0-4-15,1-16-10 16,7 4-8-16,-5-6-8 15,4-1-10-15,-7-2-10 16,3 0-10-16,-7-2-6 16,-3-3-4-16,-4 4-2 15,-7 8-6-15,0 14-10 16,0-27-8-16,0 27-5 16,-26-9-1-16,26 9-4 0,-24 0-2 15,24 0-4-15,-32 7 6 16,32-7 10-16,-30 10 6 15,30-10 5-15,-24 3 1 16,24-3 3-16,-21 0 2 16,21 0 4-16,0 0 1 15,-21 21 3-15,21-21 2 16,-18 36 4-16,9-13 5 16,-4 4 9-16,3 8 17 15,-7 2 5-15,9 3-3 16,-7-1 0-16,9 1-1 15,0-10-6-15,6 5-4 16,0-12-9-16,12 2-15 0,8-7-8 16,4-5 3-16,6-1-5 15,5-4 1-15,4-3 1 16,5-5 1 0,3 7-3-16,-2-7-1 0,3-7-1 15,-3-6-55-15,6 0-43 16,2-7-29-16,-2-17-26 15,11-4-11-15,-11-21 29 16</inkml:trace>
  <inkml:trace contextRef="#ctx1" brushRef="#br0" timeOffset="25093">10424 754 99 0,'0'0'116'0,"0"0"-40"0,0 0-15 16,0 0 28-16,0 0-11 15,0 0-8-15,26 13-15 16,-2-13-17-16,3 7 0 15,8-7-2-15,7-7-5 16,1 2-28-16,4-11-2 16,-4 2-11-16,-2 5-62 15,-5-7-36-15,-14 5-26 16,-1 11-25-16,-21 0-9 0,0 0 28 16</inkml:trace>
  <inkml:trace contextRef="#ctx1" brushRef="#br0" timeOffset="26129">10925 992 277 0,'27'5'110'15,"-27"-5"-1"-15,31-30-16 16,-12 5-16-16,2-3-14 16,-2 1-29-16,2-7-28 15,-5 7-4-15,-3 4 2 16,-4 5-4-16,-9 18 0 16,11-23 0-16,-11 23-1 15,0 0 1-15,0 0-2 16,-6 14 1-16,-2 5 1 15,2 8-1-15,-1-2-6 16,1 1 6-16,6 9-4 16,-5-8 4-16,5 3-5 15,6-9 6-15,4-4-5 0,-10-17 4 16,34 12-10-16,-9-12-79 16,1-18-25-16,-1-5-24 15,7-3-17 1,-11-14-9-16,8 1 97 0</inkml:trace>
  <inkml:trace contextRef="#ctx1" brushRef="#br0" timeOffset="26326">11098 400 278 0,'-35'14'138'15,"35"-14"-36"-15,0 0-84 16,0 0-71 0,0 18-21-16,0-18-31 15,13 9-25-15,-13-9-7 0,25-14 100 16</inkml:trace>
  <inkml:trace contextRef="#ctx1" brushRef="#br0" timeOffset="27503">11567 857 31 0,'11'17'24'0,"4"10"20"15,-1-2 0-15,2 5 9 0,0 0-3 16,0 0 4-16,-2-3-6 16,1-6-7-16,-2-1-5 15,-13-20-8-15,28 19-4 16,-28-19-1-16,29-9-2 15,-29 9 0-15,34-30-1 16,-13 2-4-16,1-2 2 16,-1-11-9-16,1-3-4 15,-1-4-7-15,-7 1 0 16,-4 2-3-16,-10-3 2 16,-6 7-1-16,-9 1-4 15,-9 2 2-15,-5 5 4 0,-7-3 3 16,0 4 1-16,-4 2 3 15,4 6 3-15,0-3 3 16,6 4 7-16,4 2 2 16,9 6 0-16,4-6-1 15,13 21 1-15,-11-29-2 16,11 10-2-16,5 2-3 16,1 1-7-16,-6 16-2 15,14-29-2-15,-14 29 0 16,0 0-2-16,13-21 0 15,-13 21 0-15,0 0 0 16,0 0-1-16,0 0 2 16,0 0-1-16,0 0 1 0,0 0 0 15,0 0 0-15,0 0-1 16,0 0 0-16,0 0 0 16,0 0 0-16,0 0-2 15,0 0-1-15,-16 0 0 16,16 0 1-16,0 0-2 15,0 0 1-15,0 0 2 16,0 0 0-16,0 0 3 16,0 0 0-16,0 0-1 15,0 0 0-15,0 0 1 16,0 0 0-16,0 0 0 16,0 0-1-16,0 0 0 15,0 0 1-15,16-4-1 0,-16 4 1 16,0 0 1-16,21-13-1 15,-21 13-1-15,38 0 0 16,-7-5 0 0,9-4-1-16,11 4 0 0,8 0 2 15,8-5-1-15,13 1 3 16,10-3-1-16,1 3 0 16,2 4-1-16,-2-4 0 15,-3 9 1-15,-3-4-2 16,-8 4 2-16,-8 0-5 15,-7 0 2-15,-4 0 0 16,-2-14 0-16,-2 5 4 16,-1-3-2-16,0-3 0 15,0 0-1-15,0-2 2 16,-10-4-2-16,-5 8-43 16,-11 7-58-16,-27 6-25 15,0 0-23-15,0 19-17 0,-24 2-3 16,-14-4 107-16</inkml:trace>
  <inkml:trace contextRef="#ctx1" brushRef="#br0" timeOffset="28180">12201 364 95 0,'0'0'80'15,"24"-21"19"-15,-24 21-4 16,21-14-8-16,-21 14-3 16,25-16-1-16,-25 16-5 15,29-11-14-15,-29 11-23 16,30-13-29-16,-12 7-13 16,-2 6 1-16,-16 0-2 0,29 0 0 15,-29 0-2-15,19 19 3 16,-19 2-2-16,0 6 0 15,-16 10 1-15,-2 8-1 16,-6 7 1-16,-9 7 2 16,-7 0 0-16,-2-6-2 15,4-4 1-15,-1-9 1 16,7-10-3-16,3-12 2 16,9-18 0-16,20 0-1 15,-10-26 3-15,18 1 0 16,6-7 1-16,7-1-1 15,0 3 3-15,3-4-4 16,2 12 2-16,1 7-1 0,-5 9-1 16,2 6 0-16,-4 6-1 15,-1 4 2-15,0 7-2 16,3 2 3-16,1-1 0 16,-2-1-1-16,-1-2 0 15,3 3 2-15,-1-2-2 16,4-7 1-16,-1-9-4 15,-2 0-54-15,2-9-43 16,-1 0-29-16,-6-11-22 16,3 8-15-16,-16-9-4 15</inkml:trace>
  <inkml:trace contextRef="#ctx1" brushRef="#br0" timeOffset="29068">12550 676 118 0,'0'0'61'15,"-5"29"30"-15,5-29 7 16,0 0-5-16,0 0-12 16,0 0-6-16,11-38-9 0,-1 14-9 15,1-10-15 1,3 0-33-16,2 2-10 15,-1-2-2-15,-3 9 1 16,3 5-1-16,-15 20 3 0,21-13-2 16,-21 13 0-16,0 0 2 15,6 31-1-15,-6-10 1 16,0-3 2-16,0 4 1 16,0-1-2-16,-5 0 1 15,5-4-1-15,0-17-1 16,0 24 1-16,0-24 0 15,0 0-1-15,15 6 0 0,-15-6 1 16,20-20-1 0,-20 20 0-16,31-27 2 15,-12 8-2-15,-1 2 0 16,-4 0 0-16,-14 17-1 16,24-23 0-16,-24 23 0 0,0 0 0 15,21-11-2-15,-21 11 2 16,0 0 0-16,0 0 0 15,0 15 0-15,0-15 1 16,0 20 0-16,0-20-1 16,6 31 2-16,-6-31-1 15,8 27 1-15,-8-27-2 16,15 23 1-16,-15-23 0 16,17 18 1-16,-17-18-1 15,18 15 0-15,-18-15 1 16,0 0 0-16,19 17-4 15,-19-17-38-15,0 0-38 0,0 0-16 16,0 0-12-16,18 0-21 16,-18 0-16-16,0 0-12 15,20-36 126-15</inkml:trace>
  <inkml:trace contextRef="#ctx1" brushRef="#br0" timeOffset="29437">13089 340 110 0,'0'0'86'16,"0"0"19"-1,0 0-11-15,0 0-14 0,0 0-7 16,0 0-2-16,0 0-4 16,0 0-4-16,0 0-16 15,13 12-43-15,-13 6-4 16,0 5 1-16,0 7-3 16,-8-5 3-16,3 10-2 15,-3 1 0-15,0-3-1 16,1 0-5-16,-2-4-44 15,1 0-36-15,8-10-7 0,0-19-19 16,0 18-14-16,0-18-19 16,11-18-8-16,7-1 137 15</inkml:trace>
  <inkml:trace contextRef="#ctx1" brushRef="#br0" timeOffset="29699">13131 287 73 0,'0'0'94'16,"0"0"13"-16,0 0-12 0,0 0-12 16,16-19-4-1,-16 19-2-15,35-17-2 16,-14 8-3-16,1-1-23 15,-1 3-42-15,-2-1-7 0,-19 8-15 16,26-11-54-16,-26 11-34 16,0 0-17-16,0 19-23 15,-12 3-16-15,-10-6-11 16</inkml:trace>
  <inkml:trace contextRef="#ctx1" brushRef="#br0" timeOffset="29917">13111 492 45 0,'13'-19'117'0,"14"7"-31"16,-7-6-31-16,4 1-14 0,-5 6-2 16,-3 2-8-16,-16 9-13 15,21-9-17-15,-21 9-28 16,0 0-21-16,0 0-16 15,6 17-21-15,-6-17-18 16,0 0-3-16,0 27 106 16</inkml:trace>
  <inkml:trace contextRef="#ctx1" brushRef="#br0" timeOffset="30235">13058 685 374 0,'29'-9'109'16,"-29"9"-4"-16,26-12-20 15,-7 4-15-15,2-2-25 16,1 3-26-16,1-1-18 16,-4 2-3-16,0 6-2 15,-19 0-45-15,29 0-46 0,-29 0-17 16,21 16-18-16,-21-16-24 16,14 11-2-16,-14-11 50 15</inkml:trace>
  <inkml:trace contextRef="#ctx1" brushRef="#br0" timeOffset="31968">11487 1152 244 0,'21'13'101'0,"19"-23"0"0,19 4-4 15,16-10-1-15,23-2-17 16,17-4-26-16,16 1-35 16,13-3-17-16,8 4-2 15,0 0 1-15,-8 4 1 16,-9 10 1-16,-15-2-3 15,-19 8 1-15,-18 8 2 16,-16-2-3-16,-17-1-7 16,-15 5-43-16,-11-5-39 0,-8-5-31 15,-16 0-21 1,0 0-21-16,18-25 4 16,-26 5 101-16</inkml:trace>
  <inkml:trace contextRef="#ctx1" brushRef="#br0" timeOffset="32524">12329 1212 172 0,'21'7'109'16,"-21"-7"-8"-16,0 37-13 16,-7-10-4-16,7 12-3 15,-13 1-7-15,9 9-21 16,-9-3-35-16,5 6-16 15,-5-6-2-15,5-4 1 16,-2-1-2-16,1-9 0 16,1-8 1-16,0-6 0 15,8-18 2-15,-7 18 2 16,7-18 1-16,0 0-2 16,12-32 3-16,2 12-3 0,2-3 0 15,2 1 0-15,2-2-3 16,1-1-3-16,5 9-1 15,-4 0 0-15,1 16 0 16,-4 0 2-16,-2 16-1 16,-1-3 1-16,0 6 1 15,-3 5 0-15,-2 2 2 16,2-2 0-16,0-3-5 16,-13-21-13-16,29 28-52 15,-29-28-20-15,32 0-22 16,-13-8-19-16,-19 8-12 15,32-31-13-15,-32 2 84 16</inkml:trace>
  <inkml:trace contextRef="#ctx1" brushRef="#br0" timeOffset="32810">12087 1399 36 0,'0'0'83'16,"0"0"-10"-16,32 28 5 16,-2-23 8-16,7 1 6 0,5-6-2 15,9 0-9-15,7 0-24 16,7-6-43-16,4-10-65 15,-2-5-31-15,5-2-33 16,4 1-28-16,-9-11-19 16,3 11 25-16,-17-15 137 15</inkml:trace>
  <inkml:trace contextRef="#ctx1" brushRef="#br0" timeOffset="34220">13463 714 153 0,'21'-18'94'0,"-21"18"-1"16,31-16 8-16,-31 16-11 16,32-13-4-16,-32 13-17 15,32 9-8-15,-32-9-16 16,24 31-12-16,-18-8-19 0,-6 5-16 16,5 0-3-16,-5 2 3 15,-5 1-3 1,-3-5 4-16,-3 4-2 15,-5-4-5-15,0-4 5 0,-3 1-5 16,-5-2-1-16,-4-4-44 16,6-1-26-16,0-7-19 15,1-9-15-15,21 0-11 16,-29-27-20-16,29 9-1 16,0-14 108-16</inkml:trace>
  <inkml:trace contextRef="#ctx1" brushRef="#br0" timeOffset="34604">13891 423 68 0,'0'0'31'15,"-31"15"0"-15,10-1 4 16,1 7 7-16,-6 10-2 16,2 5 2-16,2 5 14 15,-1 6 26-15,-4 1-4 16,6 4-3-16,2 1-11 0,8-3-15 15,6-2 0-15,5 2-5 16,10-10-13-16,14-1-31 16,11-4 4-16,13-11-12 15,13-6-70-15,4-6-29 16,9-12-45-16,8-5-13 16,-2-18-8-16,6 2 35 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1:23.939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110 1771 166 0,'19'-26'60'0,"5"3"-3"16,-3 2-7-16,-2 8-4 16,-1 5-8-16,-18 8 0 0,26 0 3 15,-26 0-3-15,0 0-1 16,17 24-5-16,-17-3 2 15,0 3-7-15,0 2-7 16,0 6-8-16,-5 4-8 16,-1-4-4-16,-4 4-3 15,-1 0 3-15,-6 4-3 16,-4-4 3-16,-5 2 1 16,-3 1 2-16,1-4-2 15,0-2-1-15,1-4 0 16,8-1 1-16,3-7-2 15,16-21 1-15,-11 25 3 16,11-25 2-16,0 0 5 0,27 19 2 16,-8-11 4-16,4-8 0 15,5 7 0-15,4-7 0 16,8 0-2-16,4-10-5 16,7 1-2-16,5-8 0 15,9-3-4-15,1-1 0 16,0-3-2-16,2-5 1 15,-5 9-1-15,-10 0 3 16,-4 10-3-16,-15-1 0 16,-8 11-2-16,-7-7-1 15,-19 7-8-15,19 0-58 16,-19 0-41-16,0 0-28 0,0 0-16 16,0 0-14-16,0 0 0 15</inkml:trace>
  <inkml:trace contextRef="#ctx0" brushRef="#br0" timeOffset="541">616 1442 200 0,'0'0'91'16,"0"-19"3"-16,0 19-2 15,0 0-3-15,0 0-12 16,0 0-12-16,0 0-15 16,0 0-13-16,0 0-10 15,0 0-7-15,0 0-8 16,0 0-10-16,0 0-2 0,0 0 1 16,0 0-1-16,0 19-1 15,0 6 2-15,-8 11 2 16,1 7-2-16,-5 26 4 15,-8 17-6-15,-2 17 0 16,-8 16-1-16,-4 7 3 16,-4 10-3-16,-1-5 0 15,-1-1-1-15,7-16 0 16,5-19 3-16,6-14-2 16,4-24-6-16,7-16-33 15,11-19-53-15,0-22-36 16,0 0-18-16,32-7-13 15,-16-25-7-15,7 8 67 0</inkml:trace>
  <inkml:trace contextRef="#ctx0" brushRef="#br0" timeOffset="9046">773 2737 212 0,'0'0'81'15,"0"0"-2"-15,0 0 2 16,0 0 3-16,0 0-14 15,0 0-5-15,0 0-13 16,-21 35-8-16,11-10-3 16,4 12-13-16,-4 1-13 15,1 2-16-15,1 1 3 16,0 1-6-16,1-10 2 0,3-4-5 16,4-8-17-16,0-20-27 15,0 0-43-15,0 0-28 16,19-12-16-16,-6-8-8 15,-4-9-13-15,6 1 53 16</inkml:trace>
  <inkml:trace contextRef="#ctx0" brushRef="#br0" timeOffset="9437">939 2706 81 0,'0'0'50'0,"-6"25"-1"16,6-25-5-16,-11 30-1 16,3-3 2-16,-4 2-11 15,1 9-8-15,0 4-5 16,-2 3-4-16,2 2-5 0,0-2-5 16,3-4-1-16,8-8-3 15,0-8 3-15,0-5-8 16,0-20-31-1,29 0-28-15,-29 0-20 0,36-26-9 16,-24-4-16-16,12 9 35 16</inkml:trace>
  <inkml:trace contextRef="#ctx0" brushRef="#br0" timeOffset="10780">1440 2127 94 0,'0'0'55'15,"0"0"9"-15,0 0 17 16,0 0 13-16,32 12-1 15,-8-17-8-15,10-3-9 16,3-4-9-16,6 3-11 16,-2-5-14-16,3 8-21 15,-4-6-18-15,-5 8 0 0,-8 4-2 16,-8 0-2-16,-19 0-19 16,19 15-53-16,-19-15-37 15,-6 27-14-15,6-27-19 16,-22 37-14-16,1-19-8 15</inkml:trace>
  <inkml:trace contextRef="#ctx0" brushRef="#br0" timeOffset="11185">1445 2341 192 0,'17'0'89'16,"6"0"5"-16,4 0 1 16,0-6-7-16,9 6-10 0,-4-12-16 15,4 5-11-15,0-2-12 16,0-3-10 0,-5 6-14-16,-2-6-12 15,-5 6-5-15,-7 3-9 0,-17 3-31 16,21 3-43-16,-21-3-30 15,0 19-14-15,0-19-17 16,-8 36-13-16,8-36 13 16</inkml:trace>
  <inkml:trace contextRef="#ctx0" brushRef="#br0" timeOffset="14941">4506 781 576 0,'-25'-9'173'0,"1"0"-34"16,3 5-92-16,21 4-49 15,-21 0 0-15,21 0 0 16,0 0-22-16,0 0-71 15,0 0-34-15,34 18-24 16,-34-18-17-16,43 7-2 16,-19-12-5-16</inkml:trace>
  <inkml:trace contextRef="#ctx0" brushRef="#br0" timeOffset="13220">3125 1950 139 0,'0'0'57'15,"0"0"4"-15,11-24-2 16,-11 24-8-16,0-22-9 15,0 22-11-15,0-32-3 16,-8 12 2-16,-1 4 6 16,-1 0 9-16,-4 0 5 15,14 16 1-15,-26-23-2 16,26 23 2-16,-38-13-5 16,19 13-6-16,-2 0-13 0,3 0-13 15,-6 7-13-15,5-7 1 16,-2 11-2-1,2-5 0-15,0 6-1 16,0 0-1-16,1 0 2 0,0 5-2 16,1 1 4-16,-1 3-5 15,2-1 2-15,-1 0 0 16,-1 1 1-16,4 5 2 16,-1-1-2-16,-1 2 0 15,3-2-1-15,1-4 2 16,4 1 0-16,-2 1 1 15,10-2 0-15,0 0 2 0,0 0-1 16,0-1-1-16,10 1 0 16,1 4 0-16,2-10 0 15,6 4-1 1,0-2-1-16,3 0-1 0,7 0 1 16,2-8-1-16,4 2 0 15,2-7 1-15,-1 3-2 16,4-7 0-16,2 8-2 15,-4-8-5-15,4 0-33 16,-5-11-41-16,4 3-28 16,1-1-18-16,1-4-22 15,4 1-19-15,-9-7-1 16,8 10 123-16</inkml:trace>
  <inkml:trace contextRef="#ctx0" brushRef="#br0" timeOffset="14116">3612 2116 43 0,'32'0'44'15,"-32"0"-12"-15,38 10 9 0,-17-10 7 16,3 0 3-16,-2 0 2 16,-1 0 1-16,-2-12-6 15,-1 5-14-15,-2-4-6 16,-16 11-12-16,29-27-8 16,-29 27-3-16,21-33-2 15,-12 13-2-15,-4 6 0 16,-5-5-1-16,0 19 1 15,8-31 2-15,-8 31 4 16,0-19 3-16,0 19-3 16,0 0 1-16,-22-7-2 15,22 7 1-15,-23 12-1 16,23-12-1-16,-32 16-5 0,13-4-2 16,-3-1 2-16,1 3 1 15,-2 1 3-15,3-2 3 16,-4-2 4-16,3 2 5 15,3-2 4-15,1 1 0 16,17-12 4-16,-23 22 1 16,23-22 0-16,-14 26-1 15,14-26-1-15,0 32 1 16,6-14-1-16,-6 3-2 16,13-2-1-16,1 5-3 15,4-3-1-15,3 1-3 16,4 1-5-16,1-3-3 0,6-2-5 15,5-2 0-15,4-7-1 16,-1 0-1-16,2-9-1 16,3 0-6-16,0 0-60 15,1-14-51-15,-1 1-25 16,-5-12-23-16,3 2-4 16,-11-14-3-16</inkml:trace>
  <inkml:trace contextRef="#ctx0" brushRef="#br0" timeOffset="14724">4372 1545 54 0,'0'0'45'0,"0"0"-10"16,0 0-2-16,5-24 3 15,-5 24 10-15,14-29 2 0,-9 6 2 16,3 2 8-16,3-1-1 16,-3-3 5-16,3 2 1 15,-6-7 4-15,5 7-8 16,-4-1-7-16,-6 24-7 15,10-30-18-15,-10 30-3 16,0 0-6-16,0 0-6 16,0 0-9-16,0 0 1 15,-16 32-2-15,16-6 2 0,-10 6 0 16,10-2-3 0,0 6-1-16,0 0 4 15,0-10 0-15,15-5-3 16,-15-21 1-16,36 23 0 0,-10-23-3 15,1-14 0-15,8-2-12 16,-1-18-61-16,1 4-35 16,-1-3-16-16,-5-7-20 15,-2 6-17-15,-14-9-8 16,4 16 48-16</inkml:trace>
  <inkml:trace contextRef="#ctx0" brushRef="#br0" timeOffset="19352">5251 1025 123 0,'0'0'75'16,"0"0"-2"-16,17 9-3 15,-17-9 0-15,0 0-6 16,23 25-9-16,-11-6-10 16,6 2-7-16,1 1-10 15,5 7-4-15,2 3-4 16,7 4-1-16,-1-3-4 16,2 3 1-16,-2 0-1 15,2 1 1-15,-6-12-2 16,3 1-2-16,-9 1-1 15,1-6-3-15,-6-2 1 16,-2-5-3-16,-4 3-2 16,-11-17-1-16,16 33 1 0,-16-33-1 15,9 24-3-15,-9-24 2 16,5 22-2-16,-5-22 1 16,0 0 0-1,0 0 0-15,0 0-1 0,11-25 0 16,-11-4 2-16,0-6-2 15,-4-6 1-15,-3-7-1 16,1 0-1-16,-4 2 1 16,-4-4 2-16,1 5-2 15,0 4 0-15,2 2 0 16,0 1 0-16,3-4-2 16,0-1 3-16,8-7 0 15,-8 0-5-15,8-9 6 0,0-1-6 16,0-4 8-16,0 1-7 15,0-5 6 1,6 7-6-16,-6 8 3 16,0 8-1-16,-8 5 1 0,8 11 0 15,-5 8-4-15,5 21 4 16,-6-21 0-16,6 21-1 16,0 0 0-16,0 0 0 15,0 0 1-15,-5-19 0 16,5 19 0-16,0 0 1 15,0 0 0-15,0 0-1 16,0-19 0-16,0 19-1 16,0 0-2-16,0 0 0 0,0 0 0 15,0 0 0-15,0 0-2 16,0 0 2-16,0 0 2 16,0 0 1-1,0 0 2-15,16 0-2 0,-16 0 1 16,39-4 2-16,-7 4-1 15,6-9 2-15,10 9-2 16,13-11 1-16,12-4 0 16,15 5 1-16,10-5-1 15,8-5 0-15,7 7 0 16,9-6-1-16,-2 3-2 16,-5 5 1-16,-4 1-2 15,-14 10 0-15,-6-8 1 16,-7 8-1-16,-7 0-1 15,1 0 2-15,2 0 0 16,11-3-1-16,5-12-17 16,13-1-64-16,1-2-30 0,1-8-27 15,3 6-13-15,-31-5-12 16,-8 13-2-16</inkml:trace>
  <inkml:trace contextRef="#ctx0" brushRef="#br0" timeOffset="20168">6076 841 314 0,'-21'0'118'0,"21"0"-7"16,-27-12-16-16,27 12-21 15,-17-13-5-15,17 13-17 16,-7-20-15-16,7 20-38 15,11-33 3-15,4 15-3 16,-15 18 6-16,27-25-5 16,-9 20 0-16,-1-6-5 15,1 11 2-15,3 0 0 16,-21 0-3-16,29 31 5 16,-17-10-5-16,-2 7 6 0,0 4-2 15,-2 4 4-15,-2-1-4 16,-6 1 2-1,0 2 1-15,0-4 0 0,-8-2 2 16,-2-1-1-16,-2-7-1 16,-6 4 0-16,-3-3 2 15,-1-2-2-15,-1-11 0 16,1 3-1-16,-2-9-2 16,8-6 0-16,16 0-1 15,-23-11 1-15,23 11-2 16,5-31 1-16,5 12 0 15,7 9 2-15,4-3 0 16,2 6 0-16,1 7 1 0,3 0-1 16,-3 14 1-16,-2-3 0 15,4 4 0 1,-5 4 1-16,-4-2 1 16,1-4-2-16,-18-13-12 0,29 27-55 15,-29-27-28-15,22 3-15 16,-22-3-22-16,29-22-19 15,-3 5-4-15,-7-14 34 16</inkml:trace>
  <inkml:trace contextRef="#ctx0" brushRef="#br0" timeOffset="20825">6536 1078 38 0,'-16'9'106'0,"8"12"-15"0,8-21-33 16,-23 33 15-16,14-15 8 15,9-18 6-15,-13 23-4 16,13-23-12-16,0 0-15 16,0 0-8-16,0 0-8 15,11-21-24-15,-1 1-9 16,1 0-6-16,2-1-3 15,-2-1 2-15,0 5 0 16,0-1 0-16,-11 18-2 16,19-13 0-16,-19 13 1 15,0 0 0-15,20 12 0 16,-20-12 0-16,11 29-1 16,-11-29 2-16,8 32 2 0,-8-14-1 15,6 1 1-15,-6 0-2 16,0-19 0-16,0 21 0 15,0-21 2-15,0 0-3 16,0 0-1-16,0 0 0 16,0 0-1-16,0 0 2 15,0 0 0-15,0 0 0 16,0 0-1-16,24-22 2 16,-24 22 0-16,21-33 1 15,-7 15 0-15,6-5 0 16,-1 0-1-16,3 3-1 15,-3 1-1-15,2 3 1 0,-5 7-1 16,-16 9 1-16,27-11-1 16,-27 11-1-16,15 18 3 15,-15-18 0-15,0 35 1 16,0-15 0-16,0 1 0 16,6 2-1-16,-6-1 1 15,5-1-1-15,-5-21-1 16,10 30-1-16,-10-30-23 15,19 6-59-15,-19-6-25 16,24-24-27-16,-3 5-16 16,-7-13-9-16,10 3-1 15</inkml:trace>
  <inkml:trace contextRef="#ctx0" brushRef="#br0" timeOffset="21380">7286 688 124 0,'0'0'88'16,"0"0"9"-16,-8 19 8 15,8-19-9-15,-6 28-5 16,6-9-7-16,-8-1-17 0,1 6-16 16,7-2-20-1,0-1-19-15,-4 1-17 0,4-1 4 16,0 3-2-1,0-3 3-15,-7 7 0 0,7-6 2 16,-8 1-3-16,0 2 0 16,0-2-1-16,0 0-37 15,8-23-34-15,-9 24-26 16,9-24-12-16,0 0-24 16,19-34-13-16,-5-2-6 15,10-3 78-15</inkml:trace>
  <inkml:trace contextRef="#ctx0" brushRef="#br0" timeOffset="21735">7241 756 287 0,'0'0'123'16,"0"0"-8"-16,0 0-13 16,0 0-16-16,20-21-18 15,-20 21-19-15,33-19-21 16,-10 7-19-16,4 3-8 16,-2-3-3-16,4 6 0 15,-5-4 1-15,-1 4-1 16,-3 6 1-16,-20 0 0 15,26-9-1-15,-26 9 0 0,0 0-11 16,0 0-52-16,0 0-27 16,0 0-8-16,8 20-10 15,-8-20-17-15,0 0-10 16,0 0-17-16,0 0 97 16</inkml:trace>
  <inkml:trace contextRef="#ctx0" brushRef="#br0" timeOffset="22015">7240 884 82 0,'0'0'91'0,"0"0"-4"15,38-18 8-15,-9 6-1 16,1-3 0-16,2 1-5 15,-3 4-16-15,0 0-13 16,-8 4-16-16,-5 6-19 16,-16 0-17-16,17-6-6 15,-17 6-28-15,0 0-35 16,0 0-25-16,0 22-11 16,0-22-15-16,0 0-7 15,-16 22-17-15,16-5-8 16,0-17 81-16</inkml:trace>
  <inkml:trace contextRef="#ctx0" brushRef="#br0" timeOffset="22327">7161 1135 215 0,'21'6'114'0,"-21"-6"-4"15,31 0-13-15,-14 0-4 0,7-2-3 16,0 2-21-16,3-9-26 16,-3 4-21-1,2 5-15-15,-5 0-9 16,-5 0 1-16,-16 0-2 0,25 0-48 15,-25 0-42-15,21 19-17 16,-21-19-23-16,24 17-18 16,-24-17-6-16,34 0-2 15</inkml:trace>
  <inkml:trace contextRef="#ctx0" brushRef="#br0" timeOffset="22760">7814 780 282 0,'0'0'147'15,"0"0"-30"-15,0 0-21 16,0 0-17-16,0 0-12 16,0 0-20-16,0 0-31 15,0 0-16-15,0 0-1 0,0 0-1 16,0 0 0 0,0 0-3-16,-13 19 4 15,13-19-1-15,-6 30 1 16,6-11-1-16,-8 6 1 0,3-1-2 15,-1 2 2-15,-2 1 2 16,0 0-3-16,0 0 3 16,0 0-2-16,3-3-9 15,5-1-52-15,0-23-19 16,0 21-19-16,0-21-12 16,0 0-18-16,26-21-13 15,-17-2-8-15,9 5 111 16</inkml:trace>
  <inkml:trace contextRef="#ctx0" brushRef="#br0" timeOffset="23109">7606 936 162 0,'0'0'115'16,"0"0"-4"-16,0 0-13 15,10 20-7-15,-10-20-9 16,25 0-15-16,-7 0-12 16,4 0-17-16,1 0-18 15,4-11-20-15,-3 7-1 0,2 4 2 16,-2-7-3-16,-4 7 2 15,3-9-3-15,-2 9-4 16,-1 0-14-16,3 0-38 16,3 0-39-16,-1-5-7 15,-2-1-19-15,7 6-14 16,-9-26-12-16,6 16 18 16</inkml:trace>
  <inkml:trace contextRef="#ctx0" brushRef="#br0" timeOffset="23664">8043 703 48 0,'0'0'99'0,"19"-17"-25"16,-19 17-21-16,0 0-2 15,0 0 13-15,0 0 8 16,0 0 0-16,0 0-9 16,7 27-10-16,-7-8-6 15,0 3-5-15,6 3-4 0,-1 5-14 16,-5 0-11-16,8 4-10 15,-2-4-2 1,-1 1-3-16,2-9 1 16,-1-3 1-16,-6-19 1 0,11 22 1 15,-11-22-2-15,18 4 0 16,-18-4-1-16,22-15 1 16,-22 15-1-16,31-38 0 15,-12 15-1-15,0-5 0 16,0-3 4-16,-1-2 2 15,-1-3-2-15,-1 2 4 16,-3 5-3-16,-3-1 3 16,-4 5-3-16,-6 7 0 0,0 18-2 15,10-27-2 1,-10 27 1-16,0 0-4 16,0 0-31-16,0 0-34 15,0 0-28-15,0 0-12 0,-16 4-11 16,16-4-22-16,-10 18-11 15,10-18 43-15</inkml:trace>
  <inkml:trace contextRef="#ctx0" brushRef="#br0" timeOffset="24253">8346 935 159 0,'0'0'110'0,"0"0"-13"16,0 0-3-16,0 0-11 16,0 0-14-16,-12 22-18 15,12-22-3-15,-9 25-3 16,9-25-10-16,0 28-16 16,0-28-14-16,14 29 0 0,-14-29-3 15,29 9 0-15,-10-9-2 16,-1-6 2-16,-1 1 1 15,1-7-1-15,-18 12-1 16,27-24-2-16,-27 24 1 16,19-24-1-16,-19 24 1 15,12-22-2-15,-12 22 0 16,6-21 1-16,-6 21-1 16,0 0-1-16,0-20 1 15,0 20-1-15,0 0 1 16,0 0 0-16,-21-11 0 15,21 11 0-15,0 0-4 16,0 0 0-16,-17 0-15 0,17 0-19 16,0 0-19-16,-20 20-18 15,20-20-18-15,-12 25-15 16,12-25-20-16,-8 29-13 16,8-29 23-16,0 0 120 15</inkml:trace>
  <inkml:trace contextRef="#ctx0" brushRef="#br0" timeOffset="25035">8509 360 83 0,'24'12'66'15,"-3"-9"7"-15,9 13 2 16,-1-6 8-16,1 9 5 15,2 6-1-15,-5 4-10 0,-1 7-11 16,-5 1-16 0,-4 12-12-16,-7-1-13 15,-10 11-12-15,0-2-10 16,-6 1-5-16,-6 2 4 16,-2-9-6-16,-2 2-46 0,3-8-46 15,0-13-26-15,13-5-25 16,0-27-14-16,0 0-1 15,0 0 77-15</inkml:trace>
  <inkml:trace contextRef="#ctx0" brushRef="#br0" timeOffset="25841">7189 440 39 0,'0'0'23'15,"-13"25"-7"-15,3-7-5 16,-1 7-4-16,-2 6 9 16,-3 5 4-16,-3 9 5 15,0 2 6-15,-2 10 4 16,-1-2 2-16,2 3-1 0,1 1 4 16,5 0 33-1,6-5 1-15,8-2-3 16,16 3-6-16,8-10-7 15,14-1-1-15,9-3-9 0,10-3-50 16,6-3-85-16,1-8-39 16,-8-12-33-16,3-5-4 15,-26-19-2-15,-2 4 85 16</inkml:trace>
  <inkml:trace contextRef="#ctx0" brushRef="#br0" timeOffset="29140">5219 1713 5 0,'0'0'80'16,"0"0"-20"-16,17 9 5 15,-1-9 8 1,15 0 22-16,10 0 1 0,18-13-3 16,17 5 0-16,20-5-14 15,25-3-14-15,17-2-26 16,20 4-9-16,15-3-29 16,10 2 0-16,5 8-1 15,8-6-1-15,4 8-1 16,-2-6 0-16,-1 0-1 15,0-8-1-15,0-2 1 0,-5-10 1 16,-2 4 0-16,-15-8 0 16,-19 6 1-16,-21 0-2 15,-26 10-17 1,-33 8-53-16,-32 11-32 0,-44 0-22 16,-15 42-17-16,-31-3-15 15,-29-1-7-15,-1 12 110 16</inkml:trace>
  <inkml:trace contextRef="#ctx0" brushRef="#br0" timeOffset="29724">6822 1672 160 0,'13'20'133'16,"-13"-2"-16"-16,-7 15-25 15,7 10-7-15,-9 0-4 16,4 13-14-16,-6 1-15 16,1 5-11-16,-3-2-20 15,2 2-21-15,-5-9-1 16,5 0 1-16,-2-4-1 0,2-2 3 16,-3-8-4-16,4-9 2 15,4-7-1-15,-1-6 1 16,7-17 2-16,0 0 0 15,16-23-2-15,-1-11-1 16,7 0 3-16,5-10-3 16,-1 2 0-16,1 0-1 15,-3 10-2-15,-2 10 1 16,-4 8 1-16,0 14 1 16,-18 0-2-16,22 21 2 15,-11 2 1-15,0 1 0 16,1 7 3-16,0-2-1 15,6 0-1-15,0-8-1 0,-1-1-6 16,4-9-48-16,3-11-44 16,-1 0-10-16,-3-22-20 15,3 1-18-15,-12-14-15 16,5 6 23-16</inkml:trace>
  <inkml:trace contextRef="#ctx0" brushRef="#br0" timeOffset="30048">6494 2040 79 0,'0'0'88'0,"0"0"-17"16,27-12 20-16,-11 12-2 16,8-9 1-16,2 3-2 15,7-1-4-15,9 7-10 16,0-15-20-16,7 15-25 16,1-10-27-16,-1 1-9 15,4 9-39-15,-3-4-47 16,-1 4-17-16,4 0-23 0,-3-9-24 15,12 2 0-15,-6-15 21 16</inkml:trace>
  <inkml:trace contextRef="#ctx0" brushRef="#br0" timeOffset="30820">9424 1013 290 0,'16'-27'121'0,"-16"27"-5"0,13-13-13 16,-13 13-7 0,21-18-24-16,-21 18-29 15,25-21-41-15,-5 12-2 16,-3 4 0-16,6 5 0 0,-4 0-1 15,2 15 0-15,-2-2 0 16,-3 7-1-16,-2 9 2 16,-6 4-1-16,0 1 1 15,-8 5-2-15,0 2 2 16,-14 0 0-16,-4 0 0 16,-6-4-1-16,-5-4 0 15,-4-6-2-15,-7-6-2 16,1 0-38-16,1-16-37 15,0-5-21-15,10-9-9 16,4-12-8-16,12-7-11 16,5-16-10-16,20 4 34 15</inkml:trace>
  <inkml:trace contextRef="#ctx0" brushRef="#br0" timeOffset="31117">9874 770 230 0,'-26'18'109'0,"4"9"-6"16,-5-1-9-16,-2 8-3 15,3 5-17-15,1-3-19 16,4 14-16-16,3-4-17 0,12 6-15 15,6-1-6-15,13-2 2 16,14-1-1-16,13-5 1 16,16-7-2-16,13-13-30 15,14-10-87-15,11-13-38 16,-1-22-7-16,6-9-5 16,-19-31-4-16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3:54.899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353 0 332 0,'0'0'130'16,"0"0"-9"-16,0 0-9 16,0 0-20-16,0 0-25 15,0 0-25-15,0 0-41 16,0 0-2-16,-13 20 0 15,13-20 0-15,0 19 1 16,0-19-1-16,0 35 2 16,-6-11-2-16,6 11 0 15,-8 2 1-15,3 8-2 16,-1-2 1-16,-2 7 0 16,1-3 1-16,1-3 0 15,1-3 0-15,5-7-2 0,-6-10-1 16,6-5-13-16,0-19-22 15,0 0-30-15,0 0-36 16,19-4-23-16,-19 4-16 16,11-40-14-16,-3 23-6 15,-8-14 96-15</inkml:trace>
  <inkml:trace contextRef="#ctx0" brushRef="#br0" timeOffset="400">0 242 143 0,'0'0'161'16,"22"0"-23"-16,-2 0-28 16,4 0-19-16,3 11-8 0,5-8-5 15,1-3-22-15,7 12-32 16,0-4-25-16,-1-8 0 15,-7 5-2 1,0-5 3-16,-2 0-4 0,1 0-11 16,-4 0-48-16,3 0-49 15,-1-5-22-15,6 5-22 16,-8-12-6-16,9 12-7 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3:56.542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85 127 132 0,'-8'29'64'16,"8"-29"-3"-16,0 35-3 15,-5-12 5-15,5 12 9 16,0 6 6-16,-8 6-1 16,8 10-7-16,-10 2-8 15,10 8-11-15,-11-4-13 16,3 1-12-16,-1-8-15 16,-1-5-9-16,0-11-1 15,4-11-1-15,6-29-3 16,0 0-1-16,0 0 1 15,0-40-1-15,13-7 0 16,4-14 0-16,1-17 2 0,3-6 0 16,3-1 5-16,-2-2-2 15,-6 17 2-15,2 11 0 16,-7 8-1 0,-1 16 3-16,-4 9-1 0,-6 26 2 15,5-15-3-15,-5 15 0 16,0 0-2-16,0 0 0 15,21 4 0-15,-21-4-3 16,33 5 1-16,-7-5-2 16,4 5 1-16,2 3 1 15,0-4-1-15,-1-4 2 16,-4 9 0-16,-3-2 3 0,-24-7-3 16,22 24 3-16,-22-6-1 15,-9 7-4 1,-12 3 2-16,-6 8-2 15,-7 2 0-15,-1-2-2 16,-4 3 0-16,4-12-4 0,5-3-3 16,6-9 1-16,24-15 7 15,-16 0-1-15,16 0 1 16,24-13-2-16,1 2 5 16,4 1 3-16,6 3 5 15,2 7 0-15,0 0-6 16,-3 17 1-16,-4 2 0 15,-1 5 1-15,-7 12 0 0,-2-5-2 16,-8 7 0 0,-2 0 1-16,-10-4-2 15,5-4 2-15,-5 1 1 16,0-10 2-16,0-21-2 0,-13 23 2 16,13-23-3-16,-30 16-1 15,7-9 1-15,-6 4-1 16,-1-11-3-16,-5 4-1 15,-5-4-2-15,-4 0-3 16,6 0-21-16,3-3-44 16,11-14-36-16,5-2-20 15,3-11-16-15,16-1-16 16,0-12-3-16,20 4 89 0</inkml:trace>
  <inkml:trace contextRef="#ctx0" brushRef="#br0" timeOffset="504">1211 11 354 0,'0'0'123'0,"26"-11"-7"16,-26 11-13-16,0 0-21 16,0 0-18-16,0 0-29 15,0 0-36-15,-21 17-1 16,21-17 1-16,-29 15-3 0,9-6 2 16,-6 0 1-16,-3 0 0 15,0 2 0-15,-4-1 1 16,-2 4 0-16,-4 1 0 15,4-1-1-15,-3 4 1 16,1 9-3-16,2 1-2 16,-2 9 3-16,5 1-1 15,1 5 1-15,6 7 0 16,7 0 3-16,7 5-1 16,11-7 2-16,6 4 3 15,15-10-3-15,10 1 3 16,10-7-3-16,9-9-1 15,9-4-1-15,2-9 0 0,4-14-1 16,-2 0 0-16,-4 0-5 16,-1-18-49-16,-6-3-56 15,-2 0-24 1,-13-13-24-16,3 13-5 0,-16-9-2 16</inkml:trace>
  <inkml:trace contextRef="#ctx0" brushRef="#br0" timeOffset="1188">2023 454 246 0,'25'-15'127'0,"-25"15"-14"16,0 0-13-16,18-17-17 0,-18 17-13 16,0 0-11-16,-32-5-11 15,11 5-27-15,-6 11-25 16,-3-4-1-16,-4 7-1 15,4-1 2-15,-1 3 1 16,7 1-1-16,3-1 2 16,21-16 0-16,-16 26 1 15,16-26 3-15,16 19 1 16,0-10 1-16,8 2-2 0,4 5 3 16,4-3-1-1,1 3-1-15,-1 5-2 16,0 8 0-16,-5-3-3 0,-6 1 3 15,-3 3-1-15,-12-2 0 16,-6 0 0-16,-16-3 0 16,-5-5-2-16,-7-11 0 15,-6 1 1-15,-3-10-2 16,-3 0 0-16,2-11 1 16,3 2-5-16,4-10-36 15,4 2-44-15,11 1-30 16,2-3-15-16,14 19-14 0,-7-22-12 15,7 22 1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6:07.084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0 124 0,'20'0'58'16,"3"13"-2"-16,-4-13-8 15,6 15 0-15,0-7 9 16,2-8 5-16,6 8 4 16,-1-8 3-16,7 0-4 15,0 0-3-15,7 0 0 16,-3-13-15-16,8 13-15 16,-5 0-8-16,2 0-7 15,2 10-6-15,-1-10-5 16,-1 10-4-16,0-2 0 0,0 4-1 15,1-9 1-15,3-3-1 16,-3 0 2-16,5 0-1 16,0 0 1-16,0-13 0 15,2 3-2-15,1 0 1 16,-2 10-2-16,-5-13 2 16,4 13-3-16,-7 0 1 15,-1 0-1-15,-9 11 1 16,0-4 0-16,-5 1 0 15,3 2 0-15,-3-3 0 16,0-7-1-16,7 0 1 16,0 0-1-16,5 0 0 0,4-12 1 15,4 4 0-15,1 6 0 16,2 2 0 0,0 0 0-16,-9 2-1 15,0 8-1-15,-5 2 1 0,-1 5-2 16,-11-5 1-16,1 5 0 15,-4-5 3-15,4-4 0 16,-5-2 1-16,2-6 0 16,3 0-1-16,-2-9 2 15,6-4-2-15,0 3 2 16,-1-3-4-16,3 3 1 16,-4-3-1-16,-4 13 1 0,0-4-1 15,-3 4 0 1,-4 0 1-16,4 6-1 15,-2-6 2-15,-5 10-1 16,10-10 1-16,-1 0-1 16,1 0 1-16,2-12-2 0,0 6 2 15,-3-1 0-15,-2-1-2 16,-4 3 0-16,-21 5-3 16,27 0-2-16,-27 0-2 15,0 0 0-15,0 0 0 16,0 0-1-16,0 18 1 15,0-18 2-15,0 0 1 16,-25 17 3-16,25-17-4 16,0 0-11-16,0 0-25 15,0 0-21-15,0 0-24 16,0 0-27-16,0 0-20 16,0 0-18-16,0 0-7 0,0 0 64 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6:07.085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28 0 89 0,'0'0'40'15,"25"0"-5"1,-25 0-3-16,0 0 17 0,23 7 42 16,-23-7 2-16,0 0 0 15,0 0-4-15,0 22-13 16,0-22-1-16,-22 23-7 16,22-23-24-16,-16 30-39 15,16-7-6-15,-10 5 2 16,10 2-2-16,0 1 1 15,0 4-2-15,0 3 2 16,9-4-1-16,-9 5 1 0,3 6 2 16,-3-4-6-16,0 4 7 15,0-4-6 1,0 4 5-16,-9 0-5 16,4-3 5-16,-2 4-5 0,2-1 3 15,-3-1 1-15,5 4-1 16,3 0 1-16,0-3-1 15,0 2 1-15,0 9-2 16,5-5 2-16,6-1-1 16,-2 3 2-16,0-1-3 15,-4-2 2-15,2 2-1 16,-7 3 2-16,5-7-1 16,-5-4 0-16,0 1 1 0,0 1-2 15,0-5 2-15,0 0-3 16,0-7 3-16,7 0-3 15,-7 1 2 1,6 2-2-16,-6-2 0 0,7-4 2 16,-7 7-2-16,0-2 3 15,0 5-2-15,0 1 1 16,0 1 0-16,9-3 0 16,-9 2-1-16,5-6 2 15,2 2-1-15,-2 2 1 16,4-7-2-16,0 0 2 15,2-4-2-15,-4-2 1 0,0 0-1 16,0 3 0-16,-7-5-2 16,7 1 3-1,-7 0-2-15,0 1 1 16,0 3 0-16,0-2 2 0,0-3-3 16,0 3 2-16,0-3-2 15,0-3 1-15,0-2 0 16,0 1 1-16,0-21-4 15,0 34 3-15,0-34 1 16,0 24-1-16,0-24 2 16,7 33-5-16,-7-33 1 15,0 35 0-15,0-14 3 16,0 2-3-16,0 0 1 16,0 0-1-16,0-2 1 15,0 1 1-15,5 1 1 16,-5 0-1-16,0 2 0 15,0-2 0-15,8-3 0 0,-8 0 1 16,0 1-1-16,0-2 2 16,0-2-2-16,0 2 0 15,5-1 0-15,-5-18 1 16,0 38-2-16,7-17 1 16,-7-3 1-16,0 5-1 15,0 4 0-15,0-1 3 16,-9 1-4-16,9 2 2 15,-7 1 0-15,7-3-2 0,-7 0 2 16,7-5-1 0,0-4-3-16,0-18 2 15,0 28 0-15,0-28 0 16,0 21 2-16,0-21-1 0,0 21-1 16,0-21 1-16,0 21 1 15,0-21 0-15,9 22-1 16,-9-22 1-16,0 20-2 15,0-20 2-15,0 0-3 16,0 20 3-16,0-20-2 16,0 0 0-16,0 18 0 15,0-18 1-15,0 0-1 16,5 20 1-16,-5-20-1 16,0 0 1-16,0 23 1 15,0-23-1-15,0 17 0 16,0-17 0-16,-7 21 1 15,7-21-2-15,0 0 1 0,0 21 0 16,0-21 0-16,0 0 1 16,0 0 0-16,0 0 1 15,0 0 0-15,0 0 0 16,0 0-1-16,0 27 0 16,0-27-1-16,0 28-3 15,0-28 7-15,-7 29-6 16,7-29 7-16,0 0-4 15,0 0-1-15,0 0 0 16,0 0 0-16,0 0 3 16,0 0-7-16,0 0 6 15,0 0-7-15,0 0 8 16,0 0 2-16,0 0 0 0,0 0 3 16,0 0-7-16,0 0 6 15,0 20-2-15,0-20-1 16,0 0-11-16,0 0-3 15,0 0-5-15,0 0-42 16,21-10-35-16,-21 10-26 16,23 0-25-16,-23 0-20 15,18-10-3-15,-18 10 3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9-10-08T17:34:27.487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43 479 0,'0'0'177'0,"0"0"1"15,0 0-104-15,0 0-74 16,0 0-16-16,15 0 0 0,-15 0 5 15,0 0 1-15,0 0-8 16,0 0-54-16,0 0-29 16,13-2-20-16,-13 2-17 15,10-15-23-15,-10 15-6 16,15-26 90-16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6:07.086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0 0 57 0,'0'0'41'0,"0"0"23"15,0 0 20-15,0 0 8 16,0 0 12-16,0 0-5 16,0 0-10-16,0 0-5 15,0 0-21-15,0 0-17 16,0 0-23-16,0 0-3 15,0 0-17-15,0 0-6 16,0 0 6 0,0 0-2-16,0 0 0 15,16 5-5-15,-16-5 6 0,35 0-5 16,-5 8 1-16,4-8 2 16,12 0 1-16,0 7-5 15,13-7 5-15,1 0-3 16,7-7-2-16,-1 7 7 15,-1 0-6-15,4-8 6 16,0 8-4-16,-1 0 2 16,-1 0-1-16,-3 10 1 15,5-10 2-15,0 8-7 16,4-8 8-16,-4 8-9 16,2-8 4-16,-2 0 1 15,3 0-1-15,1 0 0 16,0 10 0-16,-4-10-1 0,-4 7 2 15,4-7 2 1,1 8-2-16,0-8 2 0,0 11-3 16,-1-11 5-1,5 0-5-15,-1 0 1 0,-1 0-1 16,6 0-3-16,-3 0 4 16,1 0 0-16,-2 0 1 15,1-7-3-15,3 7 3 16,1 0 2-16,-2 0-3 15,2 0 1-15,3 0-1 16,-1 0 1-16,4 7-2 16,-1-1 1-16,1-6 0 0,-4 14 1 15,4-10-2-15,-1 4 5 16,-1-8-5 0,0 10 1-16,-1-10 1 15,3 0 0-15,-4 0-1 16,-1 0 0-16,0 0 0 0,-2 0 0 15,0 0 0-15,0 0 0 16,-4 5 1-16,0 4-1 16,1 0 2-16,-1-4-2 15,1-5 0-15,1 0 2 16,0 0-2-16,2 0 0 16,-2 0-1-16,-1-8 2 15,1 8-2-15,-2-10 2 16,2 10-2-16,-1 0 0 0,-4 0 1 15,3 13-2 1,0-13 2-16,4 10-1 16,0-2 1-16,-1-8-2 0,2 7 2 15,-1-7 1-15,2-7 1 16,2 7 1-16,-5-13-3 16,-2 8 0-16,-2-4 1 15,1 3 1-15,-1 6-2 16,-3 0 2-16,0 0-3 15,-3 10 1-15,2-3 1 16,-2-1 2-16,2 0-2 16,1 5 0-16,-3-11 0 15,-3 6-2-15,3-6 2 16,-1 0 0-16,-4 0 3 16,3-6-5-16,-5 6 2 15,1-13-1-15,2 13 3 0,-2-8-2 16,-1 8-1-16,4 0 0 15,-2 0-1-15,3 0 3 16,1 0-2-16,1 10 3 16,2-10-3-16,0 0 2 15,0 0 0-15,0 0-2 16,1 0 0-16,-3-10 1 16,2 10-1-16,-2-9 0 15,1 9 2-15,-5-13-1 16,5 13 4-16,-1 8-4 15,0-1 4-15,4 0-4 16,-2-1 0-16,2 4 2 16,2-5-5-16,5 1 3 0,0-6-4 15,-4 0 3-15,2 0-1 16,-3 0 5-16,0 0-3 16,3 0-1-16,-5 0 1 15,-2 0-2-15,2 6 1 16,0-6 0-16,3 11 1 15,0-11-2-15,-3 6 3 16,2-6-2-16,0 0 3 16,-2 9-2-16,-1-9 0 15,0 0 0-15,-1 0-2 16,-2 0 0-16,2 0 2 16,0 0 1-16,-2 0-5 15,3 0 6-15,-5 0-3 0,4 0-1 16,-1 0 2-16,-3 0-1 15,-3 0-2-15,0-9 0 16,-3 9 3-16,-1 0-4 16,-1 0 5-16,-4-6-4 15,-5 6 5-15,-2-5-4 16,-4 5 2-16,-6 0 0 16,-6 0-3-16,-9 0-58 15,-21 0-61-15,30 0-27 16,-30 0-18-16,0 0 1 15,0 0-7-15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6:07.0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9 857 28 0,'0'0'20'15,"0"0"-2"-15,0 47 0 16,0-47 1-16,0 0 0 16,0 0-3-16,0 43 1 15,0-43-2-15,0 0-2 16,0 0-3-16,0 0-1 16,0 0-5-16,0 0 1 15,0 44-1-15,0-44 0 0,0 0-3 16,0 0 2-16,0 45-1 15,0-45 0-15,0 0-1 16,0 49-1-16,0-49 0 16,0 0 1-16,-9 51 0 15,9-51 0-15,0 0 2 16,0 52-2-16,0-52 1 16,0 0 1-16,0 47-1 15,0-47-1-15,0 0 1 16,0 35-1-16,0-35-1 15,0 0 0-15,0 65 0 16,0-65 0-16,0 0 1 16,0 54 0-16,0-54 0 0,0 0 1 15,9 53 1-15,-9-53 0 16,0 0 0-16,0 52 0 16,0-52-1-16,0 0-1 15,3 55 0-15,-3-55 0 16,0 0-1-16,0 52-1 15,0-52 1-15,0 0-1 16,0 51 1-16,0-51 1 16,0 0-1-16,0 43 1 15,0-43 0-15,0 0 1 16,0 0 0-16,0 46 1 16,0-46 2-16,0 0 0 15,11 50 1-15,-11-50 1 0,0 0 0 16,9 40-1-16,-9-40 0 15,0 0 0 1,12 44-2-16,-12-44-1 0,0 0 1 16,12 43-2-16,-12-43 1 15,0 0-1-15,11 42 1 16,-11-42 0-16,0 0 1 16,11 49 1-16,-11-49-2 15,0 0 0-15,0 47 1 16,0-47-1-16,0 0 0 15,10 45 0-15,-10-45-2 16,0 0 0-16,0 0 1 16,13 51 1-16,-13-51-1 0,0 0 2 15,0 0 1-15,0 0 2 16,16 34 2-16,-16-34-1 16,0 0 1-16,0 0-2 15,0 0-1-15,0 0-2 16,0 0-1-16,0 0-1 15,0 0-2-15,0 0 0 16,19 0 3-16,-19 0 2 16,0 0 5-16,0 0 4 15,20 0 6-15,-20 0 14 16,0 0 6-16,0 0 2 16,19 0 0-16,-19 0-3 15,0 0-4-15,0 0-5 0,0 0-7 16,21-34-11-16,-21 34-5 15,0 0 2 1,0 0-1-16,0 0 0 16,15-51 3-16,-15 51 0 0,0 0-1 15,17-51 0-15,-17 51-3 16,11-52-6-16,-11 52 1 16,9-44-2-16,-9 44 1 15,7-50-1-15,-7 50 1 16,7-51 0-16,-7 51 0 15,5-60 0-15,-5 60 1 16,0-76-1-16,0 76-1 0,7-67 0 16,-7 20 0-1,0 47-1-15,0-80 0 16,0 44-1-16,6-9 3 16,-6 5-2-16,0-5 0 0,0 45 1 15,0-71 0-15,0 71-1 16,0-80 2-16,0 80-1 15,0-63 0-15,0 63-1 16,0-85 1-16,0 85 2 16,0-73-2-16,0 35 1 15,0-7-6-15,0 0 5 16,0-6-5-16,0 6 4 16,7 1-4-16,-7 44 4 0,0-65-5 15,0 65 4 1,7-51 2-16,-7 51-1 15,0-43 2-15,0 43 0 16,0 0-1-16,7-56 1 0,-7 56 0 16,0 0-1-16,9-51 0 15,-9 51 1-15,0 0-2 0,0 0 0 16,0 0 1-16,0 0-3 0,0 0 1 16,0 0 1-16,0 0-1 15,0 0-1-15,19-20 2 16,-19 20 0-16,0 0 2 15,0 0-1-15,20 0 1 16,-20 0 0-16,0 0 0 16,21 0-2-16,-21 0 1 15,0 0-2-15,0 0 0 16,0 0 0-16,0 0 0 16,21 38-1-16,-21-38 1 15,0 0 0-15,0 0 0 16,0 0 1-16,22 51-1 15,-22-51-1-15,0 0 0 0,12 52 1 16,-12-52 0-16,11 49 1 16,-11-49 0-16,0 49 1 15,0-49 5-15,5 51-4 16,-5-51 4-16,0 63-5 16,0-63 5-16,7 55-6 15,-7-55 4-15,0 56-5 16,0-56 0-16,0 58-1 15,0-58 1-15,0 49 2 16,0-49-2-16,0 45 2 16,0-45-1-16,11 56 1 15,-11-56-1-15,0 56 2 16,0-56-1-16,5 76 1 0,-5-76-1 16,0 67 0-16,0-67 0 15,0 71 1-15,0-71-1 16,0 69 1-16,0-69-2 15,0 52 0-15,0-52 1 16,0 0-1 0,0 58 0-1,0-58 0-15,0 0 3 16,0 51-2-16,0-51-1 16,11 40 1-16,-11-40 0 0,10 52 1 15,-10-52-1 1,14 51 0-16,-14-51-2 15,18 56 1-15,-18-56 2 16,13 51-1-16,-13-51 0 0,19 51 1 16,-19-51 0-16,18 43 0 15,-18-43 0-15,0 0 1 16,28 40-1-16,-28-40 3 16,0 0 2-16,27 18-2 15,-27-18 2-15,19 0 0 16,-19 0-1-16,20-11 2 15,-20 11 0-15,21-38-1 0,-21 38-3 16,19-43 1-16,-19 43-2 16,16-60-1-1,-7 13 0-15,-9 3-1 16,11-14 0-16,-11-3-1 16,5-10 0-16,-5 4-1 0,0-18 2 15,0 22 0-15,0-8 0 16,0 2-1-16,-5 6 1 15,5 7 0-15,0 1 1 16,-9 3-2-16,9 14 2 16,0-11-1-16,0 49-4 15,-5-69 5-15,5 69-6 16,0-51 6-16,0 51-7 0,0 0 7 16,0-43-7-1,0 43 5-15,0 0 0 16,0 0 0-16,0-67-1 15,0 67 2-15,0 0 0 0,17-53 0 16,-17 53 0-16,0 0 0 16,22-58 0-16,-22 58 1 15,0 0-1-15,23-23-2 16,-23 23 2-16,0 0-1 16,24-29 1-16,-24 29 0 15,0 0 0-15,22-29 0 16,-22 29 1-16,0 0-2 15,0 0 2-15,21-27-3 16,-21 27-3-16,0 0-1 16,0 0 0-16,5 43 1 15,-5-43-2-15,7 42 1 16,-7-42-1-16,0 0 4 0,16 61 2 16,-16-61 3-16,0 0-1 15,27 13 1-15,-27-13 2 16,0 0-2-16,19 18-1 15,-19-18-1-15,0 0-2 16,18 58-2-16,-18-58 6 16,0 76-6-16,5-25 3 15,-5 7-1-15,0 2 4 16,0 1-2-16,0-5 4 16,0-5-3-16,0-6-3 15,0 4 3-15,0-49-1 16,8 64-1-16,-8-64 1 15,8 56-2-15,-8-56 2 0,7 52-1 16,-7-52 3-16,9 67-2 16,-9-67 0-16,0 69 1 15,0-22-2-15,0-5 1 16,0-42 0-16,0 60 1 16,0-60-1-16,0 52 2 15,0-52-1-15,0 0-1 16,0 0 2-16,0 0-1 15,13 44 0-15,-13-44 0 16,0 0 0-16,0 0-1 16,23 43 0-16,-23-43 1 15,0 0-2-15,21 53 1 16,-21-53 1-16,0 0 1 0,23 45 4 16,-23-45 0-16,23-25 1 15,-23 25 0 1,34-64 1-16,-15 12 0 15,-1 1-2-15,3-5-2 0,-5 7-2 16,2 4-1-16,-4 1 0 16,-14 44-2-16,18-63 2 15,-18 63-3-15,5-44 4 16,-5 44-3-16,0-41 2 16,0 41-1-16,-5-55 0 15,5 55 0-15,-7-74 0 16,7 34 0-16,0-5 1 15,0 0-1-15,0-1-1 16,0-1 1-16,0 47 1 16,7-74-2-16,-7 74 1 15,0-69 1-15,0 69 1 16,0-56-1-16,0 56-5 0,0-74 4 16,0 74-6-16,0-71 6 15,0 71-5-15,0-58 2 16,0 58-3-16,0-56 6 15,0 56 0-15,0 0 1 16,12-51-1-16,-12 51 1 16,0 0 0-16,14-52 1 15,-14 52-2-15,0 0-1 0,23-44 1 16,-23 44-1-16,20-34 0 16,-20 34 0-1,19-11 0-15,-19 11-1 16,20 0 1-16,-20 0 0 0,19 0-1 15,-19 0-2-15,18 0 0 16,-18 0 0-16,0 0-2 16,23 31 0-16,-23-31 0 15,18 45 0-15,-18-45-1 16,14 71 3-16,-5-22 0 16,-2 3 1-16,0 6 7 15,0 2-5-15,-7 12 5 16,7-19-4-16,-7 5 5 15,9-6-5-15,-9-6 4 16,0-1-4-16,0 0-1 16,0-45 2-16,4 67-2 15,-4-20 1-15,0-5-1 0,8 5 2 16,-8 4-2-16,4 5 1 16,-4 4 0-16,7 1-1 15,-7 10 1-15,7-15 1 16,-1-2 0-16,-6-8 0 15,10-1 0-15,-10-45 1 16,14 58-1-16,-14-58 1 16,0 0 0-16,23 38 1 15,-23-38 0-15,0 0 0 16,25 0 0-16,-25 0-1 16,20 0 0-16,-20 0 0 15,23 0-3-15,-23 0 2 16,19-25-1-16,-19 25 2 0,18-13 1 15,-18 13 1-15,23-38 1 16,-23 38-1-16,25-47 1 16,-25 47-1-16,21-62 0 15,-21 62-2-15,18-56 0 16,-18 56-2-16,10-69 1 16,-10 69-1-16,0-81 1 15,0 34-1-15,0-4 1 16,0-5-2-16,0 0 2 15,0 1-2-15,-7-8 2 16,7 1-1-16,0 8 0 16,0-11 0-16,0 5-5 15,0-5 4-15,0 5-4 0,7 9 5 16,-7 6-8-16,0-11 7 16,0 56-5-1,6-51 6-15,-6 51-1 0,0 0 1 16,0 0 1-16,0-45-2 15,0 45 3-15,0 0-1 16,0 0-2-16,0 0 2 16,0 0-1-16,28 0 0 15,-28 0 0-15,28 0 2 16,-28 0-2-16,38-18 0 16,-17-2 1-16,-2 20-2 15,3-13 0-15,-5 13-2 16,-17 0-4-16,29 0-1 0,-29 0 0 15,0 0 1-15,19 29-2 16,-19-29 2-16,0 36-1 16,0-36 3-1,0 60 9-15,0-60-6 0,0 78 7 16,9-27-6-16,-5-6 5 16,3 6-5-16,1 1 6 15,3 4-5-15,0-7-1 16,-2 6 2-16,1 8-1 15,-1-12 0-15,-2 5-1 16,-2 0 1-16,-5 6 1 16,0-10 0-16,8-1 1 0,-8-6 0 15,0 6-2-15,0-2 1 16,0 0 0-16,0 1 0 16,0-4-2-16,0-3 2 15,5-1-3 1,-5-42 3-16,11 61 2 0,-11-61 2 15,0 0 0-15,23 13 1 16,-23-13 0-16,19-13 0 16,-19 13 0-16,21-38-2 15,-21 38-1-15,18-41 0 16,-18 41 0-16,18-33-2 16,-18 33 1-16,16-67 0 15,-16 67 0-15,19-67-1 0,-14 20 0 16,6 0-2-16,-4-4 2 15,0-1-1 1,0 8 2-16,0-5-1 16,-7 2 0-16,9 4-1 0,-9 1 1 15,9 2 0-15,-9-3 0 16,7 1-2-16,-7-5 2 16,0-2-3-16,0 49 3 15,0-72-1-15,0 72-7 16,0-78 7-16,0 78-6 15,-7-64 5-15,7 64-5 16,0-81 5-16,0 81-5 16,0-69 6-16,0 27 1 15,11-1-1-15,-11 43 0 16,12-76 0-16,-12 76 0 16,9-60-1-16,-9 60 1 15,0 0-1-15,16-45 0 0,-16 45 0 16,0 0 1-16,0 0-1 15,0 0 1-15,27-22 0 16,-27 22-1-16,0 0 0 16,23 0-4-16,-23 0 0 15,0 0-2-15,24 31 1 16,-24-31-1-16,13 52 0 16,-13-52 0-16,10 69 1 15,-10-69 2-15,6 62 3 0,-6-62 0 16,7 70 0-16,-7-70 1 15,5 55-1-15,-5-55 8 16,9 61-7 0,-9-61 6-16,12 60-4 0,-12-60 4 15,11 80-5-15,-11-80 4 16,12 70-3-16,-3-30-2 16,-9-40 1-16,15 87-2 15,-7-43 2-15,-8 3-1 16,11-11 1-16,-11 13-1 15,5 0 1-15,-5 3 0 16,0-1-1-16,0 11 0 16,0-12 0-16,0 8-2 15,7-9 2-15,-7 2 2 16,9-2-1-16,-3-9-1 16,-6-40 4-16,23 52 1 15,-23-52 0-15,35 13 0 0,-15-13 2 16,3-13-3-16,0-16 1 15,0 11 1-15,1-16-2 16,-2 12-3-16,-1-7 1 16,-21 29-1-16,30-49 0 15,-30 49 1-15,23-49-1 16,-23 49 0-16,13-69-1 16,-13 24 2-16,8-11-1 15,-8-18 1-15,0-13-1 16,0 0-7-16,0-18 6 15,0 9-6-15,0 5 5 16,-5 6-6-16,5 11 8 16,0 7-8-16,0 25 9 0,0 42-3 15,0-51 1-15,0 51 0 16,0 0-1-16,7-52 1 16,-7 52-2-1,0 0 3-15,18-60-4 0,-18 60 1 16,0 0 2-16,25-51-1 15,-25 51-1-15,0 0 0 16,19-14-1-16,-19 14-1 16,0 0 1-16,0 0 0 15,0 0 1-15,0 0 1 16,23 16 1-16,-23-16 0 16,0 0 0-16,23 0 1 0,-23 0-2 15,18 0-3-15,-18 0 0 16,21 44 0-1,-21-44 0-15,14 63 0 16,-14-63 1-16,13 74-1 0,-13-74 4 16,12 62 0-16,-12-62 1 15,9 49-1-15,-9-49 1 16,0 0-1-16,12 61 0 16,-12-61 5-16,0 53-6 15,0-53 6-15,8 92-6 16,-8-43 5-16,0 18-5 15,-8 2 7-15,8-9-6 16,-7 3-1-16,7-10 1 0,-7 12 0 16,7-14 0-1,0-51 0-15,0 67 1 16,0-67-2-16,0 52 2 16,0-52 0-16,9 56 1 0,-9-56-2 15,14 62 3-15,-14-62-2 16,22 76 0-16,-10-34 1 15,-12-42 0-15,27 65 1 16,-27-65 1-16,31 38 2 16,-11-38-2-16,-1-27 2 15,3 5-1-15,1-27 1 16,2 2-3-16,-4-13 1 16,2 4-3-16,-2 5 0 0,-5 1-2 15,0-1 1 1,-5 9 0-16,-4-7-1 15,-7-1 1-15,9-12-2 16,-9-7 1-16,0 8-5 0,0-19 5 16,0 18-5-16,0-3 4 15,0-9-3-15,0 21 5 16,0 1-4-16,-6 10 5 16,6 42-1-16,0-69-2 15,0 19-2-15,0-3-7 16,0 28-2-16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6:07.0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0 473 631 390,'0'20'-149'0,"0"-20"-18"16,32 0-2-16,-24-20 71 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6:07.081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3392 828 133 0,'0'0'57'0,"0"0"-1"15,0 0 0-15,-9 19-1 16,9-19-3-16,0 0-4 15,0 0-3-15,-23 20-5 16,23-20 0-16,-21 7 2 16,21-7 4-16,-25 13-3 15,25-13-4-15,-23 5-5 16,23-5-6-16,-21 0-6 16,21 0-6-16,0 0-7 15,-22-10-10-15,22 10-4 16,0 0 0-16,-10-30 2 15,10 30-1-15,-5-15 3 0,5 15 1 16,0 0 0-16,-18-28 0 16,18 28 1-16,0 0-1 15,-6-15-3 1,6 15 1-16,0 0-1 0,0-23 1 16,0 23 0-16,0-29 0 15,0 29 0-15,0-29 2 16,0 11 1-16,0 18 0 15,-10-33 1-15,10 33-1 16,0-33 1-16,0 33-2 16,-13-27 1-16,13 27-2 15,0-24 3-15,0 24-3 16,-15-21 1-16,15 21-1 0,-8-23 0 16,8 23 1-1,-10-20 0-15,10 20-1 16,-9-23 0-16,9 23 1 15,-4-28 0-15,4 28-1 0,-8-30 1 16,8 30-1-16,-6-33 1 16,6 33 1-16,-7-25 0 15,7 25-1-15,-7-29 2 16,7 29-1-16,-7-29 0 16,7 29 1-16,-11-25-2 15,11 25 0-15,-9-25 0 16,9 25 0-16,-3-23-4 15,3 23 5-15,0-20-6 0,0 20 4 16,0-26-3 0,0 26 3-16,0 0-5 15,0 0 5-15,-9-23 0 16,9 23-2-16,0 0 1 0,0 0 0 16,0 0 1-16,0 0 1 15,0 0 0-15,0 0-1 16,0 0 2-16,0-23-1 15,0 23 2-15,0 0-1 16,0-24-1-16,0 24 1 16,0 0-1-16,0 0-2 15,0 0-1-15,0 0 0 16,0 0 0-16,0 0 0 16,0 0 1-16,0 0-2 15,0 0 1-15,0 0 2 16,0 0 0-16,0 0 1 15,0 0-1-15,0 0 0 16,0 0 1-16,0 0 0 16,-21-23 1-16,21 23-2 15,0 0 3-15,0 0-1 16,0 0 2-16,-9-20-1 0,9 20-1 16,0 0-1-16,0 0 0 15,0 0 0-15,0 0-1 16,0 0 1-16,-18-19-1 15,18 19 0-15,0 0 0 16,0 0 1-16,0 0-1 16,0 0 0-16,0 0 1 15,0 0-1-15,0 0 0 16,0 0 0-16,0 0-1 16,0 0 2-16,0 0 0 15,0 0 0-15,0 0 0 16,-19 4-1-16,19-4 0 0,0 0 1 15,0 0 2-15,0 0-1 16,0 0-1-16,0 0 1 16,0 0 0-16,0 0 0 15,0 0-1-15,0 0 0 16,0 0-1-16,0 0 1 16,0 0-1-16,0 0 0 15,0 0 0-15,0 0 0 16,0 0 1-16,0 0-1 15,0 0 1-15,0 0 1 16,0 0 0-16,0 0-1 16,0 0 0-16,-16 0 0 15,16 0 0-15,0 0 1 0,0 0-1 16,0 0-1-16,0 0-1 16,0 0 3-16,0 0-1 15,0 0 0 1,0 0 0-16,0 0 0 0,0 0 0 15,0 0-1-15,0 0 2 16,0 0-2-16,0 0 1 16,0 0-1-16,0 0 1 15,-21 0 0-15,21 0-1 16,0 0 1-16,0 0 0 16,0 0 1-16,0 0 1 15,0 0 1-15,0 0-2 16,0 0 1-16,0 0 1 0,0 0-2 15,0 0 1-15,0 0-2 16,-20-8-1-16,20 8 0 16,0 0 0-1,-21 0 0-15,21 0 1 0,0 0-1 16,-20 0 1-16,20 0-2 16,0 0 2-16,-23 4-2 15,23-4 2-15,0 0 0 16,0 0 0-16,0 0 0 15,0 0-1-15,-19 0 2 16,19 0-1-16,0 0 1 16,0 0-1-16,0 0 1 15,0 0-1-15,-23 21 1 0,23-21 1 16,0 0-3 0,-22 12 2-16,22-12-1 15,0 0 0-15,-15 11-1 16,15-11 1-16,0 0 0 0,0 0-2 15,0 0 3-15,0 0-1 16,0 0-1-16,-22 20 1 16,22-20 1-16,0 0 0 15,0 0 1-15,-12 26-1 16,12-26 2-16,-7 20-3 16,7-20 4-16,-11 25 2 15,11-25-4-15,-12 23 4 16,12-23-5-16,-7 20 4 0,7-20-6 15,0 0 7 1,-9 23-7-16,9-23 1 16,0 0 0-16,0 21-1 15,0-21 1-15,0 0 1 0,0 19-1 16,0-19 0-16,0 0 1 16,-7 25 0-16,7-25-1 15,0 22 0-15,0-22 0 16,-7 19 0-16,7-19 0 15,0 22 0-15,0-22-1 16,0 0 0-16,-7 23 1 16,7-23-1-16,0 0 1 15,0 18 0-15,0-18 0 16,0 0 0-16,0 0 1 16,0 23 0-16,0-23 0 15,0 0 0-15,0 27-1 0,0-27 0 16,-11 23 0-16,11-23 0 15,-5 23 0-15,5-23-1 16,-11 23 2-16,11-23-2 16,0 0 2-16,-7 25-2 15,7-25 1-15,0 0 1 16,-5 21-1-16,5-21 1 16,0 0-1-16,0 22 0 15,0-22 1-15,0 0 0 16,-11 21-1-16,11-21-1 15,0 19 1-15,0-19-2 16,-9 22 2-16,9-22 0 16,0 24 0-16,0-24-1 0,-11 27 2 15,11-27-1-15,0 22 0 16,0-22-1-16,0 0 1 16,-10 23-1-16,10-23 2 15,0 0-2-15,-6 25 0 16,6-25 1-16,0 0 0 15,-7 31 1-15,7-31-1 16,0 0 0-16,0 0 0 16,0 18 0-16,0-18 1 15,0 0-1-15,0 0 1 16,-10 19-1-16,10-19 0 16,0 0 0-16,0 0 1 15,-6 23-1-15,6-23 0 0,0 0 1 16,0 0-1-16,-10 20 0 15,10-20 0-15,0 0 0 16,0 0 0 0,0 0 0-16,0 0-1 0,-13 19 0 15,13-19 1-15,0 0 0 16,0 0 0-16,0 0 0 16,0 0 1-16,0 0 0 15,0 0 1-15,0 0 0 16,0 0 0-16,0 0 0 15,-17 21-1-15,17-21 1 16,0 0-3-16,0 0 2 16,0 0-2-16,-23 15 0 0,23-15-1 15,0 0 0-15,0 0 2 16,0 0-1-16,-18 14 1 16,18-14-1-1,0 0 0-15,0 0 2 0,0 0-1 16,0 0 1-16,-23 13-1 15,23-13 1-15,0 0 1 16,0 0-1-16,-23 9 0 16,23-9 1-16,0 0-1 0,-21 0 0 15,21 0-2-15,-20 0 2 16,20 0-3-16,0 0 0 16,-25-8 1-1,25 8-3-15,0 0 1 0,-21-14-1 16,21 14 2-16,0 0-1 15,-16-10 0-15,16 10 2 16,0 0-1-16,0 0 2 16,-25-19 0-16,25 19 0 15,0 0-1-15,-21-21 0 16,21 21 0-16,0 0 1 16,-21-24-1-16,21 24 0 0,0 0 1 15,-20-22 1-15,20 22-3 16,0 0 4-1,-12-22-1-15,12 22 2 16,0 0 0-16,-11-21 0 16,11 21 0-16,0 0-1 0,-5-23 2 15,5 23-2-15,0-20 0 16,0 20-2-16,-9-21-1 16,9 21 1-16,0 0 0 15,-3-22 0-15,3 22-1 16,0 0 1-16,0-23 0 15,0 23 1-15,0 0-1 16,-9-25 1-16,9 25-2 0,0-23 1 16,0 23 2-16,0-27-2 15,0 27 0 1,0-36 1-16,0 36-2 16,0-30 1-16,0 30 0 0,0-28 1 15,0 28-3-15,0-20 3 16,0 20-1-16,0 0 1 15,-11-23-1-15,11 23 1 16,0 0-1-16,-11-20 0 16,11 20 1-16,0 0 0 15,0-23-1-15,0 23-1 16,-10-18-1-16,10 18 2 16,0-22 0-16,0 22 1 15,-6-20-1-15,6 20 0 16,-8-26 0-16,8 26 2 15,-9-25 0-15,9 25-2 16,-11-33 1-16,11 33-9 0,-7-28 8 16,7 28 0-16,-9-27-1 15,9 27 1-15,-9-22 0 16,9 22 2-16,0 0-2 16,-5-20 8-16,5 20-8 15,0 0-6-15,0 0 7 16,-18-18-8-16,18 18 7 15,0 0-7-15,-10-22 3 16,10 22-3-16,0 0 4 16,-13-23 3-16,13 23-3 15,0 0 3-15,-10-21 0 16,10 21 1-16,0 0 1 16,0 0 0-16,-7-23-2 15,7 23 2-15,0 0 0 16,-11-19-1-16,11 19-3 15,0 0 2-15,0 0-2 16,-12-17 1-16,12 17 1 0,0 0 0 16,0 0-2-16,0 0 2 15,-20-23 0-15,20 23 0 16,0 0-1 0,0 0 1-16,-14-20 0 0,14 20 0 15,0 0 0-15,0 0 0 16,-13-22-1-16,13 22 2 15,0 0-2-15,0 0 1 16,0 0-1-16,0 0 0 16,0 0 1-16,0 0 0 15,-10-17 0-15,10 17-1 16,0 0 2-16,0 0-2 16,0 0 0-16,0 0 0 0,0 0-1 15,0 0 2 1,0 0-2-16,-23-13 0 15,23 13 0-15,0 0 1 16,0 0 0-16,-21-6 1 0,21 6-1 16,0 0 0-16,0 0-1 15,0 0 1-15,0 0 0 16,-20 0 1-16,20 0-1 16,0 0 1-16,0 0 0 15,0 0 0-15,-18 22 1 16,18-22-1-16,0 0 1 15,0 0 0-15,-23 14 2 16,23-14-1-16,0 0 0 0,0 0 0 16,-19 13 0-1,19-13-1-15,0 0 0 16,0 0-1-16,0 0 1 16,-16 23-2-16,16-23-1 0,0 0 2 15,-16 20 0-15,16-20 0 16,0 0 0-16,-14 22 0 15,14-22 1-15,0 0-1 16,0 0 2-16,-14 21-1 16,14-21-1-16,0 0 0 15,0 0 1-15,-9 25-2 16,9-25 3-16,-9 25 4 16,9-25-5-16,-7 28 5 15,7-28-3-15,-11 18 3 16,11-18-5-16,-7 19 6 15,7-19-6-15,0 0-1 16,-5 24 1-16,5-24-2 0,0 20 2 16,0-20-1-16,-9 19 1 15,9-19-3-15,0 21 3 16,0-21-2-16,0 20 0 16,0-20 1-16,0 20-1 15,0-20 1-15,0 23 0 16,0-23 1-16,0 28-1 15,0-28 0-15,0 35 2 16,0-20-2-16,-9 4 0 16,9 3 0-16,0-22 0 15,-16 28 1-15,16-28 0 16,-12 27-2-16,12-27 0 0,-11 18 1 16,11-18 0-16,0 0-1 15,0 27 0-15,0-27-1 16,0 0 0-16,0 22 2 15,0-22-1-15,0 0 1 16,5 21 0-16,-5-21-1 16,0 0 3-16,0 25-1 15,0-25 0-15,-5 15-1 16,5-15 1-16,-11 26-1 16,11-26 1-16,-16 19-1 15,16-19 0-15,0 0-1 16,-19 23 0-16,19-23 0 15,0 0 0-15,0 0 1 0,0 0-1 16,0 0 1-16,0 0-1 16,0 0 0-16,0 0 3 15,0 0-1 1,-20 17 0-16,20-17-1 0,0 0 0 16,0 0 0-16,-23 22 2 15,23-22-1-15,0 0-2 16,-16 15 2-16,16-15 0 15,0 0-2-15,0 0 1 16,0 0 1-16,0 0-2 16,0 0 0-16,0 0-1 15,0 0 1-15,-21 0 0 16,21 0 1-16,0 0 1 0,0 0-2 16,0 0 1-16,-23 0 1 15,23 0-1 1,0 0 0-16,0 0 0 15,-21 7-1-15,21-7-1 0,0 0 2 16,0 0-1-16,0 0 0 16,0 0 0-16,0 0-1 15,0 0 1-15,0 0 0 16,0 0 1-16,0 0-1 16,0 0 0-16,0 0 0 15,-21-12 0-15,21 12 1 16,0 0 0-16,-18-15-1 15,18 15 1-15,-21-13 0 0,21 13 0 16,-20-5 0 0,20 5 1-16,0 0-2 15,-23-8 1-15,23 8 0 16,0 0-1-16,0 0 2 0,-5-18-1 16,5 18 2-16,0 0-2 15,-9-25 1-15,9 25 0 16,-5-20 0-16,5 20-1 15,0 0 1-15,-16-23-1 16,16 23 1-16,0 0-1 16,-16-20 0-16,16 20 0 15,0 0 1-15,-20-20-2 16,20 20 1-16,0 0 0 0,-17-23-1 16,17 23 1-1,0 0 0-15,-20-22 0 16,20 22 0-16,0 0 0 15,-12-18 0-15,12 18 0 0,0 0 0 16,0 0 0-16,0 0 0 16,-20-22 0-16,20 22-1 15,0 0 0-15,-12-20 1 16,12 20 0-16,-11-16 1 16,11 16-1-16,-12-21 0 15,12 21-1-15,-13-22 3 16,13 22-1-16,-12-20-2 15,12 20 1-15,-9-21 0 16,9 21-1-16,-7-19 1 16,7 19 0-16,0 0-1 15,-9-23 1-15,9 23 1 0,0 0 0 16,-7-21 1-16,7 21 0 16,0 0 0-16,-11-19-1 15,11 19 1-15,0 0-1 16,-16-27 0-16,16 27-2 15,-12-18 2-15,12 18-3 16,0 0 1-16,-18-25 0 16,18 25 1-16,-5-19-2 15,5 19-5-15,0 0 6 16,0-24-6-16,0 24 6 16,0-21-6-16,0 21 7 15,0-24-6-15,0 24 4 16,0-21 2-16,0 21-2 0,-7-19 3 15,7 19-4-15,0 0 4 16,-7-23-5-16,7 23 5 16,0 0-2-16,0 0 1 15,0 0 0-15,-9-21 0 16,9 21-1-16,0 0 2 16,0 0-2-16,0-23 1 15,0 23 0-15,0 0 1 16,0-19-2-16,0 19 1 15,0 0 1-15,0 0 0 16,0 0 4-16,-9-19-4 16,9 19 0-16,0 0 1 15,0 0 0-15,0 0-1 0,-23-14-1 16,23 14-1-16,0 0-2 16,-23-17 2-16,23 17 0 15,0 0-1-15,-23-14 1 16,23 14 0-16,0 0-1 15,0 0 0-15,0 0 3 16,0 0-1-16,-18 0 0 16,18 0 0-16,0 0-1 15,0 0 1-15,0 0 1 16,-23 8-1-16,23-8-1 16,0 0 1-16,0 0-1 15,-23 0 1-15,23 0 0 16,0 0 0-16,0 0 0 0,-17 0-1 15,17 0 1-15,0 0-1 16,0 0 1-16,0 0-1 16,0 0 0-1,0 0 2-15,0 0 0 0,0 0 0 16,0 0-1-16,0 0 0 16,0 0 0-16,0 0 0 15,0 0 1-15,-24 9-2 16,24-9 1-16,0 0 1 15,-21 0 1-15,21 0 0 16,0 0-2-16,-23 8 1 16,23-8 0-16,0 0-1 15,0 0 0-15,0 0-1 0,0 0 0 16,0 0 1 0,0 0 1-16,0 0 0 15,0 0-1-15,0 0 2 16,0 0 0-16,0 0-1 0,-19 10 0 15,19-10-1-15,0 0 0 16,-20 19 0-16,20-19 0 16,-19 16 0-16,19-16 0 15,0 0-1-15,-23 13 1 16,23-13-1-16,0 0 1 16,-14 20 0-16,14-20 0 15,0 0 0-15,0 18 0 0,0-18-1 16,0 0 2-1,0 28-2-15,0-28 2 16,-8 22 6-16,8-22-4 16,0 28 4-16,0-28-5 15,-12 27 4-15,12-27-3 0,-7 27 4 16,7-27-6-16,-7 22-2 16,7-22 1-16,0 0 0 15,-5 23 1-15,5-23 1 16,0 0-1-16,0 0-1 15,0 19 2-15,0-19-1 16,0 0 0-16,0 0 0 16,0 23-1-16,0-23 0 15,0 0 0-15,0 20 0 16,0-20 0-16,0 0-1 16,-11 24 0-16,11-24 0 15,-7 19 1-15,7-19 1 0,0 0-1 16,-9 23-1-16,9-23 1 15,0 0 0-15,0 0-1 16,-7 21 0-16,7-21 2 16,0 0-2-16,0 0 1 15,-9 16 0-15,9-16-1 16,0 0 1-16,-9 23 0 16,9-23 0-16,0 0-1 15,-7 18 2-15,7-18-2 0,0 0 1 16,0 0 1-16,0 0 0 15,0 0-1-15,0 0 1 16,0 0-1-16,-14 21-1 16,14-21 1-16,0 0-1 15,0 0-1-15,-13 20 2 16,13-20 0-16,-10 21 0 16,10-21 0-16,-9 22 0 15,9-22 1-15,-14 17-1 0,14-17 2 16,0 0-2-16,-20 23 1 15,20-23-2-15,0 0 1 16,-17 19-1-16,17-19 1 16,0 0-1-16,0 0 0 15,-18 16 0-15,18-16-1 16,0 0 2-16,0 0-2 16,0 0 2-16,0 0-1 15,0 0 1-15,-11 21 0 16,11-21 1-16,0 0-1 15,0 0 0-15,0 0 1 16,-7 22-1-16,7-22 1 16,0 0-2-16,0 0 1 0,-9 20 0 15,9-20 0-15,0 0-1 16,-7 21 1-16,7-21 0 16,0 0-1-16,-7 22 2 15,7-22-1-15,0 0 0 16,0 0 0-16,-5 18 0 15,5-18 0-15,0 0 0 16,0 0 0-16,0 0 1 16,0 0-2-16,-11 19 1 15,11-19 1-15,0 0-1 16,0 0 1-16,0 0-1 16,-19 8 1-16,19-8-1 0,0 0 0 15,0 0 0-15,0 0-1 16,0 0 0-16,-20 11 1 15,20-11 0-15,0 0 0 16,0 0 1-16,0 0-2 16,-19 0 1-16,19 0 1 15,0 0-1-15,0 0 1 16,-23 8 0-16,23-8 0 16,-20 0-1-16,20 0 2 0,-21 0-2 15,21 0-1-15,-21 0 0 16,21 0-1-16,0 0-1 15,-20 0 0-15,20 0 1 16,0 0 0-16,0 0 0 16,0 0-1-16,-18-26 3 15,18 26-1-15,0 0 2 16,0 0 0-16,-19-23 1 16,19 23 0-16,0 0-1 15,-20-15 0-15,20 15 0 16,0 0 0-16,-23-8-2 15,23 8 0-15,0 0 0 16,-17-15-1-16,17 15 2 0,0 0-2 16,0 0 2-16,-22-25-1 15,22 25 0-15,0 0 1 16,-14-23 0-16,14 23 1 16,-9-20-1-16,9 20 1 15,0 0 0-15,-16-23 0 16,16 23-1-16,0 0 1 15,-15-21 0-15,15 21-1 16,0 0 1-16,0 0-1 16,-15-23-1-16,15 23 2 15,0 0-1-15,-8-22 1 16,8 22-1-16,0-21 0 16,0 21 0-16,-8-21-1 0,8 21 3 15,0-21-2-15,0 21 0 16,-8-19 1-16,8 19-1 15,0 0 0-15,-8-25 1 16,8 25-1 0,0 0 0-16,0-25 0 15,0 25 0-15,0 0 0 16,-7-23 1-16,7 23-1 16,0-23-2-16,0 23 2 15,-8-26 0-15,8 26 0 16,0-25 0-16,0 25 0 15,-8-25-1-15,8 25 1 16,0 0 0-16,-10-24 1 16,10 24-1-16,0 0 0 15,0 0-1-15,-20-21 1 16,20 21 1-16,0 0 0 16,0 0 0-16,-23-18-1 0,23 18 0 15,0 0 0-15,0 0 0 16,0 0-1-16,0 0 0 15,0 0 1-15,0 0 0 16,-19-19 0-16,19 19 1 16,0 0-1-16,0 0 0 15,0 0 1-15,0 0-1 16,0 0 0-16,-20-13 1 16,20 13-1-16,0 0-7 15,0 0 7-15,0 0-6 16,-5-27 6-16,5 27-7 15,0-24 3-15,0 24-4 16,0-20 5-16,0 20 4 0,0 0-3 16,0-20 2-16,0 20-2 15,0 0 3-15,0 0 4 16,0 0-3 0,0 0-3-16,-16 20-40 0,16-20-36 15,0 0-19-15,0 0-21 16,0 0-28-16,0 0-23 15,21-8 15-15,-1 8 153 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6:07.082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948 26 180 0,'0'0'97'0,"0"0"22"0,0 0-8 16,-25-9-7-16,25 9-12 16,-21-8-12-16,21 8-16 15,-37-8-14-15,10 8-27 16,-5 8-29-16,-14-3-2 15,-10 13 0-15,-8 4 0 16,-7 3-1-16,-9-2 3 16,-1 0 4-16,-1-4 4 15,2-6 5-15,11-13-3 16,13 0-4-16,8-18-7 16,14 0-6-16,9-4-21 15,15 4-28-15,10-1-30 16,0 19-35-16,28-26-16 0,-28 26-20 15,48-7 4-15,-27-1 73 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6:07.083"/>
    </inkml:context>
    <inkml:brush xml:id="br0">
      <inkml:brushProperty name="width" value="0.025" units="cm"/>
      <inkml:brushProperty name="height" value="0.025" units="cm"/>
      <inkml:brushProperty name="fitToCurve" value="1"/>
    </inkml:brush>
  </inkml:definitions>
  <inkml:trace contextRef="#ctx0" brushRef="#br0">560 0 20 0,'0'0'54'0,"0"0"8"15,0 0 21-15,0 0 19 16,0 0 0-16,0 0 5 15,0 0-4-15,0 0-7 16,0 0-24-16,0 0-20 16,0 0-31-16,-18 20-19 0,18-20-4 15,0 0-2-15,-12 26 0 16,12-26 0 0,-13 19 2-16,13-19 0 15,-17 23-1-15,17-23 0 0,-30 23 0 0,7-6 1 16,-6-1 1-16,-4-5 0 15,-3 8 1-15,-5-2-1 16,2-3 2 0,-1 3-2-16,1-2 1 15,0-7 0-15,9 1 0 16,1-1 1-16,4-8 0 16,8 5 2-16,17-5-1 15,-29 0-1-15,29 0 1 0,0 0-1 16,0 0-1-1,-21 0 0-15,21 0 0 16,0 0 1-16,0 0 2 16,0 0-1-16,27 10 2 0,-27-10 0 15,30 9 1-15,-9-5 0 16,2 5-1-16,4-1-2 16,3 7-1-16,-4-5-1 15,6 11 0-15,4-1-1 16,-3 5 1-16,3-2-2 15,1 0 1-15,0-1-1 16,-1 3 1-16,-6-4 0 16,3-2 2-16,-10 0-1 15,0-7 1-15,-23-12 1 16,34 20 1-16,-34-20-38 16,30 0-75-16,-30 0-41 15,43-20-15-15,-22-10-6 0,13 8-4 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6:07.079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fitToCurve" value="1"/>
    </inkml:brush>
  </inkml:definitions>
  <inkml:trace contextRef="#ctx0" brushRef="#br0">0 2 100 0,'0'0'57'16,"0"0"-5"-16,0 0-3 15,0 0-4-15,0 0-6 0,0 0-5 16,0 0-2-16,7 20 1 16,-7-20 24-16,36 0 6 15,-10 0-1 1,19 0-3-16,4 0-1 0,11 0-5 16,15-12-4-16,10 12-8 15,7 0-31-15,7 0-11 16,-1-6-1-16,-4 6 3 15,-2 0-1-15,-11 0 0 16,-6 0-1-16,-17 0 2 16,-10 9-3-16,-11 0-18 15,-8-4-40-15,-29-5-39 16,23 20-38-16,-23-20-17 0,0 0-14 16,-9 26-2-16,9-26 89 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6:07.080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fitToCurve" value="1"/>
    </inkml:brush>
  </inkml:definitions>
  <inkml:trace contextRef="#ctx0" brushRef="#br0">516 0 245 0,'0'0'108'15,"21"8"8"-15,-21-8-14 16,0 0-15-16,0 0-18 0,0 0-8 16,0 0-9-1,0 0-17-15,0 0-20 16,0 0-14-16,0 0-1 0,0 0 1 15,0 0 1-15,0 0-2 16,-23 10-1-16,23-10-3 16,-25 18 0-16,2-10 0 15,-9 10 1-15,0-1-1 16,-9 6-1-16,-5-2 1 16,0 0 2-16,-5 1 1 15,-1 1 2-15,5-3-1 16,4-8 1-16,11 4 1 15,6-13 4-15,8-3-2 16,18 0 0-16,0 0-1 16,0 0-1-16,0 0 1 15,0 0-2-15,21 0 1 0,-3 5-5 16,5 7 4-16,7-4 0 16,6 10 1-16,1 2 1 15,5 1-2-15,6 5 1 16,0-1-3-16,7 2 2 15,3 3-3-15,4-3 2 16,2-8-1-16,2-2 1 16,-1-3 1-16,-5 1 1 15,-3-9-1-15,-9-2-12 16,-4-4-94-16,-8 17-46 16,-36-17-15-16,25 19-7 15,-25-19-1-15,-20 27 55 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6:07.076"/>
    </inkml:context>
    <inkml:brush xml:id="br0">
      <inkml:brushProperty name="width" value="0.025" units="cm"/>
      <inkml:brushProperty name="height" value="0.025" units="cm"/>
      <inkml:brushProperty name="color" value="#FF0000"/>
    </inkml:brush>
  </inkml:definitions>
  <inkml:trace contextRef="#ctx0" brushRef="#br0">9 624 28 0,'0'0'20'15,"0"0"-2"-15,0 25 0 16,0-25 1-16,0 0 0 16,0 0-3-16,0 23 1 15,0-23-2-15,0 0-2 16,0 0-3-16,0 0-1 16,0 0-5-16,0 0 1 15,0 24-1-15,0-24 0 0,0 0-3 16,0 0 2-16,0 23-1 15,0-23 0-15,0 0-1 16,0 27-1-16,0-27 0 16,0 0 1-16,-9 27 0 15,9-27 0-15,0 0 2 16,0 28-2-16,0-28 1 16,0 0 1-16,0 25-1 15,0-25-1-15,0 0 1 16,0 19-1-16,0-19-1 15,0 0 0-15,0 35 0 16,0-35 0-16,0 0 1 16,0 29 0-16,0-29 0 0,0 0 1 15,9 28 1-15,-9-28 0 16,0 0 0-16,0 28 0 16,0-28-1-16,0 0-1 15,3 30 0-15,-3-30 0 16,0 0-1-16,0 27-1 15,0-27 1-15,0 0-1 16,0 28 1-16,0-28 1 16,0 0-1-16,0 22 1 15,0-22 0-15,0 0 1 16,0 0 0-16,0 26 1 16,0-26 2-16,0 0 0 15,11 26 1-15,-11-26 1 0,0 0 0 16,9 21-1-16,-9-21 0 15,0 0 0 1,12 24-2-16,-12-24-1 0,0 0 1 16,12 23-2-16,-12-23 1 15,0 0-1-15,11 23 1 16,-11-23 0-16,0 0 1 16,11 26 1-16,-11-26-2 15,0 0 0-15,0 25 1 16,0-25-1-16,0 0 0 15,10 24 0-15,-10-24-2 16,0 0 0-16,0 0 1 16,13 28 1-16,-13-28-1 0,0 0 2 15,0 0 1-15,0 0 2 16,16 18 2-16,-16-18-1 16,0 0 1-16,0 0-2 15,0 0-1-15,0 0-2 16,0 0-1-16,0 0-1 15,0 0-2-15,0 0 0 16,19 0 3-16,-19 0 2 16,0 0 5-16,0 0 4 15,20 0 6-15,-20 0 14 16,0 0 6-16,0 0 2 16,19 0 0-16,-19 0-3 15,0 0-4-15,0 0-5 0,0 0-7 16,21-18-11-16,-21 18-5 15,0 0 2 1,0 0-1-16,0 0 0 16,15-28 3-16,-15 28 0 0,0 0-1 15,17-27 0-15,-17 27-3 16,11-28-6-16,-11 28 1 16,9-24-2-16,-9 24 1 15,7-26-1-15,-7 26 1 16,7-28 0-16,-7 28 0 15,5-32 0-15,-5 32 1 16,0-41-1-16,0 41-1 0,7-35 0 16,-7 9 0-1,0 26-1-15,0-43 0 16,0 24-1-16,6-5 3 16,-6 3-2-16,0-3 0 0,0 24 1 15,0-38 0-15,0 38-1 16,0-44 2-16,0 44-1 15,0-33 0-15,0 33-1 16,0-46 1-16,0 46 2 16,0-39-2-16,0 19 1 15,0-4-6-15,0 0 5 16,0-4-5-16,0 4 4 16,7 0-4-16,-7 24 4 0,0-34-5 15,0 34 4 1,7-28 2-16,-7 28-1 15,0-23 2-15,0 23 0 16,0 0-1-16,7-29 1 0,-7 29 0 16,0 0-1-16,9-28 0 15,-9 28 1-15,0 0-2 0,0 0 0 16,0 0 1-16,0 0-3 0,0 0 1 16,0 0 1-16,0 0-1 15,0 0-1-15,19-11 2 16,-19 11 0-16,0 0 2 15,0 0-1-15,20 0 1 16,-20 0 0-16,0 0 0 16,21 0-2-16,-21 0 1 15,0 0-2-15,0 0 0 16,0 0 0-16,0 0 0 16,21 21-1-16,-21-21 1 15,0 0 0-15,0 0 0 16,0 0 1-16,22 27-1 15,-22-27-1-15,0 0 0 0,12 28 1 16,-12-28 0-16,11 26 1 16,-11-26 0-16,0 26 1 15,0-26 5-15,5 28-4 16,-5-28 4-16,0 33-5 16,0-33 5-16,7 30-6 15,-7-30 4-15,0 30-5 16,0-30 0-16,0 31-1 15,0-31 1-15,0 27 2 16,0-27-2-16,0 23 2 16,0-23-1-16,11 30 1 15,-11-30-1-15,0 30 2 16,0-30-1-16,5 41 1 0,-5-41-1 16,0 36 0-16,0-36 0 15,0 38 1-15,0-38-1 16,0 37 1-16,0-37-2 15,0 28 0-15,0-28 1 16,0 0-1 0,0 31 0-1,0-31 0-15,0 0 3 16,0 27-2-16,0-27-1 16,11 22 1-16,-11-22 0 0,10 27 1 15,-10-27-1 1,14 28 0-16,-14-28-2 15,18 30 1-15,-18-30 2 16,13 27-1-16,-13-27 0 0,19 28 1 16,-19-28 0-16,18 23 0 15,-18-23 0-15,0 0 1 16,28 21-1-16,-28-21 3 16,0 0 2-16,27 10-2 15,-27-10 2-15,19 0 0 16,-19 0-1-16,20-6 2 15,-20 6 0-15,21-21-1 0,-21 21-3 16,19-22 1-16,-19 22-2 16,16-33-1-1,-7 8 0-15,-9 1-1 16,11-7 0-16,-11-1-1 16,5-6 0-16,-5 2-1 0,0-10 2 15,0 13 0-15,0-5 0 16,0 0-1-16,-5 5 1 15,5 3 0-15,0 0 1 16,-9 3-2-16,9 6 2 16,0-5-1-16,0 26-4 15,-5-37 5-15,5 37-6 16,0-28 6-16,0 28-7 0,0 0 7 16,0-22-7-1,0 22 5-15,0 0 0 16,0 0 0-16,0-36-1 15,0 36 2-15,0 0 0 0,17-29 0 16,-17 29 0-16,0 0 0 16,22-31 0-16,-22 31 1 15,0 0-1-15,23-12-2 16,-23 12 2-16,0 0-1 16,24-16 1-16,-24 16 0 15,0 0 0-15,22-15 0 16,-22 15 1-16,0 0-2 15,0 0 2-15,21-15-3 16,-21 15-3-16,0 0-1 16,0 0 0-16,5 23 1 15,-5-23-2-15,7 23 1 16,-7-23-1-16,0 0 4 0,16 32 2 16,-16-32 3-16,0 0-1 15,27 7 1-15,-27-7 2 16,0 0-2-16,19 10-1 15,-19-10-1-15,0 0-2 16,18 31-2-16,-18-31 6 16,0 41-6-16,5-14 3 15,-5 4-1-15,0 2 4 16,0-1-2-16,0-2 4 16,0-3-3-16,0-3-3 15,0 3 3-15,0-27-1 16,8 34-1-16,-8-34 1 15,8 30-2-15,-8-30 2 0,7 28-1 16,-7-28 3-16,9 36-2 16,-9-36 0-16,0 37 1 15,0-12-2-15,0-2 1 16,0-23 0-16,0 32 1 16,0-32-1-16,0 27 2 15,0-27-1-15,0 0-1 16,0 0 2-16,0 0-1 15,13 24 0-15,-13-24 0 16,0 0 0-16,0 0-1 16,23 23 0-16,-23-23 1 15,0 0-2-15,21 29 1 16,-21-29 1-16,0 0 1 0,23 24 4 16,-23-24 0-16,23-13 1 15,-23 13 0 1,34-35 1-16,-15 7 0 15,-1 1-2-15,3-3-2 0,-5 4-2 16,2 2-1-16,-4 0 0 16,-14 24-2-16,18-34 2 15,-18 34-3-15,5-24 4 16,-5 24-3-16,0-21 2 16,0 21-1-16,-5-30 0 15,5 30 0-15,-7-40 0 16,7 19 0-16,0-3 1 15,0 0-1-15,0-1-1 16,0 0 1-16,0 25 1 16,7-40-2-16,-7 40 1 15,0-37 1-15,0 37 1 16,0-30-1-16,0 30-5 0,0-39 4 16,0 39-6-16,0-39 6 15,0 39-5-15,0-31 2 16,0 31-3-16,0-30 6 15,0 30 0-15,0 0 1 16,12-27-1-16,-12 27 1 16,0 0 0-16,14-28 1 15,-14 28-2-15,0 0-1 0,23-24 1 16,-23 24-1-16,20-17 0 16,-20 17 0-1,19-6 0-15,-19 6-1 16,20 0 1-16,-20 0 0 0,19 0-1 15,-19 0-2-15,18 0 0 16,-18 0 0-16,0 0-2 16,23 16 0-16,-23-16 0 15,18 24 0-15,-18-24-1 16,14 39 3-16,-5-13 0 16,-2 1 1-16,0 4 7 15,0 2-5-15,-7 5 5 16,7-9-4-16,-7 2 5 15,9-4-5-15,-9-1 4 16,0-3-4-16,0 1-1 16,0-24 2-16,4 36-2 15,-4-11 1-15,0-2-1 0,8 2 2 16,-8 3-2-16,4 2 1 16,-4 2 0-16,7 0-1 15,-7 7 1-15,7-9 1 16,-1-2 0-16,-6-3 0 15,10-1 0-15,-10-24 1 16,14 31-1-16,-14-31 1 16,0 0 0-16,23 21 1 15,-23-21 0-15,0 0 0 16,25 0 0-16,-25 0-1 16,20 0 0-16,-20 0 0 15,23 0-3-15,-23 0 2 16,19-13-1-16,-19 13 2 0,18-8 1 15,-18 8 1-15,23-20 1 16,-23 20-1-16,25-25 1 16,-25 25-1-16,21-34 0 15,-21 34-2-15,18-29 0 16,-18 29-2-16,10-38 1 16,-10 38-1-16,0-43 1 15,0 18-1-15,0-2 1 16,0-3-2-16,0 0 2 15,0 0-2-15,-7-4 2 16,7 1-1-16,0 4 0 16,0-5 0-16,0 1-5 15,0-1 4-15,0 1-4 0,7 6 5 16,-7 3-8-16,0-6 7 16,0 30-5-1,6-28 6-15,-6 28-1 0,0 0 1 16,0 0 1-16,0-24-2 15,0 24 3-15,0 0-1 16,0 0-2-16,0 0 2 16,0 0-1-16,28 0 0 15,-28 0 0-15,28 0 2 16,-28 0-2-16,38-9 0 16,-17-2 1-16,-2 11-2 15,3-7 0-15,-5 7-2 16,-17 0-4-16,29 0-1 0,-29 0 0 15,0 0 1-15,19 15-2 16,-19-15 2-16,0 20-1 16,0-20 3-1,0 32 9-15,0-32-6 0,0 42 7 16,9-15-6-16,-5-3 5 16,3 4-5-16,1-1 6 15,3 3-5-15,0-3-1 16,-2 2 2-16,1 5-1 15,-1-7 0-15,-2 3-1 16,-2 0 1-16,-5 4 1 16,0-7 0-16,8 1 1 0,-8-4 0 15,0 3-2-15,0 0 1 16,0-1 0-16,0 0 0 16,0-1-2-16,0-2 2 15,5 0-3 1,-5-23 3-16,11 32 2 0,-11-32 2 15,0 0 0-15,23 7 1 16,-23-7 0-16,19-7 0 16,-19 7 0-16,21-20-2 15,-21 20-1-15,18-22 0 16,-18 22 0-16,18-18-2 16,-18 18 1-16,16-36 0 15,-16 36 0-15,19-35-1 0,-14 9 0 16,6 1-2-16,-4-2 2 15,0-1-1 1,0 4 2-16,0-2-1 16,-7 1 0-16,9 2-1 0,-9 0 1 15,9 2 0-15,-9-2 0 16,7 0-2-16,-7-2 2 16,0-1-3-16,0 26 3 15,0-38-1-15,0 38-7 16,0-42 7-16,0 42-6 15,-7-35 5-15,7 35-5 16,0-43 5-16,0 43-5 16,0-37 6-16,0 14 1 15,11 0-1-15,-11 23 0 16,12-40 0-16,-12 40 0 16,9-33-1-16,-9 33 1 15,0 0-1-15,16-24 0 0,-16 24 0 16,0 0 1-16,0 0-1 15,0 0 1-15,27-11 0 16,-27 11-1-16,0 0 0 16,23 0-4-16,-23 0 0 15,0 0-2-15,24 16 1 16,-24-16-1-16,13 28 0 16,-13-28 0-16,10 37 1 15,-10-37 2-15,6 33 3 0,-6-33 0 16,7 38 0-16,-7-38 1 15,5 29-1-15,-5-29 8 16,9 33-7 0,-9-33 6-16,12 32-4 0,-12-32 4 15,11 43-5-15,-11-43 4 16,12 37-3-16,-3-15-2 16,-9-22 1-16,15 46-2 15,-7-22 2-15,-8 1-1 16,11-5 1-16,-11 6-1 15,5 0 1-15,-5 2 0 16,0-1-1-16,0 7 0 16,0-8 0-16,0 5-2 15,7-4 2-15,-7 0 2 16,9-1-1-16,-3-4-1 16,-6-22 4-16,23 27 1 15,-23-27 0-15,35 8 0 0,-15-8 2 16,3-8-3-16,0-7 1 15,0 5 1-15,1-8-2 16,-2 6-3-16,-1-3 1 16,-21 15-1-16,30-26 0 15,-30 26 1-15,23-27-1 16,-23 27 0-16,13-37-1 16,-13 13 2-16,8-6-1 15,-8-9 1-15,0-8-1 16,0 0-7-16,0-9 6 15,0 5-6-15,0 2 5 16,-5 3-6-16,5 7 8 16,0 3-8-16,0 13 9 0,0 23-3 15,0-27 1-15,0 27 0 16,0 0-1-16,7-28 1 16,-7 28-2-1,0 0 3-15,18-32-4 0,-18 32 1 16,0 0 2-16,25-28-1 15,-25 28-1-15,0 0 0 16,19-7-1-16,-19 7-1 16,0 0 1-16,0 0 0 15,0 0 1-15,0 0 1 16,23 8 1-16,-23-8 0 16,0 0 0-16,23 0 1 0,-23 0-2 15,18 0-3-15,-18 0 0 16,21 24 0-1,-21-24 0-15,14 34 0 16,-14-34 1-16,13 39-1 0,-13-39 4 16,12 34 0-16,-12-34 1 15,9 26-1-15,-9-26 1 16,0 0-1-16,12 33 0 16,-12-33 5-16,0 28-6 15,0-28 6-15,8 49-6 16,-8-22 5-16,0 9-5 15,-8 1 7-15,8-5-6 16,-7 1-1-16,7-4 1 0,-7 6 0 16,7-8 0-1,0-27 0-15,0 36 1 16,0-36-2-16,0 28 2 16,0-28 0-16,9 30 1 0,-9-30-2 15,14 33 3-15,-14-33-2 16,22 41 0-16,-10-18 1 15,-12-23 0-15,27 34 1 16,-27-34 1-16,31 21 2 16,-11-21-2-16,-1-15 2 15,3 3-1-15,1-14 1 16,2 1-3-16,-4-7 1 16,2 2-3-16,-2 2 0 0,-5 2-2 15,0-2 1 1,-5 6 0-16,-4-5-1 15,-7 1 1-15,9-8-2 16,-9-3 1-16,0 5-5 0,0-11 5 16,0 9-5-16,0 0 4 15,0-6-3-15,0 12 5 16,0 0-4-16,-6 5 5 16,6 23-1-16,0-37-2 15,0 11-2-15,0-3-7 16,0 16-2-16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13T21:16:07.07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fitToCurve" value="1"/>
    </inkml:brush>
  </inkml:definitions>
  <inkml:trace contextRef="#ctx0" brushRef="#br0">46 65 222 0,'0'0'112'0,"-21"0"7"16,21 0-12-16,0 0-13 15,-25 6-15-15,25-6-14 16,0 0-4-16,0 0-15 16,0 0-30-16,0 0-20 15,0 0-1-15,0 0-1 16,0 0 2-16,0 0-1 15,0 0 1-15,0 0-2 0,34 17 2 16,-6-17 2-16,18 0-1 16,13 0 1-16,10-13 0 15,7 4-2-15,9-1 1 16,6 0 2-16,-1 2-4 16,-7-1 5-16,-7 9-1 15,-14 0 2-15,-7 0-1 16,-10 9 1-16,-12-4-2 15,-10 0-10-15,-5-5-61 16,-18 0-44-16,23 0-26 16,-3 0-21-16,-12-28-10 15,17 8 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EB769-CA9B-4DB4-97D4-7FC67B1E5392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D6E6A-780E-46C8-97BA-9F3C208C7F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5689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1930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0678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896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5625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 should be able to convince yourselves that there are enough BCs to solve for the necessary unknowns.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8860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text figure</a:t>
            </a:r>
          </a:p>
          <a:p>
            <a:endParaRPr lang="en-CA" dirty="0"/>
          </a:p>
          <a:p>
            <a:r>
              <a:rPr lang="en-CA" dirty="0"/>
              <a:t>Connect to anti-reflection coating from low index glass on top of higher index substrate (180 degree phase of reflection from front surface, 0 degree phase of reflection from back surface, so if round trip propagation phase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76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03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60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48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946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35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85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22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78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606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060408-1678-4E0A-9571-142E66E6CF7E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89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72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7060408-1678-4E0A-9571-142E66E6CF7E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16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7.xml"/><Relationship Id="rId21" Type="http://schemas.openxmlformats.org/officeDocument/2006/relationships/customXml" Target="../ink/ink110.xml"/><Relationship Id="rId42" Type="http://schemas.openxmlformats.org/officeDocument/2006/relationships/image" Target="../media/image102.png"/><Relationship Id="rId63" Type="http://schemas.openxmlformats.org/officeDocument/2006/relationships/customXml" Target="../ink/ink130.xml"/><Relationship Id="rId84" Type="http://schemas.openxmlformats.org/officeDocument/2006/relationships/image" Target="NULL"/><Relationship Id="rId138" Type="http://schemas.openxmlformats.org/officeDocument/2006/relationships/image" Target="NULL"/><Relationship Id="rId159" Type="http://schemas.openxmlformats.org/officeDocument/2006/relationships/customXml" Target="../ink/ink178.xml"/><Relationship Id="rId170" Type="http://schemas.openxmlformats.org/officeDocument/2006/relationships/image" Target="NULL"/><Relationship Id="rId191" Type="http://schemas.openxmlformats.org/officeDocument/2006/relationships/customXml" Target="../ink/ink194.xml"/><Relationship Id="rId107" Type="http://schemas.openxmlformats.org/officeDocument/2006/relationships/customXml" Target="../ink/ink152.xml"/><Relationship Id="rId11" Type="http://schemas.openxmlformats.org/officeDocument/2006/relationships/customXml" Target="../ink/ink105.xml"/><Relationship Id="rId32" Type="http://schemas.openxmlformats.org/officeDocument/2006/relationships/image" Target="NULL"/><Relationship Id="rId53" Type="http://schemas.openxmlformats.org/officeDocument/2006/relationships/customXml" Target="../ink/ink126.xml"/><Relationship Id="rId74" Type="http://schemas.openxmlformats.org/officeDocument/2006/relationships/image" Target="../media/image105.png"/><Relationship Id="rId128" Type="http://schemas.openxmlformats.org/officeDocument/2006/relationships/image" Target="NULL"/><Relationship Id="rId149" Type="http://schemas.openxmlformats.org/officeDocument/2006/relationships/customXml" Target="../ink/ink173.xml"/><Relationship Id="rId5" Type="http://schemas.openxmlformats.org/officeDocument/2006/relationships/customXml" Target="../ink/ink102.xml"/><Relationship Id="rId95" Type="http://schemas.openxmlformats.org/officeDocument/2006/relationships/customXml" Target="../ink/ink146.xml"/><Relationship Id="rId160" Type="http://schemas.openxmlformats.org/officeDocument/2006/relationships/image" Target="NULL"/><Relationship Id="rId181" Type="http://schemas.openxmlformats.org/officeDocument/2006/relationships/customXml" Target="../ink/ink189.xml"/><Relationship Id="rId22" Type="http://schemas.openxmlformats.org/officeDocument/2006/relationships/image" Target="NULL"/><Relationship Id="rId43" Type="http://schemas.openxmlformats.org/officeDocument/2006/relationships/customXml" Target="../ink/ink121.xml"/><Relationship Id="rId64" Type="http://schemas.openxmlformats.org/officeDocument/2006/relationships/image" Target="NULL"/><Relationship Id="rId118" Type="http://schemas.openxmlformats.org/officeDocument/2006/relationships/image" Target="NULL"/><Relationship Id="rId139" Type="http://schemas.openxmlformats.org/officeDocument/2006/relationships/customXml" Target="../ink/ink168.xml"/><Relationship Id="rId85" Type="http://schemas.openxmlformats.org/officeDocument/2006/relationships/customXml" Target="../ink/ink141.xml"/><Relationship Id="rId150" Type="http://schemas.openxmlformats.org/officeDocument/2006/relationships/image" Target="NULL"/><Relationship Id="rId171" Type="http://schemas.openxmlformats.org/officeDocument/2006/relationships/customXml" Target="../ink/ink184.xml"/><Relationship Id="rId192" Type="http://schemas.openxmlformats.org/officeDocument/2006/relationships/image" Target="NULL"/><Relationship Id="rId12" Type="http://schemas.openxmlformats.org/officeDocument/2006/relationships/image" Target="../media/image99.png"/><Relationship Id="rId33" Type="http://schemas.openxmlformats.org/officeDocument/2006/relationships/customXml" Target="../ink/ink116.xml"/><Relationship Id="rId108" Type="http://schemas.openxmlformats.org/officeDocument/2006/relationships/image" Target="NULL"/><Relationship Id="rId129" Type="http://schemas.openxmlformats.org/officeDocument/2006/relationships/customXml" Target="../ink/ink163.xml"/><Relationship Id="rId54" Type="http://schemas.openxmlformats.org/officeDocument/2006/relationships/image" Target="NULL"/><Relationship Id="rId75" Type="http://schemas.openxmlformats.org/officeDocument/2006/relationships/customXml" Target="../ink/ink136.xml"/><Relationship Id="rId96" Type="http://schemas.openxmlformats.org/officeDocument/2006/relationships/image" Target="NULL"/><Relationship Id="rId140" Type="http://schemas.openxmlformats.org/officeDocument/2006/relationships/image" Target="NULL"/><Relationship Id="rId161" Type="http://schemas.openxmlformats.org/officeDocument/2006/relationships/customXml" Target="../ink/ink179.xml"/><Relationship Id="rId182" Type="http://schemas.openxmlformats.org/officeDocument/2006/relationships/image" Target="NULL"/><Relationship Id="rId6" Type="http://schemas.openxmlformats.org/officeDocument/2006/relationships/image" Target="NULL"/><Relationship Id="rId23" Type="http://schemas.openxmlformats.org/officeDocument/2006/relationships/customXml" Target="../ink/ink111.xml"/><Relationship Id="rId119" Type="http://schemas.openxmlformats.org/officeDocument/2006/relationships/customXml" Target="../ink/ink158.xml"/><Relationship Id="rId44" Type="http://schemas.openxmlformats.org/officeDocument/2006/relationships/image" Target="../media/image103.png"/><Relationship Id="rId65" Type="http://schemas.openxmlformats.org/officeDocument/2006/relationships/customXml" Target="../ink/ink131.xml"/><Relationship Id="rId86" Type="http://schemas.openxmlformats.org/officeDocument/2006/relationships/image" Target="NULL"/><Relationship Id="rId130" Type="http://schemas.openxmlformats.org/officeDocument/2006/relationships/image" Target="NULL"/><Relationship Id="rId151" Type="http://schemas.openxmlformats.org/officeDocument/2006/relationships/customXml" Target="../ink/ink174.xml"/><Relationship Id="rId172" Type="http://schemas.openxmlformats.org/officeDocument/2006/relationships/image" Target="NULL"/><Relationship Id="rId193" Type="http://schemas.openxmlformats.org/officeDocument/2006/relationships/customXml" Target="../ink/ink195.xml"/><Relationship Id="rId13" Type="http://schemas.openxmlformats.org/officeDocument/2006/relationships/customXml" Target="../ink/ink106.xml"/><Relationship Id="rId109" Type="http://schemas.openxmlformats.org/officeDocument/2006/relationships/customXml" Target="../ink/ink153.xml"/><Relationship Id="rId34" Type="http://schemas.openxmlformats.org/officeDocument/2006/relationships/image" Target="NULL"/><Relationship Id="rId55" Type="http://schemas.openxmlformats.org/officeDocument/2006/relationships/customXml" Target="../ink/ink127.xml"/><Relationship Id="rId76" Type="http://schemas.openxmlformats.org/officeDocument/2006/relationships/image" Target="../media/image106.png"/><Relationship Id="rId97" Type="http://schemas.openxmlformats.org/officeDocument/2006/relationships/customXml" Target="../ink/ink147.xml"/><Relationship Id="rId120" Type="http://schemas.openxmlformats.org/officeDocument/2006/relationships/image" Target="NULL"/><Relationship Id="rId141" Type="http://schemas.openxmlformats.org/officeDocument/2006/relationships/customXml" Target="../ink/ink169.xml"/><Relationship Id="rId7" Type="http://schemas.openxmlformats.org/officeDocument/2006/relationships/customXml" Target="../ink/ink103.xml"/><Relationship Id="rId71" Type="http://schemas.openxmlformats.org/officeDocument/2006/relationships/customXml" Target="../ink/ink134.xml"/><Relationship Id="rId92" Type="http://schemas.openxmlformats.org/officeDocument/2006/relationships/image" Target="NULL"/><Relationship Id="rId162" Type="http://schemas.openxmlformats.org/officeDocument/2006/relationships/image" Target="NULL"/><Relationship Id="rId183" Type="http://schemas.openxmlformats.org/officeDocument/2006/relationships/customXml" Target="../ink/ink190.xml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114.xml"/><Relationship Id="rId24" Type="http://schemas.openxmlformats.org/officeDocument/2006/relationships/image" Target="NULL"/><Relationship Id="rId40" Type="http://schemas.openxmlformats.org/officeDocument/2006/relationships/image" Target="../media/image101.png"/><Relationship Id="rId45" Type="http://schemas.openxmlformats.org/officeDocument/2006/relationships/customXml" Target="../ink/ink122.xml"/><Relationship Id="rId66" Type="http://schemas.openxmlformats.org/officeDocument/2006/relationships/image" Target="NULL"/><Relationship Id="rId87" Type="http://schemas.openxmlformats.org/officeDocument/2006/relationships/customXml" Target="../ink/ink142.xml"/><Relationship Id="rId110" Type="http://schemas.openxmlformats.org/officeDocument/2006/relationships/image" Target="NULL"/><Relationship Id="rId115" Type="http://schemas.openxmlformats.org/officeDocument/2006/relationships/customXml" Target="../ink/ink156.xml"/><Relationship Id="rId131" Type="http://schemas.openxmlformats.org/officeDocument/2006/relationships/customXml" Target="../ink/ink164.xml"/><Relationship Id="rId136" Type="http://schemas.openxmlformats.org/officeDocument/2006/relationships/image" Target="NULL"/><Relationship Id="rId157" Type="http://schemas.openxmlformats.org/officeDocument/2006/relationships/customXml" Target="../ink/ink177.xml"/><Relationship Id="rId178" Type="http://schemas.openxmlformats.org/officeDocument/2006/relationships/image" Target="NULL"/><Relationship Id="rId82" Type="http://schemas.openxmlformats.org/officeDocument/2006/relationships/image" Target="NULL"/><Relationship Id="rId152" Type="http://schemas.openxmlformats.org/officeDocument/2006/relationships/image" Target="NULL"/><Relationship Id="rId173" Type="http://schemas.openxmlformats.org/officeDocument/2006/relationships/customXml" Target="../ink/ink185.xml"/><Relationship Id="rId194" Type="http://schemas.openxmlformats.org/officeDocument/2006/relationships/image" Target="NULL"/><Relationship Id="rId199" Type="http://schemas.openxmlformats.org/officeDocument/2006/relationships/image" Target="../media/image111.png"/><Relationship Id="rId19" Type="http://schemas.openxmlformats.org/officeDocument/2006/relationships/customXml" Target="../ink/ink109.xml"/><Relationship Id="rId14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customXml" Target="../ink/ink117.xml"/><Relationship Id="rId56" Type="http://schemas.openxmlformats.org/officeDocument/2006/relationships/image" Target="NULL"/><Relationship Id="rId77" Type="http://schemas.openxmlformats.org/officeDocument/2006/relationships/customXml" Target="../ink/ink137.xml"/><Relationship Id="rId100" Type="http://schemas.openxmlformats.org/officeDocument/2006/relationships/image" Target="NULL"/><Relationship Id="rId105" Type="http://schemas.openxmlformats.org/officeDocument/2006/relationships/customXml" Target="../ink/ink151.xml"/><Relationship Id="rId126" Type="http://schemas.openxmlformats.org/officeDocument/2006/relationships/image" Target="NULL"/><Relationship Id="rId147" Type="http://schemas.openxmlformats.org/officeDocument/2006/relationships/customXml" Target="../ink/ink172.xml"/><Relationship Id="rId168" Type="http://schemas.openxmlformats.org/officeDocument/2006/relationships/image" Target="NULL"/><Relationship Id="rId8" Type="http://schemas.openxmlformats.org/officeDocument/2006/relationships/image" Target="NULL"/><Relationship Id="rId51" Type="http://schemas.openxmlformats.org/officeDocument/2006/relationships/customXml" Target="../ink/ink125.xml"/><Relationship Id="rId72" Type="http://schemas.openxmlformats.org/officeDocument/2006/relationships/image" Target="NULL"/><Relationship Id="rId93" Type="http://schemas.openxmlformats.org/officeDocument/2006/relationships/customXml" Target="../ink/ink145.xml"/><Relationship Id="rId98" Type="http://schemas.openxmlformats.org/officeDocument/2006/relationships/image" Target="NULL"/><Relationship Id="rId121" Type="http://schemas.openxmlformats.org/officeDocument/2006/relationships/customXml" Target="../ink/ink159.xml"/><Relationship Id="rId142" Type="http://schemas.openxmlformats.org/officeDocument/2006/relationships/image" Target="NULL"/><Relationship Id="rId163" Type="http://schemas.openxmlformats.org/officeDocument/2006/relationships/customXml" Target="../ink/ink180.xml"/><Relationship Id="rId184" Type="http://schemas.openxmlformats.org/officeDocument/2006/relationships/image" Target="NULL"/><Relationship Id="rId189" Type="http://schemas.openxmlformats.org/officeDocument/2006/relationships/customXml" Target="../ink/ink193.xml"/><Relationship Id="rId3" Type="http://schemas.openxmlformats.org/officeDocument/2006/relationships/customXml" Target="../ink/ink101.xml"/><Relationship Id="rId25" Type="http://schemas.openxmlformats.org/officeDocument/2006/relationships/customXml" Target="../ink/ink112.xml"/><Relationship Id="rId46" Type="http://schemas.openxmlformats.org/officeDocument/2006/relationships/image" Target="../media/image104.png"/><Relationship Id="rId67" Type="http://schemas.openxmlformats.org/officeDocument/2006/relationships/customXml" Target="../ink/ink132.xml"/><Relationship Id="rId116" Type="http://schemas.openxmlformats.org/officeDocument/2006/relationships/image" Target="NULL"/><Relationship Id="rId137" Type="http://schemas.openxmlformats.org/officeDocument/2006/relationships/customXml" Target="../ink/ink167.xml"/><Relationship Id="rId158" Type="http://schemas.openxmlformats.org/officeDocument/2006/relationships/image" Target="NULL"/><Relationship Id="rId20" Type="http://schemas.openxmlformats.org/officeDocument/2006/relationships/image" Target="NULL"/><Relationship Id="rId41" Type="http://schemas.openxmlformats.org/officeDocument/2006/relationships/customXml" Target="../ink/ink120.xml"/><Relationship Id="rId62" Type="http://schemas.openxmlformats.org/officeDocument/2006/relationships/image" Target="NULL"/><Relationship Id="rId83" Type="http://schemas.openxmlformats.org/officeDocument/2006/relationships/customXml" Target="../ink/ink140.xml"/><Relationship Id="rId88" Type="http://schemas.openxmlformats.org/officeDocument/2006/relationships/image" Target="NULL"/><Relationship Id="rId111" Type="http://schemas.openxmlformats.org/officeDocument/2006/relationships/customXml" Target="../ink/ink154.xml"/><Relationship Id="rId132" Type="http://schemas.openxmlformats.org/officeDocument/2006/relationships/image" Target="NULL"/><Relationship Id="rId153" Type="http://schemas.openxmlformats.org/officeDocument/2006/relationships/customXml" Target="../ink/ink175.xml"/><Relationship Id="rId174" Type="http://schemas.openxmlformats.org/officeDocument/2006/relationships/image" Target="NULL"/><Relationship Id="rId179" Type="http://schemas.openxmlformats.org/officeDocument/2006/relationships/customXml" Target="../ink/ink188.xml"/><Relationship Id="rId195" Type="http://schemas.openxmlformats.org/officeDocument/2006/relationships/customXml" Target="../ink/ink196.xml"/><Relationship Id="rId190" Type="http://schemas.openxmlformats.org/officeDocument/2006/relationships/image" Target="NULL"/><Relationship Id="rId15" Type="http://schemas.openxmlformats.org/officeDocument/2006/relationships/customXml" Target="../ink/ink107.xml"/><Relationship Id="rId36" Type="http://schemas.openxmlformats.org/officeDocument/2006/relationships/image" Target="NULL"/><Relationship Id="rId57" Type="http://schemas.openxmlformats.org/officeDocument/2006/relationships/customXml" Target="../ink/ink128.xml"/><Relationship Id="rId106" Type="http://schemas.openxmlformats.org/officeDocument/2006/relationships/image" Target="NULL"/><Relationship Id="rId127" Type="http://schemas.openxmlformats.org/officeDocument/2006/relationships/customXml" Target="../ink/ink162.xml"/><Relationship Id="rId10" Type="http://schemas.openxmlformats.org/officeDocument/2006/relationships/image" Target="../media/image98.png"/><Relationship Id="rId31" Type="http://schemas.openxmlformats.org/officeDocument/2006/relationships/customXml" Target="../ink/ink115.xml"/><Relationship Id="rId52" Type="http://schemas.openxmlformats.org/officeDocument/2006/relationships/image" Target="NULL"/><Relationship Id="rId73" Type="http://schemas.openxmlformats.org/officeDocument/2006/relationships/customXml" Target="../ink/ink135.xml"/><Relationship Id="rId78" Type="http://schemas.openxmlformats.org/officeDocument/2006/relationships/image" Target="../media/image107.png"/><Relationship Id="rId94" Type="http://schemas.openxmlformats.org/officeDocument/2006/relationships/image" Target="NULL"/><Relationship Id="rId99" Type="http://schemas.openxmlformats.org/officeDocument/2006/relationships/customXml" Target="../ink/ink148.xml"/><Relationship Id="rId101" Type="http://schemas.openxmlformats.org/officeDocument/2006/relationships/customXml" Target="../ink/ink149.xml"/><Relationship Id="rId122" Type="http://schemas.openxmlformats.org/officeDocument/2006/relationships/image" Target="NULL"/><Relationship Id="rId143" Type="http://schemas.openxmlformats.org/officeDocument/2006/relationships/customXml" Target="../ink/ink170.xml"/><Relationship Id="rId148" Type="http://schemas.openxmlformats.org/officeDocument/2006/relationships/image" Target="NULL"/><Relationship Id="rId164" Type="http://schemas.openxmlformats.org/officeDocument/2006/relationships/image" Target="NULL"/><Relationship Id="rId169" Type="http://schemas.openxmlformats.org/officeDocument/2006/relationships/customXml" Target="../ink/ink183.xml"/><Relationship Id="rId185" Type="http://schemas.openxmlformats.org/officeDocument/2006/relationships/customXml" Target="../ink/ink191.xml"/><Relationship Id="rId4" Type="http://schemas.openxmlformats.org/officeDocument/2006/relationships/image" Target="../media/image97.png"/><Relationship Id="rId9" Type="http://schemas.openxmlformats.org/officeDocument/2006/relationships/customXml" Target="../ink/ink104.xml"/><Relationship Id="rId180" Type="http://schemas.openxmlformats.org/officeDocument/2006/relationships/image" Target="NULL"/><Relationship Id="rId26" Type="http://schemas.openxmlformats.org/officeDocument/2006/relationships/image" Target="NULL"/><Relationship Id="rId47" Type="http://schemas.openxmlformats.org/officeDocument/2006/relationships/customXml" Target="../ink/ink123.xml"/><Relationship Id="rId68" Type="http://schemas.openxmlformats.org/officeDocument/2006/relationships/image" Target="NULL"/><Relationship Id="rId89" Type="http://schemas.openxmlformats.org/officeDocument/2006/relationships/customXml" Target="../ink/ink143.xml"/><Relationship Id="rId112" Type="http://schemas.openxmlformats.org/officeDocument/2006/relationships/image" Target="NULL"/><Relationship Id="rId133" Type="http://schemas.openxmlformats.org/officeDocument/2006/relationships/customXml" Target="../ink/ink165.xml"/><Relationship Id="rId154" Type="http://schemas.openxmlformats.org/officeDocument/2006/relationships/image" Target="NULL"/><Relationship Id="rId175" Type="http://schemas.openxmlformats.org/officeDocument/2006/relationships/customXml" Target="../ink/ink186.xml"/><Relationship Id="rId196" Type="http://schemas.openxmlformats.org/officeDocument/2006/relationships/image" Target="NULL"/><Relationship Id="rId16" Type="http://schemas.openxmlformats.org/officeDocument/2006/relationships/image" Target="NULL"/><Relationship Id="rId37" Type="http://schemas.openxmlformats.org/officeDocument/2006/relationships/customXml" Target="../ink/ink118.xml"/><Relationship Id="rId58" Type="http://schemas.openxmlformats.org/officeDocument/2006/relationships/image" Target="NULL"/><Relationship Id="rId79" Type="http://schemas.openxmlformats.org/officeDocument/2006/relationships/customXml" Target="../ink/ink138.xml"/><Relationship Id="rId102" Type="http://schemas.openxmlformats.org/officeDocument/2006/relationships/image" Target="NULL"/><Relationship Id="rId123" Type="http://schemas.openxmlformats.org/officeDocument/2006/relationships/customXml" Target="../ink/ink160.xml"/><Relationship Id="rId144" Type="http://schemas.openxmlformats.org/officeDocument/2006/relationships/image" Target="NULL"/><Relationship Id="rId90" Type="http://schemas.openxmlformats.org/officeDocument/2006/relationships/image" Target="NULL"/><Relationship Id="rId165" Type="http://schemas.openxmlformats.org/officeDocument/2006/relationships/customXml" Target="../ink/ink181.xml"/><Relationship Id="rId186" Type="http://schemas.openxmlformats.org/officeDocument/2006/relationships/image" Target="NULL"/><Relationship Id="rId27" Type="http://schemas.openxmlformats.org/officeDocument/2006/relationships/customXml" Target="../ink/ink113.xml"/><Relationship Id="rId48" Type="http://schemas.openxmlformats.org/officeDocument/2006/relationships/image" Target="NULL"/><Relationship Id="rId69" Type="http://schemas.openxmlformats.org/officeDocument/2006/relationships/customXml" Target="../ink/ink133.xml"/><Relationship Id="rId113" Type="http://schemas.openxmlformats.org/officeDocument/2006/relationships/customXml" Target="../ink/ink155.xml"/><Relationship Id="rId134" Type="http://schemas.openxmlformats.org/officeDocument/2006/relationships/image" Target="NULL"/><Relationship Id="rId80" Type="http://schemas.openxmlformats.org/officeDocument/2006/relationships/image" Target="NULL"/><Relationship Id="rId155" Type="http://schemas.openxmlformats.org/officeDocument/2006/relationships/customXml" Target="../ink/ink176.xml"/><Relationship Id="rId176" Type="http://schemas.openxmlformats.org/officeDocument/2006/relationships/image" Target="NULL"/><Relationship Id="rId197" Type="http://schemas.openxmlformats.org/officeDocument/2006/relationships/image" Target="../media/image108.png"/><Relationship Id="rId17" Type="http://schemas.openxmlformats.org/officeDocument/2006/relationships/customXml" Target="../ink/ink108.xml"/><Relationship Id="rId38" Type="http://schemas.openxmlformats.org/officeDocument/2006/relationships/image" Target="../media/image100.png"/><Relationship Id="rId59" Type="http://schemas.openxmlformats.org/officeDocument/2006/relationships/customXml" Target="../ink/ink129.xml"/><Relationship Id="rId103" Type="http://schemas.openxmlformats.org/officeDocument/2006/relationships/customXml" Target="../ink/ink150.xml"/><Relationship Id="rId124" Type="http://schemas.openxmlformats.org/officeDocument/2006/relationships/image" Target="NULL"/><Relationship Id="rId70" Type="http://schemas.openxmlformats.org/officeDocument/2006/relationships/image" Target="NULL"/><Relationship Id="rId91" Type="http://schemas.openxmlformats.org/officeDocument/2006/relationships/customXml" Target="../ink/ink144.xml"/><Relationship Id="rId145" Type="http://schemas.openxmlformats.org/officeDocument/2006/relationships/customXml" Target="../ink/ink171.xml"/><Relationship Id="rId166" Type="http://schemas.openxmlformats.org/officeDocument/2006/relationships/image" Target="NULL"/><Relationship Id="rId187" Type="http://schemas.openxmlformats.org/officeDocument/2006/relationships/customXml" Target="../ink/ink192.xml"/><Relationship Id="rId1" Type="http://schemas.openxmlformats.org/officeDocument/2006/relationships/slideLayout" Target="../slideLayouts/slideLayout2.xml"/><Relationship Id="rId28" Type="http://schemas.openxmlformats.org/officeDocument/2006/relationships/image" Target="NULL"/><Relationship Id="rId49" Type="http://schemas.openxmlformats.org/officeDocument/2006/relationships/customXml" Target="../ink/ink124.xml"/><Relationship Id="rId114" Type="http://schemas.openxmlformats.org/officeDocument/2006/relationships/image" Target="NULL"/><Relationship Id="rId81" Type="http://schemas.openxmlformats.org/officeDocument/2006/relationships/customXml" Target="../ink/ink139.xml"/><Relationship Id="rId135" Type="http://schemas.openxmlformats.org/officeDocument/2006/relationships/customXml" Target="../ink/ink166.xml"/><Relationship Id="rId156" Type="http://schemas.openxmlformats.org/officeDocument/2006/relationships/image" Target="NULL"/><Relationship Id="rId177" Type="http://schemas.openxmlformats.org/officeDocument/2006/relationships/customXml" Target="../ink/ink187.xml"/><Relationship Id="rId198" Type="http://schemas.openxmlformats.org/officeDocument/2006/relationships/image" Target="../media/image109.png"/><Relationship Id="rId18" Type="http://schemas.openxmlformats.org/officeDocument/2006/relationships/image" Target="NULL"/><Relationship Id="rId39" Type="http://schemas.openxmlformats.org/officeDocument/2006/relationships/customXml" Target="../ink/ink119.xml"/><Relationship Id="rId50" Type="http://schemas.openxmlformats.org/officeDocument/2006/relationships/image" Target="NULL"/><Relationship Id="rId104" Type="http://schemas.openxmlformats.org/officeDocument/2006/relationships/image" Target="NULL"/><Relationship Id="rId125" Type="http://schemas.openxmlformats.org/officeDocument/2006/relationships/customXml" Target="../ink/ink161.xml"/><Relationship Id="rId146" Type="http://schemas.openxmlformats.org/officeDocument/2006/relationships/image" Target="NULL"/><Relationship Id="rId167" Type="http://schemas.openxmlformats.org/officeDocument/2006/relationships/customXml" Target="../ink/ink182.xml"/><Relationship Id="rId188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7.xml"/><Relationship Id="rId7" Type="http://schemas.openxmlformats.org/officeDocument/2006/relationships/image" Target="../media/image1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46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1" Type="http://schemas.openxmlformats.org/officeDocument/2006/relationships/customXml" Target="../ink/ink2.xml"/><Relationship Id="rId199" Type="http://schemas.openxmlformats.org/officeDocument/2006/relationships/image" Target="../media/image7.png"/><Relationship Id="rId60" Type="http://schemas.openxmlformats.org/officeDocument/2006/relationships/image" Target="../media/image456.png"/><Relationship Id="rId198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159" Type="http://schemas.openxmlformats.org/officeDocument/2006/relationships/customXml" Target="../ink/ink14.xml"/><Relationship Id="rId42" Type="http://schemas.openxmlformats.org/officeDocument/2006/relationships/image" Target="../media/image27.png"/><Relationship Id="rId84" Type="http://schemas.openxmlformats.org/officeDocument/2006/relationships/image" Target="../media/image48.png"/><Relationship Id="rId138" Type="http://schemas.openxmlformats.org/officeDocument/2006/relationships/image" Target="../media/image76.png"/><Relationship Id="rId170" Type="http://schemas.openxmlformats.org/officeDocument/2006/relationships/customXml" Target="../ink/ink23.xml"/><Relationship Id="rId191" Type="http://schemas.openxmlformats.org/officeDocument/2006/relationships/customXml" Target="../ink/ink44.xml"/><Relationship Id="rId205" Type="http://schemas.openxmlformats.org/officeDocument/2006/relationships/customXml" Target="../ink/ink58.xml"/><Relationship Id="rId226" Type="http://schemas.openxmlformats.org/officeDocument/2006/relationships/customXml" Target="../ink/ink77.xml"/><Relationship Id="rId247" Type="http://schemas.openxmlformats.org/officeDocument/2006/relationships/image" Target="../media/image93.png"/><Relationship Id="rId149" Type="http://schemas.openxmlformats.org/officeDocument/2006/relationships/customXml" Target="../ink/ink6.xml"/><Relationship Id="rId74" Type="http://schemas.openxmlformats.org/officeDocument/2006/relationships/image" Target="../media/image43.png"/><Relationship Id="rId128" Type="http://schemas.openxmlformats.org/officeDocument/2006/relationships/image" Target="../media/image71.png"/><Relationship Id="rId160" Type="http://schemas.openxmlformats.org/officeDocument/2006/relationships/customXml" Target="../ink/ink15.xml"/><Relationship Id="rId181" Type="http://schemas.openxmlformats.org/officeDocument/2006/relationships/customXml" Target="../ink/ink34.xml"/><Relationship Id="rId216" Type="http://schemas.openxmlformats.org/officeDocument/2006/relationships/customXml" Target="../ink/ink69.xml"/><Relationship Id="rId237" Type="http://schemas.openxmlformats.org/officeDocument/2006/relationships/image" Target="../media/image88.png"/><Relationship Id="rId22" Type="http://schemas.openxmlformats.org/officeDocument/2006/relationships/image" Target="../media/image17.png"/><Relationship Id="rId64" Type="http://schemas.openxmlformats.org/officeDocument/2006/relationships/image" Target="../media/image38.png"/><Relationship Id="rId118" Type="http://schemas.openxmlformats.org/officeDocument/2006/relationships/image" Target="../media/image66.png"/><Relationship Id="rId150" Type="http://schemas.openxmlformats.org/officeDocument/2006/relationships/customXml" Target="../ink/ink7.xml"/><Relationship Id="rId171" Type="http://schemas.openxmlformats.org/officeDocument/2006/relationships/customXml" Target="../ink/ink24.xml"/><Relationship Id="rId192" Type="http://schemas.openxmlformats.org/officeDocument/2006/relationships/customXml" Target="../ink/ink45.xml"/><Relationship Id="rId206" Type="http://schemas.openxmlformats.org/officeDocument/2006/relationships/customXml" Target="../ink/ink59.xml"/><Relationship Id="rId227" Type="http://schemas.openxmlformats.org/officeDocument/2006/relationships/image" Target="../media/image83.png"/><Relationship Id="rId108" Type="http://schemas.openxmlformats.org/officeDocument/2006/relationships/image" Target="../media/image60.png"/><Relationship Id="rId161" Type="http://schemas.openxmlformats.org/officeDocument/2006/relationships/customXml" Target="../ink/ink16.xml"/><Relationship Id="rId166" Type="http://schemas.openxmlformats.org/officeDocument/2006/relationships/customXml" Target="../ink/ink19.xml"/><Relationship Id="rId54" Type="http://schemas.openxmlformats.org/officeDocument/2006/relationships/image" Target="../media/image33.png"/><Relationship Id="rId182" Type="http://schemas.openxmlformats.org/officeDocument/2006/relationships/customXml" Target="../ink/ink35.xml"/><Relationship Id="rId70" Type="http://schemas.openxmlformats.org/officeDocument/2006/relationships/image" Target="../media/image41.png"/><Relationship Id="rId187" Type="http://schemas.openxmlformats.org/officeDocument/2006/relationships/customXml" Target="../ink/ink40.xml"/><Relationship Id="rId96" Type="http://schemas.openxmlformats.org/officeDocument/2006/relationships/image" Target="../media/image54.png"/><Relationship Id="rId217" Type="http://schemas.openxmlformats.org/officeDocument/2006/relationships/customXml" Target="../ink/ink70.xml"/><Relationship Id="rId14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212" Type="http://schemas.openxmlformats.org/officeDocument/2006/relationships/customXml" Target="../ink/ink65.xml"/><Relationship Id="rId233" Type="http://schemas.openxmlformats.org/officeDocument/2006/relationships/image" Target="../media/image86.png"/><Relationship Id="rId238" Type="http://schemas.openxmlformats.org/officeDocument/2006/relationships/customXml" Target="../ink/ink83.xml"/><Relationship Id="rId28" Type="http://schemas.openxmlformats.org/officeDocument/2006/relationships/image" Target="../media/image20.png"/><Relationship Id="rId114" Type="http://schemas.openxmlformats.org/officeDocument/2006/relationships/image" Target="../media/image64.png"/><Relationship Id="rId151" Type="http://schemas.openxmlformats.org/officeDocument/2006/relationships/customXml" Target="../ink/ink8.xml"/><Relationship Id="rId156" Type="http://schemas.openxmlformats.org/officeDocument/2006/relationships/customXml" Target="../ink/ink11.xml"/><Relationship Id="rId44" Type="http://schemas.openxmlformats.org/officeDocument/2006/relationships/image" Target="../media/image28.png"/><Relationship Id="rId177" Type="http://schemas.openxmlformats.org/officeDocument/2006/relationships/customXml" Target="../ink/ink30.xml"/><Relationship Id="rId60" Type="http://schemas.openxmlformats.org/officeDocument/2006/relationships/image" Target="../media/image36.png"/><Relationship Id="rId86" Type="http://schemas.openxmlformats.org/officeDocument/2006/relationships/image" Target="../media/image49.png"/><Relationship Id="rId198" Type="http://schemas.openxmlformats.org/officeDocument/2006/relationships/customXml" Target="../ink/ink51.xml"/><Relationship Id="rId130" Type="http://schemas.openxmlformats.org/officeDocument/2006/relationships/image" Target="../media/image72.png"/><Relationship Id="rId172" Type="http://schemas.openxmlformats.org/officeDocument/2006/relationships/customXml" Target="../ink/ink25.xml"/><Relationship Id="rId193" Type="http://schemas.openxmlformats.org/officeDocument/2006/relationships/customXml" Target="../ink/ink46.xml"/><Relationship Id="rId202" Type="http://schemas.openxmlformats.org/officeDocument/2006/relationships/customXml" Target="../ink/ink55.xml"/><Relationship Id="rId207" Type="http://schemas.openxmlformats.org/officeDocument/2006/relationships/customXml" Target="../ink/ink60.xml"/><Relationship Id="rId223" Type="http://schemas.openxmlformats.org/officeDocument/2006/relationships/image" Target="../media/image81.png"/><Relationship Id="rId228" Type="http://schemas.openxmlformats.org/officeDocument/2006/relationships/customXml" Target="../ink/ink78.xml"/><Relationship Id="rId244" Type="http://schemas.openxmlformats.org/officeDocument/2006/relationships/customXml" Target="../ink/ink86.xml"/><Relationship Id="rId18" Type="http://schemas.openxmlformats.org/officeDocument/2006/relationships/image" Target="../media/image15.png"/><Relationship Id="rId146" Type="http://schemas.openxmlformats.org/officeDocument/2006/relationships/image" Target="../media/image80.png"/><Relationship Id="rId34" Type="http://schemas.openxmlformats.org/officeDocument/2006/relationships/image" Target="../media/image23.png"/><Relationship Id="rId167" Type="http://schemas.openxmlformats.org/officeDocument/2006/relationships/customXml" Target="../ink/ink20.xml"/><Relationship Id="rId50" Type="http://schemas.openxmlformats.org/officeDocument/2006/relationships/image" Target="../media/image31.png"/><Relationship Id="rId76" Type="http://schemas.openxmlformats.org/officeDocument/2006/relationships/image" Target="../media/image44.png"/><Relationship Id="rId188" Type="http://schemas.openxmlformats.org/officeDocument/2006/relationships/customXml" Target="../ink/ink41.xml"/><Relationship Id="rId104" Type="http://schemas.openxmlformats.org/officeDocument/2006/relationships/image" Target="../media/image58.png"/><Relationship Id="rId120" Type="http://schemas.openxmlformats.org/officeDocument/2006/relationships/image" Target="../media/image67.png"/><Relationship Id="rId162" Type="http://schemas.openxmlformats.org/officeDocument/2006/relationships/customXml" Target="../ink/ink17.xml"/><Relationship Id="rId183" Type="http://schemas.openxmlformats.org/officeDocument/2006/relationships/customXml" Target="../ink/ink36.xml"/><Relationship Id="rId92" Type="http://schemas.openxmlformats.org/officeDocument/2006/relationships/image" Target="../media/image52.png"/><Relationship Id="rId213" Type="http://schemas.openxmlformats.org/officeDocument/2006/relationships/customXml" Target="../ink/ink66.xml"/><Relationship Id="rId218" Type="http://schemas.openxmlformats.org/officeDocument/2006/relationships/customXml" Target="../ink/ink71.xml"/><Relationship Id="rId234" Type="http://schemas.openxmlformats.org/officeDocument/2006/relationships/customXml" Target="../ink/ink81.xml"/><Relationship Id="rId239" Type="http://schemas.openxmlformats.org/officeDocument/2006/relationships/image" Target="../media/image89.png"/><Relationship Id="rId2" Type="http://schemas.openxmlformats.org/officeDocument/2006/relationships/notesSlide" Target="../notesSlides/notesSlide3.xml"/><Relationship Id="rId24" Type="http://schemas.openxmlformats.org/officeDocument/2006/relationships/image" Target="../media/image18.png"/><Relationship Id="rId157" Type="http://schemas.openxmlformats.org/officeDocument/2006/relationships/customXml" Target="../ink/ink12.xml"/><Relationship Id="rId40" Type="http://schemas.openxmlformats.org/officeDocument/2006/relationships/image" Target="../media/image26.png"/><Relationship Id="rId178" Type="http://schemas.openxmlformats.org/officeDocument/2006/relationships/customXml" Target="../ink/ink31.xml"/><Relationship Id="rId66" Type="http://schemas.openxmlformats.org/officeDocument/2006/relationships/image" Target="../media/image39.png"/><Relationship Id="rId110" Type="http://schemas.openxmlformats.org/officeDocument/2006/relationships/image" Target="../media/image62.png"/><Relationship Id="rId136" Type="http://schemas.openxmlformats.org/officeDocument/2006/relationships/image" Target="../media/image75.png"/><Relationship Id="rId152" Type="http://schemas.openxmlformats.org/officeDocument/2006/relationships/image" Target="../media/image11.png"/><Relationship Id="rId173" Type="http://schemas.openxmlformats.org/officeDocument/2006/relationships/customXml" Target="../ink/ink26.xml"/><Relationship Id="rId82" Type="http://schemas.openxmlformats.org/officeDocument/2006/relationships/image" Target="../media/image47.png"/><Relationship Id="rId194" Type="http://schemas.openxmlformats.org/officeDocument/2006/relationships/customXml" Target="../ink/ink47.xml"/><Relationship Id="rId199" Type="http://schemas.openxmlformats.org/officeDocument/2006/relationships/customXml" Target="../ink/ink52.xml"/><Relationship Id="rId203" Type="http://schemas.openxmlformats.org/officeDocument/2006/relationships/customXml" Target="../ink/ink56.xml"/><Relationship Id="rId208" Type="http://schemas.openxmlformats.org/officeDocument/2006/relationships/customXml" Target="../ink/ink61.xml"/><Relationship Id="rId229" Type="http://schemas.openxmlformats.org/officeDocument/2006/relationships/image" Target="../media/image84.png"/><Relationship Id="rId224" Type="http://schemas.openxmlformats.org/officeDocument/2006/relationships/customXml" Target="../ink/ink76.xml"/><Relationship Id="rId240" Type="http://schemas.openxmlformats.org/officeDocument/2006/relationships/customXml" Target="../ink/ink84.xml"/><Relationship Id="rId245" Type="http://schemas.openxmlformats.org/officeDocument/2006/relationships/image" Target="../media/image92.png"/><Relationship Id="rId147" Type="http://schemas.openxmlformats.org/officeDocument/2006/relationships/customXml" Target="../ink/ink5.xml"/><Relationship Id="rId14" Type="http://schemas.openxmlformats.org/officeDocument/2006/relationships/image" Target="../media/image13.png"/><Relationship Id="rId168" Type="http://schemas.openxmlformats.org/officeDocument/2006/relationships/customXml" Target="../ink/ink21.xml"/><Relationship Id="rId56" Type="http://schemas.openxmlformats.org/officeDocument/2006/relationships/image" Target="../media/image34.png"/><Relationship Id="rId100" Type="http://schemas.openxmlformats.org/officeDocument/2006/relationships/image" Target="../media/image56.png"/><Relationship Id="rId126" Type="http://schemas.openxmlformats.org/officeDocument/2006/relationships/image" Target="../media/image70.png"/><Relationship Id="rId8" Type="http://schemas.openxmlformats.org/officeDocument/2006/relationships/image" Target="../media/image10.png"/><Relationship Id="rId163" Type="http://schemas.openxmlformats.org/officeDocument/2006/relationships/image" Target="../media/image21.png"/><Relationship Id="rId184" Type="http://schemas.openxmlformats.org/officeDocument/2006/relationships/customXml" Target="../ink/ink37.xml"/><Relationship Id="rId72" Type="http://schemas.openxmlformats.org/officeDocument/2006/relationships/image" Target="../media/image42.png"/><Relationship Id="rId189" Type="http://schemas.openxmlformats.org/officeDocument/2006/relationships/customXml" Target="../ink/ink42.xml"/><Relationship Id="rId98" Type="http://schemas.openxmlformats.org/officeDocument/2006/relationships/image" Target="../media/image55.png"/><Relationship Id="rId219" Type="http://schemas.openxmlformats.org/officeDocument/2006/relationships/customXml" Target="../ink/ink72.xml"/><Relationship Id="rId142" Type="http://schemas.openxmlformats.org/officeDocument/2006/relationships/image" Target="../media/image78.png"/><Relationship Id="rId3" Type="http://schemas.openxmlformats.org/officeDocument/2006/relationships/customXml" Target="../ink/ink3.xml"/><Relationship Id="rId214" Type="http://schemas.openxmlformats.org/officeDocument/2006/relationships/customXml" Target="../ink/ink67.xml"/><Relationship Id="rId230" Type="http://schemas.openxmlformats.org/officeDocument/2006/relationships/customXml" Target="../ink/ink79.xml"/><Relationship Id="rId235" Type="http://schemas.openxmlformats.org/officeDocument/2006/relationships/image" Target="../media/image87.png"/><Relationship Id="rId25" Type="http://schemas.openxmlformats.org/officeDocument/2006/relationships/customXml" Target="../ink/ink4.xml"/><Relationship Id="rId158" Type="http://schemas.openxmlformats.org/officeDocument/2006/relationships/customXml" Target="../ink/ink13.xml"/><Relationship Id="rId46" Type="http://schemas.openxmlformats.org/officeDocument/2006/relationships/image" Target="../media/image29.png"/><Relationship Id="rId116" Type="http://schemas.openxmlformats.org/officeDocument/2006/relationships/image" Target="../media/image65.png"/><Relationship Id="rId153" Type="http://schemas.openxmlformats.org/officeDocument/2006/relationships/customXml" Target="../ink/ink9.xml"/><Relationship Id="rId20" Type="http://schemas.openxmlformats.org/officeDocument/2006/relationships/image" Target="../media/image16.png"/><Relationship Id="rId174" Type="http://schemas.openxmlformats.org/officeDocument/2006/relationships/customXml" Target="../ink/ink27.xml"/><Relationship Id="rId179" Type="http://schemas.openxmlformats.org/officeDocument/2006/relationships/customXml" Target="../ink/ink32.xml"/><Relationship Id="rId62" Type="http://schemas.openxmlformats.org/officeDocument/2006/relationships/image" Target="../media/image37.png"/><Relationship Id="rId88" Type="http://schemas.openxmlformats.org/officeDocument/2006/relationships/image" Target="../media/image50.png"/><Relationship Id="rId195" Type="http://schemas.openxmlformats.org/officeDocument/2006/relationships/customXml" Target="../ink/ink48.xml"/><Relationship Id="rId209" Type="http://schemas.openxmlformats.org/officeDocument/2006/relationships/customXml" Target="../ink/ink62.xml"/><Relationship Id="rId132" Type="http://schemas.openxmlformats.org/officeDocument/2006/relationships/image" Target="../media/image73.png"/><Relationship Id="rId190" Type="http://schemas.openxmlformats.org/officeDocument/2006/relationships/customXml" Target="../ink/ink43.xml"/><Relationship Id="rId204" Type="http://schemas.openxmlformats.org/officeDocument/2006/relationships/customXml" Target="../ink/ink57.xml"/><Relationship Id="rId220" Type="http://schemas.openxmlformats.org/officeDocument/2006/relationships/customXml" Target="../ink/ink73.xml"/><Relationship Id="rId225" Type="http://schemas.openxmlformats.org/officeDocument/2006/relationships/image" Target="../media/image82.png"/><Relationship Id="rId241" Type="http://schemas.openxmlformats.org/officeDocument/2006/relationships/image" Target="../media/image90.png"/><Relationship Id="rId246" Type="http://schemas.openxmlformats.org/officeDocument/2006/relationships/customXml" Target="../ink/ink87.xml"/><Relationship Id="rId36" Type="http://schemas.openxmlformats.org/officeDocument/2006/relationships/image" Target="../media/image24.png"/><Relationship Id="rId106" Type="http://schemas.openxmlformats.org/officeDocument/2006/relationships/image" Target="../media/image59.png"/><Relationship Id="rId148" Type="http://schemas.openxmlformats.org/officeDocument/2006/relationships/image" Target="../media/image8.png"/><Relationship Id="rId164" Type="http://schemas.openxmlformats.org/officeDocument/2006/relationships/customXml" Target="../ink/ink18.xml"/><Relationship Id="rId169" Type="http://schemas.openxmlformats.org/officeDocument/2006/relationships/customXml" Target="../ink/ink22.xml"/><Relationship Id="rId52" Type="http://schemas.openxmlformats.org/officeDocument/2006/relationships/image" Target="../media/image32.png"/><Relationship Id="rId185" Type="http://schemas.openxmlformats.org/officeDocument/2006/relationships/customXml" Target="../ink/ink38.xml"/><Relationship Id="rId78" Type="http://schemas.openxmlformats.org/officeDocument/2006/relationships/image" Target="../media/image45.png"/><Relationship Id="rId94" Type="http://schemas.openxmlformats.org/officeDocument/2006/relationships/image" Target="../media/image53.png"/><Relationship Id="rId122" Type="http://schemas.openxmlformats.org/officeDocument/2006/relationships/image" Target="../media/image68.png"/><Relationship Id="rId180" Type="http://schemas.openxmlformats.org/officeDocument/2006/relationships/customXml" Target="../ink/ink33.xml"/><Relationship Id="rId210" Type="http://schemas.openxmlformats.org/officeDocument/2006/relationships/customXml" Target="../ink/ink63.xml"/><Relationship Id="rId215" Type="http://schemas.openxmlformats.org/officeDocument/2006/relationships/customXml" Target="../ink/ink68.xml"/><Relationship Id="rId236" Type="http://schemas.openxmlformats.org/officeDocument/2006/relationships/customXml" Target="../ink/ink82.xml"/><Relationship Id="rId26" Type="http://schemas.openxmlformats.org/officeDocument/2006/relationships/image" Target="../media/image19.png"/><Relationship Id="rId231" Type="http://schemas.openxmlformats.org/officeDocument/2006/relationships/image" Target="../media/image85.png"/><Relationship Id="rId154" Type="http://schemas.openxmlformats.org/officeDocument/2006/relationships/image" Target="../media/image12.png"/><Relationship Id="rId175" Type="http://schemas.openxmlformats.org/officeDocument/2006/relationships/customXml" Target="../ink/ink28.xml"/><Relationship Id="rId68" Type="http://schemas.openxmlformats.org/officeDocument/2006/relationships/image" Target="../media/image40.png"/><Relationship Id="rId112" Type="http://schemas.openxmlformats.org/officeDocument/2006/relationships/image" Target="../media/image63.png"/><Relationship Id="rId196" Type="http://schemas.openxmlformats.org/officeDocument/2006/relationships/customXml" Target="../ink/ink49.xml"/><Relationship Id="rId200" Type="http://schemas.openxmlformats.org/officeDocument/2006/relationships/customXml" Target="../ink/ink53.xml"/><Relationship Id="rId16" Type="http://schemas.openxmlformats.org/officeDocument/2006/relationships/image" Target="../media/image14.png"/><Relationship Id="rId221" Type="http://schemas.openxmlformats.org/officeDocument/2006/relationships/customXml" Target="../ink/ink74.xml"/><Relationship Id="rId242" Type="http://schemas.openxmlformats.org/officeDocument/2006/relationships/customXml" Target="../ink/ink85.xml"/><Relationship Id="rId58" Type="http://schemas.openxmlformats.org/officeDocument/2006/relationships/image" Target="../media/image35.png"/><Relationship Id="rId102" Type="http://schemas.openxmlformats.org/officeDocument/2006/relationships/image" Target="../media/image57.png"/><Relationship Id="rId144" Type="http://schemas.openxmlformats.org/officeDocument/2006/relationships/image" Target="../media/image79.png"/><Relationship Id="rId165" Type="http://schemas.openxmlformats.org/officeDocument/2006/relationships/image" Target="../media/image22.png"/><Relationship Id="rId186" Type="http://schemas.openxmlformats.org/officeDocument/2006/relationships/customXml" Target="../ink/ink39.xml"/><Relationship Id="rId90" Type="http://schemas.openxmlformats.org/officeDocument/2006/relationships/image" Target="../media/image51.png"/><Relationship Id="rId211" Type="http://schemas.openxmlformats.org/officeDocument/2006/relationships/customXml" Target="../ink/ink64.xml"/><Relationship Id="rId232" Type="http://schemas.openxmlformats.org/officeDocument/2006/relationships/customXml" Target="../ink/ink80.xml"/><Relationship Id="rId48" Type="http://schemas.openxmlformats.org/officeDocument/2006/relationships/image" Target="../media/image30.png"/><Relationship Id="rId134" Type="http://schemas.openxmlformats.org/officeDocument/2006/relationships/image" Target="../media/image74.png"/><Relationship Id="rId155" Type="http://schemas.openxmlformats.org/officeDocument/2006/relationships/customXml" Target="../ink/ink10.xml"/><Relationship Id="rId176" Type="http://schemas.openxmlformats.org/officeDocument/2006/relationships/customXml" Target="../ink/ink29.xml"/><Relationship Id="rId80" Type="http://schemas.openxmlformats.org/officeDocument/2006/relationships/image" Target="../media/image46.png"/><Relationship Id="rId197" Type="http://schemas.openxmlformats.org/officeDocument/2006/relationships/customXml" Target="../ink/ink50.xml"/><Relationship Id="rId201" Type="http://schemas.openxmlformats.org/officeDocument/2006/relationships/customXml" Target="../ink/ink54.xml"/><Relationship Id="rId222" Type="http://schemas.openxmlformats.org/officeDocument/2006/relationships/customXml" Target="../ink/ink75.xml"/><Relationship Id="rId243" Type="http://schemas.openxmlformats.org/officeDocument/2006/relationships/image" Target="../media/image91.png"/><Relationship Id="rId38" Type="http://schemas.openxmlformats.org/officeDocument/2006/relationships/image" Target="../media/image25.png"/><Relationship Id="rId124" Type="http://schemas.openxmlformats.org/officeDocument/2006/relationships/image" Target="../media/image6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customXml" Target="../ink/ink93.xml"/><Relationship Id="rId18" Type="http://schemas.openxmlformats.org/officeDocument/2006/relationships/image" Target="../media/image130.png"/><Relationship Id="rId26" Type="http://schemas.openxmlformats.org/officeDocument/2006/relationships/image" Target="../media/image190.png"/><Relationship Id="rId3" Type="http://schemas.openxmlformats.org/officeDocument/2006/relationships/customXml" Target="../ink/ink88.xml"/><Relationship Id="rId21" Type="http://schemas.openxmlformats.org/officeDocument/2006/relationships/customXml" Target="../ink/ink97.xml"/><Relationship Id="rId7" Type="http://schemas.openxmlformats.org/officeDocument/2006/relationships/customXml" Target="../ink/ink90.xml"/><Relationship Id="rId12" Type="http://schemas.openxmlformats.org/officeDocument/2006/relationships/image" Target="../media/image95.png"/><Relationship Id="rId17" Type="http://schemas.openxmlformats.org/officeDocument/2006/relationships/customXml" Target="../ink/ink95.xml"/><Relationship Id="rId25" Type="http://schemas.openxmlformats.org/officeDocument/2006/relationships/customXml" Target="../ink/ink99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0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customXml" Target="../ink/ink92.xml"/><Relationship Id="rId24" Type="http://schemas.openxmlformats.org/officeDocument/2006/relationships/image" Target="../media/image96.png"/><Relationship Id="rId5" Type="http://schemas.openxmlformats.org/officeDocument/2006/relationships/customXml" Target="../ink/ink89.xml"/><Relationship Id="rId15" Type="http://schemas.openxmlformats.org/officeDocument/2006/relationships/customXml" Target="../ink/ink94.xml"/><Relationship Id="rId23" Type="http://schemas.openxmlformats.org/officeDocument/2006/relationships/customXml" Target="../ink/ink98.xml"/><Relationship Id="rId28" Type="http://schemas.openxmlformats.org/officeDocument/2006/relationships/image" Target="../media/image200.png"/><Relationship Id="rId10" Type="http://schemas.openxmlformats.org/officeDocument/2006/relationships/image" Target="../media/image94.png"/><Relationship Id="rId19" Type="http://schemas.openxmlformats.org/officeDocument/2006/relationships/customXml" Target="../ink/ink96.xml"/><Relationship Id="rId4" Type="http://schemas.openxmlformats.org/officeDocument/2006/relationships/image" Target="../media/image211.png"/><Relationship Id="rId9" Type="http://schemas.openxmlformats.org/officeDocument/2006/relationships/customXml" Target="../ink/ink91.xml"/><Relationship Id="rId14" Type="http://schemas.openxmlformats.org/officeDocument/2006/relationships/image" Target="../media/image110.png"/><Relationship Id="rId22" Type="http://schemas.openxmlformats.org/officeDocument/2006/relationships/image" Target="../media/image170.png"/><Relationship Id="rId27" Type="http://schemas.openxmlformats.org/officeDocument/2006/relationships/customXml" Target="../ink/ink1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473" y="758952"/>
            <a:ext cx="10898909" cy="3566160"/>
          </a:xfrm>
        </p:spPr>
        <p:txBody>
          <a:bodyPr>
            <a:normAutofit/>
          </a:bodyPr>
          <a:lstStyle/>
          <a:p>
            <a:r>
              <a:rPr lang="en-CA" sz="7200" dirty="0"/>
              <a:t>PHYS 304: Lecture 10</a:t>
            </a:r>
            <a:br>
              <a:rPr lang="en-CA" sz="7200" dirty="0"/>
            </a:br>
            <a:r>
              <a:rPr lang="en-CA" sz="4800" dirty="0"/>
              <a:t>(Intro to) </a:t>
            </a:r>
            <a:r>
              <a:rPr lang="en-CA" sz="7200" dirty="0"/>
              <a:t>Quantum Mechanics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Sept-Dec 2021 Edition</a:t>
            </a:r>
          </a:p>
          <a:p>
            <a:r>
              <a:rPr lang="en-CA" dirty="0"/>
              <a:t>Jeff Young</a:t>
            </a:r>
          </a:p>
          <a:p>
            <a:r>
              <a:rPr lang="en-CA" dirty="0" err="1"/>
              <a:t>brimacombe</a:t>
            </a:r>
            <a:r>
              <a:rPr lang="en-CA" dirty="0"/>
              <a:t> Rm 278, young@phas.ubc.ca</a:t>
            </a:r>
          </a:p>
        </p:txBody>
      </p:sp>
    </p:spTree>
    <p:extLst>
      <p:ext uri="{BB962C8B-B14F-4D97-AF65-F5344CB8AC3E}">
        <p14:creationId xmlns:p14="http://schemas.microsoft.com/office/powerpoint/2010/main" val="37440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A146-1753-4296-86A3-048590C4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Lecture 10, Activity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00AC6-8C11-418C-BC50-24FD04788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97466"/>
          </a:xfrm>
        </p:spPr>
        <p:txBody>
          <a:bodyPr/>
          <a:lstStyle/>
          <a:p>
            <a:r>
              <a:rPr lang="en-CA" dirty="0"/>
              <a:t>What about if you repeat for the full finite square well potential, E&gt;0, electron incident from the left?</a:t>
            </a:r>
          </a:p>
          <a:p>
            <a:endParaRPr lang="en-CA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555552-2964-4134-8823-93D37D2FB0DE}"/>
              </a:ext>
            </a:extLst>
          </p:cNvPr>
          <p:cNvGrpSpPr/>
          <p:nvPr/>
        </p:nvGrpSpPr>
        <p:grpSpPr>
          <a:xfrm>
            <a:off x="624867" y="2743200"/>
            <a:ext cx="9157308" cy="2238375"/>
            <a:chOff x="1224942" y="2783942"/>
            <a:chExt cx="10778932" cy="342801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6D3DD6A-F707-44DB-B386-E14804887248}"/>
                    </a:ext>
                  </a:extLst>
                </p14:cNvPr>
                <p14:cNvContentPartPr/>
                <p14:nvPr/>
              </p14:nvContentPartPr>
              <p14:xfrm>
                <a:off x="3516818" y="3336617"/>
                <a:ext cx="520200" cy="42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6D3DD6A-F707-44DB-B386-E1480488724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11735" y="3330082"/>
                  <a:ext cx="530367" cy="5555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302B55C-6D3C-4B41-893E-7E5B536B2B36}"/>
                </a:ext>
              </a:extLst>
            </p:cNvPr>
            <p:cNvGrpSpPr/>
            <p:nvPr/>
          </p:nvGrpSpPr>
          <p:grpSpPr>
            <a:xfrm>
              <a:off x="2791032" y="3261034"/>
              <a:ext cx="1830240" cy="907580"/>
              <a:chOff x="2127004" y="2825606"/>
              <a:chExt cx="1830240" cy="9075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5ECBFE95-AEB8-4A07-942F-29DD519695F6}"/>
                      </a:ext>
                    </a:extLst>
                  </p14:cNvPr>
                  <p14:cNvContentPartPr/>
                  <p14:nvPr/>
                </p14:nvContentPartPr>
                <p14:xfrm>
                  <a:off x="2127004" y="3254386"/>
                  <a:ext cx="1830240" cy="47880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6AC46F46-C556-4CE2-A37A-601857738273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122684" y="3250066"/>
                    <a:ext cx="1838880" cy="48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F54495F7-3D0B-41CB-874E-4E66DCE30A9F}"/>
                      </a:ext>
                    </a:extLst>
                  </p14:cNvPr>
                  <p14:cNvContentPartPr/>
                  <p14:nvPr/>
                </p14:nvContentPartPr>
                <p14:xfrm>
                  <a:off x="3187294" y="2825606"/>
                  <a:ext cx="209880" cy="23436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3564F407-ECAB-4522-A4EB-8284D472579F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182974" y="2821286"/>
                    <a:ext cx="218520" cy="243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BB5989A-05EB-423F-B845-86037BD1FC3D}"/>
                    </a:ext>
                  </a:extLst>
                </p14:cNvPr>
                <p14:cNvContentPartPr/>
                <p14:nvPr/>
              </p14:nvContentPartPr>
              <p14:xfrm>
                <a:off x="4729302" y="3632716"/>
                <a:ext cx="2084760" cy="597535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BB5989A-05EB-423F-B845-86037BD1FC3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08115" y="3605001"/>
                  <a:ext cx="2126709" cy="6524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C521745-4C91-41C2-8A6B-9AD41C0857FA}"/>
                    </a:ext>
                  </a:extLst>
                </p14:cNvPr>
                <p14:cNvContentPartPr/>
                <p14:nvPr/>
              </p14:nvContentPartPr>
              <p14:xfrm>
                <a:off x="2279832" y="4156734"/>
                <a:ext cx="29160" cy="23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C521745-4C91-41C2-8A6B-9AD41C0857F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74761" y="4150103"/>
                  <a:ext cx="39303" cy="3702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29A83DB-050F-4FA4-889A-F886C76E6B1F}"/>
                </a:ext>
              </a:extLst>
            </p:cNvPr>
            <p:cNvGrpSpPr/>
            <p:nvPr/>
          </p:nvGrpSpPr>
          <p:grpSpPr>
            <a:xfrm>
              <a:off x="1224942" y="4549474"/>
              <a:ext cx="7616293" cy="1662480"/>
              <a:chOff x="560914" y="4114046"/>
              <a:chExt cx="7616293" cy="1662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DF475869-88AA-4E01-8129-4C4A24D1F76E}"/>
                      </a:ext>
                    </a:extLst>
                  </p14:cNvPr>
                  <p14:cNvContentPartPr/>
                  <p14:nvPr/>
                </p14:nvContentPartPr>
                <p14:xfrm>
                  <a:off x="655594" y="4114046"/>
                  <a:ext cx="100800" cy="19692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2B551361-3777-4D98-BEE5-9A21B44BEF59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51274" y="4109726"/>
                    <a:ext cx="109440" cy="20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F3194F49-65D9-4754-A51B-159F2B03A4C0}"/>
                      </a:ext>
                    </a:extLst>
                  </p14:cNvPr>
                  <p14:cNvContentPartPr/>
                  <p14:nvPr/>
                </p14:nvContentPartPr>
                <p14:xfrm>
                  <a:off x="560914" y="5571686"/>
                  <a:ext cx="265680" cy="147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15BE14D4-8C44-48B7-AC12-B678BECE9889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556594" y="5567366"/>
                    <a:ext cx="274320" cy="2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186DFFF2-800D-43AC-B0D2-39647425B5DF}"/>
                      </a:ext>
                    </a:extLst>
                  </p14:cNvPr>
                  <p14:cNvContentPartPr/>
                  <p14:nvPr/>
                </p14:nvContentPartPr>
                <p14:xfrm>
                  <a:off x="939274" y="5439926"/>
                  <a:ext cx="172080" cy="3189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FD96A108-91F1-4E45-B6BA-FC66251B2383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934954" y="5435606"/>
                    <a:ext cx="180720" cy="32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A6EDFD98-2278-4981-80A3-A52250936FB0}"/>
                      </a:ext>
                    </a:extLst>
                  </p14:cNvPr>
                  <p14:cNvContentPartPr/>
                  <p14:nvPr/>
                </p14:nvContentPartPr>
                <p14:xfrm>
                  <a:off x="1195594" y="5653046"/>
                  <a:ext cx="96840" cy="1234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BEA48AE7-12C4-4F9B-ACEB-BBEF0983DDB0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191274" y="5648726"/>
                    <a:ext cx="105480" cy="1321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6077019-6ECB-4247-8B09-644D87015932}"/>
                  </a:ext>
                </a:extLst>
              </p:cNvPr>
              <p:cNvGrpSpPr/>
              <p:nvPr/>
            </p:nvGrpSpPr>
            <p:grpSpPr>
              <a:xfrm>
                <a:off x="3050447" y="4163168"/>
                <a:ext cx="5126760" cy="1472400"/>
                <a:chOff x="2938354" y="4121606"/>
                <a:chExt cx="5126760" cy="14724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1">
                  <p14:nvContentPartPr>
                    <p14:cNvPr id="130" name="Ink 129">
                      <a:extLst>
                        <a:ext uri="{FF2B5EF4-FFF2-40B4-BE49-F238E27FC236}">
                          <a16:creationId xmlns:a16="http://schemas.microsoft.com/office/drawing/2014/main" id="{40B86C31-615A-4D4A-A76C-0488A709618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38354" y="4121606"/>
                    <a:ext cx="965880" cy="36360"/>
                  </p14:xfrm>
                </p:contentPart>
              </mc:Choice>
              <mc:Fallback xmlns="">
                <p:pic>
                  <p:nvPicPr>
                    <p:cNvPr id="16" name="Ink 15">
                      <a:extLst>
                        <a:ext uri="{FF2B5EF4-FFF2-40B4-BE49-F238E27FC236}">
                          <a16:creationId xmlns:a16="http://schemas.microsoft.com/office/drawing/2014/main" id="{399D4800-E659-49BF-B14E-7D55D0BCC818}"/>
                        </a:ext>
                      </a:extLst>
                    </p:cNvPr>
                    <p:cNvPicPr/>
                    <p:nvPr/>
                  </p:nvPicPr>
                  <p:blipFill>
                    <a:blip r:embed="rId22"/>
                    <a:stretch>
                      <a:fillRect/>
                    </a:stretch>
                  </p:blipFill>
                  <p:spPr>
                    <a:xfrm>
                      <a:off x="2934034" y="4117286"/>
                      <a:ext cx="974520" cy="45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131" name="Ink 130">
                      <a:extLst>
                        <a:ext uri="{FF2B5EF4-FFF2-40B4-BE49-F238E27FC236}">
                          <a16:creationId xmlns:a16="http://schemas.microsoft.com/office/drawing/2014/main" id="{C959F4C4-DC80-4B35-A359-C3AD8B8FFF3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921154" y="4147526"/>
                    <a:ext cx="42120" cy="1410840"/>
                  </p14:xfrm>
                </p:contentPart>
              </mc:Choice>
              <mc:Fallback xmlns="">
                <p:pic>
                  <p:nvPicPr>
                    <p:cNvPr id="17" name="Ink 16">
                      <a:extLst>
                        <a:ext uri="{FF2B5EF4-FFF2-40B4-BE49-F238E27FC236}">
                          <a16:creationId xmlns:a16="http://schemas.microsoft.com/office/drawing/2014/main" id="{6EEBD344-58AF-4BEA-A1A0-AEE2E025B004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3916834" y="4143206"/>
                      <a:ext cx="50760" cy="1419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132" name="Ink 131">
                      <a:extLst>
                        <a:ext uri="{FF2B5EF4-FFF2-40B4-BE49-F238E27FC236}">
                          <a16:creationId xmlns:a16="http://schemas.microsoft.com/office/drawing/2014/main" id="{CDDDB439-73D0-4FCA-AFDE-963C4FA0E1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923674" y="5528126"/>
                    <a:ext cx="2172960" cy="65880"/>
                  </p14:xfrm>
                </p:contentPart>
              </mc:Choice>
              <mc:Fallback xmlns="">
                <p:pic>
                  <p:nvPicPr>
                    <p:cNvPr id="18" name="Ink 17">
                      <a:extLst>
                        <a:ext uri="{FF2B5EF4-FFF2-40B4-BE49-F238E27FC236}">
                          <a16:creationId xmlns:a16="http://schemas.microsoft.com/office/drawing/2014/main" id="{426470B8-3D0F-4302-8A05-A4A8F882C458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3919354" y="5523806"/>
                      <a:ext cx="2181600" cy="74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133" name="Ink 132">
                      <a:extLst>
                        <a:ext uri="{FF2B5EF4-FFF2-40B4-BE49-F238E27FC236}">
                          <a16:creationId xmlns:a16="http://schemas.microsoft.com/office/drawing/2014/main" id="{FD5C37C5-E919-404D-A9AC-58D90A5771F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28594" y="4197206"/>
                    <a:ext cx="65520" cy="1314720"/>
                  </p14:xfrm>
                </p:contentPart>
              </mc:Choice>
              <mc:Fallback xmlns="">
                <p:pic>
                  <p:nvPicPr>
                    <p:cNvPr id="19" name="Ink 18">
                      <a:extLst>
                        <a:ext uri="{FF2B5EF4-FFF2-40B4-BE49-F238E27FC236}">
                          <a16:creationId xmlns:a16="http://schemas.microsoft.com/office/drawing/2014/main" id="{316B5400-F7A3-46BB-8806-D9F44BAEE3D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024274" y="4192886"/>
                      <a:ext cx="74160" cy="1323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134" name="Ink 133">
                      <a:extLst>
                        <a:ext uri="{FF2B5EF4-FFF2-40B4-BE49-F238E27FC236}">
                          <a16:creationId xmlns:a16="http://schemas.microsoft.com/office/drawing/2014/main" id="{4BD5424E-B64B-4EDA-9F0F-A9F7933B81C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59194" y="4146446"/>
                    <a:ext cx="2005920" cy="33120"/>
                  </p14:xfrm>
                </p:contentPart>
              </mc:Choice>
              <mc:Fallback xmlns="">
                <p:pic>
                  <p:nvPicPr>
                    <p:cNvPr id="20" name="Ink 19">
                      <a:extLst>
                        <a:ext uri="{FF2B5EF4-FFF2-40B4-BE49-F238E27FC236}">
                          <a16:creationId xmlns:a16="http://schemas.microsoft.com/office/drawing/2014/main" id="{E7B2D1AB-9BDC-4369-813A-BA2F9C48AF00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054874" y="4142126"/>
                      <a:ext cx="2014560" cy="417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24F1167-C0DF-4044-B9A9-D6960A638086}"/>
                </a:ext>
              </a:extLst>
            </p:cNvPr>
            <p:cNvGrpSpPr/>
            <p:nvPr/>
          </p:nvGrpSpPr>
          <p:grpSpPr>
            <a:xfrm>
              <a:off x="2769895" y="3286234"/>
              <a:ext cx="1934807" cy="831061"/>
              <a:chOff x="2105867" y="2850806"/>
              <a:chExt cx="1934807" cy="831061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FAF71D53-3F8C-497E-84FA-138D96FF63A6}"/>
                      </a:ext>
                    </a:extLst>
                  </p14:cNvPr>
                  <p14:cNvContentPartPr/>
                  <p14:nvPr/>
                </p14:nvContentPartPr>
                <p14:xfrm>
                  <a:off x="2543794" y="3404827"/>
                  <a:ext cx="1496880" cy="2770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681680F5-D798-4AE9-BD85-E76BD96529F5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539474" y="3400509"/>
                    <a:ext cx="1505520" cy="285675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66DAB492-48B9-4A78-A402-1F682586231F}"/>
                  </a:ext>
                </a:extLst>
              </p:cNvPr>
              <p:cNvGrpSpPr/>
              <p:nvPr/>
            </p:nvGrpSpPr>
            <p:grpSpPr>
              <a:xfrm>
                <a:off x="2105867" y="2850806"/>
                <a:ext cx="449280" cy="209160"/>
                <a:chOff x="1189474" y="2810486"/>
                <a:chExt cx="449280" cy="20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123" name="Ink 122">
                      <a:extLst>
                        <a:ext uri="{FF2B5EF4-FFF2-40B4-BE49-F238E27FC236}">
                          <a16:creationId xmlns:a16="http://schemas.microsoft.com/office/drawing/2014/main" id="{21C12B78-1D81-43BB-8ED4-2A3C059D012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98914" y="2878886"/>
                    <a:ext cx="339840" cy="29160"/>
                  </p14:xfrm>
                </p:contentPart>
              </mc:Choice>
              <mc:Fallback xmlns="">
                <p:pic>
                  <p:nvPicPr>
                    <p:cNvPr id="24" name="Ink 23">
                      <a:extLst>
                        <a:ext uri="{FF2B5EF4-FFF2-40B4-BE49-F238E27FC236}">
                          <a16:creationId xmlns:a16="http://schemas.microsoft.com/office/drawing/2014/main" id="{AADB3CC3-7AAE-4547-88C9-C6DA3A497113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1294594" y="2874566"/>
                      <a:ext cx="348480" cy="3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124" name="Ink 123">
                      <a:extLst>
                        <a:ext uri="{FF2B5EF4-FFF2-40B4-BE49-F238E27FC236}">
                          <a16:creationId xmlns:a16="http://schemas.microsoft.com/office/drawing/2014/main" id="{BF24CBB0-066E-4888-9DDC-F9AA3A32E41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89474" y="2810486"/>
                    <a:ext cx="207360" cy="209160"/>
                  </p14:xfrm>
                </p:contentPart>
              </mc:Choice>
              <mc:Fallback xmlns="">
                <p:pic>
                  <p:nvPicPr>
                    <p:cNvPr id="25" name="Ink 24">
                      <a:extLst>
                        <a:ext uri="{FF2B5EF4-FFF2-40B4-BE49-F238E27FC236}">
                          <a16:creationId xmlns:a16="http://schemas.microsoft.com/office/drawing/2014/main" id="{3683FFB5-35A5-423D-8129-6F986F049F36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1185154" y="2806166"/>
                      <a:ext cx="216000" cy="2178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BAF058-95D3-49CC-95BF-D5DDB5353A0F}"/>
                    </a:ext>
                  </a:extLst>
                </p14:cNvPr>
                <p14:cNvContentPartPr/>
                <p14:nvPr/>
              </p14:nvContentPartPr>
              <p14:xfrm>
                <a:off x="5107872" y="3455074"/>
                <a:ext cx="1732680" cy="907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BAF058-95D3-49CC-95BF-D5DDB5353A0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086685" y="3427505"/>
                  <a:ext cx="1774630" cy="9621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3BDC76E-4C74-4652-BC29-40811B40D76C}"/>
                    </a:ext>
                  </a:extLst>
                </p14:cNvPr>
                <p14:cNvContentPartPr/>
                <p14:nvPr/>
              </p14:nvContentPartPr>
              <p14:xfrm>
                <a:off x="4867062" y="3590074"/>
                <a:ext cx="39960" cy="43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3BDC76E-4C74-4652-BC29-40811B40D7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845807" y="3562504"/>
                  <a:ext cx="82046" cy="981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B56B35C-5634-4C5A-A055-47111204F134}"/>
                    </a:ext>
                  </a:extLst>
                </p14:cNvPr>
                <p14:cNvContentPartPr/>
                <p14:nvPr/>
              </p14:nvContentPartPr>
              <p14:xfrm>
                <a:off x="5069382" y="3497914"/>
                <a:ext cx="57600" cy="204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B56B35C-5634-4C5A-A055-47111204F13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048206" y="3470405"/>
                  <a:ext cx="99529" cy="2585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7E99152-8715-4876-90F5-E98F1045FECE}"/>
                    </a:ext>
                  </a:extLst>
                </p14:cNvPr>
                <p14:cNvContentPartPr/>
                <p14:nvPr/>
              </p14:nvContentPartPr>
              <p14:xfrm>
                <a:off x="4738542" y="3516274"/>
                <a:ext cx="378360" cy="726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7E99152-8715-4876-90F5-E98F1045FEC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717357" y="3488749"/>
                  <a:ext cx="420306" cy="780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1A63894-A860-4394-AE43-06184EF7B1BC}"/>
                    </a:ext>
                  </a:extLst>
                </p14:cNvPr>
                <p14:cNvContentPartPr/>
                <p14:nvPr/>
              </p14:nvContentPartPr>
              <p14:xfrm>
                <a:off x="6910251" y="3730375"/>
                <a:ext cx="2675880" cy="248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1A63894-A860-4394-AE43-06184EF7B1B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905166" y="3723766"/>
                  <a:ext cx="2686050" cy="26161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00AB3CB-85F0-43ED-8B8B-4F6F759391CD}"/>
                </a:ext>
              </a:extLst>
            </p:cNvPr>
            <p:cNvGrpSpPr/>
            <p:nvPr/>
          </p:nvGrpSpPr>
          <p:grpSpPr>
            <a:xfrm>
              <a:off x="7965719" y="3429154"/>
              <a:ext cx="454320" cy="165600"/>
              <a:chOff x="7301691" y="2993726"/>
              <a:chExt cx="454320" cy="165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07B22C8C-276B-46E2-B989-132115CA58CB}"/>
                      </a:ext>
                    </a:extLst>
                  </p14:cNvPr>
                  <p14:cNvContentPartPr/>
                  <p14:nvPr/>
                </p14:nvContentPartPr>
                <p14:xfrm>
                  <a:off x="7301691" y="3048446"/>
                  <a:ext cx="325440" cy="2376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6731B2A3-844A-4880-9C73-A1DAFAA2E8B6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7297371" y="3044126"/>
                    <a:ext cx="334080" cy="3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A61835F3-5909-4725-9843-2C1344D9A7E3}"/>
                      </a:ext>
                    </a:extLst>
                  </p14:cNvPr>
                  <p14:cNvContentPartPr/>
                  <p14:nvPr/>
                </p14:nvContentPartPr>
                <p14:xfrm>
                  <a:off x="7597611" y="2993726"/>
                  <a:ext cx="158400" cy="16560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5A915B75-0DC7-402E-A290-628E82F1C968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7593291" y="2989406"/>
                    <a:ext cx="167040" cy="174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7446B42-1B38-488D-8DEC-CBD518B48370}"/>
                </a:ext>
              </a:extLst>
            </p:cNvPr>
            <p:cNvGrpSpPr/>
            <p:nvPr/>
          </p:nvGrpSpPr>
          <p:grpSpPr>
            <a:xfrm>
              <a:off x="5392079" y="3143314"/>
              <a:ext cx="271440" cy="147960"/>
              <a:chOff x="4728051" y="2707886"/>
              <a:chExt cx="271440" cy="147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998A0849-A7F0-41FC-8811-18CDC80CD07C}"/>
                      </a:ext>
                    </a:extLst>
                  </p14:cNvPr>
                  <p14:cNvContentPartPr/>
                  <p14:nvPr/>
                </p14:nvContentPartPr>
                <p14:xfrm>
                  <a:off x="4801131" y="2771606"/>
                  <a:ext cx="198360" cy="4356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1AEEE0D0-4636-49FE-AE48-06932A55CCF3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4783131" y="2753606"/>
                    <a:ext cx="234000" cy="7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776A360E-5C07-4282-8818-5E09863FDD07}"/>
                      </a:ext>
                    </a:extLst>
                  </p14:cNvPr>
                  <p14:cNvContentPartPr/>
                  <p14:nvPr/>
                </p14:nvContentPartPr>
                <p14:xfrm>
                  <a:off x="4728051" y="2707886"/>
                  <a:ext cx="115560" cy="14796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7E0AF18F-C00B-44BA-A8E5-AC58A6AC3F38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4710051" y="2689886"/>
                    <a:ext cx="151200" cy="183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8ABAEC-589F-45A1-82A0-0718F6C8C6F6}"/>
                </a:ext>
              </a:extLst>
            </p:cNvPr>
            <p:cNvGrpSpPr/>
            <p:nvPr/>
          </p:nvGrpSpPr>
          <p:grpSpPr>
            <a:xfrm>
              <a:off x="6032159" y="3173554"/>
              <a:ext cx="286920" cy="109080"/>
              <a:chOff x="5368131" y="2738126"/>
              <a:chExt cx="286920" cy="109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80EC1395-9E61-4D06-B17E-CACA2F1A7927}"/>
                      </a:ext>
                    </a:extLst>
                  </p14:cNvPr>
                  <p14:cNvContentPartPr/>
                  <p14:nvPr/>
                </p14:nvContentPartPr>
                <p14:xfrm>
                  <a:off x="5368131" y="2779886"/>
                  <a:ext cx="222480" cy="2448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C2CE4F39-B672-4635-B0DC-359AD6EACD6D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5350131" y="2761886"/>
                    <a:ext cx="258120" cy="6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02BC728B-C2E9-4410-886D-4C4986725988}"/>
                      </a:ext>
                    </a:extLst>
                  </p14:cNvPr>
                  <p14:cNvContentPartPr/>
                  <p14:nvPr/>
                </p14:nvContentPartPr>
                <p14:xfrm>
                  <a:off x="5554251" y="2738126"/>
                  <a:ext cx="100800" cy="10908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1CF11DB7-E251-4FFE-89B7-C0502DBDC3EB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5536251" y="2720126"/>
                    <a:ext cx="136440" cy="144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736915A-BEF8-45E4-B8FC-87934C622D2D}"/>
                </a:ext>
              </a:extLst>
            </p:cNvPr>
            <p:cNvGrpSpPr/>
            <p:nvPr/>
          </p:nvGrpSpPr>
          <p:grpSpPr>
            <a:xfrm>
              <a:off x="3671476" y="2916782"/>
              <a:ext cx="192960" cy="272160"/>
              <a:chOff x="3671476" y="2916782"/>
              <a:chExt cx="192960" cy="272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5133AE45-07B1-494F-B468-51999B068FB7}"/>
                      </a:ext>
                    </a:extLst>
                  </p14:cNvPr>
                  <p14:cNvContentPartPr/>
                  <p14:nvPr/>
                </p14:nvContentPartPr>
                <p14:xfrm>
                  <a:off x="3671476" y="2916782"/>
                  <a:ext cx="192960" cy="2721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6650D81C-64BC-41F2-9E7F-890ED8644E29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3667156" y="2912462"/>
                    <a:ext cx="201600" cy="28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1C63EA86-3444-42A7-AA2E-F9DA42F15531}"/>
                      </a:ext>
                    </a:extLst>
                  </p14:cNvPr>
                  <p14:cNvContentPartPr/>
                  <p14:nvPr/>
                </p14:nvContentPartPr>
                <p14:xfrm>
                  <a:off x="3733036" y="3090302"/>
                  <a:ext cx="68760" cy="972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27DEFE89-1958-4E18-A508-FAEA84CA6541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3728716" y="3085982"/>
                    <a:ext cx="77400" cy="1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12A5A0F-14EE-4501-BB3E-3ED25C5D26A9}"/>
                </a:ext>
              </a:extLst>
            </p:cNvPr>
            <p:cNvGrpSpPr/>
            <p:nvPr/>
          </p:nvGrpSpPr>
          <p:grpSpPr>
            <a:xfrm>
              <a:off x="8058076" y="2992382"/>
              <a:ext cx="265320" cy="349920"/>
              <a:chOff x="8058076" y="2992382"/>
              <a:chExt cx="265320" cy="349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C8E07407-B10C-40E1-94EE-4150658A6A87}"/>
                      </a:ext>
                    </a:extLst>
                  </p14:cNvPr>
                  <p14:cNvContentPartPr/>
                  <p14:nvPr/>
                </p14:nvContentPartPr>
                <p14:xfrm>
                  <a:off x="8103076" y="3057182"/>
                  <a:ext cx="36360" cy="13428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6D4962C6-43D5-4510-9C1A-AC8517B0B33D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8098756" y="3052862"/>
                    <a:ext cx="45000" cy="14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CA6D7A45-6B13-4011-8060-AD2AE310AB54}"/>
                      </a:ext>
                    </a:extLst>
                  </p14:cNvPr>
                  <p14:cNvContentPartPr/>
                  <p14:nvPr/>
                </p14:nvContentPartPr>
                <p14:xfrm>
                  <a:off x="8153836" y="2992382"/>
                  <a:ext cx="169560" cy="2988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6CB9EDBE-6D00-427F-B4AA-E12F77B1CBC7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8149516" y="2988062"/>
                    <a:ext cx="17820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680B761C-A912-46C9-9F85-4B36C7D9343B}"/>
                      </a:ext>
                    </a:extLst>
                  </p14:cNvPr>
                  <p14:cNvContentPartPr/>
                  <p14:nvPr/>
                </p14:nvContentPartPr>
                <p14:xfrm>
                  <a:off x="8116036" y="3112982"/>
                  <a:ext cx="169920" cy="2772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74F1B461-0866-4CDE-9DDB-610EBCAAFC24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8111716" y="3108662"/>
                    <a:ext cx="17856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FD05205D-175B-4693-AC12-3AA2E0DC6667}"/>
                      </a:ext>
                    </a:extLst>
                  </p14:cNvPr>
                  <p14:cNvContentPartPr/>
                  <p14:nvPr/>
                </p14:nvContentPartPr>
                <p14:xfrm>
                  <a:off x="8058076" y="3053942"/>
                  <a:ext cx="94680" cy="2883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30C91595-7239-418E-963F-42EE3B94FD19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8053756" y="3049622"/>
                    <a:ext cx="103320" cy="297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D8E901F-3ABF-481E-9546-5A9AF76FE584}"/>
                    </a:ext>
                  </a:extLst>
                </p14:cNvPr>
                <p14:cNvContentPartPr/>
                <p14:nvPr/>
              </p14:nvContentPartPr>
              <p14:xfrm>
                <a:off x="6137116" y="2838662"/>
                <a:ext cx="194760" cy="176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D8E901F-3ABF-481E-9546-5A9AF76FE58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115992" y="2811185"/>
                  <a:ext cx="236585" cy="2308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AADC515-7A4D-4F05-B024-896F5FB60CF3}"/>
                    </a:ext>
                  </a:extLst>
                </p14:cNvPr>
                <p14:cNvContentPartPr/>
                <p14:nvPr/>
              </p14:nvContentPartPr>
              <p14:xfrm>
                <a:off x="5450236" y="2783942"/>
                <a:ext cx="171360" cy="220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AADC515-7A4D-4F05-B024-896F5FB60CF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429028" y="2756402"/>
                  <a:ext cx="213352" cy="274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F30EBD2-3AA9-4FE1-ACEB-002C97DA6786}"/>
                    </a:ext>
                  </a:extLst>
                </p14:cNvPr>
                <p14:cNvContentPartPr/>
                <p14:nvPr/>
              </p14:nvContentPartPr>
              <p14:xfrm>
                <a:off x="2915476" y="2919302"/>
                <a:ext cx="180360" cy="239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F30EBD2-3AA9-4FE1-ACEB-002C97DA678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910395" y="2912718"/>
                  <a:ext cx="190521" cy="2529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EA0CB12-0DFC-4DFE-B695-DD7F91F4B9F7}"/>
                </a:ext>
              </a:extLst>
            </p:cNvPr>
            <p:cNvGrpSpPr/>
            <p:nvPr/>
          </p:nvGrpSpPr>
          <p:grpSpPr>
            <a:xfrm>
              <a:off x="8967274" y="4284754"/>
              <a:ext cx="3036600" cy="1669320"/>
              <a:chOff x="8967274" y="4284754"/>
              <a:chExt cx="3036600" cy="1669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31130625-5905-4950-9819-22353A668495}"/>
                      </a:ext>
                    </a:extLst>
                  </p14:cNvPr>
                  <p14:cNvContentPartPr/>
                  <p14:nvPr/>
                </p14:nvContentPartPr>
                <p14:xfrm>
                  <a:off x="9108394" y="4590394"/>
                  <a:ext cx="138600" cy="2919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55C692CE-F574-4211-9C8D-F6B69C92666A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9104074" y="4586074"/>
                    <a:ext cx="147240" cy="30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45EB30BB-A907-4E02-9FB9-3FC9BC076833}"/>
                      </a:ext>
                    </a:extLst>
                  </p14:cNvPr>
                  <p14:cNvContentPartPr/>
                  <p14:nvPr/>
                </p14:nvContentPartPr>
                <p14:xfrm>
                  <a:off x="9281194" y="4728634"/>
                  <a:ext cx="85320" cy="1123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D8F25CD6-B35D-48D6-8FB8-BD814D4190D8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9276874" y="4724314"/>
                    <a:ext cx="9396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B1DCA924-35CA-4554-9568-F4C9CE939D4B}"/>
                      </a:ext>
                    </a:extLst>
                  </p14:cNvPr>
                  <p14:cNvContentPartPr/>
                  <p14:nvPr/>
                </p14:nvContentPartPr>
                <p14:xfrm>
                  <a:off x="9396754" y="4587874"/>
                  <a:ext cx="141120" cy="31212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913F3927-40EB-43A5-AFF8-3613520A71DF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9392434" y="4583554"/>
                    <a:ext cx="149760" cy="32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9CE11E39-2855-44EF-9182-537F8346A33A}"/>
                      </a:ext>
                    </a:extLst>
                  </p14:cNvPr>
                  <p14:cNvContentPartPr/>
                  <p14:nvPr/>
                </p14:nvContentPartPr>
                <p14:xfrm>
                  <a:off x="9396754" y="4729354"/>
                  <a:ext cx="73080" cy="1260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A1DDDD9D-710A-4D3A-A8F0-7408302E4A37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9392434" y="4725034"/>
                    <a:ext cx="81720" cy="2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A26FBC8B-1917-49CA-AB34-CC4C45FCF8D2}"/>
                      </a:ext>
                    </a:extLst>
                  </p14:cNvPr>
                  <p14:cNvContentPartPr/>
                  <p14:nvPr/>
                </p14:nvContentPartPr>
                <p14:xfrm>
                  <a:off x="9578554" y="4580314"/>
                  <a:ext cx="32400" cy="3171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F4E36D83-B138-4DD0-8593-440F47767F5F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9574234" y="4575994"/>
                    <a:ext cx="41040" cy="32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7F1DE68C-B94E-4FD4-8DD0-A5FE36C032AE}"/>
                      </a:ext>
                    </a:extLst>
                  </p14:cNvPr>
                  <p14:cNvContentPartPr/>
                  <p14:nvPr/>
                </p14:nvContentPartPr>
                <p14:xfrm>
                  <a:off x="9640474" y="4719274"/>
                  <a:ext cx="112320" cy="13680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EDEED7DC-C9C8-4A8A-A984-F82046D78C48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9636154" y="4714954"/>
                    <a:ext cx="120960" cy="14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59392487-5CAB-416C-9690-6AF43BAFC90C}"/>
                      </a:ext>
                    </a:extLst>
                  </p14:cNvPr>
                  <p14:cNvContentPartPr/>
                  <p14:nvPr/>
                </p14:nvContentPartPr>
                <p14:xfrm>
                  <a:off x="9808234" y="4707394"/>
                  <a:ext cx="129600" cy="14148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79990F4C-D9B8-4BBD-89E2-F4E527D730FB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9803914" y="4703074"/>
                    <a:ext cx="138240" cy="15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30F436D0-1C88-4048-A8C5-716683E11FA1}"/>
                      </a:ext>
                    </a:extLst>
                  </p14:cNvPr>
                  <p14:cNvContentPartPr/>
                  <p14:nvPr/>
                </p14:nvContentPartPr>
                <p14:xfrm>
                  <a:off x="9981394" y="4479154"/>
                  <a:ext cx="24120" cy="33624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2A6D0773-C292-4BCF-9E58-13A3A89734FE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9977074" y="4474834"/>
                    <a:ext cx="32760" cy="34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356B736B-70C6-4AAD-82C4-B12CB5CB1D33}"/>
                      </a:ext>
                    </a:extLst>
                  </p14:cNvPr>
                  <p14:cNvContentPartPr/>
                  <p14:nvPr/>
                </p14:nvContentPartPr>
                <p14:xfrm>
                  <a:off x="9926674" y="4603714"/>
                  <a:ext cx="212760" cy="939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15427AE5-503C-43F4-A48A-B3EB768F50D7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9922354" y="4599394"/>
                    <a:ext cx="22140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5AA38F92-499B-49D4-B01B-2BBEA5026650}"/>
                      </a:ext>
                    </a:extLst>
                  </p14:cNvPr>
                  <p14:cNvContentPartPr/>
                  <p14:nvPr/>
                </p14:nvContentPartPr>
                <p14:xfrm>
                  <a:off x="10068874" y="4722514"/>
                  <a:ext cx="39240" cy="1371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FCF93418-A51E-46BB-B93D-24CF05449FD0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10064554" y="4718194"/>
                    <a:ext cx="478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CFC760EB-80FF-44D0-9FA6-E6F452E6BE92}"/>
                      </a:ext>
                    </a:extLst>
                  </p14:cNvPr>
                  <p14:cNvContentPartPr/>
                  <p14:nvPr/>
                </p14:nvContentPartPr>
                <p14:xfrm>
                  <a:off x="10148074" y="4710994"/>
                  <a:ext cx="92160" cy="13752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A75F9C39-890A-4E98-B491-A59C2AB42402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10143754" y="4706674"/>
                    <a:ext cx="10080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745AB6FF-EBD8-4884-AFC3-D1705CC27ECA}"/>
                      </a:ext>
                    </a:extLst>
                  </p14:cNvPr>
                  <p14:cNvContentPartPr/>
                  <p14:nvPr/>
                </p14:nvContentPartPr>
                <p14:xfrm>
                  <a:off x="10282714" y="4694074"/>
                  <a:ext cx="23760" cy="12168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5FABF678-C86D-4CDA-861F-9A7375FD491A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10278394" y="4689754"/>
                    <a:ext cx="32400" cy="13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C014BD09-8CDA-4015-B65E-D90682FBA2C5}"/>
                      </a:ext>
                    </a:extLst>
                  </p14:cNvPr>
                  <p14:cNvContentPartPr/>
                  <p14:nvPr/>
                </p14:nvContentPartPr>
                <p14:xfrm>
                  <a:off x="10347154" y="4527754"/>
                  <a:ext cx="30960" cy="31032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75B3D0ED-106C-49E9-ACE6-329AF3B43FFE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10342834" y="4523434"/>
                    <a:ext cx="39600" cy="31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3B4E244D-6AA1-4A7F-A6AF-AE3ADDA1A5FF}"/>
                      </a:ext>
                    </a:extLst>
                  </p14:cNvPr>
                  <p14:cNvContentPartPr/>
                  <p14:nvPr/>
                </p14:nvContentPartPr>
                <p14:xfrm>
                  <a:off x="10269754" y="4671394"/>
                  <a:ext cx="89280" cy="828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99D2C3B2-E79D-4D28-99BF-F68F1EA52754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10265434" y="4667074"/>
                    <a:ext cx="97920" cy="1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FDF9A3D6-C58D-4C28-BC72-82936A534203}"/>
                      </a:ext>
                    </a:extLst>
                  </p14:cNvPr>
                  <p14:cNvContentPartPr/>
                  <p14:nvPr/>
                </p14:nvContentPartPr>
                <p14:xfrm>
                  <a:off x="10401874" y="4700194"/>
                  <a:ext cx="85680" cy="13320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044A1F54-BF6F-43E4-95A7-67899E61DD96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10397554" y="4695874"/>
                    <a:ext cx="9432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63F6CFC1-ED9F-4B35-97CB-B8ACE5D52FB2}"/>
                      </a:ext>
                    </a:extLst>
                  </p14:cNvPr>
                  <p14:cNvContentPartPr/>
                  <p14:nvPr/>
                </p14:nvContentPartPr>
                <p14:xfrm>
                  <a:off x="10369114" y="4684714"/>
                  <a:ext cx="165240" cy="45108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594414BE-AFCF-4EA4-A8AC-87259512C83D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10364794" y="4680394"/>
                    <a:ext cx="173880" cy="45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C48BBA0E-327F-4245-A780-49A61CA8D626}"/>
                      </a:ext>
                    </a:extLst>
                  </p14:cNvPr>
                  <p14:cNvContentPartPr/>
                  <p14:nvPr/>
                </p14:nvContentPartPr>
                <p14:xfrm>
                  <a:off x="10090114" y="4563394"/>
                  <a:ext cx="65880" cy="1692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9ED149D4-A412-497E-B2DE-8D38C507113E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10085794" y="4559074"/>
                    <a:ext cx="74520" cy="2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D3682172-72E4-456E-972A-BBF33BA7E33A}"/>
                      </a:ext>
                    </a:extLst>
                  </p14:cNvPr>
                  <p14:cNvContentPartPr/>
                  <p14:nvPr/>
                </p14:nvContentPartPr>
                <p14:xfrm>
                  <a:off x="10679434" y="4705594"/>
                  <a:ext cx="151920" cy="1872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9E622586-7235-4C76-8296-22C8EF23635D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10675114" y="4701274"/>
                    <a:ext cx="160560" cy="2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8210D217-8E9F-4C0B-B14E-6672FB518F68}"/>
                      </a:ext>
                    </a:extLst>
                  </p14:cNvPr>
                  <p14:cNvContentPartPr/>
                  <p14:nvPr/>
                </p14:nvContentPartPr>
                <p14:xfrm>
                  <a:off x="10706794" y="4751314"/>
                  <a:ext cx="119520" cy="39960"/>
                </p14:xfrm>
              </p:contentPart>
            </mc:Choice>
            <mc:Fallback xmlns=""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0686C516-7928-425A-AF3F-0F05B93AEB88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10702474" y="4746994"/>
                    <a:ext cx="1281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3E0134C3-D50C-4C69-82AE-8F1154F550F1}"/>
                      </a:ext>
                    </a:extLst>
                  </p14:cNvPr>
                  <p14:cNvContentPartPr/>
                  <p14:nvPr/>
                </p14:nvContentPartPr>
                <p14:xfrm>
                  <a:off x="10692034" y="4550794"/>
                  <a:ext cx="88560" cy="90360"/>
                </p14:xfrm>
              </p:contentPart>
            </mc:Choice>
            <mc:Fallback xmlns=""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2B4735C6-A0F5-4811-B02E-57F4FBA70127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10687714" y="4546474"/>
                    <a:ext cx="97200" cy="9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FB086331-4A02-4A7F-A8D1-AEBE77B488BE}"/>
                      </a:ext>
                    </a:extLst>
                  </p14:cNvPr>
                  <p14:cNvContentPartPr/>
                  <p14:nvPr/>
                </p14:nvContentPartPr>
                <p14:xfrm>
                  <a:off x="11068594" y="4417234"/>
                  <a:ext cx="66600" cy="412200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BBDD0375-E129-4A07-8E05-394FDFF062AC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11064274" y="4412914"/>
                    <a:ext cx="75240" cy="42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D75C5894-1779-46F0-B191-6692470B12AB}"/>
                      </a:ext>
                    </a:extLst>
                  </p14:cNvPr>
                  <p14:cNvContentPartPr/>
                  <p14:nvPr/>
                </p14:nvContentPartPr>
                <p14:xfrm>
                  <a:off x="11212594" y="4507954"/>
                  <a:ext cx="152280" cy="229680"/>
                </p14:xfrm>
              </p:contentPart>
            </mc:Choice>
            <mc:Fallback xmlns=""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5AE61AD2-8B5E-4C32-AD86-9F61BDFD1022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11208274" y="4503634"/>
                    <a:ext cx="160920" cy="23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2729E361-BAF8-466B-BB99-1D86C00760EA}"/>
                      </a:ext>
                    </a:extLst>
                  </p14:cNvPr>
                  <p14:cNvContentPartPr/>
                  <p14:nvPr/>
                </p14:nvContentPartPr>
                <p14:xfrm>
                  <a:off x="11443714" y="4398874"/>
                  <a:ext cx="39600" cy="396720"/>
                </p14:xfrm>
              </p:contentPart>
            </mc:Choice>
            <mc:Fallback xmlns="">
              <p:pic>
                <p:nvPicPr>
                  <p:cNvPr id="78" name="Ink 77">
                    <a:extLst>
                      <a:ext uri="{FF2B5EF4-FFF2-40B4-BE49-F238E27FC236}">
                        <a16:creationId xmlns:a16="http://schemas.microsoft.com/office/drawing/2014/main" id="{C36A7803-50BA-416E-8D36-42883F4B542C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11439394" y="4394554"/>
                    <a:ext cx="48240" cy="40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A9619DAB-DF73-4073-B77B-76DBC39A1D50}"/>
                      </a:ext>
                    </a:extLst>
                  </p14:cNvPr>
                  <p14:cNvContentPartPr/>
                  <p14:nvPr/>
                </p14:nvContentPartPr>
                <p14:xfrm>
                  <a:off x="11592034" y="4284754"/>
                  <a:ext cx="135000" cy="168840"/>
                </p14:xfrm>
              </p:contentPart>
            </mc:Choice>
            <mc:Fallback xmlns=""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006F2EE3-0736-4364-BB45-9620975D197C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11587714" y="4280434"/>
                    <a:ext cx="14364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839A20AD-B894-4D5E-8AA6-BC6DB7E5F83B}"/>
                      </a:ext>
                    </a:extLst>
                  </p14:cNvPr>
                  <p14:cNvContentPartPr/>
                  <p14:nvPr/>
                </p14:nvContentPartPr>
                <p14:xfrm>
                  <a:off x="10985074" y="4798474"/>
                  <a:ext cx="552600" cy="48240"/>
                </p14:xfrm>
              </p:contentPart>
            </mc:Choice>
            <mc:Fallback xmlns=""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061E8921-24CC-4B9E-8276-2EB42CE18C75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10980754" y="4794154"/>
                    <a:ext cx="561240" cy="5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D0462261-8A5E-4636-8777-27CE0A09405B}"/>
                      </a:ext>
                    </a:extLst>
                  </p14:cNvPr>
                  <p14:cNvContentPartPr/>
                  <p14:nvPr/>
                </p14:nvContentPartPr>
                <p14:xfrm>
                  <a:off x="11133034" y="4938154"/>
                  <a:ext cx="41760" cy="211680"/>
                </p14:xfrm>
              </p:contentPart>
            </mc:Choice>
            <mc:Fallback xmlns=""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2CA65AAB-BA73-4539-A74D-0C76BADB8A87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11128714" y="4933834"/>
                    <a:ext cx="50400" cy="22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319B3958-5D17-45CD-9447-CFD624B2FC2A}"/>
                      </a:ext>
                    </a:extLst>
                  </p14:cNvPr>
                  <p14:cNvContentPartPr/>
                  <p14:nvPr/>
                </p14:nvContentPartPr>
                <p14:xfrm>
                  <a:off x="11266234" y="4923034"/>
                  <a:ext cx="101160" cy="21240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5419E1DC-7335-49FD-9FFE-9B2A63BC122F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11261914" y="4918714"/>
                    <a:ext cx="109800" cy="22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B84F21D7-F08B-4A6F-BAB2-6B78176551B0}"/>
                      </a:ext>
                    </a:extLst>
                  </p14:cNvPr>
                  <p14:cNvContentPartPr/>
                  <p14:nvPr/>
                </p14:nvContentPartPr>
                <p14:xfrm>
                  <a:off x="11283514" y="5002234"/>
                  <a:ext cx="143640" cy="36000"/>
                </p14:xfrm>
              </p:contentPart>
            </mc:Choice>
            <mc:Fallback xmlns=""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5674A43F-E167-417A-A3B6-865B5795DCF4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11279194" y="4997914"/>
                    <a:ext cx="152280" cy="4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A8DBAD58-444B-40DD-AB89-10D3AE6D510E}"/>
                      </a:ext>
                    </a:extLst>
                  </p14:cNvPr>
                  <p14:cNvContentPartPr/>
                  <p14:nvPr/>
                </p14:nvContentPartPr>
                <p14:xfrm>
                  <a:off x="11505994" y="4907194"/>
                  <a:ext cx="20520" cy="239400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BBC264A9-127D-42C0-BDF0-1D7BF59B10A2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11501674" y="4902874"/>
                    <a:ext cx="29160" cy="24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8FD86F36-5072-4EBB-AF30-B0B2B7A6CB2E}"/>
                      </a:ext>
                    </a:extLst>
                  </p14:cNvPr>
                  <p14:cNvContentPartPr/>
                  <p14:nvPr/>
                </p14:nvContentPartPr>
                <p14:xfrm>
                  <a:off x="11592034" y="4873714"/>
                  <a:ext cx="172800" cy="70200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4FA6B67C-9E83-442A-8C8C-C0B9EBE98F25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11587714" y="4869394"/>
                    <a:ext cx="181440" cy="7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6EA893F0-8FEC-481A-9EC5-2FBA147A4D0B}"/>
                      </a:ext>
                    </a:extLst>
                  </p14:cNvPr>
                  <p14:cNvContentPartPr/>
                  <p14:nvPr/>
                </p14:nvContentPartPr>
                <p14:xfrm>
                  <a:off x="9140074" y="5375554"/>
                  <a:ext cx="5760" cy="17640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D906D3E3-3BB6-4069-867C-8C722A24F865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9135754" y="5371234"/>
                    <a:ext cx="14400" cy="18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E50C7CBD-DE68-4B15-8307-5533FA48BCAC}"/>
                      </a:ext>
                    </a:extLst>
                  </p14:cNvPr>
                  <p14:cNvContentPartPr/>
                  <p14:nvPr/>
                </p14:nvContentPartPr>
                <p14:xfrm>
                  <a:off x="8967274" y="5290594"/>
                  <a:ext cx="316800" cy="4392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A48B55D0-F89F-43A2-BED9-1402CAC82AF9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8962954" y="5286274"/>
                    <a:ext cx="325440" cy="5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C57A2AC0-6F7E-4E28-B4A2-C2AC0A192BD5}"/>
                      </a:ext>
                    </a:extLst>
                  </p14:cNvPr>
                  <p14:cNvContentPartPr/>
                  <p14:nvPr/>
                </p14:nvContentPartPr>
                <p14:xfrm>
                  <a:off x="9270754" y="5411554"/>
                  <a:ext cx="110880" cy="12924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76A431C2-EA73-4627-9E13-AB9E826A9BA2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9266434" y="5407234"/>
                    <a:ext cx="119520" cy="13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7BEDE34C-52F0-454A-B20B-39E3BED572EA}"/>
                      </a:ext>
                    </a:extLst>
                  </p14:cNvPr>
                  <p14:cNvContentPartPr/>
                  <p14:nvPr/>
                </p14:nvContentPartPr>
                <p14:xfrm>
                  <a:off x="9438874" y="5439994"/>
                  <a:ext cx="63360" cy="10548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5577F92F-5390-4C98-9647-F0A079CBFF62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9434554" y="5435674"/>
                    <a:ext cx="72000" cy="11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795FB368-A1AF-4BB5-9B49-C2F2D0A28D66}"/>
                      </a:ext>
                    </a:extLst>
                  </p14:cNvPr>
                  <p14:cNvContentPartPr/>
                  <p14:nvPr/>
                </p14:nvContentPartPr>
                <p14:xfrm>
                  <a:off x="9631114" y="5439994"/>
                  <a:ext cx="84240" cy="12060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8D94FD30-34EC-4DB5-BF7B-C152277B1B0E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9626794" y="5435674"/>
                    <a:ext cx="9288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052B595A-1402-4C83-8135-22AF0CAFA766}"/>
                      </a:ext>
                    </a:extLst>
                  </p14:cNvPr>
                  <p14:cNvContentPartPr/>
                  <p14:nvPr/>
                </p14:nvContentPartPr>
                <p14:xfrm>
                  <a:off x="9806074" y="5392834"/>
                  <a:ext cx="66600" cy="17136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B15C869C-D8D4-4C5E-A6E4-9EA68D9BC1B7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9801754" y="5388514"/>
                    <a:ext cx="7524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65215A94-F574-483F-AF66-EA72438DA717}"/>
                      </a:ext>
                    </a:extLst>
                  </p14:cNvPr>
                  <p14:cNvContentPartPr/>
                  <p14:nvPr/>
                </p14:nvContentPartPr>
                <p14:xfrm>
                  <a:off x="9955474" y="5436034"/>
                  <a:ext cx="194040" cy="13140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B7DC595E-18EF-4B9D-A466-3C44D933EB60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9951154" y="5431714"/>
                    <a:ext cx="202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DB101FB6-CD9A-4F94-A450-F938A84D8772}"/>
                      </a:ext>
                    </a:extLst>
                  </p14:cNvPr>
                  <p14:cNvContentPartPr/>
                  <p14:nvPr/>
                </p14:nvContentPartPr>
                <p14:xfrm>
                  <a:off x="10204594" y="5427034"/>
                  <a:ext cx="28080" cy="13716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BE278A40-0352-4133-BCAE-52AE04FA2CC0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10200274" y="5422714"/>
                    <a:ext cx="3672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C4098F52-6AC3-4AA7-86AF-B1DE6D7B3C20}"/>
                      </a:ext>
                    </a:extLst>
                  </p14:cNvPr>
                  <p14:cNvContentPartPr/>
                  <p14:nvPr/>
                </p14:nvContentPartPr>
                <p14:xfrm>
                  <a:off x="10287754" y="5398954"/>
                  <a:ext cx="76680" cy="15768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E52485A3-639D-4757-917D-D073863A296C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10283434" y="5394634"/>
                    <a:ext cx="85320" cy="16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04F43F41-991E-4183-87FA-C44CDC02BC36}"/>
                      </a:ext>
                    </a:extLst>
                  </p14:cNvPr>
                  <p14:cNvContentPartPr/>
                  <p14:nvPr/>
                </p14:nvContentPartPr>
                <p14:xfrm>
                  <a:off x="10416274" y="5416594"/>
                  <a:ext cx="56880" cy="13896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1FBA2FFE-477F-47F5-89D9-8A90471452A8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10411954" y="5412274"/>
                    <a:ext cx="65520" cy="14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A05DD1F4-7E95-4F69-A0C1-8DDA08DC9FC5}"/>
                      </a:ext>
                    </a:extLst>
                  </p14:cNvPr>
                  <p14:cNvContentPartPr/>
                  <p14:nvPr/>
                </p14:nvContentPartPr>
                <p14:xfrm>
                  <a:off x="10535074" y="5424514"/>
                  <a:ext cx="41400" cy="12780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2775FE55-C780-4B49-B7FD-B9F1BD4B2338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10530754" y="5420194"/>
                    <a:ext cx="50040" cy="13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1F781D1B-3688-4157-B417-AD04CF787236}"/>
                      </a:ext>
                    </a:extLst>
                  </p14:cNvPr>
                  <p14:cNvContentPartPr/>
                  <p14:nvPr/>
                </p14:nvContentPartPr>
                <p14:xfrm>
                  <a:off x="10568554" y="5434594"/>
                  <a:ext cx="102960" cy="12456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77051FAF-A6CD-4C48-B452-8350575009BC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10564234" y="5430274"/>
                    <a:ext cx="111600" cy="13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411A83FA-8C90-4E16-8F1E-9C07F8706DDE}"/>
                      </a:ext>
                    </a:extLst>
                  </p14:cNvPr>
                  <p14:cNvContentPartPr/>
                  <p14:nvPr/>
                </p14:nvContentPartPr>
                <p14:xfrm>
                  <a:off x="10716874" y="5437114"/>
                  <a:ext cx="109080" cy="12600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980A3084-2290-4BF9-B2FD-A535BE84D5DD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10712554" y="5432794"/>
                    <a:ext cx="11772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0569F2C9-2F61-4600-8C7C-B8466F92DEC8}"/>
                      </a:ext>
                    </a:extLst>
                  </p14:cNvPr>
                  <p14:cNvContentPartPr/>
                  <p14:nvPr/>
                </p14:nvContentPartPr>
                <p14:xfrm>
                  <a:off x="10596994" y="5207794"/>
                  <a:ext cx="47160" cy="7164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D197B656-F666-4A55-A4B2-92EBFF0C81C8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10592674" y="5203474"/>
                    <a:ext cx="55800" cy="8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4D523D92-F9E3-4D79-8D55-540814295E8F}"/>
                      </a:ext>
                    </a:extLst>
                  </p14:cNvPr>
                  <p14:cNvContentPartPr/>
                  <p14:nvPr/>
                </p14:nvContentPartPr>
                <p14:xfrm>
                  <a:off x="10977154" y="5439994"/>
                  <a:ext cx="141480" cy="792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33B3A157-69F5-4275-ACA2-FAFAB6DC746E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10972834" y="5435674"/>
                    <a:ext cx="150120" cy="1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DDB31E6B-2B12-4BE9-923B-8E301EAE4ADF}"/>
                      </a:ext>
                    </a:extLst>
                  </p14:cNvPr>
                  <p14:cNvContentPartPr/>
                  <p14:nvPr/>
                </p14:nvContentPartPr>
                <p14:xfrm>
                  <a:off x="10986874" y="5500834"/>
                  <a:ext cx="138600" cy="1764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6ACE7F5C-F6DB-4114-A8AB-6B120FCE582B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10982554" y="5496514"/>
                    <a:ext cx="147240" cy="2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64E0A3A0-E277-496E-BAF2-D5A64FF51D62}"/>
                      </a:ext>
                    </a:extLst>
                  </p14:cNvPr>
                  <p14:cNvContentPartPr/>
                  <p14:nvPr/>
                </p14:nvContentPartPr>
                <p14:xfrm>
                  <a:off x="10932514" y="5267194"/>
                  <a:ext cx="138240" cy="10260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0ADC4A3B-0465-4377-B37C-F0A4701D2EC9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10928194" y="5262874"/>
                    <a:ext cx="146880" cy="11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496DB798-D249-4306-8BBC-5F7579394415}"/>
                      </a:ext>
                    </a:extLst>
                  </p14:cNvPr>
                  <p14:cNvContentPartPr/>
                  <p14:nvPr/>
                </p14:nvContentPartPr>
                <p14:xfrm>
                  <a:off x="11371714" y="5279434"/>
                  <a:ext cx="11520" cy="25704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F00A9630-06AD-4A13-B340-E944E5707EE2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11367394" y="5275114"/>
                    <a:ext cx="20160" cy="26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FF85A626-DBF3-4983-8C29-52337825C617}"/>
                      </a:ext>
                    </a:extLst>
                  </p14:cNvPr>
                  <p14:cNvContentPartPr/>
                  <p14:nvPr/>
                </p14:nvContentPartPr>
                <p14:xfrm>
                  <a:off x="11520034" y="5338474"/>
                  <a:ext cx="54720" cy="16524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9F6F921A-558A-4FD9-9C5C-B136B6185B23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11515714" y="5334154"/>
                    <a:ext cx="63360" cy="17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9F157BAA-CC38-4886-B0D0-2388EB6EC696}"/>
                      </a:ext>
                    </a:extLst>
                  </p14:cNvPr>
                  <p14:cNvContentPartPr/>
                  <p14:nvPr/>
                </p14:nvContentPartPr>
                <p14:xfrm>
                  <a:off x="11563954" y="5293834"/>
                  <a:ext cx="142200" cy="3204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434A31DD-0964-4409-9741-3C155BA42989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11559634" y="5289514"/>
                    <a:ext cx="150840" cy="4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86BD92DA-44E6-45D1-8EEC-6B18F30763B5}"/>
                      </a:ext>
                    </a:extLst>
                  </p14:cNvPr>
                  <p14:cNvContentPartPr/>
                  <p14:nvPr/>
                </p14:nvContentPartPr>
                <p14:xfrm>
                  <a:off x="11555674" y="5392474"/>
                  <a:ext cx="117360" cy="2664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3B63D2E8-4DF8-4B68-86BD-86940808D237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11551354" y="5388154"/>
                    <a:ext cx="126000" cy="3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BB81A937-FC96-4946-86FA-2C037893C8E4}"/>
                      </a:ext>
                    </a:extLst>
                  </p14:cNvPr>
                  <p14:cNvContentPartPr/>
                  <p14:nvPr/>
                </p14:nvContentPartPr>
                <p14:xfrm>
                  <a:off x="11759794" y="5217514"/>
                  <a:ext cx="43920" cy="27936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79468A56-4585-4AE8-A671-5AA5AE7EBC2C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11755474" y="5213194"/>
                    <a:ext cx="52560" cy="28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19AC7994-D7C3-43C5-99A2-3C742F445E1A}"/>
                      </a:ext>
                    </a:extLst>
                  </p14:cNvPr>
                  <p14:cNvContentPartPr/>
                  <p14:nvPr/>
                </p14:nvContentPartPr>
                <p14:xfrm>
                  <a:off x="11855554" y="5146234"/>
                  <a:ext cx="122040" cy="12780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E24FDC3D-E084-42AE-A478-9CD20396085C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11851234" y="5141914"/>
                    <a:ext cx="130680" cy="13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BE8CFBF0-DE8B-4EBD-AEE9-423A3D8CAC69}"/>
                      </a:ext>
                    </a:extLst>
                  </p14:cNvPr>
                  <p14:cNvContentPartPr/>
                  <p14:nvPr/>
                </p14:nvContentPartPr>
                <p14:xfrm>
                  <a:off x="11296114" y="5551234"/>
                  <a:ext cx="655560" cy="7020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4A21CE47-5617-4A50-B428-AA13B6EAE80F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11291794" y="5546936"/>
                    <a:ext cx="664200" cy="787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B4AA479F-D47F-4AFC-8B83-C094881F0A3D}"/>
                      </a:ext>
                    </a:extLst>
                  </p14:cNvPr>
                  <p14:cNvContentPartPr/>
                  <p14:nvPr/>
                </p14:nvContentPartPr>
                <p14:xfrm>
                  <a:off x="11390434" y="5672194"/>
                  <a:ext cx="28440" cy="21600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50584E11-FB33-484F-A3DA-7C72EAF77CFE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11386114" y="5667874"/>
                    <a:ext cx="37080" cy="22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E7564465-997D-4DA4-9205-6D8C2876777D}"/>
                      </a:ext>
                    </a:extLst>
                  </p14:cNvPr>
                  <p14:cNvContentPartPr/>
                  <p14:nvPr/>
                </p14:nvContentPartPr>
                <p14:xfrm>
                  <a:off x="11502754" y="5752834"/>
                  <a:ext cx="124200" cy="20124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1CE0F238-514F-496A-904A-628E7204DF10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11498434" y="5748514"/>
                    <a:ext cx="132840" cy="20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EE2FE866-F00C-4D37-A5C8-ED2DCD4A0227}"/>
                      </a:ext>
                    </a:extLst>
                  </p14:cNvPr>
                  <p14:cNvContentPartPr/>
                  <p14:nvPr/>
                </p14:nvContentPartPr>
                <p14:xfrm>
                  <a:off x="11549554" y="5826274"/>
                  <a:ext cx="67320" cy="1872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6BA33054-084C-4617-B2E6-3E185E0FFFAB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11545234" y="5821954"/>
                    <a:ext cx="75960" cy="2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6B45B7DB-2E3B-4255-8225-C7792DA49415}"/>
                      </a:ext>
                    </a:extLst>
                  </p14:cNvPr>
                  <p14:cNvContentPartPr/>
                  <p14:nvPr/>
                </p14:nvContentPartPr>
                <p14:xfrm>
                  <a:off x="11722354" y="5663914"/>
                  <a:ext cx="33480" cy="22932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09E09DC3-2D94-4AFB-B6D7-243A0E75C895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11718034" y="5659594"/>
                    <a:ext cx="42120" cy="23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0B676E8E-6D12-4B9E-AEBE-9CE64663E0FD}"/>
                      </a:ext>
                    </a:extLst>
                  </p14:cNvPr>
                  <p14:cNvContentPartPr/>
                  <p14:nvPr/>
                </p14:nvContentPartPr>
                <p14:xfrm>
                  <a:off x="11841514" y="5651674"/>
                  <a:ext cx="162360" cy="117360"/>
                </p14:xfrm>
              </p:contentPart>
            </mc:Choice>
            <mc:Fallback xmlns=""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50BDE546-2C0A-47C4-9862-3BB4A65A3D02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11837194" y="5647354"/>
                    <a:ext cx="171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16219-977D-4958-8CE9-8183958A5965}"/>
              </a:ext>
            </a:extLst>
          </p:cNvPr>
          <p:cNvGrpSpPr/>
          <p:nvPr/>
        </p:nvGrpSpPr>
        <p:grpSpPr>
          <a:xfrm>
            <a:off x="611445" y="5289563"/>
            <a:ext cx="11426722" cy="810928"/>
            <a:chOff x="611445" y="5289563"/>
            <a:chExt cx="11426722" cy="8109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562060C-6DD1-40BF-AE62-633E49C7FB81}"/>
                    </a:ext>
                  </a:extLst>
                </p:cNvPr>
                <p:cNvSpPr txBox="1"/>
                <p:nvPr/>
              </p:nvSpPr>
              <p:spPr>
                <a:xfrm>
                  <a:off x="611445" y="5289563"/>
                  <a:ext cx="3312189" cy="810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𝑖𝑘𝑎</m:t>
                                </m:r>
                              </m:sup>
                            </m:sSup>
                          </m:num>
                          <m:den>
                            <m:func>
                              <m:func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𝑙𝑎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𝑘𝑙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⁡(2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𝑙𝑎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562060C-6DD1-40BF-AE62-633E49C7FB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445" y="5289563"/>
                  <a:ext cx="3312189" cy="810928"/>
                </a:xfrm>
                <a:prstGeom prst="rect">
                  <a:avLst/>
                </a:prstGeom>
                <a:blipFill>
                  <a:blip r:embed="rId1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7D8734A-4D01-4A06-990B-AAE1AC639842}"/>
                    </a:ext>
                  </a:extLst>
                </p:cNvPr>
                <p:cNvSpPr txBox="1"/>
                <p:nvPr/>
              </p:nvSpPr>
              <p:spPr>
                <a:xfrm>
                  <a:off x="4583042" y="5292249"/>
                  <a:ext cx="2271456" cy="6264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𝑚𝐸</m:t>
                              </m:r>
                            </m:e>
                          </m:rad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a14:m>
                  <a:r>
                    <a:rPr lang="en-CA" dirty="0"/>
                    <a:t>, </a:t>
                  </a:r>
                  <a14:m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CA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0)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7D8734A-4D01-4A06-990B-AAE1AC6398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042" y="5292249"/>
                  <a:ext cx="2271456" cy="626454"/>
                </a:xfrm>
                <a:prstGeom prst="rect">
                  <a:avLst/>
                </a:prstGeom>
                <a:blipFill>
                  <a:blip r:embed="rId198"/>
                  <a:stretch>
                    <a:fillRect b="-1359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2458023-6449-4CAE-A361-A5179DE0D962}"/>
                    </a:ext>
                  </a:extLst>
                </p:cNvPr>
                <p:cNvSpPr txBox="1"/>
                <p:nvPr/>
              </p:nvSpPr>
              <p:spPr>
                <a:xfrm>
                  <a:off x="7274171" y="5370504"/>
                  <a:ext cx="4763996" cy="6323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=1+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  <m:rad>
                              <m:radPr>
                                <m:degHide m:val="on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d>
                                  <m:d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rad>
                          </m:e>
                        </m:d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2458023-6449-4CAE-A361-A5179DE0D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4171" y="5370504"/>
                  <a:ext cx="4763996" cy="632353"/>
                </a:xfrm>
                <a:prstGeom prst="rect">
                  <a:avLst/>
                </a:prstGeom>
                <a:blipFill>
                  <a:blip r:embed="rId19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3107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3F5F-44B7-4319-8085-36D46E0E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Lecture 10, Activity 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D68FD-3A61-46D6-8BF1-9F7F7E747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66739"/>
          </a:xfrm>
        </p:spPr>
        <p:txBody>
          <a:bodyPr/>
          <a:lstStyle/>
          <a:p>
            <a:r>
              <a:rPr lang="en-US" dirty="0"/>
              <a:t>Compare the energy values at which there is no “reflected” wave included in </a:t>
            </a:r>
            <a:r>
              <a:rPr lang="en-US"/>
              <a:t>the eigen </a:t>
            </a:r>
            <a:r>
              <a:rPr lang="en-US" dirty="0"/>
              <a:t>state, with those of the infinite square well solution obtained earlier in the course.  Interpret this result.</a:t>
            </a:r>
            <a:endParaRPr lang="en-CA" dirty="0"/>
          </a:p>
          <a:p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3321BF-31CE-4D3B-8C33-8D406E3BC234}"/>
                  </a:ext>
                </a:extLst>
              </p14:cNvPr>
              <p14:cNvContentPartPr/>
              <p14:nvPr/>
            </p14:nvContentPartPr>
            <p14:xfrm>
              <a:off x="-839126" y="3422486"/>
              <a:ext cx="7560" cy="9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3321BF-31CE-4D3B-8C33-8D406E3BC2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43446" y="3418166"/>
                <a:ext cx="16200" cy="1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3C155B7-A305-4C47-BA90-F746C781CCDF}"/>
              </a:ext>
            </a:extLst>
          </p:cNvPr>
          <p:cNvGrpSpPr/>
          <p:nvPr/>
        </p:nvGrpSpPr>
        <p:grpSpPr>
          <a:xfrm>
            <a:off x="413119" y="3422486"/>
            <a:ext cx="11426722" cy="810928"/>
            <a:chOff x="611445" y="5289563"/>
            <a:chExt cx="11426722" cy="8109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389B6EFE-5545-4160-8565-39FAD11D2489}"/>
                    </a:ext>
                  </a:extLst>
                </p:cNvPr>
                <p:cNvSpPr txBox="1"/>
                <p:nvPr/>
              </p:nvSpPr>
              <p:spPr>
                <a:xfrm>
                  <a:off x="611445" y="5289563"/>
                  <a:ext cx="3312189" cy="810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𝑖𝑘𝑎</m:t>
                                </m:r>
                              </m:sup>
                            </m:sSup>
                          </m:num>
                          <m:den>
                            <m:func>
                              <m:func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𝑙𝑎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𝑘𝑙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⁡(2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𝑙𝑎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389B6EFE-5545-4160-8565-39FAD11D24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445" y="5289563"/>
                  <a:ext cx="3312189" cy="81092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DE9CBF11-8932-4887-8060-738B42AB6A43}"/>
                    </a:ext>
                  </a:extLst>
                </p:cNvPr>
                <p:cNvSpPr txBox="1"/>
                <p:nvPr/>
              </p:nvSpPr>
              <p:spPr>
                <a:xfrm>
                  <a:off x="4583042" y="5292249"/>
                  <a:ext cx="2271456" cy="6264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𝑚𝐸</m:t>
                              </m:r>
                            </m:e>
                          </m:rad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a14:m>
                  <a:r>
                    <a:rPr lang="en-CA" dirty="0"/>
                    <a:t>, </a:t>
                  </a:r>
                  <a14:m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CA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0)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DE9CBF11-8932-4887-8060-738B42AB6A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042" y="5292249"/>
                  <a:ext cx="2271456" cy="626454"/>
                </a:xfrm>
                <a:prstGeom prst="rect">
                  <a:avLst/>
                </a:prstGeom>
                <a:blipFill>
                  <a:blip r:embed="rId6"/>
                  <a:stretch>
                    <a:fillRect b="-1262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99957995-4374-4FF2-ADF1-3F0B4C4241FB}"/>
                    </a:ext>
                  </a:extLst>
                </p:cNvPr>
                <p:cNvSpPr txBox="1"/>
                <p:nvPr/>
              </p:nvSpPr>
              <p:spPr>
                <a:xfrm>
                  <a:off x="7274171" y="5370504"/>
                  <a:ext cx="4763996" cy="6323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=1+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  <m:rad>
                              <m:radPr>
                                <m:degHide m:val="on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d>
                                  <m:d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rad>
                          </m:e>
                        </m:d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99957995-4374-4FF2-ADF1-3F0B4C4241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4171" y="5370504"/>
                  <a:ext cx="4763996" cy="632353"/>
                </a:xfrm>
                <a:prstGeom prst="rect">
                  <a:avLst/>
                </a:prstGeom>
                <a:blipFill>
                  <a:blip r:embed="rId7"/>
                  <a:stretch>
                    <a:fillRect b="-97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7131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2C45-432D-49CD-B944-A8087222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Lecture 10, Activity 4: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D9336F-8A7F-4390-9D79-0868FA01C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994" y="1817371"/>
            <a:ext cx="6811223" cy="449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9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5852-A894-4943-8CDC-914019B9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Key Points from Last 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F2163-AE78-4FF4-B378-476688254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9973491" cy="3020181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Although the harmonic wave solutions of the TISE for a free particle,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𝑖𝑘𝑥</m:t>
                        </m:r>
                      </m:sup>
                    </m:sSup>
                  </m:oMath>
                </a14:m>
                <a:r>
                  <a:rPr lang="en-CA" dirty="0"/>
                  <a:t> are not </a:t>
                </a:r>
                <a:r>
                  <a:rPr lang="en-CA" dirty="0" err="1"/>
                  <a:t>normalizable</a:t>
                </a:r>
                <a:r>
                  <a:rPr lang="en-CA" dirty="0"/>
                  <a:t>, and hence the states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𝑘𝑥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CA" dirty="0"/>
                  <a:t>, are not technically stationary state solutions of the full SE, more importantly, any valid wavefunction at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CA" dirty="0"/>
                  <a:t>, can still be expanded as a sum over all of the eigen functions of the TISE having a real eigen value.  In contrast to the examples we solved involving bounded potentials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CA" dirty="0"/>
                  <a:t>where the expansion involved a sum over discrete eigen functions labelled by some integer index n, in this case where the eigen energies of the TISE are continuous for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CA" dirty="0"/>
                  <a:t>, the expansion is in terms of an integral over the wavevector associated with each eigen energy,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𝑚𝐸</m:t>
                            </m:r>
                          </m:e>
                        </m:rad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</m:den>
                    </m:f>
                  </m:oMath>
                </a14:m>
                <a:r>
                  <a:rPr lang="en-CA" dirty="0"/>
                  <a:t> .  This should be no surprise, as the expansion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nary>
                      <m:nary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𝑑𝑘</m:t>
                        </m:r>
                      </m:e>
                    </m:nary>
                  </m:oMath>
                </a14:m>
                <a:r>
                  <a:rPr lang="en-CA" dirty="0"/>
                  <a:t>, is precisely the Fourier Transform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F2163-AE78-4FF4-B378-476688254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9973491" cy="3020181"/>
              </a:xfrm>
              <a:blipFill>
                <a:blip r:embed="rId2"/>
                <a:stretch>
                  <a:fillRect l="-733" t="-1818" r="-1650" b="-272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BFB745A-89FB-4D0F-9DF4-F25D087614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9254" y="5293393"/>
                <a:ext cx="9973491" cy="207312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dirty="0"/>
                  <a:t>Equally important is that the basic algorithm for finding the full solution of the SE,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knowing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nary>
                      <m:naryPr>
                        <m:ctrlP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p>
                          <m:sSupPr>
                            <m:ctrlPr>
                              <a:rPr lang="en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𝑑𝑘</m:t>
                        </m:r>
                      </m:e>
                    </m:nary>
                  </m:oMath>
                </a14:m>
                <a:r>
                  <a:rPr lang="en-CA" dirty="0"/>
                  <a:t>, is the same: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nary>
                      <m:nary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num>
                              <m:den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𝑑𝑘</m:t>
                        </m:r>
                      </m:e>
                    </m:nary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BFB745A-89FB-4D0F-9DF4-F25D08761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254" y="5293393"/>
                <a:ext cx="9973491" cy="2073125"/>
              </a:xfrm>
              <a:prstGeom prst="rect">
                <a:avLst/>
              </a:prstGeom>
              <a:blipFill>
                <a:blip r:embed="rId3"/>
                <a:stretch>
                  <a:fillRect l="-672" t="-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65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5852-A894-4943-8CDC-914019B9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Key Points from Last 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F2163-AE78-4FF4-B378-476688254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9973491" cy="1746553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We went through a detailed example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CA" dirty="0"/>
                  <a:t> was chosen to have a real Gaussian form consistent with a probability distribution localized to a range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dirty="0"/>
                  <a:t> about some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at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dirty="0"/>
                  <a:t>.  The full solution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CA" dirty="0"/>
                  <a:t> then had a probability distribution in time that stayed centered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, and remained Gaussian in form, but with a standard deviation that increased monotonically and non-linearly as time progressed.  Physically, a stationary, localized free particle will “spread out” or “disperse” as time evolves.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F2163-AE78-4FF4-B378-476688254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9973491" cy="1746553"/>
              </a:xfrm>
              <a:blipFill>
                <a:blip r:embed="rId2"/>
                <a:stretch>
                  <a:fillRect l="-611" t="-3846" r="-367" b="-59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FB745A-89FB-4D0F-9DF4-F25D08761413}"/>
              </a:ext>
            </a:extLst>
          </p:cNvPr>
          <p:cNvSpPr txBox="1">
            <a:spLocks/>
          </p:cNvSpPr>
          <p:nvPr/>
        </p:nvSpPr>
        <p:spPr>
          <a:xfrm>
            <a:off x="1097279" y="3822335"/>
            <a:ext cx="9973491" cy="6971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For an electron, if it was localized to start with to an atomic </a:t>
            </a:r>
            <a:r>
              <a:rPr lang="en-CA" dirty="0" err="1"/>
              <a:t>lengthscale</a:t>
            </a:r>
            <a:r>
              <a:rPr lang="en-CA" dirty="0"/>
              <a:t>, it would disperse extremely rapidly, doubling in extent in a matter of femtoseconds.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42BD0B-4C38-46FC-B287-2B5876CB4DF2}"/>
              </a:ext>
            </a:extLst>
          </p:cNvPr>
          <p:cNvSpPr txBox="1">
            <a:spLocks/>
          </p:cNvSpPr>
          <p:nvPr/>
        </p:nvSpPr>
        <p:spPr>
          <a:xfrm>
            <a:off x="1097279" y="4749555"/>
            <a:ext cx="9973491" cy="6971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For an electron, if it was localized to start with to a laboratory scale, it would remain essentially unchanged for hours. </a:t>
            </a:r>
          </a:p>
        </p:txBody>
      </p:sp>
    </p:spTree>
    <p:extLst>
      <p:ext uri="{BB962C8B-B14F-4D97-AF65-F5344CB8AC3E}">
        <p14:creationId xmlns:p14="http://schemas.microsoft.com/office/powerpoint/2010/main" val="29746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5852-A894-4943-8CDC-914019B9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Key Points from Last 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812C95F-DD69-4878-823C-C8C44E6F9D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1826440"/>
                <a:ext cx="10169434" cy="320511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dirty="0"/>
                  <a:t>We further showed that if the purely real, Gaussian shaped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CA" dirty="0"/>
                  <a:t> was simply multiplied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CA" dirty="0"/>
                  <a:t> , the full solution 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CA" dirty="0"/>
                  <a:t> obtained using a Taylor expansion to simplify the Fourier-integral-over-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form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CA" dirty="0"/>
                  <a:t>, corresponded to a localized </a:t>
                </a:r>
                <a:r>
                  <a:rPr lang="en-CA" dirty="0" err="1"/>
                  <a:t>wavepacket</a:t>
                </a:r>
                <a:r>
                  <a:rPr lang="en-CA" dirty="0"/>
                  <a:t> of Gaussian shape (the amplitude), modulating a harmonic (carrier function),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CA" dirty="0"/>
                  <a:t>.  The Gaussian envelop moved with a “group velocity”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CA" dirty="0"/>
                  <a:t>, with the carrier harmonic moving through the envelope with a phase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CA" dirty="0"/>
                  <a:t>  From the Taylor expansion, the group velocity of the </a:t>
                </a:r>
                <a:r>
                  <a:rPr lang="en-CA" dirty="0" err="1"/>
                  <a:t>wavepacket</a:t>
                </a:r>
                <a:r>
                  <a:rPr lang="en-CA" dirty="0"/>
                  <a:t> is given by the derivative of the dispersion relation for the component waves: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𝑑𝑘</m:t>
                        </m:r>
                      </m:den>
                    </m:f>
                  </m:oMath>
                </a14:m>
                <a:r>
                  <a:rPr lang="en-CA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𝑑𝐸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/ℏ</m:t>
                        </m:r>
                      </m:num>
                      <m:den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𝑑𝑘</m:t>
                        </m:r>
                      </m:den>
                    </m:f>
                  </m:oMath>
                </a14:m>
                <a:r>
                  <a:rPr lang="en-CA" dirty="0"/>
                  <a:t>.  Note that this is the expectation value of the velocity of the particle in the “fudged” harmonic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CA" dirty="0"/>
                  <a:t> we tried to normalize by assuming the universe has a finite extent.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812C95F-DD69-4878-823C-C8C44E6F9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26440"/>
                <a:ext cx="10169434" cy="3205119"/>
              </a:xfrm>
              <a:prstGeom prst="rect">
                <a:avLst/>
              </a:prstGeom>
              <a:blipFill>
                <a:blip r:embed="rId2"/>
                <a:stretch>
                  <a:fillRect l="-600" t="-2095" r="-95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92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5852-A894-4943-8CDC-914019B9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Key Points from Last 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0CAC4C0-DBC8-4493-9A2A-FE529F65B1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79" y="1952895"/>
                <a:ext cx="10147663" cy="303276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dirty="0"/>
                  <a:t>Putting all of these observations together, one concludes that although it is convenient to think of the fudged harmonic wave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CA" dirty="0"/>
                  <a:t> as an effective “stationary state” of a free particle, technically it is better to consider a </a:t>
                </a:r>
                <a:r>
                  <a:rPr lang="en-CA" dirty="0" err="1"/>
                  <a:t>wavepacket</a:t>
                </a:r>
                <a:r>
                  <a:rPr lang="en-CA" dirty="0"/>
                  <a:t> state delocalized over macroscopic scales, formed from a continuous sum of harmonic waves with wavevectors clustered very 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, as the closest thing to a free-particle “stationary state”.  The group velocity of the </a:t>
                </a:r>
                <a:r>
                  <a:rPr lang="en-CA" dirty="0" err="1"/>
                  <a:t>wavepacket</a:t>
                </a:r>
                <a:r>
                  <a:rPr lang="en-CA" dirty="0"/>
                  <a:t>, related to the rate that the amplitude envelope moves, corresponds to the expectation value of the momentum operator in such a state, while the phase velocity dictates the speed of the underlying phase front of the wave.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0CAC4C0-DBC8-4493-9A2A-FE529F65B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1952895"/>
                <a:ext cx="10147663" cy="3032762"/>
              </a:xfrm>
              <a:prstGeom prst="rect">
                <a:avLst/>
              </a:prstGeom>
              <a:blipFill>
                <a:blip r:embed="rId2"/>
                <a:stretch>
                  <a:fillRect l="-601" t="-20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49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031B-1549-471C-9C9E-97DCF887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C1A3-C637-4EE8-B485-00C63DA39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26066"/>
          </a:xfrm>
        </p:spPr>
        <p:txBody>
          <a:bodyPr/>
          <a:lstStyle/>
          <a:p>
            <a:r>
              <a:rPr lang="en-CA" dirty="0"/>
              <a:t>Finite Potential Well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8E7C4E-CF78-49C2-8230-35A3C4BFF008}"/>
              </a:ext>
            </a:extLst>
          </p:cNvPr>
          <p:cNvSpPr txBox="1">
            <a:spLocks/>
          </p:cNvSpPr>
          <p:nvPr/>
        </p:nvSpPr>
        <p:spPr>
          <a:xfrm>
            <a:off x="1097280" y="3091060"/>
            <a:ext cx="10058400" cy="11260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See  .pdf notes and chalk board for bound states (E&lt;0).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896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D20C-F081-4240-89B4-3F97D0D7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Lecture 10, Activity 1: E&gt;0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0E34F-040F-4529-829E-925BC65AB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3414"/>
            <a:ext cx="10681062" cy="1077368"/>
          </a:xfrm>
        </p:spPr>
        <p:txBody>
          <a:bodyPr>
            <a:normAutofit/>
          </a:bodyPr>
          <a:lstStyle/>
          <a:p>
            <a:r>
              <a:rPr lang="en-CA" dirty="0"/>
              <a:t>Consider first the case of a potential step, as shown below.  You should now be gaining some intuition for how wavefunctions “work”, with many of their properties akin to classical waves (on a string, or in a pond, or laser beams etc.)</a:t>
            </a:r>
          </a:p>
          <a:p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906343E-097B-4EBF-BA93-69039C186F51}"/>
                  </a:ext>
                </a:extLst>
              </p14:cNvPr>
              <p14:cNvContentPartPr/>
              <p14:nvPr/>
            </p14:nvContentPartPr>
            <p14:xfrm>
              <a:off x="-3392084" y="3060782"/>
              <a:ext cx="34560" cy="50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906343E-097B-4EBF-BA93-69039C186F5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-3396404" y="3056462"/>
                <a:ext cx="432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E6B6930-F1F0-48D7-87A0-1533288A0605}"/>
                  </a:ext>
                </a:extLst>
              </p14:cNvPr>
              <p14:cNvContentPartPr/>
              <p14:nvPr/>
            </p14:nvContentPartPr>
            <p14:xfrm>
              <a:off x="3058954" y="6868834"/>
              <a:ext cx="360" cy="3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E6B6930-F1F0-48D7-87A0-1533288A0605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3054634" y="6864514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73" name="Picture 72">
            <a:extLst>
              <a:ext uri="{FF2B5EF4-FFF2-40B4-BE49-F238E27FC236}">
                <a16:creationId xmlns:a16="http://schemas.microsoft.com/office/drawing/2014/main" id="{D7498C06-FED6-4DBA-BFFA-24E4356124F9}"/>
              </a:ext>
            </a:extLst>
          </p:cNvPr>
          <p:cNvPicPr>
            <a:picLocks noChangeAspect="1"/>
          </p:cNvPicPr>
          <p:nvPr/>
        </p:nvPicPr>
        <p:blipFill>
          <a:blip r:embed="rId199"/>
          <a:stretch>
            <a:fillRect/>
          </a:stretch>
        </p:blipFill>
        <p:spPr>
          <a:xfrm>
            <a:off x="6959424" y="2855495"/>
            <a:ext cx="5232576" cy="2363923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8081403B-CB94-4C73-96B2-1D70E3B55408}"/>
              </a:ext>
            </a:extLst>
          </p:cNvPr>
          <p:cNvSpPr txBox="1"/>
          <p:nvPr/>
        </p:nvSpPr>
        <p:spPr>
          <a:xfrm>
            <a:off x="1087955" y="2960089"/>
            <a:ext cx="59407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Just using words, what would happen to a particle with energy &gt; 0 propagating to the right in region I (a </a:t>
            </a:r>
            <a:r>
              <a:rPr lang="en-CA" dirty="0" err="1"/>
              <a:t>wavepacket</a:t>
            </a:r>
            <a:r>
              <a:rPr lang="en-CA" dirty="0"/>
              <a:t>), when it reaches x=0?  As an analogy, think of a laser beam, with region I being air (refractive index 1) and region II being a semi-infinite piece of glass, with some refractive index n&gt;1.  </a:t>
            </a:r>
          </a:p>
          <a:p>
            <a:pPr marL="342900" indent="-342900">
              <a:buAutoNum type="arabicPeriod"/>
            </a:pPr>
            <a:r>
              <a:rPr lang="en-CA" dirty="0"/>
              <a:t>How would you go about solving the TISE for E &gt; 0 for a particle in this potential environment?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368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D20C-F081-4240-89B4-3F97D0D7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Lecture 10, Activity 1: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906343E-097B-4EBF-BA93-69039C186F51}"/>
                  </a:ext>
                </a:extLst>
              </p14:cNvPr>
              <p14:cNvContentPartPr/>
              <p14:nvPr/>
            </p14:nvContentPartPr>
            <p14:xfrm>
              <a:off x="-3392084" y="3060782"/>
              <a:ext cx="34560" cy="50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906343E-097B-4EBF-BA93-69039C186F5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-3396404" y="3056462"/>
                <a:ext cx="432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E6B6930-F1F0-48D7-87A0-1533288A0605}"/>
                  </a:ext>
                </a:extLst>
              </p14:cNvPr>
              <p14:cNvContentPartPr/>
              <p14:nvPr/>
            </p14:nvContentPartPr>
            <p14:xfrm>
              <a:off x="3058954" y="6868834"/>
              <a:ext cx="360" cy="3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E6B6930-F1F0-48D7-87A0-1533288A0605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3054634" y="6864514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EE1A3A5-7CDD-48C4-9F39-34179A918B30}"/>
              </a:ext>
            </a:extLst>
          </p:cNvPr>
          <p:cNvGrpSpPr/>
          <p:nvPr/>
        </p:nvGrpSpPr>
        <p:grpSpPr>
          <a:xfrm>
            <a:off x="392071" y="1906778"/>
            <a:ext cx="7645885" cy="2703139"/>
            <a:chOff x="426630" y="1990937"/>
            <a:chExt cx="11548669" cy="411428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6A278B6-9708-4F0F-8F18-72F34F0EE3B5}"/>
                    </a:ext>
                  </a:extLst>
                </p14:cNvPr>
                <p14:cNvContentPartPr/>
                <p14:nvPr/>
              </p14:nvContentPartPr>
              <p14:xfrm>
                <a:off x="3488243" y="2488892"/>
                <a:ext cx="520200" cy="42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6A278B6-9708-4F0F-8F18-72F34F0EE3B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481720" y="2482357"/>
                  <a:ext cx="533246" cy="5555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7D24B87-D566-4818-92C6-251EB2129D3B}"/>
                </a:ext>
              </a:extLst>
            </p:cNvPr>
            <p:cNvGrpSpPr/>
            <p:nvPr/>
          </p:nvGrpSpPr>
          <p:grpSpPr>
            <a:xfrm>
              <a:off x="2762457" y="2413309"/>
              <a:ext cx="1830240" cy="907580"/>
              <a:chOff x="2127004" y="2825606"/>
              <a:chExt cx="1830240" cy="9075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6AC46F46-C556-4CE2-A37A-601857738273}"/>
                      </a:ext>
                    </a:extLst>
                  </p14:cNvPr>
                  <p14:cNvContentPartPr/>
                  <p14:nvPr/>
                </p14:nvContentPartPr>
                <p14:xfrm>
                  <a:off x="2127004" y="3254386"/>
                  <a:ext cx="1830240" cy="47880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6AC46F46-C556-4CE2-A37A-601857738273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122684" y="3250066"/>
                    <a:ext cx="1838880" cy="48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3564F407-ECAB-4522-A4EB-8284D472579F}"/>
                      </a:ext>
                    </a:extLst>
                  </p14:cNvPr>
                  <p14:cNvContentPartPr/>
                  <p14:nvPr/>
                </p14:nvContentPartPr>
                <p14:xfrm>
                  <a:off x="3187294" y="2825606"/>
                  <a:ext cx="209880" cy="23436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3564F407-ECAB-4522-A4EB-8284D472579F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182974" y="2821286"/>
                    <a:ext cx="218520" cy="243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05D5060-3D7B-46DB-A10C-F58C0E0271B8}"/>
                    </a:ext>
                  </a:extLst>
                </p14:cNvPr>
                <p14:cNvContentPartPr/>
                <p14:nvPr/>
              </p14:nvContentPartPr>
              <p14:xfrm>
                <a:off x="4700727" y="2784991"/>
                <a:ext cx="2084760" cy="597535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05D5060-3D7B-46DB-A10C-F58C0E0271B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673539" y="2757606"/>
                  <a:ext cx="2138592" cy="6517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2DF55F0-B5EF-4401-8904-171388A50F76}"/>
                    </a:ext>
                  </a:extLst>
                </p14:cNvPr>
                <p14:cNvContentPartPr/>
                <p14:nvPr/>
              </p14:nvContentPartPr>
              <p14:xfrm>
                <a:off x="2251257" y="3309009"/>
                <a:ext cx="29160" cy="23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2DF55F0-B5EF-4401-8904-171388A50F7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244777" y="3302529"/>
                  <a:ext cx="42120" cy="367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A3838A7-FC39-4A88-9E81-C9C26A50DF89}"/>
                </a:ext>
              </a:extLst>
            </p:cNvPr>
            <p:cNvGrpSpPr/>
            <p:nvPr/>
          </p:nvGrpSpPr>
          <p:grpSpPr>
            <a:xfrm>
              <a:off x="2741320" y="2438509"/>
              <a:ext cx="1934807" cy="831061"/>
              <a:chOff x="2105867" y="2850806"/>
              <a:chExt cx="1934807" cy="831061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681680F5-D798-4AE9-BD85-E76BD96529F5}"/>
                      </a:ext>
                    </a:extLst>
                  </p14:cNvPr>
                  <p14:cNvContentPartPr/>
                  <p14:nvPr/>
                </p14:nvContentPartPr>
                <p14:xfrm>
                  <a:off x="2543794" y="3404827"/>
                  <a:ext cx="1496880" cy="2770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681680F5-D798-4AE9-BD85-E76BD96529F5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539474" y="3400515"/>
                    <a:ext cx="1505520" cy="285664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15EE0AA-83A8-4C9A-A1C8-FB1453BEA63C}"/>
                  </a:ext>
                </a:extLst>
              </p:cNvPr>
              <p:cNvGrpSpPr/>
              <p:nvPr/>
            </p:nvGrpSpPr>
            <p:grpSpPr>
              <a:xfrm>
                <a:off x="2105867" y="2850806"/>
                <a:ext cx="449280" cy="209160"/>
                <a:chOff x="1189474" y="2810486"/>
                <a:chExt cx="449280" cy="20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56">
                  <p14:nvContentPartPr>
                    <p14:cNvPr id="24" name="Ink 23">
                      <a:extLst>
                        <a:ext uri="{FF2B5EF4-FFF2-40B4-BE49-F238E27FC236}">
                          <a16:creationId xmlns:a16="http://schemas.microsoft.com/office/drawing/2014/main" id="{AADB3CC3-7AAE-4547-88C9-C6DA3A49711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98914" y="2878886"/>
                    <a:ext cx="339840" cy="29160"/>
                  </p14:xfrm>
                </p:contentPart>
              </mc:Choice>
              <mc:Fallback xmlns="">
                <p:pic>
                  <p:nvPicPr>
                    <p:cNvPr id="24" name="Ink 23">
                      <a:extLst>
                        <a:ext uri="{FF2B5EF4-FFF2-40B4-BE49-F238E27FC236}">
                          <a16:creationId xmlns:a16="http://schemas.microsoft.com/office/drawing/2014/main" id="{AADB3CC3-7AAE-4547-88C9-C6DA3A497113}"/>
                        </a:ext>
                      </a:extLst>
                    </p:cNvPr>
                    <p:cNvPicPr/>
                    <p:nvPr/>
                  </p:nvPicPr>
                  <p:blipFill>
                    <a:blip r:embed="rId16"/>
                    <a:stretch>
                      <a:fillRect/>
                    </a:stretch>
                  </p:blipFill>
                  <p:spPr>
                    <a:xfrm>
                      <a:off x="1294594" y="2874566"/>
                      <a:ext cx="348480" cy="3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7">
                  <p14:nvContentPartPr>
                    <p14:cNvPr id="25" name="Ink 24">
                      <a:extLst>
                        <a:ext uri="{FF2B5EF4-FFF2-40B4-BE49-F238E27FC236}">
                          <a16:creationId xmlns:a16="http://schemas.microsoft.com/office/drawing/2014/main" id="{3683FFB5-35A5-423D-8129-6F986F049F3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89474" y="2810486"/>
                    <a:ext cx="207360" cy="209160"/>
                  </p14:xfrm>
                </p:contentPart>
              </mc:Choice>
              <mc:Fallback xmlns="">
                <p:pic>
                  <p:nvPicPr>
                    <p:cNvPr id="25" name="Ink 24">
                      <a:extLst>
                        <a:ext uri="{FF2B5EF4-FFF2-40B4-BE49-F238E27FC236}">
                          <a16:creationId xmlns:a16="http://schemas.microsoft.com/office/drawing/2014/main" id="{3683FFB5-35A5-423D-8129-6F986F049F36}"/>
                        </a:ext>
                      </a:extLst>
                    </p:cNvPr>
                    <p:cNvPicPr/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1185154" y="2806166"/>
                      <a:ext cx="216000" cy="2178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6A0F225-8BAD-4D5D-A501-E76C5B2297C5}"/>
                </a:ext>
              </a:extLst>
            </p:cNvPr>
            <p:cNvGrpSpPr/>
            <p:nvPr/>
          </p:nvGrpSpPr>
          <p:grpSpPr>
            <a:xfrm>
              <a:off x="6003584" y="2325829"/>
              <a:ext cx="286920" cy="109080"/>
              <a:chOff x="5368131" y="2738126"/>
              <a:chExt cx="286920" cy="109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C2CE4F39-B672-4635-B0DC-359AD6EACD6D}"/>
                      </a:ext>
                    </a:extLst>
                  </p14:cNvPr>
                  <p14:cNvContentPartPr/>
                  <p14:nvPr/>
                </p14:nvContentPartPr>
                <p14:xfrm>
                  <a:off x="5368131" y="2779886"/>
                  <a:ext cx="222480" cy="2448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C2CE4F39-B672-4635-B0DC-359AD6EACD6D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5350131" y="2761886"/>
                    <a:ext cx="258120" cy="6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1CF11DB7-E251-4FFE-89B7-C0502DBDC3EB}"/>
                      </a:ext>
                    </a:extLst>
                  </p14:cNvPr>
                  <p14:cNvContentPartPr/>
                  <p14:nvPr/>
                </p14:nvContentPartPr>
                <p14:xfrm>
                  <a:off x="5554251" y="2738126"/>
                  <a:ext cx="100800" cy="10908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1CF11DB7-E251-4FFE-89B7-C0502DBDC3E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5536251" y="2720126"/>
                    <a:ext cx="136440" cy="144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1D30049-ECC3-42E1-9FAC-94E1235DADFE}"/>
                </a:ext>
              </a:extLst>
            </p:cNvPr>
            <p:cNvGrpSpPr/>
            <p:nvPr/>
          </p:nvGrpSpPr>
          <p:grpSpPr>
            <a:xfrm>
              <a:off x="3642901" y="2069057"/>
              <a:ext cx="192960" cy="272160"/>
              <a:chOff x="3671476" y="2916782"/>
              <a:chExt cx="192960" cy="272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6650D81C-64BC-41F2-9E7F-890ED8644E29}"/>
                      </a:ext>
                    </a:extLst>
                  </p14:cNvPr>
                  <p14:cNvContentPartPr/>
                  <p14:nvPr/>
                </p14:nvContentPartPr>
                <p14:xfrm>
                  <a:off x="3671476" y="2916782"/>
                  <a:ext cx="192960" cy="2721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6650D81C-64BC-41F2-9E7F-890ED8644E29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3667156" y="2912462"/>
                    <a:ext cx="201600" cy="28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27DEFE89-1958-4E18-A508-FAEA84CA6541}"/>
                      </a:ext>
                    </a:extLst>
                  </p14:cNvPr>
                  <p14:cNvContentPartPr/>
                  <p14:nvPr/>
                </p14:nvContentPartPr>
                <p14:xfrm>
                  <a:off x="3733036" y="3090302"/>
                  <a:ext cx="68760" cy="972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27DEFE89-1958-4E18-A508-FAEA84CA6541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728716" y="3085982"/>
                    <a:ext cx="77400" cy="18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922D6C2-120D-4DE1-9575-ED59A3CB3C5A}"/>
                    </a:ext>
                  </a:extLst>
                </p14:cNvPr>
                <p14:cNvContentPartPr/>
                <p14:nvPr/>
              </p14:nvContentPartPr>
              <p14:xfrm>
                <a:off x="6108541" y="1990937"/>
                <a:ext cx="194760" cy="176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922D6C2-120D-4DE1-9575-ED59A3CB3C5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081416" y="1963630"/>
                  <a:ext cx="248468" cy="2304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B51EEC9-53E1-481F-9FA0-34FA530DE33D}"/>
                    </a:ext>
                  </a:extLst>
                </p14:cNvPr>
                <p14:cNvContentPartPr/>
                <p14:nvPr/>
              </p14:nvContentPartPr>
              <p14:xfrm>
                <a:off x="2886901" y="2071577"/>
                <a:ext cx="180360" cy="2397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B51EEC9-53E1-481F-9FA0-34FA530DE33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880382" y="2065008"/>
                  <a:ext cx="193398" cy="25289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E60B08C8-A9FD-4C49-931F-CB895B991626}"/>
                </a:ext>
              </a:extLst>
            </p:cNvPr>
            <p:cNvGrpSpPr/>
            <p:nvPr/>
          </p:nvGrpSpPr>
          <p:grpSpPr>
            <a:xfrm>
              <a:off x="8938699" y="3437029"/>
              <a:ext cx="3036600" cy="1669320"/>
              <a:chOff x="8967274" y="4284754"/>
              <a:chExt cx="3036600" cy="1669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6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55C692CE-F574-4211-9C8D-F6B69C92666A}"/>
                      </a:ext>
                    </a:extLst>
                  </p14:cNvPr>
                  <p14:cNvContentPartPr/>
                  <p14:nvPr/>
                </p14:nvContentPartPr>
                <p14:xfrm>
                  <a:off x="9108394" y="4590394"/>
                  <a:ext cx="138600" cy="2919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55C692CE-F574-4211-9C8D-F6B69C92666A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9104074" y="4586074"/>
                    <a:ext cx="147240" cy="30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D8F25CD6-B35D-48D6-8FB8-BD814D4190D8}"/>
                      </a:ext>
                    </a:extLst>
                  </p14:cNvPr>
                  <p14:cNvContentPartPr/>
                  <p14:nvPr/>
                </p14:nvContentPartPr>
                <p14:xfrm>
                  <a:off x="9281194" y="4728634"/>
                  <a:ext cx="85320" cy="1123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D8F25CD6-B35D-48D6-8FB8-BD814D4190D8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9276874" y="4724314"/>
                    <a:ext cx="9396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913F3927-40EB-43A5-AFF8-3613520A71DF}"/>
                      </a:ext>
                    </a:extLst>
                  </p14:cNvPr>
                  <p14:cNvContentPartPr/>
                  <p14:nvPr/>
                </p14:nvContentPartPr>
                <p14:xfrm>
                  <a:off x="9396754" y="4587874"/>
                  <a:ext cx="141120" cy="31212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913F3927-40EB-43A5-AFF8-3613520A71DF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9392434" y="4583554"/>
                    <a:ext cx="149760" cy="32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A1DDDD9D-710A-4D3A-A8F0-7408302E4A37}"/>
                      </a:ext>
                    </a:extLst>
                  </p14:cNvPr>
                  <p14:cNvContentPartPr/>
                  <p14:nvPr/>
                </p14:nvContentPartPr>
                <p14:xfrm>
                  <a:off x="9396754" y="4729354"/>
                  <a:ext cx="73080" cy="1260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A1DDDD9D-710A-4D3A-A8F0-7408302E4A37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9392434" y="4725034"/>
                    <a:ext cx="81720" cy="2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F4E36D83-B138-4DD0-8593-440F47767F5F}"/>
                      </a:ext>
                    </a:extLst>
                  </p14:cNvPr>
                  <p14:cNvContentPartPr/>
                  <p14:nvPr/>
                </p14:nvContentPartPr>
                <p14:xfrm>
                  <a:off x="9578554" y="4580314"/>
                  <a:ext cx="32400" cy="3171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F4E36D83-B138-4DD0-8593-440F47767F5F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9574234" y="4575994"/>
                    <a:ext cx="41040" cy="32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EDEED7DC-C9C8-4A8A-A984-F82046D78C48}"/>
                      </a:ext>
                    </a:extLst>
                  </p14:cNvPr>
                  <p14:cNvContentPartPr/>
                  <p14:nvPr/>
                </p14:nvContentPartPr>
                <p14:xfrm>
                  <a:off x="9640474" y="4719274"/>
                  <a:ext cx="112320" cy="13680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EDEED7DC-C9C8-4A8A-A984-F82046D78C48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9636154" y="4714954"/>
                    <a:ext cx="120960" cy="14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2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79990F4C-D9B8-4BBD-89E2-F4E527D730FB}"/>
                      </a:ext>
                    </a:extLst>
                  </p14:cNvPr>
                  <p14:cNvContentPartPr/>
                  <p14:nvPr/>
                </p14:nvContentPartPr>
                <p14:xfrm>
                  <a:off x="9808234" y="4707394"/>
                  <a:ext cx="129600" cy="14148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79990F4C-D9B8-4BBD-89E2-F4E527D730FB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9803914" y="4703074"/>
                    <a:ext cx="138240" cy="15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2A6D0773-C292-4BCF-9E58-13A3A89734FE}"/>
                      </a:ext>
                    </a:extLst>
                  </p14:cNvPr>
                  <p14:cNvContentPartPr/>
                  <p14:nvPr/>
                </p14:nvContentPartPr>
                <p14:xfrm>
                  <a:off x="9981394" y="4479154"/>
                  <a:ext cx="24120" cy="33624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2A6D0773-C292-4BCF-9E58-13A3A89734FE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9977074" y="4474834"/>
                    <a:ext cx="32760" cy="34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15427AE5-503C-43F4-A48A-B3EB768F50D7}"/>
                      </a:ext>
                    </a:extLst>
                  </p14:cNvPr>
                  <p14:cNvContentPartPr/>
                  <p14:nvPr/>
                </p14:nvContentPartPr>
                <p14:xfrm>
                  <a:off x="9926674" y="4603714"/>
                  <a:ext cx="212760" cy="939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15427AE5-503C-43F4-A48A-B3EB768F50D7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9922354" y="4599394"/>
                    <a:ext cx="22140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FCF93418-A51E-46BB-B93D-24CF05449FD0}"/>
                      </a:ext>
                    </a:extLst>
                  </p14:cNvPr>
                  <p14:cNvContentPartPr/>
                  <p14:nvPr/>
                </p14:nvContentPartPr>
                <p14:xfrm>
                  <a:off x="10068874" y="4722514"/>
                  <a:ext cx="39240" cy="1371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FCF93418-A51E-46BB-B93D-24CF05449FD0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10064554" y="4718194"/>
                    <a:ext cx="478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A75F9C39-890A-4E98-B491-A59C2AB42402}"/>
                      </a:ext>
                    </a:extLst>
                  </p14:cNvPr>
                  <p14:cNvContentPartPr/>
                  <p14:nvPr/>
                </p14:nvContentPartPr>
                <p14:xfrm>
                  <a:off x="10148074" y="4710994"/>
                  <a:ext cx="92160" cy="13752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A75F9C39-890A-4E98-B491-A59C2AB42402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10143754" y="4706674"/>
                    <a:ext cx="10080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5FABF678-C86D-4CDA-861F-9A7375FD491A}"/>
                      </a:ext>
                    </a:extLst>
                  </p14:cNvPr>
                  <p14:cNvContentPartPr/>
                  <p14:nvPr/>
                </p14:nvContentPartPr>
                <p14:xfrm>
                  <a:off x="10282714" y="4694074"/>
                  <a:ext cx="23760" cy="12168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5FABF678-C86D-4CDA-861F-9A7375FD491A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10278394" y="4689754"/>
                    <a:ext cx="32400" cy="13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75B3D0ED-106C-49E9-ACE6-329AF3B43FFE}"/>
                      </a:ext>
                    </a:extLst>
                  </p14:cNvPr>
                  <p14:cNvContentPartPr/>
                  <p14:nvPr/>
                </p14:nvContentPartPr>
                <p14:xfrm>
                  <a:off x="10347154" y="4527754"/>
                  <a:ext cx="30960" cy="31032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75B3D0ED-106C-49E9-ACE6-329AF3B43FFE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10342834" y="4523434"/>
                    <a:ext cx="39600" cy="31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99D2C3B2-E79D-4D28-99BF-F68F1EA52754}"/>
                      </a:ext>
                    </a:extLst>
                  </p14:cNvPr>
                  <p14:cNvContentPartPr/>
                  <p14:nvPr/>
                </p14:nvContentPartPr>
                <p14:xfrm>
                  <a:off x="10269754" y="4671394"/>
                  <a:ext cx="89280" cy="828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99D2C3B2-E79D-4D28-99BF-F68F1EA52754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10265434" y="4667074"/>
                    <a:ext cx="97920" cy="1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44A1F54-BF6F-43E4-95A7-67899E61DD96}"/>
                      </a:ext>
                    </a:extLst>
                  </p14:cNvPr>
                  <p14:cNvContentPartPr/>
                  <p14:nvPr/>
                </p14:nvContentPartPr>
                <p14:xfrm>
                  <a:off x="10401874" y="4700194"/>
                  <a:ext cx="85680" cy="13320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044A1F54-BF6F-43E4-95A7-67899E61DD96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10397554" y="4695874"/>
                    <a:ext cx="9432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594414BE-AFCF-4EA4-A8AC-87259512C83D}"/>
                      </a:ext>
                    </a:extLst>
                  </p14:cNvPr>
                  <p14:cNvContentPartPr/>
                  <p14:nvPr/>
                </p14:nvContentPartPr>
                <p14:xfrm>
                  <a:off x="10369114" y="4684714"/>
                  <a:ext cx="165240" cy="45108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594414BE-AFCF-4EA4-A8AC-87259512C83D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10364794" y="4680394"/>
                    <a:ext cx="173880" cy="45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9ED149D4-A412-497E-B2DE-8D38C507113E}"/>
                      </a:ext>
                    </a:extLst>
                  </p14:cNvPr>
                  <p14:cNvContentPartPr/>
                  <p14:nvPr/>
                </p14:nvContentPartPr>
                <p14:xfrm>
                  <a:off x="10090114" y="4563394"/>
                  <a:ext cx="65880" cy="1692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9ED149D4-A412-497E-B2DE-8D38C507113E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10085794" y="4559074"/>
                    <a:ext cx="74520" cy="2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9E622586-7235-4C76-8296-22C8EF23635D}"/>
                      </a:ext>
                    </a:extLst>
                  </p14:cNvPr>
                  <p14:cNvContentPartPr/>
                  <p14:nvPr/>
                </p14:nvContentPartPr>
                <p14:xfrm>
                  <a:off x="10679434" y="4705594"/>
                  <a:ext cx="151920" cy="1872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9E622586-7235-4C76-8296-22C8EF23635D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10675114" y="4701274"/>
                    <a:ext cx="160560" cy="2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0686C516-7928-425A-AF3F-0F05B93AEB88}"/>
                      </a:ext>
                    </a:extLst>
                  </p14:cNvPr>
                  <p14:cNvContentPartPr/>
                  <p14:nvPr/>
                </p14:nvContentPartPr>
                <p14:xfrm>
                  <a:off x="10706794" y="4751314"/>
                  <a:ext cx="119520" cy="39960"/>
                </p14:xfrm>
              </p:contentPart>
            </mc:Choice>
            <mc:Fallback xmlns=""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0686C516-7928-425A-AF3F-0F05B93AEB88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10702474" y="4746994"/>
                    <a:ext cx="1281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2B4735C6-A0F5-4811-B02E-57F4FBA70127}"/>
                      </a:ext>
                    </a:extLst>
                  </p14:cNvPr>
                  <p14:cNvContentPartPr/>
                  <p14:nvPr/>
                </p14:nvContentPartPr>
                <p14:xfrm>
                  <a:off x="10692034" y="4550794"/>
                  <a:ext cx="88560" cy="90360"/>
                </p14:xfrm>
              </p:contentPart>
            </mc:Choice>
            <mc:Fallback xmlns=""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2B4735C6-A0F5-4811-B02E-57F4FBA70127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10687714" y="4546474"/>
                    <a:ext cx="97200" cy="9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BBDD0375-E129-4A07-8E05-394FDFF062AC}"/>
                      </a:ext>
                    </a:extLst>
                  </p14:cNvPr>
                  <p14:cNvContentPartPr/>
                  <p14:nvPr/>
                </p14:nvContentPartPr>
                <p14:xfrm>
                  <a:off x="11068594" y="4417234"/>
                  <a:ext cx="66600" cy="412200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BBDD0375-E129-4A07-8E05-394FDFF062AC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11064274" y="4412914"/>
                    <a:ext cx="75240" cy="42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5AE61AD2-8B5E-4C32-AD86-9F61BDFD1022}"/>
                      </a:ext>
                    </a:extLst>
                  </p14:cNvPr>
                  <p14:cNvContentPartPr/>
                  <p14:nvPr/>
                </p14:nvContentPartPr>
                <p14:xfrm>
                  <a:off x="11212594" y="4507954"/>
                  <a:ext cx="152280" cy="229680"/>
                </p14:xfrm>
              </p:contentPart>
            </mc:Choice>
            <mc:Fallback xmlns=""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5AE61AD2-8B5E-4C32-AD86-9F61BDFD1022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11208274" y="4503634"/>
                    <a:ext cx="160920" cy="23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C36A7803-50BA-416E-8D36-42883F4B542C}"/>
                      </a:ext>
                    </a:extLst>
                  </p14:cNvPr>
                  <p14:cNvContentPartPr/>
                  <p14:nvPr/>
                </p14:nvContentPartPr>
                <p14:xfrm>
                  <a:off x="11443714" y="4398874"/>
                  <a:ext cx="39600" cy="396720"/>
                </p14:xfrm>
              </p:contentPart>
            </mc:Choice>
            <mc:Fallback xmlns="">
              <p:pic>
                <p:nvPicPr>
                  <p:cNvPr id="78" name="Ink 77">
                    <a:extLst>
                      <a:ext uri="{FF2B5EF4-FFF2-40B4-BE49-F238E27FC236}">
                        <a16:creationId xmlns:a16="http://schemas.microsoft.com/office/drawing/2014/main" id="{C36A7803-50BA-416E-8D36-42883F4B542C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11439394" y="4394554"/>
                    <a:ext cx="48240" cy="40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006F2EE3-0736-4364-BB45-9620975D197C}"/>
                      </a:ext>
                    </a:extLst>
                  </p14:cNvPr>
                  <p14:cNvContentPartPr/>
                  <p14:nvPr/>
                </p14:nvContentPartPr>
                <p14:xfrm>
                  <a:off x="11592034" y="4284754"/>
                  <a:ext cx="135000" cy="168840"/>
                </p14:xfrm>
              </p:contentPart>
            </mc:Choice>
            <mc:Fallback xmlns=""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006F2EE3-0736-4364-BB45-9620975D197C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11587714" y="4280434"/>
                    <a:ext cx="14364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061E8921-24CC-4B9E-8276-2EB42CE18C75}"/>
                      </a:ext>
                    </a:extLst>
                  </p14:cNvPr>
                  <p14:cNvContentPartPr/>
                  <p14:nvPr/>
                </p14:nvContentPartPr>
                <p14:xfrm>
                  <a:off x="10985074" y="4798474"/>
                  <a:ext cx="552600" cy="48240"/>
                </p14:xfrm>
              </p:contentPart>
            </mc:Choice>
            <mc:Fallback xmlns=""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061E8921-24CC-4B9E-8276-2EB42CE18C75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10980754" y="4794154"/>
                    <a:ext cx="561240" cy="5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2CA65AAB-BA73-4539-A74D-0C76BADB8A87}"/>
                      </a:ext>
                    </a:extLst>
                  </p14:cNvPr>
                  <p14:cNvContentPartPr/>
                  <p14:nvPr/>
                </p14:nvContentPartPr>
                <p14:xfrm>
                  <a:off x="11133034" y="4938154"/>
                  <a:ext cx="41760" cy="211680"/>
                </p14:xfrm>
              </p:contentPart>
            </mc:Choice>
            <mc:Fallback xmlns=""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2CA65AAB-BA73-4539-A74D-0C76BADB8A87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11128714" y="4933834"/>
                    <a:ext cx="50400" cy="22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5419E1DC-7335-49FD-9FFE-9B2A63BC122F}"/>
                      </a:ext>
                    </a:extLst>
                  </p14:cNvPr>
                  <p14:cNvContentPartPr/>
                  <p14:nvPr/>
                </p14:nvContentPartPr>
                <p14:xfrm>
                  <a:off x="11266234" y="4923034"/>
                  <a:ext cx="101160" cy="21240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5419E1DC-7335-49FD-9FFE-9B2A63BC122F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11261914" y="4918714"/>
                    <a:ext cx="109800" cy="22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5674A43F-E167-417A-A3B6-865B5795DCF4}"/>
                      </a:ext>
                    </a:extLst>
                  </p14:cNvPr>
                  <p14:cNvContentPartPr/>
                  <p14:nvPr/>
                </p14:nvContentPartPr>
                <p14:xfrm>
                  <a:off x="11283514" y="5002234"/>
                  <a:ext cx="143640" cy="36000"/>
                </p14:xfrm>
              </p:contentPart>
            </mc:Choice>
            <mc:Fallback xmlns=""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5674A43F-E167-417A-A3B6-865B5795DCF4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11279194" y="4997914"/>
                    <a:ext cx="152280" cy="4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BBC264A9-127D-42C0-BDF0-1D7BF59B10A2}"/>
                      </a:ext>
                    </a:extLst>
                  </p14:cNvPr>
                  <p14:cNvContentPartPr/>
                  <p14:nvPr/>
                </p14:nvContentPartPr>
                <p14:xfrm>
                  <a:off x="11505994" y="4907194"/>
                  <a:ext cx="20520" cy="239400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BBC264A9-127D-42C0-BDF0-1D7BF59B10A2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11501674" y="4902874"/>
                    <a:ext cx="29160" cy="24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4FA6B67C-9E83-442A-8C8C-C0B9EBE98F25}"/>
                      </a:ext>
                    </a:extLst>
                  </p14:cNvPr>
                  <p14:cNvContentPartPr/>
                  <p14:nvPr/>
                </p14:nvContentPartPr>
                <p14:xfrm>
                  <a:off x="11592034" y="4873714"/>
                  <a:ext cx="172800" cy="70200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4FA6B67C-9E83-442A-8C8C-C0B9EBE98F25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11587714" y="4869394"/>
                    <a:ext cx="181440" cy="7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D906D3E3-3BB6-4069-867C-8C722A24F865}"/>
                      </a:ext>
                    </a:extLst>
                  </p14:cNvPr>
                  <p14:cNvContentPartPr/>
                  <p14:nvPr/>
                </p14:nvContentPartPr>
                <p14:xfrm>
                  <a:off x="9140074" y="5375554"/>
                  <a:ext cx="5760" cy="17640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D906D3E3-3BB6-4069-867C-8C722A24F865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9135754" y="5371234"/>
                    <a:ext cx="14400" cy="18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7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A48B55D0-F89F-43A2-BED9-1402CAC82AF9}"/>
                      </a:ext>
                    </a:extLst>
                  </p14:cNvPr>
                  <p14:cNvContentPartPr/>
                  <p14:nvPr/>
                </p14:nvContentPartPr>
                <p14:xfrm>
                  <a:off x="8967274" y="5290594"/>
                  <a:ext cx="316800" cy="4392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A48B55D0-F89F-43A2-BED9-1402CAC82AF9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8962954" y="5286274"/>
                    <a:ext cx="325440" cy="5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76A431C2-EA73-4627-9E13-AB9E826A9BA2}"/>
                      </a:ext>
                    </a:extLst>
                  </p14:cNvPr>
                  <p14:cNvContentPartPr/>
                  <p14:nvPr/>
                </p14:nvContentPartPr>
                <p14:xfrm>
                  <a:off x="9270754" y="5411554"/>
                  <a:ext cx="110880" cy="12924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76A431C2-EA73-4627-9E13-AB9E826A9BA2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9266434" y="5407234"/>
                    <a:ext cx="119520" cy="13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5577F92F-5390-4C98-9647-F0A079CBFF62}"/>
                      </a:ext>
                    </a:extLst>
                  </p14:cNvPr>
                  <p14:cNvContentPartPr/>
                  <p14:nvPr/>
                </p14:nvContentPartPr>
                <p14:xfrm>
                  <a:off x="9438874" y="5439994"/>
                  <a:ext cx="63360" cy="10548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5577F92F-5390-4C98-9647-F0A079CBFF62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9434554" y="5435674"/>
                    <a:ext cx="72000" cy="11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8D94FD30-34EC-4DB5-BF7B-C152277B1B0E}"/>
                      </a:ext>
                    </a:extLst>
                  </p14:cNvPr>
                  <p14:cNvContentPartPr/>
                  <p14:nvPr/>
                </p14:nvContentPartPr>
                <p14:xfrm>
                  <a:off x="9631114" y="5439994"/>
                  <a:ext cx="84240" cy="12060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8D94FD30-34EC-4DB5-BF7B-C152277B1B0E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9626794" y="5435674"/>
                    <a:ext cx="9288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1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B15C869C-D8D4-4C5E-A6E4-9EA68D9BC1B7}"/>
                      </a:ext>
                    </a:extLst>
                  </p14:cNvPr>
                  <p14:cNvContentPartPr/>
                  <p14:nvPr/>
                </p14:nvContentPartPr>
                <p14:xfrm>
                  <a:off x="9806074" y="5392834"/>
                  <a:ext cx="66600" cy="17136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B15C869C-D8D4-4C5E-A6E4-9EA68D9BC1B7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9801754" y="5388514"/>
                    <a:ext cx="7524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B7DC595E-18EF-4B9D-A466-3C44D933EB60}"/>
                      </a:ext>
                    </a:extLst>
                  </p14:cNvPr>
                  <p14:cNvContentPartPr/>
                  <p14:nvPr/>
                </p14:nvContentPartPr>
                <p14:xfrm>
                  <a:off x="9955474" y="5436034"/>
                  <a:ext cx="194040" cy="13140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B7DC595E-18EF-4B9D-A466-3C44D933EB60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9951154" y="5431714"/>
                    <a:ext cx="202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BE278A40-0352-4133-BCAE-52AE04FA2CC0}"/>
                      </a:ext>
                    </a:extLst>
                  </p14:cNvPr>
                  <p14:cNvContentPartPr/>
                  <p14:nvPr/>
                </p14:nvContentPartPr>
                <p14:xfrm>
                  <a:off x="10204594" y="5427034"/>
                  <a:ext cx="28080" cy="13716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BE278A40-0352-4133-BCAE-52AE04FA2CC0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10200274" y="5422714"/>
                    <a:ext cx="3672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E52485A3-639D-4757-917D-D073863A296C}"/>
                      </a:ext>
                    </a:extLst>
                  </p14:cNvPr>
                  <p14:cNvContentPartPr/>
                  <p14:nvPr/>
                </p14:nvContentPartPr>
                <p14:xfrm>
                  <a:off x="10287754" y="5398954"/>
                  <a:ext cx="76680" cy="15768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E52485A3-639D-4757-917D-D073863A296C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10283434" y="5394634"/>
                    <a:ext cx="85320" cy="16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5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1FBA2FFE-477F-47F5-89D9-8A90471452A8}"/>
                      </a:ext>
                    </a:extLst>
                  </p14:cNvPr>
                  <p14:cNvContentPartPr/>
                  <p14:nvPr/>
                </p14:nvContentPartPr>
                <p14:xfrm>
                  <a:off x="10416274" y="5416594"/>
                  <a:ext cx="56880" cy="13896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1FBA2FFE-477F-47F5-89D9-8A90471452A8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10411954" y="5412274"/>
                    <a:ext cx="65520" cy="14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6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2775FE55-C780-4B49-B7FD-B9F1BD4B2338}"/>
                      </a:ext>
                    </a:extLst>
                  </p14:cNvPr>
                  <p14:cNvContentPartPr/>
                  <p14:nvPr/>
                </p14:nvContentPartPr>
                <p14:xfrm>
                  <a:off x="10535074" y="5424514"/>
                  <a:ext cx="41400" cy="12780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2775FE55-C780-4B49-B7FD-B9F1BD4B2338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10530754" y="5420194"/>
                    <a:ext cx="50040" cy="13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7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77051FAF-A6CD-4C48-B452-8350575009BC}"/>
                      </a:ext>
                    </a:extLst>
                  </p14:cNvPr>
                  <p14:cNvContentPartPr/>
                  <p14:nvPr/>
                </p14:nvContentPartPr>
                <p14:xfrm>
                  <a:off x="10568554" y="5434594"/>
                  <a:ext cx="102960" cy="12456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77051FAF-A6CD-4C48-B452-8350575009BC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10564234" y="5430274"/>
                    <a:ext cx="111600" cy="13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8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980A3084-2290-4BF9-B2FD-A535BE84D5DD}"/>
                      </a:ext>
                    </a:extLst>
                  </p14:cNvPr>
                  <p14:cNvContentPartPr/>
                  <p14:nvPr/>
                </p14:nvContentPartPr>
                <p14:xfrm>
                  <a:off x="10716874" y="5437114"/>
                  <a:ext cx="109080" cy="12600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980A3084-2290-4BF9-B2FD-A535BE84D5DD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10712554" y="5432794"/>
                    <a:ext cx="11772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9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D197B656-F666-4A55-A4B2-92EBFF0C81C8}"/>
                      </a:ext>
                    </a:extLst>
                  </p14:cNvPr>
                  <p14:cNvContentPartPr/>
                  <p14:nvPr/>
                </p14:nvContentPartPr>
                <p14:xfrm>
                  <a:off x="10596994" y="5207794"/>
                  <a:ext cx="47160" cy="7164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D197B656-F666-4A55-A4B2-92EBFF0C81C8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10592674" y="5203474"/>
                    <a:ext cx="55800" cy="8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0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33B3A157-69F5-4275-ACA2-FAFAB6DC746E}"/>
                      </a:ext>
                    </a:extLst>
                  </p14:cNvPr>
                  <p14:cNvContentPartPr/>
                  <p14:nvPr/>
                </p14:nvContentPartPr>
                <p14:xfrm>
                  <a:off x="10977154" y="5439994"/>
                  <a:ext cx="141480" cy="792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33B3A157-69F5-4275-ACA2-FAFAB6DC746E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10972834" y="5435674"/>
                    <a:ext cx="150120" cy="1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6ACE7F5C-F6DB-4114-A8AB-6B120FCE582B}"/>
                      </a:ext>
                    </a:extLst>
                  </p14:cNvPr>
                  <p14:cNvContentPartPr/>
                  <p14:nvPr/>
                </p14:nvContentPartPr>
                <p14:xfrm>
                  <a:off x="10986874" y="5500834"/>
                  <a:ext cx="138600" cy="1764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6ACE7F5C-F6DB-4114-A8AB-6B120FCE582B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10982554" y="5496514"/>
                    <a:ext cx="147240" cy="2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0ADC4A3B-0465-4377-B37C-F0A4701D2EC9}"/>
                      </a:ext>
                    </a:extLst>
                  </p14:cNvPr>
                  <p14:cNvContentPartPr/>
                  <p14:nvPr/>
                </p14:nvContentPartPr>
                <p14:xfrm>
                  <a:off x="10932514" y="5267194"/>
                  <a:ext cx="138240" cy="10260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0ADC4A3B-0465-4377-B37C-F0A4701D2EC9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10928194" y="5262874"/>
                    <a:ext cx="146880" cy="11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F00A9630-06AD-4A13-B340-E944E5707EE2}"/>
                      </a:ext>
                    </a:extLst>
                  </p14:cNvPr>
                  <p14:cNvContentPartPr/>
                  <p14:nvPr/>
                </p14:nvContentPartPr>
                <p14:xfrm>
                  <a:off x="11371714" y="5279434"/>
                  <a:ext cx="11520" cy="25704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F00A9630-06AD-4A13-B340-E944E5707EE2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11367394" y="5275114"/>
                    <a:ext cx="20160" cy="26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79468A56-4585-4AE8-A671-5AA5AE7EBC2C}"/>
                      </a:ext>
                    </a:extLst>
                  </p14:cNvPr>
                  <p14:cNvContentPartPr/>
                  <p14:nvPr/>
                </p14:nvContentPartPr>
                <p14:xfrm>
                  <a:off x="11759794" y="5217514"/>
                  <a:ext cx="43920" cy="27936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79468A56-4585-4AE8-A671-5AA5AE7EBC2C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11755474" y="5213194"/>
                    <a:ext cx="52560" cy="28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5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E24FDC3D-E084-42AE-A478-9CD20396085C}"/>
                      </a:ext>
                    </a:extLst>
                  </p14:cNvPr>
                  <p14:cNvContentPartPr/>
                  <p14:nvPr/>
                </p14:nvContentPartPr>
                <p14:xfrm>
                  <a:off x="11855554" y="5146234"/>
                  <a:ext cx="122040" cy="12780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E24FDC3D-E084-42AE-A478-9CD20396085C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11851234" y="5141914"/>
                    <a:ext cx="130680" cy="13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4A21CE47-5617-4A50-B428-AA13B6EAE80F}"/>
                      </a:ext>
                    </a:extLst>
                  </p14:cNvPr>
                  <p14:cNvContentPartPr/>
                  <p14:nvPr/>
                </p14:nvContentPartPr>
                <p14:xfrm>
                  <a:off x="11296114" y="5551234"/>
                  <a:ext cx="655560" cy="7020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4A21CE47-5617-4A50-B428-AA13B6EAE80F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11291794" y="5546936"/>
                    <a:ext cx="664200" cy="787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7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50584E11-FB33-484F-A3DA-7C72EAF77CFE}"/>
                      </a:ext>
                    </a:extLst>
                  </p14:cNvPr>
                  <p14:cNvContentPartPr/>
                  <p14:nvPr/>
                </p14:nvContentPartPr>
                <p14:xfrm>
                  <a:off x="11390434" y="5672194"/>
                  <a:ext cx="28440" cy="21600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50584E11-FB33-484F-A3DA-7C72EAF77CFE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11386114" y="5667874"/>
                    <a:ext cx="37080" cy="22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1CE0F238-514F-496A-904A-628E7204DF10}"/>
                      </a:ext>
                    </a:extLst>
                  </p14:cNvPr>
                  <p14:cNvContentPartPr/>
                  <p14:nvPr/>
                </p14:nvContentPartPr>
                <p14:xfrm>
                  <a:off x="11502754" y="5752834"/>
                  <a:ext cx="124200" cy="20124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1CE0F238-514F-496A-904A-628E7204DF10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11498434" y="5748514"/>
                    <a:ext cx="132840" cy="20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9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6BA33054-084C-4617-B2E6-3E185E0FFFAB}"/>
                      </a:ext>
                    </a:extLst>
                  </p14:cNvPr>
                  <p14:cNvContentPartPr/>
                  <p14:nvPr/>
                </p14:nvContentPartPr>
                <p14:xfrm>
                  <a:off x="11549554" y="5826274"/>
                  <a:ext cx="67320" cy="1872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6BA33054-084C-4617-B2E6-3E185E0FFFAB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11545234" y="5821954"/>
                    <a:ext cx="75960" cy="2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09E09DC3-2D94-4AFB-B6D7-243A0E75C895}"/>
                      </a:ext>
                    </a:extLst>
                  </p14:cNvPr>
                  <p14:cNvContentPartPr/>
                  <p14:nvPr/>
                </p14:nvContentPartPr>
                <p14:xfrm>
                  <a:off x="11722354" y="5663914"/>
                  <a:ext cx="33480" cy="22932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09E09DC3-2D94-4AFB-B6D7-243A0E75C895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11718034" y="5659594"/>
                    <a:ext cx="42120" cy="23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1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50BDE546-2C0A-47C4-9862-3BB4A65A3D02}"/>
                      </a:ext>
                    </a:extLst>
                  </p14:cNvPr>
                  <p14:cNvContentPartPr/>
                  <p14:nvPr/>
                </p14:nvContentPartPr>
                <p14:xfrm>
                  <a:off x="11841514" y="5651674"/>
                  <a:ext cx="162360" cy="117360"/>
                </p14:xfrm>
              </p:contentPart>
            </mc:Choice>
            <mc:Fallback xmlns=""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50BDE546-2C0A-47C4-9862-3BB4A65A3D02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11837194" y="5647354"/>
                    <a:ext cx="171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82158AE-C683-4A06-A2CE-663EF974A676}"/>
                    </a:ext>
                  </a:extLst>
                </p14:cNvPr>
                <p14:cNvContentPartPr/>
                <p14:nvPr/>
              </p14:nvContentPartPr>
              <p14:xfrm>
                <a:off x="2138430" y="4028745"/>
                <a:ext cx="7927200" cy="20764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82158AE-C683-4A06-A2CE-663EF974A67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131905" y="4022170"/>
                  <a:ext cx="7940250" cy="20896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AC1598F-DAC2-4DBF-90A1-C985588E315E}"/>
                    </a:ext>
                  </a:extLst>
                </p14:cNvPr>
                <p14:cNvContentPartPr/>
                <p14:nvPr/>
              </p14:nvContentPartPr>
              <p14:xfrm>
                <a:off x="11466750" y="4409985"/>
                <a:ext cx="159840" cy="2491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AC1598F-DAC2-4DBF-90A1-C985588E315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460248" y="4403415"/>
                  <a:ext cx="172844" cy="2622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F5AD8C6-E6F5-441B-9101-B82C7CE012B7}"/>
                    </a:ext>
                  </a:extLst>
                </p14:cNvPr>
                <p14:cNvContentPartPr/>
                <p14:nvPr/>
              </p14:nvContentPartPr>
              <p14:xfrm>
                <a:off x="1338870" y="4082745"/>
                <a:ext cx="214920" cy="2170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F5AD8C6-E6F5-441B-9101-B82C7CE012B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332341" y="4076167"/>
                  <a:ext cx="227978" cy="2302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6C526E2-3462-4CB9-A5E0-2CE2A25CF19F}"/>
                    </a:ext>
                  </a:extLst>
                </p14:cNvPr>
                <p14:cNvContentPartPr/>
                <p14:nvPr/>
              </p14:nvContentPartPr>
              <p14:xfrm>
                <a:off x="426630" y="3214785"/>
                <a:ext cx="141480" cy="214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6C526E2-3462-4CB9-A5E0-2CE2A25CF19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20100" y="3208217"/>
                  <a:ext cx="154540" cy="2276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F2548E4-6617-4E83-8110-FD48B00F807B}"/>
                    </a:ext>
                  </a:extLst>
                </p14:cNvPr>
                <p14:cNvContentPartPr/>
                <p14:nvPr/>
              </p14:nvContentPartPr>
              <p14:xfrm>
                <a:off x="749550" y="2964585"/>
                <a:ext cx="159120" cy="426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F2548E4-6617-4E83-8110-FD48B00F807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43033" y="2958011"/>
                  <a:ext cx="172154" cy="4393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0300C43-B14F-4CCF-AAB0-A0E9325DE9AA}"/>
                    </a:ext>
                  </a:extLst>
                </p14:cNvPr>
                <p14:cNvContentPartPr/>
                <p14:nvPr/>
              </p14:nvContentPartPr>
              <p14:xfrm>
                <a:off x="4527390" y="5825145"/>
                <a:ext cx="194040" cy="245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0300C43-B14F-4CCF-AAB0-A0E9325DE9A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520868" y="5818574"/>
                  <a:ext cx="207085" cy="2590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90C2FF7-A543-4F76-852A-85DD498C1246}"/>
                    </a:ext>
                  </a:extLst>
                </p14:cNvPr>
                <p14:cNvContentPartPr/>
                <p14:nvPr/>
              </p14:nvContentPartPr>
              <p14:xfrm>
                <a:off x="3061470" y="5416905"/>
                <a:ext cx="794520" cy="2790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90C2FF7-A543-4F76-852A-85DD498C124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054949" y="5410327"/>
                  <a:ext cx="807563" cy="29215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ACC2AF5-A477-4FDB-BA78-E3E5237E795D}"/>
                  </a:ext>
                </a:extLst>
              </p14:cNvPr>
              <p14:cNvContentPartPr/>
              <p14:nvPr/>
            </p14:nvContentPartPr>
            <p14:xfrm>
              <a:off x="2578916" y="4871636"/>
              <a:ext cx="9360" cy="147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ACC2AF5-A477-4FDB-BA78-E3E5237E795D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2574596" y="4867316"/>
                <a:ext cx="180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85498F1-F81F-4350-A973-D9E9CD233DA2}"/>
                  </a:ext>
                </a:extLst>
              </p14:cNvPr>
              <p14:cNvContentPartPr/>
              <p14:nvPr/>
            </p14:nvContentPartPr>
            <p14:xfrm>
              <a:off x="5626676" y="4833476"/>
              <a:ext cx="107640" cy="125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85498F1-F81F-4350-A973-D9E9CD233DA2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5622356" y="4829156"/>
                <a:ext cx="1162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8319235C-0854-4005-B0B0-A19C0B8E9572}"/>
                  </a:ext>
                </a:extLst>
              </p14:cNvPr>
              <p14:cNvContentPartPr/>
              <p14:nvPr/>
            </p14:nvContentPartPr>
            <p14:xfrm>
              <a:off x="289676" y="5139923"/>
              <a:ext cx="5114520" cy="83304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8319235C-0854-4005-B0B0-A19C0B8E9572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285356" y="5135603"/>
                <a:ext cx="5123160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EFE8B355-17DE-4FF8-AFE7-0C7AA77FBCF6}"/>
                  </a:ext>
                </a:extLst>
              </p14:cNvPr>
              <p14:cNvContentPartPr/>
              <p14:nvPr/>
            </p14:nvContentPartPr>
            <p14:xfrm>
              <a:off x="5654863" y="4878029"/>
              <a:ext cx="3718440" cy="11354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EFE8B355-17DE-4FF8-AFE7-0C7AA77FBCF6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5650543" y="4873709"/>
                <a:ext cx="3727080" cy="11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8890F645-3CA1-42CE-AFCC-FE8EEBF1F25E}"/>
                  </a:ext>
                </a:extLst>
              </p14:cNvPr>
              <p14:cNvContentPartPr/>
              <p14:nvPr/>
            </p14:nvContentPartPr>
            <p14:xfrm>
              <a:off x="9282476" y="5584796"/>
              <a:ext cx="211320" cy="1864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8890F645-3CA1-42CE-AFCC-FE8EEBF1F25E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9278156" y="5580476"/>
                <a:ext cx="2199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F41F333F-AD92-4282-A746-66FE694CBE74}"/>
                  </a:ext>
                </a:extLst>
              </p14:cNvPr>
              <p14:cNvContentPartPr/>
              <p14:nvPr/>
            </p14:nvContentPartPr>
            <p14:xfrm>
              <a:off x="9776756" y="5426756"/>
              <a:ext cx="752040" cy="3157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F41F333F-AD92-4282-A746-66FE694CBE74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772436" y="5422436"/>
                <a:ext cx="760680" cy="32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849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A146-1753-4296-86A3-048590C4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Lecture 10, Activity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00AC6-8C11-418C-BC50-24FD04788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97466"/>
          </a:xfrm>
        </p:spPr>
        <p:txBody>
          <a:bodyPr/>
          <a:lstStyle/>
          <a:p>
            <a:r>
              <a:rPr lang="en-CA" dirty="0"/>
              <a:t>What would be the difference if the “incident electron” with E&gt;0 approached from the right?</a:t>
            </a:r>
          </a:p>
          <a:p>
            <a:endParaRPr lang="en-CA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0F1F88-E19E-4A8D-BFD7-D3C97951AE5A}"/>
              </a:ext>
            </a:extLst>
          </p:cNvPr>
          <p:cNvGrpSpPr/>
          <p:nvPr/>
        </p:nvGrpSpPr>
        <p:grpSpPr>
          <a:xfrm>
            <a:off x="1560274" y="2561366"/>
            <a:ext cx="6023160" cy="2364120"/>
            <a:chOff x="1560274" y="2561366"/>
            <a:chExt cx="6023160" cy="236412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BEBCFCB-0147-446D-84D3-56E9B9EC77AF}"/>
                </a:ext>
              </a:extLst>
            </p:cNvPr>
            <p:cNvGrpSpPr/>
            <p:nvPr/>
          </p:nvGrpSpPr>
          <p:grpSpPr>
            <a:xfrm>
              <a:off x="2120434" y="3399446"/>
              <a:ext cx="5463000" cy="1526040"/>
              <a:chOff x="2120434" y="3399446"/>
              <a:chExt cx="5463000" cy="1526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8B1ED1EA-0B90-416B-8A70-B90B11D9A61C}"/>
                      </a:ext>
                    </a:extLst>
                  </p14:cNvPr>
                  <p14:cNvContentPartPr/>
                  <p14:nvPr/>
                </p14:nvContentPartPr>
                <p14:xfrm>
                  <a:off x="2120434" y="3399446"/>
                  <a:ext cx="1081800" cy="5256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D4D70ED1-557E-4D1E-9E34-5F9013A78993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116114" y="3395126"/>
                    <a:ext cx="1090440" cy="6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BEB187CD-28BF-4377-9CF8-769C2924D303}"/>
                      </a:ext>
                    </a:extLst>
                  </p14:cNvPr>
                  <p14:cNvContentPartPr/>
                  <p14:nvPr/>
                </p14:nvContentPartPr>
                <p14:xfrm>
                  <a:off x="3177754" y="3439766"/>
                  <a:ext cx="82440" cy="141588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883F4DD7-0E6A-4F80-9D57-DC0396B278B7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173434" y="3435446"/>
                    <a:ext cx="91080" cy="142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652FE2ED-2144-4391-9B5C-AB37CDEC4304}"/>
                      </a:ext>
                    </a:extLst>
                  </p14:cNvPr>
                  <p14:cNvContentPartPr/>
                  <p14:nvPr/>
                </p14:nvContentPartPr>
                <p14:xfrm>
                  <a:off x="3299434" y="4855286"/>
                  <a:ext cx="4284000" cy="7020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C35B91E8-0EDF-4E60-8586-B1703F5261A0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295114" y="4850966"/>
                    <a:ext cx="4292640" cy="78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D66841A-07CF-4893-8CE9-AA9EFA464C73}"/>
                    </a:ext>
                  </a:extLst>
                </p14:cNvPr>
                <p14:cNvContentPartPr/>
                <p14:nvPr/>
              </p14:nvContentPartPr>
              <p14:xfrm>
                <a:off x="3254794" y="2561366"/>
                <a:ext cx="1233720" cy="659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D66841A-07CF-4893-8CE9-AA9EFA464C7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50464" y="2557044"/>
                  <a:ext cx="1242380" cy="6685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24EF1BE-69A9-43DE-B44F-BBBFE576C7E3}"/>
                    </a:ext>
                  </a:extLst>
                </p14:cNvPr>
                <p14:cNvContentPartPr/>
                <p14:nvPr/>
              </p14:nvContentPartPr>
              <p14:xfrm>
                <a:off x="2863114" y="3311606"/>
                <a:ext cx="14760" cy="7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24EF1BE-69A9-43DE-B44F-BBBFE576C7E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858794" y="3307286"/>
                  <a:ext cx="23400" cy="16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3420F4D-11E9-4A72-85AF-8C91F6080231}"/>
                </a:ext>
              </a:extLst>
            </p:cNvPr>
            <p:cNvGrpSpPr/>
            <p:nvPr/>
          </p:nvGrpSpPr>
          <p:grpSpPr>
            <a:xfrm>
              <a:off x="1560274" y="2641500"/>
              <a:ext cx="1739160" cy="363240"/>
              <a:chOff x="1501234" y="2687366"/>
              <a:chExt cx="1739160" cy="363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0BFE7E35-A50D-4978-94C8-F912F1D38F31}"/>
                      </a:ext>
                    </a:extLst>
                  </p14:cNvPr>
                  <p14:cNvContentPartPr/>
                  <p14:nvPr/>
                </p14:nvContentPartPr>
                <p14:xfrm>
                  <a:off x="2018914" y="2687366"/>
                  <a:ext cx="1221480" cy="3632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017F0842-5E6B-46FD-B3BC-305135480048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014594" y="2683046"/>
                    <a:ext cx="1230120" cy="37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5D50CDFF-73A5-4AE4-B37C-C6988F78BF85}"/>
                      </a:ext>
                    </a:extLst>
                  </p14:cNvPr>
                  <p14:cNvContentPartPr/>
                  <p14:nvPr/>
                </p14:nvContentPartPr>
                <p14:xfrm>
                  <a:off x="1598794" y="2884646"/>
                  <a:ext cx="341640" cy="576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2D3EFF0A-C4CA-43B1-93A1-3EA68E00EFA2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594474" y="2880326"/>
                    <a:ext cx="350280" cy="6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DAF18301-2326-483C-A96F-8B6AFCE76946}"/>
                      </a:ext>
                    </a:extLst>
                  </p14:cNvPr>
                  <p14:cNvContentPartPr/>
                  <p14:nvPr/>
                </p14:nvContentPartPr>
                <p14:xfrm>
                  <a:off x="1501234" y="2816966"/>
                  <a:ext cx="253080" cy="20988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D7C0784D-1B81-48E9-99F3-AC91F4EBD1B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496914" y="2812646"/>
                    <a:ext cx="261720" cy="218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2926AAE-661B-4D68-B9B9-E99FA54191CD}"/>
                </a:ext>
              </a:extLst>
            </p:cNvPr>
            <p:cNvGrpSpPr/>
            <p:nvPr/>
          </p:nvGrpSpPr>
          <p:grpSpPr>
            <a:xfrm>
              <a:off x="3793714" y="3210806"/>
              <a:ext cx="462240" cy="215280"/>
              <a:chOff x="3793714" y="3210806"/>
              <a:chExt cx="462240" cy="215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005A894F-B6CB-4E91-990B-A264D218FEDE}"/>
                      </a:ext>
                    </a:extLst>
                  </p14:cNvPr>
                  <p14:cNvContentPartPr/>
                  <p14:nvPr/>
                </p14:nvContentPartPr>
                <p14:xfrm>
                  <a:off x="3823594" y="3288206"/>
                  <a:ext cx="432360" cy="2664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D94A0A15-6C57-49CF-86A0-70F377695D7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3819274" y="3283886"/>
                    <a:ext cx="441000" cy="3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B9D097CD-E694-4480-9099-2EC59B0CC4BC}"/>
                      </a:ext>
                    </a:extLst>
                  </p14:cNvPr>
                  <p14:cNvContentPartPr/>
                  <p14:nvPr/>
                </p14:nvContentPartPr>
                <p14:xfrm>
                  <a:off x="3793714" y="3210806"/>
                  <a:ext cx="339120" cy="21528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3656BD65-68B7-4A4C-AC20-E863686D814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3789394" y="3206486"/>
                    <a:ext cx="347760" cy="2239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677A4D6-CDAC-4A2D-9506-398BD4D4749D}"/>
                    </a:ext>
                  </a:extLst>
                </p14:cNvPr>
                <p14:cNvContentPartPr/>
                <p14:nvPr/>
              </p14:nvContentPartPr>
              <p14:xfrm>
                <a:off x="3354008" y="2724227"/>
                <a:ext cx="1233720" cy="353666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677A4D6-CDAC-4A2D-9506-398BD4D4749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349678" y="2719905"/>
                  <a:ext cx="1242380" cy="36231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818926C-8ABB-4DC8-BE14-C65076BC0B38}"/>
                </a:ext>
              </a:extLst>
            </p:cNvPr>
            <p:cNvGrpSpPr/>
            <p:nvPr/>
          </p:nvGrpSpPr>
          <p:grpSpPr>
            <a:xfrm>
              <a:off x="4659154" y="2768726"/>
              <a:ext cx="533880" cy="230400"/>
              <a:chOff x="4659154" y="2768726"/>
              <a:chExt cx="533880" cy="230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E66C8110-61AA-4084-8CD4-F4DF62BF679D}"/>
                      </a:ext>
                    </a:extLst>
                  </p14:cNvPr>
                  <p14:cNvContentPartPr/>
                  <p14:nvPr/>
                </p14:nvContentPartPr>
                <p14:xfrm>
                  <a:off x="4659154" y="2862326"/>
                  <a:ext cx="378000" cy="3312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7ACE5317-B91E-4BB9-91CD-986FB427676E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4654834" y="2858006"/>
                    <a:ext cx="386640" cy="4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D09363DF-4289-48BE-BD24-5F917A2B820A}"/>
                      </a:ext>
                    </a:extLst>
                  </p14:cNvPr>
                  <p14:cNvContentPartPr/>
                  <p14:nvPr/>
                </p14:nvContentPartPr>
                <p14:xfrm>
                  <a:off x="4911874" y="2768726"/>
                  <a:ext cx="281160" cy="23040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BDC26031-E30B-4938-94C3-6ACAE81A58F5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4907554" y="2764406"/>
                    <a:ext cx="289800" cy="239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C4F24C-27AF-46FF-B5B1-A8367EE9AD96}"/>
              </a:ext>
            </a:extLst>
          </p:cNvPr>
          <p:cNvSpPr txBox="1"/>
          <p:nvPr/>
        </p:nvSpPr>
        <p:spPr>
          <a:xfrm>
            <a:off x="999837" y="5207583"/>
            <a:ext cx="10326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Thus there will be two distinct solutions of the TISE for a given E&gt;0, labelled by “right propagating” and “left propagating”.  In contrast to the free electron, the two states are not trivially related.</a:t>
            </a:r>
          </a:p>
        </p:txBody>
      </p:sp>
    </p:spTree>
    <p:extLst>
      <p:ext uri="{BB962C8B-B14F-4D97-AF65-F5344CB8AC3E}">
        <p14:creationId xmlns:p14="http://schemas.microsoft.com/office/powerpoint/2010/main" val="46687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4916</TotalTime>
  <Words>1117</Words>
  <Application>Microsoft Office PowerPoint</Application>
  <PresentationFormat>Widescreen</PresentationFormat>
  <Paragraphs>48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Retrospect</vt:lpstr>
      <vt:lpstr>PHYS 304: Lecture 10 (Intro to) Quantum Mechanics</vt:lpstr>
      <vt:lpstr>Review Key Points from Last Day</vt:lpstr>
      <vt:lpstr>Review Key Points from Last Day</vt:lpstr>
      <vt:lpstr>Review Key Points from Last Day</vt:lpstr>
      <vt:lpstr>Review Key Points from Last Day</vt:lpstr>
      <vt:lpstr>Today</vt:lpstr>
      <vt:lpstr>Lecture 10, Activity 1: E&gt;0</vt:lpstr>
      <vt:lpstr>Lecture 10, Activity 1:</vt:lpstr>
      <vt:lpstr>Lecture 10, Activity 2:</vt:lpstr>
      <vt:lpstr>Lecture 10, Activity 3:</vt:lpstr>
      <vt:lpstr>Lecture 10, Activity 4:</vt:lpstr>
      <vt:lpstr>Lecture 10, Activity 4: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Young</dc:creator>
  <cp:lastModifiedBy>Jeff Young</cp:lastModifiedBy>
  <cp:revision>226</cp:revision>
  <dcterms:created xsi:type="dcterms:W3CDTF">2015-12-24T20:40:29Z</dcterms:created>
  <dcterms:modified xsi:type="dcterms:W3CDTF">2021-10-13T23:57:50Z</dcterms:modified>
</cp:coreProperties>
</file>