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315" r:id="rId4"/>
    <p:sldId id="319" r:id="rId5"/>
    <p:sldId id="320" r:id="rId6"/>
    <p:sldId id="322" r:id="rId7"/>
    <p:sldId id="302" r:id="rId8"/>
    <p:sldId id="321" r:id="rId9"/>
    <p:sldId id="323" r:id="rId10"/>
    <p:sldId id="324" r:id="rId11"/>
    <p:sldId id="316" r:id="rId12"/>
    <p:sldId id="325" r:id="rId13"/>
    <p:sldId id="317" r:id="rId14"/>
    <p:sldId id="31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F85A23-D26C-4921-B4F3-3D9ABE27CB5E}" v="165" dt="2021-09-23T16:11:19.2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8" autoAdjust="0"/>
    <p:restoredTop sz="92544" autoAdjust="0"/>
  </p:normalViewPr>
  <p:slideViewPr>
    <p:cSldViewPr snapToGrid="0">
      <p:cViewPr varScale="1">
        <p:scale>
          <a:sx n="67" d="100"/>
          <a:sy n="67" d="100"/>
        </p:scale>
        <p:origin x="324"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 Young" userId="0c20932148f593a9" providerId="LiveId" clId="{09F85A23-D26C-4921-B4F3-3D9ABE27CB5E}"/>
    <pc:docChg chg="custSel modSld">
      <pc:chgData name="Jeff Young" userId="0c20932148f593a9" providerId="LiveId" clId="{09F85A23-D26C-4921-B4F3-3D9ABE27CB5E}" dt="2021-09-23T16:15:30.102" v="399" actId="20577"/>
      <pc:docMkLst>
        <pc:docMk/>
      </pc:docMkLst>
      <pc:sldChg chg="modSp mod">
        <pc:chgData name="Jeff Young" userId="0c20932148f593a9" providerId="LiveId" clId="{09F85A23-D26C-4921-B4F3-3D9ABE27CB5E}" dt="2021-09-23T15:40:08.518" v="3" actId="20577"/>
        <pc:sldMkLst>
          <pc:docMk/>
          <pc:sldMk cId="374400776" sldId="256"/>
        </pc:sldMkLst>
        <pc:spChg chg="mod">
          <ac:chgData name="Jeff Young" userId="0c20932148f593a9" providerId="LiveId" clId="{09F85A23-D26C-4921-B4F3-3D9ABE27CB5E}" dt="2021-09-23T15:40:08.518" v="3" actId="20577"/>
          <ac:spMkLst>
            <pc:docMk/>
            <pc:sldMk cId="374400776" sldId="256"/>
            <ac:spMk id="3" creationId="{00000000-0000-0000-0000-000000000000}"/>
          </ac:spMkLst>
        </pc:spChg>
      </pc:sldChg>
      <pc:sldChg chg="modSp mod">
        <pc:chgData name="Jeff Young" userId="0c20932148f593a9" providerId="LiveId" clId="{09F85A23-D26C-4921-B4F3-3D9ABE27CB5E}" dt="2021-09-23T15:40:33.216" v="4" actId="20577"/>
        <pc:sldMkLst>
          <pc:docMk/>
          <pc:sldMk cId="1260433094" sldId="257"/>
        </pc:sldMkLst>
        <pc:spChg chg="mod">
          <ac:chgData name="Jeff Young" userId="0c20932148f593a9" providerId="LiveId" clId="{09F85A23-D26C-4921-B4F3-3D9ABE27CB5E}" dt="2021-09-23T15:40:33.216" v="4" actId="20577"/>
          <ac:spMkLst>
            <pc:docMk/>
            <pc:sldMk cId="1260433094" sldId="257"/>
            <ac:spMk id="3" creationId="{00000000-0000-0000-0000-000000000000}"/>
          </ac:spMkLst>
        </pc:spChg>
      </pc:sldChg>
      <pc:sldChg chg="modSp">
        <pc:chgData name="Jeff Young" userId="0c20932148f593a9" providerId="LiveId" clId="{09F85A23-D26C-4921-B4F3-3D9ABE27CB5E}" dt="2021-09-23T16:11:19.250" v="365" actId="20577"/>
        <pc:sldMkLst>
          <pc:docMk/>
          <pc:sldMk cId="30988832" sldId="315"/>
        </pc:sldMkLst>
        <pc:spChg chg="mod">
          <ac:chgData name="Jeff Young" userId="0c20932148f593a9" providerId="LiveId" clId="{09F85A23-D26C-4921-B4F3-3D9ABE27CB5E}" dt="2021-09-23T16:11:19.250" v="365" actId="20577"/>
          <ac:spMkLst>
            <pc:docMk/>
            <pc:sldMk cId="30988832" sldId="315"/>
            <ac:spMk id="5" creationId="{F78FE9DF-3D55-483A-85C4-CDA3C94CAF3C}"/>
          </ac:spMkLst>
        </pc:spChg>
        <pc:spChg chg="mod">
          <ac:chgData name="Jeff Young" userId="0c20932148f593a9" providerId="LiveId" clId="{09F85A23-D26C-4921-B4F3-3D9ABE27CB5E}" dt="2021-09-23T15:44:01.639" v="41"/>
          <ac:spMkLst>
            <pc:docMk/>
            <pc:sldMk cId="30988832" sldId="315"/>
            <ac:spMk id="6" creationId="{1ACD74D3-3AA4-422A-8A24-E10266B1E31E}"/>
          </ac:spMkLst>
        </pc:spChg>
      </pc:sldChg>
      <pc:sldChg chg="addSp modSp mod modAnim">
        <pc:chgData name="Jeff Young" userId="0c20932148f593a9" providerId="LiveId" clId="{09F85A23-D26C-4921-B4F3-3D9ABE27CB5E}" dt="2021-09-23T15:56:51.731" v="245" actId="20577"/>
        <pc:sldMkLst>
          <pc:docMk/>
          <pc:sldMk cId="3597251748" sldId="316"/>
        </pc:sldMkLst>
        <pc:spChg chg="add mod">
          <ac:chgData name="Jeff Young" userId="0c20932148f593a9" providerId="LiveId" clId="{09F85A23-D26C-4921-B4F3-3D9ABE27CB5E}" dt="2021-09-23T15:56:19.633" v="193" actId="1076"/>
          <ac:spMkLst>
            <pc:docMk/>
            <pc:sldMk cId="3597251748" sldId="316"/>
            <ac:spMk id="5" creationId="{8690EF88-B81E-4253-AE5F-2A684B1FEA48}"/>
          </ac:spMkLst>
        </pc:spChg>
        <pc:spChg chg="add mod">
          <ac:chgData name="Jeff Young" userId="0c20932148f593a9" providerId="LiveId" clId="{09F85A23-D26C-4921-B4F3-3D9ABE27CB5E}" dt="2021-09-23T15:56:51.731" v="245" actId="20577"/>
          <ac:spMkLst>
            <pc:docMk/>
            <pc:sldMk cId="3597251748" sldId="316"/>
            <ac:spMk id="11" creationId="{81271E0F-0D5A-4F76-864B-AA14FC1B50B3}"/>
          </ac:spMkLst>
        </pc:spChg>
      </pc:sldChg>
      <pc:sldChg chg="addSp modSp mod modAnim modNotesTx">
        <pc:chgData name="Jeff Young" userId="0c20932148f593a9" providerId="LiveId" clId="{09F85A23-D26C-4921-B4F3-3D9ABE27CB5E}" dt="2021-09-23T16:15:30.102" v="399" actId="20577"/>
        <pc:sldMkLst>
          <pc:docMk/>
          <pc:sldMk cId="160205170" sldId="317"/>
        </pc:sldMkLst>
        <pc:spChg chg="mod">
          <ac:chgData name="Jeff Young" userId="0c20932148f593a9" providerId="LiveId" clId="{09F85A23-D26C-4921-B4F3-3D9ABE27CB5E}" dt="2021-09-23T16:01:30.577" v="269" actId="1076"/>
          <ac:spMkLst>
            <pc:docMk/>
            <pc:sldMk cId="160205170" sldId="317"/>
            <ac:spMk id="4" creationId="{5650C972-0BFF-47B1-A041-B20045A3E3EE}"/>
          </ac:spMkLst>
        </pc:spChg>
        <pc:spChg chg="mod">
          <ac:chgData name="Jeff Young" userId="0c20932148f593a9" providerId="LiveId" clId="{09F85A23-D26C-4921-B4F3-3D9ABE27CB5E}" dt="2021-09-23T16:01:07.329" v="263" actId="1076"/>
          <ac:spMkLst>
            <pc:docMk/>
            <pc:sldMk cId="160205170" sldId="317"/>
            <ac:spMk id="5" creationId="{86EC5992-F1C3-48C0-81F9-833DF15934FF}"/>
          </ac:spMkLst>
        </pc:spChg>
        <pc:spChg chg="mod">
          <ac:chgData name="Jeff Young" userId="0c20932148f593a9" providerId="LiveId" clId="{09F85A23-D26C-4921-B4F3-3D9ABE27CB5E}" dt="2021-09-23T16:05:52.647" v="339" actId="14100"/>
          <ac:spMkLst>
            <pc:docMk/>
            <pc:sldMk cId="160205170" sldId="317"/>
            <ac:spMk id="7" creationId="{3E954577-FADD-4DF5-8772-41A999D91F8A}"/>
          </ac:spMkLst>
        </pc:spChg>
        <pc:spChg chg="add mod">
          <ac:chgData name="Jeff Young" userId="0c20932148f593a9" providerId="LiveId" clId="{09F85A23-D26C-4921-B4F3-3D9ABE27CB5E}" dt="2021-09-23T16:03:51.824" v="333" actId="164"/>
          <ac:spMkLst>
            <pc:docMk/>
            <pc:sldMk cId="160205170" sldId="317"/>
            <ac:spMk id="12" creationId="{61AFBDF9-410C-4C0E-95EF-3F7907B3CEDB}"/>
          </ac:spMkLst>
        </pc:spChg>
        <pc:grpChg chg="add mod">
          <ac:chgData name="Jeff Young" userId="0c20932148f593a9" providerId="LiveId" clId="{09F85A23-D26C-4921-B4F3-3D9ABE27CB5E}" dt="2021-09-23T16:15:07.713" v="367" actId="14100"/>
          <ac:grpSpMkLst>
            <pc:docMk/>
            <pc:sldMk cId="160205170" sldId="317"/>
            <ac:grpSpMk id="13" creationId="{22605A45-DA9C-4A4B-B8B8-C1669BFDAF71}"/>
          </ac:grpSpMkLst>
        </pc:grpChg>
        <pc:picChg chg="mod">
          <ac:chgData name="Jeff Young" userId="0c20932148f593a9" providerId="LiveId" clId="{09F85A23-D26C-4921-B4F3-3D9ABE27CB5E}" dt="2021-09-23T16:01:13.124" v="265" actId="1076"/>
          <ac:picMkLst>
            <pc:docMk/>
            <pc:sldMk cId="160205170" sldId="317"/>
            <ac:picMk id="6" creationId="{322CFF98-F1B4-43A1-AC87-F9F7FBE4B98C}"/>
          </ac:picMkLst>
        </pc:picChg>
        <pc:picChg chg="mod">
          <ac:chgData name="Jeff Young" userId="0c20932148f593a9" providerId="LiveId" clId="{09F85A23-D26C-4921-B4F3-3D9ABE27CB5E}" dt="2021-09-23T16:01:20.666" v="268" actId="14100"/>
          <ac:picMkLst>
            <pc:docMk/>
            <pc:sldMk cId="160205170" sldId="317"/>
            <ac:picMk id="8" creationId="{BCBF5232-D172-4FEA-BE47-C4D378B3D561}"/>
          </ac:picMkLst>
        </pc:picChg>
        <pc:picChg chg="mod">
          <ac:chgData name="Jeff Young" userId="0c20932148f593a9" providerId="LiveId" clId="{09F85A23-D26C-4921-B4F3-3D9ABE27CB5E}" dt="2021-09-23T16:00:59.253" v="262" actId="14100"/>
          <ac:picMkLst>
            <pc:docMk/>
            <pc:sldMk cId="160205170" sldId="317"/>
            <ac:picMk id="10" creationId="{2E7FA51F-5982-4569-88AA-2E4756DE1125}"/>
          </ac:picMkLst>
        </pc:picChg>
        <pc:picChg chg="add mod">
          <ac:chgData name="Jeff Young" userId="0c20932148f593a9" providerId="LiveId" clId="{09F85A23-D26C-4921-B4F3-3D9ABE27CB5E}" dt="2021-09-23T16:03:51.824" v="333" actId="164"/>
          <ac:picMkLst>
            <pc:docMk/>
            <pc:sldMk cId="160205170" sldId="317"/>
            <ac:picMk id="11" creationId="{D92A6979-CA1C-42B0-A418-05103EE86B58}"/>
          </ac:picMkLst>
        </pc:picChg>
      </pc:sldChg>
      <pc:sldChg chg="modSp mod">
        <pc:chgData name="Jeff Young" userId="0c20932148f593a9" providerId="LiveId" clId="{09F85A23-D26C-4921-B4F3-3D9ABE27CB5E}" dt="2021-09-23T16:06:46.054" v="363" actId="5793"/>
        <pc:sldMkLst>
          <pc:docMk/>
          <pc:sldMk cId="2308621907" sldId="318"/>
        </pc:sldMkLst>
        <pc:spChg chg="mod">
          <ac:chgData name="Jeff Young" userId="0c20932148f593a9" providerId="LiveId" clId="{09F85A23-D26C-4921-B4F3-3D9ABE27CB5E}" dt="2021-09-23T16:06:46.054" v="363" actId="5793"/>
          <ac:spMkLst>
            <pc:docMk/>
            <pc:sldMk cId="2308621907" sldId="318"/>
            <ac:spMk id="3" creationId="{18E9E207-322B-4C49-B27E-01B63754304A}"/>
          </ac:spMkLst>
        </pc:spChg>
      </pc:sldChg>
      <pc:sldChg chg="modSp mod">
        <pc:chgData name="Jeff Young" userId="0c20932148f593a9" providerId="LiveId" clId="{09F85A23-D26C-4921-B4F3-3D9ABE27CB5E}" dt="2021-09-23T15:45:29.350" v="42" actId="20577"/>
        <pc:sldMkLst>
          <pc:docMk/>
          <pc:sldMk cId="2543281940" sldId="319"/>
        </pc:sldMkLst>
        <pc:spChg chg="mod">
          <ac:chgData name="Jeff Young" userId="0c20932148f593a9" providerId="LiveId" clId="{09F85A23-D26C-4921-B4F3-3D9ABE27CB5E}" dt="2021-09-23T15:45:29.350" v="42" actId="20577"/>
          <ac:spMkLst>
            <pc:docMk/>
            <pc:sldMk cId="2543281940" sldId="319"/>
            <ac:spMk id="4" creationId="{109ED7D5-74B5-4DE6-876A-4EF733E86F60}"/>
          </ac:spMkLst>
        </pc:spChg>
      </pc:sldChg>
      <pc:sldChg chg="modNotesTx">
        <pc:chgData name="Jeff Young" userId="0c20932148f593a9" providerId="LiveId" clId="{09F85A23-D26C-4921-B4F3-3D9ABE27CB5E}" dt="2021-09-23T15:51:46.512" v="89" actId="20577"/>
        <pc:sldMkLst>
          <pc:docMk/>
          <pc:sldMk cId="2314874287" sldId="321"/>
        </pc:sldMkLst>
      </pc:sldChg>
      <pc:sldChg chg="modAnim">
        <pc:chgData name="Jeff Young" userId="0c20932148f593a9" providerId="LiveId" clId="{09F85A23-D26C-4921-B4F3-3D9ABE27CB5E}" dt="2021-09-23T15:50:03.387" v="46"/>
        <pc:sldMkLst>
          <pc:docMk/>
          <pc:sldMk cId="2894080524" sldId="322"/>
        </pc:sldMkLst>
      </pc:sldChg>
      <pc:sldChg chg="modSp mod">
        <pc:chgData name="Jeff Young" userId="0c20932148f593a9" providerId="LiveId" clId="{09F85A23-D26C-4921-B4F3-3D9ABE27CB5E}" dt="2021-09-23T15:53:05.382" v="134" actId="20577"/>
        <pc:sldMkLst>
          <pc:docMk/>
          <pc:sldMk cId="4185217489" sldId="324"/>
        </pc:sldMkLst>
        <pc:spChg chg="mod">
          <ac:chgData name="Jeff Young" userId="0c20932148f593a9" providerId="LiveId" clId="{09F85A23-D26C-4921-B4F3-3D9ABE27CB5E}" dt="2021-09-23T15:53:05.382" v="134" actId="20577"/>
          <ac:spMkLst>
            <pc:docMk/>
            <pc:sldMk cId="4185217489" sldId="324"/>
            <ac:spMk id="5" creationId="{63FC92D2-578F-4992-9146-D34BB4F32699}"/>
          </ac:spMkLst>
        </pc:spChg>
      </pc:sldChg>
      <pc:sldChg chg="modSp">
        <pc:chgData name="Jeff Young" userId="0c20932148f593a9" providerId="LiveId" clId="{09F85A23-D26C-4921-B4F3-3D9ABE27CB5E}" dt="2021-09-23T15:58:55.089" v="261" actId="114"/>
        <pc:sldMkLst>
          <pc:docMk/>
          <pc:sldMk cId="2035223425" sldId="325"/>
        </pc:sldMkLst>
        <pc:spChg chg="mod">
          <ac:chgData name="Jeff Young" userId="0c20932148f593a9" providerId="LiveId" clId="{09F85A23-D26C-4921-B4F3-3D9ABE27CB5E}" dt="2021-09-23T15:58:55.089" v="261" actId="114"/>
          <ac:spMkLst>
            <pc:docMk/>
            <pc:sldMk cId="2035223425" sldId="325"/>
            <ac:spMk id="3" creationId="{06B177F6-760C-4A6F-8038-FF91DFAB3706}"/>
          </ac:spMkLst>
        </pc:spChg>
      </pc:sld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09-24T16:08:40.666"/>
    </inkml:context>
    <inkml:brush xml:id="br0">
      <inkml:brushProperty name="width" value="0.05" units="cm"/>
      <inkml:brushProperty name="height" value="0.05" units="cm"/>
      <inkml:brushProperty name="color" value="#004F8B"/>
      <inkml:brushProperty name="fitToCurve" value="1"/>
    </inkml:brush>
  </inkml:definitions>
  <inkml:trace contextRef="#ctx0" brushRef="#br0">63 960 99 0,'0'0'54'0,"0"0"5"16,0 0 8-16,0 0 0 15,0 0-5-15,0 0-3 16,0 0 2-16,0 0-2 16,0 0-4-16,0 0-8 15,0 0-10-15,-10 18-6 16,10-18-5-16,0 37-3 0,0-9-7 15,5 9-3-15,-5 12-6 16,0 2-8 0,0 9 5-16,0 7-6 15,-5-2 4-15,-4 4-4 0,1-4 3 16,3-4-5-16,-4-3 2 16,0-10 2-16,4-2-2 15,5-11 2-15,-8-5 1 16,8-11-2-16,0 1 2 15,0-20 1-15,0 20-4 16,0-20 2-16,0 0-3 16,0 0 5-16,0 0-3 15,10-30-1-15,-10 3 1 16,12-7-1-16,-3-12 2 16,1-2-2-16,-3-12 3 15,3 0 0-15,-2-4-3 16,1 2 5-16,-4 0-3 0,2 13 3 15,-7 5-4-15,10 3 4 16,-10 10-4-16,0 8-1 16,0 23-1-16,4-21 3 15,-4 21-1-15,0 0 3 16,12 21-1-16,-2 9 1 16,0 4 1-16,0 9-4 15,4 4 5-15,5 3-5 16,-4 0 3-16,4-3-6 15,3-5 6-15,-6-2-6 16,11-15 4-16,-5-6 0 16,2-2-1-16,0-17 0 15,2 0-1-15,3-12-1 0,-3-7 1 16,3-4 1-16,-7-9 0 16,4-8 5-16,-6-2-6 15,-4-6 7-15,1-3-5 16,-7-3 5-16,-7-6-4 15,-3-3 3-15,0 1-5 16,0 9 2-16,-10-1 2 16,7 6-2-16,-8 8 0 15,3 13 0-15,4 5-1 16,4 22-12-16,0 0-23 16,0 0-50-16,-17 22-24 15,17 7-18-15,0 6-20 16,11 12-12-16,-11-9-3 0</inkml:trace>
  <inkml:trace contextRef="#ctx0" brushRef="#br0" timeOffset="657">691 1418 105 0,'10'20'59'0,"-10"-20"2"16,22 10 5-16,-22-10-1 0,24 10 2 15,-24-10-8-15,33 0-3 16,-13-14-9-16,-20 14-8 16,35-32-5-16,-22 4-8 15,6 2 1-15,-7-1-5 16,0 3-4-16,-2 0-9 16,-6 6 4-16,-4 18-10 15,0-26-6-15,0 26-9 0,0 0-8 16,0 0-7-1,-26 0-3-15,26 0 0 16,-27 9-2-16,27-9 5 16,-29 35 7-16,8-14 10 15,4-2 2-15,0 3 7 0,-2 0 0 16,4 3 6-16,3-3 0 16,1-3 6-16,1 3-2 15,10-3 10-15,-8 3 5 16,8-4 8-16,8 5-1 15,-4-1-2-15,6 0-2 16,2-6-2-16,7 7-2 16,-6-5-5-16,6-2-6 0,3-2-8 15,2-9-1 1,-1 2-2-16,2-7 0 16,4 0 0-16,4 0 0 15,-6 0-1-15,2-8-3 0,5 8-41 16,-11 0-52-16,-1-10-23 15,0 10-25-15,-22 0-19 16,22 11 0-16,-22-11 59 16</inkml:trace>
  <inkml:trace contextRef="#ctx0" brushRef="#br0" timeOffset="1280">1317 1484 28 0,'0'0'107'15,"0"0"-27"-15,0 0-26 16,0 0-4-16,0 0-7 0,0 0-12 15,0 0-7-15,0 0-10 16,0 0-7-16,22-17-2 16,-22 17 0-16,22-23 0 15,-22 23-1-15,31-28 1 16,-31 28-4-16,26-36 3 16,-26 36-3-16,20-30 4 15,-20 30-4-15,0 0-1 16,12-19-8-16,-12 19-2 15,0 0-2-15,-24 0-3 16,24 0-1-16,-27 0-1 0,10 0 2 16,-2 14 2-16,19-14 9 15,-32 24 3-15,32-24 4 16,-28 35 0-16,18-16 3 16,-2 6 0-16,4-1 8 15,-1 2 7-15,9-5 13 16,-5-2 9-16,5-2 13 15,0 2-2-15,0-19 1 16,12 32-2-16,-12-32-8 16,25 24-10-16,-4-8-11 15,5-5-11-15,4 4-13 16,1-7 2-16,3 2-3 16,1-10-9-16,2 6-54 0,3-6-38 15,-8-23-23-15,4 8-17 16,-5-23-19-16,3 3-1 15,-10-27 99-15</inkml:trace>
  <inkml:trace contextRef="#ctx0" brushRef="#br0" timeOffset="1983">1929 603 41 0,'6'29'100'16,"-6"-29"-16"-16,0 0-35 15,6 17 1-15,-6-17 14 16,14 26 6-16,-14-26 6 16,19 35-10-16,-14-10-8 15,4 9-6-15,-9 7-7 16,8 7-11-16,-8 14-13 15,5 7-11-15,-5 12-10 16,9 11-4-16,-9 3 4 16,10-2-4-16,2-5 3 15,0-7-3-15,7-13 2 16,-4-8 1-16,8-17 0 16,-5-14 2-16,5-13 0 0,-23-16-1 15,29 0-6-15,-29 0-9 16,18-22-3-1,-18 3-5-15,0-3 1 16,-6-1-3-16,-3 3-4 0,-8-1-2 16,17 21 2-16,-31-24-3 15,9 10-5-15,3 7 0 16,-3-1 1-16,-4 2 2 16,-3 6 5-16,5-6 5 15,-5 6 9-15,3 0 25 16,-3 0 21-16,5 0 8 15,-1 0 14-15,6 4 3 0,-2-4 2 16,21 0-1-16,-27 16-4 16,27-16-12-1,0 0-13-15,-19 26-7 16,19-26-12-16,7 27-5 0,-7-27-2 16,22 24-1-16,-5-10-1 15,4-6 0-15,1 3-1 16,2-4 1-16,3-7-1 15,-4 10 2-15,-6-4-1 16,5-6 2-16,-1 0-5 16,-3 0-34-16,6 0-57 15,2-7-27-15,0-18-28 16,13 3-9-16,0-22-6 0,11 6 63 16</inkml:trace>
  <inkml:trace contextRef="#ctx0" brushRef="#br0" timeOffset="2733">3404 525 269 0,'0'0'115'0,"0"0"-3"15,0 0-6-15,0 0-11 0,-22 10-18 16,22-10-25-16,-16 37-32 16,8-11-19-16,-2 12-1 15,-6 9-2-15,1 5 2 16,-1 15-1-16,-4 9 1 16,-2 0-1-16,5 4 2 15,-6-1-2-15,3-7-2 16,1 0 2-16,7-13-3 15,-2-9 4-15,6-7-4 16,8-14 4-16,0-2-4 16,0-27 4-16,7 33-1 15,-7-33 0-15,15 18 1 16,-15-18-1-16,24 11 0 0,-24-11 0 16,32 18 1-16,-9-11-1 15,-1 1 1-15,4-1 1 16,1 0-1-1,4 0 0-15,0-7 1 0,1 0 0 16,-1 0 0-16,-7 0 0 16,0-18-26-16,-2 0-63 15,-1-2-24-15,-10-7-25 16,1 3-15-16,-12-12-7 16,0 12 6-16</inkml:trace>
  <inkml:trace contextRef="#ctx0" brushRef="#br0" timeOffset="3014">2975 1174 477 0,'0'0'161'0,"0"0"-46"16,0 0-65-16,0-21-17 15,0 21-30-15,25-7 0 16,-2 7-1-16,1 0-1 16,5 0-1-16,0 0 1 15,8 0-1-15,1 0 1 0,1 10 0 16,2-10-1 0,2 8-3-16,-3-8-56 15,-1 0-49-15,5 10-23 16,-9-19-18-16,4 9-13 0,-13 0-1 15</inkml:trace>
  <inkml:trace contextRef="#ctx0" brushRef="#br0" timeOffset="3467">3763 1438 169 0,'0'25'102'16,"0"4"7"-16,9 2-6 15,-4-5-8-15,7 10-14 16,-2-13-12-16,7-1-12 15,-17-22-24-15,35 28-20 16,-35-28-13-16,37-4 0 16,-20-14 1-16,0-4 0 15,1-8-1-15,-6-9 3 16,-1-4-3-16,-2-1 4 16,-9 4-3-16,0 4 2 15,-14 4-3-15,1 10 3 16,-10 10-2-16,-2 12 0 0,-1 0-1 15,-5 20-5-15,-1 0-2 16,3 6-42-16,5 4-38 16,2 2-24-16,1-2-18 15,12 10-23-15,-9-16-10 16,18 5 15-16</inkml:trace>
  <inkml:trace contextRef="#ctx0" brushRef="#br0" timeOffset="4432">5117 1305 294 0,'0'0'113'16,"17"-30"-9"-16,-17 30-8 15,12-28-6-15,-12 28-22 0,0-18-21 16,0 18-27-16,-23 0-19 16,1 15 0-16,-9 8 2 15,-6 7-2-15,-6 12-3 16,0 1 3-16,-8 7-3 15,5-5 2-15,-1 1-1 16,6-6 0-16,11-9-3 16,2-9 3-16,11-9 0 15,17-13-1-15,0 0 1 16,0 0 0-16,0 0 0 16,31-9 1-16,-5-3-1 15,11 7-1-15,3-4 1 0,-1 9 0 16,5-7 1-16,-1 7 1 15,-5 7-1-15,-7 5 0 16,-6 1 2-16,-4-2 0 16,-4 10 0-16,-10 0-1 15,-7 1 1-15,0 3-2 16,-7 3 2-16,-5 1 1 16,-5 0-1-16,-7 1-1 15,-5-1 2-15,-2-7-2 16,-2-10 0-16,-1-12-19 15,2-10-47-15,8-11-48 16,3-14-16-16,4-19-22 16,17-3-13-16,-7-18 3 0</inkml:trace>
  <inkml:trace contextRef="#ctx0" brushRef="#br0" timeOffset="4901">5631 852 433 0,'-12'46'165'16,"-5"20"-6"-16,-8 7-92 16,-8 14-50-16,6 7-6 15,-4 5-13-15,-1 0 0 0,2-6 1 16,8-5-1-16,7-12 1 15,3-4-3 1,12-17 3-16,-7-12 2 16,7-12-2-16,0-14-1 0,0-17-1 15,0 0 1-15,34-27-1 16,-20-5 2-16,5-6-2 16,-2 0-1-16,5-2 2 15,4-3 2-15,1 12 0 16,-3 12 0-16,0 3 1 15,3 6-1-15,-4 10 1 16,-5 17 2-16,-2 4-3 16,1 6 2-16,-5 9-1 15,0 4 0-15,-2 6-1 16,-1-4 2-16,-2-3-1 16,6-10 0-16,-1-3-17 15,-12-26-63-15,34 0-31 0,-5-15-9 16,-1-23-10-16,6-3-5 15,-3-13-6-15</inkml:trace>
  <inkml:trace contextRef="#ctx0" brushRef="#br0" timeOffset="5338">6004 1597 199 0,'14'28'84'15,"-9"-2"16"-15,12 4 0 16,-1 5-10-16,3-6-13 16,3 2-13-16,-5-8-13 15,10-1-13-15,-10-11-13 16,11-11-20-16,-6-6-2 15,-5-12-3-15,4-6 0 16,-6-6-3-16,-1-8 3 16,-2-5-1-16,-7 0 1 15,-5 5 0-15,0 6 1 16,-14 5-1-16,0 10 0 16,-6 6 1-16,-4 11-1 0,0 6 0 15,-3 6 0-15,-1 6 0 16,6 0 1-16,0-3-1 15,22-15 1-15,-31 29-9 16,31-29-43-16,-3 17-38 16,3-17-24-16,0 0-13 15,22 0-22-15,-5 0-8 16,-17 0 11-16</inkml:trace>
  <inkml:trace contextRef="#ctx0" brushRef="#br0" timeOffset="5932">6370 1541 241 0,'0'18'111'15,"0"-18"-5"-15,9 37-8 16,-9-8-8-16,0 3-11 15,10 5-19-15,-10-6-23 16,9 4-25-16,-6-4-12 16,4-1 0-16,0-8 0 15,-7-22 1-15,27 24-2 16,-27-24 0-16,38-13-1 16,-16-6 0-16,2 1 2 0,4-13-2 15,-1 5 1-15,-3-2 0 16,-4-2 0-1,-1 9 2-15,-7 4 0 16,-12 17 1-16,0 0-1 0,21-10 0 16,-21 10 1-16,0 26-1 15,0-4 2-15,0 8-1 16,0-2 0-16,7 3 0 16,8-4-2-16,2-3 1 15,5-12-1-15,7-12 0 16,4-7-1-16,3-14-1 15,-2-5 0-15,-1-5-1 16,-3 0 3-16,-7-6-1 0,-6 0 1 16,-7 3-2-16,-10 7 1 15,0-1 0 1,-5 5 0-16,-12 4 1 16,17 19 0-16,-35-27 0 0,20 27 2 15,-5-5 0-15,1 5-3 16,19 0-18-16,-24 10-76 15,24-10-28-15,0 0-32 16,0 0-4-16,24 0-9 16,8-6 55-16</inkml:trace>
  <inkml:trace contextRef="#ctx0" brushRef="#br0" timeOffset="9776">8454 1377 15 0,'0'-27'25'16,"0"27"0"-16,9-24 9 15,-9 24 8-15,0-22 10 16,0 22 4-16,0 0-5 16,0 0 1-16,0 0-8 15,0 0-8-15,0 0-16 16,0 0-3-16,0-21-9 16,0 21-4-16,20-20 4 15,-20 20 13-15,24-37 18 0,-7 18 1 16,0-5-1-16,6 2-3 15,-8-3-1 1,6 2-3-16,-1 2-2 16,-1 7-12-16,-19 14-17 0,29-27-2 15,-29 27 1-15,21-10 1 16,-21 10 1-16,20 0 0 16,-20 0-2-16,12 22 1 15,-12-22-1-15,19 23-1 16,-19-23 0-16,25 22-1 15,-25-22 0-15,23 16 1 16,-23-16 1-16,15 17 3 16,-15-17 3-16,14 21 2 0,-14-21-2 15,0 38-2 1,0-7-3-16,0 3-3 16,-7 2 2-16,-3 3-5 15,1 1-1-15,-3-2-2 0,0-1 3 16,-1-3 1-16,-1-7 4 15,-3 0 0-15,3-7 0 16,14-20 0-16,-31 29-1 16,31-29 0-16,-31 19 0 15,31-19 1-15,-24 9 2 16,24-9 0-16,-17 0 1 16,17 0 2-16,0 0-1 15,0 0 0-15,0 0-1 16,-17-23-1-16,17 23 0 15,0 0-1-15,12-23-2 16,-12 23 1-16,19-15 0 16,-19 15 0-16,26-18-1 0,-26 18 0 15,37-14 1-15,-20 10-1 16,4 4 1-16,-2-7-1 16,0 7 1-16,3 0 3 15,0 7-1-15,0-3 0 16,1 6 0-16,2-2 0 15,1-1-2-15,-4 1 2 16,2-1-2-16,0-7-1 16,-2 8 1-16,2-8 1 15,-2 0 0-15,1 0 0 16,-4 0 1-16,-19 0 0 16,32-5-2-16,-32 5-3 0,22-5-50 15,-22 5-43-15,0 0-37 16,23-6-17-16,-23 6-14 15,0 0 2-15,-23 0 108 16</inkml:trace>
  <inkml:trace contextRef="#ctx0" brushRef="#br0" timeOffset="10340">8387 1781 69 0,'0'0'39'16,"0"0"42"-16,0 0 15 0,0 0-4 15,0 0-6-15,24-17-4 16,-24 17-4-16,41-5-4 15,-17 5-5-15,7 0-43 16,5-7-21-16,3 7-4 16,2 0 0-16,1 8 0 15,2-1 2-15,-3 2-3 16,-2-1 2-16,1 4 0 16,-6-1-1-16,2 3 0 15,-7-6 0-15,2-2 0 16,-2-6-3-16,2 0 2 15,-2 0-2-15,2-9-3 16,-2-10-14-16,-2 3-57 0,0 3-26 16,-4-5-22-16,-5 10-9 15,-18 8-17-15,23 0-11 16</inkml:trace>
  <inkml:trace contextRef="#ctx0" brushRef="#br0" timeOffset="11403">8842 2211 110 0,'0'0'52'16,"14"-24"5"-16,-14 24 10 16,10-24 14-16,-10 24-3 15,7-19-7-15,-7 19-5 16,0 0-2-16,-12-25-8 15,12 25-9-15,0 0-18 0,-25-14-23 16,25 14-3-16,-23 0 1 16,23 0-1-16,-24-4-1 15,24 4 0-15,-24 0-1 16,24 0-1-16,-22 0 1 16,22 0-1-16,-22 11 0 15,22-11 2-15,-22 13 0 16,22-13-2-16,-22 20 2 15,22-20-2-15,-23 25 1 16,23-25-2-16,-24 26 1 16,24-26-2-16,-22 32 0 15,22-32 3-15,-19 31-1 16,12-9 1-16,1 2 0 0,6 3 4 16,-9 2-5-16,9 3 3 15,0 7-3-15,0-4 1 16,9-4-1-1,-6-3 3-15,6-2-4 0,3-10 4 16,-12-16-1-16,22 17 1 16,-22-17-1-16,31-13 1 15,-16-6-5-15,4-8-1 16,0-5 5-16,-2-2-8 16,5-2 5-16,-2-3-4 15,-1 3 3-15,-2 6-2 16,1 3 6-16,-8 7-2 15,-10 20-1-15,17-22 3 0,-17 22-1 16,0 0 0-16,0 0 2 16,0 0-1-1,0 0-1-15,0 0-2 16,0 0-1-16,0 0-2 0,0 0-3 16,0 0 1-16,0 20 1 15,0-20 0-15,0 24 1 16,0-4 2-16,0 0 0 15,8 7 4-15,-8-3-4 16,0 3 6-16,7-3-3 16,0 3 5-16,2-2-3 15,3-9 4-15,1 1-2 16,8-1-2-16,6-10 4 0,2 3-6 16,6-9-1-1,-1 0 1-15,0 0-4 16,2-9 2-16,-5 5-4 15,-2 4 4-15,-5-5 1 0,-5 5 1 16,-2 0-1-16,-17 0 0 16,25-8 2-16,-25 8 0 15,0 0 4-15,0 0-2 16,0 0-2-16,17-6 0 16,-17 6-1-16,0 0-40 15,0 0-53-15,0 0-36 16,0 0-17-16,0 0-19 15,0 0-1-15,-8-18 69 16</inkml:trace>
  <inkml:trace contextRef="#ctx0" brushRef="#br0" timeOffset="14779">10013 2042 130 0,'0'0'61'16,"0"21"-4"-16,0-21-1 15,8 42-2-15,-8-13-5 16,9 7-1-16,1 3-20 15,-1 3 16-15,2 7-1 16,0-3 2-16,6 7-4 16,0-9-2-16,5-1-4 15,0-13-1-15,2-3-9 16,5-9-15-16,2-7-5 16,-2-11-1-16,4-14-4 0,-2-7 1 15,1-7 2-15,-4-5-4 16,-1-5 2-16,-3 7-3 15,-2-9 2-15,-3 2-2 16,-5 1 5-16,-2-1-2 16,-4-5-1-16,1 2 0 15,-9-2-1-15,0-5 0 16,0-10-2-16,-7-3 2 16,0-3-1-16,-3-5 2 15,-2 2-3-15,-2-12 4 16,0 4-2-16,4-8 2 15,0 4 2-15,3 4-1 16,2-3 0-16,5 5 0 0,0-4 1 16,0 5-1-16,0 8 1 15,8 1-2-15,-1 2-2 16,0 0 3-16,2 7-3 16,-1-7 2-16,6 8-3 15,0 2 3-15,1 2-2 16,-3 6 1-16,0 7-2 15,3 11-1-15,-15 25 0 16,26-9 2-16,-12 25-1 16,-2 18 1-16,3 7 0 15,-1 5-1-15,1 5 1 16,4 0-1-16,0-6-1 16,-2-11-6-16,2-6-9 0,1-11-54 15,1-8-36-15,-21-9-20 16,37-15-19-16,-25-7-5 15,7 11-5 1</inkml:trace>
  <inkml:trace contextRef="#ctx0" brushRef="#br0" timeOffset="15685">10560 2614 179 0,'0'0'105'0,"-19"0"4"16,19 0-9-16,-7 12-16 15,7-12-10-15,-8 39-13 16,8-12-9-16,0 8-14 16,0 0-27-16,8 4-11 15,1 3-1-15,6-6 2 16,2-10 0-16,6-4 4 16,4-9-2-16,0-13 1 15,1-17 1-15,1-5-1 16,-3-8-1-16,-4-2-2 15,-3-11 1-15,-9 3-2 0,-3 0-1 16,-7 3-1-16,-11 3 2 16,-2 10-3-16,-8 2 1 15,1 5-1-15,-4 12-2 16,-5 5 0-16,6 4-1 16,-2 6 1-16,1 8 0 15,3 2 3-15,2 4-1 16,6 2-2-16,6-1-32 15,7-11-36-15,0-14-37 16,20 22-23-16,-1-32-18 16,14-2 0-16,-8-20 12 15</inkml:trace>
  <inkml:trace contextRef="#ctx0" brushRef="#br0" timeOffset="17310">11130 38 135 0,'0'0'41'15,"0"0"-5"-15,0 0-1 16,0-23 5-16,0 23 6 16,0 0 26-16,0 0-3 15,-14-15-1-15,14 15-3 16,-21 0-1-16,21 0-12 0,-23 10-10 15,23-10-15-15,-31 16-29 16,31-16 0-16,-26 28 1 16,16-10 0-1,-2-1 3-15,-4 1-1 0,8 1 0 16,-2 3 0-16,3-2 0 16,2 3-1-16,5 2 0 15,-7-3-1-15,7 0 0 16,8-2 1-16,3-4-1 15,-11-16 1-15,25 29 0 16,-25-29 2-16,33 9-1 16,-13-9 2-16,1-16 1 0,-2-6 1 15,-1 0 0-15,-2 0-1 16,-4-5 0 0,2-5-2-16,-14 6 1 15,0 1-3-15,0 4-3 0,0 21-2 16,-11-23 1-16,11 23 2 15,0 0-1-15,-27 28 2 16,22 5-1-16,-2 1 1 16,7 6 2-16,0 1 1 15,0 5-3-15,7-6 1 16,5-5-3-16,10-17 1 16,2-2 1-16,5-6 0 15,0-10 3-15,5 0-2 0,1-10 1 16,-3 3-1-16,1-2-14 15,-3 9-58 1,1-9-33-16,-7 3-23 16,7 11-25-16,-12-11-8 0,10 6 1 15</inkml:trace>
  <inkml:trace contextRef="#ctx0" brushRef="#br0" timeOffset="19357">12231 1015 282 0,'0'0'118'16,"0"0"-12"-16,0 0-7 16,0 0-15-16,-24 0-20 15,24 0-19-15,-25 14-18 16,8-6-23-16,-6 6-6 15,1 8 0-15,-5 3 1 16,-4 7 1-16,0 0 1 0,-1 3-2 16,1-1 1-16,7-4-4 15,3-8 4-15,21-22-1 16,-17 22 2-16,17-22-1 16,17-15 2-16,2-2 0 15,5 1-1-15,2-2 4 16,3 1-3-16,2 2-2 15,-6 8 1-15,1 7-1 16,-4 4 0-16,-1 8 0 16,-4 6-1-16,-5 5 1 15,0-1-2-15,-4 6 4 16,-4 1-1-16,-4 4 1 0,-4-1-2 16,-9 8 2-16,-4-1-2 15,-6-3 1-15,-4 1 1 16,-2-3-2-16,-5-2-1 15,0-5-1 1,3-11-2-16,0-5-2 0,7-11-7 16,24 0-42-16,-29-15-35 15,20-5-26-15,9-2-17 16,6-17-21-16,11 7-4 16,-2-17 50-16</inkml:trace>
  <inkml:trace contextRef="#ctx0" brushRef="#br0" timeOffset="19623">12582 1120 106 0,'0'44'159'15,"-12"-23"-10"-15,12 3-49 16,-7 3-6-16,7 6-5 15,-8-5-16-15,8 3-33 16,0-1-31-16,0-6-9 16,0-2-2-16,0-4-5 15,0-18-52-15,0 0-39 16,8 19-14-16,-8-19-21 0,16-19-17 16,-16-2-6-1,0 21 54-15</inkml:trace>
  <inkml:trace contextRef="#ctx0" brushRef="#br0" timeOffset="20076">12791 1431 276 0,'0'0'120'0,"-10"27"-13"15,10-27-9-15,0 0-15 16,-14 22-16-16,14-22-25 0,0 0-30 16,0 0-14-16,20-26 1 15,-8 4-1-15,4-9 3 16,4 2 1-16,1-3-1 15,-1 1 1-15,-4 5-2 16,-3 6 3-16,-13 20-2 16,18-24 4-16,-18 24-4 15,0 0 0-15,0 0-1 16,17 26 0-16,-17-4 2 16,0-22-5-16,20 36 2 15,-20-36-2-15,28 27 3 16,-11-17-2-16,3-1 3 15,2-9-4-15,2-9-19 0,0 2-68 16,-1-7-29-16,4 6-32 16,-15-11-8-16,5 11-2 15,-17-16 55-15</inkml:trace>
  <inkml:trace contextRef="#ctx0" brushRef="#br0" timeOffset="20310">12637 618 477 0,'0'19'166'15,"0"-19"-4"-15,-17 22-135 16,17-22-29-16,-9 38-45 15,9-20-57-15,0-18-31 16,0 32-21-16,0-32-8 16,31 5 0-16</inkml:trace>
  <inkml:trace contextRef="#ctx0" brushRef="#br0" timeOffset="22280">13545 1008 104 0,'0'0'104'0,"0"0"-10"15,0 0 6-15,0 0-3 31,0 0-4-31,0 0-15 16,0 0-10-16,5 24-20 16,-5-5-15-16,0 3-21 15,0 3-10-15,0 6-1 0,0-4-2 16,0-5 0-16,0 3 0 16,0-6 0-16,0-19 1 15,0 25 0-15,0-25 1 16,0 0-1-16,0 0 0 15,0 0 0-15,0 0 0 16,0 0 0-16,0 0 0 16,0 0-1-16,0 0-1 15,0 0 0-15,12-22 0 16,-5 4 0-16,0-4 0 16,3-2 0-16,1-3-1 15,6-5 2-15,-2 0 0 16,2 5-2-16,-1 1 2 0,-3 8 2 15,-13 18 0-15,31-21 1 16,-31 21 0-16,26 15 1 16,-13 3 0-1,1 8 1-15,0 5-1 0,-1-2-2 16,-1 4 1-16,2-5-1 16,0-6-1-16,-4-2 0 15,-10-20-10-15,22 22-46 16,-22-22-39-16,19-4-18 15,-19 4-19-15,22-26-13 16,-22 26-13-16,26-36 35 16</inkml:trace>
  <inkml:trace contextRef="#ctx0" brushRef="#br0" timeOffset="22874">14365 938 303 0,'0'0'118'0,"0"0"-10"15,0 0-13 1,0 0-19-16,0 0-13 16,0 0-19-16,0 18-20 15,0-18-16-15,0 27-7 0,7-10 0 16,-7 8 0-16,0-1 0 15,0 9 0-15,0 4 0 16,-7 0-3-16,-2-1 2 16,4 1 0-16,-4-3-3 15,1-7 3-15,8-5-7 16,-5-6-27-16,5-16-47 16,0 0-19-16,20-11-19 15,-6-16-13-15,6-2-10 16,-4-14-9-16,6 3 77 15</inkml:trace>
  <inkml:trace contextRef="#ctx0" brushRef="#br0" timeOffset="23234">14519 963 273 0,'0'0'127'0,"0"0"-17"15,0 0-9-15,0 0-16 16,0 0-16-16,0 0-24 16,0 0-28-16,0 0-7 15,0 0-8-15,0 0-2 16,0 26 0-16,0-26-1 16,0 38 0-16,0-16-1 15,-7 11 1-15,7-1 0 0,-5 6 1 16,5-5 0-16,0 0 1 15,0-8 0-15,0-1 1 16,0-24-2 0,0 27-2-16,0-27-9 0,0 0-22 15,0 0-38-15,0 0-28 16,0 0-11-16,0 0-17 16,12-29-9-16,-12 29-14 15,-7-36 52-15</inkml:trace>
  <inkml:trace contextRef="#ctx0" brushRef="#br0" timeOffset="23702">14175 771 224 0,'0'0'103'16,"0"0"-6"-16,0 0-5 15,0 0-10 1,0 0-9-16,0 0-13 0,0 0-26 16,0 0-9-16,13 19-9 15,-13-19-1-15,40 0-4 16,-15 0-2-16,8 6-3 16,3-6-4-16,5 6-2 15,0-6-1-15,-5 8 1 16,0-8 0-16,-4 7 0 15,-3 1 0-15,-10-2 1 16,2 2-13-16,-21-8-32 0,22 10-43 16,-22-10-21-1,19 0-22-15,-19 0-20 16,20-9-11-16,-3 9 4 16</inkml:trace>
  <inkml:trace contextRef="#ctx0" brushRef="#br0" timeOffset="25686">15068 939 319 0,'0'0'121'15,"0"0"-6"-15,0 0-17 0,0 0-17 16,10-19-22 0,-10 19-22-16,0 0-26 15,24-13-12-15,-24 13 0 16,27-7 2-16,-27 7 0 0,33 0 2 15,-33 0 0-15,31 0 1 16,-31 0-3-16,18 29 1 16,-18-12-1-16,11 8-2 15,-11 4 1-15,-9 3 1 16,2 4-2-16,-10-4 1 16,2 4 0-16,-11 1-1 15,2-6-1-15,-3 1 1 0,-2-5-2 16,3-11-50-1,6-4-41-15,20-12-18 16,-24 0-13-16,24 0-18 16,8-44-12-16,14 15-10 15</inkml:trace>
  <inkml:trace contextRef="#ctx0" brushRef="#br0" timeOffset="26123">15560 719 133 0,'0'0'76'0,"0"0"19"15,0 0 5-15,0 0-3 0,0 0-10 16,-18 9-7-16,18-9-12 15,-26 21-16-15,14-1-15 16,-3 1-24-16,-2 7-12 16,-2 4 1-16,0 1-1 15,0 4 1-15,5 3 2 16,1 0-2-16,4-3 3 16,4-1-4-16,5 1 3 15,0-9-3-15,10-1 2 16,4-4-3-16,6-4-1 15,8-5-1-15,8-9 1 16,12-5 1-16,5-4 0 16,7-6-1-16,-1-5-1 0,3-4-2 15,-11-1-39-15,1 0-60 16,-13 6-33-16,-12-8-25 16,-3 11-3-16,-24-10 0 15,0 21 82-15</inkml:trace>
  <inkml:trace contextRef="#ctx0" brushRef="#br0" timeOffset="26983">13614 1549 89 0,'0'0'80'15,"0"0"30"-15,0 0-12 16,34 0-6-16,-7 0-6 0,6 0-1 16,11-4-6-1,16-3-19-15,9 0-24 16,4 1-35-16,11 0 0 16,3-2-1-16,6-1 0 0,4 3 0 15,-1-1 0-15,-7 7 1 16,-7-9 1-16,-9 9 1 15,-7 0-1-15,-13 0 2 16,-11 14-2-16,-16-2 0 16,-26-12-15-16,26 32-60 15,-26-32-25-15,0 29-25 16,0-29-20-16,0 0-17 16,0 0 3-16,0 0 91 15</inkml:trace>
  <inkml:trace contextRef="#ctx0" brushRef="#br0" timeOffset="27795">14382 1937 91 0,'0'0'85'0,"0"0"16"15,0 0-2-15,7-19-2 16,-7 19-4-16,12-22-7 16,-12 22-16-16,6-27-18 15,-6 27-24-15,0-18-22 16,0 18-4-16,0 0-1 16,-29-8 1-16,29 8 1 15,-24 0-2-15,24 0-1 16,-27 11 0-16,27-11 0 15,-29 18-1-15,29-18 1 16,-31 28 0-16,17-10 1 0,-1 3 0 16,0 9 0-16,-1 0 0 15,3 7-2 1,1 3 2-16,0 6-2 16,3 2 2-16,2-1-1 0,7-2 2 15,0-2-2-15,0-7 2 16,9-12-2-16,-9-24-1 15,32 20 0-15,-8-34-2 16,7-11 1-16,2-5 0 16,-1-10 2-16,-3-8 0 15,0-4 1-15,-8 3 1 16,-6 5 0-16,-6 5-1 16,-9 13 2-16,0 9-1 0,0 17-2 15,0 0 1-15,-19 17-2 16,12 12 3-1,0 7-1-15,7 13 1 16,-7-1-1-16,7 4 0 0,16-3 0 16,-1-3 2-16,16-10-2 15,7-7 0-15,8-14-2 16,7-7 2-16,3-8-1 16,4-12 1-16,-2-6-2 15,-1-4-2-15,-8 2-12 16,-4-4-67-16,-1 0-24 15,1 10-25-15,-8-5-20 0,4 14-10 16,-10-8 1-16</inkml:trace>
  <inkml:trace contextRef="#ctx0" brushRef="#br0" timeOffset="31220">13597 496 203 0,'0'0'80'15,"0"0"8"-15,0 0 12 16,0 0-9-16,0 0-12 15,-23 9-11-15,23-9-15 16,-25 26-8-16,6-3-3 16,-7 6-18-16,-3 15-24 0,-7 13-1 15,-1 20 3-15,-13 12-2 16,0 7 4-16,-1 17-3 16,1 8-2-1,-1 8 3-15,7 6-2 0,6 5 0 16,14-5 0-16,9-3 0 15,15-1-1-15,0-4 5 16,27-4-2-16,7-12-4 16,9-16-11-16,15-12-31 15,7-14-35-15,14-20-35 16,11-21-14-16,5-28-24 16,16 0-6-16,-3-38-4 15</inkml:trace>
  <inkml:trace contextRef="#ctx0" brushRef="#br0" timeOffset="29360">16915 1008 79 0,'0'0'48'0,"0"0"9"16,0 0 5-16,0 0 13 16,0 0 14-16,0 0-4 15,0 0-2-15,0-19-8 16,0 19-6-16,0 0-15 15,0 0-11-15,0 0-19 0,0 0-16 16,-20 22-3 0,20-22-1-16,-24 18 0 15,24-18 1-15,-33 20-3 16,15-10-1-16,-5 0 1 0,4-1-2 16,-3 0 0-16,3 1 1 15,-1-2-2-15,1 0 0 16,2-1 0-16,17-7 1 15,-31 18 0-15,31-18 1 16,-20 15 0-16,20-15-1 16,0 0 2-16,-14 20-1 15,14-20-1-15,0 0 1 16,0 0 1-16,22 10-1 16,-22-10 0-16,31 0 1 15,-14 0-2-15,4 5 1 16,3-5 1-16,1 9-1 15,-1-2-2-15,-2 5 1 0,1-2 1 16,-6 7 0-16,-17-17-1 16,29 27 2-16,-21-7-1 15,-8-3-3-15,0-17 4 16,0 33-3-16,-8-15 2 16,-6 1-2-16,-6-3 2 15,-8 5-2-15,-3-9 2 16,-1 5 0-16,-7-2 0 15,1-1 0-15,-1-6-1 16,4 1-1-16,10-9 2 16,3 9-1-16,22-9-4 15,-26 0-28-15,26 0-35 16,0 0-34-16,0 0-29 0,26-24-20 16,-6 3-9-16,13-1-5 15,-3-13 76-15</inkml:trace>
  <inkml:trace contextRef="#ctx0" brushRef="#br0" timeOffset="29673">17314 1080 233 0,'0'0'117'16,"5"31"-2"-16,-5-8-14 16,-5 1 0-16,-4 6-18 15,9 4-10-15,-10 5-22 16,10 1-22-16,-12-5-28 16,5 0-3-16,2-7 3 15,5-4-7-15,0-4-4 16,0-20-43-16,0 0-37 15,0 0-21-15,17 0-18 16,-17 0-22-16,29-47-5 16,-8 23-4-16,-9-5 123 15</inkml:trace>
  <inkml:trace contextRef="#ctx0" brushRef="#br0" timeOffset="30157">17608 1290 162 0,'-7'36'109'0,"7"-14"11"15,-8 2-14-15,1 4-1 16,-3 3-6-16,5-4-14 0,-6-9-18 15,11 4-22-15,0-22-32 16,0 0-18-16,0 0-1 16,0 0-3-1,28-44 2-15,-8 6 3 16,6-1-2-16,1-4 3 0,2 3 1 16,-1 3 3-16,-6 5-1 15,-2 11 7-15,-20 21-2 16,26-12 0-16,-26 12 1 15,21 17 1-15,-21 3-1 16,12 4 1-16,-4 8-1 16,-1 0-5-16,0 1 0 15,5 7-3-15,2-9 2 0,6-4-3 16,6-6 2-16,3-6-2 16,-2-7 0-1,4-8 0-15,1 0 0 16,-2-15-4-16,-7 1-81 0,-7-6-47 15,-9-7-29-15,1 3-3 16,-21-18-1-16,7 8-4 16</inkml:trace>
  <inkml:trace contextRef="#ctx0" brushRef="#br0" timeOffset="30360">17730 683 524 0,'0'0'167'0,"-9"20"-79"16,9-20-144-16,0 0-96 16,0 0-19-16,-31-6 1 15,31 6-2-15</inkml:trace>
  <inkml:trace contextRef="#ctx0" brushRef="#br0" timeOffset="32001">15631 219 231 0,'-12'-16'66'16,"12"16"2"-16,0 0 21 16,0 0-12-16,29 28-12 15,-10-8-6-15,8 9-1 16,2 11 2-16,12 16-2 16,-3 8-14-16,6 17-32 15,1 13-10-15,-3 14 2 0,-4 3-3 16,-7 11 2-16,-11 8-1 15,-9-2 0-15,-11 6-1 16,-21-2 0 0,-13 7 0-16,-17 1 0 0,-11-3 0 15,-12 6 4-15,-3-12-7 16,-1-6-40-16,9-13-61 16,13-11-31-16,11-32-27 15,32-20-3-15,13-49-3 16,29 0 29-16</inkml:trace>
  <inkml:trace contextRef="#ctx0" brushRef="#br0" timeOffset="33548">18611 384 49 0,'0'0'55'16,"0"0"3"-16,0 0-9 15,-12 27 0-15,12-27-2 16,-23 37-2-16,5-12-8 16,1 15-10-16,-9 6-9 15,0 10-1-15,-5 9 7 16,-1 11 15-16,3 17 6 15,-9 4-1-15,2 20 2 16,0-2 0-16,6 16 0 16,-1 1-1-16,14 11-7 15,3-8-17-15,14 1-3 16,9-11-5-16,18-7-1 0,12-14 0 16,14-14-4-16,5-19 0 15,9-22-5-15,3-18-5 16,-1-24-25-16,1-14-56 15,-3-12-32-15,-11-20-25 16,-3-1-18-16,-19-13-8 16,-1 2-2-16,-21-7 108 15</inkml:trace>
  <inkml:trace contextRef="#ctx0" brushRef="#br0" timeOffset="34704">18814 1046 24 0,'0'19'35'16,"0"-19"-2"-16,-17 33 0 15,9-17 7-15,1 6 3 16,7-22 5-16,-11 26 3 15,11-26 13-15,0 0 21 0,0 0 2 16,0 0-11-16,0 0-8 16,0 0-6-16,0 0-5 15,11-26-11-15,-11 26-17 16,12-23-29-16,-12 23-2 16,17-23 1-16,-17 23 0 15,15-20 2-15,-15 20 0 16,0 0 1-16,19-10 2 15,-19 10 0-15,0 0 1 16,0 0 0-16,15 26 1 16,-15-26-3-16,0 33 1 15,0-14-2-15,0 4 0 0,0-4-2 16,0 1 0-16,0-20 0 16,0 31-2-16,0-31-1 15,0 0 0-15,0 0 0 16,0 0-1-1,19-22 2-15,-7 0-4 0,2-4 3 16,3-1 1-16,0-5 3 16,4 3-3-16,-1 5 2 15,-1 0-1-15,2 7 0 16,-21 17 1-16,34-23 0 16,-34 23 1-16,27 0 0 15,-27 0 2-15,22 0 1 16,-22 0 0-16,21 24 0 0,-21-24 0 15,12 28-3-15,-5-9 1 16,-7 1 0 0,5 2-2-16,-5-1 1 15,0 1-1-15,0-22 0 0,0 33 1 16,0-33 0-16,0 18-3 16,0-18-2-16,0 0 1 15,0 0-1-15,17-28 1 16,-5 5 1-16,2-8-1 15,4-6 1-15,1-2 1 16,3 0 1-16,1 2-1 16,-4 6 1-16,-1 7-1 15,-18 24 2-15,26-20 1 0,-26 20 1 16,19 20 1-16,-19 2 0 16,10 4 0-1,-3 4 0-15,0-2-2 16,3-1-2-16,0 2-2 0,-1-8-2 15,-9-21 0-15,29 14-16 16,-29-14-45-16,36-14-34 16,-16-3-19-16,1-5-17 15,5 2-20-15,-8-7-7 16,10 12 14-16</inkml:trace>
  <inkml:trace contextRef="#ctx0" brushRef="#br0" timeOffset="35360">19952 811 173 0,'0'0'96'0,"-5"19"0"0,5-19 5 16,-11 20-14-16,11-20-10 16,-8 31-7-16,8-5-4 15,-9 1-7-15,9 6-12 16,-12-1-22-16,7 3-17 15,-2-1-8-15,2 0 0 16,-2-2-1-16,2-5 1 16,-2-5 2-16,7-5-2 15,0-17-51-15,-6 21-38 16,6-21-27-16,0 0-18 16,20-41-15-16,-3 19-9 15,-5-23-5-15</inkml:trace>
  <inkml:trace contextRef="#ctx0" brushRef="#br0" timeOffset="35657">20060 785 244 0,'0'27'101'15,"0"-27"-11"-15,0 0 1 16,0 22-10-16,0-22-8 15,0 32-5-15,5-13-12 16,2 10-13-16,-7-1-9 16,8 11-9-16,-8 1-21 0,0 2 0 15,-8 3-4-15,1-1 3 16,-3 0-3-16,1-6-6 16,0-7-17-1,1-13-41-15,8-18-23 0,0 0-29 16,0 0-7-16,26-30-15 15,-13-5-2-15,4-3-1 16,-5-8 62-16</inkml:trace>
  <inkml:trace contextRef="#ctx0" brushRef="#br0" timeOffset="36001">19808 734 363 0,'-22'7'140'0,"22"-7"-19"16,-22 0-12-16,22 0-21 16,0 0-26-16,0 0-35 15,0 0-26-15,0 0-2 16,0 0 1-16,0 0 1 15,30 13-1-15,-9-13 0 16,5-12-1-16,6 1 1 16,9-1-1-16,2-2 1 15,-2-7 1-15,4 8-1 16,-4 1-3-16,0 7-63 16,-12 5-45-16,-4 0-30 15,3 0-23-15,-28 0-4 0,39 0-1 16,-22-12 81-16</inkml:trace>
  <inkml:trace contextRef="#ctx0" brushRef="#br0" timeOffset="36689">20455 863 244 0,'0'0'97'0,"0"0"-4"15,0 0 7-15,0 0-13 16,0 0-13-16,19-7-12 16,-19 7-13-16,0 0-11 15,29-7-8-15,-29 7-4 16,29 0-23-16,-29 0-2 15,32 7 1-15,-32-7 0 16,24 22-1-16,-15-2 0 0,-9 4 1 16,0 8 0-16,-10 3 0 15,-4 8 0-15,-7-2 0 16,-4 0 1-16,-4 3-2 16,-4-5-1-16,4-10-3 15,-2-4 0-15,7-7-31 16,-1-12-26-16,25-6-17 15,-29 0-16-15,29 0-14 16,0-36-12-16,0 6-6 16,12 4-18-16,-1-15 21 15,15 12 84-15</inkml:trace>
  <inkml:trace contextRef="#ctx0" brushRef="#br0" timeOffset="37051">20778 780 286 0,'0'0'154'0,"-12"-17"-24"16,12 17-25-16,0 0-13 15,0 0-17-15,-17 6-23 16,17-6-27-16,-17 32-23 0,7-8 0 15,-1 7 0 1,-2 7-1-16,4 6 1 0,-3 3-2 16,5 0 0-16,7-3-2 15,0-6 2-15,6 1-3 16,5-9 2-16,10-10-1 16,8-7 0-16,2-7-2 15,8-6 1-15,6-10-4 16,1-6-56-16,2-2-34 15,3-2-21-15,-5-2-3 16,-1 0-11-16,-9 5-7 0,3 7-16 16</inkml:trace>
  <inkml:trace contextRef="#ctx0" brushRef="#br0" timeOffset="37504">18917 1651 406 0,'0'0'172'15,"0"0"-4"-15,50 0-56 16,-1 0-78-16,16-5-26 16,14 5-2-16,11-16-4 15,15 11-1-15,3-9 0 16,8 6-2-16,-3-1 1 15,-2 0 0-15,-7-1 0 16,-3 5 0-16,-7-5 0 16,-8 2-1-16,-4-1 1 15,-10-3 1-15,-9 4-3 16,-10-4-5-16,-8 3-23 0,-11 1-54 16,-7 1-35-16,-3 7-22 15,-24 0-27-15,0 0 0 16,0 0-2-16</inkml:trace>
  <inkml:trace contextRef="#ctx0" brushRef="#br0" timeOffset="38129">20065 1900 159 0,'0'0'108'16,"0"0"-29"-16,0-23-3 16,0 23 13-16,0 0-1 15,-17-16-7-15,17 16-12 16,-21-7-21-16,21 7-8 15,-26 0-3-15,8 0-14 16,18 0-17-16,-31 23-6 16,14-12 2-16,-4 13-2 15,1-2 2-15,-1 5-2 16,1 11 1-16,3 2-1 0,-2 0 1 16,5-4-2-16,5 1 1 15,9-4-1-15,0-7 1 16,0-5 0-16,0-21 1 15,33 8 0-15,-12-14 2 16,2-9-1-16,0-2-1 16,-3-2 1-16,-3-6-1 15,-1 8 2-15,-4-1-2 16,-12 18-1-16,12-22-2 16,-12 22-1-16,0 0 0 15,0 0-2-15,0 22 3 16,0-1-1-16,8 1 1 15,-1 4 0-15,5-1 3 0,7-3 0 16,1-2 0-16,4-9-1 16,0-11 0-1,5 0 0-15,-1-13 0 16,3-5 0-16,-6-3-17 0,1 1-80 16,-4 2-31-16,-3-5-26 15,8 12-12-15,-15-5-1 16,11 16-5-16</inkml:trace>
  <inkml:trace contextRef="#ctx0" brushRef="#br0" timeOffset="38942">20835 352 133 0,'0'0'50'15,"0"0"-7"-15,0 0-9 16,0 0-2-16,0 0 22 16,0 0 25-16,0 0 1 15,0 0-4-15,0 0 1 16,0 0-3-16,-17 0 0 0,17 0-15 15,0 0-30-15,0 0-30 16,0 0 0-16,0 0 0 16,0 0 1-16,0 0-1 15,0 0 0-15,0 0 1 16,0 13 2-16,0-13 0 16,0 0 1-16,23 22 1 15,-23-22-2-15,26 34 0 16,-5-7 0-16,3 14 0 15,3 8-1-15,2 11 2 16,4 13-2-16,1 12 1 16,0 8-2-16,-2 0 3 15,1 11-3-15,-6 1 0 0,-3-3-1 16,-8 5 0-16,-6 2 1 16,-10-1 0-16,-5 9 0 15,-11-6 0-15,-8-4 1 16,-6-5 1-16,-8-7-1 15,-3-8-17-15,-3-13-84 16,2-10-32-16,-7-25-26 16,15-2-11-16,-11-26 1 15,21-4-7-15</inkml:trace>
  <inkml:trace contextRef="#ctx0" brushRef="#br0" timeOffset="40504">22034 346 347 0,'0'0'120'0,"0"0"-12"16,-12-16-11-16,12 16-13 16,0 0-20-16,0 0-27 15,0 0-33-15,0 0-3 16,0 0 1-16,0 26-1 16,-9-4 1-16,4 13-2 15,-2 19 0-15,0 6 1 0,1 18-2 16,-3 10 4-1,2 8-4-15,0-7 3 0,7-3-3 16,-6-7 2-16,6-14-2 16,0-15 0-16,0-11-1 15,0-11 0-15,0-9 2 16,0-19 0-16,0 21 0 16,0-21 0-16,0 0 1 15,0 0-1-15,0 0-5 16,0 0-4-16,0 0-1 15,10-25-1-15,-10 7 2 16,0-8 0-16,0-6 1 16,0 2 0-16,0-6 7 0,-12 6 1 15,0-2 1-15,-5 5 0 16,-2 7 2 0,-7 8 0-16,1 2 3 15,-1 10 3-15,-1 0-2 0,3 0 1 16,0 11 1-16,1-4-1 15,5 1-2-15,18-8-1 16,-29 22-3-16,29-22 0 16,-24 28-2-16,24-28 1 15,-18 30 1-15,13-11-1 16,5 0-1-16,0 0 1 16,0 2-2-16,5-4 3 15,6 2-1-15,2-2 1 0,5 1-2 16,-1 0 2-16,3 0 0 15,2-3-5 1,2 2 4-16,4-3-8 16,-3-4 4-16,6-3-6 0,-2-7 4 15,2 0-1-15,5-12-1 16,0 0-14-16,3-6-65 16,2 2-29-16,-3-13-25 15,8 11-17-15,-8-13-1 16,3 11-5-16</inkml:trace>
  <inkml:trace contextRef="#ctx0" brushRef="#br0" timeOffset="40848">22398 831 222 0,'0'0'134'0,"0"0"-13"16,-8 27-38-16,8-27-11 15,12 37-14-15,0-12-13 16,1 1-6-16,8 9-5 16,1-8-7-16,2 2-12 15,3 2-15-15,-1-7-1 16,5 4-1-16,-2-2 2 15,0 3-1-15,-2-4 2 16,2 4-2-16,1-5-6 0,-5 3-9 16,-1-10-43-16,-2 2-33 15,1-7-25-15,-5-12-5 16,1 0-15-16,-3-21-13 16,4 5 4-16</inkml:trace>
  <inkml:trace contextRef="#ctx0" brushRef="#br0" timeOffset="41207">22804 825 235 0,'0'0'105'0,"-26"8"-10"16,26-8-13-16,-33 23-14 16,15-8-16-16,-3-1-8 15,-1 8-18-15,0 7-7 16,-4-2-5-16,0 15-2 16,-4-6-2-16,-1 5 0 15,-3 6-5-15,1-3 0 16,-1 1-1-16,1 2-4 15,3-5 2-15,4-1-3 16,4-9 1-16,3-2-18 0,12-9-45 16,7-21-35-16,0 0-26 15,20 7-28-15,-4-36 0 16,18-3-2-16,-1-24 128 16</inkml:trace>
  <inkml:trace contextRef="#ctx0" brushRef="#br0" timeOffset="41957">23315 945 157 0,'0'0'70'16,"0"0"-5"-16,0 0-9 16,0 0-4-16,0 0 1 15,0 0 5-15,21 0 0 16,-21 0-6-16,27 0-2 16,-5-6-3-16,7 6-2 15,6-10-11-15,4 1-13 16,9-4-17-16,-2 0-5 15,-1-3-1-15,-4 0 0 16,-2 6-6-16,-8-3-29 16,-6 13-32-16,-6 0-25 15,-19 0-16-15,14 17-14 16,-14-17-16-16,-9 29-10 0,9-29 65 16</inkml:trace>
  <inkml:trace contextRef="#ctx0" brushRef="#br0" timeOffset="42332">23363 1049 120 0,'0'0'65'16,"0"0"9"-16,0 0 14 16,22 16 6-16,-22-16-6 15,29 0-6-15,-10 0-15 16,2 0-12-16,6 0-14 16,-1-9-12-16,3 2-15 15,0 4-13-15,0-7-2 16,2 1-5-16,-4-1-8 15,2 2-23-15,-1 2-25 16,-3-2-22-16,4 8-15 16,-5-9-8-16,5 9-5 15,-6 0-1-15,4 0-4 16,-27 0 51-16</inkml:trace>
  <inkml:trace contextRef="#ctx0" brushRef="#br0" timeOffset="43379">25200 346 241 0,'21'-30'114'0,"-21"30"-7"16,0 0-11-16,0-21-9 15,0 21-15-15,-26 11-12 0,6 7-22 16,-13 4-25-16,-4 10-10 16,-8 3-1-16,-5 7 0 15,-4 2-2-15,-1 2 3 16,5 0-1-16,2-5-2 15,13-4 1-15,7 0-2 16,11-1 0-16,17-7 0 16,0-2-2-16,21 0 0 15,6-3-1-15,9-2 1 16,2-8 0-16,8 1 1 16,2 1 1-16,3 2 1 15,0 4 1-15,-3 5 2 16,0 5-1-16,-5 7 3 0,-7 4-1 15,-5 3 1-15,-7 5 0 16,-11-5-3-16,-13 1 3 16,0-6-7-16,-17-3 4 15,-5-5-2-15,-11-9 2 16,-4-3-4-16,-6-11 0 16,-3-10-1-16,1-10-4 15,-3-12 0-15,7-1-1 16,5-7 3-16,11-3-3 15,4 1 4-15,11 1-2 16,10 9 8-16,7 2-2 16,13 11 6-16,4-1-4 15,7 10 1-15,3-9-1 0,6 9 0 16,2 0-3-16,3-9-37 16,6 9-50-16,1-9-26 15,-8-2-17-15,9 2-24 16,-14-5-1-16,8 1 21 15</inkml:trace>
  <inkml:trace contextRef="#ctx0" brushRef="#br0" timeOffset="44302">25726 1161 260 0,'0'0'121'16,"0"0"-14"-16,-12 17-11 16,12-17-14-16,-9 29-9 0,0-7-17 15,9 6-19-15,-11 0-15 16,5 1-24-16,0 0 4 16,6-5-3-16,-7-3 2 15,7-5-4-15,0-16 4 16,-9 18-2-16,9-18 1 15,0 0 0-15,0 0 0 16,0 0-1-16,0 0 1 16,0 0-3-16,0 0 0 15,0 0-1-15,10-26-1 16,-3 8 3-16,4-4-4 16,4-3 3-16,-1 1-2 15,1-3 5-15,0 0-1 0,1 8 4 16,-16 19-1-16,29-22 0 15,-29 22-1-15,19 0 1 16,-19 0-2-16,18 6 2 16,-18-6 0-16,19 16-2 15,-19-16-1-15,23 24 2 16,-23-24 1-16,24 33-3 16,-13-12 3-16,1-2-3 15,-1 3 1-15,-1-3-2 16,-1 2 2-16,-9-21-19 15,15 25-47-15,-15-25-33 16,0 0-27-16,34 0-23 16,-25-22-9-16,13 4-1 0,-10-17 103 15</inkml:trace>
  <inkml:trace contextRef="#ctx0" brushRef="#br0" timeOffset="45209">26247 1234 171 0,'0'0'109'0,"0"0"-22"16,0 0-7-16,0 0 9 16,-12 19-14-16,12-19-9 15,0 22-15-15,0-22-15 16,-12 34-3-16,12-12-5 16,-10-3-5-16,3 3-23 15,7-22 2-15,-8 29-4 16,8-29 0-16,0 0 0 15,-5 20-2-15,5-20 0 16,0 0 1-16,0 0 0 16,12-21 1-16,-12 21 0 0,18-31-1 15,-6 10 3-15,4-1-2 16,3-3 3-16,-2-3-3 16,1 6 5-16,3 2-4 15,-4 5 3-15,-17 15-1 16,29-19 0-16,-29 19 1 15,19 0 0-15,-19 0-1 16,0 0 0-16,12 19 1 16,-12-19-1-16,0 27 1 15,0-27 1-15,5 36-2 16,-5-36-3-16,0 30 4 16,0-30-4-16,0 27 2 0,0-27-2 15,0 0 2-15,7 17-4 16,-7-17 3-16,0 0 0 15,0 0-1-15,24-26 1 16,-14 6-1-16,6 3 1 16,-1-3-2-16,2 3 3 15,-3 0 0-15,5 3 1 16,-19 14-2-16,22-22 3 16,-22 22-1-16,0 0 1 15,0 0 0-15,17 0 0 16,-17 0-1-16,0 0 0 15,9 22 0-15,-9-22-1 16,6 18 0-16,-6-18 0 0,0 0 0 16,16 25-1-16,-16-25 2 15,17 18-2-15,-17-18 0 16,20 21-1-16,-20-21 3 16,23 22-3-16,-23-22 3 15,22 24-2-15,-22-24 3 16,20 27-1-16,-20-27 3 15,21 15-2-15,-21-15-4 16,29 0-6-16,-8-8-49 16,-4-4-53-16,1-10-20 15,12 6-22-15,-13-11-7 16,7 11-2-16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CEB769-CA9B-4DB4-97D4-7FC67B1E5392}" type="datetimeFigureOut">
              <a:rPr lang="en-CA" smtClean="0"/>
              <a:t>2021-09-23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ED6E6A-780E-46C8-97BA-9F3C208C7F07}" type="slidenum">
              <a:rPr lang="en-CA" smtClean="0"/>
              <a:t>‹#›</a:t>
            </a:fld>
            <a:endParaRPr lang="en-CA"/>
          </a:p>
        </p:txBody>
      </p:sp>
    </p:spTree>
    <p:extLst>
      <p:ext uri="{BB962C8B-B14F-4D97-AF65-F5344CB8AC3E}">
        <p14:creationId xmlns:p14="http://schemas.microsoft.com/office/powerpoint/2010/main" val="455689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DED6E6A-780E-46C8-97BA-9F3C208C7F07}" type="slidenum">
              <a:rPr lang="en-CA" smtClean="0"/>
              <a:t>2</a:t>
            </a:fld>
            <a:endParaRPr lang="en-CA"/>
          </a:p>
        </p:txBody>
      </p:sp>
    </p:spTree>
    <p:extLst>
      <p:ext uri="{BB962C8B-B14F-4D97-AF65-F5344CB8AC3E}">
        <p14:creationId xmlns:p14="http://schemas.microsoft.com/office/powerpoint/2010/main" val="435714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DED6E6A-780E-46C8-97BA-9F3C208C7F07}" type="slidenum">
              <a:rPr lang="en-CA" smtClean="0"/>
              <a:t>14</a:t>
            </a:fld>
            <a:endParaRPr lang="en-CA"/>
          </a:p>
        </p:txBody>
      </p:sp>
    </p:spTree>
    <p:extLst>
      <p:ext uri="{BB962C8B-B14F-4D97-AF65-F5344CB8AC3E}">
        <p14:creationId xmlns:p14="http://schemas.microsoft.com/office/powerpoint/2010/main" val="441789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DED6E6A-780E-46C8-97BA-9F3C208C7F07}" type="slidenum">
              <a:rPr lang="en-CA" smtClean="0"/>
              <a:t>3</a:t>
            </a:fld>
            <a:endParaRPr lang="en-CA"/>
          </a:p>
        </p:txBody>
      </p:sp>
    </p:spTree>
    <p:extLst>
      <p:ext uri="{BB962C8B-B14F-4D97-AF65-F5344CB8AC3E}">
        <p14:creationId xmlns:p14="http://schemas.microsoft.com/office/powerpoint/2010/main" val="2114651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a:t>In the setup to the problem, </a:t>
            </a:r>
            <a:r>
              <a:rPr lang="en-CA" dirty="0" err="1"/>
              <a:t>tmphasize</a:t>
            </a:r>
            <a:r>
              <a:rPr lang="en-CA" dirty="0"/>
              <a:t> similarity to classical mechanics where have to be given the potential, and the position and velocity of the particle at t=0.</a:t>
            </a:r>
          </a:p>
          <a:p>
            <a:pPr marL="171450" indent="-171450">
              <a:buFontTx/>
              <a:buChar char="-"/>
            </a:pPr>
            <a:endParaRPr lang="en-CA" dirty="0"/>
          </a:p>
          <a:p>
            <a:pPr marL="171450" indent="-171450">
              <a:buFontTx/>
              <a:buChar char="-"/>
            </a:pPr>
            <a:r>
              <a:rPr lang="en-CA" dirty="0"/>
              <a:t>First step is to solve the time-independent SE</a:t>
            </a:r>
          </a:p>
          <a:p>
            <a:pPr marL="171450" indent="-171450">
              <a:buFontTx/>
              <a:buChar char="-"/>
            </a:pPr>
            <a:endParaRPr lang="en-CA" dirty="0"/>
          </a:p>
          <a:p>
            <a:pPr marL="171450" indent="-171450">
              <a:buFontTx/>
              <a:buChar char="-"/>
            </a:pPr>
            <a:r>
              <a:rPr lang="en-CA" dirty="0"/>
              <a:t>Then expand initial wavefunction in the eigen states of the TISE (emphasize similarity but generalization of Fourier series expansion that went through in tutorial yesterday)</a:t>
            </a:r>
          </a:p>
          <a:p>
            <a:pPr marL="171450" indent="-171450">
              <a:buFontTx/>
              <a:buChar char="-"/>
            </a:pPr>
            <a:endParaRPr lang="en-CA" dirty="0"/>
          </a:p>
          <a:p>
            <a:pPr marL="171450" indent="-171450">
              <a:buFontTx/>
              <a:buChar char="-"/>
            </a:pPr>
            <a:r>
              <a:rPr lang="en-CA" dirty="0"/>
              <a:t>Then emphasize the trivial nature of getting the full time-dependence, and also emphasize that the general WF is NOT harmonic</a:t>
            </a:r>
          </a:p>
          <a:p>
            <a:endParaRPr lang="en-CA" dirty="0"/>
          </a:p>
          <a:p>
            <a:endParaRPr lang="en-CA" dirty="0"/>
          </a:p>
        </p:txBody>
      </p:sp>
      <p:sp>
        <p:nvSpPr>
          <p:cNvPr id="4" name="Slide Number Placeholder 3"/>
          <p:cNvSpPr>
            <a:spLocks noGrp="1"/>
          </p:cNvSpPr>
          <p:nvPr>
            <p:ph type="sldNum" sz="quarter" idx="5"/>
          </p:nvPr>
        </p:nvSpPr>
        <p:spPr/>
        <p:txBody>
          <a:bodyPr/>
          <a:lstStyle/>
          <a:p>
            <a:fld id="{5DED6E6A-780E-46C8-97BA-9F3C208C7F07}" type="slidenum">
              <a:rPr lang="en-CA" smtClean="0"/>
              <a:t>5</a:t>
            </a:fld>
            <a:endParaRPr lang="en-CA"/>
          </a:p>
        </p:txBody>
      </p:sp>
    </p:spTree>
    <p:extLst>
      <p:ext uri="{BB962C8B-B14F-4D97-AF65-F5344CB8AC3E}">
        <p14:creationId xmlns:p14="http://schemas.microsoft.com/office/powerpoint/2010/main" val="2319149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Makes the time dependence part of a solution “trivial”.</a:t>
            </a:r>
          </a:p>
          <a:p>
            <a:endParaRPr lang="en-CA" dirty="0"/>
          </a:p>
        </p:txBody>
      </p:sp>
      <p:sp>
        <p:nvSpPr>
          <p:cNvPr id="4" name="Slide Number Placeholder 3"/>
          <p:cNvSpPr>
            <a:spLocks noGrp="1"/>
          </p:cNvSpPr>
          <p:nvPr>
            <p:ph type="sldNum" sz="quarter" idx="5"/>
          </p:nvPr>
        </p:nvSpPr>
        <p:spPr/>
        <p:txBody>
          <a:bodyPr/>
          <a:lstStyle/>
          <a:p>
            <a:fld id="{5DED6E6A-780E-46C8-97BA-9F3C208C7F07}" type="slidenum">
              <a:rPr lang="en-CA" smtClean="0"/>
              <a:t>6</a:t>
            </a:fld>
            <a:endParaRPr lang="en-CA"/>
          </a:p>
        </p:txBody>
      </p:sp>
    </p:spTree>
    <p:extLst>
      <p:ext uri="{BB962C8B-B14F-4D97-AF65-F5344CB8AC3E}">
        <p14:creationId xmlns:p14="http://schemas.microsoft.com/office/powerpoint/2010/main" val="3656264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228600" indent="-228600">
              <a:buAutoNum type="arabicPeriod"/>
            </a:pPr>
            <a:endParaRPr lang="en-CA" dirty="0"/>
          </a:p>
        </p:txBody>
      </p:sp>
      <p:sp>
        <p:nvSpPr>
          <p:cNvPr id="4" name="Slide Number Placeholder 3"/>
          <p:cNvSpPr>
            <a:spLocks noGrp="1"/>
          </p:cNvSpPr>
          <p:nvPr>
            <p:ph type="sldNum" sz="quarter" idx="10"/>
          </p:nvPr>
        </p:nvSpPr>
        <p:spPr/>
        <p:txBody>
          <a:bodyPr/>
          <a:lstStyle/>
          <a:p>
            <a:fld id="{5DED6E6A-780E-46C8-97BA-9F3C208C7F07}" type="slidenum">
              <a:rPr lang="en-CA" smtClean="0"/>
              <a:t>7</a:t>
            </a:fld>
            <a:endParaRPr lang="en-CA"/>
          </a:p>
        </p:txBody>
      </p:sp>
    </p:spTree>
    <p:extLst>
      <p:ext uri="{BB962C8B-B14F-4D97-AF65-F5344CB8AC3E}">
        <p14:creationId xmlns:p14="http://schemas.microsoft.com/office/powerpoint/2010/main" val="1861568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Sketch potential on board and/or on slide</a:t>
            </a:r>
            <a:endParaRPr lang="en-US" dirty="0"/>
          </a:p>
        </p:txBody>
      </p:sp>
      <p:sp>
        <p:nvSpPr>
          <p:cNvPr id="4" name="Slide Number Placeholder 3"/>
          <p:cNvSpPr>
            <a:spLocks noGrp="1"/>
          </p:cNvSpPr>
          <p:nvPr>
            <p:ph type="sldNum" sz="quarter" idx="5"/>
          </p:nvPr>
        </p:nvSpPr>
        <p:spPr/>
        <p:txBody>
          <a:bodyPr/>
          <a:lstStyle/>
          <a:p>
            <a:fld id="{5DED6E6A-780E-46C8-97BA-9F3C208C7F07}" type="slidenum">
              <a:rPr lang="en-CA" smtClean="0"/>
              <a:t>8</a:t>
            </a:fld>
            <a:endParaRPr lang="en-CA"/>
          </a:p>
        </p:txBody>
      </p:sp>
    </p:spTree>
    <p:extLst>
      <p:ext uri="{BB962C8B-B14F-4D97-AF65-F5344CB8AC3E}">
        <p14:creationId xmlns:p14="http://schemas.microsoft.com/office/powerpoint/2010/main" val="3736341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DED6E6A-780E-46C8-97BA-9F3C208C7F07}" type="slidenum">
              <a:rPr lang="en-CA" smtClean="0"/>
              <a:t>10</a:t>
            </a:fld>
            <a:endParaRPr lang="en-CA"/>
          </a:p>
        </p:txBody>
      </p:sp>
    </p:spTree>
    <p:extLst>
      <p:ext uri="{BB962C8B-B14F-4D97-AF65-F5344CB8AC3E}">
        <p14:creationId xmlns:p14="http://schemas.microsoft.com/office/powerpoint/2010/main" val="2134197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Why can’t E be &lt;=0?</a:t>
            </a:r>
          </a:p>
          <a:p>
            <a:pPr marL="171450" indent="-171450">
              <a:buFontTx/>
              <a:buChar char="-"/>
            </a:pPr>
            <a:r>
              <a:rPr lang="en-CA" dirty="0"/>
              <a:t>E=0 boring (WF=0 everywhere)</a:t>
            </a:r>
          </a:p>
          <a:p>
            <a:pPr marL="171450" indent="-171450">
              <a:buFontTx/>
              <a:buChar char="-"/>
            </a:pPr>
            <a:r>
              <a:rPr lang="en-CA" dirty="0"/>
              <a:t>E&lt;0: can’t satisfy BCs, since real exponential functions</a:t>
            </a:r>
          </a:p>
        </p:txBody>
      </p:sp>
      <p:sp>
        <p:nvSpPr>
          <p:cNvPr id="4" name="Slide Number Placeholder 3"/>
          <p:cNvSpPr>
            <a:spLocks noGrp="1"/>
          </p:cNvSpPr>
          <p:nvPr>
            <p:ph type="sldNum" sz="quarter" idx="10"/>
          </p:nvPr>
        </p:nvSpPr>
        <p:spPr/>
        <p:txBody>
          <a:bodyPr/>
          <a:lstStyle/>
          <a:p>
            <a:fld id="{5DED6E6A-780E-46C8-97BA-9F3C208C7F07}" type="slidenum">
              <a:rPr lang="en-CA" smtClean="0"/>
              <a:t>11</a:t>
            </a:fld>
            <a:endParaRPr lang="en-CA"/>
          </a:p>
        </p:txBody>
      </p:sp>
    </p:spTree>
    <p:extLst>
      <p:ext uri="{BB962C8B-B14F-4D97-AF65-F5344CB8AC3E}">
        <p14:creationId xmlns:p14="http://schemas.microsoft.com/office/powerpoint/2010/main" val="1792142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a:t>Emphasize the similarity to 2D vector decomposition</a:t>
            </a:r>
            <a:r>
              <a:rPr lang="en-CA"/>
              <a:t>, and to Fourier </a:t>
            </a:r>
            <a:r>
              <a:rPr lang="en-CA" dirty="0"/>
              <a:t>series, but recognize this is more general now, since the expansion functions are solutions of TISE, not necessarily a set of harmonic sinusoids (although in this case they are a set of harmonic sinusoids!)</a:t>
            </a:r>
          </a:p>
          <a:p>
            <a:pPr marL="171450" indent="-171450">
              <a:buFontTx/>
              <a:buChar char="-"/>
            </a:pPr>
            <a:endParaRPr lang="en-CA" dirty="0"/>
          </a:p>
          <a:p>
            <a:pPr marL="171450" indent="-171450">
              <a:buFontTx/>
              <a:buChar char="-"/>
            </a:pPr>
            <a:r>
              <a:rPr lang="en-CA" dirty="0"/>
              <a:t>Emphasize unique set of Cn.  “Math”, but crucial math.</a:t>
            </a:r>
          </a:p>
        </p:txBody>
      </p:sp>
      <p:sp>
        <p:nvSpPr>
          <p:cNvPr id="4" name="Slide Number Placeholder 3"/>
          <p:cNvSpPr>
            <a:spLocks noGrp="1"/>
          </p:cNvSpPr>
          <p:nvPr>
            <p:ph type="sldNum" sz="quarter" idx="10"/>
          </p:nvPr>
        </p:nvSpPr>
        <p:spPr/>
        <p:txBody>
          <a:bodyPr/>
          <a:lstStyle/>
          <a:p>
            <a:fld id="{5DED6E6A-780E-46C8-97BA-9F3C208C7F07}" type="slidenum">
              <a:rPr lang="en-CA" smtClean="0"/>
              <a:t>13</a:t>
            </a:fld>
            <a:endParaRPr lang="en-CA"/>
          </a:p>
        </p:txBody>
      </p:sp>
    </p:spTree>
    <p:extLst>
      <p:ext uri="{BB962C8B-B14F-4D97-AF65-F5344CB8AC3E}">
        <p14:creationId xmlns:p14="http://schemas.microsoft.com/office/powerpoint/2010/main" val="3671634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060408-1678-4E0A-9571-142E66E6CF7E}" type="datetimeFigureOut">
              <a:rPr lang="en-CA" smtClean="0"/>
              <a:t>2021-09-23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033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60408-1678-4E0A-9571-142E66E6CF7E}" type="datetimeFigureOut">
              <a:rPr lang="en-CA" smtClean="0"/>
              <a:t>2021-09-23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090607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60408-1678-4E0A-9571-142E66E6CF7E}" type="datetimeFigureOut">
              <a:rPr lang="en-CA" smtClean="0"/>
              <a:t>2021-09-23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47485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60408-1678-4E0A-9571-142E66E6CF7E}" type="datetimeFigureOut">
              <a:rPr lang="en-CA" smtClean="0"/>
              <a:t>2021-09-23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1599463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060408-1678-4E0A-9571-142E66E6CF7E}" type="datetimeFigureOut">
              <a:rPr lang="en-CA" smtClean="0"/>
              <a:t>2021-09-23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035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060408-1678-4E0A-9571-142E66E6CF7E}" type="datetimeFigureOut">
              <a:rPr lang="en-CA" smtClean="0"/>
              <a:t>2021-09-23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307855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060408-1678-4E0A-9571-142E66E6CF7E}" type="datetimeFigureOut">
              <a:rPr lang="en-CA" smtClean="0"/>
              <a:t>2021-09-23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1195223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060408-1678-4E0A-9571-142E66E6CF7E}" type="datetimeFigureOut">
              <a:rPr lang="en-CA" smtClean="0"/>
              <a:t>2021-09-23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3357786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7060408-1678-4E0A-9571-142E66E6CF7E}" type="datetimeFigureOut">
              <a:rPr lang="en-CA" smtClean="0"/>
              <a:t>2021-09-23</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CA"/>
          </a:p>
        </p:txBody>
      </p:sp>
      <p:sp>
        <p:nvSpPr>
          <p:cNvPr id="9" name="Slide Number Placeholder 8"/>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1606069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7060408-1678-4E0A-9571-142E66E6CF7E}" type="datetimeFigureOut">
              <a:rPr lang="en-CA" smtClean="0"/>
              <a:t>2021-09-23</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904B94B-01DA-4D3A-AB6F-1EC68BA9698E}" type="slidenum">
              <a:rPr lang="en-CA" smtClean="0"/>
              <a:t>‹#›</a:t>
            </a:fld>
            <a:endParaRPr lang="en-CA"/>
          </a:p>
        </p:txBody>
      </p:sp>
    </p:spTree>
    <p:extLst>
      <p:ext uri="{BB962C8B-B14F-4D97-AF65-F5344CB8AC3E}">
        <p14:creationId xmlns:p14="http://schemas.microsoft.com/office/powerpoint/2010/main" val="175894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7060408-1678-4E0A-9571-142E66E6CF7E}" type="datetimeFigureOut">
              <a:rPr lang="en-CA" smtClean="0"/>
              <a:t>2021-09-23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505724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7060408-1678-4E0A-9571-142E66E6CF7E}" type="datetimeFigureOut">
              <a:rPr lang="en-CA" smtClean="0"/>
              <a:t>2021-09-23</a:t>
            </a:fld>
            <a:endParaRPr lang="en-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C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904B94B-01DA-4D3A-AB6F-1EC68BA9698E}" type="slidenum">
              <a:rPr lang="en-CA" smtClean="0"/>
              <a:t>‹#›</a:t>
            </a:fld>
            <a:endParaRPr lang="en-C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166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6.png"/><Relationship Id="rId4" Type="http://schemas.openxmlformats.org/officeDocument/2006/relationships/customXml" Target="../ink/ink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6473" y="758952"/>
            <a:ext cx="10898909" cy="3566160"/>
          </a:xfrm>
        </p:spPr>
        <p:txBody>
          <a:bodyPr>
            <a:normAutofit/>
          </a:bodyPr>
          <a:lstStyle/>
          <a:p>
            <a:r>
              <a:rPr lang="en-CA" sz="7200" dirty="0"/>
              <a:t>PHYS 304: Lecture 5</a:t>
            </a:r>
            <a:br>
              <a:rPr lang="en-CA" sz="7200" dirty="0"/>
            </a:br>
            <a:r>
              <a:rPr lang="en-CA" sz="4800" dirty="0"/>
              <a:t>(Intro to) </a:t>
            </a:r>
            <a:r>
              <a:rPr lang="en-CA" sz="7200" dirty="0"/>
              <a:t>Quantum Mechanics</a:t>
            </a:r>
          </a:p>
        </p:txBody>
      </p:sp>
      <p:sp>
        <p:nvSpPr>
          <p:cNvPr id="3" name="Subtitle 2"/>
          <p:cNvSpPr>
            <a:spLocks noGrp="1"/>
          </p:cNvSpPr>
          <p:nvPr>
            <p:ph type="subTitle" idx="1"/>
          </p:nvPr>
        </p:nvSpPr>
        <p:spPr/>
        <p:txBody>
          <a:bodyPr>
            <a:normAutofit fontScale="85000" lnSpcReduction="20000"/>
          </a:bodyPr>
          <a:lstStyle/>
          <a:p>
            <a:r>
              <a:rPr lang="en-CA" dirty="0"/>
              <a:t>Sept-Dec 2021 Edition</a:t>
            </a:r>
          </a:p>
          <a:p>
            <a:r>
              <a:rPr lang="en-CA" dirty="0"/>
              <a:t>Jeff Young</a:t>
            </a:r>
          </a:p>
          <a:p>
            <a:r>
              <a:rPr lang="en-CA" dirty="0" err="1"/>
              <a:t>brimacombe</a:t>
            </a:r>
            <a:r>
              <a:rPr lang="en-CA" dirty="0"/>
              <a:t> Rm 278, young@phas.ubc.ca</a:t>
            </a:r>
          </a:p>
        </p:txBody>
      </p:sp>
    </p:spTree>
    <p:extLst>
      <p:ext uri="{BB962C8B-B14F-4D97-AF65-F5344CB8AC3E}">
        <p14:creationId xmlns:p14="http://schemas.microsoft.com/office/powerpoint/2010/main" val="374400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E1BBE-F556-4BDD-8041-CEBD6E6EE051}"/>
              </a:ext>
            </a:extLst>
          </p:cNvPr>
          <p:cNvSpPr>
            <a:spLocks noGrp="1"/>
          </p:cNvSpPr>
          <p:nvPr>
            <p:ph type="title"/>
          </p:nvPr>
        </p:nvSpPr>
        <p:spPr/>
        <p:txBody>
          <a:bodyPr/>
          <a:lstStyle/>
          <a:p>
            <a:r>
              <a:rPr lang="en-CA" dirty="0"/>
              <a:t>Infinite square well solutions of TISE</a:t>
            </a:r>
          </a:p>
        </p:txBody>
      </p:sp>
      <p:sp>
        <p:nvSpPr>
          <p:cNvPr id="5" name="TextBox 4">
            <a:extLst>
              <a:ext uri="{FF2B5EF4-FFF2-40B4-BE49-F238E27FC236}">
                <a16:creationId xmlns:a16="http://schemas.microsoft.com/office/drawing/2014/main" id="{63FC92D2-578F-4992-9146-D34BB4F32699}"/>
              </a:ext>
            </a:extLst>
          </p:cNvPr>
          <p:cNvSpPr txBox="1"/>
          <p:nvPr/>
        </p:nvSpPr>
        <p:spPr>
          <a:xfrm>
            <a:off x="1142528" y="1771441"/>
            <a:ext cx="9967903" cy="1477328"/>
          </a:xfrm>
          <a:prstGeom prst="rect">
            <a:avLst/>
          </a:prstGeom>
          <a:noFill/>
        </p:spPr>
        <p:txBody>
          <a:bodyPr wrap="square" rtlCol="0">
            <a:spAutoFit/>
          </a:bodyPr>
          <a:lstStyle/>
          <a:p>
            <a:r>
              <a:rPr lang="en-CA" dirty="0"/>
              <a:t>When V(x) is infinite, then classically and quantum mechanically, there is no probability that the particle can be located in that region. The implication is that the wavefunction must be zero in this problem, except for 0 &lt; x &lt; a, where V(x)=0.  So:</a:t>
            </a:r>
          </a:p>
          <a:p>
            <a:endParaRPr lang="en-CA" dirty="0"/>
          </a:p>
          <a:p>
            <a:r>
              <a:rPr lang="en-CA" dirty="0"/>
              <a:t>For 0 &lt; x &lt; a, V=0, the time independent SE is:</a:t>
            </a:r>
          </a:p>
        </p:txBody>
      </p:sp>
      <p:grpSp>
        <p:nvGrpSpPr>
          <p:cNvPr id="4" name="Group 3">
            <a:extLst>
              <a:ext uri="{FF2B5EF4-FFF2-40B4-BE49-F238E27FC236}">
                <a16:creationId xmlns:a16="http://schemas.microsoft.com/office/drawing/2014/main" id="{6A7C72FD-02C1-41D7-A573-0D79CCA87D10}"/>
              </a:ext>
            </a:extLst>
          </p:cNvPr>
          <p:cNvGrpSpPr/>
          <p:nvPr/>
        </p:nvGrpSpPr>
        <p:grpSpPr>
          <a:xfrm>
            <a:off x="1242391" y="3248769"/>
            <a:ext cx="6895816" cy="3022824"/>
            <a:chOff x="1242391" y="3248769"/>
            <a:chExt cx="6895816" cy="3022824"/>
          </a:xfrm>
        </p:grpSpPr>
        <p:pic>
          <p:nvPicPr>
            <p:cNvPr id="7" name="Picture 6">
              <a:extLst>
                <a:ext uri="{FF2B5EF4-FFF2-40B4-BE49-F238E27FC236}">
                  <a16:creationId xmlns:a16="http://schemas.microsoft.com/office/drawing/2014/main" id="{613D8783-32A5-4361-A176-8DC798BCAEF3}"/>
                </a:ext>
              </a:extLst>
            </p:cNvPr>
            <p:cNvPicPr>
              <a:picLocks noChangeAspect="1"/>
            </p:cNvPicPr>
            <p:nvPr/>
          </p:nvPicPr>
          <p:blipFill>
            <a:blip r:embed="rId3"/>
            <a:stretch>
              <a:fillRect/>
            </a:stretch>
          </p:blipFill>
          <p:spPr>
            <a:xfrm>
              <a:off x="1242391" y="3248769"/>
              <a:ext cx="6895816" cy="3022824"/>
            </a:xfrm>
            <a:prstGeom prst="rect">
              <a:avLst/>
            </a:prstGeom>
          </p:spPr>
        </p:pic>
        <p:sp>
          <p:nvSpPr>
            <p:cNvPr id="3" name="Rectangle 2">
              <a:extLst>
                <a:ext uri="{FF2B5EF4-FFF2-40B4-BE49-F238E27FC236}">
                  <a16:creationId xmlns:a16="http://schemas.microsoft.com/office/drawing/2014/main" id="{4BD41BDD-5426-4815-986D-01E638DA9346}"/>
                </a:ext>
              </a:extLst>
            </p:cNvPr>
            <p:cNvSpPr/>
            <p:nvPr/>
          </p:nvSpPr>
          <p:spPr>
            <a:xfrm>
              <a:off x="6096000" y="5339255"/>
              <a:ext cx="1713186" cy="409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6" name="Group 5">
            <a:extLst>
              <a:ext uri="{FF2B5EF4-FFF2-40B4-BE49-F238E27FC236}">
                <a16:creationId xmlns:a16="http://schemas.microsoft.com/office/drawing/2014/main" id="{F18D19D7-FF94-4F3B-8F2A-1B8C9B3C72ED}"/>
              </a:ext>
            </a:extLst>
          </p:cNvPr>
          <p:cNvGrpSpPr/>
          <p:nvPr/>
        </p:nvGrpSpPr>
        <p:grpSpPr>
          <a:xfrm>
            <a:off x="1242391" y="3912033"/>
            <a:ext cx="8025388" cy="1091063"/>
            <a:chOff x="1242391" y="3912033"/>
            <a:chExt cx="8025388" cy="1091063"/>
          </a:xfrm>
        </p:grpSpPr>
        <p:sp>
          <p:nvSpPr>
            <p:cNvPr id="8" name="Rectangle 7">
              <a:extLst>
                <a:ext uri="{FF2B5EF4-FFF2-40B4-BE49-F238E27FC236}">
                  <a16:creationId xmlns:a16="http://schemas.microsoft.com/office/drawing/2014/main" id="{5276905F-9A69-4EDA-8345-C8128E6D743D}"/>
                </a:ext>
              </a:extLst>
            </p:cNvPr>
            <p:cNvSpPr/>
            <p:nvPr/>
          </p:nvSpPr>
          <p:spPr>
            <a:xfrm>
              <a:off x="1242391" y="4186504"/>
              <a:ext cx="8025388" cy="8165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E8DF0386-C68E-4B1A-8CB7-5B35E40E5806}"/>
                </a:ext>
              </a:extLst>
            </p:cNvPr>
            <p:cNvSpPr/>
            <p:nvPr/>
          </p:nvSpPr>
          <p:spPr>
            <a:xfrm>
              <a:off x="5504915" y="3912033"/>
              <a:ext cx="2304271" cy="8165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0" name="Rectangle 9">
            <a:extLst>
              <a:ext uri="{FF2B5EF4-FFF2-40B4-BE49-F238E27FC236}">
                <a16:creationId xmlns:a16="http://schemas.microsoft.com/office/drawing/2014/main" id="{10C01C9E-41F7-41F0-AD25-CAE712809CB5}"/>
              </a:ext>
            </a:extLst>
          </p:cNvPr>
          <p:cNvSpPr/>
          <p:nvPr/>
        </p:nvSpPr>
        <p:spPr>
          <a:xfrm>
            <a:off x="1142528" y="5003095"/>
            <a:ext cx="8025388" cy="1268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85217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Solve the time-independent SE (</a:t>
            </a:r>
            <a:r>
              <a:rPr lang="en-CA" dirty="0" err="1"/>
              <a:t>con’t</a:t>
            </a:r>
            <a:r>
              <a:rPr lang="en-CA" dirty="0"/>
              <a:t>)</a:t>
            </a:r>
            <a:endParaRPr lang="en-CA" b="1" i="1" dirty="0">
              <a:solidFill>
                <a:srgbClr val="FF0000"/>
              </a:solidFill>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5650C972-0BFF-47B1-A041-B20045A3E3EE}"/>
                  </a:ext>
                </a:extLst>
              </p:cNvPr>
              <p:cNvSpPr/>
              <p:nvPr/>
            </p:nvSpPr>
            <p:spPr>
              <a:xfrm>
                <a:off x="1097280" y="2286000"/>
                <a:ext cx="10143149" cy="646331"/>
              </a:xfrm>
              <a:prstGeom prst="rect">
                <a:avLst/>
              </a:prstGeom>
            </p:spPr>
            <p:txBody>
              <a:bodyPr wrap="square">
                <a:spAutoFit/>
              </a:bodyPr>
              <a:lstStyle/>
              <a:p>
                <a:pPr lvl="0"/>
                <a:r>
                  <a:rPr lang="en-CA" dirty="0"/>
                  <a:t>Use the fact that the wavefunction has to be continuous in </a:t>
                </a:r>
                <a14:m>
                  <m:oMath xmlns:m="http://schemas.openxmlformats.org/officeDocument/2006/math">
                    <m:r>
                      <a:rPr lang="en-CA" b="0" i="1" smtClean="0">
                        <a:latin typeface="Cambria Math" panose="02040503050406030204" pitchFamily="18" charset="0"/>
                      </a:rPr>
                      <m:t>−</m:t>
                    </m:r>
                    <m:r>
                      <a:rPr lang="en-CA" b="0" i="1" smtClean="0">
                        <a:latin typeface="Cambria Math" panose="02040503050406030204" pitchFamily="18" charset="0"/>
                        <a:ea typeface="Cambria Math" panose="02040503050406030204" pitchFamily="18" charset="0"/>
                      </a:rPr>
                      <m:t>∞&lt;</m:t>
                    </m:r>
                    <m:r>
                      <a:rPr lang="en-CA" b="0" i="1" smtClean="0">
                        <a:latin typeface="Cambria Math" panose="02040503050406030204" pitchFamily="18" charset="0"/>
                        <a:ea typeface="Cambria Math" panose="02040503050406030204" pitchFamily="18" charset="0"/>
                      </a:rPr>
                      <m:t>𝑥</m:t>
                    </m:r>
                    <m:r>
                      <a:rPr lang="en-CA" b="0" i="1" smtClean="0">
                        <a:latin typeface="Cambria Math" panose="02040503050406030204" pitchFamily="18" charset="0"/>
                        <a:ea typeface="Cambria Math" panose="02040503050406030204" pitchFamily="18" charset="0"/>
                      </a:rPr>
                      <m:t>&lt;∞</m:t>
                    </m:r>
                    <m:r>
                      <a:rPr lang="en-CA" b="0" i="0" smtClean="0">
                        <a:latin typeface="Cambria Math" panose="02040503050406030204" pitchFamily="18" charset="0"/>
                        <a:ea typeface="Cambria Math" panose="02040503050406030204" pitchFamily="18" charset="0"/>
                      </a:rPr>
                      <m:t>, </m:t>
                    </m:r>
                  </m:oMath>
                </a14:m>
                <a:r>
                  <a:rPr lang="en-CA" dirty="0"/>
                  <a:t>to find the allowed values of </a:t>
                </a:r>
                <a14:m>
                  <m:oMath xmlns:m="http://schemas.openxmlformats.org/officeDocument/2006/math">
                    <m:sSub>
                      <m:sSubPr>
                        <m:ctrlPr>
                          <a:rPr lang="en-CA" i="1" smtClean="0">
                            <a:latin typeface="Cambria Math" panose="02040503050406030204" pitchFamily="18" charset="0"/>
                          </a:rPr>
                        </m:ctrlPr>
                      </m:sSubPr>
                      <m:e>
                        <m:r>
                          <a:rPr lang="en-CA" b="0" i="1" smtClean="0">
                            <a:latin typeface="Cambria Math" panose="02040503050406030204" pitchFamily="18" charset="0"/>
                          </a:rPr>
                          <m:t>𝐸</m:t>
                        </m:r>
                      </m:e>
                      <m:sub>
                        <m:r>
                          <a:rPr lang="en-CA" b="0" i="1" smtClean="0">
                            <a:latin typeface="Cambria Math" panose="02040503050406030204" pitchFamily="18" charset="0"/>
                          </a:rPr>
                          <m:t>𝑛</m:t>
                        </m:r>
                      </m:sub>
                    </m:sSub>
                  </m:oMath>
                </a14:m>
                <a:r>
                  <a:rPr lang="en-CA" dirty="0"/>
                  <a:t>.</a:t>
                </a:r>
              </a:p>
              <a:p>
                <a:endParaRPr lang="en-CA" dirty="0"/>
              </a:p>
            </p:txBody>
          </p:sp>
        </mc:Choice>
        <mc:Fallback xmlns="">
          <p:sp>
            <p:nvSpPr>
              <p:cNvPr id="4" name="Rectangle 3">
                <a:extLst>
                  <a:ext uri="{FF2B5EF4-FFF2-40B4-BE49-F238E27FC236}">
                    <a16:creationId xmlns:a16="http://schemas.microsoft.com/office/drawing/2014/main" id="{5650C972-0BFF-47B1-A041-B20045A3E3EE}"/>
                  </a:ext>
                </a:extLst>
              </p:cNvPr>
              <p:cNvSpPr>
                <a:spLocks noRot="1" noChangeAspect="1" noMove="1" noResize="1" noEditPoints="1" noAdjustHandles="1" noChangeArrowheads="1" noChangeShapeType="1" noTextEdit="1"/>
              </p:cNvSpPr>
              <p:nvPr/>
            </p:nvSpPr>
            <p:spPr>
              <a:xfrm>
                <a:off x="1097280" y="2286000"/>
                <a:ext cx="10143149" cy="646331"/>
              </a:xfrm>
              <a:prstGeom prst="rect">
                <a:avLst/>
              </a:prstGeom>
              <a:blipFill>
                <a:blip r:embed="rId3"/>
                <a:stretch>
                  <a:fillRect l="-481" t="-4717"/>
                </a:stretch>
              </a:blipFill>
            </p:spPr>
            <p:txBody>
              <a:bodyPr/>
              <a:lstStyle/>
              <a:p>
                <a:r>
                  <a:rPr lang="en-CA">
                    <a:noFill/>
                  </a:rPr>
                  <a:t> </a:t>
                </a:r>
              </a:p>
            </p:txBody>
          </p:sp>
        </mc:Fallback>
      </mc:AlternateContent>
      <p:sp>
        <p:nvSpPr>
          <p:cNvPr id="3" name="TextBox 2">
            <a:extLst>
              <a:ext uri="{FF2B5EF4-FFF2-40B4-BE49-F238E27FC236}">
                <a16:creationId xmlns:a16="http://schemas.microsoft.com/office/drawing/2014/main" id="{34690D1B-95B8-4315-9146-3D237CEEA28D}"/>
              </a:ext>
            </a:extLst>
          </p:cNvPr>
          <p:cNvSpPr txBox="1"/>
          <p:nvPr/>
        </p:nvSpPr>
        <p:spPr>
          <a:xfrm>
            <a:off x="1097280" y="1921851"/>
            <a:ext cx="3509935" cy="369332"/>
          </a:xfrm>
          <a:prstGeom prst="rect">
            <a:avLst/>
          </a:prstGeom>
          <a:noFill/>
        </p:spPr>
        <p:txBody>
          <a:bodyPr wrap="none" rtlCol="0">
            <a:spAutoFit/>
          </a:bodyPr>
          <a:lstStyle/>
          <a:p>
            <a:r>
              <a:rPr lang="en-CA" b="1" dirty="0"/>
              <a:t>Lecture 5, Activity #2: </a:t>
            </a:r>
            <a:r>
              <a:rPr lang="en-CA" dirty="0"/>
              <a:t>[TPS, 5 mins]</a:t>
            </a:r>
          </a:p>
        </p:txBody>
      </p:sp>
      <p:pic>
        <p:nvPicPr>
          <p:cNvPr id="6" name="Picture 5">
            <a:extLst>
              <a:ext uri="{FF2B5EF4-FFF2-40B4-BE49-F238E27FC236}">
                <a16:creationId xmlns:a16="http://schemas.microsoft.com/office/drawing/2014/main" id="{AE4F2D9C-F11F-4ACD-8CC9-252B68D15146}"/>
              </a:ext>
            </a:extLst>
          </p:cNvPr>
          <p:cNvPicPr>
            <a:picLocks noChangeAspect="1"/>
          </p:cNvPicPr>
          <p:nvPr/>
        </p:nvPicPr>
        <p:blipFill>
          <a:blip r:embed="rId4"/>
          <a:stretch>
            <a:fillRect/>
          </a:stretch>
        </p:blipFill>
        <p:spPr>
          <a:xfrm>
            <a:off x="1097280" y="2650500"/>
            <a:ext cx="7947991" cy="3577452"/>
          </a:xfrm>
          <a:prstGeom prst="rect">
            <a:avLst/>
          </a:prstGeom>
        </p:spPr>
      </p:pic>
      <p:sp>
        <p:nvSpPr>
          <p:cNvPr id="7" name="Rectangle 6">
            <a:extLst>
              <a:ext uri="{FF2B5EF4-FFF2-40B4-BE49-F238E27FC236}">
                <a16:creationId xmlns:a16="http://schemas.microsoft.com/office/drawing/2014/main" id="{7840EF59-00F0-42E8-B5B5-65CC95CEA454}"/>
              </a:ext>
            </a:extLst>
          </p:cNvPr>
          <p:cNvSpPr/>
          <p:nvPr/>
        </p:nvSpPr>
        <p:spPr>
          <a:xfrm>
            <a:off x="1097280" y="3355253"/>
            <a:ext cx="8025388" cy="1251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C429FC1A-784B-441C-B09E-C0C7E1231CA4}"/>
              </a:ext>
            </a:extLst>
          </p:cNvPr>
          <p:cNvSpPr/>
          <p:nvPr/>
        </p:nvSpPr>
        <p:spPr>
          <a:xfrm>
            <a:off x="1242391" y="4607168"/>
            <a:ext cx="8025388" cy="395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B90CE7F7-F129-488F-82E4-D3FABC77E877}"/>
              </a:ext>
            </a:extLst>
          </p:cNvPr>
          <p:cNvSpPr/>
          <p:nvPr/>
        </p:nvSpPr>
        <p:spPr>
          <a:xfrm>
            <a:off x="1207268" y="5134708"/>
            <a:ext cx="8025388" cy="10932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690EF88-B81E-4253-AE5F-2A684B1FEA48}"/>
                  </a:ext>
                </a:extLst>
              </p:cNvPr>
              <p:cNvSpPr txBox="1"/>
              <p:nvPr/>
            </p:nvSpPr>
            <p:spPr>
              <a:xfrm>
                <a:off x="9812654" y="3019306"/>
                <a:ext cx="2120265" cy="923330"/>
              </a:xfrm>
              <a:prstGeom prst="rect">
                <a:avLst/>
              </a:prstGeom>
              <a:noFill/>
            </p:spPr>
            <p:txBody>
              <a:bodyPr wrap="square" rtlCol="0">
                <a:spAutoFit/>
              </a:bodyPr>
              <a:lstStyle/>
              <a:p>
                <a:r>
                  <a:rPr lang="en-CA" dirty="0"/>
                  <a:t>Why is </a:t>
                </a:r>
                <a14:m>
                  <m:oMath xmlns:m="http://schemas.openxmlformats.org/officeDocument/2006/math">
                    <m:sSub>
                      <m:sSubPr>
                        <m:ctrlPr>
                          <a:rPr lang="en-CA" i="1" smtClean="0">
                            <a:latin typeface="Cambria Math" panose="02040503050406030204" pitchFamily="18" charset="0"/>
                          </a:rPr>
                        </m:ctrlPr>
                      </m:sSubPr>
                      <m:e>
                        <m:r>
                          <a:rPr lang="en-CA" b="0" i="1" smtClean="0">
                            <a:latin typeface="Cambria Math" panose="02040503050406030204" pitchFamily="18" charset="0"/>
                          </a:rPr>
                          <m:t>𝐸</m:t>
                        </m:r>
                      </m:e>
                      <m:sub>
                        <m:r>
                          <a:rPr lang="en-CA" b="0" i="1" smtClean="0">
                            <a:latin typeface="Cambria Math" panose="02040503050406030204" pitchFamily="18" charset="0"/>
                          </a:rPr>
                          <m:t>𝑛</m:t>
                        </m:r>
                      </m:sub>
                    </m:sSub>
                  </m:oMath>
                </a14:m>
                <a:r>
                  <a:rPr lang="en-CA" dirty="0"/>
                  <a:t> restricted to positive values, physically? </a:t>
                </a:r>
                <a:endParaRPr lang="en-US" dirty="0"/>
              </a:p>
            </p:txBody>
          </p:sp>
        </mc:Choice>
        <mc:Fallback>
          <p:sp>
            <p:nvSpPr>
              <p:cNvPr id="5" name="TextBox 4">
                <a:extLst>
                  <a:ext uri="{FF2B5EF4-FFF2-40B4-BE49-F238E27FC236}">
                    <a16:creationId xmlns:a16="http://schemas.microsoft.com/office/drawing/2014/main" id="{8690EF88-B81E-4253-AE5F-2A684B1FEA48}"/>
                  </a:ext>
                </a:extLst>
              </p:cNvPr>
              <p:cNvSpPr txBox="1">
                <a:spLocks noRot="1" noChangeAspect="1" noMove="1" noResize="1" noEditPoints="1" noAdjustHandles="1" noChangeArrowheads="1" noChangeShapeType="1" noTextEdit="1"/>
              </p:cNvSpPr>
              <p:nvPr/>
            </p:nvSpPr>
            <p:spPr>
              <a:xfrm>
                <a:off x="9812654" y="3019306"/>
                <a:ext cx="2120265" cy="923330"/>
              </a:xfrm>
              <a:prstGeom prst="rect">
                <a:avLst/>
              </a:prstGeom>
              <a:blipFill>
                <a:blip r:embed="rId5"/>
                <a:stretch>
                  <a:fillRect l="-2594" t="-3289" r="-1441" b="-9211"/>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81271E0F-0D5A-4F76-864B-AA14FC1B50B3}"/>
              </a:ext>
            </a:extLst>
          </p:cNvPr>
          <p:cNvSpPr txBox="1"/>
          <p:nvPr/>
        </p:nvSpPr>
        <p:spPr>
          <a:xfrm>
            <a:off x="9812654" y="4079765"/>
            <a:ext cx="2120265" cy="923330"/>
          </a:xfrm>
          <a:prstGeom prst="rect">
            <a:avLst/>
          </a:prstGeom>
          <a:noFill/>
        </p:spPr>
        <p:txBody>
          <a:bodyPr wrap="square" rtlCol="0">
            <a:spAutoFit/>
          </a:bodyPr>
          <a:lstStyle/>
          <a:p>
            <a:r>
              <a:rPr lang="en-CA" dirty="0"/>
              <a:t>Why did we not have to use the x=a boundary condition? </a:t>
            </a:r>
            <a:endParaRPr lang="en-US" dirty="0"/>
          </a:p>
        </p:txBody>
      </p:sp>
    </p:spTree>
    <p:extLst>
      <p:ext uri="{BB962C8B-B14F-4D97-AF65-F5344CB8AC3E}">
        <p14:creationId xmlns:p14="http://schemas.microsoft.com/office/powerpoint/2010/main" val="359725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5"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87B0F-DAD0-4D88-B25D-23487CBB9972}"/>
              </a:ext>
            </a:extLst>
          </p:cNvPr>
          <p:cNvSpPr>
            <a:spLocks noGrp="1"/>
          </p:cNvSpPr>
          <p:nvPr>
            <p:ph type="title"/>
          </p:nvPr>
        </p:nvSpPr>
        <p:spPr/>
        <p:txBody>
          <a:bodyPr>
            <a:normAutofit fontScale="90000"/>
          </a:bodyPr>
          <a:lstStyle/>
          <a:p>
            <a:r>
              <a:rPr lang="en-CA" dirty="0"/>
              <a:t>What do we now know about the solutions of the TISE for an infinite square well of width 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B177F6-760C-4A6F-8038-FF91DFAB3706}"/>
                  </a:ext>
                </a:extLst>
              </p:cNvPr>
              <p:cNvSpPr>
                <a:spLocks noGrp="1"/>
              </p:cNvSpPr>
              <p:nvPr>
                <p:ph idx="1"/>
              </p:nvPr>
            </p:nvSpPr>
            <p:spPr/>
            <p:txBody>
              <a:bodyPr/>
              <a:lstStyle/>
              <a:p>
                <a14:m>
                  <m:oMath xmlns:m="http://schemas.openxmlformats.org/officeDocument/2006/math">
                    <m:sSub>
                      <m:sSubPr>
                        <m:ctrlPr>
                          <a:rPr lang="en-CA" i="1" smtClean="0">
                            <a:latin typeface="Cambria Math" panose="02040503050406030204" pitchFamily="18" charset="0"/>
                          </a:rPr>
                        </m:ctrlPr>
                      </m:sSubPr>
                      <m:e>
                        <m:r>
                          <a:rPr lang="en-US" i="1">
                            <a:latin typeface="Cambria Math" panose="02040503050406030204" pitchFamily="18" charset="0"/>
                          </a:rPr>
                          <m:t>𝜓</m:t>
                        </m:r>
                      </m:e>
                      <m:sub>
                        <m:r>
                          <a:rPr lang="en-US" i="1">
                            <a:latin typeface="Cambria Math" panose="02040503050406030204" pitchFamily="18" charset="0"/>
                          </a:rPr>
                          <m:t>𝑛</m:t>
                        </m:r>
                      </m:sub>
                    </m:sSub>
                    <m:r>
                      <a:rPr lang="en-CA" b="0" i="1" smtClean="0">
                        <a:latin typeface="Cambria Math" panose="02040503050406030204" pitchFamily="18" charset="0"/>
                      </a:rPr>
                      <m:t>(</m:t>
                    </m:r>
                    <m:r>
                      <a:rPr lang="en-CA" b="0" i="1" smtClean="0">
                        <a:latin typeface="Cambria Math" panose="02040503050406030204" pitchFamily="18" charset="0"/>
                      </a:rPr>
                      <m:t>𝑥</m:t>
                    </m:r>
                    <m:r>
                      <a:rPr lang="en-CA" b="0" i="1" smtClean="0">
                        <a:latin typeface="Cambria Math" panose="02040503050406030204" pitchFamily="18" charset="0"/>
                      </a:rPr>
                      <m:t>)∝ </m:t>
                    </m:r>
                    <m:r>
                      <m:rPr>
                        <m:sty m:val="p"/>
                      </m:rPr>
                      <a:rPr lang="en-US">
                        <a:latin typeface="Cambria Math" panose="02040503050406030204" pitchFamily="18" charset="0"/>
                      </a:rPr>
                      <m:t>sin</m:t>
                    </m:r>
                    <m:r>
                      <a:rPr lang="en-US" i="1">
                        <a:latin typeface="Cambria Math" panose="02040503050406030204" pitchFamily="18" charset="0"/>
                      </a:rPr>
                      <m:t>(</m:t>
                    </m:r>
                    <m:f>
                      <m:fPr>
                        <m:ctrlPr>
                          <a:rPr lang="en-CA" i="1">
                            <a:latin typeface="Cambria Math" panose="02040503050406030204" pitchFamily="18" charset="0"/>
                          </a:rPr>
                        </m:ctrlPr>
                      </m:fPr>
                      <m:num>
                        <m:r>
                          <a:rPr lang="en-US" i="1">
                            <a:latin typeface="Cambria Math" panose="02040503050406030204" pitchFamily="18" charset="0"/>
                          </a:rPr>
                          <m:t>𝑛</m:t>
                        </m:r>
                        <m:r>
                          <a:rPr lang="en-US" i="1">
                            <a:latin typeface="Cambria Math" panose="02040503050406030204" pitchFamily="18" charset="0"/>
                          </a:rPr>
                          <m:t>𝜋</m:t>
                        </m:r>
                      </m:num>
                      <m:den>
                        <m:r>
                          <a:rPr lang="en-US" i="1">
                            <a:latin typeface="Cambria Math" panose="02040503050406030204" pitchFamily="18" charset="0"/>
                          </a:rPr>
                          <m:t>𝑎</m:t>
                        </m:r>
                      </m:den>
                    </m:f>
                    <m:r>
                      <a:rPr lang="en-US" i="1">
                        <a:latin typeface="Cambria Math" panose="02040503050406030204" pitchFamily="18" charset="0"/>
                      </a:rPr>
                      <m:t>𝑥</m:t>
                    </m:r>
                    <m:r>
                      <a:rPr lang="en-US" i="1">
                        <a:latin typeface="Cambria Math" panose="02040503050406030204" pitchFamily="18" charset="0"/>
                      </a:rPr>
                      <m:t>)</m:t>
                    </m:r>
                  </m:oMath>
                </a14:m>
                <a:r>
                  <a:rPr lang="en-CA" dirty="0"/>
                  <a:t> since (A=-B), and the associated values of </a:t>
                </a:r>
                <a14:m>
                  <m:oMath xmlns:m="http://schemas.openxmlformats.org/officeDocument/2006/math">
                    <m:sSub>
                      <m:sSubPr>
                        <m:ctrlPr>
                          <a:rPr lang="en-CA" i="1" smtClean="0">
                            <a:latin typeface="Cambria Math" panose="02040503050406030204" pitchFamily="18" charset="0"/>
                          </a:rPr>
                        </m:ctrlPr>
                      </m:sSubPr>
                      <m:e>
                        <m:r>
                          <a:rPr lang="en-CA" b="0" i="1" smtClean="0">
                            <a:latin typeface="Cambria Math" panose="02040503050406030204" pitchFamily="18" charset="0"/>
                          </a:rPr>
                          <m:t>𝐸</m:t>
                        </m:r>
                      </m:e>
                      <m:sub>
                        <m:r>
                          <a:rPr lang="en-CA" b="0" i="1" smtClean="0">
                            <a:latin typeface="Cambria Math" panose="02040503050406030204" pitchFamily="18" charset="0"/>
                          </a:rPr>
                          <m:t>𝑛</m:t>
                        </m:r>
                      </m:sub>
                    </m:sSub>
                  </m:oMath>
                </a14:m>
                <a:r>
                  <a:rPr lang="en-CA" dirty="0"/>
                  <a:t> are </a:t>
                </a:r>
                <a14:m>
                  <m:oMath xmlns:m="http://schemas.openxmlformats.org/officeDocument/2006/math">
                    <m:sSub>
                      <m:sSubPr>
                        <m:ctrlPr>
                          <a:rPr lang="en-CA" i="1" smtClean="0">
                            <a:latin typeface="Cambria Math" panose="02040503050406030204" pitchFamily="18" charset="0"/>
                          </a:rPr>
                        </m:ctrlPr>
                      </m:sSubPr>
                      <m:e>
                        <m:r>
                          <a:rPr lang="en-CA" b="0" i="1" smtClean="0">
                            <a:latin typeface="Cambria Math" panose="02040503050406030204" pitchFamily="18" charset="0"/>
                          </a:rPr>
                          <m:t>𝐸</m:t>
                        </m:r>
                      </m:e>
                      <m:sub>
                        <m:r>
                          <a:rPr lang="en-CA" b="0" i="1" smtClean="0">
                            <a:latin typeface="Cambria Math" panose="02040503050406030204" pitchFamily="18" charset="0"/>
                          </a:rPr>
                          <m:t>𝑛</m:t>
                        </m:r>
                      </m:sub>
                    </m:sSub>
                    <m:r>
                      <a:rPr lang="en-CA" b="0" i="1" smtClean="0">
                        <a:latin typeface="Cambria Math" panose="02040503050406030204" pitchFamily="18" charset="0"/>
                      </a:rPr>
                      <m:t>=</m:t>
                    </m:r>
                    <m:f>
                      <m:fPr>
                        <m:ctrlPr>
                          <a:rPr lang="en-CA" b="0" i="1" smtClean="0">
                            <a:latin typeface="Cambria Math" panose="02040503050406030204" pitchFamily="18" charset="0"/>
                          </a:rPr>
                        </m:ctrlPr>
                      </m:fPr>
                      <m:num>
                        <m:sSup>
                          <m:sSupPr>
                            <m:ctrlPr>
                              <a:rPr lang="en-CA" b="0" i="1" smtClean="0">
                                <a:latin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ℏ</m:t>
                            </m:r>
                          </m:e>
                          <m:sup>
                            <m:r>
                              <a:rPr lang="en-CA" b="0" i="1" smtClean="0">
                                <a:latin typeface="Cambria Math" panose="02040503050406030204" pitchFamily="18" charset="0"/>
                              </a:rPr>
                              <m:t>2</m:t>
                            </m:r>
                          </m:sup>
                        </m:sSup>
                      </m:num>
                      <m:den>
                        <m:r>
                          <a:rPr lang="en-CA" b="0" i="1" smtClean="0">
                            <a:latin typeface="Cambria Math" panose="02040503050406030204" pitchFamily="18" charset="0"/>
                          </a:rPr>
                          <m:t>2</m:t>
                        </m:r>
                        <m:r>
                          <a:rPr lang="en-CA" b="0" i="1" smtClean="0">
                            <a:latin typeface="Cambria Math" panose="02040503050406030204" pitchFamily="18" charset="0"/>
                          </a:rPr>
                          <m:t>𝑚</m:t>
                        </m:r>
                      </m:den>
                    </m:f>
                    <m:sSup>
                      <m:sSupPr>
                        <m:ctrlPr>
                          <a:rPr lang="en-CA" b="0" i="1" smtClean="0">
                            <a:latin typeface="Cambria Math" panose="02040503050406030204" pitchFamily="18" charset="0"/>
                          </a:rPr>
                        </m:ctrlPr>
                      </m:sSupPr>
                      <m:e>
                        <m:r>
                          <a:rPr lang="en-CA" b="0" i="1" smtClean="0">
                            <a:latin typeface="Cambria Math" panose="02040503050406030204" pitchFamily="18" charset="0"/>
                          </a:rPr>
                          <m:t>(</m:t>
                        </m:r>
                        <m:f>
                          <m:fPr>
                            <m:ctrlPr>
                              <a:rPr lang="en-CA" b="0" i="1" smtClean="0">
                                <a:latin typeface="Cambria Math" panose="02040503050406030204" pitchFamily="18" charset="0"/>
                              </a:rPr>
                            </m:ctrlPr>
                          </m:fPr>
                          <m:num>
                            <m:r>
                              <a:rPr lang="en-CA" b="0" i="1" smtClean="0">
                                <a:latin typeface="Cambria Math" panose="02040503050406030204" pitchFamily="18" charset="0"/>
                              </a:rPr>
                              <m:t>𝑛</m:t>
                            </m:r>
                            <m:r>
                              <a:rPr lang="en-CA" b="0" i="1" smtClean="0">
                                <a:latin typeface="Cambria Math" panose="02040503050406030204" pitchFamily="18" charset="0"/>
                                <a:ea typeface="Cambria Math" panose="02040503050406030204" pitchFamily="18" charset="0"/>
                              </a:rPr>
                              <m:t>𝜋</m:t>
                            </m:r>
                          </m:num>
                          <m:den>
                            <m:r>
                              <a:rPr lang="en-CA" b="0" i="1" smtClean="0">
                                <a:latin typeface="Cambria Math" panose="02040503050406030204" pitchFamily="18" charset="0"/>
                              </a:rPr>
                              <m:t>𝑎</m:t>
                            </m:r>
                          </m:den>
                        </m:f>
                        <m:r>
                          <a:rPr lang="en-CA" b="0" i="1" smtClean="0">
                            <a:latin typeface="Cambria Math" panose="02040503050406030204" pitchFamily="18" charset="0"/>
                          </a:rPr>
                          <m:t>)</m:t>
                        </m:r>
                      </m:e>
                      <m:sup>
                        <m:r>
                          <a:rPr lang="en-CA" b="0" i="1" smtClean="0">
                            <a:latin typeface="Cambria Math" panose="02040503050406030204" pitchFamily="18" charset="0"/>
                          </a:rPr>
                          <m:t>2</m:t>
                        </m:r>
                      </m:sup>
                    </m:sSup>
                  </m:oMath>
                </a14:m>
                <a:r>
                  <a:rPr lang="en-CA" dirty="0"/>
                  <a:t>, </a:t>
                </a:r>
                <a14:m>
                  <m:oMath xmlns:m="http://schemas.openxmlformats.org/officeDocument/2006/math">
                    <m:r>
                      <a:rPr lang="en-CA" i="1">
                        <a:latin typeface="Cambria Math" panose="02040503050406030204" pitchFamily="18" charset="0"/>
                      </a:rPr>
                      <m:t>𝑛</m:t>
                    </m:r>
                  </m:oMath>
                </a14:m>
                <a:r>
                  <a:rPr lang="en-CA" dirty="0"/>
                  <a:t>=</a:t>
                </a:r>
                <a:r>
                  <a:rPr lang="en-CA" i="1" dirty="0"/>
                  <a:t>1,2</a:t>
                </a:r>
                <a:r>
                  <a:rPr lang="en-CA" dirty="0"/>
                  <a:t>,…  There are no other allowed values of </a:t>
                </a:r>
                <a14:m>
                  <m:oMath xmlns:m="http://schemas.openxmlformats.org/officeDocument/2006/math">
                    <m:r>
                      <a:rPr lang="en-CA" b="0" i="1" smtClean="0">
                        <a:latin typeface="Cambria Math" panose="02040503050406030204" pitchFamily="18" charset="0"/>
                      </a:rPr>
                      <m:t>𝐸</m:t>
                    </m:r>
                    <m:r>
                      <a:rPr lang="en-CA" b="0" i="1" smtClean="0">
                        <a:latin typeface="Cambria Math" panose="02040503050406030204" pitchFamily="18" charset="0"/>
                      </a:rPr>
                      <m:t>!</m:t>
                    </m:r>
                  </m:oMath>
                </a14:m>
                <a:endParaRPr lang="en-CA" dirty="0"/>
              </a:p>
              <a:p>
                <a:r>
                  <a:rPr lang="en-CA" dirty="0"/>
                  <a:t>Next?</a:t>
                </a:r>
              </a:p>
            </p:txBody>
          </p:sp>
        </mc:Choice>
        <mc:Fallback>
          <p:sp>
            <p:nvSpPr>
              <p:cNvPr id="3" name="Content Placeholder 2">
                <a:extLst>
                  <a:ext uri="{FF2B5EF4-FFF2-40B4-BE49-F238E27FC236}">
                    <a16:creationId xmlns:a16="http://schemas.microsoft.com/office/drawing/2014/main" id="{06B177F6-760C-4A6F-8038-FF91DFAB3706}"/>
                  </a:ext>
                </a:extLst>
              </p:cNvPr>
              <p:cNvSpPr>
                <a:spLocks noGrp="1" noRot="1" noChangeAspect="1" noMove="1" noResize="1" noEditPoints="1" noAdjustHandles="1" noChangeArrowheads="1" noChangeShapeType="1" noTextEdit="1"/>
              </p:cNvSpPr>
              <p:nvPr>
                <p:ph idx="1"/>
              </p:nvPr>
            </p:nvSpPr>
            <p:spPr>
              <a:blipFill>
                <a:blip r:embed="rId2"/>
                <a:stretch>
                  <a:fillRect l="-606"/>
                </a:stretch>
              </a:blipFill>
            </p:spPr>
            <p:txBody>
              <a:bodyPr/>
              <a:lstStyle/>
              <a:p>
                <a:r>
                  <a:rPr lang="en-US">
                    <a:noFill/>
                  </a:rPr>
                  <a:t> </a:t>
                </a:r>
              </a:p>
            </p:txBody>
          </p:sp>
        </mc:Fallback>
      </mc:AlternateContent>
    </p:spTree>
    <p:extLst>
      <p:ext uri="{BB962C8B-B14F-4D97-AF65-F5344CB8AC3E}">
        <p14:creationId xmlns:p14="http://schemas.microsoft.com/office/powerpoint/2010/main" val="2035223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595" y="197226"/>
            <a:ext cx="10058400" cy="1450757"/>
          </a:xfrm>
        </p:spPr>
        <p:txBody>
          <a:bodyPr/>
          <a:lstStyle/>
          <a:p>
            <a:r>
              <a:rPr lang="en-CA" dirty="0"/>
              <a:t>Orthogonal and Orthonormal Functions</a:t>
            </a:r>
            <a:endParaRPr lang="en-CA" b="1" i="1" dirty="0">
              <a:solidFill>
                <a:srgbClr val="FF0000"/>
              </a:solidFill>
            </a:endParaRPr>
          </a:p>
        </p:txBody>
      </p:sp>
      <p:sp>
        <p:nvSpPr>
          <p:cNvPr id="4" name="Rectangle 3">
            <a:extLst>
              <a:ext uri="{FF2B5EF4-FFF2-40B4-BE49-F238E27FC236}">
                <a16:creationId xmlns:a16="http://schemas.microsoft.com/office/drawing/2014/main" id="{5650C972-0BFF-47B1-A041-B20045A3E3EE}"/>
              </a:ext>
            </a:extLst>
          </p:cNvPr>
          <p:cNvSpPr/>
          <p:nvPr/>
        </p:nvSpPr>
        <p:spPr>
          <a:xfrm>
            <a:off x="973949" y="2854517"/>
            <a:ext cx="10033085" cy="646331"/>
          </a:xfrm>
          <a:prstGeom prst="rect">
            <a:avLst/>
          </a:prstGeom>
        </p:spPr>
        <p:txBody>
          <a:bodyPr wrap="square">
            <a:spAutoFit/>
          </a:bodyPr>
          <a:lstStyle/>
          <a:p>
            <a:r>
              <a:rPr lang="en-US" dirty="0"/>
              <a:t>What does it mean for two functions to be “orthogonal”? Write a defining equation.  What is the difference between orthogonal and orthonormal?</a:t>
            </a:r>
            <a:r>
              <a:rPr lang="en-CA" dirty="0"/>
              <a:t> </a:t>
            </a:r>
          </a:p>
        </p:txBody>
      </p:sp>
      <p:sp>
        <p:nvSpPr>
          <p:cNvPr id="5" name="Rectangle 4">
            <a:extLst>
              <a:ext uri="{FF2B5EF4-FFF2-40B4-BE49-F238E27FC236}">
                <a16:creationId xmlns:a16="http://schemas.microsoft.com/office/drawing/2014/main" id="{86EC5992-F1C3-48C0-81F9-833DF15934FF}"/>
              </a:ext>
            </a:extLst>
          </p:cNvPr>
          <p:cNvSpPr/>
          <p:nvPr/>
        </p:nvSpPr>
        <p:spPr>
          <a:xfrm>
            <a:off x="1079457" y="4668885"/>
            <a:ext cx="10033085" cy="369332"/>
          </a:xfrm>
          <a:prstGeom prst="rect">
            <a:avLst/>
          </a:prstGeom>
        </p:spPr>
        <p:txBody>
          <a:bodyPr wrap="square">
            <a:spAutoFit/>
          </a:bodyPr>
          <a:lstStyle/>
          <a:p>
            <a:r>
              <a:rPr lang="en-US" dirty="0"/>
              <a:t>What does it mean for a set of functions to be “complete”?  Use equations and provide an explanation?</a:t>
            </a:r>
            <a:r>
              <a:rPr lang="en-CA" dirty="0"/>
              <a:t> </a:t>
            </a:r>
          </a:p>
        </p:txBody>
      </p:sp>
      <p:pic>
        <p:nvPicPr>
          <p:cNvPr id="6" name="Picture 5" descr="A close up of text on a whiteboard&#10;&#10;Description generated with high confidence">
            <a:extLst>
              <a:ext uri="{FF2B5EF4-FFF2-40B4-BE49-F238E27FC236}">
                <a16:creationId xmlns:a16="http://schemas.microsoft.com/office/drawing/2014/main" id="{322CFF98-F1B4-43A1-AC87-F9F7FBE4B9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788" y="3738128"/>
            <a:ext cx="4488743" cy="791151"/>
          </a:xfrm>
          <a:prstGeom prst="rect">
            <a:avLst/>
          </a:prstGeom>
        </p:spPr>
      </p:pic>
      <p:pic>
        <p:nvPicPr>
          <p:cNvPr id="8" name="Picture 7" descr="A close up of text on a whiteboard&#10;&#10;Description generated with high confidence">
            <a:extLst>
              <a:ext uri="{FF2B5EF4-FFF2-40B4-BE49-F238E27FC236}">
                <a16:creationId xmlns:a16="http://schemas.microsoft.com/office/drawing/2014/main" id="{BCBF5232-D172-4FEA-BE47-C4D378B3D56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20855" y="3640454"/>
            <a:ext cx="3111414" cy="958627"/>
          </a:xfrm>
          <a:prstGeom prst="rect">
            <a:avLst/>
          </a:prstGeom>
        </p:spPr>
      </p:pic>
      <p:pic>
        <p:nvPicPr>
          <p:cNvPr id="10" name="Picture 9">
            <a:extLst>
              <a:ext uri="{FF2B5EF4-FFF2-40B4-BE49-F238E27FC236}">
                <a16:creationId xmlns:a16="http://schemas.microsoft.com/office/drawing/2014/main" id="{2E7FA51F-5982-4569-88AA-2E4756DE112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20776" y="5387349"/>
            <a:ext cx="4057314" cy="820195"/>
          </a:xfrm>
          <a:prstGeom prst="rect">
            <a:avLst/>
          </a:prstGeom>
        </p:spPr>
      </p:pic>
      <p:sp>
        <p:nvSpPr>
          <p:cNvPr id="3" name="TextBox 2">
            <a:extLst>
              <a:ext uri="{FF2B5EF4-FFF2-40B4-BE49-F238E27FC236}">
                <a16:creationId xmlns:a16="http://schemas.microsoft.com/office/drawing/2014/main" id="{2AC69046-101F-4761-B78B-A488DC0DEAC1}"/>
              </a:ext>
            </a:extLst>
          </p:cNvPr>
          <p:cNvSpPr txBox="1"/>
          <p:nvPr/>
        </p:nvSpPr>
        <p:spPr>
          <a:xfrm>
            <a:off x="1097280" y="1921851"/>
            <a:ext cx="3923510" cy="369332"/>
          </a:xfrm>
          <a:prstGeom prst="rect">
            <a:avLst/>
          </a:prstGeom>
          <a:noFill/>
        </p:spPr>
        <p:txBody>
          <a:bodyPr wrap="none" rtlCol="0">
            <a:spAutoFit/>
          </a:bodyPr>
          <a:lstStyle/>
          <a:p>
            <a:r>
              <a:rPr lang="en-CA" b="1" dirty="0"/>
              <a:t>Lecture 5, Activity #3: </a:t>
            </a:r>
            <a:r>
              <a:rPr lang="en-CA" dirty="0"/>
              <a:t>[Class discussion]</a:t>
            </a:r>
          </a:p>
        </p:txBody>
      </p:sp>
      <p:sp>
        <p:nvSpPr>
          <p:cNvPr id="7" name="Rectangle 6">
            <a:extLst>
              <a:ext uri="{FF2B5EF4-FFF2-40B4-BE49-F238E27FC236}">
                <a16:creationId xmlns:a16="http://schemas.microsoft.com/office/drawing/2014/main" id="{3E954577-FADD-4DF5-8772-41A999D91F8A}"/>
              </a:ext>
            </a:extLst>
          </p:cNvPr>
          <p:cNvSpPr/>
          <p:nvPr/>
        </p:nvSpPr>
        <p:spPr>
          <a:xfrm>
            <a:off x="5463442" y="5321299"/>
            <a:ext cx="3059723" cy="8849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3" name="Group 12">
            <a:extLst>
              <a:ext uri="{FF2B5EF4-FFF2-40B4-BE49-F238E27FC236}">
                <a16:creationId xmlns:a16="http://schemas.microsoft.com/office/drawing/2014/main" id="{22605A45-DA9C-4A4B-B8B8-C1669BFDAF71}"/>
              </a:ext>
            </a:extLst>
          </p:cNvPr>
          <p:cNvGrpSpPr/>
          <p:nvPr/>
        </p:nvGrpSpPr>
        <p:grpSpPr>
          <a:xfrm>
            <a:off x="5886449" y="1994821"/>
            <a:ext cx="4680585" cy="720090"/>
            <a:chOff x="5886450" y="1994821"/>
            <a:chExt cx="4588558" cy="720090"/>
          </a:xfrm>
        </p:grpSpPr>
        <p:pic>
          <p:nvPicPr>
            <p:cNvPr id="11" name="Picture 10">
              <a:extLst>
                <a:ext uri="{FF2B5EF4-FFF2-40B4-BE49-F238E27FC236}">
                  <a16:creationId xmlns:a16="http://schemas.microsoft.com/office/drawing/2014/main" id="{D92A6979-CA1C-42B0-A418-05103EE86B58}"/>
                </a:ext>
              </a:extLst>
            </p:cNvPr>
            <p:cNvPicPr>
              <a:picLocks noChangeAspect="1"/>
            </p:cNvPicPr>
            <p:nvPr/>
          </p:nvPicPr>
          <p:blipFill>
            <a:blip r:embed="rId6"/>
            <a:stretch>
              <a:fillRect/>
            </a:stretch>
          </p:blipFill>
          <p:spPr>
            <a:xfrm>
              <a:off x="8429038" y="1994821"/>
              <a:ext cx="2045970" cy="720090"/>
            </a:xfrm>
            <a:prstGeom prst="rect">
              <a:avLst/>
            </a:prstGeom>
          </p:spPr>
        </p:pic>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61AFBDF9-410C-4C0E-95EF-3F7907B3CEDB}"/>
                    </a:ext>
                  </a:extLst>
                </p:cNvPr>
                <p:cNvSpPr txBox="1"/>
                <p:nvPr/>
              </p:nvSpPr>
              <p:spPr>
                <a:xfrm>
                  <a:off x="5886450" y="2026651"/>
                  <a:ext cx="2542588" cy="646331"/>
                </a:xfrm>
                <a:prstGeom prst="rect">
                  <a:avLst/>
                </a:prstGeom>
                <a:noFill/>
              </p:spPr>
              <p:txBody>
                <a:bodyPr wrap="square" rtlCol="0">
                  <a:spAutoFit/>
                </a:bodyPr>
                <a:lstStyle/>
                <a:p>
                  <a:r>
                    <a:rPr lang="en-CA" dirty="0"/>
                    <a:t>Recall key step in recipe is to find the {</a:t>
                  </a:r>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𝑐</m:t>
                          </m:r>
                        </m:e>
                        <m:sub>
                          <m:r>
                            <a:rPr lang="en-CA" b="0" i="1" smtClean="0">
                              <a:latin typeface="Cambria Math" panose="02040503050406030204" pitchFamily="18" charset="0"/>
                            </a:rPr>
                            <m:t>𝑛</m:t>
                          </m:r>
                        </m:sub>
                      </m:sSub>
                    </m:oMath>
                  </a14:m>
                  <a:r>
                    <a:rPr lang="en-CA" dirty="0"/>
                    <a:t>} in:</a:t>
                  </a:r>
                  <a:endParaRPr lang="en-US" dirty="0"/>
                </a:p>
              </p:txBody>
            </p:sp>
          </mc:Choice>
          <mc:Fallback>
            <p:sp>
              <p:nvSpPr>
                <p:cNvPr id="12" name="TextBox 11">
                  <a:extLst>
                    <a:ext uri="{FF2B5EF4-FFF2-40B4-BE49-F238E27FC236}">
                      <a16:creationId xmlns:a16="http://schemas.microsoft.com/office/drawing/2014/main" id="{61AFBDF9-410C-4C0E-95EF-3F7907B3CEDB}"/>
                    </a:ext>
                  </a:extLst>
                </p:cNvPr>
                <p:cNvSpPr txBox="1">
                  <a:spLocks noRot="1" noChangeAspect="1" noMove="1" noResize="1" noEditPoints="1" noAdjustHandles="1" noChangeArrowheads="1" noChangeShapeType="1" noTextEdit="1"/>
                </p:cNvSpPr>
                <p:nvPr/>
              </p:nvSpPr>
              <p:spPr>
                <a:xfrm>
                  <a:off x="5886450" y="2026651"/>
                  <a:ext cx="2542588" cy="646331"/>
                </a:xfrm>
                <a:prstGeom prst="rect">
                  <a:avLst/>
                </a:prstGeom>
                <a:blipFill>
                  <a:blip r:embed="rId7"/>
                  <a:stretch>
                    <a:fillRect l="-2118" t="-4717" r="-3765" b="-14151"/>
                  </a:stretch>
                </a:blipFill>
              </p:spPr>
              <p:txBody>
                <a:bodyPr/>
                <a:lstStyle/>
                <a:p>
                  <a:r>
                    <a:rPr lang="en-US">
                      <a:noFill/>
                    </a:rPr>
                    <a:t> </a:t>
                  </a:r>
                </a:p>
              </p:txBody>
            </p:sp>
          </mc:Fallback>
        </mc:AlternateContent>
      </p:grpSp>
    </p:spTree>
    <p:extLst>
      <p:ext uri="{BB962C8B-B14F-4D97-AF65-F5344CB8AC3E}">
        <p14:creationId xmlns:p14="http://schemas.microsoft.com/office/powerpoint/2010/main" val="16020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79483"/>
            <a:ext cx="10058400" cy="1450757"/>
          </a:xfrm>
        </p:spPr>
        <p:txBody>
          <a:bodyPr/>
          <a:lstStyle/>
          <a:p>
            <a:r>
              <a:rPr lang="en-CA" dirty="0"/>
              <a:t>Orthogonal and Orthonormal Functions</a:t>
            </a:r>
            <a:endParaRPr lang="en-CA" b="1" i="1" dirty="0">
              <a:solidFill>
                <a:srgbClr val="FF0000"/>
              </a:solidFill>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5650C972-0BFF-47B1-A041-B20045A3E3EE}"/>
                  </a:ext>
                </a:extLst>
              </p:cNvPr>
              <p:cNvSpPr/>
              <p:nvPr/>
            </p:nvSpPr>
            <p:spPr>
              <a:xfrm>
                <a:off x="1122595" y="2511398"/>
                <a:ext cx="10033085" cy="656013"/>
              </a:xfrm>
              <a:prstGeom prst="rect">
                <a:avLst/>
              </a:prstGeom>
            </p:spPr>
            <p:txBody>
              <a:bodyPr wrap="square">
                <a:spAutoFit/>
              </a:bodyPr>
              <a:lstStyle/>
              <a:p>
                <a:r>
                  <a:rPr lang="en-US" dirty="0"/>
                  <a:t>Show that the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rPr>
                          <m:t>𝜓</m:t>
                        </m:r>
                      </m:e>
                      <m:sub>
                        <m:r>
                          <a:rPr lang="en-US" i="1">
                            <a:latin typeface="Cambria Math" panose="02040503050406030204" pitchFamily="18" charset="0"/>
                          </a:rPr>
                          <m:t>𝑛</m:t>
                        </m:r>
                      </m:sub>
                    </m:sSub>
                    <m:r>
                      <a:rPr lang="en-CA" b="0" i="1" smtClean="0">
                        <a:latin typeface="Cambria Math" panose="02040503050406030204" pitchFamily="18" charset="0"/>
                      </a:rPr>
                      <m:t>(</m:t>
                    </m:r>
                    <m:r>
                      <a:rPr lang="en-CA" b="0" i="1" smtClean="0">
                        <a:latin typeface="Cambria Math" panose="02040503050406030204" pitchFamily="18" charset="0"/>
                      </a:rPr>
                      <m:t>𝑥</m:t>
                    </m:r>
                    <m:r>
                      <a:rPr lang="en-CA" b="0" i="1" smtClean="0">
                        <a:latin typeface="Cambria Math" panose="02040503050406030204" pitchFamily="18" charset="0"/>
                      </a:rPr>
                      <m:t>)=</m:t>
                    </m:r>
                    <m:rad>
                      <m:radPr>
                        <m:degHide m:val="on"/>
                        <m:ctrlPr>
                          <a:rPr lang="en-CA" i="1">
                            <a:latin typeface="Cambria Math" panose="02040503050406030204" pitchFamily="18" charset="0"/>
                          </a:rPr>
                        </m:ctrlPr>
                      </m:radPr>
                      <m:deg/>
                      <m:e>
                        <m:f>
                          <m:fPr>
                            <m:ctrlPr>
                              <a:rPr lang="en-CA"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𝑎</m:t>
                            </m:r>
                          </m:den>
                        </m:f>
                      </m:e>
                    </m:rad>
                    <m:r>
                      <a:rPr lang="en-US" i="1">
                        <a:latin typeface="Cambria Math" panose="02040503050406030204" pitchFamily="18" charset="0"/>
                      </a:rPr>
                      <m:t> </m:t>
                    </m:r>
                    <m:r>
                      <m:rPr>
                        <m:sty m:val="p"/>
                      </m:rPr>
                      <a:rPr lang="en-US">
                        <a:latin typeface="Cambria Math" panose="02040503050406030204" pitchFamily="18" charset="0"/>
                      </a:rPr>
                      <m:t>sin</m:t>
                    </m:r>
                    <m:r>
                      <a:rPr lang="en-US" i="1">
                        <a:latin typeface="Cambria Math" panose="02040503050406030204" pitchFamily="18" charset="0"/>
                      </a:rPr>
                      <m:t>(</m:t>
                    </m:r>
                    <m:f>
                      <m:fPr>
                        <m:ctrlPr>
                          <a:rPr lang="en-CA" i="1">
                            <a:latin typeface="Cambria Math" panose="02040503050406030204" pitchFamily="18" charset="0"/>
                          </a:rPr>
                        </m:ctrlPr>
                      </m:fPr>
                      <m:num>
                        <m:r>
                          <a:rPr lang="en-US" i="1">
                            <a:latin typeface="Cambria Math" panose="02040503050406030204" pitchFamily="18" charset="0"/>
                          </a:rPr>
                          <m:t>𝑛</m:t>
                        </m:r>
                        <m:r>
                          <a:rPr lang="en-US" i="1">
                            <a:latin typeface="Cambria Math" panose="02040503050406030204" pitchFamily="18" charset="0"/>
                          </a:rPr>
                          <m:t>𝜋</m:t>
                        </m:r>
                      </m:num>
                      <m:den>
                        <m:r>
                          <a:rPr lang="en-US" i="1">
                            <a:latin typeface="Cambria Math" panose="02040503050406030204" pitchFamily="18" charset="0"/>
                          </a:rPr>
                          <m:t>𝑎</m:t>
                        </m:r>
                      </m:den>
                    </m:f>
                    <m:r>
                      <a:rPr lang="en-US" i="1">
                        <a:latin typeface="Cambria Math" panose="02040503050406030204" pitchFamily="18" charset="0"/>
                      </a:rPr>
                      <m:t>𝑥</m:t>
                    </m:r>
                    <m:r>
                      <a:rPr lang="en-US" i="1">
                        <a:latin typeface="Cambria Math" panose="02040503050406030204" pitchFamily="18" charset="0"/>
                      </a:rPr>
                      <m:t>) </m:t>
                    </m:r>
                  </m:oMath>
                </a14:m>
                <a:r>
                  <a:rPr lang="en-US" dirty="0"/>
                  <a:t>are orthonormal.</a:t>
                </a:r>
                <a:r>
                  <a:rPr lang="en-CA" dirty="0"/>
                  <a:t> </a:t>
                </a:r>
              </a:p>
            </p:txBody>
          </p:sp>
        </mc:Choice>
        <mc:Fallback xmlns="">
          <p:sp>
            <p:nvSpPr>
              <p:cNvPr id="4" name="Rectangle 3">
                <a:extLst>
                  <a:ext uri="{FF2B5EF4-FFF2-40B4-BE49-F238E27FC236}">
                    <a16:creationId xmlns:a16="http://schemas.microsoft.com/office/drawing/2014/main" id="{5650C972-0BFF-47B1-A041-B20045A3E3EE}"/>
                  </a:ext>
                </a:extLst>
              </p:cNvPr>
              <p:cNvSpPr>
                <a:spLocks noRot="1" noChangeAspect="1" noMove="1" noResize="1" noEditPoints="1" noAdjustHandles="1" noChangeArrowheads="1" noChangeShapeType="1" noTextEdit="1"/>
              </p:cNvSpPr>
              <p:nvPr/>
            </p:nvSpPr>
            <p:spPr>
              <a:xfrm>
                <a:off x="1122595" y="2511398"/>
                <a:ext cx="10033085" cy="656013"/>
              </a:xfrm>
              <a:prstGeom prst="rect">
                <a:avLst/>
              </a:prstGeom>
              <a:blipFill>
                <a:blip r:embed="rId3"/>
                <a:stretch>
                  <a:fillRect l="-486"/>
                </a:stretch>
              </a:blipFill>
            </p:spPr>
            <p:txBody>
              <a:bodyPr/>
              <a:lstStyle/>
              <a:p>
                <a:r>
                  <a:rPr lang="en-CA">
                    <a:noFill/>
                  </a:rPr>
                  <a:t> </a:t>
                </a:r>
              </a:p>
            </p:txBody>
          </p:sp>
        </mc:Fallback>
      </mc:AlternateContent>
      <p:sp>
        <p:nvSpPr>
          <p:cNvPr id="3" name="TextBox 2">
            <a:extLst>
              <a:ext uri="{FF2B5EF4-FFF2-40B4-BE49-F238E27FC236}">
                <a16:creationId xmlns:a16="http://schemas.microsoft.com/office/drawing/2014/main" id="{18E9E207-322B-4C49-B27E-01B63754304A}"/>
              </a:ext>
            </a:extLst>
          </p:cNvPr>
          <p:cNvSpPr txBox="1"/>
          <p:nvPr/>
        </p:nvSpPr>
        <p:spPr>
          <a:xfrm>
            <a:off x="1097280" y="1921851"/>
            <a:ext cx="3846566" cy="369332"/>
          </a:xfrm>
          <a:prstGeom prst="rect">
            <a:avLst/>
          </a:prstGeom>
          <a:noFill/>
        </p:spPr>
        <p:txBody>
          <a:bodyPr wrap="none" rtlCol="0">
            <a:spAutoFit/>
          </a:bodyPr>
          <a:lstStyle/>
          <a:p>
            <a:r>
              <a:rPr lang="en-CA" b="1" dirty="0"/>
              <a:t>Lecture 5, Activity #4: </a:t>
            </a:r>
            <a:r>
              <a:rPr lang="en-CA" dirty="0"/>
              <a:t>[TPS 5 mins + …]</a:t>
            </a:r>
          </a:p>
        </p:txBody>
      </p:sp>
      <mc:AlternateContent xmlns:mc="http://schemas.openxmlformats.org/markup-compatibility/2006" xmlns:p14="http://schemas.microsoft.com/office/powerpoint/2010/main">
        <mc:Choice Requires="p14">
          <p:contentPart p14:bwMode="auto" r:id="rId4">
            <p14:nvContentPartPr>
              <p14:cNvPr id="79" name="Ink 78">
                <a:extLst>
                  <a:ext uri="{FF2B5EF4-FFF2-40B4-BE49-F238E27FC236}">
                    <a16:creationId xmlns:a16="http://schemas.microsoft.com/office/drawing/2014/main" id="{1092C524-1C3A-4783-BA49-209291FD7907}"/>
                  </a:ext>
                </a:extLst>
              </p14:cNvPr>
              <p14:cNvContentPartPr/>
              <p14:nvPr/>
            </p14:nvContentPartPr>
            <p14:xfrm>
              <a:off x="1162738" y="3120505"/>
              <a:ext cx="9676800" cy="1059480"/>
            </p14:xfrm>
          </p:contentPart>
        </mc:Choice>
        <mc:Fallback xmlns="">
          <p:pic>
            <p:nvPicPr>
              <p:cNvPr id="79" name="Ink 78">
                <a:extLst>
                  <a:ext uri="{FF2B5EF4-FFF2-40B4-BE49-F238E27FC236}">
                    <a16:creationId xmlns:a16="http://schemas.microsoft.com/office/drawing/2014/main" id="{1092C524-1C3A-4783-BA49-209291FD7907}"/>
                  </a:ext>
                </a:extLst>
              </p:cNvPr>
              <p:cNvPicPr/>
              <p:nvPr/>
            </p:nvPicPr>
            <p:blipFill>
              <a:blip r:embed="rId5"/>
              <a:stretch>
                <a:fillRect/>
              </a:stretch>
            </p:blipFill>
            <p:spPr>
              <a:xfrm>
                <a:off x="1153738" y="3111505"/>
                <a:ext cx="9694440" cy="1077120"/>
              </a:xfrm>
              <a:prstGeom prst="rect">
                <a:avLst/>
              </a:prstGeom>
            </p:spPr>
          </p:pic>
        </mc:Fallback>
      </mc:AlternateContent>
      <p:pic>
        <p:nvPicPr>
          <p:cNvPr id="81" name="Picture 80">
            <a:extLst>
              <a:ext uri="{FF2B5EF4-FFF2-40B4-BE49-F238E27FC236}">
                <a16:creationId xmlns:a16="http://schemas.microsoft.com/office/drawing/2014/main" id="{1D76455B-89A9-4AB9-B3DA-7B4E087C7C9D}"/>
              </a:ext>
            </a:extLst>
          </p:cNvPr>
          <p:cNvPicPr>
            <a:picLocks noChangeAspect="1"/>
          </p:cNvPicPr>
          <p:nvPr/>
        </p:nvPicPr>
        <p:blipFill>
          <a:blip r:embed="rId6"/>
          <a:stretch>
            <a:fillRect/>
          </a:stretch>
        </p:blipFill>
        <p:spPr>
          <a:xfrm>
            <a:off x="3525728" y="4361300"/>
            <a:ext cx="4257675" cy="1666875"/>
          </a:xfrm>
          <a:prstGeom prst="rect">
            <a:avLst/>
          </a:prstGeom>
        </p:spPr>
      </p:pic>
    </p:spTree>
    <p:extLst>
      <p:ext uri="{BB962C8B-B14F-4D97-AF65-F5344CB8AC3E}">
        <p14:creationId xmlns:p14="http://schemas.microsoft.com/office/powerpoint/2010/main" val="2308621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Review of Key points from last day</a:t>
            </a:r>
          </a:p>
        </p:txBody>
      </p:sp>
      <p:sp>
        <p:nvSpPr>
          <p:cNvPr id="3" name="Content Placeholder 2"/>
          <p:cNvSpPr>
            <a:spLocks noGrp="1"/>
          </p:cNvSpPr>
          <p:nvPr>
            <p:ph idx="1"/>
          </p:nvPr>
        </p:nvSpPr>
        <p:spPr>
          <a:xfrm>
            <a:off x="1097280" y="2030084"/>
            <a:ext cx="10058400" cy="1306257"/>
          </a:xfrm>
        </p:spPr>
        <p:txBody>
          <a:bodyPr>
            <a:normAutofit/>
          </a:bodyPr>
          <a:lstStyle/>
          <a:p>
            <a:r>
              <a:rPr lang="en-CA" sz="2400" dirty="0"/>
              <a:t>By using separation of variables, the partial differential, </a:t>
            </a:r>
            <a:r>
              <a:rPr lang="en-CA" sz="2400" dirty="0" err="1"/>
              <a:t>spatio</a:t>
            </a:r>
            <a:r>
              <a:rPr lang="en-CA" sz="2400" dirty="0"/>
              <a:t>-temporal </a:t>
            </a:r>
            <a:r>
              <a:rPr lang="en-US" sz="2400" dirty="0">
                <a:latin typeface="Calibri" panose="020F0502020204030204" pitchFamily="34" charset="0"/>
                <a:ea typeface="Calibri" panose="020F0502020204030204" pitchFamily="34" charset="0"/>
                <a:cs typeface="Times New Roman" panose="02020603050405020304" pitchFamily="18" charset="0"/>
              </a:rPr>
              <a:t>Schrödinger equation reduces to two separate differential equations for the time- and space-independent Schrödinger equations.</a:t>
            </a:r>
            <a:endParaRPr lang="en-CA" sz="2400" dirty="0">
              <a:latin typeface="Symbol" panose="05050102010706020507" pitchFamily="18" charset="2"/>
            </a:endParaRPr>
          </a:p>
        </p:txBody>
      </p:sp>
      <mc:AlternateContent xmlns:mc="http://schemas.openxmlformats.org/markup-compatibility/2006" xmlns:a14="http://schemas.microsoft.com/office/drawing/2010/main">
        <mc:Choice Requires="a14">
          <p:sp>
            <p:nvSpPr>
              <p:cNvPr id="5" name="Content Placeholder 2"/>
              <p:cNvSpPr txBox="1">
                <a:spLocks/>
              </p:cNvSpPr>
              <p:nvPr/>
            </p:nvSpPr>
            <p:spPr>
              <a:xfrm>
                <a:off x="1097280" y="3629065"/>
                <a:ext cx="10058400" cy="74746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sz="2400" dirty="0"/>
                  <a:t>The space-independent equations is straight forward to solve, and doesn’t really depend on initial conditions (the normalization factor is subsumed in the time-independent solution).  The solution is </a:t>
                </a:r>
                <a14:m>
                  <m:oMath xmlns:m="http://schemas.openxmlformats.org/officeDocument/2006/math">
                    <m:sSup>
                      <m:sSupPr>
                        <m:ctrlPr>
                          <a:rPr lang="en-CA" sz="2400" i="1" smtClean="0">
                            <a:latin typeface="Cambria Math" panose="02040503050406030204" pitchFamily="18" charset="0"/>
                          </a:rPr>
                        </m:ctrlPr>
                      </m:sSupPr>
                      <m:e>
                        <m:r>
                          <a:rPr lang="en-CA" sz="2400" i="1" smtClean="0">
                            <a:latin typeface="Cambria Math" panose="02040503050406030204" pitchFamily="18" charset="0"/>
                          </a:rPr>
                          <m:t>𝑒</m:t>
                        </m:r>
                      </m:e>
                      <m:sup>
                        <m:r>
                          <a:rPr lang="en-CA" sz="2400" i="1">
                            <a:latin typeface="Cambria Math" panose="02040503050406030204" pitchFamily="18" charset="0"/>
                          </a:rPr>
                          <m:t>−</m:t>
                        </m:r>
                        <m:f>
                          <m:fPr>
                            <m:ctrlPr>
                              <a:rPr lang="en-CA" sz="2400" b="0" i="1" smtClean="0">
                                <a:latin typeface="Cambria Math" panose="02040503050406030204" pitchFamily="18" charset="0"/>
                              </a:rPr>
                            </m:ctrlPr>
                          </m:fPr>
                          <m:num>
                            <m:r>
                              <a:rPr lang="en-CA" sz="2400" i="1">
                                <a:latin typeface="Cambria Math" panose="02040503050406030204" pitchFamily="18" charset="0"/>
                              </a:rPr>
                              <m:t>𝑖𝐸</m:t>
                            </m:r>
                          </m:num>
                          <m:den>
                            <m:r>
                              <a:rPr lang="en-CA" sz="2400" b="0" i="1" smtClean="0">
                                <a:latin typeface="Cambria Math" panose="02040503050406030204" pitchFamily="18" charset="0"/>
                              </a:rPr>
                              <m:t>ℏ</m:t>
                            </m:r>
                          </m:den>
                        </m:f>
                        <m:r>
                          <a:rPr lang="en-CA" sz="2400" i="1">
                            <a:latin typeface="Cambria Math" panose="02040503050406030204" pitchFamily="18" charset="0"/>
                          </a:rPr>
                          <m:t>𝑡</m:t>
                        </m:r>
                      </m:sup>
                    </m:sSup>
                  </m:oMath>
                </a14:m>
                <a:r>
                  <a:rPr lang="en-CA" sz="2400" dirty="0"/>
                  <a:t>  , where </a:t>
                </a:r>
                <a:r>
                  <a:rPr lang="en-CA" sz="2400" i="1" dirty="0"/>
                  <a:t>E</a:t>
                </a:r>
                <a:r>
                  <a:rPr lang="en-CA" sz="2400" dirty="0"/>
                  <a:t> is a number that also enters the time-independent </a:t>
                </a:r>
                <a:r>
                  <a:rPr lang="en-US" sz="2400" dirty="0">
                    <a:latin typeface="Calibri" panose="020F0502020204030204" pitchFamily="34" charset="0"/>
                    <a:ea typeface="Calibri" panose="020F0502020204030204" pitchFamily="34" charset="0"/>
                    <a:cs typeface="Times New Roman" panose="02020603050405020304" pitchFamily="18" charset="0"/>
                  </a:rPr>
                  <a:t>Schrödinger equation (and thus intimately connects them).</a:t>
                </a:r>
                <a:endParaRPr lang="en-CA" sz="2400" dirty="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1097280" y="3629065"/>
                <a:ext cx="10058400" cy="747463"/>
              </a:xfrm>
              <a:prstGeom prst="rect">
                <a:avLst/>
              </a:prstGeom>
              <a:blipFill>
                <a:blip r:embed="rId3"/>
                <a:stretch>
                  <a:fillRect l="-909" t="-11382" r="-1939" b="-169106"/>
                </a:stretch>
              </a:blipFill>
            </p:spPr>
            <p:txBody>
              <a:bodyPr/>
              <a:lstStyle/>
              <a:p>
                <a:r>
                  <a:rPr lang="en-CA">
                    <a:noFill/>
                  </a:rPr>
                  <a:t> </a:t>
                </a:r>
              </a:p>
            </p:txBody>
          </p:sp>
        </mc:Fallback>
      </mc:AlternateContent>
    </p:spTree>
    <p:extLst>
      <p:ext uri="{BB962C8B-B14F-4D97-AF65-F5344CB8AC3E}">
        <p14:creationId xmlns:p14="http://schemas.microsoft.com/office/powerpoint/2010/main" val="1260433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r>
              <a:rPr lang="en-CA" dirty="0"/>
              <a:t>Review of Key points from last day</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ACD74D3-3AA4-422A-8A24-E10266B1E31E}"/>
                  </a:ext>
                </a:extLst>
              </p:cNvPr>
              <p:cNvSpPr txBox="1">
                <a:spLocks/>
              </p:cNvSpPr>
              <p:nvPr/>
            </p:nvSpPr>
            <p:spPr>
              <a:xfrm>
                <a:off x="1097280" y="4467888"/>
                <a:ext cx="10176734" cy="161538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sz="2400" dirty="0"/>
                  <a:t>If a particle is in any one of the stationary state solutions of </a:t>
                </a:r>
                <a:r>
                  <a:rPr lang="en-US" sz="2400" dirty="0">
                    <a:latin typeface="Calibri" panose="020F0502020204030204" pitchFamily="34" charset="0"/>
                    <a:ea typeface="Calibri" panose="020F0502020204030204" pitchFamily="34" charset="0"/>
                    <a:cs typeface="Times New Roman" panose="02020603050405020304" pitchFamily="18" charset="0"/>
                  </a:rPr>
                  <a:t>Schrödinger equation labelled by </a:t>
                </a:r>
                <a14:m>
                  <m:oMath xmlns:m="http://schemas.openxmlformats.org/officeDocument/2006/math">
                    <m:r>
                      <a:rPr lang="en-CA" sz="2400" i="1">
                        <a:latin typeface="Cambria Math" panose="02040503050406030204" pitchFamily="18" charset="0"/>
                      </a:rPr>
                      <m:t>𝑛</m:t>
                    </m:r>
                  </m:oMath>
                </a14:m>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but not in a superposition of such states</a:t>
                </a:r>
                <a:r>
                  <a:rPr lang="en-US" sz="2400" dirty="0">
                    <a:latin typeface="Calibri" panose="020F0502020204030204" pitchFamily="34" charset="0"/>
                    <a:ea typeface="Calibri" panose="020F0502020204030204" pitchFamily="34" charset="0"/>
                    <a:cs typeface="Times New Roman" panose="02020603050405020304" pitchFamily="18" charset="0"/>
                  </a:rPr>
                  <a:t>), the expectation value of any physical observable is independent of time, and the expectation value of the energy is </a:t>
                </a:r>
                <a14:m>
                  <m:oMath xmlns:m="http://schemas.openxmlformats.org/officeDocument/2006/math">
                    <m:sSub>
                      <m:sSubPr>
                        <m:ctrlPr>
                          <a:rPr lang="en-CA" sz="2400" i="1">
                            <a:latin typeface="Cambria Math" panose="02040503050406030204" pitchFamily="18" charset="0"/>
                          </a:rPr>
                        </m:ctrlPr>
                      </m:sSubPr>
                      <m:e>
                        <m:r>
                          <a:rPr lang="en-CA" sz="2400" i="1">
                            <a:latin typeface="Cambria Math" panose="02040503050406030204" pitchFamily="18" charset="0"/>
                          </a:rPr>
                          <m:t>𝐸</m:t>
                        </m:r>
                      </m:e>
                      <m:sub>
                        <m:r>
                          <a:rPr lang="en-CA" sz="2400" i="1">
                            <a:latin typeface="Cambria Math" panose="02040503050406030204" pitchFamily="18" charset="0"/>
                          </a:rPr>
                          <m:t>𝑛</m:t>
                        </m:r>
                      </m:sub>
                    </m:sSub>
                  </m:oMath>
                </a14:m>
                <a:r>
                  <a:rPr lang="en-CA" sz="2400" dirty="0"/>
                  <a:t>, with zero variance (the energy of a stationary state is precisely defined).</a:t>
                </a:r>
              </a:p>
            </p:txBody>
          </p:sp>
        </mc:Choice>
        <mc:Fallback>
          <p:sp>
            <p:nvSpPr>
              <p:cNvPr id="6" name="Content Placeholder 2">
                <a:extLst>
                  <a:ext uri="{FF2B5EF4-FFF2-40B4-BE49-F238E27FC236}">
                    <a16:creationId xmlns:a16="http://schemas.microsoft.com/office/drawing/2014/main" id="{1ACD74D3-3AA4-422A-8A24-E10266B1E31E}"/>
                  </a:ext>
                </a:extLst>
              </p:cNvPr>
              <p:cNvSpPr txBox="1">
                <a:spLocks noRot="1" noChangeAspect="1" noMove="1" noResize="1" noEditPoints="1" noAdjustHandles="1" noChangeArrowheads="1" noChangeShapeType="1" noTextEdit="1"/>
              </p:cNvSpPr>
              <p:nvPr/>
            </p:nvSpPr>
            <p:spPr>
              <a:xfrm>
                <a:off x="1097280" y="4467888"/>
                <a:ext cx="10176734" cy="1615386"/>
              </a:xfrm>
              <a:prstGeom prst="rect">
                <a:avLst/>
              </a:prstGeom>
              <a:blipFill>
                <a:blip r:embed="rId3"/>
                <a:stretch>
                  <a:fillRect l="-899" t="-5283" r="-1797" b="-162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F78FE9DF-3D55-483A-85C4-CDA3C94CAF3C}"/>
                  </a:ext>
                </a:extLst>
              </p:cNvPr>
              <p:cNvSpPr txBox="1">
                <a:spLocks/>
              </p:cNvSpPr>
              <p:nvPr/>
            </p:nvSpPr>
            <p:spPr>
              <a:xfrm>
                <a:off x="1097280" y="1813614"/>
                <a:ext cx="10176734" cy="161538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sz="2400" dirty="0"/>
                  <a:t>The time-independent equation is in general more difficult to solve, and it does depend on boundary conditions, that typically restrict the shape of the spatial wavefunction and the allowed values of </a:t>
                </a:r>
                <a14:m>
                  <m:oMath xmlns:m="http://schemas.openxmlformats.org/officeDocument/2006/math">
                    <m:r>
                      <a:rPr lang="en-CA" sz="2400" i="1" smtClean="0">
                        <a:latin typeface="Cambria Math" panose="02040503050406030204" pitchFamily="18" charset="0"/>
                      </a:rPr>
                      <m:t>𝐸</m:t>
                    </m:r>
                  </m:oMath>
                </a14:m>
                <a:r>
                  <a:rPr lang="en-CA" sz="2400" dirty="0"/>
                  <a:t> to a set {</a:t>
                </a:r>
                <a14:m>
                  <m:oMath xmlns:m="http://schemas.openxmlformats.org/officeDocument/2006/math">
                    <m:sSub>
                      <m:sSubPr>
                        <m:ctrlPr>
                          <a:rPr lang="en-CA" sz="2400" i="1">
                            <a:latin typeface="Cambria Math" panose="02040503050406030204" pitchFamily="18" charset="0"/>
                          </a:rPr>
                        </m:ctrlPr>
                      </m:sSubPr>
                      <m:e>
                        <m:r>
                          <a:rPr lang="en-CA" sz="2400" i="1">
                            <a:latin typeface="Cambria Math" panose="02040503050406030204" pitchFamily="18" charset="0"/>
                          </a:rPr>
                          <m:t>𝐸</m:t>
                        </m:r>
                      </m:e>
                      <m:sub>
                        <m:r>
                          <a:rPr lang="en-CA" sz="2400" i="1">
                            <a:latin typeface="Cambria Math" panose="02040503050406030204" pitchFamily="18" charset="0"/>
                          </a:rPr>
                          <m:t>𝑛</m:t>
                        </m:r>
                      </m:sub>
                    </m:sSub>
                  </m:oMath>
                </a14:m>
                <a:r>
                  <a:rPr lang="en-CA" sz="2400" dirty="0"/>
                  <a:t>}, while its amplitude is obtained from the normalization requirement.  </a:t>
                </a:r>
                <a:r>
                  <a:rPr lang="en-CA" sz="2400" dirty="0">
                    <a:solidFill>
                      <a:srgbClr val="FF0000"/>
                    </a:solidFill>
                  </a:rPr>
                  <a:t>Each solution for an allowed value of </a:t>
                </a:r>
                <a14:m>
                  <m:oMath xmlns:m="http://schemas.openxmlformats.org/officeDocument/2006/math">
                    <m:sSub>
                      <m:sSubPr>
                        <m:ctrlPr>
                          <a:rPr lang="en-CA" sz="2400" i="1">
                            <a:solidFill>
                              <a:srgbClr val="FF0000"/>
                            </a:solidFill>
                            <a:latin typeface="Cambria Math" panose="02040503050406030204" pitchFamily="18" charset="0"/>
                          </a:rPr>
                        </m:ctrlPr>
                      </m:sSubPr>
                      <m:e>
                        <m:r>
                          <a:rPr lang="en-CA" sz="2400" i="1">
                            <a:solidFill>
                              <a:srgbClr val="FF0000"/>
                            </a:solidFill>
                            <a:latin typeface="Cambria Math" panose="02040503050406030204" pitchFamily="18" charset="0"/>
                          </a:rPr>
                          <m:t>𝐸</m:t>
                        </m:r>
                      </m:e>
                      <m:sub>
                        <m:r>
                          <a:rPr lang="en-CA" sz="2400" i="1">
                            <a:solidFill>
                              <a:srgbClr val="FF0000"/>
                            </a:solidFill>
                            <a:latin typeface="Cambria Math" panose="02040503050406030204" pitchFamily="18" charset="0"/>
                          </a:rPr>
                          <m:t>𝑛</m:t>
                        </m:r>
                      </m:sub>
                    </m:sSub>
                  </m:oMath>
                </a14:m>
                <a:r>
                  <a:rPr lang="en-CA" sz="2400" baseline="-25000" dirty="0">
                    <a:solidFill>
                      <a:srgbClr val="FF0000"/>
                    </a:solidFill>
                  </a:rPr>
                  <a:t> </a:t>
                </a:r>
                <a:r>
                  <a:rPr lang="en-CA" sz="2400" dirty="0">
                    <a:solidFill>
                      <a:srgbClr val="FF0000"/>
                    </a:solidFill>
                  </a:rPr>
                  <a:t>, </a:t>
                </a:r>
                <a14:m>
                  <m:oMath xmlns:m="http://schemas.openxmlformats.org/officeDocument/2006/math">
                    <m:sSub>
                      <m:sSubPr>
                        <m:ctrlPr>
                          <a:rPr lang="en-CA" sz="2800" i="1" smtClean="0">
                            <a:solidFill>
                              <a:srgbClr val="FF0000"/>
                            </a:solidFill>
                            <a:latin typeface="Cambria Math" panose="02040503050406030204" pitchFamily="18" charset="0"/>
                          </a:rPr>
                        </m:ctrlPr>
                      </m:sSubPr>
                      <m:e>
                        <m:r>
                          <a:rPr lang="en-US" sz="2800" i="1">
                            <a:solidFill>
                              <a:srgbClr val="FF0000"/>
                            </a:solidFill>
                            <a:latin typeface="Cambria Math" panose="02040503050406030204" pitchFamily="18" charset="0"/>
                          </a:rPr>
                          <m:t>𝜓</m:t>
                        </m:r>
                      </m:e>
                      <m:sub>
                        <m:r>
                          <a:rPr lang="en-CA" sz="2800" b="0" i="1" smtClean="0">
                            <a:solidFill>
                              <a:srgbClr val="FF0000"/>
                            </a:solidFill>
                            <a:latin typeface="Cambria Math" panose="02040503050406030204" pitchFamily="18" charset="0"/>
                          </a:rPr>
                          <m:t>𝑛</m:t>
                        </m:r>
                      </m:sub>
                    </m:sSub>
                    <m:d>
                      <m:dPr>
                        <m:ctrlPr>
                          <a:rPr lang="en-CA" sz="2800" i="1" smtClean="0">
                            <a:solidFill>
                              <a:srgbClr val="FF0000"/>
                            </a:solidFill>
                            <a:latin typeface="Cambria Math" panose="02040503050406030204" pitchFamily="18" charset="0"/>
                          </a:rPr>
                        </m:ctrlPr>
                      </m:dPr>
                      <m:e>
                        <m:r>
                          <a:rPr lang="en-US" sz="2800" i="1">
                            <a:solidFill>
                              <a:srgbClr val="FF0000"/>
                            </a:solidFill>
                            <a:latin typeface="Cambria Math" panose="02040503050406030204" pitchFamily="18" charset="0"/>
                          </a:rPr>
                          <m:t>𝑥</m:t>
                        </m:r>
                      </m:e>
                    </m:d>
                    <m:r>
                      <a:rPr lang="en-US" sz="2800" i="1">
                        <a:solidFill>
                          <a:srgbClr val="FF0000"/>
                        </a:solidFill>
                        <a:latin typeface="Cambria Math" panose="02040503050406030204" pitchFamily="18" charset="0"/>
                      </a:rPr>
                      <m:t> </m:t>
                    </m:r>
                  </m:oMath>
                </a14:m>
                <a:r>
                  <a:rPr lang="en-CA" sz="2400" dirty="0">
                    <a:solidFill>
                      <a:srgbClr val="FF0000"/>
                    </a:solidFill>
                  </a:rPr>
                  <a:t>, has a corresponding temporal dependence </a:t>
                </a:r>
                <a14:m>
                  <m:oMath xmlns:m="http://schemas.openxmlformats.org/officeDocument/2006/math">
                    <m:sSub>
                      <m:sSubPr>
                        <m:ctrlPr>
                          <a:rPr lang="en-CA" sz="2400" i="1">
                            <a:solidFill>
                              <a:srgbClr val="FF0000"/>
                            </a:solidFill>
                            <a:latin typeface="Cambria Math" panose="02040503050406030204" pitchFamily="18" charset="0"/>
                          </a:rPr>
                        </m:ctrlPr>
                      </m:sSubPr>
                      <m:e>
                        <m:r>
                          <a:rPr lang="en-CA" sz="2400" i="1">
                            <a:solidFill>
                              <a:srgbClr val="FF0000"/>
                            </a:solidFill>
                            <a:latin typeface="Cambria Math" panose="02040503050406030204" pitchFamily="18" charset="0"/>
                          </a:rPr>
                          <m:t>𝜙</m:t>
                        </m:r>
                      </m:e>
                      <m:sub>
                        <m:r>
                          <a:rPr lang="en-CA" sz="2400" i="1">
                            <a:solidFill>
                              <a:srgbClr val="FF0000"/>
                            </a:solidFill>
                            <a:latin typeface="Cambria Math" panose="02040503050406030204" pitchFamily="18" charset="0"/>
                          </a:rPr>
                          <m:t>𝑛</m:t>
                        </m:r>
                      </m:sub>
                    </m:sSub>
                    <m:d>
                      <m:dPr>
                        <m:ctrlPr>
                          <a:rPr lang="en-CA" sz="2400" i="1">
                            <a:solidFill>
                              <a:srgbClr val="FF0000"/>
                            </a:solidFill>
                            <a:latin typeface="Cambria Math" panose="02040503050406030204" pitchFamily="18" charset="0"/>
                          </a:rPr>
                        </m:ctrlPr>
                      </m:dPr>
                      <m:e>
                        <m:r>
                          <a:rPr lang="en-CA" sz="2400" i="1">
                            <a:solidFill>
                              <a:srgbClr val="FF0000"/>
                            </a:solidFill>
                            <a:latin typeface="Cambria Math" panose="02040503050406030204" pitchFamily="18" charset="0"/>
                          </a:rPr>
                          <m:t>𝑡</m:t>
                        </m:r>
                      </m:e>
                    </m:d>
                    <m:r>
                      <a:rPr lang="en-CA" sz="2400" b="0" i="1" smtClean="0">
                        <a:solidFill>
                          <a:srgbClr val="FF0000"/>
                        </a:solidFill>
                        <a:latin typeface="Cambria Math" panose="02040503050406030204" pitchFamily="18" charset="0"/>
                      </a:rPr>
                      <m:t>=</m:t>
                    </m:r>
                    <m:sSup>
                      <m:sSupPr>
                        <m:ctrlPr>
                          <a:rPr lang="en-CA" sz="2400" i="1" smtClean="0">
                            <a:solidFill>
                              <a:srgbClr val="FF0000"/>
                            </a:solidFill>
                            <a:latin typeface="Cambria Math" panose="02040503050406030204" pitchFamily="18" charset="0"/>
                          </a:rPr>
                        </m:ctrlPr>
                      </m:sSupPr>
                      <m:e>
                        <m:r>
                          <a:rPr lang="en-CA" sz="2400" i="1" smtClean="0">
                            <a:solidFill>
                              <a:srgbClr val="FF0000"/>
                            </a:solidFill>
                            <a:latin typeface="Cambria Math" panose="02040503050406030204" pitchFamily="18" charset="0"/>
                          </a:rPr>
                          <m:t>𝑒</m:t>
                        </m:r>
                      </m:e>
                      <m:sup>
                        <m:r>
                          <a:rPr lang="en-CA" sz="2400" i="1">
                            <a:solidFill>
                              <a:srgbClr val="FF0000"/>
                            </a:solidFill>
                            <a:latin typeface="Cambria Math" panose="02040503050406030204" pitchFamily="18" charset="0"/>
                          </a:rPr>
                          <m:t>−</m:t>
                        </m:r>
                        <m:f>
                          <m:fPr>
                            <m:ctrlPr>
                              <a:rPr lang="en-CA" sz="2400" i="1">
                                <a:solidFill>
                                  <a:srgbClr val="FF0000"/>
                                </a:solidFill>
                                <a:latin typeface="Cambria Math" panose="02040503050406030204" pitchFamily="18" charset="0"/>
                              </a:rPr>
                            </m:ctrlPr>
                          </m:fPr>
                          <m:num>
                            <m:r>
                              <a:rPr lang="en-CA" sz="2400" i="1">
                                <a:solidFill>
                                  <a:srgbClr val="FF0000"/>
                                </a:solidFill>
                                <a:latin typeface="Cambria Math" panose="02040503050406030204" pitchFamily="18" charset="0"/>
                              </a:rPr>
                              <m:t>𝑖</m:t>
                            </m:r>
                            <m:sSub>
                              <m:sSubPr>
                                <m:ctrlPr>
                                  <a:rPr lang="en-CA" sz="2400" b="0" i="1" smtClean="0">
                                    <a:solidFill>
                                      <a:srgbClr val="FF0000"/>
                                    </a:solidFill>
                                    <a:latin typeface="Cambria Math" panose="02040503050406030204" pitchFamily="18" charset="0"/>
                                  </a:rPr>
                                </m:ctrlPr>
                              </m:sSubPr>
                              <m:e>
                                <m:r>
                                  <a:rPr lang="en-CA" sz="2400" i="1">
                                    <a:solidFill>
                                      <a:srgbClr val="FF0000"/>
                                    </a:solidFill>
                                    <a:latin typeface="Cambria Math" panose="02040503050406030204" pitchFamily="18" charset="0"/>
                                  </a:rPr>
                                  <m:t>𝐸</m:t>
                                </m:r>
                              </m:e>
                              <m:sub>
                                <m:r>
                                  <a:rPr lang="en-CA" sz="2400" b="0" i="1" smtClean="0">
                                    <a:solidFill>
                                      <a:srgbClr val="FF0000"/>
                                    </a:solidFill>
                                    <a:latin typeface="Cambria Math" panose="02040503050406030204" pitchFamily="18" charset="0"/>
                                  </a:rPr>
                                  <m:t>𝑛</m:t>
                                </m:r>
                              </m:sub>
                            </m:sSub>
                          </m:num>
                          <m:den>
                            <m:r>
                              <a:rPr lang="en-CA" sz="2400" i="1">
                                <a:solidFill>
                                  <a:srgbClr val="FF0000"/>
                                </a:solidFill>
                                <a:latin typeface="Cambria Math" panose="02040503050406030204" pitchFamily="18" charset="0"/>
                              </a:rPr>
                              <m:t>ℏ</m:t>
                            </m:r>
                          </m:den>
                        </m:f>
                        <m:r>
                          <a:rPr lang="en-CA" sz="2400" i="1">
                            <a:solidFill>
                              <a:srgbClr val="FF0000"/>
                            </a:solidFill>
                            <a:latin typeface="Cambria Math" panose="02040503050406030204" pitchFamily="18" charset="0"/>
                          </a:rPr>
                          <m:t>𝑡</m:t>
                        </m:r>
                      </m:sup>
                    </m:sSup>
                  </m:oMath>
                </a14:m>
                <a:r>
                  <a:rPr lang="en-CA" sz="2400" dirty="0">
                    <a:solidFill>
                      <a:srgbClr val="FF0000"/>
                    </a:solidFill>
                  </a:rPr>
                  <a:t>, so the complete stationary solution is </a:t>
                </a:r>
                <a14:m>
                  <m:oMath xmlns:m="http://schemas.openxmlformats.org/officeDocument/2006/math">
                    <m:sSub>
                      <m:sSubPr>
                        <m:ctrlPr>
                          <a:rPr lang="en-CA"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𝜓</m:t>
                        </m:r>
                      </m:e>
                      <m:sub>
                        <m:r>
                          <a:rPr lang="en-CA" sz="2400" i="1">
                            <a:solidFill>
                              <a:srgbClr val="FF0000"/>
                            </a:solidFill>
                            <a:latin typeface="Cambria Math" panose="02040503050406030204" pitchFamily="18" charset="0"/>
                          </a:rPr>
                          <m:t>𝑛</m:t>
                        </m:r>
                      </m:sub>
                    </m:sSub>
                    <m:d>
                      <m:dPr>
                        <m:ctrlPr>
                          <a:rPr lang="en-CA" sz="2400" i="1">
                            <a:solidFill>
                              <a:srgbClr val="FF0000"/>
                            </a:solidFill>
                            <a:latin typeface="Cambria Math" panose="02040503050406030204" pitchFamily="18" charset="0"/>
                          </a:rPr>
                        </m:ctrlPr>
                      </m:dPr>
                      <m:e>
                        <m:r>
                          <a:rPr lang="en-US" sz="2400" i="1">
                            <a:solidFill>
                              <a:srgbClr val="FF0000"/>
                            </a:solidFill>
                            <a:latin typeface="Cambria Math" panose="02040503050406030204" pitchFamily="18" charset="0"/>
                          </a:rPr>
                          <m:t>𝑥</m:t>
                        </m:r>
                        <m:r>
                          <a:rPr lang="en-CA" sz="2400" b="0" i="1" smtClean="0">
                            <a:solidFill>
                              <a:srgbClr val="FF0000"/>
                            </a:solidFill>
                            <a:latin typeface="Cambria Math" panose="02040503050406030204" pitchFamily="18" charset="0"/>
                          </a:rPr>
                          <m:t>,</m:t>
                        </m:r>
                        <m:r>
                          <a:rPr lang="en-CA" sz="2400" b="0" i="1" smtClean="0">
                            <a:solidFill>
                              <a:srgbClr val="FF0000"/>
                            </a:solidFill>
                            <a:latin typeface="Cambria Math" panose="02040503050406030204" pitchFamily="18" charset="0"/>
                          </a:rPr>
                          <m:t>𝑡</m:t>
                        </m:r>
                      </m:e>
                    </m:d>
                  </m:oMath>
                </a14:m>
                <a:r>
                  <a:rPr lang="en-CA" sz="2400" dirty="0">
                    <a:solidFill>
                      <a:srgbClr val="FF0000"/>
                    </a:solidFill>
                  </a:rPr>
                  <a:t>= </a:t>
                </a:r>
                <a14:m>
                  <m:oMath xmlns:m="http://schemas.openxmlformats.org/officeDocument/2006/math">
                    <m:sSub>
                      <m:sSubPr>
                        <m:ctrlPr>
                          <a:rPr lang="en-CA"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𝜓</m:t>
                        </m:r>
                      </m:e>
                      <m:sub>
                        <m:r>
                          <a:rPr lang="en-CA" sz="2400" i="1">
                            <a:solidFill>
                              <a:srgbClr val="FF0000"/>
                            </a:solidFill>
                            <a:latin typeface="Cambria Math" panose="02040503050406030204" pitchFamily="18" charset="0"/>
                          </a:rPr>
                          <m:t>𝑛</m:t>
                        </m:r>
                      </m:sub>
                    </m:sSub>
                    <m:d>
                      <m:dPr>
                        <m:ctrlPr>
                          <a:rPr lang="en-CA" sz="2400" i="1">
                            <a:solidFill>
                              <a:srgbClr val="FF0000"/>
                            </a:solidFill>
                            <a:latin typeface="Cambria Math" panose="02040503050406030204" pitchFamily="18" charset="0"/>
                          </a:rPr>
                        </m:ctrlPr>
                      </m:dPr>
                      <m:e>
                        <m:r>
                          <a:rPr lang="en-US" sz="2400" i="1">
                            <a:solidFill>
                              <a:srgbClr val="FF0000"/>
                            </a:solidFill>
                            <a:latin typeface="Cambria Math" panose="02040503050406030204" pitchFamily="18" charset="0"/>
                          </a:rPr>
                          <m:t>𝑥</m:t>
                        </m:r>
                      </m:e>
                    </m:d>
                    <m:sSup>
                      <m:sSupPr>
                        <m:ctrlPr>
                          <a:rPr lang="en-CA" sz="2400" i="1">
                            <a:solidFill>
                              <a:srgbClr val="FF0000"/>
                            </a:solidFill>
                            <a:latin typeface="Cambria Math" panose="02040503050406030204" pitchFamily="18" charset="0"/>
                          </a:rPr>
                        </m:ctrlPr>
                      </m:sSupPr>
                      <m:e>
                        <m:r>
                          <a:rPr lang="en-CA" sz="2400" i="1">
                            <a:solidFill>
                              <a:srgbClr val="FF0000"/>
                            </a:solidFill>
                            <a:latin typeface="Cambria Math" panose="02040503050406030204" pitchFamily="18" charset="0"/>
                          </a:rPr>
                          <m:t>𝑒</m:t>
                        </m:r>
                      </m:e>
                      <m:sup>
                        <m:r>
                          <a:rPr lang="en-CA" sz="2400" i="1">
                            <a:solidFill>
                              <a:srgbClr val="FF0000"/>
                            </a:solidFill>
                            <a:latin typeface="Cambria Math" panose="02040503050406030204" pitchFamily="18" charset="0"/>
                          </a:rPr>
                          <m:t>−</m:t>
                        </m:r>
                        <m:f>
                          <m:fPr>
                            <m:ctrlPr>
                              <a:rPr lang="en-CA" sz="2400" i="1">
                                <a:solidFill>
                                  <a:srgbClr val="FF0000"/>
                                </a:solidFill>
                                <a:latin typeface="Cambria Math" panose="02040503050406030204" pitchFamily="18" charset="0"/>
                              </a:rPr>
                            </m:ctrlPr>
                          </m:fPr>
                          <m:num>
                            <m:r>
                              <a:rPr lang="en-CA" sz="2400" i="1">
                                <a:solidFill>
                                  <a:srgbClr val="FF0000"/>
                                </a:solidFill>
                                <a:latin typeface="Cambria Math" panose="02040503050406030204" pitchFamily="18" charset="0"/>
                              </a:rPr>
                              <m:t>𝑖</m:t>
                            </m:r>
                            <m:sSub>
                              <m:sSubPr>
                                <m:ctrlPr>
                                  <a:rPr lang="en-CA" sz="2400" i="1">
                                    <a:solidFill>
                                      <a:srgbClr val="FF0000"/>
                                    </a:solidFill>
                                    <a:latin typeface="Cambria Math" panose="02040503050406030204" pitchFamily="18" charset="0"/>
                                  </a:rPr>
                                </m:ctrlPr>
                              </m:sSubPr>
                              <m:e>
                                <m:r>
                                  <a:rPr lang="en-CA" sz="2400" i="1">
                                    <a:solidFill>
                                      <a:srgbClr val="FF0000"/>
                                    </a:solidFill>
                                    <a:latin typeface="Cambria Math" panose="02040503050406030204" pitchFamily="18" charset="0"/>
                                  </a:rPr>
                                  <m:t>𝐸</m:t>
                                </m:r>
                              </m:e>
                              <m:sub>
                                <m:r>
                                  <a:rPr lang="en-CA" sz="2400" i="1">
                                    <a:solidFill>
                                      <a:srgbClr val="FF0000"/>
                                    </a:solidFill>
                                    <a:latin typeface="Cambria Math" panose="02040503050406030204" pitchFamily="18" charset="0"/>
                                  </a:rPr>
                                  <m:t>𝑛</m:t>
                                </m:r>
                              </m:sub>
                            </m:sSub>
                          </m:num>
                          <m:den>
                            <m:r>
                              <a:rPr lang="en-CA" sz="2400" i="1">
                                <a:solidFill>
                                  <a:srgbClr val="FF0000"/>
                                </a:solidFill>
                                <a:latin typeface="Cambria Math" panose="02040503050406030204" pitchFamily="18" charset="0"/>
                              </a:rPr>
                              <m:t>ℏ</m:t>
                            </m:r>
                          </m:den>
                        </m:f>
                        <m:r>
                          <a:rPr lang="en-CA" sz="2400" i="1">
                            <a:solidFill>
                              <a:srgbClr val="FF0000"/>
                            </a:solidFill>
                            <a:latin typeface="Cambria Math" panose="02040503050406030204" pitchFamily="18" charset="0"/>
                          </a:rPr>
                          <m:t>𝑡</m:t>
                        </m:r>
                      </m:sup>
                    </m:sSup>
                  </m:oMath>
                </a14:m>
                <a:r>
                  <a:rPr lang="en-CA" sz="2400" dirty="0"/>
                  <a:t>.</a:t>
                </a:r>
              </a:p>
            </p:txBody>
          </p:sp>
        </mc:Choice>
        <mc:Fallback>
          <p:sp>
            <p:nvSpPr>
              <p:cNvPr id="5" name="Content Placeholder 2">
                <a:extLst>
                  <a:ext uri="{FF2B5EF4-FFF2-40B4-BE49-F238E27FC236}">
                    <a16:creationId xmlns:a16="http://schemas.microsoft.com/office/drawing/2014/main" id="{F78FE9DF-3D55-483A-85C4-CDA3C94CAF3C}"/>
                  </a:ext>
                </a:extLst>
              </p:cNvPr>
              <p:cNvSpPr txBox="1">
                <a:spLocks noRot="1" noChangeAspect="1" noMove="1" noResize="1" noEditPoints="1" noAdjustHandles="1" noChangeArrowheads="1" noChangeShapeType="1" noTextEdit="1"/>
              </p:cNvSpPr>
              <p:nvPr/>
            </p:nvSpPr>
            <p:spPr>
              <a:xfrm>
                <a:off x="1097280" y="1813614"/>
                <a:ext cx="10176734" cy="1615386"/>
              </a:xfrm>
              <a:prstGeom prst="rect">
                <a:avLst/>
              </a:prstGeom>
              <a:blipFill>
                <a:blip r:embed="rId4"/>
                <a:stretch>
                  <a:fillRect l="-899" t="-5283" r="-2457" b="-53962"/>
                </a:stretch>
              </a:blipFill>
            </p:spPr>
            <p:txBody>
              <a:bodyPr/>
              <a:lstStyle/>
              <a:p>
                <a:r>
                  <a:rPr lang="en-US">
                    <a:noFill/>
                  </a:rPr>
                  <a:t> </a:t>
                </a:r>
              </a:p>
            </p:txBody>
          </p:sp>
        </mc:Fallback>
      </mc:AlternateContent>
    </p:spTree>
    <p:extLst>
      <p:ext uri="{BB962C8B-B14F-4D97-AF65-F5344CB8AC3E}">
        <p14:creationId xmlns:p14="http://schemas.microsoft.com/office/powerpoint/2010/main" val="30988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F422F-DF2A-48DD-BFE5-6E6E1F0E8F27}"/>
              </a:ext>
            </a:extLst>
          </p:cNvPr>
          <p:cNvSpPr>
            <a:spLocks noGrp="1"/>
          </p:cNvSpPr>
          <p:nvPr>
            <p:ph type="title"/>
          </p:nvPr>
        </p:nvSpPr>
        <p:spPr/>
        <p:txBody>
          <a:bodyPr/>
          <a:lstStyle/>
          <a:p>
            <a:r>
              <a:rPr lang="en-CA" dirty="0"/>
              <a:t>Today: Solving the </a:t>
            </a:r>
            <a:r>
              <a:rPr lang="en-US" sz="4800" dirty="0">
                <a:ea typeface="Calibri" panose="020F0502020204030204" pitchFamily="34" charset="0"/>
                <a:cs typeface="Times New Roman" panose="02020603050405020304" pitchFamily="18" charset="0"/>
              </a:rPr>
              <a:t>Schrödinger equation</a:t>
            </a:r>
            <a:br>
              <a:rPr lang="en-CA" dirty="0"/>
            </a:br>
            <a:r>
              <a:rPr lang="en-CA" dirty="0"/>
              <a:t>(the utility of stationary states in QM)</a:t>
            </a:r>
          </a:p>
        </p:txBody>
      </p:sp>
      <p:sp>
        <p:nvSpPr>
          <p:cNvPr id="4" name="Content Placeholder 2">
            <a:extLst>
              <a:ext uri="{FF2B5EF4-FFF2-40B4-BE49-F238E27FC236}">
                <a16:creationId xmlns:a16="http://schemas.microsoft.com/office/drawing/2014/main" id="{109ED7D5-74B5-4DE6-876A-4EF733E86F60}"/>
              </a:ext>
            </a:extLst>
          </p:cNvPr>
          <p:cNvSpPr txBox="1">
            <a:spLocks/>
          </p:cNvSpPr>
          <p:nvPr/>
        </p:nvSpPr>
        <p:spPr>
          <a:xfrm>
            <a:off x="1097280" y="2029344"/>
            <a:ext cx="10058400" cy="188107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sz="2400" b="1" i="1" dirty="0">
                <a:solidFill>
                  <a:srgbClr val="FF0000"/>
                </a:solidFill>
              </a:rPr>
              <a:t>Crucially, the entire set of all solutions of the time-independent </a:t>
            </a:r>
            <a:r>
              <a:rPr lang="en-US" sz="2400" b="1" i="1" dirty="0">
                <a:solidFill>
                  <a:srgbClr val="FF0000"/>
                </a:solidFill>
                <a:latin typeface="Calibri" panose="020F0502020204030204" pitchFamily="34" charset="0"/>
                <a:ea typeface="Calibri" panose="020F0502020204030204" pitchFamily="34" charset="0"/>
                <a:cs typeface="Times New Roman" panose="02020603050405020304" pitchFamily="18" charset="0"/>
              </a:rPr>
              <a:t>Schrödinger equation, with their corresponding values of </a:t>
            </a:r>
            <a:r>
              <a:rPr lang="en-CA" sz="2400" b="1" i="1" dirty="0" err="1">
                <a:solidFill>
                  <a:srgbClr val="FF0000"/>
                </a:solidFill>
              </a:rPr>
              <a:t>E</a:t>
            </a:r>
            <a:r>
              <a:rPr lang="en-CA" sz="2400" b="1" i="1" baseline="-25000" dirty="0" err="1">
                <a:solidFill>
                  <a:srgbClr val="FF0000"/>
                </a:solidFill>
              </a:rPr>
              <a:t>n</a:t>
            </a:r>
            <a:r>
              <a:rPr lang="en-CA" sz="2400" b="1" i="1" baseline="-25000" dirty="0">
                <a:solidFill>
                  <a:srgbClr val="FF0000"/>
                </a:solidFill>
              </a:rPr>
              <a:t> </a:t>
            </a:r>
            <a:r>
              <a:rPr lang="en-US" sz="2400" b="1" i="1" dirty="0">
                <a:solidFill>
                  <a:srgbClr val="FF0000"/>
                </a:solidFill>
                <a:latin typeface="Calibri" panose="020F0502020204030204" pitchFamily="34" charset="0"/>
                <a:ea typeface="Calibri" panose="020F0502020204030204" pitchFamily="34" charset="0"/>
                <a:cs typeface="Times New Roman" panose="02020603050405020304" pitchFamily="18" charset="0"/>
              </a:rPr>
              <a:t>, form a complete orthonormal set of functions that can be used to expand an arbitrary spatially varying function defined in the region where the particles exist, satisfying the same boundary conditions</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CA" sz="2400" dirty="0"/>
              <a:t> </a:t>
            </a:r>
          </a:p>
        </p:txBody>
      </p:sp>
      <p:sp>
        <p:nvSpPr>
          <p:cNvPr id="5" name="Rectangle 4">
            <a:extLst>
              <a:ext uri="{FF2B5EF4-FFF2-40B4-BE49-F238E27FC236}">
                <a16:creationId xmlns:a16="http://schemas.microsoft.com/office/drawing/2014/main" id="{5A13A1FB-B5D7-48E7-8F31-A0356BF0656C}"/>
              </a:ext>
            </a:extLst>
          </p:cNvPr>
          <p:cNvSpPr/>
          <p:nvPr/>
        </p:nvSpPr>
        <p:spPr>
          <a:xfrm>
            <a:off x="1097280" y="4436560"/>
            <a:ext cx="9773920" cy="830997"/>
          </a:xfrm>
          <a:prstGeom prst="rect">
            <a:avLst/>
          </a:prstGeom>
        </p:spPr>
        <p:txBody>
          <a:bodyPr wrap="square">
            <a:spAutoFit/>
          </a:bodyPr>
          <a:lstStyle/>
          <a:p>
            <a:r>
              <a:rPr lang="en-CA" sz="2400" dirty="0"/>
              <a:t>The algorithm (flowchart) for solving the full </a:t>
            </a:r>
            <a:r>
              <a:rPr lang="en-US" sz="2400" dirty="0">
                <a:latin typeface="Calibri" panose="020F0502020204030204" pitchFamily="34" charset="0"/>
                <a:ea typeface="Calibri" panose="020F0502020204030204" pitchFamily="34" charset="0"/>
                <a:cs typeface="Times New Roman" panose="02020603050405020304" pitchFamily="18" charset="0"/>
              </a:rPr>
              <a:t>Schrödinger equation using separation of variables is:</a:t>
            </a:r>
            <a:r>
              <a:rPr lang="en-CA" sz="2400" dirty="0"/>
              <a:t> </a:t>
            </a:r>
          </a:p>
        </p:txBody>
      </p:sp>
    </p:spTree>
    <p:extLst>
      <p:ext uri="{BB962C8B-B14F-4D97-AF65-F5344CB8AC3E}">
        <p14:creationId xmlns:p14="http://schemas.microsoft.com/office/powerpoint/2010/main" val="254328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B6532-C5CE-4EA7-B565-EF82E28B0841}"/>
              </a:ext>
            </a:extLst>
          </p:cNvPr>
          <p:cNvSpPr>
            <a:spLocks noGrp="1"/>
          </p:cNvSpPr>
          <p:nvPr>
            <p:ph type="title"/>
          </p:nvPr>
        </p:nvSpPr>
        <p:spPr>
          <a:xfrm>
            <a:off x="1097280" y="286604"/>
            <a:ext cx="10058400" cy="1280042"/>
          </a:xfrm>
        </p:spPr>
        <p:txBody>
          <a:bodyPr>
            <a:normAutofit/>
          </a:bodyPr>
          <a:lstStyle/>
          <a:p>
            <a:r>
              <a:rPr lang="en-CA" dirty="0"/>
              <a:t>…from the text</a:t>
            </a:r>
          </a:p>
        </p:txBody>
      </p:sp>
      <p:grpSp>
        <p:nvGrpSpPr>
          <p:cNvPr id="6" name="Group 5">
            <a:extLst>
              <a:ext uri="{FF2B5EF4-FFF2-40B4-BE49-F238E27FC236}">
                <a16:creationId xmlns:a16="http://schemas.microsoft.com/office/drawing/2014/main" id="{F92B176D-9DAA-4F3F-A5E0-E45BCC0A440F}"/>
              </a:ext>
            </a:extLst>
          </p:cNvPr>
          <p:cNvGrpSpPr/>
          <p:nvPr/>
        </p:nvGrpSpPr>
        <p:grpSpPr>
          <a:xfrm>
            <a:off x="868028" y="1765300"/>
            <a:ext cx="10287652" cy="4477376"/>
            <a:chOff x="577515" y="1847296"/>
            <a:chExt cx="10576263" cy="4444315"/>
          </a:xfrm>
        </p:grpSpPr>
        <p:pic>
          <p:nvPicPr>
            <p:cNvPr id="7" name="Picture 6">
              <a:extLst>
                <a:ext uri="{FF2B5EF4-FFF2-40B4-BE49-F238E27FC236}">
                  <a16:creationId xmlns:a16="http://schemas.microsoft.com/office/drawing/2014/main" id="{99A77DDE-D51F-4EE4-A313-F56ACF43BE10}"/>
                </a:ext>
              </a:extLst>
            </p:cNvPr>
            <p:cNvPicPr>
              <a:picLocks noChangeAspect="1"/>
            </p:cNvPicPr>
            <p:nvPr/>
          </p:nvPicPr>
          <p:blipFill>
            <a:blip r:embed="rId3"/>
            <a:stretch>
              <a:fillRect/>
            </a:stretch>
          </p:blipFill>
          <p:spPr>
            <a:xfrm>
              <a:off x="974617" y="1847296"/>
              <a:ext cx="7258050" cy="2771775"/>
            </a:xfrm>
            <a:prstGeom prst="rect">
              <a:avLst/>
            </a:prstGeom>
          </p:spPr>
        </p:pic>
        <p:pic>
          <p:nvPicPr>
            <p:cNvPr id="8" name="Picture 7">
              <a:extLst>
                <a:ext uri="{FF2B5EF4-FFF2-40B4-BE49-F238E27FC236}">
                  <a16:creationId xmlns:a16="http://schemas.microsoft.com/office/drawing/2014/main" id="{3F679946-03C7-4058-A8DF-3686DB3D389E}"/>
                </a:ext>
              </a:extLst>
            </p:cNvPr>
            <p:cNvPicPr>
              <a:picLocks noChangeAspect="1"/>
            </p:cNvPicPr>
            <p:nvPr/>
          </p:nvPicPr>
          <p:blipFill>
            <a:blip r:embed="rId4"/>
            <a:stretch>
              <a:fillRect/>
            </a:stretch>
          </p:blipFill>
          <p:spPr>
            <a:xfrm>
              <a:off x="1097280" y="4424711"/>
              <a:ext cx="7191375" cy="1866900"/>
            </a:xfrm>
            <a:prstGeom prst="rect">
              <a:avLst/>
            </a:prstGeom>
          </p:spPr>
        </p:pic>
        <p:sp>
          <p:nvSpPr>
            <p:cNvPr id="9" name="Rectangle 8">
              <a:extLst>
                <a:ext uri="{FF2B5EF4-FFF2-40B4-BE49-F238E27FC236}">
                  <a16:creationId xmlns:a16="http://schemas.microsoft.com/office/drawing/2014/main" id="{33A64EBD-26EC-45BA-85D0-282D4D1EBD50}"/>
                </a:ext>
              </a:extLst>
            </p:cNvPr>
            <p:cNvSpPr/>
            <p:nvPr/>
          </p:nvSpPr>
          <p:spPr>
            <a:xfrm>
              <a:off x="1097280" y="1847297"/>
              <a:ext cx="10056498" cy="3222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53AA0D40-07AD-4F03-B756-A4A3B23B01CD}"/>
                </a:ext>
              </a:extLst>
            </p:cNvPr>
            <p:cNvSpPr/>
            <p:nvPr/>
          </p:nvSpPr>
          <p:spPr>
            <a:xfrm>
              <a:off x="577515" y="2101799"/>
              <a:ext cx="1985212" cy="2649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 name="Rectangle 2">
            <a:extLst>
              <a:ext uri="{FF2B5EF4-FFF2-40B4-BE49-F238E27FC236}">
                <a16:creationId xmlns:a16="http://schemas.microsoft.com/office/drawing/2014/main" id="{802B6705-B2BF-4192-8C3D-F37F43413C27}"/>
              </a:ext>
            </a:extLst>
          </p:cNvPr>
          <p:cNvSpPr/>
          <p:nvPr/>
        </p:nvSpPr>
        <p:spPr>
          <a:xfrm>
            <a:off x="1730829" y="4652248"/>
            <a:ext cx="1046466" cy="227158"/>
          </a:xfrm>
          <a:prstGeom prst="rect">
            <a:avLst/>
          </a:prstGeom>
          <a:solidFill>
            <a:srgbClr val="FFFF0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BE453CEE-6EDF-4F15-8D12-E2AC367FE45D}"/>
              </a:ext>
            </a:extLst>
          </p:cNvPr>
          <p:cNvSpPr/>
          <p:nvPr/>
        </p:nvSpPr>
        <p:spPr>
          <a:xfrm>
            <a:off x="4058869" y="2780469"/>
            <a:ext cx="4212771" cy="225490"/>
          </a:xfrm>
          <a:prstGeom prst="rect">
            <a:avLst/>
          </a:prstGeom>
          <a:solidFill>
            <a:srgbClr val="FFFF0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12735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C3798-8977-43CE-B61B-B717A77A9802}"/>
              </a:ext>
            </a:extLst>
          </p:cNvPr>
          <p:cNvSpPr>
            <a:spLocks noGrp="1"/>
          </p:cNvSpPr>
          <p:nvPr>
            <p:ph type="title"/>
          </p:nvPr>
        </p:nvSpPr>
        <p:spPr/>
        <p:txBody>
          <a:bodyPr/>
          <a:lstStyle/>
          <a:p>
            <a:r>
              <a:rPr lang="en-CA" dirty="0"/>
              <a:t>In recipe format: </a:t>
            </a:r>
            <a:r>
              <a:rPr lang="en-CA" b="1" i="1" u="sng" dirty="0">
                <a:solidFill>
                  <a:srgbClr val="FF0000"/>
                </a:solidFill>
              </a:rPr>
              <a:t>CRUCIAL CONCEPT</a:t>
            </a:r>
          </a:p>
        </p:txBody>
      </p:sp>
      <p:grpSp>
        <p:nvGrpSpPr>
          <p:cNvPr id="12" name="Group 11">
            <a:extLst>
              <a:ext uri="{FF2B5EF4-FFF2-40B4-BE49-F238E27FC236}">
                <a16:creationId xmlns:a16="http://schemas.microsoft.com/office/drawing/2014/main" id="{4DEDA5E6-F27A-40D5-B76D-51D56D6882F2}"/>
              </a:ext>
            </a:extLst>
          </p:cNvPr>
          <p:cNvGrpSpPr/>
          <p:nvPr/>
        </p:nvGrpSpPr>
        <p:grpSpPr>
          <a:xfrm>
            <a:off x="1894011" y="1825620"/>
            <a:ext cx="8025388" cy="4367743"/>
            <a:chOff x="1371497" y="1575249"/>
            <a:chExt cx="8025388" cy="4367743"/>
          </a:xfrm>
        </p:grpSpPr>
        <p:pic>
          <p:nvPicPr>
            <p:cNvPr id="9" name="Picture 8">
              <a:extLst>
                <a:ext uri="{FF2B5EF4-FFF2-40B4-BE49-F238E27FC236}">
                  <a16:creationId xmlns:a16="http://schemas.microsoft.com/office/drawing/2014/main" id="{12A1178F-3F49-4A0A-BFA5-05A99A50D23E}"/>
                </a:ext>
              </a:extLst>
            </p:cNvPr>
            <p:cNvPicPr>
              <a:picLocks noChangeAspect="1"/>
            </p:cNvPicPr>
            <p:nvPr/>
          </p:nvPicPr>
          <p:blipFill>
            <a:blip r:embed="rId3"/>
            <a:stretch>
              <a:fillRect/>
            </a:stretch>
          </p:blipFill>
          <p:spPr>
            <a:xfrm>
              <a:off x="1533395" y="1575249"/>
              <a:ext cx="7863490" cy="1200044"/>
            </a:xfrm>
            <a:prstGeom prst="rect">
              <a:avLst/>
            </a:prstGeom>
          </p:spPr>
        </p:pic>
        <p:pic>
          <p:nvPicPr>
            <p:cNvPr id="11" name="Picture 10">
              <a:extLst>
                <a:ext uri="{FF2B5EF4-FFF2-40B4-BE49-F238E27FC236}">
                  <a16:creationId xmlns:a16="http://schemas.microsoft.com/office/drawing/2014/main" id="{B74537FE-B366-4C79-BA02-349B760722D9}"/>
                </a:ext>
              </a:extLst>
            </p:cNvPr>
            <p:cNvPicPr>
              <a:picLocks noChangeAspect="1"/>
            </p:cNvPicPr>
            <p:nvPr/>
          </p:nvPicPr>
          <p:blipFill>
            <a:blip r:embed="rId4"/>
            <a:stretch>
              <a:fillRect/>
            </a:stretch>
          </p:blipFill>
          <p:spPr>
            <a:xfrm>
              <a:off x="1371497" y="2613182"/>
              <a:ext cx="7924903" cy="3329810"/>
            </a:xfrm>
            <a:prstGeom prst="rect">
              <a:avLst/>
            </a:prstGeom>
          </p:spPr>
        </p:pic>
      </p:grpSp>
      <p:sp>
        <p:nvSpPr>
          <p:cNvPr id="3" name="Rectangle 2">
            <a:extLst>
              <a:ext uri="{FF2B5EF4-FFF2-40B4-BE49-F238E27FC236}">
                <a16:creationId xmlns:a16="http://schemas.microsoft.com/office/drawing/2014/main" id="{6571B7A4-AB92-4570-B948-F8C4AA6F1350}"/>
              </a:ext>
            </a:extLst>
          </p:cNvPr>
          <p:cNvSpPr/>
          <p:nvPr/>
        </p:nvSpPr>
        <p:spPr>
          <a:xfrm>
            <a:off x="7968343" y="3548743"/>
            <a:ext cx="849086" cy="250371"/>
          </a:xfrm>
          <a:prstGeom prst="rect">
            <a:avLst/>
          </a:prstGeom>
          <a:solidFill>
            <a:srgbClr val="FFFF0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63D85305-57BE-4016-8DA5-63205D0EB8AC}"/>
              </a:ext>
            </a:extLst>
          </p:cNvPr>
          <p:cNvSpPr/>
          <p:nvPr/>
        </p:nvSpPr>
        <p:spPr>
          <a:xfrm>
            <a:off x="1894011" y="3429000"/>
            <a:ext cx="8025388" cy="14829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C7058E38-98AF-45E1-8BF9-0BC5F27C5D2C}"/>
              </a:ext>
            </a:extLst>
          </p:cNvPr>
          <p:cNvSpPr/>
          <p:nvPr/>
        </p:nvSpPr>
        <p:spPr>
          <a:xfrm>
            <a:off x="2014479" y="5031712"/>
            <a:ext cx="8025388" cy="1025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894080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repeatCount="indefinite"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a:t>First concrete example: the infinite square well potential</a:t>
            </a:r>
          </a:p>
        </p:txBody>
      </p:sp>
      <p:grpSp>
        <p:nvGrpSpPr>
          <p:cNvPr id="13" name="Group 12">
            <a:extLst>
              <a:ext uri="{FF2B5EF4-FFF2-40B4-BE49-F238E27FC236}">
                <a16:creationId xmlns:a16="http://schemas.microsoft.com/office/drawing/2014/main" id="{45FB3938-7AA5-480F-943F-750175634DA9}"/>
              </a:ext>
            </a:extLst>
          </p:cNvPr>
          <p:cNvGrpSpPr/>
          <p:nvPr/>
        </p:nvGrpSpPr>
        <p:grpSpPr>
          <a:xfrm>
            <a:off x="-10758" y="2054711"/>
            <a:ext cx="3948057" cy="2603351"/>
            <a:chOff x="-10758" y="2054711"/>
            <a:chExt cx="3948057" cy="2603351"/>
          </a:xfrm>
        </p:grpSpPr>
        <p:cxnSp>
          <p:nvCxnSpPr>
            <p:cNvPr id="7" name="Straight Connector 6">
              <a:extLst>
                <a:ext uri="{FF2B5EF4-FFF2-40B4-BE49-F238E27FC236}">
                  <a16:creationId xmlns:a16="http://schemas.microsoft.com/office/drawing/2014/main" id="{7DD29796-3A0E-452F-B4A3-F9F722566832}"/>
                </a:ext>
              </a:extLst>
            </p:cNvPr>
            <p:cNvCxnSpPr/>
            <p:nvPr/>
          </p:nvCxnSpPr>
          <p:spPr>
            <a:xfrm>
              <a:off x="3937299" y="2054711"/>
              <a:ext cx="0" cy="260335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97E1B28-9D6C-4078-AFA9-05004A21458A}"/>
                </a:ext>
              </a:extLst>
            </p:cNvPr>
            <p:cNvSpPr/>
            <p:nvPr/>
          </p:nvSpPr>
          <p:spPr>
            <a:xfrm>
              <a:off x="-10758" y="2054711"/>
              <a:ext cx="3937281" cy="260335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V=infinity</a:t>
              </a:r>
            </a:p>
          </p:txBody>
        </p:sp>
      </p:grpSp>
      <p:grpSp>
        <p:nvGrpSpPr>
          <p:cNvPr id="14" name="Group 13">
            <a:extLst>
              <a:ext uri="{FF2B5EF4-FFF2-40B4-BE49-F238E27FC236}">
                <a16:creationId xmlns:a16="http://schemas.microsoft.com/office/drawing/2014/main" id="{93C7CB0F-A75C-43F2-8071-324AEF64EA46}"/>
              </a:ext>
            </a:extLst>
          </p:cNvPr>
          <p:cNvGrpSpPr/>
          <p:nvPr/>
        </p:nvGrpSpPr>
        <p:grpSpPr>
          <a:xfrm flipH="1">
            <a:off x="7553661" y="2054710"/>
            <a:ext cx="3948057" cy="2603351"/>
            <a:chOff x="-10758" y="2054711"/>
            <a:chExt cx="3948057" cy="2603351"/>
          </a:xfrm>
        </p:grpSpPr>
        <p:cxnSp>
          <p:nvCxnSpPr>
            <p:cNvPr id="15" name="Straight Connector 14">
              <a:extLst>
                <a:ext uri="{FF2B5EF4-FFF2-40B4-BE49-F238E27FC236}">
                  <a16:creationId xmlns:a16="http://schemas.microsoft.com/office/drawing/2014/main" id="{AD514CED-D31B-4BF4-8339-6E61EB485460}"/>
                </a:ext>
              </a:extLst>
            </p:cNvPr>
            <p:cNvCxnSpPr/>
            <p:nvPr/>
          </p:nvCxnSpPr>
          <p:spPr>
            <a:xfrm>
              <a:off x="3937299" y="2054711"/>
              <a:ext cx="0" cy="260335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05B0AD9-8AA4-4422-9B94-65E9EFB56F67}"/>
                </a:ext>
              </a:extLst>
            </p:cNvPr>
            <p:cNvSpPr/>
            <p:nvPr/>
          </p:nvSpPr>
          <p:spPr>
            <a:xfrm>
              <a:off x="-10758" y="2054711"/>
              <a:ext cx="3937281" cy="260335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V=infinity</a:t>
              </a:r>
            </a:p>
          </p:txBody>
        </p:sp>
      </p:grpSp>
      <p:sp>
        <p:nvSpPr>
          <p:cNvPr id="17" name="TextBox 16">
            <a:extLst>
              <a:ext uri="{FF2B5EF4-FFF2-40B4-BE49-F238E27FC236}">
                <a16:creationId xmlns:a16="http://schemas.microsoft.com/office/drawing/2014/main" id="{59D8FD92-C4F6-42BC-9788-1FCEDB8E65C3}"/>
              </a:ext>
            </a:extLst>
          </p:cNvPr>
          <p:cNvSpPr txBox="1"/>
          <p:nvPr/>
        </p:nvSpPr>
        <p:spPr>
          <a:xfrm>
            <a:off x="3612975" y="5120641"/>
            <a:ext cx="627095" cy="461665"/>
          </a:xfrm>
          <a:prstGeom prst="rect">
            <a:avLst/>
          </a:prstGeom>
          <a:noFill/>
        </p:spPr>
        <p:txBody>
          <a:bodyPr wrap="none" rtlCol="0">
            <a:spAutoFit/>
          </a:bodyPr>
          <a:lstStyle/>
          <a:p>
            <a:r>
              <a:rPr lang="en-CA" sz="2400" dirty="0"/>
              <a:t>x=0</a:t>
            </a:r>
          </a:p>
        </p:txBody>
      </p:sp>
      <p:sp>
        <p:nvSpPr>
          <p:cNvPr id="18" name="TextBox 17">
            <a:extLst>
              <a:ext uri="{FF2B5EF4-FFF2-40B4-BE49-F238E27FC236}">
                <a16:creationId xmlns:a16="http://schemas.microsoft.com/office/drawing/2014/main" id="{878E2B64-866F-450A-9BCC-BF4AAD8943BB}"/>
              </a:ext>
            </a:extLst>
          </p:cNvPr>
          <p:cNvSpPr txBox="1"/>
          <p:nvPr/>
        </p:nvSpPr>
        <p:spPr>
          <a:xfrm>
            <a:off x="7240113" y="5120641"/>
            <a:ext cx="619080" cy="461665"/>
          </a:xfrm>
          <a:prstGeom prst="rect">
            <a:avLst/>
          </a:prstGeom>
          <a:noFill/>
        </p:spPr>
        <p:txBody>
          <a:bodyPr wrap="none" rtlCol="0">
            <a:spAutoFit/>
          </a:bodyPr>
          <a:lstStyle/>
          <a:p>
            <a:r>
              <a:rPr lang="en-CA" sz="2400" dirty="0"/>
              <a:t>x=a</a:t>
            </a:r>
          </a:p>
        </p:txBody>
      </p:sp>
      <p:sp>
        <p:nvSpPr>
          <p:cNvPr id="19" name="Rectangle 18">
            <a:extLst>
              <a:ext uri="{FF2B5EF4-FFF2-40B4-BE49-F238E27FC236}">
                <a16:creationId xmlns:a16="http://schemas.microsoft.com/office/drawing/2014/main" id="{31BC9E19-7ACF-4EB1-9755-856628ADB0EB}"/>
              </a:ext>
            </a:extLst>
          </p:cNvPr>
          <p:cNvSpPr/>
          <p:nvPr/>
        </p:nvSpPr>
        <p:spPr>
          <a:xfrm>
            <a:off x="5628134" y="3171719"/>
            <a:ext cx="548548" cy="369332"/>
          </a:xfrm>
          <a:prstGeom prst="rect">
            <a:avLst/>
          </a:prstGeom>
        </p:spPr>
        <p:txBody>
          <a:bodyPr wrap="none">
            <a:spAutoFit/>
          </a:bodyPr>
          <a:lstStyle/>
          <a:p>
            <a:pPr algn="ctr"/>
            <a:r>
              <a:rPr lang="en-CA" dirty="0"/>
              <a:t>V=0</a:t>
            </a:r>
          </a:p>
        </p:txBody>
      </p:sp>
    </p:spTree>
    <p:extLst>
      <p:ext uri="{BB962C8B-B14F-4D97-AF65-F5344CB8AC3E}">
        <p14:creationId xmlns:p14="http://schemas.microsoft.com/office/powerpoint/2010/main" val="1144260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E2C1-B136-4B5D-BABA-9C1D11D816FF}"/>
              </a:ext>
            </a:extLst>
          </p:cNvPr>
          <p:cNvSpPr>
            <a:spLocks noGrp="1"/>
          </p:cNvSpPr>
          <p:nvPr>
            <p:ph type="title"/>
          </p:nvPr>
        </p:nvSpPr>
        <p:spPr/>
        <p:txBody>
          <a:bodyPr/>
          <a:lstStyle/>
          <a:p>
            <a:r>
              <a:rPr lang="en-CA" dirty="0"/>
              <a:t>Step 1: Solve the time-independent 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1B1B50-4D0F-4A60-997D-CDBFF3D0D9B6}"/>
                  </a:ext>
                </a:extLst>
              </p:cNvPr>
              <p:cNvSpPr>
                <a:spLocks noGrp="1"/>
              </p:cNvSpPr>
              <p:nvPr>
                <p:ph idx="1"/>
              </p:nvPr>
            </p:nvSpPr>
            <p:spPr>
              <a:xfrm>
                <a:off x="1097280" y="2548037"/>
                <a:ext cx="10058400" cy="4023360"/>
              </a:xfrm>
            </p:spPr>
            <p:txBody>
              <a:bodyPr/>
              <a:lstStyle/>
              <a:p>
                <a:pPr marL="457200" indent="-457200">
                  <a:buFont typeface="+mj-lt"/>
                  <a:buAutoNum type="arabicPeriod"/>
                </a:pPr>
                <a:r>
                  <a:rPr lang="en-US" dirty="0"/>
                  <a:t>Sketch the potential, V(x), for </a:t>
                </a:r>
                <a14:m>
                  <m:oMath xmlns:m="http://schemas.openxmlformats.org/officeDocument/2006/math">
                    <m:r>
                      <a:rPr lang="en-CA" b="0" i="1" smtClean="0">
                        <a:latin typeface="Cambria Math" panose="02040503050406030204" pitchFamily="18" charset="0"/>
                      </a:rPr>
                      <m:t>−</m:t>
                    </m:r>
                    <m:r>
                      <a:rPr lang="en-CA" b="0" i="1" smtClean="0">
                        <a:latin typeface="Cambria Math" panose="02040503050406030204" pitchFamily="18" charset="0"/>
                        <a:ea typeface="Cambria Math" panose="02040503050406030204" pitchFamily="18" charset="0"/>
                      </a:rPr>
                      <m:t>∞&lt;</m:t>
                    </m:r>
                    <m:r>
                      <a:rPr lang="en-CA" b="0" i="1" smtClean="0">
                        <a:latin typeface="Cambria Math" panose="02040503050406030204" pitchFamily="18" charset="0"/>
                        <a:ea typeface="Cambria Math" panose="02040503050406030204" pitchFamily="18" charset="0"/>
                      </a:rPr>
                      <m:t>𝑥</m:t>
                    </m:r>
                    <m:r>
                      <a:rPr lang="en-CA" b="0" i="1" smtClean="0">
                        <a:latin typeface="Cambria Math" panose="02040503050406030204" pitchFamily="18" charset="0"/>
                        <a:ea typeface="Cambria Math" panose="02040503050406030204" pitchFamily="18" charset="0"/>
                      </a:rPr>
                      <m:t>&lt;∞</m:t>
                    </m:r>
                    <m:r>
                      <a:rPr lang="en-CA" b="0" i="0" smtClean="0">
                        <a:latin typeface="Cambria Math" panose="02040503050406030204" pitchFamily="18" charset="0"/>
                        <a:ea typeface="Cambria Math" panose="02040503050406030204" pitchFamily="18" charset="0"/>
                      </a:rPr>
                      <m:t> </m:t>
                    </m:r>
                  </m:oMath>
                </a14:m>
                <a:r>
                  <a:rPr lang="en-CA" dirty="0"/>
                  <a:t>.</a:t>
                </a:r>
              </a:p>
              <a:p>
                <a:pPr marL="457200" indent="-457200">
                  <a:buFont typeface="+mj-lt"/>
                  <a:buAutoNum type="arabicPeriod"/>
                </a:pPr>
                <a:r>
                  <a:rPr lang="en-CA" dirty="0"/>
                  <a:t>Solve the time-independent SE separately in the three regions: </a:t>
                </a:r>
                <a14:m>
                  <m:oMath xmlns:m="http://schemas.openxmlformats.org/officeDocument/2006/math">
                    <m:r>
                      <a:rPr lang="en-CA" b="0" i="1" smtClean="0">
                        <a:latin typeface="Cambria Math" panose="02040503050406030204" pitchFamily="18" charset="0"/>
                      </a:rPr>
                      <m:t>𝑥</m:t>
                    </m:r>
                    <m:r>
                      <a:rPr lang="en-CA" b="0" i="1" smtClean="0">
                        <a:latin typeface="Cambria Math" panose="02040503050406030204" pitchFamily="18" charset="0"/>
                      </a:rPr>
                      <m:t>&lt;0,  0&lt;</m:t>
                    </m:r>
                    <m:r>
                      <a:rPr lang="en-CA" b="0" i="1" smtClean="0">
                        <a:latin typeface="Cambria Math" panose="02040503050406030204" pitchFamily="18" charset="0"/>
                      </a:rPr>
                      <m:t>𝑥</m:t>
                    </m:r>
                    <m:r>
                      <a:rPr lang="en-CA" b="0" i="1" smtClean="0">
                        <a:latin typeface="Cambria Math" panose="02040503050406030204" pitchFamily="18" charset="0"/>
                      </a:rPr>
                      <m:t>&lt;</m:t>
                    </m:r>
                    <m:r>
                      <a:rPr lang="en-CA" b="0" i="1" smtClean="0">
                        <a:latin typeface="Cambria Math" panose="02040503050406030204" pitchFamily="18" charset="0"/>
                      </a:rPr>
                      <m:t>𝑎</m:t>
                    </m:r>
                    <m:r>
                      <a:rPr lang="en-CA" b="0" i="1" smtClean="0">
                        <a:latin typeface="Cambria Math" panose="02040503050406030204" pitchFamily="18" charset="0"/>
                      </a:rPr>
                      <m:t>,  </m:t>
                    </m:r>
                    <m:r>
                      <a:rPr lang="en-CA" b="0" i="1" smtClean="0">
                        <a:latin typeface="Cambria Math" panose="02040503050406030204" pitchFamily="18" charset="0"/>
                      </a:rPr>
                      <m:t>𝑥</m:t>
                    </m:r>
                    <m:r>
                      <a:rPr lang="en-CA" b="0" i="1" smtClean="0">
                        <a:latin typeface="Cambria Math" panose="02040503050406030204" pitchFamily="18" charset="0"/>
                      </a:rPr>
                      <m:t>&gt;</m:t>
                    </m:r>
                    <m:r>
                      <a:rPr lang="en-CA" b="0" i="1" smtClean="0">
                        <a:latin typeface="Cambria Math" panose="02040503050406030204" pitchFamily="18" charset="0"/>
                      </a:rPr>
                      <m:t>𝑎</m:t>
                    </m:r>
                  </m:oMath>
                </a14:m>
                <a:r>
                  <a:rPr lang="en-CA" dirty="0"/>
                  <a:t>, leaving the solutions in their most general form, with unknown coefficients, at this stage.</a:t>
                </a:r>
              </a:p>
              <a:p>
                <a:endParaRPr lang="en-CA" dirty="0"/>
              </a:p>
            </p:txBody>
          </p:sp>
        </mc:Choice>
        <mc:Fallback xmlns="">
          <p:sp>
            <p:nvSpPr>
              <p:cNvPr id="3" name="Content Placeholder 2">
                <a:extLst>
                  <a:ext uri="{FF2B5EF4-FFF2-40B4-BE49-F238E27FC236}">
                    <a16:creationId xmlns:a16="http://schemas.microsoft.com/office/drawing/2014/main" id="{2C1B1B50-4D0F-4A60-997D-CDBFF3D0D9B6}"/>
                  </a:ext>
                </a:extLst>
              </p:cNvPr>
              <p:cNvSpPr>
                <a:spLocks noGrp="1" noRot="1" noChangeAspect="1" noMove="1" noResize="1" noEditPoints="1" noAdjustHandles="1" noChangeArrowheads="1" noChangeShapeType="1" noTextEdit="1"/>
              </p:cNvSpPr>
              <p:nvPr>
                <p:ph idx="1"/>
              </p:nvPr>
            </p:nvSpPr>
            <p:spPr>
              <a:xfrm>
                <a:off x="1097280" y="2548037"/>
                <a:ext cx="10058400" cy="4023360"/>
              </a:xfrm>
              <a:blipFill>
                <a:blip r:embed="rId3"/>
                <a:stretch>
                  <a:fillRect l="-1576" t="-1818"/>
                </a:stretch>
              </a:blipFill>
            </p:spPr>
            <p:txBody>
              <a:bodyPr/>
              <a:lstStyle/>
              <a:p>
                <a:r>
                  <a:rPr lang="en-CA">
                    <a:noFill/>
                  </a:rPr>
                  <a:t> </a:t>
                </a:r>
              </a:p>
            </p:txBody>
          </p:sp>
        </mc:Fallback>
      </mc:AlternateContent>
      <p:sp>
        <p:nvSpPr>
          <p:cNvPr id="5" name="TextBox 4">
            <a:extLst>
              <a:ext uri="{FF2B5EF4-FFF2-40B4-BE49-F238E27FC236}">
                <a16:creationId xmlns:a16="http://schemas.microsoft.com/office/drawing/2014/main" id="{A759315A-414E-4532-99C2-F34DDEA22B1D}"/>
              </a:ext>
            </a:extLst>
          </p:cNvPr>
          <p:cNvSpPr txBox="1"/>
          <p:nvPr/>
        </p:nvSpPr>
        <p:spPr>
          <a:xfrm>
            <a:off x="1097280" y="1921851"/>
            <a:ext cx="3626955" cy="369332"/>
          </a:xfrm>
          <a:prstGeom prst="rect">
            <a:avLst/>
          </a:prstGeom>
          <a:noFill/>
        </p:spPr>
        <p:txBody>
          <a:bodyPr wrap="none" rtlCol="0">
            <a:spAutoFit/>
          </a:bodyPr>
          <a:lstStyle/>
          <a:p>
            <a:r>
              <a:rPr lang="en-CA" b="1" dirty="0"/>
              <a:t>Lecture 5, Activity #1: </a:t>
            </a:r>
            <a:r>
              <a:rPr lang="en-CA" dirty="0"/>
              <a:t>[TPS, 10 mins]</a:t>
            </a:r>
          </a:p>
        </p:txBody>
      </p:sp>
    </p:spTree>
    <p:extLst>
      <p:ext uri="{BB962C8B-B14F-4D97-AF65-F5344CB8AC3E}">
        <p14:creationId xmlns:p14="http://schemas.microsoft.com/office/powerpoint/2010/main" val="2314874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22829-0F60-4FC2-8B00-E5268EA1AAA3}"/>
              </a:ext>
            </a:extLst>
          </p:cNvPr>
          <p:cNvSpPr>
            <a:spLocks noGrp="1"/>
          </p:cNvSpPr>
          <p:nvPr>
            <p:ph type="title"/>
          </p:nvPr>
        </p:nvSpPr>
        <p:spPr/>
        <p:txBody>
          <a:bodyPr/>
          <a:lstStyle/>
          <a:p>
            <a:r>
              <a:rPr lang="en-CA" dirty="0"/>
              <a:t>Outside of the well</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4A24731-0E2B-41BC-A32F-676A16089C58}"/>
                  </a:ext>
                </a:extLst>
              </p:cNvPr>
              <p:cNvSpPr txBox="1"/>
              <p:nvPr/>
            </p:nvSpPr>
            <p:spPr>
              <a:xfrm>
                <a:off x="1195753" y="1981201"/>
                <a:ext cx="3895554" cy="369332"/>
              </a:xfrm>
              <a:prstGeom prst="rect">
                <a:avLst/>
              </a:prstGeom>
              <a:noFill/>
            </p:spPr>
            <p:txBody>
              <a:bodyPr wrap="none" rtlCol="0">
                <a:spAutoFit/>
              </a:bodyPr>
              <a:lstStyle/>
              <a:p>
                <a:r>
                  <a:rPr lang="en-CA" dirty="0"/>
                  <a:t>See hand-written solution when </a:t>
                </a:r>
                <a14:m>
                  <m:oMath xmlns:m="http://schemas.openxmlformats.org/officeDocument/2006/math">
                    <m:r>
                      <a:rPr lang="en-CA" b="0" i="1" smtClean="0">
                        <a:latin typeface="Cambria Math" panose="02040503050406030204" pitchFamily="18" charset="0"/>
                      </a:rPr>
                      <m:t>𝑉</m:t>
                    </m:r>
                    <m:r>
                      <a:rPr lang="en-CA" b="0" i="1" smtClean="0">
                        <a:latin typeface="Cambria Math" panose="02040503050406030204" pitchFamily="18" charset="0"/>
                      </a:rPr>
                      <m:t>=∞</m:t>
                    </m:r>
                  </m:oMath>
                </a14:m>
                <a:endParaRPr lang="en-CA" dirty="0"/>
              </a:p>
            </p:txBody>
          </p:sp>
        </mc:Choice>
        <mc:Fallback xmlns="">
          <p:sp>
            <p:nvSpPr>
              <p:cNvPr id="3" name="TextBox 2">
                <a:extLst>
                  <a:ext uri="{FF2B5EF4-FFF2-40B4-BE49-F238E27FC236}">
                    <a16:creationId xmlns:a16="http://schemas.microsoft.com/office/drawing/2014/main" id="{24A24731-0E2B-41BC-A32F-676A16089C58}"/>
                  </a:ext>
                </a:extLst>
              </p:cNvPr>
              <p:cNvSpPr txBox="1">
                <a:spLocks noRot="1" noChangeAspect="1" noMove="1" noResize="1" noEditPoints="1" noAdjustHandles="1" noChangeArrowheads="1" noChangeShapeType="1" noTextEdit="1"/>
              </p:cNvSpPr>
              <p:nvPr/>
            </p:nvSpPr>
            <p:spPr>
              <a:xfrm>
                <a:off x="1195753" y="1981201"/>
                <a:ext cx="3895554" cy="369332"/>
              </a:xfrm>
              <a:prstGeom prst="rect">
                <a:avLst/>
              </a:prstGeom>
              <a:blipFill>
                <a:blip r:embed="rId2"/>
                <a:stretch>
                  <a:fillRect l="-1252" t="-8197" b="-24590"/>
                </a:stretch>
              </a:blipFill>
            </p:spPr>
            <p:txBody>
              <a:bodyPr/>
              <a:lstStyle/>
              <a:p>
                <a:r>
                  <a:rPr lang="en-CA">
                    <a:noFill/>
                  </a:rPr>
                  <a:t> </a:t>
                </a:r>
              </a:p>
            </p:txBody>
          </p:sp>
        </mc:Fallback>
      </mc:AlternateContent>
    </p:spTree>
    <p:extLst>
      <p:ext uri="{BB962C8B-B14F-4D97-AF65-F5344CB8AC3E}">
        <p14:creationId xmlns:p14="http://schemas.microsoft.com/office/powerpoint/2010/main" val="322237887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4115</TotalTime>
  <Words>1010</Words>
  <Application>Microsoft Office PowerPoint</Application>
  <PresentationFormat>Widescreen</PresentationFormat>
  <Paragraphs>72</Paragraphs>
  <Slides>14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Calibri Light</vt:lpstr>
      <vt:lpstr>Cambria Math</vt:lpstr>
      <vt:lpstr>Symbol</vt:lpstr>
      <vt:lpstr>Retrospect</vt:lpstr>
      <vt:lpstr>PHYS 304: Lecture 5 (Intro to) Quantum Mechanics</vt:lpstr>
      <vt:lpstr>Review of Key points from last day</vt:lpstr>
      <vt:lpstr>Review of Key points from last day</vt:lpstr>
      <vt:lpstr>Today: Solving the Schrödinger equation (the utility of stationary states in QM)</vt:lpstr>
      <vt:lpstr>…from the text</vt:lpstr>
      <vt:lpstr>In recipe format: CRUCIAL CONCEPT</vt:lpstr>
      <vt:lpstr>First concrete example: the infinite square well potential</vt:lpstr>
      <vt:lpstr>Step 1: Solve the time-independent SE</vt:lpstr>
      <vt:lpstr>Outside of the well</vt:lpstr>
      <vt:lpstr>Infinite square well solutions of TISE</vt:lpstr>
      <vt:lpstr>Solve the time-independent SE (con’t)</vt:lpstr>
      <vt:lpstr>What do we now know about the solutions of the TISE for an infinite square well of width a?</vt:lpstr>
      <vt:lpstr>Orthogonal and Orthonormal Functions</vt:lpstr>
      <vt:lpstr>Orthogonal and Orthonormal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Young</dc:creator>
  <cp:lastModifiedBy>Jeff Young</cp:lastModifiedBy>
  <cp:revision>184</cp:revision>
  <dcterms:created xsi:type="dcterms:W3CDTF">2015-12-24T20:40:29Z</dcterms:created>
  <dcterms:modified xsi:type="dcterms:W3CDTF">2021-09-23T16:15:31Z</dcterms:modified>
</cp:coreProperties>
</file>