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15" r:id="rId4"/>
    <p:sldId id="299" r:id="rId5"/>
    <p:sldId id="320" r:id="rId6"/>
    <p:sldId id="321" r:id="rId7"/>
    <p:sldId id="316" r:id="rId8"/>
    <p:sldId id="323" r:id="rId9"/>
    <p:sldId id="324" r:id="rId10"/>
    <p:sldId id="317" r:id="rId11"/>
    <p:sldId id="322" r:id="rId12"/>
    <p:sldId id="318" r:id="rId13"/>
    <p:sldId id="326" r:id="rId14"/>
    <p:sldId id="32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594A5-329B-4B5D-A0B1-C2867EF2462E}" v="4" dt="2021-10-05T18:30:04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7219" autoAdjust="0"/>
  </p:normalViewPr>
  <p:slideViewPr>
    <p:cSldViewPr snapToGrid="0">
      <p:cViewPr varScale="1">
        <p:scale>
          <a:sx n="63" d="100"/>
          <a:sy n="63" d="100"/>
        </p:scale>
        <p:origin x="468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Young" userId="0c20932148f593a9" providerId="LiveId" clId="{D94594A5-329B-4B5D-A0B1-C2867EF2462E}"/>
    <pc:docChg chg="custSel modSld">
      <pc:chgData name="Jeff Young" userId="0c20932148f593a9" providerId="LiveId" clId="{D94594A5-329B-4B5D-A0B1-C2867EF2462E}" dt="2021-10-05T18:30:15.751" v="232" actId="1076"/>
      <pc:docMkLst>
        <pc:docMk/>
      </pc:docMkLst>
      <pc:sldChg chg="modSp mod">
        <pc:chgData name="Jeff Young" userId="0c20932148f593a9" providerId="LiveId" clId="{D94594A5-329B-4B5D-A0B1-C2867EF2462E}" dt="2021-10-05T16:09:59.534" v="31" actId="20577"/>
        <pc:sldMkLst>
          <pc:docMk/>
          <pc:sldMk cId="3259395469" sldId="299"/>
        </pc:sldMkLst>
        <pc:spChg chg="mod">
          <ac:chgData name="Jeff Young" userId="0c20932148f593a9" providerId="LiveId" clId="{D94594A5-329B-4B5D-A0B1-C2867EF2462E}" dt="2021-10-05T16:09:59.534" v="31" actId="20577"/>
          <ac:spMkLst>
            <pc:docMk/>
            <pc:sldMk cId="3259395469" sldId="299"/>
            <ac:spMk id="2" creationId="{00000000-0000-0000-0000-000000000000}"/>
          </ac:spMkLst>
        </pc:spChg>
      </pc:sldChg>
      <pc:sldChg chg="addSp modSp mod modAnim">
        <pc:chgData name="Jeff Young" userId="0c20932148f593a9" providerId="LiveId" clId="{D94594A5-329B-4B5D-A0B1-C2867EF2462E}" dt="2021-10-05T18:26:48.280" v="158"/>
        <pc:sldMkLst>
          <pc:docMk/>
          <pc:sldMk cId="1886264173" sldId="320"/>
        </pc:sldMkLst>
        <pc:spChg chg="mod">
          <ac:chgData name="Jeff Young" userId="0c20932148f593a9" providerId="LiveId" clId="{D94594A5-329B-4B5D-A0B1-C2867EF2462E}" dt="2021-10-05T16:10:46.314" v="35" actId="404"/>
          <ac:spMkLst>
            <pc:docMk/>
            <pc:sldMk cId="1886264173" sldId="320"/>
            <ac:spMk id="2" creationId="{0BD940E9-5BA4-4EA6-A3AA-11B029AF476C}"/>
          </ac:spMkLst>
        </pc:spChg>
        <pc:picChg chg="add mod">
          <ac:chgData name="Jeff Young" userId="0c20932148f593a9" providerId="LiveId" clId="{D94594A5-329B-4B5D-A0B1-C2867EF2462E}" dt="2021-10-05T18:26:45.084" v="157" actId="1076"/>
          <ac:picMkLst>
            <pc:docMk/>
            <pc:sldMk cId="1886264173" sldId="320"/>
            <ac:picMk id="10" creationId="{76D489D4-7C3B-4D38-91DA-BD48AD221566}"/>
          </ac:picMkLst>
        </pc:picChg>
      </pc:sldChg>
      <pc:sldChg chg="modSp mod">
        <pc:chgData name="Jeff Young" userId="0c20932148f593a9" providerId="LiveId" clId="{D94594A5-329B-4B5D-A0B1-C2867EF2462E}" dt="2021-10-05T16:10:57.486" v="39" actId="404"/>
        <pc:sldMkLst>
          <pc:docMk/>
          <pc:sldMk cId="3808949589" sldId="321"/>
        </pc:sldMkLst>
        <pc:spChg chg="mod">
          <ac:chgData name="Jeff Young" userId="0c20932148f593a9" providerId="LiveId" clId="{D94594A5-329B-4B5D-A0B1-C2867EF2462E}" dt="2021-10-05T16:10:57.486" v="39" actId="404"/>
          <ac:spMkLst>
            <pc:docMk/>
            <pc:sldMk cId="3808949589" sldId="321"/>
            <ac:spMk id="2" creationId="{0BD940E9-5BA4-4EA6-A3AA-11B029AF476C}"/>
          </ac:spMkLst>
        </pc:spChg>
      </pc:sldChg>
      <pc:sldChg chg="modSp mod modNotesTx">
        <pc:chgData name="Jeff Young" userId="0c20932148f593a9" providerId="LiveId" clId="{D94594A5-329B-4B5D-A0B1-C2867EF2462E}" dt="2021-10-05T18:30:15.751" v="232" actId="1076"/>
        <pc:sldMkLst>
          <pc:docMk/>
          <pc:sldMk cId="3027115227" sldId="324"/>
        </pc:sldMkLst>
        <pc:spChg chg="mod">
          <ac:chgData name="Jeff Young" userId="0c20932148f593a9" providerId="LiveId" clId="{D94594A5-329B-4B5D-A0B1-C2867EF2462E}" dt="2021-10-05T18:30:04.320" v="231" actId="20577"/>
          <ac:spMkLst>
            <pc:docMk/>
            <pc:sldMk cId="3027115227" sldId="324"/>
            <ac:spMk id="4" creationId="{EF4CA2A0-E2A6-4766-B9CA-23A655BC8D0E}"/>
          </ac:spMkLst>
        </pc:spChg>
        <pc:spChg chg="mod">
          <ac:chgData name="Jeff Young" userId="0c20932148f593a9" providerId="LiveId" clId="{D94594A5-329B-4B5D-A0B1-C2867EF2462E}" dt="2021-10-05T18:30:15.751" v="232" actId="1076"/>
          <ac:spMkLst>
            <pc:docMk/>
            <pc:sldMk cId="3027115227" sldId="324"/>
            <ac:spMk id="7" creationId="{502F6088-273D-4890-A595-35E72ADAEC16}"/>
          </ac:spMkLst>
        </pc:spChg>
        <pc:spChg chg="mod">
          <ac:chgData name="Jeff Young" userId="0c20932148f593a9" providerId="LiveId" clId="{D94594A5-329B-4B5D-A0B1-C2867EF2462E}" dt="2021-10-05T18:29:58.450" v="229" actId="1076"/>
          <ac:spMkLst>
            <pc:docMk/>
            <pc:sldMk cId="3027115227" sldId="324"/>
            <ac:spMk id="8" creationId="{CB3255D6-E766-40E0-BAB7-23E56B997BF0}"/>
          </ac:spMkLst>
        </pc:spChg>
      </pc:sldChg>
      <pc:sldChg chg="modSp mod modAnim">
        <pc:chgData name="Jeff Young" userId="0c20932148f593a9" providerId="LiveId" clId="{D94594A5-329B-4B5D-A0B1-C2867EF2462E}" dt="2021-10-05T16:16:56.896" v="154"/>
        <pc:sldMkLst>
          <pc:docMk/>
          <pc:sldMk cId="3538043590" sldId="326"/>
        </pc:sldMkLst>
        <pc:spChg chg="mod">
          <ac:chgData name="Jeff Young" userId="0c20932148f593a9" providerId="LiveId" clId="{D94594A5-329B-4B5D-A0B1-C2867EF2462E}" dt="2021-10-05T16:16:50.669" v="153" actId="20577"/>
          <ac:spMkLst>
            <pc:docMk/>
            <pc:sldMk cId="3538043590" sldId="326"/>
            <ac:spMk id="2" creationId="{56C836A9-0C3E-4DA9-8C26-F9D9A958965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01T16:08:44.2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</inkml:definitions>
  <inkml:trace contextRef="#ctx0" brushRef="#br0">39 138 249 0,'0'0'129'15,"0"0"-11"-15,0 0-6 16,0 0-13-16,0 0-18 16,0 0-16-16,0 0-33 15,0 0-32-15,0 0-3 16,0 0 3-16,0 0-5 15,0 0 3-15,0 0 4 16,0 0-3-16,0 0 1 16,0 0-1-16,0 0 0 0,0 0 0 15,0 0 0-15,0 0 2 16,0 0-5-16,0 0 2 16,0 0 0-16,0 0 1 15,5 20 2-15,-5-20-1 16,16 26 1-16,0 0-2 15,2 4 2-15,5 14 0 16,8 11 2-16,1 7-2 16,1-4 1-16,3 5-4 15,2-3 0-15,-2-5 0 16,-3-7 4-16,-6-11-3 16,-1-12 3-16,-7-6-3 15,-2-6 0-15,-17-13 1 0,0 0-16 16,0 0-62-16,0 0-34 15,0 0-13-15,-6-16-21 16,-6 0-14-16,12 16-8 16</inkml:trace>
  <inkml:trace contextRef="#ctx0" brushRef="#br0" timeOffset="497">483 0 304 0,'0'0'115'0,"0"0"-5"15,-17 20 0-15,17-20-22 16,-18 19-15-16,18-19-20 16,-22 32-30-16,5-11-22 15,-1 4-3-15,-6 6 3 0,2 4-5 16,-4 6 6-16,-3 6-3 15,-2 1 1-15,-2 4 3 16,-1 1-3-16,2 3 1 16,1-8-1-16,3 0 2 15,0-10-3-15,6-4 2 16,2-10-2-16,5-4 1 16,4-8 1-16,11-12-3 15,-11 15-3-15,11-15-53 16,0 0-46-16,0 0-18 15,0 0-24-15,0 0-26 16,17 0 0-16,2-9 74 16</inkml:trace>
  <inkml:trace contextRef="#ctx0" brushRef="#br0" timeOffset="1016">774 522 165 0,'0'0'111'0,"0"0"2"15,0 0-5-15,0 0-6 16,-14 22-12-16,14-22-11 0,-11 32-12 16,4-11-26-16,1 5-33 15,3 3-12-15,3-3 2 16,0 2 0-16,9-2 1 16,7-8-2-16,0-5 1 15,8-7 1-15,0-6 0 16,4-10 1-16,0-1 2 15,-3-3-3-15,0-5 1 16,-8-4 2-16,-2 2-3 16,-6 2 3-16,-9 0-3 15,0 7 2-15,-16-1-3 16,-7 10 2-16,-4 3-1 16,-5 0-1-16,-5 6 2 0,2 0-1 15,1 0 1-15,5-6-1 16,7 0 2-16,6 0-35 15,16 0-40-15,-13-12-40 16,13 12-32-16,8-14-22 16,10 14-5-16,-3-21 16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01T16:05:21.4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  <inkml:context xml:id="ctx1">
      <inkml:inkSource xml:id="inkSrc4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6.53847" units="1/cm"/>
          <inkml:channelProperty channel="T" name="resolution" value="1" units="1/dev"/>
        </inkml:channelProperties>
      </inkml:inkSource>
      <inkml:timestamp xml:id="ts1" timeString="2020-10-01T16:06:25.443"/>
    </inkml:context>
  </inkml:definitions>
  <inkml:trace contextRef="#ctx0" brushRef="#br0">223 1202 231 0,'0'0'90'15,"0"0"-8"-15,0 0-11 16,0 18-13-16,0-4-14 15,0 4-15-15,0 7-11 16,0 2 0-16,0 7-2 16,0 1-1-16,0-1-2 15,0-2-2-15,0-3-1 16,0-7 5-16,0-5 6 16,0-3-3-16,0-14 0 0,0 0-1 15,11-17 0-15,-2-1-1 16,0-12 0-16,3 0-8 15,0-5-7 1,3 0 0-16,1 1 0 0,2 5-2 16,2 5-1-16,-1 8-1 15,0 9 2-15,0 7 1 16,-1 6-1-16,-2 7 2 16,0 7 0-16,-2 8 1 15,-4 0 1-15,-4 3 1 16,2 0-3-16,-5-7 0 15,-3 1-1-15,5-7-1 16,-5-18-2-16,0 0 2 0,15 0 1 16,-2-22 0-16,6-16 2 15,6-9-1 1,6-3 4-16,2-6 1 16,1 4 0-16,1 1-3 0,-3 11-3 15,-6 19 0-15,-6 13 1 16,-3 21-1-16,-10 17-1 15,-7 7-3-15,0 7 2 16,-4 9 1-16,-3-2 0 16,7-4 1-16,-7-9-2 15,7-10 2-15,14-14-1 16,2-14-2-16,16-5-81 16,3-18-49-16,0-10-23 15,9 4-10-15,-11-9-2 16,9 9 11-16</inkml:trace>
  <inkml:trace contextRef="#ctx0" brushRef="#br0" timeOffset="1276">1689 755 298 0,'0'0'104'15,"0"0"-5"-15,0 0-8 16,0 0-15-16,0 0-18 0,0 0-9 16,-9 23-12-16,9-2-3 15,0 10-8-15,0 5-7 16,0 11-11-16,0 11-6 15,0 4 2-15,0 3-2 16,0 2 4-16,0 1-5 16,0-9 5-16,0-7-4 15,0-5-3-15,5-14-1 16,3-5-1-16,-6-9 0 0,-2-19 0 16,0 0 1-16,14 0-1 15,-14 0 0 1,0-29 1-16,-8 8 2 15,-4-5 0-15,0 2-1 0,-3-3 0 16,-6 2-1-16,1 6 1 16,-5 4-1-16,-4 6 1 15,5 1 2-15,-2 8 1 16,0 0 3-16,0 0 0 16,3 9 0-16,0-3 1 15,4 3-1-15,3-2-1 16,16-7 1-16,-21 23-3 15,21-23-2-15,-6 23 0 16,11-7 0-16,4-1-3 16,4 0 2-16,5 2-1 15,6 1 3-15,-2 4-3 16,6-3 2-16,-2 0-1 0,1-2 1 16,-1-1 0-16,-1-1-9 15,-2-5-60-15,2-10-63 16,0-12-25-16,10-5-11 15,-2-23-7-15,7-3-1 16</inkml:trace>
  <inkml:trace contextRef="#ctx0" brushRef="#br0" timeOffset="1745">2059 616 239 0,'0'0'144'16,"14"-16"-34"-16,-1 11-33 15,7-2-12-15,-4 7-8 16,9 0-5-16,-8 0-6 15,7 8-11-15,-8 0-6 16,0 4-7-16,-9 7-13 16,-3 4-10-16,-4 1-4 15,-10 4 1-15,-4 1-1 0,-3 0 2 16,-2-1-3-16,2-5 3 16,1-2 1-16,0-6 2 15,16-15 2-15,-15 16-1 16,15-16 1-16,0 0-2 15,24 8 2-15,-10-2-3 16,4-1 0-16,5-1 1 16,-2 4 1-16,3-3 2 15,1 1-4-15,-3 2-13 16,2-1-77-16,-2 4-42 16,-3-8-17-16,4 9-20 15,-8-12-1-15,2 10 36 16</inkml:trace>
  <inkml:trace contextRef="#ctx0" brushRef="#br0" timeOffset="2104">2504 989 134 0,'-21'6'140'0,"21"-6"-13"0,-5 14-35 16,5-14-7-16,2 21-13 16,7-8-8-1,12 5-13-15,-4-1-1 16,14 3-14-16,3 1-5 0,7 2-16 15,2-4-15-15,3 4 1 16,1-6 0-16,-5 0 0 16,-1 1-7-16,-7-2-21 15,-4 0-69-15,-7 3-37 16,-7-6-19-16,-5 2-14 16,-11-15-8-16,0 0 28 15</inkml:trace>
  <inkml:trace contextRef="#ctx0" brushRef="#br0" timeOffset="2375">2804 907 108 0,'-2'19'121'15,"-13"-3"-21"-15,6 11-25 16,-6 2-9-16,-2 4-8 16,-1 5-3-16,-9 5-5 15,1 2-11-15,-1-2-11 16,-6-2-22-16,5 1-70 16,2-1-38-16,0-11-20 15,10-2-17-15,0-12-4 16,9-2 7-16</inkml:trace>
  <inkml:trace contextRef="#ctx0" brushRef="#br0" timeOffset="2884">1177 1721 138 0,'-13'-6'106'0,"13"6"-38"16,23-8-7-16,4 8-1 16,13-2-2-16,4 2 1 15,15 0 11-15,10-4-3 0,12 4-10 16,-1 0-9-16,10 0-11 15,9-11-10-15,7 4-7 16,12-9-9 0,6-8-10-16,5 1-1 0,3-5 2 15,-2-1-1-15,-3 1-2 16,-16 7-1-16,-13-2-40 16,-23 18-58-16,-17 7-35 15,-26 9-18-15,-8 9-17 16,-24-1-2-16,-4 12 56 15</inkml:trace>
  <inkml:trace contextRef="#ctx0" brushRef="#br0" timeOffset="3567">1931 1705 403 0,'-3'14'177'0,"6"2"-13"0,3 3-97 16,1 9-37-16,2 7-5 15,0 9-4-15,1 8-2 16,-3 7-18 0,-1 4 0-16,1-3-3 0,-7-2 2 15,0-7-1-15,-12-3 3 16,9-4-3-16,-5-10 2 16,3-6-1-16,2-9-1 15,3-5-2-15,0-14-8 16,0 0-9-16,0 0-8 15,0 0-3-15,-17-31-2 16,17 11 1-16,-12-9 1 16,7 0 1-16,-7-5 8 0,2 3 10 15,0 4 5 1,-5 0 8-16,1 5 3 16,-2 6 9-16,-1 2 11 15,-2 7 9-15,-4 7 0 0,-2 0 1 16,0 4 0-16,-1 3-3 15,0 8-2-15,0 1-8 16,4 6-12-16,3 0-9 16,4 1 0-16,5 0-4 15,6 1 2-15,4-1-3 16,10-6 1-16,8 1-1 16,5-6 1-16,11-3 0 0,8-9 3 15,11 0 1 1,1-9 2-16,8-7-2 15,2 1-2-15,1-1-26 16,-6-4-53-16,-2-4-45 16,-1 5-24-16,-9-11-16 0,2 8-6 15,-18-13 12-15</inkml:trace>
  <inkml:trace contextRef="#ctx0" brushRef="#br0" timeOffset="3951">2656 1638 626 0,'0'0'177'16,"0"0"-30"-16,0 0-149 0,-8 17 0 15,-6 2 2-15,-1 8-2 16,-2 5-3-16,-2 8 2 15,-6 13 1-15,2 1-2 16,-1 4 3-16,3 4-2 16,5-5 2-16,4-3-1 15,-2-5 5-15,5-6-6 16,9-11 0-16,0-4-3 16,0-8 0-16,15-5 0 15,1-11 1-15,9-4-1 16,2 0 1-16,9-6 4 15,-2-4 1-15,1-5 2 16,3-4-1-16,-6-1-43 0,-1-5-71 16,-10-6-38-16,2 7-18 15,-17-12-6-15,-2 13 0 16</inkml:trace>
  <inkml:trace contextRef="#ctx0" brushRef="#br0" timeOffset="4169">2279 1996 587 0,'0'0'179'0,"21"-9"-19"16,5 2-162-16,15-3 0 0,14 4 2 15,9-6-7-15,8 3-47 16,2-5-39-16,-1 3-46 15,2 1-17-15,-10-6-21 16,1 7-1-16,-18-7 60 16</inkml:trace>
  <inkml:trace contextRef="#ctx0" brushRef="#br0" timeOffset="4580">3061 1659 236 0,'20'-2'152'0,"-2"-9"-23"16,3 6-55-16,3-1 2 15,-2 0-5-15,-6 6-13 16,-3 0-21-16,-13 0-12 15,13 6-6-15,-13-6-5 16,0 19-7-16,-8-3-3 16,0 3-4-16,1 10-2 15,1 0-1-15,2 1-1 16,4 3 2-16,0-5 1 16,9-5 0-16,5-6 1 15,3-5 0-15,5-12-1 16,4 0 1-16,-1-4 3 15,1-6-3-15,0-1 3 16,2 4-2-16,-2-1-2 0,5 4-69 16,-1 4-64-16,-3 0-24 15,8 4-14-15,-5-4-1 16,10 8-5-16</inkml:trace>
  <inkml:trace contextRef="#ctx0" brushRef="#br0" timeOffset="5506">3965 1184 303 0,'0'0'113'15,"0"0"-32"-15,0 0-19 16,0 0-3-16,30 0-13 15,-4-8-7-15,11 1 0 16,5-6 3-16,11-1 0 16,-2 0-5-16,6-1-11 15,-2 2-10-15,-9 6-12 0,-5 3-12 16,-10 4-44 0,-8 0-44-16,-10 11-27 15,-13-11-19-15,0 28-13 16,-16-15-18-16,7 3 13 0</inkml:trace>
  <inkml:trace contextRef="#ctx0" brushRef="#br0" timeOffset="5928">3977 1345 60 0,'0'0'116'16,"25"11"-25"-16,-6-17-40 15,9 6-8-15,2-5 2 16,5 5-2-16,6-5-11 16,0 5-9-16,0-6-6 15,-2 1-2-15,-2 5-4 16,-4 0-14-16,-6 0-54 0,-3 0-38 15,0 0-21-15,-10 0-11 16,13 0-1-16,-11-4 107 16</inkml:trace>
  <inkml:trace contextRef="#ctx0" brushRef="#br0" timeOffset="6409">5065 1241 294 0,'0'0'149'15,"0"0"2"-15,0 0-75 16,21 8-49-16,-1-8-2 16,2-8 9-16,8 8-2 15,4-8-2-15,9-1-4 16,2 1-1-16,3-3-3 16,0 1-7-16,1 4-15 15,-6 2-54-15,-4 4-51 16,-11 0-36-16,-6 4-16 15,-22-4-18-15,21 25 0 16,-21-25 76-16</inkml:trace>
  <inkml:trace contextRef="#ctx0" brushRef="#br0" timeOffset="36218">6097 794 279 0,'6'-14'126'16,"-6"14"-8"-16,0 0-18 0,-6 19-19 15,1-3-28-15,5 3-11 16,-7 6-13 0,7 3-15-16,-7 6-6 15,4 3-3-15,-2 6 2 0,0 2-3 16,5 5 3-16,-7 10-3 15,0 2-1-15,1 4 0 16,0 0-6-16,1-2 3 16,0-6-2-16,5-8-24 15,0-13-73-15,13-21-41 16,-4-29-23-16,16-17-4 16,-4-28-4-16,6-5 59 15</inkml:trace>
  <inkml:trace contextRef="#ctx0" brushRef="#br0" timeOffset="36718">6304 846 110 0,'5'17'99'15,"-5"-17"-35"-15,0 14 8 16,0-14 13-16,-5 17-12 16,5-17-11-16,-19 24-11 15,6-10-4-15,-5 4-2 16,-4 3-15-16,-3 5-19 16,-4-1-22-16,1 7-21 15,1 3-9-15,3-5-3 0,1-5 1 16,7 0-3-16,5-8 5 15,4-2 8-15,7-15 15 16,0 16 31-16,0-16 40 16,23 13 5-16,-10-6 1 15,6 4 0-15,3 2-2 16,2-2-5-16,6 5-5 16,-3-1-12-16,5 4-33 15,-1-1-1-15,0-1 0 16,-5 1-1-16,-2 1 0 15,-2 1 0-15,-5 5 0 16,0 3 0-16,-3 2 3 0,3 1-4 16,-1 0-12-16,5 1-68 15,2-1-45-15,6-11-25 16,3 2-13-16,-7-16-2 16,8-6-7-16</inkml:trace>
  <inkml:trace contextRef="#ctx0" brushRef="#br0" timeOffset="37265">6691 922 384 0,'0'0'115'16,"0"0"-3"-16,0 0-15 15,0 0-16 1,0 0-32-16,0 0-20 16,0 0-20-16,11 17-7 0,-11-17 0 15,29 21 0-15,-11-5 7 16,8 7-6-16,5-2 3 15,2 7-3-15,6 1 1 16,2 1-2-16,0 3 2 16,-1 1-2-16,-2-1-4 15,-4 0 0-15,-3 7 0 16,-8-5-1-16,-7 1-2 16,-11 0-1-16,2-2-70 0,-7-3-44 15,-3-11-16 1,3-5-14-16,0-15-9 15,-9-15-4-15</inkml:trace>
  <inkml:trace contextRef="#ctx0" brushRef="#br0" timeOffset="37640">7139 871 250 0,'0'0'122'0,"5"-13"-4"0,-5 13-8 15,0 0-12-15,0 0-21 16,-14 14-13-16,3 4-29 15,-10 3-33-15,-5 13 1 16,-8 10-5-16,-7 10 1 16,-6 3-2-16,-1 8 4 15,-3 0-1-15,4-7 4 16,2 1-1-16,9-10-4 16,4-6-35-16,10-7-57 15,6-8-27-15,6-12-26 16,10-1-19-16,0-15-3 15,18-4 16-15</inkml:trace>
  <inkml:trace contextRef="#ctx0" brushRef="#br0" timeOffset="38518">9245 378 68 0,'0'-16'61'0,"0"16"20"16,0 0 23-16,0 0-4 15,-14 18-2-15,0-2-3 16,-3 10-10-16,-8 5-12 16,-6 11-11-16,-5 8-27 15,-2 8-29-15,-2 8-2 16,0 4 3-16,5 9-1 15,1 9-2-15,4 1 1 0,8 6-3 16,6 4 0 0,7-3-3-16,9 6 1 15,9-9-3-15,11-7-2 16,11-9 1-16,11-6-2 0,10-18 2 16,10-11-22-16,6-19-51 15,12-11-35-15,1-12-18 16,0-17-16-16,6-6-16 15,-12-16-3-15</inkml:trace>
  <inkml:trace contextRef="#ctx0" brushRef="#br0" timeOffset="39362">10336 855 343 0,'0'0'123'0,"13"-15"-7"15,-13 15-19-15,0 0-16 16,0 0-19-16,-24 4-20 0,8 1-41 15,-6 5 1-15,-6 0-1 16,-4 2-3-16,-3 4-2 16,-3 3 4-1,1 0-2-15,2 0 1 0,5-3 0 16,5-3 1-16,6-1-3 16,6-5 1-16,13-7-2 15,-5 16-1-15,5-16 2 16,21 12 0-16,-5-8 0 15,7 5 1-15,-2-2 5 16,4 5-2-16,-2-2 4 16,-1 3-3-16,-3 7 5 15,-4 0-5-15,-3 0 6 0,-7 5-6 16,-5-2 0-16,0 2-1 16,-8-3-1-16,-5 0 1 15,0-4-1 1,-6-4 0-16,-1-5-2 0,-1-3 0 15,-3-6-2-15,2-9-3 16,1-3-7-16,-1 0-16 16,6-7-13-16,2 1-15 15,3 0-19-15,3-1-20 16,8-1-22-16,0 3-16 16,0-7-11-16,14 7 13 15,-5-14 133-15</inkml:trace>
  <inkml:trace contextRef="#ctx0" brushRef="#br0" timeOffset="39612">10605 1018 573 0,'-7'30'170'15,"-9"-3"-46"-15,1 3-113 16,2 2-8-16,2-4 0 16,1 0-4-16,4 0-2 15,2-4-5-15,4-4-51 16,0-5-53-16,0-15-30 16,0 0-21-16,18-9-7 15,-2-6 0-15</inkml:trace>
  <inkml:trace contextRef="#ctx0" brushRef="#br0" timeOffset="40006">10887 1114 457 0,'-6'17'176'16,"2"6"-4"-16,-11-3-83 15,0-3-90-15,-3 3 0 16,-1-2-2-16,0-6 2 16,3 0-3-16,1-3-1 15,15-9 2-15,0 0 2 0,0 0 1 16,16-26 0-16,12 1 1 16,5-1 0-16,7-2-1 15,2-1 5-15,2 6-7 16,-1 0 0-16,-8 13 2 15,-6 10-2-15,-9 0 3 16,-6 19-1-16,-10 2 3 16,-4 4-3-16,-8-2 5 15,-2 5-2-15,2-8-3 16,-2 1 0-16,10-9-57 16,0-12-51-16,0 0-28 15,27-7-12-15,-3-11-17 0,14 0-4 16,-2-8 64-16</inkml:trace>
  <inkml:trace contextRef="#ctx0" brushRef="#br0" timeOffset="40406">11521 976 299 0,'0'0'122'0,"0"0"-5"0,0 0-23 15,0 0-14-15,0 0-17 16,-13 0-10-16,13 0-26 16,-25 12-14-1,11 1-10-15,-3 3-2 0,0 0 3 16,1 5-6-16,1 3 4 15,1-1-2-15,6 1 3 16,2-4-2-16,6 0 3 16,0-3-4-16,4-4-2 15,-4-13 2-15,27 19 0 16,-8-15-1-16,7-4 0 16,5 0-2-16,5 0-28 15,3 0-43-15,2-9-33 0,2 5-15 16,1 0-13-1,-1 4-11-15,-8-12-14 16,2 12 58-16</inkml:trace>
  <inkml:trace contextRef="#ctx0" brushRef="#br0" timeOffset="40962">11920 1022 358 0,'0'0'163'16,"9"-13"-45"-16,-9 13-57 0,0 0-15 15,0 0-3 1,0 0-17-16,0 0-13 16,0 0-5-16,12 0-2 15,-12 0-7-15,0 0-1 0,0 0-4 16,0 0-4-16,14 0-3 15,-14 0-9-15,0 0-25 16,0 0-7-16,0 0 3 16,0 0-2-16,0 0 4 15,0 0 3-15,-15 0 7 16,15 0 7-16,-22-7 26 16,9 4 6-16,-1-1 3 15,0 4 7-15,1-6 21 16,13 6 24-16,-27 0-1 15,27 0 2-15,-21 22 1 16,11-4-3-16,-1-1 2 16,2 5-10-16,-1 6-16 0,1 2-28 15,2 0 3-15,1 2-2 16,6-3-1-16,0-1 0 16,10-5-1-16,10 1 0 15,8-12-1-15,11-1 0 16,8-11 2-16,4 0-2 15,4-11 0-15,1 0 4 16,0-10-2-16,-6 1-3 16,-8 1-64-16,-10-5-56 15,-11 0-29-15,-4 0-19 16,-17-6-3-16,-6 6-4 16</inkml:trace>
  <inkml:trace contextRef="#ctx0" brushRef="#br0" timeOffset="41197">10717 586 457 0,'-24'-6'174'0,"24"6"-2"15,-23 4-75-15,23-4-109 16,7 23-90-16,8-15-50 0,10 4-14 16,-1-12-6-16,13 0-1 15,1-16 50-15</inkml:trace>
  <inkml:trace contextRef="#ctx0" brushRef="#br0" timeOffset="42095">13335 690 321 0,'0'0'129'15,"0"0"-13"-15,0 0-14 16,0 0-10-16,0 0-19 16,0 17-30-16,0-2-44 0,0 2 2 15,-5 7-1-15,-1 8 2 16,0 4-2-16,-5 10 3 15,-2 3 3-15,-5 10-3 16,0-1 4-16,0-1-4 16,0 0-1-16,5-10-79 15,6-14-47-15,14-8-31 16,-7-25-18-16,37-23-3 16,-12-18-2-16</inkml:trace>
  <inkml:trace contextRef="#ctx0" brushRef="#br0" timeOffset="42403">13323 656 187 0,'0'0'116'0,"0"0"-40"16,20 0-23-16,-8 0 1 16,9 0 9-16,-1-12-3 15,8 7-3-15,1-7-4 16,7 1-8-16,-3-1-13 0,3 3-15 16,0-3-22-16,-3 3-51 15,-5 3-45-15,-1 6-15 16,-10 0-18-16,-4 12-21 15,-13-12-13-15,5 19 90 16</inkml:trace>
  <inkml:trace contextRef="#ctx0" brushRef="#br0" timeOffset="42690">13267 828 394 0,'0'0'166'0,"0"0"-56"16,0 0-29-16,0 0-10 0,0 0-38 16,12 7-31-16,-12-7-1 15,28 0-1-15,-9 0 0 16,6 0-1-16,5 0-8 15,5-4-47-15,7 4-35 16,1 0-28-16,2-4-8 16,0 4-16-16,-7 0-14 15,2 6 2-15</inkml:trace>
  <inkml:trace contextRef="#ctx0" brushRef="#br0" timeOffset="43044">14002 881 497 0,'0'0'171'16,"0"0"-62"-16,0 0-47 15,15 0-28-15,5-9-40 16,6-1 0-16,6-2 0 0,8 0 6 16,4 0-2-16,5-2 1 15,3 1-2-15,-2 3-40 16,-8 4-61-16,-7 6-27 15,-3 3-29-15,-16-3-11 16,0 16-2-16,-16-16 106 16</inkml:trace>
  <inkml:trace contextRef="#ctx0" brushRef="#br0" timeOffset="43599">14192 1018 69 0,'0'0'40'16,"0"0"7"-16,0 0 0 16,0 0-1-16,0 0-5 15,0 0-1-15,0 0 30 16,0 0 11-16,0 0-11 16,16-7-5-16,-16 7-9 15,21 0 1-15,-7 0-5 16,7 0 0-16,-1 0-37 0,2 0-14 15,1-6-1-15,-4 6-3 16,-1 0 1-16,-3 0-7 16,-2 0-34-16,-13 0-40 15,0 0-30-15,18 13-18 16,-18-13-16-16,0 0-19 16,0 0 14-16</inkml:trace>
  <inkml:trace contextRef="#ctx0" brushRef="#br0" timeOffset="44342">14986 962 236 0,'0'0'152'0,"27"-7"-47"16,-7 7-13-16,5 0-5 15,6 0-13-15,-1 0-28 16,8 0-16-16,1 0-15 15,0 0-14-15,2-7-4 16,-1-2-2-16,1-1-4 16,-4-1-43-16,1-3-52 0,-2 4-25 15,-7-2-16-15,2 8-17 16,-12-5 1 0,3 9 93-16</inkml:trace>
  <inkml:trace contextRef="#ctx0" brushRef="#br0" timeOffset="45086">15778 616 159 0,'-16'-4'113'0,"16"4"-43"16,0 0-8-16,16-8-1 16,-1 8-8-16,4-8-13 15,7 8-13-15,6-3-2 16,7 3 0-16,2 0-3 15,0-5-2-15,-2 5-1 16,-2 0 0-16,-4 0 0 16,-6 0 0-16,-8-5-2 0,-5 5 0 15,-14 0 1-15,14 0-3 16,-14 0 0-16,0 0-4 16,0 0-1-16,-6 21-2 15,-2-9-3-15,1 11 1 16,-3 0-4-16,0 7 2 15,0 4-2-15,-2 6 0 16,2-4-2-16,1 5 1 16,1-7-2-16,1-1 0 15,2-5 0-15,5-6-1 16,-3-6-3-16,3-16 2 16,0 22-2-16,0-22 0 15,0 0-1-15,0 0 0 0,0 0 1 16,0-15 0-1,0 15 3-15,-18-28 1 16,1 12 3-16,-5 0 1 16,-9-1 2-16,-8-1-1 0,-4 2 2 15,-9 0-1-15,-3 2 0 16,1-1-2-16,4 0-2 16,2 1-3-16,9-1-2 15,7 0-1-15,13-1 0 16,8 0-2-16,11 2 1 15,0-1-1-15,0 15 2 16,22-19-9-16,-7 19-47 16,-15 0-21-16,24 0-24 15,-24 0-12-15,16 22-17 0,-9 2-19 16,-7-11-5 0</inkml:trace>
  <inkml:trace contextRef="#ctx0" brushRef="#br0" timeOffset="45942">16440 593 317 0,'0'0'142'16,"0"0"-25"-16,0 0-13 16,-14-10-22-16,14 10-24 15,0 0-26-15,0 0-23 16,0 0-8-16,12 15-1 15,-3 2 2-15,3 7 0 16,3 0-2-16,3 10 2 0,1 3-2 16,0-1 1-16,-2 5 0 15,0-5 2-15,-3-2-2 16,0-4 1-16,-1-2-2 16,-1-5 1-16,-1-4-2 15,1-8 1-15,-12-11-5 16,23 17 1-16,-23-17 0 15,23-5 0-15,-9-9 2 16,0-6-3-16,2-11 3 16,-3-10-1-16,2-4 2 15,0-9 1-15,0 0 1 16,-4-1-1-16,-3 2 2 16,-8 7 0-16,6 4 0 0,-6 9-1 15,0 4 0-15,0 8-1 16,-6 7 3-1,6 14-3-15,-4-18 1 16,4 18-61-16,0 0-49 0,0 0-17 16,0 0-27-16,11 18-15 15,-11-18-2-15</inkml:trace>
  <inkml:trace contextRef="#ctx0" brushRef="#br0" timeOffset="46746">17341 773 243 0,'0'0'116'15,"0"0"-24"-15,15-6 1 16,-15 6-11-16,19-4-19 15,-1 4-16-15,1 0-9 0,7-6-3 16,2 1-7-16,5 5-11 16,3-7-17-16,1 0-1 15,-2 4-3-15,-2-3-21 16,-1 6-51-16,-2-7-34 16,-6 7-15-16,2 0-16 15,-13 0-14-15,6 10-12 16</inkml:trace>
  <inkml:trace contextRef="#ctx0" brushRef="#br0" timeOffset="47250">17305 948 99 0,'0'0'83'16,"0"0"12"-16,0 0 9 0,23-9-4 16,-23 9-8-16,29-2-5 15,-11 2-10-15,5-5-11 16,0 5-25-16,1-6-18 15,1 6-24-15,0 0 1 16,-1 0-1-16,-2 0 1 16,3 0 0-16,1 0 1 15,-3 8-2-15,2-8-4 16,0 4-22-16,0-4-64 16,2-6-35-16,4 6-33 15,-10-19-10-15,9 10-5 16,-10-17 60-16</inkml:trace>
  <inkml:trace contextRef="#ctx0" brushRef="#br0" timeOffset="51007">18706 612 132 0,'0'0'81'0,"0"0"-1"15,21-8 0-15,-5 3-1 16,1 2-8-16,3-1-3 15,4 4-4-15,4-8-8 16,-1 8-17-16,3 0-14 16,-1 0-12-16,-2 0-10 15,0 0-2-15,0 0-9 16,2-4-16-16,-3 4-43 0,-1-4-30 16,-2-7-22-16,3 7-15 15,-9-12-20-15,5 9-3 16,-15-10 125-16</inkml:trace>
  <inkml:trace contextRef="#ctx0" brushRef="#br0" timeOffset="52182">19473 373 112 0,'0'15'62'0,"0"-15"-17"16,0 13-3-16,0-13-2 15,0 31 2-15,0-10 4 16,0 2 3-16,0 4 5 0,0 3 3 15,0-2 3 1,0-1-4-16,0 0-10 16,-8-1-7-16,3 1-7 15,-4-5-8-15,0 1-8 0,-2 0-6 16,0 0-3-16,0-4-5 16,2-2 1-16,9-17-1 15,-10 19-1-15,10-19 1 16,14-8 1-16,6-11 0 15,4-1-1-15,7-8-2 16,2 2-1-16,1-5 1 16,1-1 1-16,0 5 1 15,-5 0-2-15,-1 7 1 0,-1-2-1 16,1 4 1 0,1 1-1-16,1 1 1 15,3 0-1-15,-4 2 0 16,2 1-4-16,-4 6-26 0,-3-3-39 15,-4 5-35-15,-8 5-17 16,-13 0-14-16,0 0-12 16,0 0-15-16,-25 21 72 15</inkml:trace>
  <inkml:trace contextRef="#ctx0" brushRef="#br0" timeOffset="52485">19530 715 293 0,'16'7'118'0,"3"6"-8"16,2 0-18-16,-1-4-11 15,2 7-11-15,1-3-16 16,1 4-20-16,2-1-14 15,3 3-20-15,3-2-2 16,3-3 3-16,6-2 0 16,1 0-2-16,5-3-6 15,-1-5-27-15,-1-1-45 16,-4-3-31-16,-7 0-11 16,-5 0-18-16,-13 0-17 15,0 4-14-15</inkml:trace>
  <inkml:trace contextRef="#ctx0" brushRef="#br0" timeOffset="52858">20216 503 226 0,'8'16'142'0,"-8"-16"-3"15,-7 13-76-15,7-13-17 0,0 17-6 16,10-1 1-16,-3-1-8 16,2 1 0-16,5 0-2 15,3-1 0 1,5 1-7-16,2 0-6 0,2 1-10 15,4 1-8-15,-1 4 0 16,-2-2 0-16,0 1-1 16,-3 2 0-16,-4-2-7 15,-5-3-32-15,-2 1-50 16,-3-1-34-16,-10-18-18 16,16 16-21-16,-16-16-2 15,19-11 24-15</inkml:trace>
  <inkml:trace contextRef="#ctx0" brushRef="#br0" timeOffset="53210">20482 574 325 0,'0'0'122'0,"0"0"-12"16,0 0-13-16,0 0-8 15,0 0-19-15,-17 6-25 16,17-6-24-16,-23 18-20 16,7-4-2-16,-4 2-1 15,-1 7 1-15,-3 1-4 0,1 7 0 16,-1-2 1-16,6 0 2 15,-1-4 0-15,5 1 1 16,2-3-8-16,3-3-41 16,3-7-45-16,6-2-25 15,0-11-19-15,0 16-21 16,0-16-6-16,0 0 48 16</inkml:trace>
  <inkml:trace contextRef="#ctx0" brushRef="#br0" timeOffset="53897">20679 0 130 0,'-6'16'78'0,"6"-16"9"15,16 16 17-15,0-7-9 16,6 4-3-16,4 3-11 16,14 8-7-16,5 3-10 15,8 9-16-15,3 4-19 16,4 8-26-16,-2 8-1 15,-8 8-2-15,-4 11-1 16,-15 4 0-16,-11 0-7 16,-15 5 4-16,-11 0-4 15,-10-3 6-15,-10-3 3 16,-4-4 2-16,-6-8 2 16,-4-7-3-16,-3-7-57 0,1-4-63 15,-7-11-32-15,10-1-15 16,-5-18-6-16,18-2-2 15</inkml:trace>
  <inkml:trace contextRef="#ctx1" brushRef="#br0">21596 653 0</inkml:trace>
  <inkml:trace contextRef="#ctx0" brushRef="#br0" timeOffset="66207">364 3075 182 0,'0'0'84'0,"0"0"-22"16,0 0-10-16,0 0-6 15,0 0-4-15,15 22-7 0,-15-3 1 16,0 10 5-16,0 10 2 16,0 11 2-16,-7 9 4 15,7 8-6-15,-8 2-9 16,8 3-8-16,-3-6-9 16,3-6-2-16,0-9-6 15,-5-9-1-15,5-11-4 16,0-10 1-16,0-8-1 15,0-13-5-15,0 0-2 16,0 0-4-16,5-25 1 16,-5 3-2-16,-5 0 0 15,-3-6-2-15,1-1 0 0,-2 2 5 16,-5 4-3-16,-4-1-4 31,-2 9 3-31,-1 3 2 0,-6 7 3 16,-3 5 5-16,-1 0 9 15,1 11 2-15,-1 1 6 16,3 4 6-16,3-3-3 16,4 5-2-16,2-2-3 15,10 1-6-15,1 3-9 16,8 3-1-16,3-2-2 0,11 2 1 16,10 0 0-1,4-3-1-15,9 1 1 16,6-2 1-16,9-6-1 15,1-4 1-15,0-2-1 0,-3-7 0 16,-3-7 0-16,-2-6-7 16,-1-8-92-16,-3-7-48 15,-6-13-12-15,2-8-9 16,-7-11-1-16,6 3 20 16</inkml:trace>
  <inkml:trace contextRef="#ctx0" brushRef="#br0" timeOffset="66692">761 3177 321 0,'0'-23'160'0,"0"7"-2"15,6 2-78-15,-6 0-30 16,0 14-14-16,7-15-8 16,-7 15-16-16,0 0-9 15,0 0 1-15,16 15-1 16,-16-15 0-16,8 26 0 16,-8-5 1-16,7 5-2 15,-7 1-2-15,0 1-3 16,0 3-2-16,-4-2-2 0,-3-1 1 15,2-6 0-15,1-4 3 16,4-18 1-16,-8 21 3 16,8-21 2-16,0 0 0 15,0 0 1-15,0 0 1 16,0 0-4-16,0 0 0 16,0 0 1-16,0 0-4 15,13 16 3-15,-13-16 0 16,20 18 6-16,-4-5-6 15,7 0 8-15,7-2-11 16,7-1-19-16,2-10-59 16,4 0-44-16,3-5-21 15,-4-9-19-15,-3 3-5 0,-12-7 2 16</inkml:trace>
  <inkml:trace contextRef="#ctx0" brushRef="#br0" timeOffset="67083">1056 3376 246 0,'0'0'153'0,"0"0"-41"15,0 0-23-15,0 0-2 16,0 0-20-16,0 0-18 16,0 0-19-1,17 11-15-15,-17-11-12 0,17 19-1 16,-2-3 6-16,5 0-2 16,6 7 0-1,1 1-3-15,4 3 1 16,1-2-1-16,-1 1 2 0,-3-3 1 15,-4 0-5-15,-1-3 1 16,-8-3-8-16,-15-17-69 16,19 22-54-1,-19-22-17-15,0 0-24 0,17 0 1 16,-17 0-4-16</inkml:trace>
  <inkml:trace contextRef="#ctx0" brushRef="#br0" timeOffset="67398">1349 3310 294 0,'0'-17'169'16,"0"17"-10"-16,0 0-67 0,0 0-37 15,0 0-16-15,-15 4-10 16,2 17-10-16,-8 9-9 16,-5 14-4-16,-6 2 3 15,-1 6-2-15,0 6 1 16,-7-1-1-16,6-6 1 16,6-4-8-16,8-14-64 15,4-5-47-15,6-15-32 16,10-13-18-16,0 0-10 15,0 0-1-15,15-27 83 16</inkml:trace>
  <inkml:trace contextRef="#ctx0" brushRef="#br0" timeOffset="67854">85 4059 89 0,'-13'0'103'0,"13"0"-7"16,0 0-36-16,0 0-13 16,21 0 3-16,-1 0 1 15,4 0 4-15,9 0 3 16,10 3 5-16,12-3-4 16,13 6-16-16,8-6-10 15,9 6-6-15,9-6-10 16,6-7-4-16,1 2-7 15,0-2-5-15,-5-1 1 16,-4 3 1-16,-11-4-1 16,-5 6-4-16,-16 3-10 0,-5-8-23 15,-12 8-62-15,-4 0-34 16,-14-5-20-16,-2 5-15 16,-23 0 0-1,16-13 48-15</inkml:trace>
  <inkml:trace contextRef="#ctx0" brushRef="#br0" timeOffset="68451">543 4178 423 0,'0'0'172'16,"16"-6"-7"-16,-16 6-84 0,0 0-61 15,0 0-7-15,0 0-1 16,0 0-7-16,-5 32-2 16,5-6-4-16,-5 6 5 15,-1 8-4-15,1 8 3 16,1 6-4-16,-1 2 4 15,5 1-3-15,-3-5-1 16,3-5 2-16,0-4-2 16,0-11 1-16,5-5-6 0,-5-12-15 15,0-15-33 1,0 0-25-16,0 0-19 16,0 0-2-16,0-22 0 15,-17 4 2-15,0-4 8 0,-10 5 31 16,-5-5 61-16,-6 7 47 15,-1 4 49-15,-2 2 1 16,1 6 1-16,7 3-2 16,4 0-3-16,9 6-13 15,20-6-29-15,-7 17-22 16,19-5-31-16,14 2 1 16,11-2-2-16,12 4 0 15,4-3 2-15,8-2-3 0,7-2 1 16,0-2 0-1,-6-7 0-15,-1 0 1 16,-9 0-16-16,-7-7-85 16,-5-8-45-16,-2-1-16 0,-12-17-8 15,1 3-1-15,-11-15 39 16</inkml:trace>
  <inkml:trace contextRef="#ctx0" brushRef="#br0" timeOffset="69066">1111 4179 219 0,'0'0'114'0,"0"0"-1"16,0 0-6-16,0 0-12 15,0 0-9-15,0 0-17 16,0 0-19-16,-11 14-26 16,11-14-13-16,-10 24-7 15,6-5-6-15,-2 7 6 16,-1 6-4-16,-1 5 2 15,-1 5-4-15,1 2 3 16,0-3-3-16,3 0-1 16,-2-9 3-16,7-1-4 15,-9-9 2-15,9-2 5 16,0-4 0-16,9-4-2 16,-9-12 1-16,27 19 0 0,-8-10 1 15,4 1 0-15,5-4-1 16,8-6-6-16,1 0-1 15,3 0-10-15,-4-5-49 16,1-7-56-16,0-2-26 16,-12-7-15-16,-2 1-5 15,-17-8-2-15</inkml:trace>
  <inkml:trace contextRef="#ctx0" brushRef="#br0" timeOffset="69299">781 4428 484 0,'17'0'166'0,"11"0"-5"0,16-7-109 16,18 5-57-16,13-5 10 15,8 2 0-15,3-1-10 16,-3-2-51-16,-4 4-53 15,-7 4-26-15,-17-7-29 16,-5 7-4-16,-22 0-2 16,0 0 109-16</inkml:trace>
  <inkml:trace contextRef="#ctx0" brushRef="#br0" timeOffset="69786">1612 4149 39 0,'0'0'95'0,"-7"-14"-15"16,7 14 2-16,13-13 18 15,1 6-7-15,2 7-6 16,5-6-5-16,3 6-5 16,1 0-9-16,-2 0-12 15,-4 0-32-15,-2 3-23 16,-2-3-1-16,-15 0 0 16,19 9 0-16,-19-9 2 0,0 0-1 15,0 12 0-15,0-12-1 16,-19 16 0-16,9-3 0 15,-5-2 1-15,1 4-1 16,3 1 0-16,4 2 0 16,7-6-2-16,0 4 3 15,0-16-2-15,22 20 2 16,-3-13-1-16,3-3-1 16,4-4 1-16,5 0-2 15,-1 0 4-15,6-3-11 16,2 3-67-16,0-12-54 15,6 10-30-15,-2-17-3 16,8 3-5-16,-4-20-3 0</inkml:trace>
  <inkml:trace contextRef="#ctx0" brushRef="#br0" timeOffset="70945">2681 3413 208 0,'0'0'134'0,"0"0"-33"16,15 17-17-16,-15-4-17 15,0 12-8-15,0 1-3 16,0 10-4-16,0 3-1 16,0 4-10-16,0 1-13 15,0 3-22-15,0-10-7 16,0-8 0-16,0-2-9 15,0-12-26-15,5-2-43 16,-5-13-28-16,0 0-22 16,0 0-12-16,0 0-14 15,0 0-6-15,6-16 94 16</inkml:trace>
  <inkml:trace contextRef="#ctx0" brushRef="#br0" timeOffset="71231">2544 3532 158 0,'0'0'122'16,"0"0"-2"-16,0 0-41 15,0 0-7-15,0 0-1 16,0 0-17-16,16 14-9 0,1-14-4 15,9 0-1-15,5 0-6 16,8 0-11-16,3 0-14 16,5 0-9-1,-3 0-16-15,2 0-71 0,0 0-43 16,0 5-24-16,-9-11-13 16,7 6 4-16,-12-13 12 15</inkml:trace>
  <inkml:trace contextRef="#ctx0" brushRef="#br0" timeOffset="72498">3618 3334 31 0,'0'0'82'0,"0"0"-27"15,0 0-28-15,0 0-1 16,0 0 7-16,0 0 34 16,0 0 13-16,0 0 1 15,0 21-2-15,0-3 0 16,0 5-3-16,0 10-9 16,-5 3-8-16,-2 4-39 15,-1 3-15-15,-2 1 0 16,-4-6-1-16,4 0-3 15,2-13-6-15,-1-3 1 16,9-22-1-16,7 11 0 16,-7-11 2-16,28-22 0 0,-4 1 1 15,4-7 0-15,0-3 4 16,3-3-5-16,0 2-1 16,-5 3 4-16,-2 1-3 15,-3 9 1-15,-7 2-4 16,-14 17 2-16,22-23-3 15,-22 23 8-15,16-9-3 16,-16 9-1-16,17-11 5 16,-17 11-3-16,25-16 3 15,-11 5-3-15,2-1-23 16,-6-1-49-16,1-2-27 16,-11 15-18-16,9-26-6 15,-9 26-5-15,0 0-4 0,-24 0 15 16</inkml:trace>
  <inkml:trace contextRef="#ctx0" brushRef="#br0" timeOffset="72773">3708 3596 222 0,'14'5'105'16,"6"3"11"-16,-2 0-14 15,5-1-12-15,3-1-17 16,3 3-17-16,4-2-13 16,-6 2-9-16,3-3-19 0,-2 1-15 15,-5-3 1-15,-1 1-2 16,-2 1 1 0,-8-2-7-16,-12-4-24 15,24 3-57-15,-24-3-29 0,0 0-23 16,13 11-15-16,-13-11-8 15,0 0 8-15</inkml:trace>
  <inkml:trace contextRef="#ctx0" brushRef="#br0" timeOffset="73099">3301 3819 155 0,'23'0'123'16,"16"0"4"-16,5-8-67 16,7 0-15-16,6 1 12 15,5-1 2-15,2 2-4 16,-3-3-10-16,2 2-8 15,-9 1-2-15,-1 6-11 16,-6-8-9-16,-1 8-14 0,-3 0-8 16,-5 9-32-1,-3-4-58-15,-2 8-24 16,-8-6-24-16,3 10-13 16,-14-10-6-16,2 7 57 15</inkml:trace>
  <inkml:trace contextRef="#ctx0" brushRef="#br0" timeOffset="74018">3526 4131 62 0,'0'0'92'16,"0"0"-33"-16,0 0-26 15,0 0-16-15,0 0-5 16,0 0-4-16,0 0 7 16,0 0 6-16,0 0 12 0,0 0 21 15,12 15 21-15,-12-15-4 16,0 24 3-16,0-8-6 15,0 5-6-15,-10 5-8 16,5 2-16-16,-3-2-16 16,0 4-25-16,1-3 6 15,-1-3-7-15,6-3 4 16,2-5-5-16,0-16 1 16,0 0 0-16,0 0 0 15,10-7 4-15,5-10-3 16,-2-7 3-16,6-5-2 15,-3-2 6-15,3-1-3 16,-1 3 4-16,-4 3-6 0,0 7 1 16,-8 4 1-16,-6 15 2 15,0 0-2 1,0 0 0-16,0 0 0 16,10 19 2-16,-10-4 1 0,0 0-1 15,0 5-2-15,0-3-2 16,3-1 0-16,-3-16 0 15,13 23-1-15,-13-23-1 16,16 11 0-16,-2-11 0 16,-1-15-2-16,3-1 2 15,7-7 1-15,-5-1-1 16,3-3 3-16,4 3 1 16,-6-2-3-16,2 7 2 0,-4 4 1 15,-1 8 0-15,-16 7 2 16,21 7 0-1,-12 7-2-15,-1 3 1 16,-1 2-1-16,-2 6 3 0,1-1-3 16,3-1 0-16,-2-2-2 15,2-6 0-15,5 1 2 16,0-8-2-16,0 0 1 16,2-8-8-16,3 0-52 15,-4 0-49-15,-15 0-23 16,27 0-21-16,-27 0-12 15,16 0-1-15</inkml:trace>
  <inkml:trace contextRef="#ctx0" brushRef="#br0" timeOffset="74815">4623 3293 142 0,'0'0'112'16,"0"0"-16"-16,0 0-15 15,0 0-7-15,0 0-12 16,0 0-5-16,13 14 0 15,-13-14-3-15,17 20 1 0,-17-20-20 16,29 28-22-16,-7-10-11 16,4 2 1-16,5 7 2 15,1 2-1-15,6 2 0 16,-1 2-2-16,0 2 3 16,1 0-2-16,-4 5 1 15,-3-7-3-15,-5-1-1 16,-6-5 1-16,-2-6-19 15,-8-5-38-15,-10-16-43 16,20 15-27-16,-20-15-21 16,13-17-14-16,-13-11-6 15,0 6 69-15</inkml:trace>
  <inkml:trace contextRef="#ctx0" brushRef="#br0" timeOffset="75147">4996 3224 393 0,'8'-21'164'0,"-8"21"-55"16,0 0-41-16,0 0-16 15,0 0-6-15,-16 11-28 0,4 8-14 16,-12 11 0 0,-4 7 2-16,-12 13 2 15,-2 6-1-15,-7 8 2 0,1 8-5 16,-3-5-1-16,5-3-1 16,10-8-17-16,7-8-62 15,10-13-48-15,14-4-23 16,5-31-17-16,9 17-3 15,7-28-2-15</inkml:trace>
  <inkml:trace contextRef="#ctx0" brushRef="#br0" timeOffset="75710">5546 3510 412 0,'-16'0'153'16,"16"0"-40"-16,0 0-40 15,0 0-23-15,0 0-21 16,6-10-15-16,15 4-11 16,9-3-6-16,7-1 4 15,12 1-3-15,3-3 4 16,6 0-6-16,-3 4 6 0,-4 1-5 15,-7 2 3-15,-7 5-1 16,-6 0-29 0,-14 5-72-16,-5 6-30 0,-12-11-21 15,0 31-9-15,-16-19-3 16,5 5 70-16</inkml:trace>
  <inkml:trace contextRef="#ctx0" brushRef="#br0" timeOffset="76054">5510 3657 120 0,'0'0'137'0,"18"-9"-25"16,0 2-11-16,5-1-16 16,6 0-4-16,11 3-8 15,6-6-13-15,5 8-20 16,-2-2-15-16,0 5-16 16,-6-5-9-1,-4 5 0-15,-6 0-1 16,-9 5 1-16,-7-5-27 0,-17 0-59 15,19 8-36-15,-19-8-18 16,18 0-22 0,-2 0 1-16,-9-14 17 15</inkml:trace>
  <inkml:trace contextRef="#ctx0" brushRef="#br0" timeOffset="76735">6586 3242 143 0,'0'0'131'16,"0"0"-9"-16,0 0-21 15,0 0-11-15,0 0-11 16,0 0-16-16,0 0-18 15,0 0-10-15,0 0-20 16,0 0-13-16,0 0-1 16,0 0 1-16,-9 16-1 15,9-16 0-15,-25 23 1 0,5-6-1 16,-1 8 0-16,-6 3 1 16,-3 10 0-16,-2 3-2 15,2 6 2-15,4 4 0 16,1 0-1-16,9-1 0 15,5-3 0-15,16-4-1 16,12-11-2-16,13-10 3 16,10-9-1-16,6-13 0 15,13-7 2-15,2-11-1 16,2-8 2-16,0-5-2 16,-5-2 2-16,-8-6-3 15,-5-1-1-15,-13-4 2 0,-11-3-3 16,-9 0 0-16,-12 1-3 15,-17-1 2-15,-6 9-1 16,-17 3 3-16,-8 14 0 16,-9 10 0-16,-8 17-3 15,1 4-24-15,0 15-51 16,10 5-38-16,8-3-28 16,15 5-17-16,7-13 1 15,24 1 21-15</inkml:trace>
  <inkml:trace contextRef="#ctx1" brushRef="#br0" timeOffset="15623">7859 3404 0</inkml:trace>
  <inkml:trace contextRef="#ctx0" brushRef="#br0" timeOffset="81627">7915 3424 147 0,'0'0'118'16,"0"0"-32"-16,0 0 8 16,0 0-6-16,22 0-7 15,-7 0-14-15,5-4-16 16,6-5-21-16,4 3-3 0,8-4-5 15,2 2-19-15,2-1-2 16,3 2-2-16,-4 0 0 16,-4 7 0-1,-2-4-2-15,-8 4-3 0,-8 4-25 16,-4 2-38-16,-15-6-19 16,15 22-25-16,-15-22-20 15,-9 29-21-15,-5-20-4 16,9 10 101-16</inkml:trace>
  <inkml:trace contextRef="#ctx0" brushRef="#br0" timeOffset="82114">7905 3529 188 0,'0'0'82'0,"0"0"-26"15,0 0-6-15,0 0-3 16,0 0-12-16,0 0-10 16,6 11-4-16,-6-11 16 15,0 0 9-15,20 18 0 0,-20-18-1 16,23 6-6-16,-9-6-3 16,4 0-6-16,0 0-4 15,6 0-14-15,1-3-11 16,5 3 0-16,2-4-1 15,0 4 0-15,0-6 1 16,1 6 0-16,-6 0 0 16,-1 0-1-16,-4 6-1 15,-2-6-14-15,-4 6-54 16,-16-6-28-16,21 7-28 16,-21-7-19-16,16 6-19 15,-16-6 2-15,17-6 110 16</inkml:trace>
  <inkml:trace contextRef="#ctx0" brushRef="#br0" timeOffset="82934">8213 3100 270 0,'-13'-5'88'0,"13"5"-4"16,0 0-6-16,0 0-6 15,0 0-9-15,0 0-16 16,0 0-22-16,0 0-2 16,0 0-1-16,0 0-6 15,0 0-6-15,0 0-9 0,0 0-1 16,0 0 0-16,0 0-1 15,0 0 1 1,0 0 0-16,17 18 1 16,-17-18 0-16,22 23 1 0,-6-11-1 15,5 4-1-15,-1 4 2 16,3-1-3-16,5 5 1 16,-3 0 0-16,2 4 0 15,1-3-1-15,0 3 2 16,-5 0-2-16,2-1 1 15,-6-1 2-15,3-1-1 16,-5-2-1-16,-2 1 0 16,1-6 0-16,0 1-1 0,-3-3 3 15,-2-3-3 1,-11-13 2-16,19 18-1 16,-19-18 1-16,15 8-1 15,-15-8 1-15,0 0 0 0,0 0-1 16,0 0 1-16,0 0-1 15,0 0 1-15,0 0-1 16,0 0 0-16,0 0 0 16,0 0-1-16,-15 0 0 15,-1 0 0-15,-4 8 0 16,-5 2-1-16,-5 6 1 16,-6 3 1-16,-1 6 0 15,1-3 1-15,-1 5 1 16,5-2 2-16,2-3-3 15,5-4-22-15,9-4-66 16,16-14-24-16,-15 5-28 16,15-5-19-16,11-22-5 0,4 10 29 15</inkml:trace>
  <inkml:trace contextRef="#ctx0" brushRef="#br0" timeOffset="135325">186 5802 137 0,'0'0'111'0,"0"0"-4"16,0 0-6-16,0 0-7 15,0 0-6-15,0 0-15 0,0 0-12 16,0 0-22-16,0 0-34 16,0 0-6-16,0 0 1 15,0 0-1 1,0 0 1-16,0 0 0 0,0 0 2 15,0 0 1-15,16 16-2 16,-16-16 0-16,21 25 1 16,-6-5-3-16,2 7-1 15,3 4 0-15,5 1-2 16,-2 1 0-16,5 5 0 16,-3 0 1-16,-4-4-3 15,2-5 5-15,-5-2 3 0,0-6-3 16,-4-3 1-16,-3-2-8 15,-11-16-15 1,14 17-39-16,-14-17-30 16,0 0-25-16,0 0-27 15,0 0-8-15,11-19-4 0,-20 0 113 16</inkml:trace>
  <inkml:trace contextRef="#ctx0" brushRef="#br0" timeOffset="135763">567 5643 138 0,'0'0'84'0,"-5"-13"24"16,5 13-13-16,0 0-4 15,0 0-6-15,-13 9-8 16,13-9-14-16,-15 24-12 16,3-2-22-16,-4 4-32 15,-5 11 3-15,-4 2-2 16,-7 9 1-16,-4 3-1 15,0-2 1-15,0-4-1 16,2-7 0-16,7-4 1 16,2-8 2-16,9-7-5 0,16-19-17 15,-17 16-12-15,17-16-10 16,0 0-25-16,0 0-22 16,0 15-20-16,0-15-24 15,0 0-13-15,16 8 9 16,-1-8 118-16</inkml:trace>
  <inkml:trace contextRef="#ctx0" brushRef="#br0" timeOffset="136827">1092 5818 287 0,'-8'-15'125'15,"8"15"-10"-15,0 0-6 16,0 0-13-16,-16-5-34 15,16 5-30-15,0 0-10 16,-12 16-18-16,7 0-17 16,-2 1-1-16,1 11 2 15,-4 2 0-15,4-2 9 16,6 4 3-16,-8-1 2 16,8-6-3-16,5-3 6 15,3-6 0-15,4-11 0 0,3-5 0 16,4-3-1-16,3-12-1 15,3-1-1-15,0-10-2 16,-1-2 3-16,-1-6 0 16,-5-1-1-16,-4 0-1 15,-8-2-2-15,-6 7 1 16,-16 5-2-16,-4 7 3 16,-8 8-4-16,-2 10-1 15,-9 6-1-15,1 7 4 16,-2 9-1-16,8-1 1 15,2 3-8-15,8-3-12 16,12 1-30-16,10-5-31 16,0-17-33-16,30 19-23 0,-5-24-13 15,11 0-8-15,-3-12 66 16</inkml:trace>
  <inkml:trace contextRef="#ctx0" brushRef="#br0" timeOffset="137246">1074 5434 37 0,'-30'18'54'16,"2"9"-14"-16,-8 2 5 16,0 11 9-16,-2 2 0 15,5 8 7-15,-3-3 8 16,4 7 9-16,7 1-3 15,5 1-9-15,5 1-15 16,6-2-15-16,5-1-4 16,4 1-9-16,4-2-6 15,8-7-13-15,1-2 1 16,7-11-6-16,7-6-48 16,7-13-50-16,9-14-34 15,2-19-21-15,8-6-5 0,-1-20-4 16</inkml:trace>
  <inkml:trace contextRef="#ctx0" brushRef="#br0" timeOffset="137608">1256 5390 73 0,'0'22'117'16,"0"-22"16"-16,18 10-37 0,3-3-9 16,5 1-2-16,6-4-7 15,-1 3-4-15,9 4-6 16,-6 1-26-16,1 6-41 16,-3 12-3-16,-2 6 1 15,-10 11-2-15,-6 9 2 16,-7 5-3-16,-7 6 1 15,0 3 0-15,-9-1-2 16,-1-5 3-16,-3-5-1 16,-1-8 0-16,-1-8-3 15,4-8-32-15,2-10-58 16,9-25-33-16,-7 15-22 16,2-34-10-16,12-4-1 0,-7-16 81 15</inkml:trace>
  <inkml:trace contextRef="#ctx0" brushRef="#br0" timeOffset="137915">1887 5757 330 0,'0'0'160'0,"0"0"-45"0,17 0-36 16,-17 0-10-16,26-5-6 15,-8 1-18-15,6-3-41 16,4 0-2-16,-2-1-3 16,3 1 0-16,-2-2-3 15,-7 3-23-15,0 4-50 16,-20 2-30-16,18 0-38 15,-18 0-17-15,0 0-3 16,-18 16-1-16</inkml:trace>
  <inkml:trace contextRef="#ctx0" brushRef="#br0" timeOffset="138214">1801 5893 89 0,'0'0'156'16,"0"0"-5"-16,0 0-50 16,22 12-18-16,-6-12-3 15,3 0-4-15,3 0-6 16,3 0-11-16,0 0-55 15,-1 0-1-15,-1 0-5 16,-6 0 2-16,0 2-16 0,-3-2-45 16,1 10-44-16,0-2-32 15,-15-8-14 1,31 0-14-16,-11-4 7 16,5-5 81-16</inkml:trace>
  <inkml:trace contextRef="#ctx0" brushRef="#br0" timeOffset="139100">2547 5817 173 0,'0'0'147'15,"16"10"-30"-15,-1-10-15 16,6 0-14-16,3 0-17 0,3 0-6 16,4 0-8-16,3 0-11 15,0-8-44-15,-1 8-1 16,-1 0-2-16,-2 0 0 15,-6 0-1-15,-1 0 1 16,-7 10-1-16,-4-6-5 16,-12-4-47-16,16 16-33 15,-16-16-32-15,17 17-31 16,-17-17-8-16,22 0-5 16,-8-12 39-16</inkml:trace>
  <inkml:trace contextRef="#ctx0" brushRef="#br0" timeOffset="139583">3166 5527 233 0,'0'0'129'16,"0"0"-37"-16,0-12-36 15,0 12-2 1,0 0 5-16,0 0-11 15,3 12-8-15,-3-12-9 0,21 25 1 16,-10-7-2-16,6 7 0 16,4 1-12-16,4 2-18 15,6 5-2-15,-4 3 2 16,4-3-1-16,2 3 3 16,0 4-6-16,1-2 2 15,0-2 1-15,-4 0-1 16,-3-6 1-16,-1-5-1 0,-7-3-2 15,-3-4-1-15,-16-18-6 16,23 13-62 0,-23-13-27-16,0 0-21 15,3-27-30-15,-3 11-8 16,-11-16 2-16,5 1 99 0</inkml:trace>
  <inkml:trace contextRef="#ctx0" brushRef="#br0" timeOffset="139951">3538 5479 259 0,'0'0'157'15,"0"0"-38"-15,0 0-34 16,0 0-18-16,0 0-4 0,-15 8-6 15,15-8-25-15,-15 21-30 16,6 2-2-16,-3 0 1 16,-1 7-1-16,-10 7-2 15,0 4 1-15,-3 3 2 16,-6 2-3-16,-2 5 0 16,-1 2 0-16,-2-2 1 15,4-4-1-15,4 0 1 16,6-9-2-16,5-4-4 0,10-7-15 15,8-11-21 1,0-16-27-16,22 13-19 16,-6-17-25-16,8-5-23 15,-5-7-20-15,11 1 2 0,-6-15 122 16</inkml:trace>
  <inkml:trace contextRef="#ctx0" brushRef="#br0" timeOffset="140657">3781 5937 263 0,'0'-16'143'0,"0"16"-26"16,0 0-11-16,0 0-14 15,-22 16-28-15,22-16-23 16,-16 30-38-16,8-9-7 16,0 5-4-16,3 3 7 15,-3-3-3-15,8 1 3 16,0-6 1-16,0 2 2 16,12-7 1-16,-12-16-1 15,26 14-1-15,-10-14 0 16,6-14-2-16,2 0 3 0,0-3-2 15,-3-7-1-15,1-4-1 16,-5-4 3-16,-6 2 3 16,-7-1-2-16,-4 4 2 15,-10 3-4-15,-6 5 2 16,-8 7 0-16,-7 12 2 16,-2 0-6-16,-1 15-3 15,-1 1 3-15,6 3-40 16,5 2-42-16,8-1-35 15,7-5-32-15,17 2-12 16,-8-17 2-16,35 13 53 16</inkml:trace>
  <inkml:trace contextRef="#ctx0" brushRef="#br0" timeOffset="148643">9384 5725 381 0,'0'0'138'16,"0"0"-26"-16,17-5-30 15,2 5-31-15,9-2-27 16,3 2-11-16,9-9-2 0,6 3-8 15,7-3-2-15,5 2-1 16,1-5 1-16,3 6-1 16,-4-3 0-1,-1 5 1-15,-9 4-2 0,-9 0-2 16,-9 0-1-16,-9 7-5 16,-21-7-50-16,8 22-41 15,-11-8-23-15,-12-6-24 16,2 5-16-16,-10-13 2 15,3 9 113-15</inkml:trace>
  <inkml:trace contextRef="#ctx0" brushRef="#br0" timeOffset="149063">9467 5824 290 0,'0'0'115'16,"0"0"-9"-16,-16-9-7 15,16 9-13-15,0 0-15 16,0 0-34-16,0 0-37 15,0 0 2-15,17 0-1 16,-17 0 1-16,27 0 1 16,-7 0-1-16,9 0 1 15,5-6-2-15,9-4-1 0,2-2 1 16,5 2-2-16,3-3 1 16,-3 0-1-16,-3 1 3 15,-6 3-2-15,-9 2 1 16,-7 3-2-16,-5 4-3 15,-6 0-56-15,-14 0-38 16,22 15-28-16,-22-15-27 16,25 5-9-16,-25-5 0 15,27 0 108-15</inkml:trace>
  <inkml:trace contextRef="#ctx0" brushRef="#br0" timeOffset="149603">9939 5405 236 0,'0'0'117'0,"-25"0"-12"16,25 0-7-16,-18-8-9 0,18 8-16 15,0 0-18-15,-16 0-31 16,16 0-22-16,0 0 0 16,0 0-1-1,0 0-1-15,0 0 3 16,0 0-2-16,0 0 1 0,0 0-1 15,20 19-1-15,-20-19 1 16,26 25 0-16,-3-4-2 16,8 1 1-16,6 2-1 15,8 1 1-15,7 3-1 16,3 0 2-16,-1-6-2 16,-3 4 2-16,-4-5-1 15,-8 3 0-15,-9-2 0 0,-12 8 1 16,-14 5-5-16,-15 7-1 15,-17 5 0-15,-8 4 0 16,-9 4-1 0,-5-4 1-16,-1-4 1 0,3-5 0 15,6-10-6-15,11-9-90 16,7-13-50-16,24-10-9 16,0 0-5-16,0-22-1 15</inkml:trace>
  <inkml:trace contextRef="#ctx0" brushRef="#br0" timeOffset="143074">5211 5253 214 0,'0'0'123'0,"0"0"-15"16,0 0-8-16,0 0-15 16,0 0-11-16,0 0-15 15,0 0-22-15,-8 28-14 16,8 0-21-16,3 12 0 15,-3 16-1-15,9 11 3 16,-9 13-4-16,4 7-1 0,-4 0-2 16,0 2-1-1,4-7 0-15,-4-10-1 0,0-11 1 16,0-14 0 0,0-15 0-16,0-10 3 0,0-22-1 15,0 0-1-15,0 0-1 16,0-32 0-16,-5 1-2 15,-5-5-1-15,-2-8 0 16,-1 0-1-16,-3 5 4 16,0-1 3-16,-2 6 4 15,2 8 3-15,0 8 0 16,0 9 2-16,-3 4 1 0,2 5 0 16,-4 9 0-1,-3-2-2-15,-1 6-3 16,-1 0 0-16,0 2-1 15,3-2 0-15,2 2-2 0,5-5 2 16,-1 3 0-16,17-13-2 16,-8 21-3-16,8-21 4 15,13 20-4-15,4-7-3 16,5-3 4-16,8-1-2 16,3-2-1-16,6 1 0 15,-1-3 6-15,3-5-6 16,1 0 4-16,0 0 11 15,0-7-5-15,-3-2-3 0,3-1-58 16,-3-3-40 0,3-12-40-16,4 5-21 15,-10-9 1-15,7 1-12 16,-8-9 96-16</inkml:trace>
  <inkml:trace contextRef="#ctx0" brushRef="#br0" timeOffset="143382">5600 5552 402 0,'0'0'156'15,"0"0"-4"-15,0 20-70 16,12-6-61-16,4 6-21 15,8-1 2-15,8 7 4 0,4-1 1 16,5 2-5-16,1-4 0 16,1 1 1-16,1-1-1 15,-5-1-1-15,-3-3 0 16,-6-2-1-16,-4-1-48 16,-2-1-37-16,-4-2-26 15,-7-7-25-15,3-1-18 16,-16-5-4-16,19-12 11 15</inkml:trace>
  <inkml:trace contextRef="#ctx0" brushRef="#br0" timeOffset="143648">5970 5464 347 0,'-11'15'157'16,"0"-3"-20"-16,0 9-65 16,-5 9-36-16,-5 5-8 15,-4 9-4-15,-7 2-14 16,-3 6-7-16,-4 2-6 16,2 4 1-16,-2 1-15 15,1-7-60-15,2 1-30 16,9-5-26-16,0-13-29 15,11 3-3-15,-3-18 17 0</inkml:trace>
  <inkml:trace contextRef="#ctx0" brushRef="#br0" timeOffset="144038">4822 6207 414 0,'28'-6'165'15,"-3"-3"-13"1,12 5-79-16,14 4-61 15,6-3-11-15,9 3 0 0,7 0-1 16,7 0 0-16,4 0-1 16,5-9-1-16,6 3 0 15,5-5 1-15,2-1 1 16,6-2-2-16,-2-2 2 16,-5 4 0-16,-7 0 1 15,-13 0-2-15,-16 9-39 16,-18 3-54-16,-17 4-38 0,-19 11-24 15,-11-15-7-15,-33 35-2 16,-9-13 105-16</inkml:trace>
  <inkml:trace contextRef="#ctx0" brushRef="#br0" timeOffset="144671">5428 6204 65 0,'-22'5'134'16,"22"-5"10"-16,-21 18-47 15,9-5-20-15,2 5-4 16,2 7-4-16,2 5-13 0,1 5-12 15,5 6-18-15,-5 3-24 16,5 0 1-16,0 2-3 16,0 0-1-16,-6-5 0 15,1-2 2-15,-2-1-2 16,0-7-2-16,-4 0 3 16,1-10-5-16,4-2 6 15,1-6-1-15,5-13 3 16,0 0-5-16,0 0 6 15,0-20 1-15,6-2-16 16,-6-5-21-16,0-3-16 16,-5 0-5-16,-3 2-2 15,-9 3 2-15,-2 4-1 0,-10 7 4 16,-1 7 50-16,-3 7 35 16,-1 0 12-16,-2 0 7 15,4 5 1-15,2 4 0 16,4 1-2-16,7 2-2 15,5 0-37-15,9 3-11 16,5-1-2-16,14 5 1 16,2 1-1-16,8 4-5 15,5-5 5-15,7 1-5 16,-1 1 4-16,2-4-3 16,4-7 5-16,-1-3-4 15,4-10 4-15,1-6 2 16,7-6-77-16,-2-2-22 0,2-10-32 15,1 4-21-15,-6-12-11 16,1 7-1-16,-15-7 120 16</inkml:trace>
  <inkml:trace contextRef="#ctx0" brushRef="#br0" timeOffset="145091">5698 6375 464 0,'0'-25'162'0,"0"25"-20"16,8-18-86-16,-8 18-62 15,14-5 3-15,-14 5 4 0,0 0-1 16,15 18 0-16,-15-1 0 16,0 4-1-1,0 3 0-15,-5 7 0 16,0-2 1-16,-4 3-2 0,2 0 2 15,-2 0-1-15,-3 2 3 16,0-2-3-16,0 0 3 16,5-1-1-16,-1-5-5 15,3-3 5-15,5-2-5 16,0-5 4-16,0-16-5 16,36 17 4-16,-7-17-5 15,9-7 4-15,7 0 8 0,3-5-7 16,2 0 6-16,1-4-6 15,-3-1 5-15,-2-2-3 16,-10 0 5 0,-4-1-18-16,-8-5-69 0,-6-2-31 15,-5-2-28-15,-13-8-14 16,0 8-9-16,-18-6 12 16</inkml:trace>
  <inkml:trace contextRef="#ctx0" brushRef="#br0" timeOffset="145306">5562 6403 429 0,'0'0'164'0,"0"0"-24"16,16 4-68 0,14-4-68-16,14 0 0 15,10 0 0-15,13-6-2 0,1 0 0 16,8 0-2-16,2-5-9 15,-2-1-80-15,-5 3-34 16,-14-9-27-16,-2 6-6 16,-14-15-3-16,-1 1 24 15</inkml:trace>
  <inkml:trace contextRef="#ctx0" brushRef="#br0" timeOffset="145971">6933 5757 131 0,'-16'-7'90'0,"16"7"-7"15,-16 0-9-15,16 0 10 16,-29 21 0-16,12-3 3 16,-3 2-21-16,-4 5-23 15,0 4-16-15,0 6-4 16,3 0-6-16,5 1-13 15,5-4-7-15,4 0-2 16,12-4 1-16,7-5-4 16,5-8 6-16,5-5-1 0,9-10 0 15,-2 0 1-15,7-13-2 16,-4-5 0-16,-6-1 0 16,-4-7 3-1,-12-2 6-15,-10 3 2 0,-7-1 0 16,-12 9 0-16,-12 1-1 15,-6 5 1-15,-4 7 0 16,1 4 0-16,6 0-30 16,6 4-56-16,7 0-11 15,21-4-22-15,0 0-18 16,0 0-19-16,26-13-4 16,5 3 66-16</inkml:trace>
  <inkml:trace contextRef="#ctx0" brushRef="#br0" timeOffset="146359">6697 5450 136 0,'-32'25'109'0,"-4"16"-2"16,1 4-6 0,1 9-8-16,-2 6-5 0,1 4-20 15,9 8-17-15,1-8-14 16,5 5-12-16,9-7-28 15,11-3-1-15,0-7 0 16,15-6-1-16,5-7 7 16,5-11-1-16,12-9-2 15,2-16-32-15,14-9-63 16,4-13-22-16,6-15-27 16,8-5-12-16,-6-22 2 0,7 0 58 15</inkml:trace>
  <inkml:trace contextRef="#ctx0" brushRef="#br0" timeOffset="146650">7187 5333 99 0,'-16'36'143'0,"16"-19"8"15,0 5-54-15,16 7-15 16,4 0-7-16,5 5-5 15,2 4-13-15,5 4-15 16,2 5-24-16,3 2-17 16,-8 4-2-16,-2-2-2 15,-11 4-3-15,-7 3-1 16,-9 0 2-16,-17-1-2 16,-7-3 1-16,-7-6 2 0,-3-1-2 15,-5-11-43-15,1-9-54 16,10-12-20-16,-2-18-24 15,15-9-12-15,-1-17-4 16</inkml:trace>
  <inkml:trace contextRef="#ctx0" brushRef="#br0" timeOffset="146927">7677 5715 490 0,'22'-12'161'15,"3"0"-37"-15,4 4-73 16,0-1-52-16,4-2 0 16,-1 4 1-16,0-2 0 15,-5 4-1-15,-2 2-10 16,0 3-59-16,-4 0-25 15,-10 0-33-15,3 4-30 16,-14-4-7-16,0 0-1 16,-15 13 136-16</inkml:trace>
  <inkml:trace contextRef="#ctx0" brushRef="#br0" timeOffset="147163">7624 5842 555 0,'0'0'169'16,"29"-8"-37"-16,-9 8-135 15,9-5 1-15,3-3 0 16,2 4-1-16,0-1 2 16,6-2-2-16,0 1 0 15,2 6-47-15,2-3-41 16,-5 3-28-16,4 0-29 15,-3 0-10-15,3 0-6 0,-7 0 55 16</inkml:trace>
  <inkml:trace contextRef="#ctx0" brushRef="#br0" timeOffset="147663">8347 5612 145 0,'0'0'113'16,"0"13"-8"-16,0-13-16 0,0 0-1 16,5 17-3-1,-5-17-1-15,0 0-13 16,0 21-37-16,-3-6-35 15,-3 5 1-15,-3 5 0 0,-2 6 1 16,-1 7-5-16,-1 1-1 16,1 0 0-16,2 0 0 15,10-6-1-15,0-5 0 16,14-8-1-16,8-8-1 16,9-12 3-16,9-4 1 15,7-11 5-15,1-3 0 16,2-8 0-16,-2 0 1 15,-7-2-1-15,-4-5 1 16,-9-2 2-16,-7 0 1 16,-13-1-3-16,-8 0 1 15,-8 5 1-15,-13 3 2 16,-12 5 0-16,-6 10 1 0,-3 7-1 16,-6 6-2-16,4 12-9 15,0-3-54-15,10 3-23 16,10 2-15-16,9-3-21 15,15-11-27-15,0 15-15 16,20-10 12-16,-4-10 148 16</inkml:trace>
  <inkml:trace contextRef="#ctx0" brushRef="#br0" timeOffset="152923">11818 5424 227 0,'0'0'136'0,"6"-16"-26"15,-6 16-15-15,0 0-13 16,0 0-17-16,0 0-21 16,0 0-17-16,-4 29-4 15,-4 0-13-15,-3 9-7 16,-4 12-3-16,-4 7 2 16,-2 4-5-16,-2 1 2 15,-1 0-3-15,3-4-1 16,-1-15 2-16,6-5-4 0,5-15 3 15,3-7-3-15,8-16 7 16,0 0-4-16,9-17 7 16,7-15 1-16,1-11-1 15,6-10 2-15,0-10 0 16,3-11 0-16,0 3-1 16,-2-1-2-16,-3 7-1 15,-3 8-3-15,-1 9 2 16,-7 13-3-16,-1 14 0 15,-9 21 0-15,0 0 2 16,17 5-1-16,-11 19 0 16,-6 14 2-16,10 9-1 15,1 7 3-15,0 7-2 0,4 5 3 16,2-1-2-16,2-7 3 16,-1-1-7-16,1-9-1 15,-4-8 1 1,-3-7-1-16,2-11 0 0,-5-6-54 15,-9-16-48-15,15 23-30 16,-15-23-21-16,0 0 1 16,0 0-7-16</inkml:trace>
  <inkml:trace contextRef="#ctx0" brushRef="#br0" timeOffset="153219">11681 5584 436 0,'0'0'160'16,"0"0"-43"-16,0 0-44 15,21 8-40-15,4-5-33 16,7 1 0-16,10-4 2 15,9 7 0-15,8-7-1 16,1 0-1-16,3-7-8 16,0 1-46-16,2-4-42 0,-4 2-17 15,-6-6-23-15,0 4-19 16,-12-8-3 0,2 11 54-16</inkml:trace>
  <inkml:trace contextRef="#ctx0" brushRef="#br0" timeOffset="153479">12515 5570 393 0,'21'-7'162'0,"-6"-4"-29"15,3 1-65-15,2 4-18 16,2-3-8-16,0 4-42 16,3-1 1-16,-1 1-14 0,-1 5-69 15,-2 0-29-15,-6 0-30 16,2 0-20-16,-17 0-3 16,14 9-2-16</inkml:trace>
  <inkml:trace contextRef="#ctx0" brushRef="#br0" timeOffset="153744">12479 5796 326 0,'23'-21'164'15,"9"4"-33"-15,1 1-53 16,7-1-17-16,2 6-5 16,-6 0-26-16,0 6-31 15,-5 5-5-15,-6 0-57 16,-4 6-39-16,-1 8-35 16,-20-14-22-16,28 12-4 15,-13-19-1-15,16 7 113 16</inkml:trace>
  <inkml:trace contextRef="#ctx0" brushRef="#br0" timeOffset="154434">13226 5642 79 0,'0'0'145'0,"0"0"-8"15,0 0-35-15,0 0-11 0,24 5-6 16,-7-5-6-16,3 0-11 16,6 0-18-16,-1 0-32 15,3 0-16-15,-2 0-2 16,5-7 0-16,1 2 1 16,4-5 0-16,3 0 0 15,1-5 0-15,-1 1-3 16,-2 2-36-16,1 1-63 15,-7 3-27-15,-18 2-25 0,-13 6-11 16,0 0-1 0,-6 25 56-16</inkml:trace>
  <inkml:trace contextRef="#ctx0" brushRef="#br0" timeOffset="154992">13790 5399 321 0,'0'0'152'0,"0"0"-35"15,0 0-19-15,9-12-14 16,-9 12-22-16,0 0-35 16,0 0-26-16,0 0-2 15,7 18-1-15,2-4 2 16,4 4 0-16,5 5 0 0,7 5 2 16,7 6-1-16,8 5 0 15,6-1-1-15,0 2 1 16,1-4-1-1,-1 0 1-15,-7-5 1 0,-4-2 1 16,-9-4-1-16,-6-6 2 16,-9-4-1-16,-11-15-3 15,10 20-59-15,-10-20-64 16,0 0-26-16,0 0-14 16,-20-21 0-1,14 3-7-15</inkml:trace>
  <inkml:trace contextRef="#ctx0" brushRef="#br0" timeOffset="155315">14267 5304 360 0,'0'0'165'15,"0"0"-3"-15,0 0-66 0,0 0-40 16,0 0-30-16,-8 13-18 16,-7 6-9-16,-5 6 2 15,-9 10-1 1,-7 9 0-16,-10 11 0 0,-3 2 0 16,-4 5-1-16,1-4 3 15,4 0-6-15,3-6 7 16,9-9-4-16,11-9 1 15,9-8-41-15,11-10-55 16,5-16-18-16,22 5-30 16,-3-20-7-16,13 2-11 15,-1-13 3-15</inkml:trace>
  <inkml:trace contextRef="#ctx0" brushRef="#br0" timeOffset="155683">14350 5812 135 0,'-11'30'146'0,"1"3"-36"15,3 2-5-15,7 0-2 16,0-3-11-16,13-8-21 15,9-7-15-15,4-13-13 0,9-11-40 16,1-10 1-16,-1-11 1 16,-4-5-1-1,-4-6 1-15,-10 0-1 16,-12 5 1-16,-10 5-1 0,-12 11 1 16,-10 9-3-16,-8 9 0 15,-4 14-4-15,-1 8 3 16,0 13-2-1,6 2-4-15,12 5-62 0,11-3-65 16,15-9-35-16,25-4-4 16,13-26-4-16,28-6-4 15</inkml:trace>
  <inkml:trace contextRef="#ctx0" brushRef="#br0" timeOffset="160795">15057 5859 62 0,'0'0'49'0,"0"0"-4"15,0 0 9-15,0 0 29 16,0 0 5-16,0 0 3 15,0 0-4-15,0 0 5 16,7-21-6-16,-2 7-5 16,0-9-24-16,2-1-35 15,-3-11-17-15,2-3-4 0,-6-6 2 16,5-4-6 0,-5 0 3-16,0 3-2 15,-6 2 1-15,1 8-1 16,5 6 1-16,-5 7-1 0,5 9 1 15,0 13-1-15,0 0 1 16,-6 20 0-16,6 4 0 16,0 1 0-16,0 8 0 15,4 3 2-15,1 1-2 16,-2 1 2-16,2-3-2 16,2-2 0-16,-4-4 0 15,2-2 1-15,-5-7 1 16,6-3-1-16,-6-17 2 15,0 18-1-15,0-18-2 16,0 0 0-16,0 0 0 16,0-15-4-16,0 2-3 15,-7-5-9-15,1-1-3 0,-3-3-1 16,-1-4 4-16,-2 1 1 16,1 3 2-16,-4 2 7 15,0-1 6-15,0 7 11 16,-1 2 4-16,1 2 1 15,1 0 0-15,-1 10-1 16,1-7-1-16,0 7-3 16,14 0-3-16,-24-8-4 15,24 8-1-15,-19 0-1 16,19 0 0-16,-18 10-1 16,18-10 0-16,-13 14 0 15,13-14 2-15,-8 17 1 16,8-17 0-16,0 20 3 0,5-6-2 15,-5-14 1-15,15 23-2 16,-15-23 1-16,20 22-2 16,-20-22 0-16,22 19-2 15,-22-19-1-15,20 17 1 16,-20-17 2-16,20 12-1 16,-20-12-2-16,27-3 2 15,-6-7-1-15,4-3 0 16,3-6-17-16,7 1-68 15,0-1-35-15,-3-4-25 16,2 11-19-16,-11-7 0 16,5 12-4-16</inkml:trace>
  <inkml:trace contextRef="#ctx0" brushRef="#br0" timeOffset="161723">15602 5371 210 0,'10'32'149'15,"-5"-10"-24"-15,3 9-46 16,0 12-4-16,-1 1 0 16,-2 6-6-16,-5-1-22 0,6 0-16 15,-6-2-18-15,0-7-10 16,0-7-3 0,-4-11 3-16,4-8 0 15,0-14-1-15,0 0 0 0,0-18-1 16,0-12 1-16,0-11-1 15,5-10 1-15,-5-12-4 16,6-6 2-16,0-6-4 16,3 3 4-16,0 4-8 15,2 5 7-15,4 8-1 16,1 14 2-16,1 9-2 16,3 9 3-16,-1 9-2 15,2 4-5-15,-1 5 12 16,0 5-5-16,-2 0-2 15,1 0 0-15,-2 5 3 16,4 6-5-16,-6 8 2 16,-5 3 3-16,-5 10-5 0,-5 4-2 15,-12 10 4-15,-7 6-6 16,-11 3-11-16,-8 0-4 16,-3-9-1-16,0 0-12 15,-3-13-23-15,6-3-11 16,6-17-4-16,7-6 2 15,9-14 13-15,8-5 7 16,8-2 5-16,10-6 21 16,5 2 31-16,5-1 22 15,0 6 34-15,5 2 12 16,2 11-1-16,-1 0 0 16,3 12-3-16,-2 7-7 15,1 6-9-15,3 6-12 0,3 3-29 16,2 5-10-16,-1-4-1 15,-3 0-2-15,-1-1 0 16,-5-8-2-16,-4-3 0 16,-9-4-1-16,-7-6 1 15,-6-13-1-15,-20 14-1 16,-9-14-1-16,-5 0 3 16,-12 0 0-16,-6 0 1 15,-9 0 0-15,1-5 2 16,0 5-2-16,8-6 3 15,6 6 1-15,11-5-2 16,9 5-1-16,12-9-1 0,14 9-33 16,5-16-37-16,15-1-31 15,11 1-24-15,4-14-23 16,13 5-9-16,0-13 0 16,14 4 108-16</inkml:trace>
  <inkml:trace contextRef="#ctx0" brushRef="#br0" timeOffset="162053">16255 5489 475 0,'0'0'154'0,"0"0"-38"0,0 0-34 16,0 0-34-16,18-17-47 15,3 9-3-15,5-3 0 16,5-3 0-16,5 2 2 16,3-2-2-16,-2 4 0 15,-3 0-2-15,-6 5 0 16,-1 5-41-16,-8 7-58 15,-19-7-25-15,21 24-21 16,-21-24-7-16,0 33-4 16,-10-17 43-16</inkml:trace>
  <inkml:trace contextRef="#ctx0" brushRef="#br0" timeOffset="162351">16314 5624 210 0,'-21'16'156'16,"21"-16"-8"-16,-13 13-44 16,13-13-27-16,0 0-1 0,0 0-8 15,9 16-31-15,5-16-32 16,3 5-1-16,8-5 0 15,1 4-3-15,4-4 0 16,0 0 1-16,-3 0-3 16,0 0-1-16,1 0-16 15,-2-6-74-15,-1-1-34 16,6 1-26-16,-7-11-10 16,9 2-4-16,-7-12 0 0</inkml:trace>
  <inkml:trace contextRef="#ctx0" brushRef="#br0" timeOffset="162778">16861 5348 295 0,'0'0'117'16,"0"0"-36"-16,0 0-10 15,-15 14-15-15,9 1-12 16,-7 3-2-16,-4 9 0 16,-2 4-1-16,0 5-3 15,-3 6-12-15,5 1-22 16,3-2-1-16,6 0 4 16,8-6-1-16,8-6-2 0,13-7 1 15,10-9 0-15,8-13 0 16,10-5-3-16,5-11-2 15,2-11-1-15,-1-5-2 16,-6-3 1-16,-9-10 2 16,-10-1-1-16,-14 1 4 15,-16 0-3-15,-12 5 1 16,-12 2-4-16,-6 8 1 16,-7 8-2-16,-4 9 2 15,-5 10-1-15,6 6-59 16,6 10-56-16,1 2-34 15,20 2-7-15,13-17-3 16,-6 29-1-16</inkml:trace>
  <inkml:trace contextRef="#ctx0" brushRef="#br0" timeOffset="163434">17435 5432 294 0,'0'0'122'15,"0"0"-5"-15,19-8-9 0,-4 5-25 0,4-2-16 16,3-3-17-16,4 5-23 16,5-5-26-16,5 3-1 15,-1 0-1-15,-1 5 1 16,0-7-1-16,-2 7 0 16,-2 0 1-16,-4-4-2 15,-5 4 2-15,-6 7 1 16,-3 2-20-16,-12-9-62 0,14 17-34 15,-8-1-26-15,-6-16-20 16,0 21-2 0,0-21 0-16</inkml:trace>
  <inkml:trace contextRef="#ctx0" brushRef="#br0" timeOffset="163824">17414 5627 50 0,'0'0'74'15,"0"0"-6"-15,0 0 27 16,0 0 2-16,0 0-2 0,0 0-3 15,14 0-6-15,-14 0-1 16,0 0-6-16,22 5-38 16,-9-5-39-16,3 0 0 15,5 0 1-15,4 0-1 16,6-5 0-16,4 5-2 16,-1-6 3-16,2 6-3 15,-4-7 0-15,1 7 3 16,-7 0-2-16,-3 0-1 15,-7 7 0-15,-2-7-1 16,-14 0-37-16,17 10-63 16,-17-10-30-16,18 6-28 15,-18-6-5-15,17-12-1 0,-12-5 44 16</inkml:trace>
  <inkml:trace contextRef="#ctx0" brushRef="#br0" timeOffset="164395">17737 5231 248 0,'-27'0'151'16,"4"0"-40"-16,5 5-23 16,4-5-4-16,14 0-14 15,-17 0-20-15,17 0-16 16,0 0-13-16,0 0-16 0,0 0-2 15,18 0-3-15,-18 0 1 16,18 9 0-16,-18-9 0 16,22 16-2-16,-7-5 1 15,3 5 1-15,5 4-2 16,2 2 2-16,6 6-1 16,1 2 0-16,4 1-2 15,2 0 1-15,1 1 0 16,-6-3 0-16,-1-4 0 15,-7 2 0-15,-6-7 2 16,-7-1 2-16,-12 3 0 16,-6-2 1-16,-11 3-1 15,-9 0-1-15,-7 2 1 0,-4-1 1 16,-3 3-1-16,3-6-2 16,0 1-15-16,9-2-68 15,5-7-31-15,11 3-28 16,12-16-18-16,0 16-6 15,0-16-1-15</inkml:trace>
  <inkml:trace contextRef="#ctx0" brushRef="#br0" timeOffset="166819">18795 5268 139 0,'0'0'59'15,"0"0"4"-15,0 0 17 16,-14 0 4-16,14 0-5 0,0 0 1 16,0 0-5-16,0 18-4 15,0-18-15-15,5 15-10 16,-5-15-27-16,15 19-15 15,-15-19 0-15,26 28-3 16,-7-7 0-16,3 2-3 16,4 6 2-16,3 3-2 15,2 3 3-15,1 3-3 16,1-1 2-16,-2-2-1 16,-1-2 2-16,-3-1-2 15,-2-7 2-15,-4-3 0 16,-1-3 1-16,-1-9 0 15,-6 1 0-15,2-4-26 0,-15-7-80 16,13 0-32-16,-13 0-26 16,0 0 0-16,0-15-6 15,-21-4 61-15</inkml:trace>
  <inkml:trace contextRef="#ctx0" brushRef="#br0" timeOffset="167251">19176 5276 97 0,'0'-15'90'15,"0"15"-3"-15,0-13 18 0,0 13 1 16,0 0-13-16,0 0-5 16,-4-14-9-16,4 14-12 15,0 0-18-15,0 0-31 16,0 0-23-16,-20 19 0 16,20-19 0-16,-19 20-1 15,5-5 3-15,-5 9 3 16,-2 0 0-16,-5 11 0 15,-4 2 2-15,2 8-2 0,-3 2 3 16,-3 4-2-16,2-3-1 16,2-1-2-16,3-6 3 15,2-6-1-15,5-7 0 16,8-7-28-16,-1-5-57 16,13-16-34-16,0 0-20 15,18-7-19-15,10-7-5 16,-1-16-2-16</inkml:trace>
  <inkml:trace contextRef="#ctx0" brushRef="#br0" timeOffset="167710">19729 5176 98 0,'0'0'162'0,"17"-12"-9"15,-17 12-48-15,0 0-17 16,-7 13-6-16,-2 0 1 16,0 7-23-16,-6 4-35 15,3 3-26-15,0 1 1 16,-3 9 0-16,2-3-2 0,2 3 3 15,1 3-1-15,-1-5 0 16,6 4 0-16,-2-3 1 16,-1-4-1-1,3-3 1-15,5-2-1 0,0-6 1 16,0-2 1-16,8-4 2 16,-8-15-1-16,32 19-1 15,-7-19-1-15,7 0 1 16,6-10-1-16,2-1-1 15,-1-2 1-15,-2-3-2 16,-1 0 2-16,-8-2-1 16,-3 4-76-16,-4-1-49 15,-13-2-23-15,-8 17-16 16,0-25-1-16,0 25-4 16</inkml:trace>
  <inkml:trace contextRef="#ctx0" brushRef="#br0" timeOffset="168009">19374 5344 206 0,'0'0'109'16,"0"0"-24"-16,0 0-30 15,0 0 3-15,20 12 0 16,-3-8 1-16,6 0-2 16,6 1-1-16,6-5-4 15,7 5-6-15,4-5-24 0,2 0-22 16,2-7-1-16,-3 1-7 16,-1 6-32-16,-7-9-50 0,-8 2-29 15,-2 2-12-15,-13-7-19 16,3 4-10-16,-14-10-4 15</inkml:trace>
  <inkml:trace contextRef="#ctx0" brushRef="#br0" timeOffset="168416">19476 5039 99 0,'-24'18'57'0,"6"10"0"15,-2 3-3-15,1 10-6 16,2 3-4-16,2 8-11 16,2 4 10-16,1 2 21 15,5 3-4-15,0 0-8 16,2-1-3-16,5-1 1 16,0-7 0-16,0-8-2 15,14-3-19-15,3-11-71 16,8-9-48-16,9-15-28 15,13-6-23-15,0-19-17 16,14-2-6-16,-3-22 40 16</inkml:trace>
  <inkml:trace contextRef="#ctx0" brushRef="#br0" timeOffset="168728">19926 4866 17 0,'15'5'112'0,"-3"3"7"16,8 9-22-16,2 10 2 15,4 13 2-15,2 10-2 0,0 6-6 16,-2 12-15-1,-3 1-32-15,-4 6-44 16,-4-4 1-16,-3-1-1 16,-12-3-3-16,-5-5 0 0,-10-5-3 15,-4-10-67-15,-4-11-50 16,0 3-28-16,-2-19-11 16,11-4-5-16,-3-21 1 15</inkml:trace>
  <inkml:trace contextRef="#ctx0" brushRef="#br0" timeOffset="169342">20470 5397 88 0,'0'0'154'0,"14"0"-30"16,8-5-19-16,3 1-11 16,7-3-5-16,4 3-6 15,5 1-8-15,3 3-27 16,-5 0-47-16,0 0-2 15,-2 0 0-15,-5 0 1 16,-2 0-3-16,-6 0 1 16,-3 0-15-16,-1-5-51 0,-4 0-41 15,1 5-15-15,-17 0-19 16,26-9-14-16,-26 9-8 16</inkml:trace>
  <inkml:trace contextRef="#ctx0" brushRef="#br0" timeOffset="169763">20389 5547 88 0,'14'4'110'0,"-14"-4"-3"16,30 0-12-16,-5 0 2 15,6 4-1-15,7-4-6 16,6-7-11-16,4 4-12 0,2-6-26 16,-2 5-38-16,-6-1-3 15,-2 0-2 1,-8 5-2-16,-9-5-4 16,-6 14-28-16,-17-9-55 0,14 19-30 15,-9-1-22-15,-5-18-11 16,11 23-6-16,-11-23 6 15</inkml:trace>
  <inkml:trace contextRef="#ctx0" brushRef="#br0" timeOffset="93933">9788 3233 328 0,'0'0'104'16,"0"0"-7"-16,0 0-13 15,0 0-11-15,0 0-18 0,0-15-42 16,0 15-13-16,0 0 0 16,0 0-1-16,0 0 1 15,14-15 0-15,-14 15 1 16,0 0-1-16,0 0 0 16,21-4 0-16,-21 4-1 15,22-9 0-15,-7 6 1 16,2 3-1-16,-2-8 0 15,1 8 1-15,0-5 1 16,-16 5 0-16,23 0 0 16,-23 0 1-16,13 10-1 15,-13-10-1-15,0 0 2 16,8 15-1-16,-8-15 0 0,0 0-1 16,0 15 0-16,0-15-1 15,0 0 1 1,-18 12 1-16,18-12-1 15,-14 7 0-15,14-7 0 0,-15 2 0 16,15-2 0-16,0 0 0 16,-16 0 0-16,16 0-1 15,0 0-1-15,0 0 0 16,0 0-2-16,0 0 0 16,0 0-2-16,0 0 3 15,0 0 1-15,0 0 2 16,0 0 1-16,0 0 1 0,0 0 0 15,0 0 2 1,0 0 0-16,0 0-2 16,0 0-2-16,0 0-2 15,0 0 0-15,0 0 0 16,0 0 0-16,0 0 0 0,0 0 0 16,0 0 1-16,0 0 0 15,0 0 1-15,0 0 1 16,0 0 0-16,0 0 1 15,0 0-1-15,0 0 1 16,0 0-1-16,0 0 2 16,0 0-2-16,0 0-1 15,0 0 1-15,0 0-1 16,0 0-1-16,0 0 0 16,0 0 0-16,0 0 0 15,0 0 0-15,0 0 1 16,0 0-1-16,0 0 0 0,0 0 1 15,0 0 0-15,0 0 0 16,0 0-1-16,0 0-3 16,0 0-34-16,0 0-23 15,0 0-8-15,0 0-3 16,0 0-5-16,0 0-2 16,0 0-2-16,0 0 3 15,-7 18 32-15,7-18 24 16,0 0 6-16,0 0 3 15,-10 14 0-15,10-14-11 16,0 0-14-16,0 0 27 16,0 0 11-16,-13 0 0 15</inkml:trace>
  <inkml:trace contextRef="#ctx0" brushRef="#br0" timeOffset="94683">9815 3189 51 0,'0'0'39'0,"0"0"-10"16,0 0-8-16,0 0 0 15,0 0 4-15,0 0 0 16,0 0 3-16,0 0 10 15,0 0 18-15,0 14 16 16,0-14-2-16,0 0-3 16,15 11-9-16,-15-11-7 15,20 8-5-15,-20-8-11 0,25 24-20 16,-12-8-15-16,2 4 1 16,-1 5 0-16,0 0 0 15,-1 7 0-15,-2 5 0 16,1-1 0-16,-3-3 0 15,3 2-1-15,-1-5 1 16,2-1-1-16,2 0 1 16,-1-6 0-16,1-3 0 15,1-3 1-15,-1-2 0 16,0 0 1-16,-3-4-1 16,-12-11 2-16,21 25-3 15,-21-25 1-15,10 22 0 16,-10-22-2-16,0 25-21 0,0-25-52 15,0 17-23-15,0-17-22 16,0 0-21-16,0 0-12 16,0-13-8-16,0 13 140 15</inkml:trace>
  <inkml:trace contextRef="#ctx0" brushRef="#br0" timeOffset="95156">10201 3129 188 0,'0'0'113'0,"0"0"-10"15,0 0-12-15,0 0-13 16,0 0-8-16,-14 10-14 16,14-10-16-16,-16 16-29 15,16-16-11-15,-21 20 1 16,6-4 0-16,-3 4-2 0,-6 4 2 15,-3 6-2-15,-9 3 1 16,-4 14 0-16,-3 3 3 16,-6 5-2-1,1 2 0-15,1-1 1 0,2-5-2 16,6-8 0-16,9-1 1 16,2-17-1-16,10-6-7 15,7-5-44-15,11-14-23 16,0 0-27-16,0 0-22 15,0-12-24-15,16-1-8 16,-6-13 54-16</inkml:trace>
  <inkml:trace contextRef="#ctx0" brushRef="#br0" timeOffset="95656">10752 2965 178 0,'0'0'154'15,"0"0"-44"-15,0 0-32 0,0 0-12 16,-13 18-1-1,6-2-11-15,-4 1-21 16,2 2-18-16,0 8-13 16,-1 2 0-16,0 0 0 15,-2 5 0-15,0 1-3 0,-4 3 2 16,-6 4-2-16,-1 2 3 16,-2 3-1-16,0-2 0 15,2-3-1-15,4-4 1 16,3-4 1-16,7-2-2 15,9-4 1-15,4-7-2 16,10-9 0-16,4 0 1 16,5-7 0-16,3-5 0 15,5 0-1-15,1 0 0 16,0-4 1-16,0-1 0 16,-1-3 2-16,-3 2-4 15,-2-2-26-15,-4-4-49 0,-6 0-32 16,4 1-26-16,-16-12-14 15,3 9-9-15,-14-11 50 16</inkml:trace>
  <inkml:trace contextRef="#ctx0" brushRef="#br0" timeOffset="95906">10314 3304 316 0,'0'0'156'0,"35"0"-11"0,-3 0-54 15,15 0-59-15,14 0-36 16,3 0 8-16,6 0-1 16,-1 0-6-16,-6-4 1 15,-11 4-4-15,-9-3-17 16,-12 3-57-16,-9-6-32 15,-22 6-26-15,15-14-15 16,-24-1 1-16,9 15 78 16</inkml:trace>
  <inkml:trace contextRef="#ctx0" brushRef="#br0" timeOffset="96339">10442 2971 148 0,'0'0'62'16,"0"0"10"-16,0 0 5 15,-18 16-10-15,6 0-13 16,-3 4-3-16,-1 4-2 16,-3 5-9-16,-2 3-6 0,1 5-8 15,-2 2-11-15,3 3-2 16,1-1 0-16,2 5-2 16,0 1-4-1,2-1-2-15,4 1-3 0,1 1-1 16,4-1-1-16,5 0 1 15,0-2-1-15,5-1 1 16,6-4-5-16,8-8-23 16,6-3-32-16,3-7-35 15,6-17-34-15,12-5-16 16,-3-19-11-16,13-4 17 16</inkml:trace>
  <inkml:trace contextRef="#ctx0" brushRef="#br0" timeOffset="96675">10820 2901 95 0,'0'0'107'0,"0"0"0"15,12 0-18-15,4 6-35 16,7 7-6-16,2 3 5 15,4 3 1-15,4 7-1 16,3 5-1-16,-4 4-8 16,0 9-34-16,-6 3-6 15,1 6 1-15,-9 9 1 16,-3 4-2-16,-8 2-1 16,-7 1 1-16,0-2-1 0,-5 2 1 15,-4-5 1-15,-4-4-2 16,0-13-1-16,-7-7-64 15,2-13-53-15,1-2-33 16,-8-25-13-16,6-11-3 16,-6-21 5-16</inkml:trace>
  <inkml:trace contextRef="#ctx0" brushRef="#br0" timeOffset="97042">11607 3341 15 0,'0'0'91'0,"0"-16"-11"16,0 16-34-16,-13-16 27 15,13 16 3-15,0 0-3 16,-10-14-4-16,10 14-2 16,0 0 3-16,0 0-2 15,26-8-17-15,-5 8-51 16,6-5-1-16,8 5 2 16,2-8-1-16,8 1 1 0,-2 3-1 15,-3-3 1-15,-7 2-4 16,-4 5-59-16,-12 0-39 15,-17 0-29-15,0 15-23 16,-22-10-6-16,-3 11-6 16</inkml:trace>
  <inkml:trace contextRef="#ctx0" brushRef="#br0" timeOffset="97332">11485 3434 173 0,'0'0'156'16,"0"0"-3"0,23 11-70-16,-10-11-34 0,3 0-2 15,6 5 3-15,2-5-4 16,5-5-21-16,1 5-22 15,6-7 0-15,-7 3-17 16,0 4-60-16,-3 0-14 16,2 0-28-16,-10 0-23 15,6 11-11-15,-9-11-1 16,6 18 95-16</inkml:trace>
  <inkml:trace contextRef="#ctx0" brushRef="#br0" timeOffset="98274">12601 3173 56 0,'0'0'94'16,"0"16"-23"-16,0 5-3 16,0 4-4-16,-5 9 18 15,-2 8 2-15,-2 5-2 16,-5-2-23-16,-2 2-10 0,-6-7-7 16,1-1-8-16,-3-8-7 15,4-8-19-15,3-6-4 16,2-6-1-16,15-11-3 15,-16 0-2-15,16-11 0 16,9-12-2-16,5-10 0 16,9-11 2-16,2-11-2 15,2-7 1-15,3-1 1 16,-1 3 2-16,0 2-1 16,-4 10 2-16,-3 7 1 15,-6 13-2-15,-3 14 1 16,-13 14 0-16,14 5 0 15,-14 14 0-15,0 12 0 0,0 2 1 16,-3 13-3-16,3 2 4 16,0 6-1-16,8-1-2 15,2-2 0-15,6-6 0 16,4-3 1-16,4-8-1 16,3-3-3-16,-1-9-21 15,-3-3-61-15,-5-7-27 16,-18-12-28-16,21 14-15 15,-21-14-6-15,0 0 23 16</inkml:trace>
  <inkml:trace contextRef="#ctx0" brushRef="#br0" timeOffset="98533">12487 3334 333 0,'0'0'159'16,"0"0"-6"-16,21 11-75 15,5-11-48-15,6 9-9 16,7-5 3-16,4-4-6 16,5 0-9-16,2 0-10 15,-2 0-56-15,-3 0-43 16,0 0-30-16,-12 0-23 15,6 0-8-15,-12 0-1 0,4 4 101 16</inkml:trace>
  <inkml:trace contextRef="#ctx0" brushRef="#br0" timeOffset="100035">13618 3247 102 0,'0'-16'83'16,"0"16"-2"-16,0 0 1 15,0 0 9-15,0 0 0 16,0 0-10-16,0 0-11 16,0 0-22-16,-16-9-13 15,16 9-9-15,-14 5-8 16,14-5-17-16,-23 7-1 16,8-3-1-16,-4 7 1 15,-2-2-1-15,-1 7 2 16,-6 5-3-16,1 2 2 0,-1 4 1 15,2 4 2-15,1 2-1 16,5 1-1-16,6-2 1 16,7-4 1-16,7-3-1 15,9-7 0-15,9-6 0 16,8-7-2-16,9-8 1 16,7-9-1-16,5-6 1 15,4-5-2-15,2-3 1 16,-2-2-1-16,-1-1 0 15,-6 7 0-15,-9 0 1 16,-9 12 0-16,-7 10 0 16,-19 0 1-16,0 12-1 15,-8 4 0-15,-6 8-1 0,-6-3 1 16,1 4-1-16,2-4 2 16,2-4-2-16,6-2 1 15,9-15 1 1,0 0-2-16,19 5 1 0,6-15 0 15,7-8 1-15,6-5-4 16,4 1 3-16,4-7-2 16,0 0 0-16,-5 4 1 15,-5 1 1-15,-10 7-1 16,-7 6 1-16,-19 11-1 16,0 0 0-16,-15 0 2 15,-14 8-1-15,-5 5 1 16,-7 2-1-16,-1-2 1 0,1 2-2 15,5-2 2-15,7-3 1 16,9-6 0 0,20-4-1-16,0 0-1 15,20-8 0-15,12-6 0 0,11 0 1 16,4-4-3-16,6 0 1 16,3 0 0-16,-4 3 1 15,-6 2-1-15,-8 4 1 16,-8 4-1-16,-11 5 1 15,-6 0 1-15,-13 0-1 16,0 0 1-16,0 0-1 16,0 0 0-16,0 0 0 15,0 0-1-15,0 0 0 0,0 0 0 16,0 0 0 0,13-15-1-16,-13 15-1 15,0 0 1-15,18 12 1 16,-12 1 2-16,-1 9 1 0,0 1-1 15,-5 9-1-15,0 7 2 16,0 0 0-16,-10 4-1 16,2-2-21-16,-5-4-7 15,3-5-13-15,-4-3-14 16,0-12-6-16,-1-8 5 16,15-9 19-16,-26-9 39 15,10-8 21-15,-2-7 6 0,-5-7 12 16,1 4 14-1,-4-3 5-15,-3 3-6 16,3 3-20-16,2 8-36 16,5 8-3-16,4 8 1 0,15 0 1 15,-18 28 2-15,18-8 1 16,13 5 1-16,8-2 0 16,12 7 3-16,13-10-1 15,12 1-3-15,16-13-87 16,11 0-28-16,5-19-36 15,8 0-11-15,-10-18-1 16,2 2 3-16</inkml:trace>
  <inkml:trace contextRef="#ctx0" brushRef="#br0" timeOffset="101319">14935 3314 177 0,'0'0'151'0,"0"0"-26"15,0 0-27-15,13 0-25 16,-13 0-11-16,7 27-14 16,-1-8-3-16,-2 8-19 15,2 8-15-15,3 12-8 16,1 1 3-16,3 12-2 16,5 4 1-16,3-1-3 15,1 2 2-15,7-4-5 0,2-4 1 16,0-9-2-1,1-8 2-15,-1-8-1 16,-1-8 2-16,-3-5 0 16,-2-6 1-16,-8-6 1 0,-2-7-2 15,-15 0 3-15,19-32-2 16,-19 0 1-16,0-11-2 16,0-13-1-16,-8-18-14 15,2-9 0-15,-3-11-5 16,2-1 5-16,-3-5-2 15,0 1 13-15,1 6-4 16,1 7 7-16,-1 10 6 16,-2 6 5-16,3 13-1 15,3 6 1-15,-1 11-6 16,6 3-7-16,0 5 1 16,0 8-1-16,8-1 6 0,-1 6-5 15,3 3 8-15,2 1-8 16,1 4 8-16,3 5-6 15,0 0 5-15,1 6-5 16,2-6 1-16,1 6-1 16,3 8-8-16,2-4 7 15,7 0-6-15,8-4 5 16,10 6 1-16,12-6-1 16,7-12-1-16,16-1 0 15,5-6 6-15,7-4-5 16,-2 1 5-16,-7 2-6 15,-12 1-5-15,-14 7-30 16,-20 4-42-16,-18 8-29 0,-20 16-17 16,-21 2-21-16,-4 11-8 15,-17-1-2-15</inkml:trace>
  <inkml:trace contextRef="#ctx0" brushRef="#br0" timeOffset="101831">15709 2952 318 0,'0'0'142'15,"0"0"-34"-15,0 0-26 16,0 0-20-16,0 20-19 16,5-5-25-16,-5 5-5 15,0 4 0-15,-5 8-2 16,0 3-6-16,-7 6-1 16,-4-1-1-16,-1 2-3 15,-1 2 1-15,0-6-2 16,1-2 1-16,3-11-2 15,5-3 1-15,9-22 0 16,0 16 0-16,0-16-1 0,28-22 0 16,-3 0 1-16,5-9 0 15,2-3 1 1,1-8-2-16,5-1 3 16,-2-1-2-16,-4 6 2 0,-2 0-1 15,-2 1 2-15,-1 10-4 16,-3 3 1-16,-5 8 0 15,-3 2 1-15,-16 14 0 16,18-12 1-16,-18 12-42 16,-7 13-63-16,-4 6-23 15,-15 4-23-15,1 10-4 16,-16-6-5-16</inkml:trace>
  <inkml:trace contextRef="#ctx0" brushRef="#br0" timeOffset="102045">15709 3272 305 0,'30'0'157'15,"-7"-6"-14"-15,5 6-49 16,3-6-23-16,0 6-34 16,2 0-38-16,1 0 2 0,-2 0-3 15,-4 0 1-15,-3 7-4 16,-2 3-38-16,-5-2-45 15,-4 4-21-15,-2 4-18 16,-12-16-21-16,13 28-13 0,-13-28 38 16</inkml:trace>
  <inkml:trace contextRef="#ctx0" brushRef="#br0" timeOffset="102389">15487 3538 165 0,'0'0'163'0,"0"0"-26"0,0 0-38 15,24-5-21-15,-1 5-9 16,9 0-9-16,4 0-15 16,10 0-28-16,4 5-18 15,4-5 0-15,6 7 2 16,-2-7-3-16,-4 3-26 16,-7 2-52-16,-6-5-35 15,-5 8-21-15,-14-8-26 16,-1 0 2-16,-21 0 11 15</inkml:trace>
  <inkml:trace contextRef="#ctx0" brushRef="#br0" timeOffset="103007">15606 3824 93 0,'0'31'145'0,"-11"-11"-14"16,11 1-33-16,-4-4-4 15,4-3-6-15,0-14-13 16,0 14-22-16,0-14-22 16,0 0-16-16,21-13-10 15,-5-4-1-15,4-6-2 16,3-5-1-16,3 3-2 0,-2 0-1 15,1 0 1-15,-4 7 2 16,-3 8 0 0,-18 10 1-16,17 9 2 15,-17 7 0-15,0 9 0 0,-6-2-1 16,0 5 1-16,2-3-1 16,-2-1 0-16,2-4-3 15,4-4-2-15,0-3-1 16,0-13 0-16,0 0 0 15,20 4 0-15,-3-16-1 16,7-8 0-16,7-5 0 16,4-3 1-16,0-3 2 15,0 1-1-15,-4 4 2 0,-5 7-2 16,-7 11 5 0,-5 8 0-16,-14 0 2 15,0 34 0-15,-8-13-1 16,-1 3 1-16,2 1-1 0,-2-2-1 15,3-4-4-15,6-4-2 16,0-15-1-16,11 14 2 16,5-14-1-16,5 0 1 15,8-11 0-15,2 5-8 16,2-4-59-16,1 3-41 31,-3-7-31-31,2 7-20 16,-13-7-2-16,4 5-1 0</inkml:trace>
  <inkml:trace contextRef="#ctx0" brushRef="#br0" timeOffset="104230">16707 2895 85 0,'0'0'49'16,"0"0"2"-16,0 0 0 15,-6 22 3-15,3-4 7 16,-4-1 3-16,-1 2 12 0,0 7-4 15,-2-2-8-15,2 5-9 16,-6 1-6-16,-1 7-6 16,-5 3-11-1,-1 5-10-15,-2 3-20 0,0 0 0 16,5 5-2-16,2 1 2 16,8-7-3-16,8-8 0 15,12-4-2-15,7-10 2 16,6-7-1-16,7-8 3 15,3-10-2-15,1 0-1 16,1-10 1-16,1-5 0 16,0-4 1-16,-2-2-2 0,0-4-24 15,-4-1-63-15,-2-3-25 16,-1 3-21 0,-12-6-16-16,1 11-12 15,-18-8 21-15</inkml:trace>
  <inkml:trace contextRef="#ctx0" brushRef="#br0" timeOffset="104467">16339 3210 312 0,'0'0'163'0,"0"0"-15"16,45-5-54-16,2 5-43 15,12 0-18-15,15 0-26 16,5 0-8-16,4 0 1 16,3 0-1-16,-6 0-65 0,-7 0-54 15,-13-7-35-15,1-2-7 16,-20-12-3-16,2 5 27 16</inkml:trace>
  <inkml:trace contextRef="#ctx0" brushRef="#br0" timeOffset="105171">17455 3019 183 0,'0'0'104'0,"0"-12"4"16,0 12-12-16,0 0-20 15,0 0-18-15,0 0-3 0,0 0-2 16,0 0-7-16,0 0-32 15,0 30-11-15,-6-3-1 16,-1 9-1 0,-1 4-1-16,2 4 1 0,1 2-3 15,5-4 1-15,0-1-1 16,0-4 2-16,8-10-1 16,-2-2 1-16,2-6-4 15,0-4-33-15,-8-15-53 16,13 18-30-16,-13-18-15 15,0 0-19-15,0 0-4 16,0 0 62-16</inkml:trace>
  <inkml:trace contextRef="#ctx0" brushRef="#br0" timeOffset="105419">17248 3219 209 0,'0'0'106'0,"0"0"-10"15,13-4-8-15,5 4-13 16,2 0-19-16,9 0-9 16,-1 0-7-16,7 0-5 0,1 0-11 15,2-5-13-15,-1 5-15 16,1-7-36-1,-4-1-61-15,5 3-23 16,-8-11-21-16,6 10-9 0,-7-15-5 16</inkml:trace>
  <inkml:trace contextRef="#ctx0" brushRef="#br0" timeOffset="105923">17950 3179 142 0,'0'29'158'16,"-5"-3"-25"-16,5-2-37 0,0 0-3 15,0 1-10-15,5-5-28 16,-5-4-26-16,0 1-14 15,0-17-14-15,9 16-1 16,-9-16 0-16,0 0-1 16,18-19-2-16,-8-4 1 15,3-11 1-15,2-10-3 16,1-10 3-16,1-10-2 16,3-5 3-16,1 3-4 15,0 2 5-15,2 7-2 16,-2 11 0-16,-2 9-1 15,1 14 3-15,-1 9-2 16,-4 5 2-16,0 9-2 0,-15 0 2 16,21 14-2-16,-21-14 2 15,20 22 1-15,-13-10-1 16,-2 3 1-16,0 1 0 16,-5 0 1-16,-5 6-2 15,-5-1-2-15,-4 2-49 16,-8 2-30-16,-5 0-18 15,-4 3-5-15,-3-4-4 16,3-1-5-16,2-3-2 16,6-4 4-16</inkml:trace>
  <inkml:trace contextRef="#ctx0" brushRef="#br0" timeOffset="106239">18131 3157 269 0,'21'29'103'0,"-2"2"-5"16,1 2-15-16,2 0-11 16,-1 0-15-16,3-1-17 15,-6-4-11-15,1-1-10 16,-4-8-17-16,-3-3 4 16,-12-16-2-16,6 18 2 15,-6-18-2-15,-22 0 2 16,-1-3 1-16,-8-5-3 15,-9-3 0-15,-4-2-2 16,-3-2 0-16,-1 4-1 0,1-2 1 16,6 5 0-16,6 0-7 15,7 2-46-15,9 6-50 16,19 0-22 0,-15-10-24-16,29 10-15 0,-2-15-2 15,14 6 95-15</inkml:trace>
  <inkml:trace contextRef="#ctx0" brushRef="#br0" timeOffset="107630">19193 2903 327 0,'-16'-8'89'0,"3"8"-6"16,-8 8-15-16,-2-3-26 15,-3 6-19-15,-4-1-26 16,0 3 4-16,2 1 1 16,0 0-1-16,7 2 2 15,4-2 4-15,17-14 4 16,-15 21 6-16,15-21 0 15,12 14-2-15,-12-14 0 16,28 13 0-16,-13-10-2 16,3 8 0-16,0-2-4 15,-2 5-4-15,-4 8-3 0,-3 2 1 16,-9 6 0-16,0 0 2 16,0 5-1-16,-8-3-2 15,0-2-2-15,-6-4 1 16,3-5 0-16,-4-5 0 15,-2-7 1-15,-4-3-2 16,-3-6 1-16,2-9 2 16,-3-3-1-16,1 2-2 15,1-2 0-15,0-1 1 16,5 1-1-16,4 2-22 16,14 10-48-16,0 0-42 15,-13-11-14-15,13 11-25 0,0 0-8 16,22-15-4-16</inkml:trace>
  <inkml:trace contextRef="#ctx0" brushRef="#br0" timeOffset="107889">19410 3063 413 0,'0'0'166'0,"0"32"-6"16,0-12-87-16,-9 5-76 0,6 2 3 15,-4 1-3-15,7-2-1 16,-6 2 0-16,6-10-7 16,0 0-52-16,0-1-49 15,0-17-20-15,0 0-24 16,0 0-3-16,26 0-3 15</inkml:trace>
  <inkml:trace contextRef="#ctx0" brushRef="#br0" timeOffset="108271">19634 3230 108 0,'-8'12'165'0,"8"6"-15"16,-13-6-49-16,3 3-9 16,2 0-6-16,8-15-21 15,-15 17-29-15,15-17-24 16,0 0-13-16,0 0 0 16,15-25-1-16,7 3 0 15,5-3-1-15,7-3 2 16,3-2 1-16,2 5 1 15,-3 4 0-15,-3 7 1 16,-3 9-1-16,-8 5 1 16,-3 11-1-16,-8 1 0 0,-4 8 0 15,0-1 1-15,-7 0-1 16,4 0-2 0,-4-1 1-16,0-4-44 15,0-14-52-15,0 0-28 0,19 11-19 16,-14-27-18-16,9 0-3 15,-9-16 79-15</inkml:trace>
  <inkml:trace contextRef="#ctx0" brushRef="#br0" timeOffset="108453">19591 2704 528 0,'-22'-3'126'16,"22"3"-107"-16,0 0-170 0,17 0-15 15,7 4-7-15,-2-14 4 16</inkml:trace>
  <inkml:trace contextRef="#ctx0" brushRef="#br0" timeOffset="109930">20372 2939 209 0,'0'0'64'16,"0"0"-12"-16,0 0-16 15,7 14-12-15,0 3-2 0,2 1 5 16,1 13 6-1,5 7 1-15,1 3-1 16,0 8 1-16,1 3-3 0,3 0-3 16,0 6-5-16,1-6-1 15,-1 0-6-15,0-2 5 16,-2-7-2-16,2-3-1 16,-1-9-2-16,-3-3 0 15,-5-9-2-15,-1-4-2 16,-10-15-3-16,16 4-2 15,-16-4-3-15,16-18 0 0,-7 4-1 16,0-5-4 0,-2-8-2-16,2-1 0 15,-3-6-1-15,-1-3 0 16,-5-7 2-16,-5-4-2 16,-4-6 0-16,-4-3 2 0,-1-4 1 15,-6-5-1-15,1-4 1 16,-2 3-1-16,3-3 0 15,-1 2 5-15,6 1-3 16,3 2 3-16,2-3-3 16,8 3 2-16,0 3-1 15,9 1 2-15,1 4-2 16,2 4-4-16,-2 8 3 16,1 9-1-16,-1 5 3 15,-1 7 1-15,-5 5-2 16,-4 19 0-16,5-14 0 15,-5 14-3-15,0 0 2 0,9 13 0 16,-9-13-2-16,24 24 0 16,0-12 2-16,8 0 1 15,10 0-1-15,11-2 2 16,7-3-1-16,7-2 0 16,4 2 0-16,2-7-1 15,-1 3-2-15,-5-3 3 16,-7 0 0-16,-9 0 0 15,-10 0-59-15,-10 4-50 16,-12-4-26-16,-19 0-16 16,0 0-1-16,-5 23-4 15</inkml:trace>
  <inkml:trace contextRef="#ctx0" brushRef="#br0" timeOffset="110471">20978 2628 184 0,'16'9'111'15,"-16"-9"-17"-15,0 0-37 0,-4 20 11 16,-1-5 2-16,0 2-20 16,0 2-2-1,-1 6-4-15,0-5 1 0,-2 5-12 16,3-7-13-16,-2-1-19 16,7-1 0-16,0-16-1 15,-7 19-1-15,7-19 1 16,0 0 0-16,0 0-1 15,0 0 1-15,0 0-1 16,0 0 1-16,17 0 0 16,-17 0-1-16,15-16-1 15,-15 16 1-15,20-22-1 16,-8 6 1-16,3-2 4 0,1-1-4 16,4-2 4-16,2-4-2 15,3 3 4 1,1 5-4-16,-2-1 3 15,0 4-3-15,-4 2-1 0,0 6 1 16,-5 1 1-16,-15 5-14 16,16 0-46-16,-16 0-39 15,0 0-29-15,0 0-13 16,-6 23-18-16,-9-21-1 16,5 14 69-16</inkml:trace>
  <inkml:trace contextRef="#ctx0" brushRef="#br0" timeOffset="110713">21024 2840 205 0,'0'19'131'0,"0"-19"-26"16,8 17-6-16,-8-17-12 15,31 16-17-15,-3-10-16 16,6-6-13-16,10 0-12 15,5 0-21-15,2 0-7 16,1 0-1-16,-3-5-8 16,-7 5-64-16,-9 0-30 15,-10 5-26-15,-7 5-16 0,-16-10-12 16,0 16-1 0</inkml:trace>
  <inkml:trace contextRef="#ctx0" brushRef="#br0" timeOffset="111037">20814 3100 117 0,'16'6'114'16,"4"-6"-21"-16,11 0-2 15,7-9 0-15,10 2-6 0,4-5-3 16,5-4-18-16,3 2-22 16,-7-2-35-16,-6 5-11 15,-6 6-26-15,-12 5-54 16,-8 0-34-16,-2 11-18 15,-19-11-16-15,4 21-1 16,-4-21 44-16</inkml:trace>
  <inkml:trace contextRef="#ctx0" brushRef="#br0" timeOffset="111695">20887 3413 146 0,'0'21'150'16,"0"-21"-32"-16,0 25-15 15,0-10-1-15,0 0-22 16,0 2-14-16,0-17-14 15,-9 23-15-15,9-23-28 16,0 13-3-16,0-13-5 16,0 0-6-16,0 0 3 15,10-19-1-15,-1 8-2 0,3-3 0 16,2-2-4-16,1-1 0 16,2-5 1-16,3 4 4 15,-2 2-3-15,-1 5 4 16,-1 2 2-16,-4 0 1 15,-12 9 1-15,22 0 1 16,-22 0-1-16,12 22 1 16,-12-2 4-16,0 3-1 15,-6 2-2-15,1 6-1 16,-1-3 1-16,1-4-2 16,0-3 2-16,5-5-1 15,0-16-2-15,0 0-1 16,20 0 1-16,-2-23-2 0,8 1-2 15,4-9 0-15,2 1-1 16,2-4 0-16,-2 5 0 16,-4 3 2-1,-4 8-2-15,-7 11 4 0,-17 7 3 16,17 13 0-16,-17 10 3 16,-13 7-1-16,3 2-1 15,0 3-2-15,2-1 3 16,1-1 1-16,7-7 0 15,0-5-1-15,18-13-7 16,10-8-70-16,7-14-49 16,13-2-26-16,-1-18-13 0,11-1-6 15,-10-17 1 1</inkml:trace>
  <inkml:trace contextRef="#ctx0" brushRef="#br0" timeOffset="112215">21979 2546 240 0,'0'0'149'0,"14"-19"-41"16,-14 19-10-16,0 0-2 16,0 0-26-16,0 0-20 0,0 0-29 15,0 0-13-15,0 0-5 16,0 0-2-16,-13 19-2 16,13-19-1-16,-8 24-1 15,8-5 1-15,-7 2 0 16,3 7-3-16,-2 4 4 15,-4 3-3-15,-2 8 2 16,-3 2-1-16,-3 3 4 16,0-1-5-16,-1-7 4 15,3-1 3-15,2-7-3 16,8-7 0-16,6-6 0 16,16-11 0-16,9-8 0 15,12-3 0-15,11-4 0 0,5-4-3 16,10-4 3-16,-1 0 1 15,-1 2-1-15,-5 2 2 16,-8 3 0-16,-8 0 0 16,-9 3-76-16,-14 5-45 15,-17 0-27-15,0 0-7 16,-30-3-3-16,1 6-2 16</inkml:trace>
  <inkml:trace contextRef="#ctx0" brushRef="#br0" timeOffset="112532">21711 2836 532 0,'20'-7'111'0,"7"2"-4"16,3-3-30-16,3 1-65 15,9-1-11-15,2 1-1 16,4 0 0-16,7 1 2 16,2 1-1-16,7-3-1 15,-1 4-7-15,-1 4-76 0,-1 0-38 16,-12-7-34-16,3 12-9 15,-21-5-5-15,0 0 25 16</inkml:trace>
  <inkml:trace contextRef="#ctx0" brushRef="#br0" timeOffset="171354">21564 5213 369 0,'24'0'112'0,"-3"0"-4"16,4 0-10-16,0 5-24 15,-1-5-23-15,4 3-27 16,-3-3-23-16,2 0-1 15,1 0-1-15,7 0-2 16,-1-3-24-16,-1-2-68 16,-2-5-31-16,3 10-24 15,-11-14-12-15,4 14 3 16,-27 0 45-16</inkml:trace>
  <inkml:trace contextRef="#ctx0" brushRef="#br0" timeOffset="171869">22118 5035 189 0,'0'0'158'0,"0"0"-33"15,0 0-26-15,-17-9-12 16,17 9-16-16,0 0-17 16,0 0-19-16,0 0-23 15,0 0-10-15,15 21-1 16,-1-7 5-16,0 3 0 16,7 6 1-16,2 5-6 15,3 2 3-15,3 5-2 16,-1 5 1-16,3-4-2 0,0 7-1 15,0-4-1-15,-2-4 2 16,-3-1 1-16,-3-5-1 16,-1-6 0-16,-6-1-1 15,0-6-1-15,-4-5-52 16,-12-11-61-16,16 7-23 16,-16-7-20-16,10-23-6 15,-6 8 0-15</inkml:trace>
  <inkml:trace contextRef="#ctx0" brushRef="#br0" timeOffset="172166">22550 5005 468 0,'-19'5'168'15,"0"7"-42"-15,-5 11-72 16,-8 6-17-16,-3 8-11 16,-8 9-13-16,-2 3-12 15,-4 6 3-15,0-2-2 16,2 2-4-16,1-5 1 16,8-7 1-16,3-4 0 15,9-7-13-15,3-6-59 0,8-8-44 16,7-3-20-16,8-15-20 15,0 0-9-15,9-18-3 16</inkml:trace>
  <inkml:trace contextRef="#ctx0" brushRef="#br0" timeOffset="172541">22589 5504 13 0,'-18'25'100'0,"9"1"-13"16,-5 3 14-16,9 1 6 15,0-2-2-15,14-7-8 0,8-2-12 16,13-14-18-16,9-5-15 15,4-11-16-15,5-7-32 16,-3-5-5-16,-4-6-1 16,-12 0 4-16,-10-1 3 15,-19 3 0-15,-19 10 2 16,-14 6-2-16,-11 11 0 16,-11 9 0-16,-2 6 3 15,-4 7-6-15,9 4-15 16,11 3-70-16,17 0-37 15,14-11-31-15,23 1-11 16,10-19-3-16,22 4-5 16</inkml:trace>
  <inkml:trace contextRef="#ctx0" brushRef="#br0" timeOffset="174090">23472 4934 239 0,'0'0'76'0,"-19"4"-1"16,19-4-12-16,-20 16 6 16,20-16-5-16,-24 23 1 15,6-7-8-15,0 7-10 0,-3 0-3 16,-2 8-6 0,-3 4-6-16,-1 1-24 15,0 1-3-15,2 4-6 0,4 0 8 16,2-1-4-16,9-7-3 15,4-4 0-15,6-3-2 16,19-9 0-16,3-9-2 16,8-8 1-16,7-4-1 15,9-10-1-15,2-5 3 16,6-8-1-16,-2 1 3 16,-4-2-2-16,-2 1 1 15,-10 7 0-15,-6 3 3 0,-11 5 1 16,-5 3 2-1,-14 9 1-15,0 0 0 16,0 22 0-16,-11-6-2 16,-1 4 1-16,0 1-1 0,5 3-3 15,2-2-6-15,5-6 1 16,0-16 0-16,33 14 0 16,-2-14 0-16,7-10 0 15,1-5 0-15,2-6 0 16,-4-1 3-16,-2-7-2 15,-7 2 2-15,-7 2 3 16,-15 5 3-16,-6 1-1 16,-14 10 1-16,-8 9-1 15,-8 0 0-15,-6 14-1 16,-4 4-2-16,-2 3-2 16,5 0-2-16,5 3 1 15,9-5 1-15,12-3 2 0,11-16 0 16,18 16 0-16,16-16 2 15,12-5-2-15,10-9 1 16,6 0-2-16,4-4-1 16,0-6-1-16,-6 1 2 15,-5-3 1-15,-10 1-5 16,-13-2 6-16,-12-4-3 16,-8-1 2-16,-12-4-2 15,0 1 3-15,-7 0-5 16,-2 2 4-16,-2 2 0 15,2 6-1-15,0 9-2 16,9 16-1-16,0 0 0 0,-7 27 0 16,13 6 4-16,0 14-1 15,6 10 2-15,2 4-3 16,5 4 5-16,3-1-2 16,2-4 2-16,-2-8-1 15,-3-8-2-15,-2-9-3 16,-8-8 1-16,-9-10 1 15,-4-4-1-15,-16-6 0 16,-9-1 1-16,-9-6-1 16,-5 3 1-16,-5 1 1 15,0-4-2-15,3 6 0 16,9-6 0-16,6 0 1 16,11 0 0-16,19 0 0 0,0 0 1 0,0 0-1 15,16-8 2-15,5 3-1 16,7-2 1-16,-1 3-1 15,5-3 0-15,2-1 1 0,-5 5 1 16,1-2-1-16,-4 5-9 16,-1 0-92-16,0-7-41 15,5 7-22-15,-9 0-6 16,16 5-3 0,-2-14 14-16</inkml:trace>
  <inkml:trace contextRef="#ctx0" brushRef="#br0" timeOffset="175794">24753 5039 207 0,'0'15'139'0,"10"5"1"16,-4 0-52-16,4 7-29 16,6 10-17-16,0 8 5 15,7 15-4-15,-2 5-3 16,4 6-3-16,-1 3-8 16,4 4-6-16,4-2-21 15,1-1 2-15,0-8-5 16,-1-6-1-16,-1-10 0 15,-1-9 0-15,-5-10 1 16,-1-5-1-16,-6-13 0 16,-2-14 0-16,-1-7 3 0,-5-13 0 15,0-11-1-15,-6-14-5 16,-4-13-30-16,0-13-8 16,-6-17-1-16,-5-9-5 15,-4-9 4-15,-6-7 5 16,1-6 23-16,-4 3 17 15,0-2 32-15,-1 12 7 16,0 2 0-16,3 15 4 0,0 9-3 16,6 12-7-1,3 8-18-15,4 12-13 16,3 9-1-16,6 7 0 16,0 10 1-16,0 4-1 15,9 5 1-15,-9 13-1 0,19-13-1 16,-3 13 1-16,2 0 0 15,3 10 3-15,9-4-1 16,6 7-2-16,11-3 0 16,15 1-1-16,9-1 0 15,8-4-2-15,17-6 1 16,4 0-1-16,2-4 0 16,-2-10 2-16,1 0-2 15,-13-4 3-15,-10 2-3 16,-12 2-4-16,-15 9-84 15,-14 1-31-15,-16 4-23 16,-1 17-18-16,-20-17-5 0,-9 35-3 16</inkml:trace>
  <inkml:trace contextRef="#ctx0" brushRef="#br0" timeOffset="176636">25776 4721 414 0,'0'0'123'16,"0"0"-12"-16,0 0-20 16,0-14-28-16,0 14-22 15,0 0-29-15,0 0-11 16,16 9-2-16,-16-9 0 16,4 21 0-16,-4-3 1 15,-6 6-3-15,1 0 1 16,-4 7 0-16,1-1 1 15,-4 2-1-15,3 1 3 16,-3-4-2-16,5-3 1 16,2-4-1-16,5-2 2 15,-6-4-1-15,6-16 2 16,0 18-2-16,0-18 0 0,16 0 0 16,-2-11 0-16,7-7 1 15,3-6-2-15,2-6 2 16,5-7 0-16,2-1 0 15,-1-4 0-15,0 0 2 16,0 5-3-16,-4 3 0 16,-5 7-1-16,-3 5 0 15,-4 4 0-15,-16 18 1 16,21-17 0-16,-21 17-1 16,0 0-2-16,0 0-60 15,-7 23-48-15,-7-11-20 16,4 11-27-16,-13-2-5 15,5 11-3-15</inkml:trace>
  <inkml:trace contextRef="#ctx0" brushRef="#br0" timeOffset="176917">25814 4977 290 0,'22'0'169'0,"-22"0"-12"16,15-7-61-16,-3 11-20 16,3 4-13-16,5 1-40 15,5 5-25-15,1 3 3 16,0 5 2-16,5-3-3 0,2 1 4 16,3-2-5-16,1-2 3 15,2-7-28 1,-1-9-64-16,3 0-32 15,-8-10-23-15,1 2-19 0,-15-18-6 16,2 9 6-16</inkml:trace>
  <inkml:trace contextRef="#ctx0" brushRef="#br0" timeOffset="177308">25503 5229 208 0,'0'0'154'0,"19"5"-37"15,1-5-14-15,8 0-13 16,8 0-12-16,7 0-11 16,6 0-15-16,8 0-33 15,2 0-18-15,-2 0 1 16,-2 0-2-16,-3 0-1 0,-6-8-22 15,-5 8-65-15,-6-8-43 16,1 0-23-16,-19-1-12 16,3 9-2-16,-20 0 8 15</inkml:trace>
  <inkml:trace contextRef="#ctx0" brushRef="#br0" timeOffset="177933">25685 5599 361 0,'0'0'170'15,"5"32"-8"-15,-5-8-79 16,-5-5-29-16,5 5-4 15,0-3-44-15,-4-6-6 16,4-1-1-16,0-14 0 16,0 14 0-16,0-14 2 15,0 0 0-15,16-23-1 16,-6 4-1-16,2-7 1 16,2-3 1-16,2 1-1 15,3-1 3-15,-2 1-5 16,0 7 2-16,-2 9-2 0,-2 4 2 15,-13 8-2-15,15 16 4 16,-15 1-2-16,0 6-2 16,0 3 2-16,0-1 1 15,-4 1 0-15,4-6 0 16,0-1 0-16,0-4-1 16,0-15 2-16,16 12-1 15,0-12 1-15,5-15-2 16,8-2 2-16,2-2-4 15,3-3 3-15,1 1-3 16,-4 1 0-16,-1 4-1 16,-5 3 1-16,-7 13 0 15,-18 0 0-15,19 10 2 0,-19 1-2 16,0 4 2-16,0 3 1 16,0 0-3-16,-5 0 3 15,5-4 0 1,0-14 0-16,19 19-18 0,2-19-65 15,8-9-38-15,14-2-24 16,-1-15-16-16,10 1-6 16,-5-14-3-16</inkml:trace>
  <inkml:trace contextRef="#ctx0" brushRef="#br0" timeOffset="178447">26801 4809 301 0,'0'0'161'0,"0"0"-9"15,0 0-58-15,0-14-18 16,0 14-16-16,0 0-53 16,0 0-6-16,0 15 2 15,0-15-1-15,0 25-1 16,0-9 0-16,0 7-1 16,0 1 1-16,0 4-1 15,0 1-2-15,-6 6 3 16,-7 6 4-16,-7 6-7 15,-3 1 5-15,-2 4-3 16,0 2 2-16,2-4-3 16,8-3 8-16,5-9-8 15,10-10 2-15,21-12 3 0,7-9 0 16,8-14-2-16,7-7 0 16,7-3 1-16,-1-3-6 15,4-7 4-15,-3 3-4 16,-2 0 2-16,-3 4-2 15,-6-3 1-15,-5 7 0 16,-4-2-37-16,-12 2-80 16,-3 4-23-16,-15-2-19 15,0 14-2-15,-32-7-8 16</inkml:trace>
  <inkml:trace contextRef="#ctx0" brushRef="#br0" timeOffset="178763">26544 5173 323 0,'16'-5'163'0,"-16"5"-21"16,26-23-53-16,-13 17-17 15,2-3-7-15,6 5-57 16,-5 0-4-16,2 4 0 16,3-5 4-16,0 5-4 15,2 0-12-15,7-6 10 0,-2 6-6 16,4-3-2 0,9 3-18-16,1-9-43 15,3 5-54-15,5 4-23 16,-6-6-14-16,6 6-12 0,-14-11-2 15</inkml:trace>
  <inkml:trace contextRef="#ctx0" brushRef="#br0" timeOffset="180419">18610 4170 226 0,'0'0'89'0,"0"0"-7"16,-16 0-6-16,16 0-15 0,0 0-6 15,-17 0-14-15,17 0-10 16,0 0-11-16,-7 13-3 16,7-13-4-16,0 15-2 15,0-15 1-15,9 20 4 16,-9-6 3-16,6 0-5 16,-6 5 5-16,0 9-2 15,0 7 2-15,-6 15-3 16,-3 16-3-16,-3 21-7 15,-5 17 3-15,-5 21 6 16,4 20-9-16,1 20 2 16,0 15-3-16,6 7-2 15,8 4 1-15,3-1-1 0,7-7-5 16,3-12-1-16,-1-23 2 16,-2-22 1-16,2-19-1 15,-2-22-28 1,-3-22-53-16,2-27-25 0,-6-36-18 15,14 5-28-15,-9-30-14 16,10-15-4-16,-4-24 86 16</inkml:trace>
  <inkml:trace contextRef="#ctx0" brushRef="#br0" timeOffset="181716">18748 4116 167 0,'0'0'49'15,"0"0"11"-15,-5 15 11 16,5-15 10-16,0 0-5 16,20 10-3-16,-6-10-5 15,10 0-3-15,7-4-6 16,10 4-7-16,7-6-15 15,12 1-26-15,13 1-10 16,11-4-2-16,12 1 0 16,13 0-2-16,8 1 2 0,9 1 0 15,7-2 2-15,9 3-3 16,5 0 2-16,5-2 0 16,3 1 2-16,3 0-2 0,3-3 2 0,5 0-4 15,2-3 2-15,-1 2-1 16,-1 0 1-16,-2-1 0 15,0 5-1-15,-3 5 2 16,-7 0-1-16,-8 0 2 16,-6 0-1-16,-3 8-1 15,-8-1-1-15,-1-1 1 16,-6-2 1-16,-3-4-1 16,-2 0 2-16,3-6-2 0,-3-3 2 15,1-3-1-15,1-4 1 16,-4 0-3-1,-6 0 1-15,0 4-1 16,-6-2 0-16,-2 8 1 0,-6 1-2 16,-4 5 3-16,-3 5-1 15,-5 1 1-15,4-1-1 16,-4 2 0-16,-4-3-1 16,-4-4 0-16,-2 5 0 15,-4-5 0-15,-2-5 0 16,-3-1 0-16,-6-4 2 15,-1 0 0-15,0 1 1 16,4-3-3-16,-3 4 0 0,-1 0 0 16,-2 3 0-1,-4 5-1-15,-2 0 0 16,0 0-1-16,-2 5 1 16,1 1 1-16,5 3 3 0,6-3-1 15,3 2-1-15,7-8 0 16,12 0 0-16,7 0-1 15,4-11 0-15,2-1-2 16,-2-2 0-16,-4-2-1 16,1 1 8-16,-6-1-1 15,-9 6 0-15,-5-2-2 16,-4 3 1-16,-6 9-1 16,-1 0 0-16,-1 0-1 15,0 9-7-15,1-3 0 16,3 2 1-16,0 0 0 15,1 0-2-15,6 0 1 16,-1-2 7-16,1-6 0 0,-1 4-1 16,-5-4 2-16,-7 0-1 15,-4 0 2-15,-13 0 3 16,-7-3-1-16,-11 3-5 16,-20 0 0-16,19-8 2 15,-19 8 2-15,0 0 2 16,0 0 0-16,0 0-2 15,0 0 1-15,0 0-1 16,0 0-3-16,0 0-6 16,0 0-39-16,-13 0-45 15,13 0-29-15,0 0-22 16,-8 20-24-16,-6-20-4 16,14 0 52-16</inkml:trace>
  <inkml:trace contextRef="#ctx0" brushRef="#br0" timeOffset="182226">27711 4091 427 0,'-16'16'124'16,"2"2"-3"-16,1 0-20 15,-1 6-22-15,2 3-26 16,-2 12-28-16,0 6-24 0,6 10-10 16,-5 17 6-1,0 12-6-15,2 10 8 16,-6 9-6-16,1 5 3 16,-1 5 2-16,-2 3 0 0,-2 7 9 15,3 4-7-15,-3 6 7 16,-1 8-7-16,3 3 4 15,1 5-3-15,3-1 1 16,9-3-4-16,6-9 1 16,0-13-2-16,6-16-1 15,6-16-27-15,-3-24-86 16,-2-23-45-16,0-15-13 16,-22-29 0-16,-8-8-3 15</inkml:trace>
  <inkml:trace contextRef="#ctx0" brushRef="#br0" timeOffset="183739">18543 6563 117 0,'-14'0'129'0,"14"0"-31"15,-14 0-24-15,14 0-10 16,0 0 5-16,-4 15 7 0,4-15-10 16,20 14-7-16,2-7-20 15,3 1-4-15,11-5-4 16,6-3-5-1,9 0-9-15,11-8-15 16,6 1-2-16,11-2-1 0,7 2 0 16,6 1 1-16,7-1-2 15,6 7-1-15,6 0 0 16,3 0 1-16,5 4 1 16,2 4 0-16,5-4-2 15,13 0 0-15,5-4 0 16,8 0 2-16,7 0-1 15,6-5 0-15,8-1-2 16,2-4 3-16,3-1 0 16,-3 4 0-16,-6-1-1 15,-1 3 2-15,-6 5-1 16,-7-3 2-16,-6 3 0 0,0 0-2 16,-4 0 1-16,0 0 1 15,0 0-1-15,-3-9-2 16,0 2 2-16,-1-5 1 15,-3 0 0-15,-1-2 1 16,-7-2 0-16,-6 1 0 16,-6 4 0-16,-6-2 1 15,-6 2-1-15,3 4 0 16,-4-1-1-16,1 3-2 16,0 0 1-16,-1-1 0 15,2 2 0-15,-1 1 0 16,0 3-1-16,-2-9 0 15,-6 9 2-15,-5-4 1 0,-7 4-2 16,-2 0 0-16,-2 0 0 16,-8 6-1-16,-2 0-1 15,1-2 4-15,-1 0-2 16,-1 5-1-16,-2-6 2 16,1 3-2-16,-2 0 0 15,3-6-1-15,-5 3 1 16,-3-3-2-16,-6 0 0 15,-4 0 0-15,-4 0 0 16,-5-3 2-16,-4 3-1 16,-4 0 0-16,0-9 0 15,-1 9 3-15,3 0 0 16,0 0 1-16,1-4 0 0,2 4-1 16,-4 0 1-16,-1 5 0 15,-2 2 1-15,-7-5-4 16,-6 3-1-16,2-1 0 15,-5 4 0-15,-2-8 0 16,6 0 0-16,1 0-1 16,5-5 1-16,7-1-1 15,6 0-1-15,0-3 1 16,2 2 0-16,-2 4 1 16,-7-3-1-16,-3 6 2 15,-7 0 1-15,-24 0 1 16,18 0 2-16,-18 0 0 15,0 0 0-15,0 0-1 0,0 18-1 16,0-18-2-16,0 0-1 16,15 12-1-16,-1-8 0 15,5-4-13 1,3 0-72-16,2 0-43 0,3 0-27 16,-12-16-4-16,0 7-6 15,-21-10 51-15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20-10-01T16:17:00.9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6366 5376 264 0,'0'0'94'0,"0"0"-13"15,-7 20-11-15,7-20-30 16,0 31-16-16,0-31-11 16,9 28-1-16,-9-28 3 15,11 20 6-15,-11-20 18 16,20 0-4-16,-20 0 1 16,16-20 4-16,-16 20-2 15,0 0-2-15,18-22-10 16,-18 22-10-16,0 0-17 15,0 0-1-15,0 0-1 0,18 29-9 16,-7-12 2-16,2 1-1 16,12 3 3-16,6-2 1 15,8-4 5-15,5-3-3 16,2-12 9 0,5 0 0-16,-2-9-1 0,-3 0 2 15,-5 2-2-15,-4-2-1 16,-1 2 0-16,-8 2-1 15,3 5-2-15,2 0 1 16,5 7-1-16,-6 2-1 16,9-9 0-16,2 8 1 15,2-8-1-15,6 0 1 16,3 0 1-16,0-8 1 0,0-3-1 16,2 2-1-16,4-5-1 15,-6 4 7-15,0-4 0 16,-2 10 0-16,-1-5-5 15,-5 9 5-15,-4 0-5 16,3 0-1-16,-1 12 0 16,5-12-4-16,5 0 0 15,5 0 5-15,8-12 3 16,5 3-3-16,8-12 3 16,5 2 1-16,-2-4-1 15,6 1 0-15,-4 3-1 16,0-1-6-16,-10 7 2 15,-1 0 0-15,-9 1 2 0,-4 6-2 16,-6 6 1-16,-7-8 1 16,1 8 0-16,-9 0-1 15,-2 10-1-15,3-3 1 16,0 2-1-16,1-4 2 16,-2-1 0-16,5 4-1 15,1 0 1-15,2-4 1 16,-1 1 0-16,5-5-1 15,-1 12 0-15,5-12-1 16,-2 6-1-16,0-6 2 16,5 0 0-16,-2 0-1 15,3 0-1-15,2 0 2 16,-1 0 0-16,6-3 1 0,-2-4 0 16,1 7 0-16,-1-8-1 15,2 8 1 1,4-8 1-16,-4 8-2 15,3-4 0-15,-1 4 0 0,1 0 0 16,-4-8-1-16,-1 8 1 16,-3 0-1-16,0 0 1 15,-3-5 1-15,2 5-1 16,-1-4 1-16,1 4 0 16,1-9 0-16,3 9-1 15,4-5 0-15,1 5-1 16,4-7 0-16,-2 7 0 15,-5 0 1-15,3 0-1 0,-4 0 0 16,-1 0 1 0,0 0 1-16,-2 0-1 15,2 0 0-15,4-11 0 16,3 5-1-16,0 0 2 0,3-8-1 16,5 5 0-16,-3-4-1 15,0 1 1-15,-2 3 1 16,-3 2-1-16,-5-2 0 15,2 9 1-15,-4-6-1 16,-3 6 2-16,-3 0-1 16,0 0 0-16,0 0-1 15,0 0 1-15,-4 0-1 16,-1 9 0-16,2-3 1 16,1 1-2-16,-1-4 1 15,-1 3 0-15,1 5 1 16,-4-9 0-16,2 6 1 15,0-8-2-15,0 10 0 0,5-10 2 16,-3 3-1-16,3-3 0 16,1 0 0-16,4 6-1 15,3-6 0-15,0 0 2 16,5 0-1-16,-5 0-1 16,2 0 0-16,1 0 1 15,-1 8 0-15,3-4 1 16,0 2 0-16,1 3 0 15,3-3-1-15,0-6 1 16,5 7 0-16,-3-7-1 16,1 8 2-16,-1-8-2 15,-4 0-1-15,1 4 1 0,-5-4-1 16,2 9 1-16,0-9-1 16,2 11 0-16,4-11-1 15,6 0 2-15,2 4-1 16,3-4 0-16,1 0 0 15,-2-4-1-15,0 4 1 16,4 0 1-16,-2-11-1 16,0 6 1-16,0 0 0 15,1-7 1-15,1 4 0 16,3-3 0-16,5 3-1 16,-9-4 0-16,2 5-2 15,-4 3 1-15,-3 4 0 16,-2 0 0-16,-7 0 0 0,0 0 1 15,-7 9-1-15,-1 1 1 16,-1-4-1-16,4 4 1 16,3-1-2-16,2-3 1 15,5 2-1-15,6-8 1 16,4 0 0-16,4 0 1 16,4 0-1-16,-2 0 0 15,2 0 0-15,-2 0 0 16,-1 0-1-16,1 0-1 15,3 0 1-15,-1 0 0 16,0 0 1-16,5 0 1 16,-2 0-1-16,5 0-1 15,-2 0 2-15,-2-8 0 0,-2 8-2 16,1-6 1-16,-5 6-1 16,3 0-1-16,-1-6 1 15,-7 6 0-15,-4 6 1 16,-1-6 0-16,-4 6 0 15,2-6 0-15,-1 9 0 16,-1-9-1-16,-3 7 1 16,0-7 1-16,0 0-2 15,3 0 1-15,-4 0 0 16,-2 0-1-16,-1 0 3 16,-1 0-2-16,-3 0 0 15,1-7-1-15,-4-1 0 16,5 3 1-16,0 1-1 0,-3-3 1 15,2 1-3-15,1 6 3 16,1-8 1 0,-1 0 0-16,2 3-2 15,-1-1 1-15,-4 0-2 0,2-2 3 16,0 2 0-16,-2-5-1 16,-5 2-1-16,3 3 1 15,-1 0 0-15,-4 0 1 16,4 1-2-16,-4 5 0 15,-1-9 0-15,1 9 0 16,2 0 1-16,-3 0-1 16,3 0 1-16,-1 9 0 15,-1-9 1-15,2 5 0 0,-3-5-1 16,-2 7-1 0,-5-7 1-16,1 11 0 15,-6-11 0-15,0 0 0 16,2 0 0-16,-3 0-1 0,1 0 2 15,2 0-1-15,5 0 0 16,-2 0-2-16,2 0 2 16,-1 0 0-16,-4 0-2 15,6 0 2-15,-3 0-1 16,2 0 0-16,-3 0 0 16,-1 0 1-16,-2 0 0 15,-1 0-1-15,0 3 1 0,-6-3 1 16,3 0-1-1,-1 0 0-15,1 6 0 16,-2-6 0-16,2 11 1 16,-3-11 0-16,1 9-2 15,-2-3 1-15,-4-6-1 0,-7 7 1 16,-8-7 2-16,-1 0 0 16,-7 0 0-16,-18 0 0 15,21 0-1-15,-21 0-1 16,0 0 1-16,0 0 0 15,18 0 0-15,-18 0-14 16,0 0-47-16,21 5-26 16,-21-5-18-16,0 0-5 0,23 10-7 15,-23-10 0 1,0 0-2-16,0 0 3 16,0 0 57-16</inkml:trace>
  <inkml:trace contextRef="#ctx0" brushRef="#br0" timeOffset="18980">6933 5316 66 0,'0'0'45'16,"0"0"-3"-16,0 0-7 16,0 0 1-16,0 0-1 15,0 0-2-15,0 0-2 16,0 0-8-16,0 0-10 16,0 0-4-16,0 0 1 15,0 0 14-15,0 0 21 16,0 0 19-16,0 0 0 15,0 0 3-15,0 0-3 16,0 0 1-16,0 0-6 0,0 0-19 16,0 0-23-16,0-19-15 15,0 19-1-15,0 0-1 16,0 0 1-16,0 0 0 16,0 0-2-16,0 0 0 15,0 0 2-15,0 0 0 16,0 0-2-16,0 0 2 15,0 0 0-15,0 0-3 16,0 0-2-16,0 0 0 16,0 33-6-16,-8-5 2 15,8 6-1-15,0 6-3 16,-5 3 2-16,5 7 1 16,0 1 5-16,-6-2-2 0,6-2 7 15,0-10-2-15,0-4 1 16,0-11 0-16,0-1-5 15,0-21-21-15,-8 24-45 16,8-24-25-16,0 0-24 16,0 0-9-16,0 0-19 15,-7-26-10-15,7 1 96 16</inkml:trace>
  <inkml:trace contextRef="#ctx0" brushRef="#br0" timeOffset="19727">5960 6603 336 0,'0'0'146'0,"0"0"-30"15,0 0-19-15,0 0-20 16,0 0-27-16,0 0-16 15,0 0-33-15,0 0 2 16,0 0-3-16,33 23 2 16,-10-23-2-16,6 8 1 15,9 3 1-15,9 0-2 16,-1 3-1-16,5 0 0 16,3 4 1-16,-8 6 0 15,3 0-2-15,-7 1 2 16,-6 1 0-16,-5-3-1 15,-1 5 2-15,-14-8-4 0,4-5-21 16,-20-15-65-16,29 7-36 16,-13-19-10-16,-1-9-19 15,6 1-12-15,-9-9 1 16</inkml:trace>
  <inkml:trace contextRef="#ctx0" brushRef="#br0" timeOffset="20481">6765 6419 256 0,'0'0'93'16,"0"0"-3"-16,0 0-12 15,0 0-19-15,0 0-11 0,0 0-9 16,0 0-11-16,0 0-8 16,0 0-9-16,0 0-4 15,0 0-2 1,0 0 3-16,0 0 3 0,0 0 5 16,0 0 1-16,0 0-3 15,0 0 1-15,0 0-3 16,0 0 0-16,0 0-3 15,0 0-3-15,0 0-7 16,0 0 2-16,0 0-1 16,0 0 1-16,0 0 1 15,0 0-1-15,0 0 0 16,0 0 1-16,0 0 1 0,0 0-2 16,0 0-1-16,0 0 1 15,0 0-2-15,0 0 1 16,0 0 0-1,0 0 0-15,0 0-1 0,0 0 1 16,0 0 1-16,0 0-1 16,0 0-1-16,0 0 1 15,0 0-1-15,0 0 0 16,0 0 0-16,0 0 0 16,0 0 0-16,0 0 1 15,0 0 1-15,0 0-1 16,0 0 1-16,0 0 0 0,0 0-1 15,0 0-1 1,0 0-5-16,0 0-64 16,0 0-46-16,0 0-18 15,0 0-14-15,0 0-13 16,0 0-1-16</inkml:trace>
  <inkml:trace contextRef="#ctx0" brushRef="#br0" timeOffset="21278">6902 6356 266 0,'0'0'144'0,"0"0"-30"16,0 0-24-1,0 0-6-15,0 0-15 16,0 0-22-16,0 14-22 16,0-14-9-16,8 22-14 0,-8-5-1 15,10 12-1-15,-3-2-5 16,8 11 3-16,-1 1-2 16,8 6 0-16,5 2-2 15,1 3 4-15,3-3-5 16,0-7 6-16,0-3 1 15,-1-10-1-15,-6-3 1 16,-4-7 0-16,-20-17 0 16,31 24 1-16,-31-24 0 15,16 20-14-15,-16-20-61 16,0 0-47-16,22 18-20 16,-22-18-19-16,0 0-10 15,0 0 21-15</inkml:trace>
  <inkml:trace contextRef="#ctx0" brushRef="#br0" timeOffset="21700">7359 6199 465 0,'0'0'120'0,"0"0"-9"16,-28 18-21-16,28-18-24 15,-25 25-50-15,7-6-15 16,-5 9-2-16,-6 9 1 16,-5 17-2-16,-6 6-2 0,1 4 3 15,-3 7-3 1,-1 3 3-16,1-6-3 16,2 2 4-16,8-10-3 15,7-13 1-15,-1-8-16 16,13-11-60-16,1-10-29 0,12-18-23 15,0 0-6-15,0 0-11 16,-9-23-12-16,9-7 87 16</inkml:trace>
  <inkml:trace contextRef="#ctx0" brushRef="#br0" timeOffset="22164">7503 6756 104 0,'-5'31'66'16,"5"6"3"-16,0 10-7 15,0-1-9-15,0 1-1 16,9-3 0-16,3-4 0 16,-1-18 3-16,7-3-4 15,-18-19-9-15,36-5-5 0,-16-19-1 16,-4 0-3-16,1-13-4 15,-4-6-10-15,-5 5-14 16,-8 0-5 0,0 2 2-16,0 10 1 0,-21 6-1 15,3 11 0-15,-5 9 0 16,-3 0 0-16,-2 12-5 16,0-1-36-16,12 7-66 15,-4-4-31-15,20-14-28 16,-20 32-6-16,20-32-6 15</inkml:trace>
  <inkml:trace contextRef="#ctx0" brushRef="#br0" timeOffset="27576">14964 4969 153 0,'0'0'57'16,"0"0"-10"-16,0 0-10 16,0 0-10-16,0 0-6 15,0 0-3-15,0 0-2 16,0 0-1-16,0 0-1 16,0 0 5-16,0 0 5 15,0 0 4-15,0 0 6 16,0 0 5-16,0 0 6 15,0 0-3-15,0 0-2 16,0 0-6-16,0 0-6 16,0 0-7-16,-17 17-7 15,17-17-7-15,0 21-11 16,-6-1-2-16,6 3 1 0,-8 9 1 16,8 2 0-16,-7 3 2 15,1 6 0-15,6-1-3 16,-5 1 5-16,5 1-5 15,0-9-1-15,0 1 1 16,0-5-2-16,6-4 2 16,-6-5-2-16,12-2 5 15,-12-20-8-15,16 27 7 16,-16-27-1-16,13 19 0 16,-13-19-2-16,10 21-14 15,-10-21-20-15,0 18-17 16,0-18-10-16,0 17-16 15,0-17-8-15,0 0-14 0,0 23-4 16,0-23-3-16,0 0 112 16</inkml:trace>
  <inkml:trace contextRef="#ctx0" brushRef="#br0" timeOffset="28528">14987 6079 228 0,'0'0'108'16,"0"0"-6"-16,0 0-5 15,0 0-11-15,0 0-15 16,-15 21-22-16,15-21-20 0,-18 30-18 15,7-15-16-15,-3 6-3 16,0 9 2-16,-3-2-1 16,3 5 2-16,2 4 1 15,2-1 2-15,4 4 0 16,6 3 2-16,0 6-3 16,0-7-1-16,10 4 5 15,3-2-4-15,5-4 4 16,3-3-3-16,5-3 4 15,2-8-5-15,1-8 6 16,-1-8-1-16,3-10 0 16,0-7 1-16,0-10 1 15,-3-8-2-15,-2-12 2 0,1-5 4 16,-6-6-4-16,-3-9 3 16,-2-1-3-16,-4-1 2 15,-7 1-1-15,-5 5 2 16,0 6-3-16,-7 1-2 15,-3 7 0-15,-5 8-3 16,1 5-2-16,-4 7-2 16,-3 6-3-16,-2 13 2 15,-2 0-3-15,1 0-23 16,-3 6-35-16,6 6-26 16,0 0-19-16,21-12-19 15,-31 14-17-15,31-14-5 16,0 0 121-16</inkml:trace>
  <inkml:trace contextRef="#ctx0" brushRef="#br0" timeOffset="39781">4436 5427 107 0,'0'0'47'0,"0"0"-10"15,0 0-7-15,0 0-9 16,0 0-3-16,16 6-6 16,-16-6-5-16,0 0-3 15,0 0 0-15,22 0 1 16,-22 0 1-16,0 0 3 15,22 0 2-15,-22 0 1 16,22 0 2-16,-22 0 4 0,18 0 4 16,-18 0 2-16,21-6 2 15,-21 6-1-15,25-9 1 16,-25 9-3-16,31-6 0 16,-13 6 2-16,3-12-9 15,3 7-2-15,-1 5 3 16,-1-7 2-16,4 7 3 15,-3 0 1-15,-2 0-1 16,-2 4-2-16,-2 1-1 16,-17-5-4-16,28 17-3 15,-28-17-5-15,24 9-4 16,-24-9-4-16,28 9 1 16,-28-9 1-16,33 0-2 0,-14-9 1 15,1 3-1-15,-2 6 1 16,3-5 0-16,-21 5 2 15,30 0-1-15,-30 0 0 16,24 0 0-16,-24 0-1 16,25 0 0-16,-25 0 0 15,26 5 0-15,-8-5-1 16,3 0 0-16,2 0 1 16,3 10-1-16,0-10 2 15,5 0-1-15,1 6-4 16,0-6 4-16,-1 6-5 15,-1 3 5-15,1-3-5 16,-5-6 5-16,2 8-4 0,-4-8 5 16,1 0-1-16,3 0 0 15,-4 0 5-15,7 0-6 16,-3-7 6-16,1 5-5 16,-1 2 3-16,0-14-3 15,-3 14 5-15,-2-4-5 16,-4 4 2-16,-19 0 0 15,26 13-7-15,-26-13 0 16,26 10 0-16,-26-10 5 16,20 11-6-16,-20-11 6 15,21 10-7-15,-21-10 0 16,35 0 6-16,-21-4 4 16,8 4 0-16,-1-6-5 0,2 6 2 15,3-7-2-15,-5 0 2 16,1 7 5-1,-1 0-3-15,0 7-5 16,-21-7 5-16,28 0 0 0,-28 0-1 16,28 13-5-16,-28-13 4 15,27 4-5-15,-7-4 4 16,-20 0 6-16,36-4-11 16,-15 4 4-16,1-6 1 15,-6 6 5-15,5-9-3 16,-1 9 4-16,0 0-4 15,-1 0-1-15,-3 0 0 0,2 0 1 16,-18 0-1-16,30 12-5 16,-30-12 4-16,26 3-4 15,-26-3 5 1,28 0-1-16,-28 0 1 16,26 0 0-16,-6-3 5 0,-2-7 0 15,5 3 0-15,-4 5-1 16,2 2 0-16,1-11-5 15,-6 11 5-15,4 0-5 16,-2 0 1-16,-18 0 0 16,31 0-4-16,-31 0 4 15,24 12-4-15,-24-12 5 16,23 6-6-16,-23-6 0 16,28 0-1-16,-28 0 5 15,21 0 5-15,-21 0-5 16,22-6 0-16,-22 6 1 15,0 0 5-15,16-10 1 0,-16 10 0 16,0 0-3-16,0 0-1 16,0 0 0-16,0 0 4 15,0 0-6-15,0 0 1 16,0 0-2-16,0 0 1 16,0 0-3-16,0 0 1 15,18 0 1-15,-18 0 0 16,0 0 1-16,0 0-4 15,19-7 5-15,-19 7 0 16,0 0 1-16,0 0-5 16,0 0 5-16,0 0-5 15,15 11 5-15,-15-11 3 16,0 0-9-16,0 0-76 0,0 0-35 16,0 0-14-16,18 21-24 15,-18-21 6 1,0 0 15-16</inkml:trace>
  <inkml:trace contextRef="#ctx0" brushRef="#br0" timeOffset="41799">6932 5160 110 0,'0'0'48'15,"0"0"-7"-15,0 0-8 16,0 0-7-16,-18 16-5 16,18-16-2-16,0 0 0 15,0 0 7-15,0 0 5 16,0 0 0-16,0 0-2 16,0 0-1-16,0 0-2 15,0 0 7-15,0 19-6 0,0-19-6 16,-8 25-3-1,8-7 3-15,0 7 3 16,0 2-1-16,-5 12-5 16,5-3-10-16,0 3 2 0,9 5-3 15,-9-8-1-15,10 5-3 16,-5-11-2-16,-5 0-1 16,8-9 4-16,-8-21 3 15,9 27-5-15,-9-27 0 16,0 0 0-16,0 0 0 15,0 0-1-15,0 0 0 16,0 0-4-16,0 0 2 16,0 0 0-16,0 0 1 15,6-27-2-15,-6 6 1 16,8-6 4-16,-8-4 3 16,7-3 0-16,-7-6-1 15,0-4 0-15,0 4 1 0,-10 1 1 16,2 6-1-16,0 10-3 15,3 3-4-15,5 20 1 16,-18-17 1 0,18 17-1-16,0 0 0 0,0 0 0 15,-12 18 1-15,12 4-2 16,0 9 2-16,8 0-6 16,-4 13-1-16,4 6 3 15,2-2-3-15,1 3 0 16,1-7 0-16,-1 1 0 15,-1-18-1-15,0-3 7 16,-10-24 0-16,11 28 0 0,-11-28-1 16,0 0 0-16,0 0 1 15,0 0-1-15,0 0 3 16,0 0-1 0,0 0-3-16,0 0-31 0,0 0-42 15,10-26-37-15,-10 26-15 16,0 0-15-16,10-20-1 15,-10 20 53-15</inkml:trace>
  <inkml:trace contextRef="#ctx0" brushRef="#br0" timeOffset="88337">6942 4967 45 0,'0'0'21'16,"0"0"1"-16,11 16 1 16,-11-16-6-1,0 0 3-15,0 26 5 16,0-26 4-16,-11 28 0 15,11-4-3-15,-9 1-5 16,9 5-4-16,0 5-1 16,0 6-2-16,0 9-13 0,0 4-2 15,9 6-4 1,-5 2 1-16,3 8-2 16,0 0 3-16,1-1-2 15,2 4 3-15,-2-11 4 0,-3-1 0 16,1 0 0-16,-1-13-2 15,-5-8 2-15,0-5-1 16,7-12 2-16,-7-23 0 16,0 23 1-16,0-23-5 15,0 0-7-15,0 0-8 16,-10-32-1-16,10 9-1 16,-10-15-3-16,2-3-3 15,1-11-3-15,-1-5 3 16,-2-4 7-16,7-7 6 15,-7-3 6-15,4 5-1 16,1-2 4-16,5 6-1 16,-12 4 5-16,12 7 0 0,-8 3 3 15,8 13-1-15,-6 8-2 16,6 3-1-16,0 24 1 16,0-22-1-16,0 22 1 15,0 0 0-15,0 0 0 16,0 0 1-16,0 0 4 15,0 0 4-15,0 0 3 16,0 0 2-16,0 16-2 16,0 4 2-16,6 3 2 15,-6 7-2-15,8 10-13 16,-4 11-2-16,-4-1-6 16,9 8-1-16,-9 0 0 0,9-1-2 15,-9-5-5-15,0 2 5 16,0-8 7-16,0-3 3 15,0-7 8-15,-9-5 2 16,9-2 2-16,0-29-2 16,-9 25-11-16,9-25-6 15,0 0-3-15,0-45-3 16,0 5-9-16,0-21-3 16,0-19 3-16,0-7 1 15,0-10 14-15,-4-1 3 16,-4 12 3-16,2 7 1 15,1 18 8-15,-3 17 6 16,8 21-6-16,0 23-1 0,0 0 2 16,-4 37-2-16,4 8-6 15,0 13 3 1,4 6-12-16,2 12-1 0,-6 4 1 16,11-1 6-16,-11-1-1 15,10-11 2-15,-10-12 4 16,4-12-7-16,-4-13-9 15,0-8-3-15,0-22-16 16,0 0-10-16,0 0-11 16,18-18-13-16,-18-7 59 15</inkml:trace>
  <inkml:trace contextRef="#ctx0" brushRef="#br0" timeOffset="5262">22911 4960 109 0,'0'0'44'16,"-21"0"-1"-16,21 0-9 15,0 0-8-15,-18 7-2 16,18-7 1-16,0 0 1 16,-18 7-1-16,18-7-1 15,0 0-3-15,0 0-2 16,0 0 0-16,0 0-5 15,0 0-3-15,0 0-3 16,0 0-2-16,0 0 0 0,0 0 2 16,0 0 1-16,0 0 3 15,0 0 6-15,0 0 1 16,0 0-2-16,0 0 1 16,-17 6 5-16,17-6 3 15,0 0 3-15,0 20-2 16,0-20-6-16,0 23 1 15,0-5 0-15,0 3 0 16,0 5-4-16,0 9-4 16,0-5-3-16,0 7-2 15,0 5-3-15,10 4 1 16,-10 2-3-16,11 1-2 16,-4-7-2-16,1 1-2 0,-1-8 0 15,-1-7 1-15,-6-7 4 16,0-21 0-16,15 21 2 15,-15-21 1-15,0 0-1 16,0 0 0-16,0 0-5 16,0 0-20-16,0 0-39 15,0 0-24-15,-10-17-27 16,10 17-14-16,0 0-14 16,0 0-10-16,-19-6-14 15</inkml:trace>
  <inkml:trace contextRef="#ctx0" brushRef="#br0" timeOffset="5934">22710 6128 118 0,'0'0'112'16,"0"0"-38"-16,0 0-20 0,0 0-6 16,5 14-4-16,-5-14-5 15,0 0-2-15,0 0 4 16,18 23 11-16,-18-23-1 15,22 31 0-15,-2-6-1 16,1 8-5-16,6 7-7 16,4 6-9-16,6 3-12 15,1 12-16-15,4 2-3 16,-1-3 3-16,-3-4-5 16,-4-5 5-16,-4-12-14 15,-6-6-41-15,-6-13-42 16,-18-20-28-16,18-12-8 15,-18-13-13-15,0 0-5 0,-5-19-10 16</inkml:trace>
  <inkml:trace contextRef="#ctx0" brushRef="#br0" timeOffset="6371">23109 6060 310 0,'0'0'124'16,"0"0"-5"-16,0 0-7 15,-17 0-17-15,17 0-21 16,0 0-24-16,-24 12-25 16,24-12-23-16,-23 23-2 15,8-3 1-15,-1 5 0 16,-2 8-2-16,-2 3 0 16,-3 9-1-16,-6 2 1 15,-1 8 1-15,-2-2 0 16,-3 5 1-16,3 0-3 15,1-8 4-15,3-6-3 0,3-7 4 16,6-9-20-16,9-7-57 16,10-21-42-1,0 0-28-15,0 0-17 16,8-35-12-16,10 14 4 0</inkml:trace>
  <inkml:trace contextRef="#ctx0" brushRef="#br0" timeOffset="6964">23550 6462 117 0,'0'0'60'0,"-19"29"-7"16,19-29 2-16,-28 40-5 16,15-16 0-16,1 8 3 15,1-7 1-15,1 9-14 16,2 0-4-16,8 0 6 16,0 4-2-16,0-10-3 15,11 0-2-15,2-12 1 16,9 1-4-16,2-11-6 15,1-6-4-15,-1-14-2 16,-2-4-4-16,-3-4 0 16,-2-8-4-16,-13 2-6 15,-4-5-2-15,-4 8-1 16,-13 2 0-16,-4 4-1 0,-4 10-2 16,-7 9 1-16,1 0 0 15,0 8-2-15,3 4 0 16,6-4-6-16,4 4-53 15,18-12-52-15,0 0-22 16,0 0-29-16,0 0-7 16,18-17-8-16,0-1 82 15</inkml:trace>
  <inkml:trace contextRef="#ctx0" brushRef="#br0" timeOffset="91537">22875 4672 12 0,'19'13'13'0,"-19"-13"2"0,0 0 0 16,0 0-1-1,0 0 1-15,0 0-1 16,0 0-2-16,0 0-2 15,0 0-3-15,0 0-3 0,0 0 0 16,0 0 13-16,0 23 2 16,0-23 0-16,9 24 1 15,-9-24-2-15,9 41 0 16,-4-10-2-16,2 10 1 16,-7 5-13-16,8 3-2 15,-8 1-1-15,0 6 1 16,0 2 1-16,5-2 3 15,-5 0 1-15,0 3-2 0,8 5 4 16,-3 3-2 0,2 2 4-16,1-2-3 15,-3-2 0-15,1 5-5 16,-1-5 1-16,2-18 1 0,-7-8-1 16,5-6-2-16,-5-17-8 15,0-16 0-15,0 0 1 16,16-30-4-16,-11-11-3 15,-5-7-2-15,0-10-1 16,0-17 7-16,0 2 4 16,-7-4 6-16,-2 6-3 15,-3 5 8-15,-3 5 0 16,4 9 4-16,-2-1-1 16,5 10-4-16,3 6-1 15,5-2-2-15,0 2 2 16,0 1-2-16,10-3-1 15,1 2 0-15,4 2 0 0,1-2 0 16,0 0 2-16,2 6 2 16,-5 6 13-16,-1 1 21 15,-12 24 20-15,11-16 0 16,-11 16-1-16,-5 30 0 16,-4 3 0-16,-4 13-4 15,-4 10-12-15,1 19-23 16,-2 4-18-16,-2 10-4 15,7 6 2-15,0-7-1 16,3-4 0-16,4-9-1 16,6-8 0-16,0-20 0 15,0-10-5-15,0-12-1 16,0-25 4-16,0 0 1 0,0 0 0 16,19-18-3-16,-14-22 0 15,-5-11 0-15,0-21 4 16,0-12 4-16,-5-9-5 15,5-7-2-15,-11 0 0 16,1 9 5-16,2 10 1 16,0 15 8-16,3 15-2 15,-2 19 2-15,2 13 0 16,5 19 0-16,0 0 1 16,-18 46-2-16,13 3 0 15,5 15-7-15,0 10 0 16,0 7-8-16,0 7 3 15,10 3-3-15,2-3-1 0,-1-15-1 16,2-12-1-16,-3-10-12 16,0-19-10-16,0-9-11 15,-10-23-2 1,0 0-12-16,10-21 0 0,-10-10 4 16,-15-10 1-16,5 0 8 15,-5-13 9-15,1 3 16 16,-6 7 1-16,2-1 15 15,2 10 1-15,1 5-3 16,5 12-2-16,10 18 0 16,0 0 2-16,0 0 3 15,0 0 0-15,-6 39 2 0,10 1-1 16,3 9-6 0,3 4 6-16,-4 10 0 15,4 0 3-15,-2 2-3 16,-3-7 2-16,2-4-5 0,-7-15 6 15,10-13 3-15,-10-26-6 16,0 0 1-16,0 0 0 16,0-35-2-16,0-18-3 15,0-18 0-15,-9-14-5 16,9-10 2-16,-8-10 3 16,8 2 2-16,0 5-1 15,0 17 3-15,0 8 11 16,0 26 20-16,0 18 4 15,0 29-1-15,0 25 0 16,7 22 0-16,-7 30 1 16,0 12-6-16,6 21-14 15,-6 5-24-15,5 6-2 0,-5-5-3 16,7-13 0-16,-7-22-18 16,5-14-19-16,-5-28-18 0,9-18-8 15,-9-21-9-15,17-34-6 16,-17-17 64-16</inkml:trace>
  <inkml:trace contextRef="#ctx0" brushRef="#br1" timeOffset="103493">6979 1371 47 0,'0'0'30'0,"0"0"-2"16,0 0-6-16,0 0-1 16,0 0 0-16,0 0-3 0,0 0-1 15,0 0-2-15,0 0 0 16,0 0 6 0,0 0 7-16,0 0 8 15,0 0 4-15,0 0 1 0,0 0-1 16,0 0-1-16,0 0-5 15,0 0-8-15,0 0-11 16,0 0-10-16,0 0-6 16,0 0-3-16,0 0-1 15,0 0-1-15,18-9 1 16,-18 9-1-16,0 0 1 16,0 0 0-16,0 0 2 15,0 0 0-15,0 0 1 16,0 0 0-16,20 0 1 15,-20 0 2-15,16 0 2 16,-16 0 1-16,26-7 1 16,-26 7 0-16,33-11 1 0,-33 11 1 15,31-8-1-15,-31 8 1 16,25-8-3-16,-25 8 2 16,19 0 1-16,-19 0-1 15,0 0 0-15,0 0 0 16,17 0-2-16,-17 0 1 15,0 0-2-15,0 0 1 16,0 0-1-16,18 6 5 16,-18-6 2-16,0 0 2 15,0 0 0-15,0 0 0 16,18-16 0-16,-18 16 0 16,0 0 0-16,0 0-1 15,0 0-1-15,0 0 0 0,0 0-2 16,0 0-1-16,16 0 2 15,-16 0-2-15,0 0-3 16,0 0-2-16,0 0-4 16,20 11 0-16,-20-11-1 15,0 0 2-15,0 0-1 16,19 0 1-16,-19 0 0 16,0 0 1-16,20 7 0 15,-20-7 1-15,16 0-1 16,-16 0 0-16,21 2-2 15,-21-2 2-15,22 0 0 16,-22 0 0-16,19 0 2 16,-19 0-1-16,0 0 1 0,22 10 1 15,-22-10-2-15,0 0-3 16,0 0-2-16,0 0 1 16,19 0-1-16,-19 0 1 15,0 0 0-15,0 0 0 16,20-12 1-16,-20 12 1 15,0 0 1-15,0 0-2 16,0 0 0-16,21-7 2 16,-21 7-1-16,0 0 2 15,0 0 0-15,21 7 0 16,-21-7 2-16,0 0 1 16,25 0-1-16,-25 0-1 15,20 0-2-15,-20 0 0 0,22 0 1 16,-22 0 1-16,23 0 0 15,-23 0-1-15,20-4 0 16,-20 4 0-16,18 0 2 16,-18 0-1-16,0 0-1 15,0 0 2-15,0 0-3 16,0 0 2-16,16 0-1 16,-16 0 0-16,0 0-1 15,0 0-2-15,0 0 0 16,0 0-2-16,0 0 0 15,0 0-1-15,0 0 0 16,0 0 0-16,0 0 2 0,0 0-1 16,0 0 2-16,0 0 3 15,0 0 2-15,0 0 0 16,0 0 0-16,0 0 1 16,0 0 0-16,0 0 1 15,0 0 2-15,0 0-5 16,17 17 0-16,-17-17 0 15,16 6-1-15,-16-6 0 16,18 0-1-16,-18 0 0 16,0 0 0-16,18 0 1 15,-18 0 0-15,0 0 0 16,0 0 0-16,0 0-1 16,0 0 1-16,0 0-1 0,0 0-3 15,0 0 4-15,0 0-1 16,0 0 1-1,16 0-1-15,-16 0 0 16,0 0 0-16,25 0 1 0,-25 0 3 16,18 0-5-16,-18 0 1 15,18 0 0-15,-18 0 1 16,0 0 2-16,0 0-1 16,0 0 0-16,0 0 0 15,0 0-1-15,0 0 0 16,0 0-2-16,0 0 0 15,6-19 0-15,-6 19 0 16,0 0-1-16,0 0 1 0,0 0 0 16,0 0-1-1,0 0 2-15,0 0 0 16,0 0-1-16,0 0 0 16,0 0 1-16,0 0 0 0,0 0 0 15,0 0 3-15,0 0-1 16,0 0-1-16,0 0 0 15,0 0 0-15,0 0 0 16,0 0 0-16,0 0 0 16,0 0-1-16,0 0 0 15,0 0 0-15,-18-7-1 16,18 7 1-16,0 0 0 16,0 0 0-16,0 0-1 15,0 0-1-15,0 0 0 16,0 0 1-16,0 0 0 15,0 0 0-15,0 0 1 16,0 0 0-16,0 0 1 0,0 0 0 16,0 0 0-16,0 0 0 15,0 0-1-15,0 0 0 16,0 0 0-16,0 0 1 16,0 0 0-16,0 0-1 15,0 0 1-15,0 0 0 16,0 0-1-16,0 0 0 15,0 0 0-15,0 0 0 16,0 0-1-16,0 0 1 16,0 0-1-16,0 0 1 15,0 0 0-15,0 0 0 16,0 0-1-16,0 0 1 16,0 0 0-16,0 0 0 0,0 0 0 15,0 0 0-15,0 0 1 16,0 0 0-16,0 0-1 15,0 0 0-15,0 0 0 16,0 0-1-16,0 0 2 16,0 0-3-16,0 0 2 15,0 0-1-15,0 0 1 16,0 0 0-16,0 0 0 16,0 0 1-16,0 0-1 15,0 0 0-15,0 0 0 16,0 0 0-16,0 0 0 15,0 0-2-15,0 0 1 0,0 0 1 16,0 0 1-16,0 0-1 16,0 0 1-16,0 0-1 15,0 0-1 1,0 0 1-16,0 0-1 0,0 0 0 16,0 0-1-16,0 0 1 15,0 0 1-15,0 0-1 16,0 0 1-16,0 0 1 15,0 0-2-15,0 0 2 16,0 0-1-16,0 0 0 16,0 0 0-16,0 0 0 15,0 0 0-15,0 0-1 16,0 0 1-16,0 0-1 0,0 0 0 16,0 0 0-16,0 0 1 15,0 0-1 1,0 0 1-16,0 0 0 15,0 0-1-15,0 0 1 0,0 0 0 16,0 0 0-16,0 0 0 16,0 0 0-16,0 0 0 15,0 0 0-15,0 0 1 16,0 0-1-16,0 0 0 16,0 0 1-16,0 0 0 15,0 0-1-15,0 0 0 16,0 0-2-16,0 0 0 15,0 0-1-15,0 0 0 0,0 0-1 16,0 0 0-16,0 0 0 16,0 0 2-1,0 0 1-15,0 0 1 16,0 0 2-16,0 0 0 0,0 0 3 16,0 0-3-16,0 0 1 15,0 0 0-15,0 0 0 16,0 0-2-16,0 0 0 15,0 0 0-15,0 0-1 16,0 0 1-16,0 0 0 16,0 0-2-16,0 0 0 15,0 0-1-15,0 0 0 16,0 0 1-16,0 0 0 16,0 0-2-16,0 0-1 15,0 0-1-15,0 0 0 16,0 0 0-16,0 0 1 15,0 0-1-15,0 0-1 0,0 0 4 16,0 0 1-16,0 0 2 16,0 0 1-16,0 0 3 15,0 0 3-15,0 0-1 16,0 0 1-16,0 0-2 16,0 0-2-16,0 0 1 15,0 0-1-15,0 0-3 16,0 0-5-16,0 0 3 15,0 0-1-15,0 0-1 16,0 0 4-16,20 0-2 16,-20 0 0-16,0 0 1 15,20 0 2-15,-20 0-3 16,0 0 0-16,16 0 3 0,-16 0-1 16,0 0 0-16,0 0 1 15,0 0-1-15,0 0 0 16,0 0 0-16,0 0 1 15,0 0-1-15,0 0-3 16,0 0 2-16,0 0-3 16,0 0 0-16,0 0-1 15,0 0-2-15,0 0 0 16,0 0 0-16,0 0 1 16,20 0-1-16,-20 0 1 15,0 0 0-15,19-9 2 16,-19 9 2-16,0 0 0 15,0 0 3-15,17 0 3 0,-17 0 1 16,0 0 1-16,0 0 2 16,0 0-1-16,0 0 0 15,0 0 0 1,0 0-3-16,0 0-3 0,0 0-1 16,0 0 0-16,0 0-1 15,0 0-1-15,0 0 0 16,0 0-1-16,0 0 0 15,0 0 1-15,0 0 0 16,0 0 0-16,0 0-1 16,0 0 2-16,0 0-1 15,0 0 1-15,0 0 0 0,0 0-1 16,0 0 0-16,0 0 0 16,0 0 0-1,0 0 0-15,0 0 0 0,0 0 1 16,0 0-1-1,0 0 1-15,0 0 0 0,0 0 0 16,0 24 0-16,0-24 1 16,0 30-2-16,0-7 2 15,-5 5-3-15,5 6 3 16,0 11 0-16,0-1 0 16,0 4 0-16,0 0-1 15,10 0 0-15,-2 4 1 16,0-3-2-16,2 0 2 0,0-3-2 15,1-2 1-15,-3 5 0 16,-1 1 1-16,-2 0 1 16,3 4-3-1,-8-6 3-15,0 4-2 0,3-4 2 16,-3-1-1-16,0-5-1 16,7 0 0-16,-7-9 0 15,5-6 1-15,-5 6-1 16,6-4 1-16,-6 2-2 15,5 1 1-15,-5 2-1 16,0 3 1-16,8 6 0 16,-8-1 1-16,0 3-1 15,0-1 1-15,0 0-1 0,8-1 1 16,-8-3-1 0,0-1 1-16,0-2-1 15,4-3 1-15,4-1-3 16,-8 0 4-16,10-5-5 0,-7 5 4 15,5-2-2-15,-3 6-1 16,1-2 2-16,-6 3-2 16,10 4 2-16,-10 0-3 15,5 2 3-15,-5-2-3 16,0 3 3-16,0-4 1 16,0-1-2-16,0-1 1 15,0-1-1-15,0-8 2 16,0 1-1-16,7-3 1 15,-7-1-2-15,0-2 1 16,6-1-1-16,-6 0 2 16,0 1-1-16,5 10 0 15,-5-6 0-15,7 5-1 0,-7 7 0 16,0 0 1-16,6-2-1 16,-6 4 1-16,7 2 0 15,-7-3-2-15,8-2 2 16,-8-3-3-16,10-3 2 15,-10-4-3-15,8-4 3 16,-8 3-1-16,0-4-2 16,0-1-1-16,7 3-4 15,-7 5-2-15,0-1-3 16,0 2 1-16,-9 6-1 16,9-7-2-16,0 4 3 15,-6-1 3-15,-1-5 5 16,7 2 4-16,-10-3 0 0,10-2 2 15,0 0-2-15,-4-2 2 16,4-2-1-16,0 0 1 16,0-2-4-16,0 0 2 15,0 0 0-15,0 2 2 16,4 0-2-16,-4-2 0 16,9 3-1-16,-9-1 1 15,11 2-1-15,-11 5-5 16,8-4-12-16,-8 1 1 15,7 3-6-15,-7-3 3 16,0-6 0-16,0-3 1 16,0-18 0-16,0 23 8 15,0-23 9-15,0 0-1 0,0 0 5 16,0 0 0-16,0 0 0 16,0 0 2-16,0 0 3 15,0 0 9-15,0 0 3 16,-7 18 0-16,7-18 0 15,0 21 0-15,0-21-3 16,0 22-2-16,0-22-30 16,-6 26-47-16,6-26-35 15,0 0-17-15,0 0-4 16,-8-37-8-16,-4-5 86 16</inkml:trace>
  <inkml:trace contextRef="#ctx0" brushRef="#br1" timeOffset="129139">6997 1378 30 0,'0'0'16'0,"0"0"0"16,0 0 1-16,0 0 9 15,0 0 10-15,0 0 17 16,0 0 20-16,0 0 14 16,0 0 1-16,0 0-6 15,0 0-1-15,-18 12-10 16,18-12-10-16,0 0-20 15,0 0-21-15,0 0-18 0,0 0 0 16,0 0 3-16,0 0-2 16,0 0-1-16,0 0 0 15,0 0-1 1,0 0-1-16,0 0 1 0,0 0 1 16,0 0-1-16,0 0 0 15,0 0-1-15,0 0 0 16,0 0 1-16,0 0 0 15,0 0-1-15,0 0-1 16,0 0 0-16,0 18 1 16,0-18 0-16,0 0-1 15,0 0 1-15,0 21 1 16,0-21 0-16,0 31 0 0,0-11 0 16,0 5 0-1,0 6 1-15,0-1-1 16,0 8 1-16,0 3-3 15,0 2 2-15,0-4-1 0,-5 5 1 16,5-1-1-16,0-2 0 16,0 4 0-16,0-2 1 15,0-5-1-15,0 2 1 16,0-5-2-16,0 0 1 16,0-6 1-16,0 7 1 15,7-3 0-15,-7 1-3 16,6 5 3-16,-6-3-1 15,0-6 1-15,0 4-3 0,0 3 0 16,0-4-1-16,0 2 1 16,0-2 2-1,0 3-2-15,0-2 2 16,0 8 0-16,-6-3-1 0,6-2 0 16,0-4 0-16,-5 6 0 15,5-2 1-15,0-1-1 16,0-2 1-16,0 3 0 15,0 1 1-15,0 0-2 16,0 1 3-16,8 0-3 16,-8-4 0-16,0 1 0 15,0 3 0-15,0 1-2 16,0-1-1-16,-6 1 1 0,2-1-1 16,4-5 3-16,-10 4-3 15,10 0 2 1,0-4-2-16,-6-9 3 15,6 6 1-15,0-4-1 0,8-3-1 16,-8-1 1-16,10-1 1 16,-10 1-1-16,10 5 2 15,-10 0-3-15,5 2 1 16,-5-2 0-16,0 3 1 16,0 3-1-16,-10-5 1 15,5 3-2-15,-2-5 2 16,7 2-1-16,-6-2 0 0,6-4-1 15,0-3 1 1,0-2-1-16,0-18 0 16,0 28 1-16,0-28 0 15,11 25 0-15,-11-25 2 0,4 23-1 16,-4-23 1-16,6 32-2 16,-6-14 0-16,0 0 1 15,0-2-1-15,5 3-1 16,-5 2 0-16,0 0 0 15,0-3 1-15,0 8 4 16,0-1-8-16,0-1 5 16,0 0-2-16,7-4 3 15,-7 3-3-15,0-4 2 16,4 2-1-16,-4-3 0 16,0-18 3-16,0 31-2 15,0-15-1-15,0 4 1 16,0 1 0-16,0 1-1 0,0 4 0 15,0-6 1-15,0 4 0 16,0-1 0-16,0-2-1 16,0 1 0-16,0-4 0 15,0-18 0-15,9 30 1 16,-9-11-2-16,0-19 1 16,14 34 0-16,-7-17 0 15,1 2 0-15,-8-4 1 16,7 2-2-16,-7 3 2 15,0-2 1-15,0 1-3 16,0-19 2-16,0 30-1 16,0-30 0-16,-7 31 1 15,7-31 1-15,-10 27-1 0,10-27-1 16,-10 25 2-16,10-25-2 16,0 21 0-16,0-21 1 15,-6 18 0-15,6-18 0 16,0 0-1-16,0 24 1 15,0-24 1-15,0 0-1 16,10 25 2-16,-10-25-3 16,0 24 0-16,0-24-1 15,0 32 1-15,-5-9-2 16,5 0 2-16,-8-3-1 16,8 1 1-16,-9-5 0 15,9-16 0-15,-4 25 0 16,4-25 0-16,0 0 1 0,0 0-1 15,0 0 2-15,0 0-1 16,0 0-1-16,0 0 1 16,22 8 1-16,-22-8-1 15,22 14-4-15,-22-14-53 16,23 18-62-16,-23-18-43 16,0 0-4-16,8 21-5 15,-26-33-1-15</inkml:trace>
  <inkml:trace contextRef="#ctx0" brushRef="#br1" timeOffset="141019">260 296 186 0,'9'30'74'0,"-9"-9"29"15,0 16-5-15,3 7-8 16,-3 11-20-16,0 8-6 16,0 8-12-16,0 10-10 0,-10-1-12 15,0 4-30-15,-1-10 2 16,-1-7-3 0,1-6 4-16,-1-17-4 15,4-14 2-15,8-30 0 0,0 0 0 16,0-16-1-16,0-37-2 15,10-13 3-15,-2-23-3 16,2-11 4-16,0-6-3 16,1-4 0-16,2 8 2 15,-1 14-1-15,4 10 2 16,-3 16-2-16,2 18 1 16,3 9-3-16,2 19 1 15,-20 16 2-15,26-19 0 0,-26 19-1 16,28 0 0-1,-28 0 2-15,21 33 0 16,-11-3 1-16,-10-5-1 16,5 20 1-16,-5-6-4 0,-10 14-10 15,3-1-50-15,-12 4-27 16,-3-2-16-16,-1-3-7 16,-3-10-9-16,3-13 2 15,2-7 1-15</inkml:trace>
  <inkml:trace contextRef="#ctx0" brushRef="#br1" timeOffset="141206">228 661 75 0,'0'0'63'15,"21"35"8"-15,-8-14 14 16,8 6 3-16,7 7 5 16,3 7-7-16,2 2-4 15,5-4-14-15,1 1-16 0,2-9-18 16,0-2-29-16,-5-8-56 15,-2-9-51-15,-5-12-26 16,2 0-26-16,-17-14-8 16,8 0-4-16</inkml:trace>
  <inkml:trace contextRef="#ctx0" brushRef="#br1" timeOffset="141834">826 894 5 0,'28'-9'81'0,"-28"9"-13"16,0 0-54-16,0 0-6 15,12 23 7-15,-12-23 6 16,22 12 2-16,-22-12 4 16,33 0-1-1,-13 0-1-15,-5 0-6 0,-15 0-6 16,29-28-5-16,-19 11-7 15,-10 17-15-15,10-32-8 16,-10 13-5-16,0 19-9 16,-22-30-1-16,22 30-1 15,-31-26 3-15,31 26 5 16,-31-12 12-16,31 12 8 16,-34-6 7-16,34 6 8 15,-30 7 4-15,30-7 9 0,-24 25 9 16,9-3 16-1,4 8 21-15,-1 1 24 16,2 7-2-16,6 9 1 16,-8 4 0-16,12-4-13 0,-8 6-7 15,8-5-21-15,8-10-19 16,4-6-27-16,9-6 5 16,3-14-5-16,16-12 3 15,4-9 0-15,8-15-2 16,4-10 3-16,7-7-38 15,0-11-61-15,-6-4-36 16,3 0-21-16,-17-9-15 0,1 7 0 16,-19-8 85-16</inkml:trace>
  <inkml:trace contextRef="#ctx0" brushRef="#br1" timeOffset="142210">1476 40 315 0,'0'0'166'15,"0"18"-19"-15,0-18-75 16,0 25-17-16,0-4-15 0,-7 3-11 16,7 9-22-16,8 2-8 15,-8 7 2-15,12 7-1 16,-6 11 0-16,4 14-3 16,-5 9 3-16,2 5-3 15,2 0 4-15,-5 9-2 16,4-9 1-16,-2-3 2 15,4-11-21-15,2-16-87 16,4-11-36-16,4-31-19 0,2-7-8 16,-2-25 5-1</inkml:trace>
  <inkml:trace contextRef="#ctx0" brushRef="#br1" timeOffset="142834">1906 752 18 0,'0'-17'75'16,"0"17"-36"-16,18-25-3 15,-18 25 11-15,10-25 3 16,-10 25-2-16,0 0 1 0,-7-17-5 16,7 17-1-16,0 0-9 15,-26 9-9-15,26-9-12 16,-30 19-6-16,30-19-5 16,-32 27 1-16,14-10 5 15,3 7 7-15,-6-1 9 16,3 12 13-16,0-5 0 15,0 7-2-15,1 1-4 16,4 7-1-16,4 1-1 16,4-4-11-16,5-1-4 15,3-13-15-15,7 3 2 16,9-18-2-16,3-13 1 16,4 0 0-16,5-23-2 0,0-3 7 15,0-11-5-15,-2-3 4 16,-6-5-4-16,-5 5 3 15,-5 5 0-15,-9 10-1 16,-4 25-2-16,0 0 0 16,0 0-2-16,-30 21 2 15,19 18 2-15,1 1-2 16,5 6 1-16,5 0-2 16,10-2 6-16,11-9-5 15,12-12 7-15,9-9-6 16,14-14-3-16,6-18 3 15,7-4-18-15,3-14-93 16,-4-13-43-16,3-4-8 0,-20-23-9 16,4 5 1-16</inkml:trace>
  <inkml:trace contextRef="#ctx0" brushRef="#br1" timeOffset="143350">2509 42 435 0,'0'0'132'0,"0"-23"-22"16,0 23-27-16,0-19-26 15,0 19-46-15,0 0-9 0,0 0-1 16,0 0 2 0,0 0-2-16,0 20 1 15,0 5-2-15,8 10 2 16,-3 5-3-16,4 13 2 0,2 10-2 16,0 6 1-1,1 13-2-15,1-1 3 0,3 3-4 16,-4-3 3-16,-2-4-1 15,-5-6 0-15,1-7-17 16,-6-7-59-16,7-15-43 16,-2-5-19-16,-5-17-15 15,0-1-13-15,0-19 10 16</inkml:trace>
  <inkml:trace contextRef="#ctx0" brushRef="#br1" timeOffset="143600">2233 636 75 0,'0'0'132'0,"0"0"14"16,42-3-51-16,-9-4-16 15,11-2-5-15,9 2-3 16,1-6-5-16,8 4-14 15,-10-4-20-15,-4 5-23 16,-6-2-33-16,-9 5-92 16,-5-14-35-16,3 19-10 15,-31 0-6-15,32-23-2 16</inkml:trace>
  <inkml:trace contextRef="#ctx0" brushRef="#br1" timeOffset="143880">3072 650 502 0,'0'0'167'15,"0"0"-2"-15,5 18-164 16,-5-18-1-16,11 42 0 15,-3-12 1-15,-4 11-2 0,-4 5 1 16,0 7-1-16,0-2 1 16,0 3 1-16,-7-10-22 15,1-7-90 1,6-6-36-16,0-31-14 0,0 0-7 16,-10-16 1-16</inkml:trace>
  <inkml:trace contextRef="#ctx0" brushRef="#br1" timeOffset="144338">3463 804 282 0,'18'9'162'0,"0"-3"-45"16,-18-6-14-16,26 21-22 15,-15-1-26-15,-2 0-26 16,-3 2-19-16,1 0-10 16,2 10 1-16,1-3-3 15,0 0 1-15,2-2-1 16,-1-4 2-16,-11-23 0 15,31 21-1-15,-8-21 0 0,3-16-1 16,5-6-1 0,2-14 0-16,0-11 2 15,-1-9-2-15,-1 0 1 0,-4-2 0 16,-9 2 3-16,-5 9 0 16,-13 3 2-16,0 12 1 15,0 11-3-15,0 21 0 16,-40-6-1-16,19 12-5 15,3 6-55-15,-1 1-47 16,1 1-26-16,6 3-25 16,12-17-6-16,0 0-1 15</inkml:trace>
  <inkml:trace contextRef="#ctx0" brushRef="#br1" timeOffset="144740">4166 585 211 0,'36'-31'90'0,"-2"4"3"0,-7-3 5 15,-8 8-10-15,-4 4-10 0,-9 1-16 16,-6 17-21-1,-11-18-11-15,-9 18-6 16,-6 6-10-16,-5 14-11 16,-2 0-3-16,-1 16-1 0,-2 5-2 15,5 3 3-15,8 10-1 16,7 2 1-16,11 4-2 16,5 3 5-16,15-2-3 15,3-8 1-15,13 0 5 16,1-7-6-16,6-8 7 15,3-7-7-15,8-18 2 16,3-13-4-16,-3-9-85 16,4-17-54-16,-14-29-24 15,3-6-1-15,-15-31-8 16,0-5 65-16</inkml:trace>
  <inkml:trace contextRef="#ctx0" brushRef="#br1" timeOffset="144897">3759 145 535 0,'-17'16'40'16,"17"-16"-57"-16,33-20-157 15,5-10 2-15,9 2-5 16</inkml:trace>
  <inkml:trace contextRef="#ctx0" brushRef="#br1" timeOffset="145966">455 1748 153 0,'0'0'72'0,"0"0"-12"0,0 0 0 16,0 0-6-16,-6 26-1 15,6-10 12-15,0 11-6 16,0 7-7-16,0 9-2 16,-10 9-5-16,2 8-6 15,-4-2-1-15,1 5-10 16,-4-1-21-16,-3-2-1 16,0-7 2-16,5-9 0 15,1-4 1-15,4-11-3 16,8-5-2-16,0-24-2 15,0 22-11-15,0-22-62 16,26-14-49-16,-9-1-22 16,-4-14-24-16,8 4-8 0,-9-16 0 15</inkml:trace>
  <inkml:trace contextRef="#ctx0" brushRef="#br1" timeOffset="146386">0 1804 136 0,'0'0'109'0,"36"0"-2"15,-1-14-9-15,12 7-1 16,7-9-3-16,5 3-9 16,5-3-17-16,4 3-28 15,0-3-25-15,-3 9-14 16,-3-5 0-16,-8 7-1 15,-8 5 0-15,-4-5 1 16,-4 5-1-16,-4 0 1 0,-4 0-1 16,-4 0-1-16,7-9-21 15,-2 3-68 1,6-2-38-16,-1-2-27 16,-5-11-12-16,10 12-3 0,-15-13 50 15</inkml:trace>
  <inkml:trace contextRef="#ctx0" brushRef="#br1" timeOffset="146772">1037 2021 429 0,'0'0'167'16,"0"0"-32"-16,0 0-69 15,0 22-39-15,0-22-9 16,4 36-14-16,-4-4-2 15,0 7 5-15,0 9-2 16,0 3-1-16,-13 7-1 16,1-5 3-16,1-2-1 15,1-6 1-15,-2-14-15 16,12-10-91-16,0-21-34 16,12-21-28-16,14-9-10 0,0-20-1 15,12 0 39-15</inkml:trace>
  <inkml:trace contextRef="#ctx0" brushRef="#br1" timeOffset="147310">1405 2183 64 0,'10'36'134'16,"-10"-36"6"-16,8 22-37 0,-8-22-12 16,20 36 0-16,-20-36-13 15,11 25-18-15,-11-25-5 16,12 19-19-16,-12-19-14 16,0 0-20-16,0 0-7 15,0 0-3-15,19-32 3 16,-14 5-4-16,5-3 2 15,2-3-4-15,4-2 0 16,-1 3 1-16,3 4 9 16,-5 13 4-16,-13 15 0 15,29-12 2-15,-29 12-1 16,21 21 2-16,-11 0 1 16,2 4 5-16,-2 4-9 0,1 3 4 15,-6 0-2-15,5-2 0 16,1-2-1-16,-1-7 3 15,-10-21-4-15,20 23-6 16,-20-23-3-16,19 0 3 16,-19 0-6-16,25-37-1 15,-9 16 3-15,-1-2-5 16,3 0 5-16,-5-3 0 16,5 6 7-16,-7 3-10 15,-11 17-23-15,15-20-47 16,-15 20-37-16,0 0-10 15,0 0-23-15,-5 16-10 0,5 1 18 16</inkml:trace>
  <inkml:trace contextRef="#ctx0" brushRef="#br1" timeOffset="147859">1762 2189 150 0,'5'-27'70'0,"13"5"4"16,-7 0 8-16,2 1-3 15,5 3-3-15,-18 18-7 16,31-21-3-16,-31 21-10 15,25 0-5-15,-25 0-23 16,26 0-20-16,-26 0-6 16,26 12-1-16,-26-12-1 15,31 9 0-15,-16-3 0 16,-15-6 2-16,29 29 3 0,-15-8-1 16,-1 8 6-16,-5 9 0 15,0 4 2-15,0 4-2 16,-5 3 1-16,6-5-3 15,-4-9-2-15,9-9-6 16,6-19-53-16,4-17-58 16,9-23-23-16,11-1-23 15,-3-20-16-15,11-4-2 16,-7-9 88-16</inkml:trace>
  <inkml:trace contextRef="#ctx0" brushRef="#br1" timeOffset="148432">2555 2074 302 0,'0'0'146'0,"0"0"-35"15,20-4-61-15,-20 4-8 16,19-10-2-16,-19 10-7 0,22-7-5 16,-22 7-6-16,23-14-9 15,-23 14-12-15,21-18-1 16,-21 18-1-1,28-31 0-15,-14 10 0 0,-2-6 0 16,1-4-1-16,-5-1 0 16,2 1 2-16,-10 0 2 15,0 7 4-15,-12 5 2 16,-7 8-1-16,-3 11 0 16,-9 8-1-16,0 17 1 15,-3 8-1-15,1 7-2 16,1 2-3-16,0 5-2 15,11 1 1-15,3-2 4 0,15-4 7 16,10-4-10-16,10-8-2 16,11-3 2-16,12-5 4 15,5-5-5-15,9-4 5 16,2-10-6-16,6-3-9 16,-5-7 9-16,4-10 0 15,-7-4-77-15,-5-10-57 16,3 2-26-16,-22-17-9 15,-3 4 1-15,-27-17 36 16</inkml:trace>
  <inkml:trace contextRef="#ctx0" brushRef="#br1" timeOffset="148605">1731 1654 498 0,'-21'17'60'16,"21"-17"-70"-16,21 31-150 15,10-31-6-15,18 11-1 16</inkml:trace>
  <inkml:trace contextRef="#ctx0" brushRef="#br1" timeOffset="149605">781 2840 134 0,'0'0'69'15,"-22"-5"14"-15,22 5 15 16,-41 0-7-16,17 0-5 16,-7 14-4-16,-7-2-2 15,1 7-7-15,-6 1-18 16,1 5-25-16,-1 0-28 16,4 0-1-16,4-4-2 15,8-4 2-15,4 1-2 16,10 0 0-16,13-18-1 15,-10 26 2-15,10-26-2 16,13 27 0-16,-13-27 0 16,24 22 0-16,-7-11 0 0,2 2 2 15,3-2-1-15,1-1-2 16,1 6 2-16,4 1 2 16,5-2-1-16,-1 1 0 15,-2 3 0-15,1-2 0 16,-8 1 1-16,0-7 1 15,-23-11 1-15,29 28-7 16,-29-28 6-16,-8 26-1 16,-10-20 3-16,-8 6-6 15,-14-6 5-15,-7-1-7 16,-5-5 4-16,-9 10 1 16,4-10 2-16,-5 0-6 15,9 0 2-15,8 6 1 0,4 0 2 16,10 3 0-16,11 3-2 15,20-12-7-15,-5 28-72 16,5-28-39-16,33 12-33 16,6-1-11-16,-1-23-11 15,17 5 1-15</inkml:trace>
  <inkml:trace contextRef="#ctx0" brushRef="#br1" timeOffset="150121">1029 3722 101 0,'8'61'106'0,"-8"-15"-14"15,0 7-24-15,0-6 8 16,0-9 0-16,4-6-4 15,-4-2-3-15,0-9-2 16,0-21-7-16,0 17-16 16,0-17-27-16,-13-36-19 15,4-5 0-15,9-23-5 16,-3-15 6-16,6-14 3 16,4-5-6-16,8-2 2 0,12 0 5 15,4 8 1-15,2 18-2 16,3 19 7-16,-3 16-8 15,0 15 0 1,-4 8 0-16,0 10 1 0,-7 6-3 16,-1 9 3-16,-5 4 0 15,2 4 0-15,-3 3 2 16,1 2 0-16,-4 11 0 16,-2-1-4-16,-10 3 3 15,0 2-6-15,-12-2 5 16,-7 1-9-16,-9-3 5 15,-10-4-5-15,-4-4-2 16,-9-6-33-16,0-6-40 0,4-13-20 16,-2 0-21-16,11-16-5 15,7-11-16 1,20 3-6-16,-1-18 72 16</inkml:trace>
  <inkml:trace contextRef="#ctx0" brushRef="#br1" timeOffset="150594">1703 3348 237 0,'38'-11'88'0,"-12"-8"15"0,2-1-8 16,-4 1-19-16,-4-8-12 15,-1 4-10-15,-9-3-16 16,-7 5-10-16,-3 2-5 16,0 19-13-16,-13-25-5 15,13 25 1-15,-27-9 1 16,12 9-1-16,-5 13-1 15,1-4 2-15,19-9-2 16,-31 31 0-16,19-11-1 16,2 1 0-16,5 4 0 15,5 2-6-15,0 3 4 16,0-2-5-16,0-1 3 16,9 4-7-16,-1-7 6 15,5-6-6 1,5-11 3-16,5-7 1 15,8-9-10-15,6-12-65 16,-1-12-42-16,9 4-12 16,-5-11-19-16,11 7-9 15,-18-7-3-15</inkml:trace>
  <inkml:trace contextRef="#ctx0" brushRef="#br1" timeOffset="150998">2171 3376 384 0,'21'13'124'0,"-21"-13"-10"15,0 0-18-15,0 0-22 16,0 0-26-16,0 0-36 15,0 0-11-15,0 0-4 16,10-20 3-16,-10 3-4 0,10-7 3 16,-1 2-3-16,3-7 4 15,1 1-4-15,5 6 2 16,-3 1 0-16,4 6 1 16,-19 15 2-16,30-9 1 15,-30 9 1-15,23 7-1 16,-23-7 0-16,13 20 1 15,-13-20 1-15,14 30 0 16,-14-30 0-16,22 31-2 16,-22-31-3-16,29 20-70 15,-9-20-55-15,9 0-36 16,-8-13-3-16,11 4-3 16,-14-24 2-16</inkml:trace>
  <inkml:trace contextRef="#ctx0" brushRef="#br1" timeOffset="151322">2874 2553 540 0,'0'0'167'15,"7"25"-13"-15,-7-25-140 16,0 34-14-16,6-9 1 16,1 8-2-16,-1 4 1 15,1 0-1-15,1 13 2 16,-2 0 1-16,-1 10-1 16,2 2 2-16,-2 0 0 0,5-1 1 15,-7 1-4-15,5-4-20 16,-1-7-80-1,2-3-35-15,-9-23-31 0,15 2-6 16,-15-27 2-16,0 0 45 16</inkml:trace>
  <inkml:trace contextRef="#ctx0" brushRef="#br1" timeOffset="151519">2791 2971 555 0,'0'0'168'0,"0"0"-2"0,0 0-168 16,18 18-2-16,3-5 3 15,12-2-8-15,11-1-84 16,18-10-46-16,-2-10-26 16,19-2-3-16,-2-26-1 15,13 4 30-15</inkml:trace>
  <inkml:trace contextRef="#ctx0" brushRef="#br1" timeOffset="152226">3644 3065 536 0,'15'16'168'16,"-15"-16"-49"-16,7 31-66 16,-7-10-53-16,8 0 0 15,-8 6 0-15,0-5 2 16,5 1-1-16,-5-5 0 15,0-18-1-15,0 25-4 0,0-25-58 16,0 0-56 0,0 0-21-16,18 0-24 15,-18-20-3-15,0 20-5 16</inkml:trace>
  <inkml:trace contextRef="#ctx0" brushRef="#br1" timeOffset="152655">3978 3285 397 0,'0'0'123'0,"0"0"-13"0,18 0-11 16,-18 0-24-16,26-31-23 16,-9 4-31-16,4-11-25 15,5-3 0-15,0-2 0 16,0 1 2-16,0 0-4 16,2 2 6-16,-6 17-2 15,-3 7 3-15,-19 16 2 16,28 13-1-16,-18 7 1 15,-4 7-1-15,-1 9 4 16,2-4-4-16,3 3 0 16,-6-5-2-16,8-4 1 15,-2-10-2-15,-10-16-1 16,32 19-20-16,-15-26-76 0,-1-9-34 16,10 4-26-16,-11-19-8 15,6 6-6-15,-16-17 46 16</inkml:trace>
  <inkml:trace contextRef="#ctx0" brushRef="#br1" timeOffset="152856">3919 2424 569 0,'0'0'118'0,"-16"23"-84"16,16-23-200-16,-5 23-6 15,5-23-3-15,0 0 0 16</inkml:trace>
  <inkml:trace contextRef="#ctx0" brushRef="#br1" timeOffset="165795">471 4285 248 0,'0'0'107'0,"0"0"-23"16,-22 0-11-16,22 0-12 15,-9 15-12-15,9-15-8 0,0 40-13 16,0-11-10-16,0 15 0 16,0 3-3-16,0 7 4 15,0 4-9 1,-9 2-1-16,5 0-8 0,-6 1 1 15,1-11-3-15,0-2 2 16,0-13-1-16,4-3-1 16,5-32 2-16,-7 16 0 15,7-31 1-15,8-22 1 16,4-12 1-16,1-22-9 16,3-6 5-16,-3-13-2 15,2 1 1-15,3 2-2 0,-5 11 1 16,4 16-3-16,-13 15 1 15,5 15 4-15,-1 14-1 16,-8 16-1 0,0 0-1-16,0 0 0 15,10 23 2-15,-10-2-1 0,11 2 5 16,-8 7-2-16,7 10 4 16,-2 2 2-16,2 4-1 15,-10 1 1-15,0-7-2 16,-8 0 0-16,-4-6-15 15,1-1 7-15,-5-10-7 16,3-6 0-16,-5-6-2 16,18-11 0-16,-22 10-2 15,22-10-1-15,0 0 7 16,-23 0-2-16,23 0 0 16,0 0 0-16,-14-10-1 15,14 10 2-15,0 0 2 0,0 0 0 16,-22 16 3-16,22-16 4 15,0 0 6-15,0 0 9 16,22 16 4-16,-22-16 0 16,31 0 1-16,-15 0 0 15,10 0-2-15,-3 0-2 16,0-2-6-16,2 2-8 16,-4 0-4-1,0 0 0-15,-3 0-1 16,2 0 2-16,-20 0 1 15,21 19-1-15,-21-19 1 16,15 16 0-16,-15-16 1 16,8 26 1-16,-8-26 0 15,0 30-1-15,0-9-1 0,0-1 1 16,-8-3 0-16,3 4 2 16,-5-2 1-16,10-19 3 15,-18 26-4-15,18-26 1 16,-34 14-1-16,11-14-1 15,-3 0-2-15,-1 0 0 16,0 0-4-16,1 0-1 16,-6 0 3-16,11-3 0 15,3 3 0-15,18 0 3 16,-23 0-1-16,23 0-3 16,0 0-5-16,0 0-81 15,0 0-33-15,0 22-20 0,0-22-6 16,31-10-6-16,-21-11 28 15</inkml:trace>
  <inkml:trace contextRef="#ctx0" brushRef="#br1" timeOffset="166471">1101 4611 474 0,'0'0'147'16,"0"0"-35"-16,0 0-55 16,0 0-61-16,0 0 2 15,0 0 4-15,0 19 0 16,0-19 0-16,0 30 0 16,0-3-1-16,0 4 1 15,-8 8 0-15,8 7-1 0,-8 6 0 16,8-8-1-16,-7-3 1 15,7-1-35-15,3-17-63 16,-3-23-31-16,33-6-15 16,-12-31-11-16,14-4-1 15,-7-21 66-15</inkml:trace>
  <inkml:trace contextRef="#ctx0" brushRef="#br1" timeOffset="166974">1485 4732 139 0,'0'0'95'0,"0"0"2"16,15 21-4-16,-15-21-1 15,0 28-6-15,0-6-12 16,-10 4-18-16,4-4-24 16,-4 5-17-16,0-6-14 15,-1 1 0-15,11-22-1 16,-17 28 0-16,17-28 0 16,0 0 1-16,0 0 0 15,0 0-1-15,0 0 1 0,9-30 0 16,0 9 0-16,4-11-1 15,5 2 1-15,-4-7-3 16,4 2 1 0,-2-2-2-16,2 2 2 0,2 10-1 15,-6 3 1-15,-14 22 1 16,28-22-1-16,-28 22 2 16,31 0-1-16,-16 13 0 15,3 8-1-15,-2 3 2 16,2 9 1-16,3-4 0 15,-1 1 2-15,3-1-5 16,1-13-60-16,4-10-44 0,-5-22-30 16,8-7-10-16,-11-25-8 15,6-4-8-15</inkml:trace>
  <inkml:trace contextRef="#ctx0" brushRef="#br1" timeOffset="167181">1157 4257 483 0,'0'19'145'0,"0"-19"-66"15,0 0-183-15,29 9-28 16,-12-9-15-1,10 9-7-15,-27-9-2 0</inkml:trace>
  <inkml:trace contextRef="#ctx0" brushRef="#br1" timeOffset="168198">2472 4197 341 0,'0'0'104'0,"0"0"-5"16,0 0-18-16,-8 25-17 15,8-6-23-15,0 4-25 16,0 2-10-16,6 8-4 16,-6 2 6-16,8 6-2 15,-8-1-2-15,3 7 2 16,-3-1-1-16,0 8 1 0,-3-5-7 16,-5 4 7-16,5-6-5 15,-5-8 1-15,8-1-45 16,0-16-53-16,0-22-27 15,19 0-18-15,-9-36-10 16,11 1-3-16,-8-21 65 16</inkml:trace>
  <inkml:trace contextRef="#ctx0" brushRef="#br1" timeOffset="168512">2678 4134 165 0,'0'0'149'0,"0"0"-27"0,0 0-33 16,0 0-10-16,0 21-2 15,-7 3-26-15,7 10-37 16,-10 10-5-16,5 10-2 15,5 8-1-15,-8 8 0 16,8-3 0-16,-9 1 1 16,9 2-2-16,0-4 0 15,0-18-9-15,6-7-9 16,1-8-66-16,7-8-26 0,-14-25-22 16,25 0-17-16,-22-25-5 0,12 1-2 15</inkml:trace>
  <inkml:trace contextRef="#ctx0" brushRef="#br1" timeOffset="168887">2223 4534 208 0,'0'0'138'16,"0"0"-38"-16,0 0-7 15,0 0-10-15,0-20-11 0,20 20-22 16,1-6-19-16,13 0-25 16,7-3-4-16,12-1-6 15,1-5 5 1,11-3-8-16,5-1 2 0,1-2 1 15,1-4 1-15,-7 4 4 16,-1-3-5-16,-2 1 5 16,-15 3-7-16,-1 0-19 15,-13 5-64-15,-9 15-28 16,-24 0-20-16,0 0-9 16,0 18 1-16,-11 8 51 15</inkml:trace>
  <inkml:trace contextRef="#ctx0" brushRef="#br1" timeOffset="169340">2203 4667 106 0,'-27'7'82'0,"27"-7"-17"16,0 0 1-16,0 0 20 15,0 0-4-15,0 0-9 0,0 0-10 16,16-8-8-16,5 8-7 15,9-9-13-15,4 9-10 16,9-6-25-16,7 0-3 16,4-4 3-16,7-2-3 15,6 0 0-15,-2-4 0 16,-1 4 1-16,-3 0 1 16,-6-2 1-16,-12 10 0 15,-9 4-1-15,-3 0 3 16,-15 0 0-16,-16 0 1 15,23 12-47-15,-23-12-51 16,0 0-37-16,25 0-6 16,-15-21-7-16,3-1-7 0,-5-27 81 15</inkml:trace>
  <inkml:trace contextRef="#ctx0" brushRef="#br1" timeOffset="177388">7607 1353 162 0,'-16'9'81'0,"16"-9"12"16,0 0-5-16,-20 8-12 15,20-8-10-15,0 0-11 16,0 0 0-16,0 0-5 16,0 0-16-16,0 0-21 15,0 0-11-15,-18 21 0 16,18 3 0-16,-13 7 1 16,3 15-1-16,-6 10 0 0,0 18-1 15,-12 9 1-15,-5 14-2 16,-3 0 3-16,-6 13-1 15,-7-1-1-15,-4 1 2 16,6-1-2-16,-4-10 2 16,5-5 0-16,5-8 0 15,7-7-13-15,6-11-59 16,14-13-36-16,2-14-27 16,12-3-20-16,0-38-6 15,0 0-3-15</inkml:trace>
  <inkml:trace contextRef="#ctx0" brushRef="#br1" timeOffset="177748">7777 2116 42 0,'0'0'74'16,"0"27"-19"-16,0-6 9 0,8 14 19 16,-4 5 11-16,-4 7-12 15,8 12-9-15,-16 14-5 16,-5 14-7-16,-15 13-16 15,-8 14-8-15,-16 5-21 16,-11 10-13-16,-5 7-4 16,-6-4 2-16,2 1-9 15,0-15-54-15,13-8-43 16,5-10-21-16,7-25-29 16,19-5-4-16,-1-36-1 15</inkml:trace>
  <inkml:trace contextRef="#ctx0" brushRef="#br1" timeOffset="178045">7820 3452 69 0,'-26'55'116'15,"6"17"5"-15,-11-4-63 16,3 9-15-16,2-2 0 0,0-1-2 16,3 0-18-16,0-4-46 15,5 5-37 1,-6-5-17-16,4 6-11 15,-8-14-10-15,0 5-13 0</inkml:trace>
  <inkml:trace contextRef="#ctx0" brushRef="#br1" timeOffset="178404">7975 4185 114 0,'-8'42'103'0,"-13"8"-32"16,-10 9 1-16,-5 13 2 16,-12 13 2-16,2 11-4 15,-12 2-2-15,0 0-4 16,4-2-10-16,0-10-23 16,12-9-102-16,9-10-51 15,4-27-32-15,21-10-8 16,8-30-2-16,0-22 18 0</inkml:trace>
  <inkml:trace contextRef="#ctx0" brushRef="#br1" timeOffset="186808">8042 2100 57 0,'0'0'54'0,"0"0"-7"15,0 0-7-15,0 0-6 0,0 0-5 16,0 0-1-16,0 0-4 15,0 0-7-15,0 0-1 16,0 0-1-16,0 0 2 0,0 0 2 16,0 0 0-16,0 0 8 15,0 0 7 1,0 0 1-16,18 0-4 16,-18 0 0-16,22 0-1 15,-22 0-2-15,29 10 0 0,-4-10-9 16,-3 0-11-16,5 0-1 15,0 6 1-15,6-6 1 16,-8 0 0-16,7 0 3 16,-1 0-2-16,-1-6 1 15,1 6-3-15,-2-8-1 16,2 8-4-16,-4 0-1 16,0 0-1-16,-2 0-2 0,-1 0 1 15,3 0 0 1,-3 0 0-16,-1 0 1 15,5-5 2-15,-4-1-2 16,1-6 1-16,-1 7-2 0,1-5 1 16,-7 4-2-16,-18 6 1 15,28-6-2-15,-28 6 0 16,19 0 2-16,-19 0-1 16,0 0 1-16,18 19 1 15,-18-19-1-15,0 0 1 16,22 20-1-16,-22-20 0 15,0 0 1-15,23 11-1 16,-23-11 0-16,18 0 1 16,-18 0-1-16,18-5 0 15,-18 5-1-15,19 0 2 16,-19 0-2-16,20-4 1 16,-20 4-1-16,0 0-1 0,21 0 1 15,-21 0-1-15,0 0 1 16,0 0 1-16,0 0 0 15,0 0-1-15,0 0-2 16,0 0 3-16,18 0 0 16,-18 0 1-16,0 0-2 15,23-23-4-15,-23 23-4 16,20-14-10-16,-20 14-19 16,0 0-21-16,18 0-16 15,-18 0-16-15,0 23-13 16,-14-5-9-16,10 8-18 15,4-26 8-15,-18 44 123 16</inkml:trace>
  <inkml:trace contextRef="#ctx0" brushRef="#br1" timeOffset="188035">8981 2081 52 0,'0'0'41'0,"0"0"11"15,0 0 5-15,0 0 5 16,0 0 1-16,0 0 4 0,0 0-1 16,-20 16 0-16,20-16-8 15,0 0-10 1,0 0-10-16,-8 17-3 16,8-17-7-16,0 0-6 0,-5 17-9 15,5-17-6-15,0 22-5 16,0-22-1-16,-6 40 1 15,6-13-2-15,0 8 0 16,-3-1-1-16,3 7 2 16,0 3-1-16,0 3 0 15,6-1-1-15,-6 2 1 16,8-5 1-16,-1 4-2 0,-7 2 3 16,8-3-2-1,-8 5 1-15,5-2-1 16,-5 2 1-16,0-2-1 15,0 3 1-15,0-2 0 0,-5-5-1 16,5-3 0-16,0-2 1 16,0 3-4-16,0-6 1 15,7 2-1-15,-7-2-1 16,9 0 2-16,0-1-3 31,-9 0 3-31,6 6-1 16,-6-6 3-16,5 4 0 15,-5 1-1-15,0-5 2 16,0 7-1-16,0-2 1 0,-5-1-1 16,5-1 0-16,0-2 0 15,0-4 1-15,0-2-2 16,0 1 2-16,0-2 0 16,7 2-1-16,-7-1 0 15,8 2 1-15,-2-2-2 16,-6 5 2-16,7-4 0 15,-7-2 0-15,8 3-2 16,-8-8 1-16,0 4-1 16,0-1 2-16,0 0 2 15,0 6-3-15,-8-4 1 16,8 6-2-16,-7 0 4 16,7-3-1-16,0 2 1 0,0 0-3 15,0-9-1-15,0 0 1 16,0-1 1-16,10-1 1 15,-10 1-3-15,7-1 1 16,-7 6-1-16,8 0 1 16,-8 7-1-16,0-2 3 15,0 6-2-15,0 1 1 16,0 4-1-16,0-1 2 16,-8-3-1-16,3 3 2 15,-2-4-2-15,2-1 1 16,5-1-3-16,-6-2 1 15,6-5 0-15,-8 0 0 16,8-6-1-16,0-5 0 0,0 0-3 16,0-4-2-16,0 3 3 15,0-20-2-15,-4 21 3 16,4-21-14-16,0 0-64 16,0 0-47-16,0 0-22 15,0-24-5-15,-9-18-3 16,9-4 74-16</inkml:trace>
  <inkml:trace contextRef="#ctx0" brushRef="#br1" timeOffset="188763">8108 2771 265 0,'0'0'121'16,"0"0"-15"-16,-18 11-10 15,18-11-13-15,0 0-20 16,0 0-12-16,28-17-21 16,-6 1-30-16,11-12 1 15,10-7 3-15,11-14-2 16,9 0 1-16,9-4 1 15,-6-3-4-15,-2 3-3 16,-9 13 1-16,-7 2-15 16,-14 24-8-16,-16 14-37 15,-18 0-35-15,0 35-13 0,-21-1-16 16,3 7-11-16,-10-13-19 16,13 8 62-16</inkml:trace>
  <inkml:trace contextRef="#ctx0" brushRef="#br1" timeOffset="189153">8214 3524 84 0,'21'-9'139'0,"1"-21"-11"15,10-6-39-15,14-8-7 16,13-9 1-16,1-9-5 16,9-9-22-16,5 2-13 15,-2-1-23-15,-4 0-26 0,-2 12-16 16,-14 7-42-16,-9 11-43 16,-9 19-17-16,-34 21-21 15,28 9-12 1,-40 15 1-16</inkml:trace>
  <inkml:trace contextRef="#ctx0" brushRef="#br1" timeOffset="189483">8454 3831 261 0,'0'0'131'0,"5"-24"-34"15,20-5-63-15,14-12-21 16,13-6-1-16,6-2 0 15,10-5-2-15,-1 4-4 16,-3 7-11-16,-7 8-23 16,-7 12-43-16,-14 11-19 15,-18 12-23-15,-5 14-17 0,-13-14-7 16,-18 57 135-16</inkml:trace>
  <inkml:trace contextRef="#ctx0" brushRef="#br1" timeOffset="189790">8441 4676 372 0,'0'0'163'15,"0"0"-7"-15,0 0-81 16,28-16-32 0,3-5-28-16,7-7-14 15,11-9 0-15,5-2 2 0,6-3-6 16,3-3-4-16,-6 3-23 16,-7 7-66-16,-12 11-27 15,-12 12-18-15,-8 20-15 16,-18-8-11-16,-8 47 61 15</inkml:trace>
  <inkml:trace contextRef="#ctx0" brushRef="#br1" timeOffset="190048">8348 5165 454 0,'36'-14'164'16,"-36"14"-2"-16,31-23-129 15,-10 11-36-15,6-5 1 16,5-8 0-16,6 1-8 16,-2-3-24-16,13-1-44 15,-2-7-33-15,9-6-25 16,9 3-17-16,-7-10-7 15,12 10 36-15</inkml:trace>
  <inkml:trace contextRef="#ctx0" brushRef="#br1" timeOffset="193926">9024 472 105 0,'0'0'34'0,"0"0"-5"15,0 0-1-15,0 0-5 16,0 0-4-16,0 0-5 15,0 0-2-15,0 20 1 16,0-20-1-16,0 0 1 16,0 0-1-16,0 0-1 15,0 0-1-15,0 0-2 0,0 0-2 16,0 0 14-16,-9 18 5 16,9-18 1-16,0 20-1 15,0-20 1-15,0 29-2 16,0-8 2-16,0 7 0 15,0-2-12-15,0 7 1 16,0-1 1-16,0 7 3 16,0 0-1-16,0-2 4 15,0-1 6-15,0 3 0 16,0-5-6-16,0 3-4 16,0-7-3-1,0 3-3 1,0-6 0-16,7 5-3 15,-7-1-7-15,5 4-5 0,-5-8 8 16,8 8-7-16,-8-8 6 16,0 5-6-16,0-9 2 15,0 5-3-15,0-7 4 16,0 0 0-16,0 2-2 16,0-5 0-16,0 4 0 15,0-6 1-15,0 3 0 16,0 2 1-16,0 5-1 0,0-1 0 15,0 2 1-15,0-2 1 16,0 2-1 0,0 1 0-16,0-2 0 15,0-3 0-15,0 1 0 0,0-6-1 16,0 2-1-16,0-3 1 16,0 1 0-16,0-18 1 15,3 32-1-15,-3-32 0 16,7 31 0-16,-7-31 0 15,6 24 0-15,-6-24 0 16,0 16-1-16,0-16 1 16,0 21-1-16,0-21 1 15,-8 37-3-15,0-10-1 16,0 10-6-16,-4 6 0 16,-1 14-10-16,4 0-30 15,-3-1-31-15,6 4-23 16,6-18-12-16,8-2-14 0,-8-40-12 15,34 0 10-15</inkml:trace>
  <inkml:trace contextRef="#ctx0" brushRef="#br1" timeOffset="195054">9002 430 108 0,'0'0'45'0,"20"0"1"15,-20 0 0-15,24-9-5 0,-24 9-6 16,28-11-2-16,-28 11-7 16,26-5-6-16,-26 5-3 15,23 0-4 1,-23 0-2-16,25 4 0 0,-25-4-1 15,28 16-3-15,-28-16-1 16,36 15 0-16,-15-9 1 16,2-6-1-16,1 5 3 15,-1-5 1-15,3 0-1 16,-4-5 3-16,1 5 1 16,-4-12-1-16,-2 12-2 15,-17 0 2-15,27-6 0 0,-27 6 1 16,17 0 2-16,-17 0-1 15,0 0 0 1,19 12 2-16,-19-12 3 16,0 0-1-16,22 0-4 15,-22 0-1-15,26 0-3 0,-8-12 1 16,1 6-4-16,3-7-1 16,-1 4-5-16,0-3-1 15,0 3 1-15,-3-2 0 16,-18 11 0-16,25-7 2 15,-25 7 0-15,0 0 2 16,0 0-2-16,0 0-1 16,0 0 1-16,0 0-3 0,18 6 0 15,-18-6-3 1,0 0 1-16,28 0-2 16,-28 0 3-16,31-10 0 15,-12 10 0-15,3 0 2 0,-4 0 0 16,-18 0 1-16,31 0 1 15,-31 0 0-15,19 11-1 16,-19-11 2-16,0 0-1 16,12 20-1-16,-12-20 0 15,0 0 0-15,0 0 0 16,0 0-1-16,0 0-1 16,0 0-22-16,0 0-35 15,0 0-27-15,0 0-25 16,0 0-25-16,0 0-18 15,0 0-9-15,0 0 78 16</inkml:trace>
  <inkml:trace contextRef="#ctx0" brushRef="#br1" timeOffset="196398">9889 343 60 0,'0'0'46'0,"0"0"-7"16,0 0-10-16,0 0-4 15,0 0-5-15,0 0-6 16,0 0 3-16,0 0 7 16,0 0 2-16,-8 23-1 0,8-23 4 15,8 18 8-15,-8-1 4 16,5-1 4-16,-5 12 0 16,5-2-3-1,-5 4 4-15,0 3-2 0,0 8-5 16,0 3-8-16,-5 4-2 15,5 0-5-15,-8-4-10 16,8 5-7-16,0 3-7 16,-7-2 1-16,7 0 0 15,0-2 1-15,0 8-1 16,10-3-5-16,-10 0 5 16,8 7-4-16,-8-2 5 15,8-5-4-15,-3 3 4 0,-5 0-6 16,8-8 5-16,-3 4 0 15,-5-1 0-15,8-8 0 16,-8 12-2 0,8-6 2-16,-8 6-2 0,0 3 2 15,5 3-2-15,-5-3 3 16,0 10-3-16,0-1 1 16,0-2 1-16,-6 3-3 15,6-3 2-15,-7-2 0 16,7-3 1-16,-8-4 0 15,8-2 1-15,0-10 1 16,0-4-3-16,0 3 3 0,0-5-2 16,8 4 0-16,-8 2-1 15,7 2 1-15,-7 1-3 16,0 4 1 0,0 6 0-16,0 0 1 0,0-1-2 15,0-1-1-15,0 2 1 16,0-7-2-16,5-4 3 15,1 1-2-15,2-4 2 16,-1-6-1-16,1-1 2 16,5 3 1-16,-6-2-2 15,-1-2 2-15,3 4-2 16,-1-1 2-16,-8-4-2 16,10 8 1-16,-10-7 0 0,0 3 0 15,0-7 0 1,0 1 0-16,0-2 0 15,0 0 0-15,-7 0-1 16,2 0 1-16,5-1-1 0,-6 6 1 16,6-3-1-16,-9 4 2 15,9 2-2-15,0-3 2 16,0 5 2-16,0-5-8 16,9 2 7-16,-9-3-1 15,8-3 3-15,-8 1-4 16,10-3 5-16,-10 4-4 15,0-6-1-15,4 9 6 16,-4-2-7-16,0 3 0 16,-4 5 0-16,-3 0 2 15,7 5-2-15,-10-3 1 16,5-1-1-16,5 0 2 16,-8 0 0-16,8 0 1 0,0 2-1 15,0-3 1-15,8-1-1 16,-3-2 1-16,3 1-1 15,-1-2-1-15,-2-15-1 16,-5-3 2-16,0-20-3 16,11 27 0-16,-11-27 0 15,0 0-9-15,0 0-43 16,0 0-30-16,0 0-19 16,0 0-18-16,0 0-13 15,0 0-16-15,0 0 2 16</inkml:trace>
  <inkml:trace contextRef="#ctx0" brushRef="#br1" timeOffset="197413">9346 1014 284 0,'31'-34'102'0,"3"-15"0"16,4 1-12-16,3 0-6 16,6-9-23-16,1 10-25 15,-3-2-20-15,1 7-20 16,3 14-11-16,-6 4-43 16,-2 7-41-16,-4 17-17 15,-11-5-25-15,2 16-15 16,-28-11-2-16</inkml:trace>
  <inkml:trace contextRef="#ctx0" brushRef="#br1" timeOffset="197748">9423 2015 205 0,'0'-27'158'15,"21"-10"-21"-15,3-10-45 16,9-6-23-16,10-10-7 15,2 1-26-15,9 1-24 16,7 0-20-16,-4 5-31 16,-3 7-58-16,3 10-21 15,-19 1-33-15,1 27-6 16,-22-3-3-16,-17 14 119 16</inkml:trace>
  <inkml:trace contextRef="#ctx0" brushRef="#br1" timeOffset="197992">9259 2655 399 0,'21'20'165'15,"-21"-20"-14"-15,30-21-97 16,4 3-36-16,7-9-3 15,15-10-4-15,4-5-14 16,4-9-3-16,5-2-17 16,-7-1-52-16,-5 5-27 15,-6 9-21-15,-19 8-21 0,0 22-12 16,-32 10-7-16</inkml:trace>
  <inkml:trace contextRef="#ctx0" brushRef="#br1" timeOffset="198264">9372 3424 287 0,'38'-14'164'15,"-1"-19"-14"1,9-4-75-16,10-5-6 16,7-8-33-16,1-2-45 15,2 4-33-15,-9 5-47 0,-13 10-31 16,-6 21-25-16,-38 12-11 16,21 20-4-16,-39 10 100 15</inkml:trace>
  <inkml:trace contextRef="#ctx0" brushRef="#br1" timeOffset="198488">9508 4215 179 0,'41'10'145'0,"-2"-15"-20"15,8-15-38-15,6-5-14 16,4-10-16-16,-3-4-77 16,-7-1-60-16,-4 10-38 15,-22 0-24-15,-5 25-17 16,-16 5 12-16</inkml:trace>
  <inkml:trace contextRef="#ctx0" brushRef="#br1" timeOffset="198724">9406 4886 427 0,'13'27'168'0,"-13"-27"-2"15,9 17-92-15,-9-17-69 16,34 0-2-16,-5 0 1 15,12-17-1-15,7-4-2 16,15-5-75-16,3-1-49 16,3-13-33-16,7 3-1 15,-9-7-7-15,5 4-3 16</inkml:trace>
  <inkml:trace contextRef="#ctx0" brushRef="#br1" timeOffset="199548">11135 3209 383 0,'0'0'170'0,"0"0"-10"16,0 0-159-1,0 0-134-15,21 0-27 16,-3 8-8-16,-18-8 5 15,17 0 73-15</inkml:trace>
  <inkml:trace contextRef="#ctx0" brushRef="#br1" timeOffset="199852">12584 3075 389 0,'46'-12'166'15,"5"12"-11"-15,-10-9-82 0,3 9-85 16,1 0-90-16,3-10-42 16,1 10-16-16,-10-15-2 15,5 9-3 1</inkml:trace>
  <inkml:trace contextRef="#ctx0" brushRef="#br1" timeOffset="200044">13547 3089 294 0,'33'0'62'15,"10"0"-75"1,16 0-106-16,-7-24-12 15,18 13 38-15</inkml:trace>
  <inkml:trace contextRef="#ctx0" brushRef="#br1" timeOffset="200220">14450 3002 512 0,'-8'19'32'16,"8"-19"-46"0,0 0-162-16,28-25-5 15,-12-8 8-15</inkml:trace>
  <inkml:trace contextRef="#ctx0" brushRef="#br1" timeOffset="200655">17337 3105 528 0,'0'0'21'16,"42"18"-74"-16,-14-48-127 15,23 5-5-15,-7-24 54 16</inkml:trace>
  <inkml:trace contextRef="#ctx0" brushRef="#br1" timeOffset="200855">18055 3044 489 0,'39'36'155'0,"-1"-27"-108"16,11-23-175-16,15 4-48 15,-2-24 3-15,16 10 0 16</inkml:trace>
  <inkml:trace contextRef="#ctx0" brushRef="#br1" timeOffset="207482">22006 1374 105 0,'0'0'34'15,"0"0"9"-15,-18 20 0 16,18-20-7-16,0 21-3 15,0-21-3-15,0 23-3 16,0-1 2-16,0-1-3 16,0 5-7-16,0 3-4 15,-5-1 0-15,5 12-2 16,0 0 0-16,0 0 0 16,-6 2-2-16,6 3-3 15,0 5-1-15,0-2-1 0,0 1-1 16,0 2-1-16,0-2 0 15,0 4-2-15,0 2 2 16,0 2 6-16,0 1 3 16,6 3 7-16,-6-3-2 15,5 2 7-15,-5-4-4 16,10 4 4-16,-10-8-6 16,10 2-2-16,-5-3-4 15,-5-7-5-15,6 10-1 16,-6-5-3-16,0 4-2 15,0-2 2-15,-8 6-2 16,8-7 1-16,-10 6-2 16,10 2-4-16,-4-6 2 0,4-4 1 15,0-5 1-15,0-2-1 16,0-1 2-16,4-3-3 16,3-2 2-16,-2-1 3 15,-5-1-2-15,8 3-1 16,-8 5-2-16,0-2 1 15,0 4-2-15,0 2 1 16,0 3-1-16,0-2 0 16,-5-3-1-16,5-3 2 15,0-2-2-15,0-1 1 16,0-6 1-16,0 1 1 16,5-4-2-16,-5-3 2 15,0 0-1-15,7 2 1 0,-7 0-1 16,5 2-2-16,-5 1 0 15,0-1-8-15,6 10 1 16,-6 1-10-16,0 1-3 16,-6-2-3-16,6 1 4 15,0-2-1-15,-5-6 1 16,5 0 6-16,0-7 3 16,0-5 7-16,0-3 6 15,0-17 0-15,0 30 2 16,0-30 0-16,0 34 0 15,0-14-1-15,-7 7 1 16,7 2-2-16,0 4-2 0,-5 4 0 16,5 4-2-16,-8 0 0 15,8-1 1-15,-10-1 1 16,4-3 0-16,1-3 0 16,-2-1 1-16,2-6 3 15,5-1-2-15,-8 3 2 16,8-1-2-16,0 2 1 15,0 5-5-15,0 3 1 16,0-3-3-16,0 0-3 16,0-4-44-16,12-1-18 15,-12-29-25-15,0 0-19 16,0 0 7-16,22-33 38 16</inkml:trace>
  <inkml:trace contextRef="#ctx0" brushRef="#br1" timeOffset="208582">21898 1437 168 0,'0'0'76'16,"0"0"3"-16,0 0-3 0,0 0-11 15,0 0-5-15,0-20-8 16,0 20-12-16,0 0-9 15,0 0-6-15,0 0-8 16,22 0-4-16,-22 0 0 16,0 0 0-16,24 0-2 15,-24 0-1-15,23 10-2 16,-23-10-5-16,31 7-2 16,-11-7 0-16,1 0-1 15,0-9 4-15,2 9-1 16,2-8-1-16,1 8-1 15,5-6 2-15,2-4-2 0,-1 6 0 16,3 4 0-16,-2-6-2 16,1 6-1-16,-1 0 3 15,-2 0-2-15,-5 0 2 16,-5 0-1 0,0 6 1-16,1-6-1 0,2 0 1 15,-1 0 0-15,6-6-1 16,-2 0-1-16,2-1 2 15,-1-3-1-15,-2 0-1 16,0 7 0-16,-5 3 1 16,-4 0 0-16,-17 0-2 15,29 0 1-15,-29 0 0 16,31 13-1-16,-13-5 3 0,4-4-1 16,0-4 0-16,5 0 1 15,0 0 1 1,1-9 1-16,0-3-2 15,-3 2-24-15,-4-3-78 0,-3 9-29 16,-18 4-24-16,0 0-2 16,-30 16-5-16</inkml:trace>
  <inkml:trace contextRef="#ctx0" brushRef="#br1" timeOffset="209890">22862 1337 81 0,'0'0'62'16,"0"21"13"-16,0-21 2 16,13 33-4-16,-13-9 5 15,8 2-2-15,-8 14-3 16,0 8-8-16,0 6-22 16,0 7-16-16,-10 7-11 15,2 4-4-15,-2-1-12 16,4 5 1-16,-3-6 3 15,5 2 2-15,4-2-4 0,0 3 4 16,0-11-5-16,0 5 4 16,0-4-5-16,0 1 5 15,4-1-7 1,-4-2 3-16,7-3-1 0,-7-3 0 16,8-3 0-16,-1 0 1 15,-7-6-1-15,10 4 0 16,-10-1 0-16,8-5 0 15,-8 13 0-15,0-4-3 16,-12 4 4-16,6 3-2 16,-4-8 2-16,2 2-3 15,1-5 2-15,1-5-3 0,1-9 4 16,5-3 1-16,-7-5-3 16,7-2 1-16,0 4 1 15,0-5 0-15,0 4-1 16,0 0 0-16,0 0-1 15,8 1 0-15,-3-1 1 16,3 0 3-16,-1-3-4 16,1 1 1-16,0-4 0 15,1 5 1-15,-5-4-1 16,-4 6 2-16,0 5-4 16,0 1 1-16,0 5 1 15,-6 0 1-15,-2 0 1 16,-2 5 1-16,2-2-2 0,1 0 2 15,7-1 6-15,0 0-5 16,0 1 2-16,0-1-2 16,7-2 1-16,1-1-4 15,2-1 5-15,-2 0-5 16,-8-4 0-16,5-1 3 16,-5 7-1-16,-7 2 0 15,-3 6-1-15,-6 8 3 16,-3 9-3-16,1 9 3 15,-7-1-1-15,2 4-1 16,0-8-6-16,2-7 6 16,6-12-4-16,4-13-8 15,11-20-10-15,0-17-42 0,0-16-37 16,6-18-22-16,4-20-15 16,10-3-17-16,-10-20 3 15,9-3 30-15</inkml:trace>
  <inkml:trace contextRef="#ctx0" brushRef="#br1" timeOffset="210437">22432 1520 141 0,'0'0'103'0,"0"0"-2"0,0 0-7 15,0 0-4-15,-7 21-7 16,7-21-10-16,-8 22-8 16,8-2-20-16,0-20-36 15,-13 35-13-15,8-8-2 16,-5 12 3-16,-1 7-2 16,-7 12 3-16,-5 17-2 15,-5 13 3-15,-3 13-12 0,-7 5-44 16,1 3-37-16,2-4-13 15,3-21-23 1,15-10-10-16,1-34-14 16,16-19 70-16</inkml:trace>
  <inkml:trace contextRef="#ctx0" brushRef="#br1" timeOffset="210694">22677 1453 408 0,'-20'63'160'15,"-6"25"-39"-15,-3 20-61 16,-7 28-28-16,3 10-14 16,-3 12-20-16,3-3 6 15,2-9-5-15,2-8-7 0,4-15-58 16,-3-7-37-16,2-32-26 15,5-7-28-15,-10-28-1 16,10-3-3 0</inkml:trace>
  <inkml:trace contextRef="#ctx0" brushRef="#br1" timeOffset="210910">22626 2588 518 0,'-44'136'169'0,"2"19"-76"16,-3 3-174-16,0-6-36 15,12 2-14-15,-1-15-19 0,11 1-11 16,-10-30 21-16</inkml:trace>
  <inkml:trace contextRef="#ctx0" brushRef="#br1" timeOffset="211150">22592 3191 494 0,'-36'94'164'0,"-10"8"-5"16,0 14-149-16,9 12-14 0,9 4-8 15,2-3-41-15,11 0-26 16,4-10-24-16,-1-14-12 16,12-12-23-16,-10-33-15 15,10-12-3-15,0-48 142 16</inkml:trace>
  <inkml:trace contextRef="#ctx0" brushRef="#br1" timeOffset="211349">22674 4146 547 0,'-44'100'112'16,"-1"18"-69"-16,3 11-171 16,-4-4-22-16,17 7-12 15,-6-20 1-15</inkml:trace>
  <inkml:trace contextRef="#ctx0" brushRef="#br1" timeOffset="-187212.73">4478 8551 186 0,'0'0'99'16,"0"0"-2"-16,0 0-7 16,0 0-15-16,-4 18-5 15,4-18-12-15,0 0-11 16,0 0-20-16,0 0-14 16,0 0-5-16,0 0 1 15,0 0-1-15,0 0 0 16,0 0-4-16,0 0-3 15,0 0 0-15,0 0 1 16,0 0-2-16,0 0 1 0,0 0 0 16,0 0-2-16,0 0 1 15,0 0 0-15,0 0 0 16,0 0-1-16,0 0 2 16,0 0-1-16,0 0 2 15,0 0 0-15,0 0-1 16,0 0 1-16,0 0 1 15,0 0 0-15,0 0-1 16,4-18 0-16,-4 18-2 16,0 0 0-16,0 0 0 15,0 0-1-15,0 0-1 16,0 0-3-16,0 0-58 16,0 0-63-16,0 0-31 0,0 0-10 15,-29 0-1-15,29 0 36 16</inkml:trace>
  <inkml:trace contextRef="#ctx0" brushRef="#br1" timeOffset="-183281.73">4444 8917 141 0,'0'0'52'16,"0"0"-1"-16,0 0-6 16,0 0-2-16,0 0-10 15,0 0-8-15,0 0-8 16,0 0-5-16,0 0-5 15,0 0-2-15,0 0-2 16,0 0 9-16,0 0 7 16,0 0 2-16,0 0 3 15,21 0 1-15,-1 0 0 16,-4-6 4-16,6 6 2 16,-1-10-6-16,2 10-3 15,-4 0 2-15,3 0-4 16,-6 0 0-16,5 0-3 0,-4 0-3 15,2 10-2-15,-19-10-2 16,33 5-6 0,-33-5-5-16,31 6 1 15,-31-6-1-15,30 8 2 0,-30-8 0 16,31 0 0-16,-31 0-1 16,31 0 1-16,-10 0-1 15,-3 0 1-15,8-9-1 16,0 4 0-16,0 5-2 15,4-5 1-15,-2 5 2 16,-1 0-3-16,1 0 1 16,-2 0 0-16,1 0 0 15,-5 5 0-15,5-5 1 16,-3 9 0-16,1-1-1 16,3-8 0-1,-2 4 2-15,3-4-1 16,-1 0 1-16,3 0-1 15,2 0 0-15,-5 0 0 16,8 0 0-16,-2 0 1 16,-5 0-2-16,6 0 1 15,-6 0-1-15,4 9 2 16,1-1-1-16,-4-8 1 0,4 6-1 16,-5-6 0-1,6 0 0-15,-1 0-1 0,7 0-1 16,-5 0 1-1,3-6-1-15,0-2 0 0,4 1 0 16,-7 7 1-16,0-5 0 16,-3 5-1-16,-4 0 2 15,1 0-2-15,-4 5 2 16,1-5-1-16,-2 7 0 16,3-7 0-16,3 0 0 15,-5 0 0-15,4-8 1 16,2 3 0-16,1-3-1 0,0 0 0 15,1 2 0-15,4-1 0 16,-2 1 2 0,1 6-1-16,1-6 0 15,-1 6-1-15,-4 0 0 16,1 0 0-16,1 4 1 0,2-4 0 16,-2 5-1-16,4-5 0 15,4 0 0-15,1 0-2 16,3 0 1-16,4-9 2 15,0 9-4-15,1-6 2 16,2 6-2-16,0 0 2 16,-5 0-1-16,2 0 1 15,3 6 1-15,-2-6-1 0,8 6 2 16,-4-6-1 0,6 0 2-16,2-6-1 15,0 0-1-15,1-8 0 16,9 1 0-16,-7-4-2 0,2 0 2 15,-2-1-1-15,-4-1-1 16,-4 2 7-16,0 7-5 16,-5-1-1-16,-2 11 2 15,-9-4 0-15,3 4-1 16,-2 4 1-16,5 4 0 16,-3-8-5-16,4 9 5 15,4-9 2-15,-3 0-2 16,5 0 1-16,1-9-2 0,0 2 1 15,0 2-1 1,2-3 5-16,-1 0-6 16,-4 8 5-16,-2-9-4 15,2 9 4-15,0-7-3 0,-3 7 3 16,1 7-3-16,0-7-5 16,4 7 4-16,-1-7-4 15,9 10 5-15,-3-10-6 16,4 8 5-16,1-8-2 15,-1-12 2-15,0 6 5 16,2-3-4-16,1 2 5 16,-1-1-6-16,-4-4 6 15,3 3-4-15,1 2 2 16,3 7-3-16,2-6 0 16,2 6 1-16,1-3-2 15,3 3 2-15,1 0-1 16,3 0 0-16,-4 0 0 0,4 0 1 15,-2 0-1-15,-1 0 0 16,4-9 2-16,-1 2-1 16,3 0 0-16,2-4 1 15,1 2 0-15,0 1-1 16,4 1 0-16,-1 1 0 16,-4 6 0-16,0-8 2 15,-2 8-1-15,0 0 0 16,-2 0 0-16,-4 0 1 15,-1 8-1-15,2-8 0 16,-3 0-1-16,3 0-1 16,1-8 1-16,0 8 1 15,-2-7-1-15,4 2 0 0,1-4 1 16,1 1 0-16,0 5 0 16,-2-7 0-16,-3 3-1 15,-3 4 1-15,2-4 0 16,-6 7 0-16,-1-8-1 15,-1 8-2-15,-6 0 1 16,2-5-4-16,-3 5 5 16,3 0-1-16,-3-8-1 15,0 8 1-15,-2 0-1 16,6-8 3-16,-1 8 0 16,-1 0 4-16,4 0-4 15,-3 0-1-15,4 0 1 16,-1 0-1-16,2 0 2 0,0 0-3 15,0 8 1-15,3-8-2 16,-1 8 2 0,-2-8-1-16,3 5-1 15,-2-5 1-15,-1 6 0 0,5-6 1 16,3 0 0-16,-3 8 1 16,2-8-1-16,4 0 0 15,1 0 2-15,1 3-1 16,3-3-1-16,-3 6-2 15,2-6 2-15,3 0-1 16,-2 0 0-16,5 0 1 16,0 0 0-16,-1 0-1 0,1 0 1 15,2 0 2 1,0-6-2-16,0 6-2 16,1 0 2-16,-4-3-1 15,1 3-1-15,-1-8 1 0,-2 8-1 16,-2-6 2-16,4 6 0 15,-7 0 3-15,0 0-2 16,-2 0 0-16,-3 0 1 16,-3 0-1-16,3 0 0 15,-5 6-3-15,-1-6 1 16,1 0 0-16,-1 8 0 16,-1-8 0-16,3 0 0 15,1 0 0-15,1 0 1 0,2-8 1 16,0 8-2-1,5-9 1-15,0 7-1 16,9-6 1-16,-3 1-2 16,1 2 3-16,1-1-2 0,2 6 0 15,-5-10 0-15,1 10 1 16,-1 0-1-16,-1 0 0 16,-3 0 2-16,-1 0-1 15,4 0-1-15,2 0 1 16,1 0 0-16,0 0 0 15,-2 0 0-15,-1 0 1 16,-3 0-2-16,0 0 0 16,-2 0 1-16,-8 0-1 15,1 0 1-15,-1 0-1 16,0 0 1-16,3 7-1 16,-2-7 0-16,0 0 1 15,0 8-1-15,-2-8-1 0,2 0 2 16,-7 0-1-16,0 2 0 15,-6-2 1-15,-2 0 0 16,-3 0-2-16,0 0 1 16,-5 0 0-16,0 0 0 15,-2 0 0-15,1 7 0 16,-3-7-2-16,6 0 2 16,-9 9 1-16,-1-9-1 15,7 0 1-15,-1 4-1 16,2-4 1-16,-2 0-1 15,2 0 0-15,0 0 0 16,0 0-1-16,0 0 2 16,-3-4 1-16,-2 4-2 0,-2-7 0 15,1 7 1-15,-6 0-2 16,1 0 2-16,-1 0-2 16,-2 0 1-16,0 7-2 15,1-7 2-15,-1 5-1 16,-3-5 1-16,6 0-1 15,-1 0 2-15,1 0 0 16,-1 0 0-16,4 0-1 16,1 0-1-16,-1-5 0 15,-2 5 2-15,2-7-2 16,-2 7 0-16,-1 0 0 16,1 0 1-16,-3 0-2 15,1 0 1-15,-2 0 1 0,1 0-2 16,3 0 2-16,3-6-1 15,-3 6 0-15,4-5-1 16,2 5 1 0,3 0 2-16,2 0-1 0,6 0 1 15,-1 0-2-15,1 0 0 16,6 0 1-16,-3 5 0 16,-2-5 0-16,2 12 0 15,0-12-1-15,-2 5 0 16,0-5 2-16,0 0-2 15,2 0 1-15,1-5 0 16,-3 5-2-16,0-12 0 0,-3 7 2 16,-5 0-1-16,-3 5 1 15,-7-10 1-15,-5 10-3 16,-4 0 2 0,-1 0 0-16,-3-5 0 15,-1 5 0-15,-1 0-1 0,-1 0 1 16,0 0 0-16,-2 0 1 15,2 0 0-15,-4 0-1 16,1 0 2-16,-1-8 0 16,1 1 0-16,1 1 0 15,0-2 0-15,-1 0 1 16,-1 0-1-16,-3-1 0 16,-3 4-2-16,-18 5-1 0,30-7 1 15,-30 7 0-15,26 0-2 16,-26 0 0-1,21 16-14-15,-21-16-73 16,27 26-39-16,-27-26-21 0,24 8-17 16,-24-8 0-16,20-20 50 15</inkml:trace>
  <inkml:trace contextRef="#ctx0" brushRef="#br1" timeOffset="-181013.73">27580 8038 246 0,'0'0'95'0,"0"0"-16"16,0 0 1-16,7 20-20 15,-7-20-15-15,0 40 2 16,0-7 0-16,0 12-1 16,0 5-7-16,0 10-15 15,0-1-23-15,0 2 0 16,-5-6-1-16,5-3 0 16,-10-12-2-16,10-7 2 15,0-15 1-15,0-18-1 0,0 0 0 16,0-22-1-16,12-20 0 15,-4-17-1-15,2-19 4 16,-4-12-4-16,5-13 1 16,-1-1-1-16,5 7 1 15,0 6 0-15,-4 15 0 16,7 17 1-16,-3 17 0 16,6 18 0-16,-1 10 0 15,3 14 1-15,3 0-1 16,0 17 0-16,3-7 1 15,3 8-2-15,0-2 1 16,-4 8 0-16,0-1-1 16,-9 7 1-16,-7 0-1 0,-12 5-29 15,-13 9-31-15,-17 0-18 16,-4 9-7-16,-17-7-2 16,-4 0 0-16,-7-8 1 15,3-2 2-15,8-14 31 16,4-6 32-16,14-16 19 15,12 0 9-15,21 0-1 16,0-25 3-16,23 12 6 16,8-5 13-16,3 6 11 15,8 5 18-15,4 7 26 16,-2 10-1-16,2 9 3 16,-3 10-4-16,-6 2-4 15,-2 8-15-15,-4 5-11 0,-8 1-22 16,1-2-24-16,-6-6-4 15,-5-3 2-15,-5-5 0 16,-8-4-1-16,0-5-2 16,0-20 1-16,-22 23 1 15,-1-15-1-15,-12-8 0 16,-2-8-1-16,-11 2 1 16,-2-6-2-16,-9-4 1 15,0 1-1-15,2 2 2 16,4-5 1-16,9 13 1 15,8-3-1-15,7 8-7 16,9 8-39-16,20-8-52 0,0 15-22 16,0-15-25-16,44 9-12 15,-8-20-4-15,17 4 69 16</inkml:trace>
  <inkml:trace contextRef="#ctx0" brushRef="#br1" timeOffset="-180766.73">28495 8236 218 0,'17'21'161'0,"-17"-21"-16"16,0 40-80-16,0-7-9 15,-8 2-2-15,8 8-4 16,-13-2-14-16,2 4-11 15,-1-9-23-15,-1-3-2 0,2-6-71 16,3-8-52-16,8-19-22 16,0 0-8-1,-7-28-2-15,28-2-6 16</inkml:trace>
  <inkml:trace contextRef="#ctx0" brushRef="#br1" timeOffset="-180391.73">28931 8378 414 0,'-26'28'166'0,"-2"10"-5"16,-8-1-80-16,2-10-80 16,3-1-1-16,8-5 0 15,2-7-1-15,21-14 1 16,0 0 0-16,0 0 0 15,37-29 0-15,1-7-1 0,8-4 1 16,3-4 0-16,1 0 0 16,1-2 1-16,-8 11-2 15,-4 8 1-15,-15 16-1 16,-4 19 2-16,-12 10 0 16,-8 14-1-16,-8 13 0 15,-2 1-1-15,0 9 2 16,10-9-2-16,0-2 3 15,0-9-3-15,22-9 2 16,6-13-2-16,4-13-46 16,12-16-60-16,10-10-24 15,-3-25-18-15,6-7-9 16,-6-23 0-16</inkml:trace>
  <inkml:trace contextRef="#ctx0" brushRef="#br1" timeOffset="-180204.73">28656 7664 445 0,'-42'12'96'0,"42"-12"-55"15,-10 24-141-15,10-24-57 16,52 5 5-16,-14-11-3 15</inkml:trace>
  <inkml:trace contextRef="#ctx0" brushRef="#br1" timeOffset="-179753.73">29939 7743 349 0,'0'0'154'0,"0"0"2"16,0 0-63-16,26-17-96 16,-26 17 4-16,29 0 16 15,-29 0-1-15,18 0 0 16,-18 0-1-16,0 32-2 0,0-11-9 16,0 4-3-16,-10 12 3 15,4 5-3-15,1 5 0 16,5 11-2-16,-8 2 1 15,8 6-2 1,0-2 2-16,0 9-3 0,0-9-13 16,0-1-67-16,6-5-37 15,-6-13-30-15,5-3-17 16,-5-42 2-16,8 28 34 16</inkml:trace>
  <inkml:trace contextRef="#ctx0" brushRef="#br1" timeOffset="-179481.73">30253 7542 371 0,'0'0'164'16,"0"0"1"-16,-12 24-76 15,12 11-56-15,0 7-31 16,0 14-2-16,0 5 2 15,0 9-4-15,0 4 3 16,8 10-1-16,-8-3-1 16,0 2 2-16,0-1-2 15,-8-12-4-15,8 4-70 16,-5-13-40-16,-3-16-24 0,8-4-24 16,0-41-2-1,0 28 3-15</inkml:trace>
  <inkml:trace contextRef="#ctx0" brushRef="#br1" timeOffset="-179158.73">29630 8015 141 0,'-22'0'123'0,"-1"0"-29"16,23 0-2-16,-26 16-2 16,26-16-14-16,0 17-10 15,0-17-12-15,48 12-10 16,-1-12-17-16,25 0-16 0,13 0-8 16,13-12-3-16,10 1-1 15,8-1-1-15,-1-3 0 16,-14 2-1-1,-12 4-11-15,-21-2-54 0,-19 5-46 16,-13 6-23-16,-36 0-16 16,0 0-8-16,-29 19-3 15</inkml:trace>
  <inkml:trace contextRef="#ctx0" brushRef="#br1" timeOffset="-178915.73">29569 8297 421 0,'0'0'165'0,"18"0"-1"16,5 0-94-16,11 0-79 16,15 0 5-16,9 0 8 15,10 0 0-15,12 0-2 16,5 0-2-16,2-4-22 15,3-6-86-15,-5 5-26 16,-15-16-19-16,4 5-9 16,-15-12-3-16</inkml:trace>
  <inkml:trace contextRef="#ctx0" brushRef="#br0" timeOffset="-174632.73">27243 5465 313 0,'-5'-21'119'16,"-1"-6"-10"-16,6 2-8 15,11 4-19-15,1-8-22 16,7 8-17-16,4 0-17 16,5 5-21-16,3 3-3 15,-1 7 1-15,4 6-2 0,-5 10 1 16,2 11-2-16,-3 13-1 16,-6 7-1-16,-3 9-2 15,-4 4 0-15,-7 5-1 16,-8-5-1-16,0 1 1 15,-6-3 3-15,-9-5-1 16,-6-6-7-16,-9-1-55 16,-4-2-18-16,-9-4-23 15,-6-6-10-15,2-2-11 16,-2-19-14-16,13 0-8 16</inkml:trace>
  <inkml:trace contextRef="#ctx0" brushRef="#br0" timeOffset="-174257.73">28122 5018 159 0,'-40'14'113'0,"1"16"-21"16,-8 0-58-16,-2 7 3 16,0 8 31-16,-1 3-13 15,6 5-1-15,3 2-2 0,9 7-1 16,10-1 2-16,13 2-1 16,9-3-15-1,19 3-35-15,9-7 0 16,19-7-2-16,9-4 2 0,13-11 0 15,8-13-2-15,0-9 0 16,6-12-2-16,-5-9-1 16,4-8-64-16,-8-8-53 15,-12-16-34-15,5 4-4 16,-15-9-4-16,4-1-1 16</inkml:trace>
  <inkml:trace contextRef="#ctx0" brushRef="#br0" timeOffset="-173594.73">28715 5454 450 0,'0'0'159'0,"0"0"-37"15,0 0-55-15,0 0-21 16,30 8-42-16,-1 2-4 15,7-10 1-15,10 7 1 16,11-7 0-16,9 0-1 16,1 0 1-16,3-4-1 15,-1-8 0-15,-6 3-3 16,0-1-59-16,-9 3-43 16,-14-3-18-16,-2 10-28 15,-18 0-18-15,1 10 4 0,-21-10 77 16</inkml:trace>
  <inkml:trace contextRef="#ctx0" brushRef="#br0" timeOffset="-173178.73">29087 5132 196 0,'-35'0'138'0,"16"0"-8"0,-1 9-40 15,20-9-14-15,-20 14-15 16,20-14-16-16,18 25-9 16,5-13-4-16,13 4-2 15,17 1-6-15,9 1-10 16,15-2-13-16,6 2 0 15,2 0-1-15,7 0 1 16,-7 5 1-16,-7 1 1 16,-14 11-2-16,-15 7-2 15,-21 5 1-15,-18 6-2 16,-15 7 1-16,-17-1 0 16,-17 6-1-16,-5-9-1 15,-8-3 2-15,1-13 1 0,7-3-105 16,10-12-40-16,1-25-15 15,33 0-4 1,-18-34-5-16,39 3 42 0</inkml:trace>
  <inkml:trace contextRef="#ctx0" brushRef="#br1" timeOffset="-157385.75">7584 8665 45 0,'0'0'41'16,"0"0"5"-16,0-19 1 0,0 19-5 15,0 0-2-15,0 0-2 16,0 0 5 0,0 0 9-16,0 0 7 0,0 0-7 15,0 0-6-15,0 0-1 16,0 0-1-16,0 0-2 16,-13 19-5-16,13-19-14 15,0 0-9-15,0 0-4 16,0 0-4-16,0 0-2 15,0 0-3-15,0 0 0 16,0 0 0-16,0 0-1 16,0 0 1-16,0 23-1 0,0-23-3 15,0 33 3-15,0-5-3 16,0-1 3 0,-6 8-2-16,6 3 3 15,-4-7-5-15,4 2 4 0,-8-1 0 16,8-5-1-16,-5-7 3 15,5-20-2-15,0 22-4 16,0-22-27-16,0 0-38 16,18-25-42-16,-9 8-15 15,-9-9-22-15,19 10-14 16,-19-13 43-16</inkml:trace>
  <inkml:trace contextRef="#ctx0" brushRef="#br1" timeOffset="-156425.75">7615 7834 216 0,'0'0'106'0,"0"0"4"15,0 0-12-15,0 0-14 16,0 0-17-16,0 0-15 15,0 0-16-15,0 0-17 16,0 0-11-16,0 0-9 16,0 0-1-16,0 0 1 15,0 0 1-15,0 0 1 16,0 0 1-16,0 0-1 16,0 0-1-16,0 0-1 15,0 0 1-15,0 0-1 0,0 0 0 16,0 0-1-16,0 0 0 15,0 0 1-15,0 0 3 16,0 0 0 0,0 0-1-16,0 0 1 0,0 0 0 15,0 0-2-15,0 0 1 16,0 0 0-16,0 0-2 16,0 0 0-16,0 0-1 15,0 0 0-15,0 0 0 16,-9 28 1-16,9-7 0 15,0 6 1-15,-10 9-1 16,5 6 0-16,-2-1 2 16,7 6 0-16,-11-6 0 0,11-3-1 15,-12-7 1-15,12-10-2 16,0-21 2 0,-6 23-1-16,6-23 0 15,0 0 0-15,0-25-6 0,8 6-38 16,-8-7-40-16,0 0-27 15,8 2-15-15,-8 2-22 16,0 22-8-16,5-21 40 16</inkml:trace>
  <inkml:trace contextRef="#ctx0" brushRef="#br1" timeOffset="-154755.75">8317 8590 103 0,'0'0'56'16,"0"0"-2"-16,0 0-9 16,0 0-8-16,0 0 12 0,0 0 6 0,0 0 10 15,0 0-10-15,10 19 0 16,-10-19-5-1,0 0 1-15,0 16-7 0,0-16-16 16,0 24-16-16,0-24-9 16,0 37-3-16,0-16-2 15,0 0 2-15,-7 4-4 16,7 1 4-16,-8-1-3 16,5-4 2-16,-5 5-2 15,3-5 3-15,5 0 0 16,-8 5 0-16,8 1 1 0,-7 2-2 15,7 0 2-15,0 4-2 16,0-10-8-16,7 1-69 16,-7-24-45-1,18 0-34-15,0-14-9 0,-7-26-5 16,14-3 126-16</inkml:trace>
  <inkml:trace contextRef="#ctx0" brushRef="#br1" timeOffset="-153560.75">8348 7869 86 0,'0'0'39'0,"-18"0"-8"15,18 0-7-15,0 0-5 16,-19 0-3-16,19 0-6 15,0 0-4-15,0 0-1 16,-22-16 2-16,22 16 2 16,0 0 2-16,0 0 0 15,0 0 0-15,0 0 2 0,0 0 1 16,-10-22 3-16,10 22 0 16,0 0 1-16,0 0 3 15,22-22 5 1,-22 22 0-16,0 0-1 0,23-10-1 15,-23 10-1-15,0 0-1 16,24 0-2-16,-24 0-5 16,16 0-1-16,-16 0 7 15,22 5 5-15,-22-5-1 16,21 16 0-16,-21-16-2 16,20 23 0-16,-20-23-1 15,13 35-4-15,-5-16-10 16,-8 2-7-16,0-3 0 0,0 4 0 15,-10-3 0 1,-1 5-2-16,-4 0 3 16,-3-1-2-16,-3 2 1 15,-7 4-1-15,5-2 0 0,-2-4 0 16,6-1 1-16,1-6-2 16,18-16-1-16,-15 17 1 15,15-17-1-15,0 0 1 16,5-18 0-16,-5 18-1 15,25-29-1-15,-25 29 3 16,26-21 0-16,-8 13 0 16,-2 8 1-16,4 0-1 15,3 0 2-15,4 15-1 16,1-5 0-16,2 6-1 16,1 1 1-16,0-4-1 15,0 5-1-15,-3-3-2 16,-4-6-33-16,-1 0-73 0,0-6-27 15,-23-3-25-15,41-21-10 16,-30-4 17-16</inkml:trace>
  <inkml:trace contextRef="#ctx0" brushRef="#br1" timeOffset="-151894.75">9303 8577 127 0,'0'0'65'16,"0"0"3"-16,0 0-3 15,0 0-2-15,0 0-12 16,0 0-6-16,0 0-11 15,-6 25-11-15,6-25-6 16,0 0-2-16,0 0 1 0,0 0 7 16,0 0 6-16,16 21-4 15,-16-21-2-15,0 16-2 16,0-16-2 0,-10 35-6-16,5-5 0 0,-1 1-7 15,6 8-4-15,-10 4-3 16,10-1 1-16,0 0-2 15,0-5 0-15,0 0-1 16,8-16-13-16,-8-21-91 16,0 0-43-16,33-21-17 15,-30-26-1-15,10-2 21 16</inkml:trace>
  <inkml:trace contextRef="#ctx0" brushRef="#br1" timeOffset="-150706.75">9235 7825 200 0,'0'0'68'0,"0"0"0"16,0 0-2-16,0 0 0 15,0 0-7-15,0 0-6 16,0 0-4-16,21-19-7 16,-21 19-7-16,24-6-8 0,-24 6-8 15,25 0-11-15,-7 0-8 16,-18 0-1-16,28 0 0 15,-28 0 0 1,21 4 2-16,-21-4-2 0,0 0 1 16,21 21 1-16,-21-21-1 15,0 23 0-15,0-23 1 16,0 26-1-16,0-26-1 16,-16 30 2-16,16-30-1 15,-21 23-1-15,21-23 2 16,-22 19-1-16,22-19-1 15,-16 10 1-15,16-10-1 0,0 0 0 16,0 0 0-16,0 0 1 16,-16 11-1-1,16-11 0-15,0 0 1 16,0 0-2-16,0 0 1 16,0 0 0-16,0 0 0 0,0 0 0 15,0 0 1-15,16 10 0 16,-16-10 1-16,0 0-1 15,26 21 1-15,-26-21-1 16,21 20 2-16,-21-20-2 16,18 28 0-16,-18-28 0 15,15 23 0-15,-15-23 1 16,0 25-1-16,0-25 1 0,0 31-1 16,0-31-1-16,-24 27 2 15,24-27-1-15,-35 25 1 16,9-12 0-1,0-5 2-15,-2 4-2 0,-1-8 1 16,2-4-1-16,0 0 2 16,4 6-2-16,0-6-2 15,5 0 1-15,18 0-1 16,-26 12 2-16,26-12-9 16,0 0-79-16,-18 23-38 15,18-23-27-15,0 17-15 16,0-17-3-16,28-10 114 15</inkml:trace>
  <inkml:trace contextRef="#ctx0" brushRef="#br1" timeOffset="-149362.75">10162 8540 159 0,'20'13'77'0,"-20"-13"10"0,0 0 4 16,0 0-12-16,11 28-5 16,-11-28-11-16,0 26-7 15,-8 0-14-15,8 10-20 16,-8 4-14-16,8 6-11 15,-5 3 2-15,5 0-1 16,0-1 1-16,0-3-1 16,5-11 0-16,3-16-64 0,-8-18-64 15,31-9-30-15,-20-31-11 16,7-2 0-16,-18-27 122 16</inkml:trace>
  <inkml:trace contextRef="#ctx0" brushRef="#br1" timeOffset="-148461.75">10054 7820 119 0,'0'0'85'0,"0"0"-5"16,0 0-7-16,0 0-7 15,0 0-2-15,0 14-5 16,0-14-6-16,0 0-24 16,0 0 1-16,0 0-4 15,0 0-4-15,0 0-5 0,0 18-3 16,0-18-2-1,-13 26-3-15,6-4-2 0,1 5-8 16,-2 2 2 0,8 5-1-16,-9 1 1 0,9-10-2 15,0 1 1-15,0-9 0 16,0-17 0-16,22 6 0 16,-22-6-2-16,29-18 1 15,-9 5 0-15,1-7 1 16,0-1 0-16,1 4 0 15,-1 4-1-15,0 1 1 16,-5 4 0-16,6 8-1 16,-3 0 1-16,6 0 0 0,-1 0-1 15,6 0 1-15,-4 0 1 16,3 0-4 0,-2-6-47-16,-3 2-57 15,1-1-20-15,-25 5-23 0,23-19-17 16,-23 1 12-16</inkml:trace>
  <inkml:trace contextRef="#ctx0" brushRef="#br1" timeOffset="-147881.75">10257 7679 136 0,'0'0'71'16,"0"0"11"-16,0 0 9 16,0 0-8-16,0 0-9 15,0 0-9-15,0 0-8 0,0 0-10 16,0 0-12-16,0 0-16 15,0 0-17-15,0 0-2 16,0 0-1-16,0 0 2 16,0 0-2-16,0 0 2 15,0 0 0-15,0 0 0 16,0 0-1-16,-5 29 1 16,5-11 0-16,-10 16-1 15,5 1 0-15,-1 12 1 16,1 5-1-16,-2 4 0 15,2 3 0-15,5-8 2 16,-5-5-3-16,5-9 1 16,0-6-63-16,0-31-52 0,0 0-19 15,0 0-24-15,0 0-10 16,7-34 38-16</inkml:trace>
  <inkml:trace contextRef="#ctx0" brushRef="#br1" timeOffset="-146733.75">11658 8114 353 0,'18'20'177'0,"-18"-20"-2"15,0 0-88-15,30 0-114 16,-7 0-88-16,5 0-27 16,-1-9-20-16,14 1-10 0,-10-11-2 15</inkml:trace>
  <inkml:trace contextRef="#ctx0" brushRef="#br1" timeOffset="-146175.75">14301 8011 496 0,'0'0'133'0,"35"24"-99"15,-14-9-202-15,0-15-13 0,12 0-4 16,-2-21 56-16</inkml:trace>
  <inkml:trace contextRef="#ctx0" brushRef="#br1" timeOffset="-145971.75">16141 8037 517 0,'7'32'57'16,"4"-11"-46"-16,9-5-190 15,6-25-11-15,20 2-3 16</inkml:trace>
  <inkml:trace contextRef="#ctx0" brushRef="#br1" timeOffset="-145799.75">17059 7869 465 0,'6'37'192'16,"-6"-37"-9"-16,0 21-203 15,22-5-155-15,9-16-10 16,21-9-3-16,0-15-6 16</inkml:trace>
  <inkml:trace contextRef="#ctx0" brushRef="#br1" timeOffset="-145591.75">18631 7904 506 0,'19'32'55'0,"1"-15"-47"15,3-24-149-15,16-5-47 16,0-12-4-16</inkml:trace>
  <inkml:trace contextRef="#ctx0" brushRef="#br1" timeOffset="-145403.75">19282 7885 569 0,'-7'25'143'16,"7"-25"-87"-16,0 0-221 16,34 17-16-16,1-29-3 15,14 6-1-15</inkml:trace>
  <inkml:trace contextRef="#ctx0" brushRef="#br1" timeOffset="-146551.75">12682 8050 280 0,'38'0'107'0,"9"0"-57"15,1 0-124-15,-4-9-51 0,10 9-13 16,-8-16 38-16</inkml:trace>
  <inkml:trace contextRef="#ctx0" brushRef="#br1" timeOffset="-146426.75">13193 7992 79 0,'0'0'59'0,"27"17"-47"15,-9-17-42-15,10 0-23 16,2-5-8-16,7 5 55 16</inkml:trace>
  <inkml:trace contextRef="#ctx0" brushRef="#br1" timeOffset="-136721.75">22554 8272 178 0,'0'0'95'15,"0"0"17"-15,0 0-5 16,-6 20-12-16,6-20-8 16,0 0-14-16,0 0-19 15,0 0-14-15,0 0-8 16,0 22-26-16,0-1-2 16,0 2-2-16,0 9 0 15,0 7-2-15,0 10 3 16,-8 1-1-16,8 4-3 0,-10-6 2 15,10-9-3-15,-8-4 4 16,8-11-3-16,0-24 7 16,0 23-6-16,0-23 5 15,0 0-10-15,13-17-67 16,-13 17-35-16,9-20-23 16,-9 20-14-16,0 0-28 15,18 0 3-15,-18 0 66 16</inkml:trace>
  <inkml:trace contextRef="#ctx0" brushRef="#br1" timeOffset="-135690.75">22422 7427 112 0,'0'0'60'16,"0"0"12"-16,10-22 16 15,-10 22 13-15,0-19-4 16,0 19-6-16,0-17-9 15,0 17-6-15,0 0-11 16,-7-20-20-16,7 20-22 16,0 0-16-16,0 0-12 15,0 0-1-15,0 0 1 16,-8 20 0-16,8-20 0 16,-7 25 1-16,7-8 2 15,-8 4 0-15,2 1 1 0,1 7 2 16,5 1-1-16,-10 2-2 15,3 1 2-15,7 6-2 16,-9-6 2-16,4 1-2 16,5 2 1-16,-9-6-1 15,9 1 1-15,-4-3 0 16,4-6 2-16,0 0 1 16,0-4-59-16,0-18-61 15,0 0-31-15,0 0-14 16,9-29-5-16,3 0 0 15</inkml:trace>
  <inkml:trace contextRef="#ctx0" brushRef="#br1" timeOffset="-134987.75">22814 7349 133 0,'0'0'67'0,"0"0"2"16,0 0-1-16,0 0 4 15,-19 20 5-15,19-20 2 16,0 0-14-16,0 0-9 16,-22 21-6-16,22-21-9 15,-16 23-5-15,10-4-5 16,-9 2-17-16,3 1-10 15,-1 2-4-15,2 4 2 16,-1-1-4-16,3-1 0 16,0 5 1-16,9-1 0 15,0-7 5-15,0 7-5 0,9-7 3 16,2 1-3 0,4-5 4-16,3 0 0 15,1-6 0-15,3-1 1 0,-3-5-3 16,3 2 5-16,-1-9 0 15,-3 0 1-15,-18 0 1 16,31-20-2-16,-20 1 1 16,1-4-2-16,-6-6 1 15,1-1-1-15,-7 0-2 16,0 3 3-16,0 2-5 16,0 4 0-16,0 21-5 0,-8-20 2 15,8 20-4-15,-27 16-3 16,11-2 3-1,-5 4-5-15,-2 1 4 16,-3 2 0-16,1-1 6 16,4-2-1-16,3-8 2 0,18-10-44 15,0 0-68-15,0 0-29 16,0 0-29-16,21-30 4 16,-4 5-5-16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B769-CA9B-4DB4-97D4-7FC67B1E5392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6E6A-780E-46C8-97BA-9F3C208C7F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68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30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Extends beyond classical limits +/- x0</a:t>
            </a:r>
          </a:p>
          <a:p>
            <a:r>
              <a:rPr lang="en-CA" dirty="0"/>
              <a:t>Probability of finding it at certain positions is zero</a:t>
            </a:r>
          </a:p>
          <a:p>
            <a:endParaRPr lang="en-CA" dirty="0"/>
          </a:p>
          <a:p>
            <a:r>
              <a:rPr lang="en-CA" dirty="0"/>
              <a:t>Quantized energy levels similar</a:t>
            </a:r>
          </a:p>
          <a:p>
            <a:r>
              <a:rPr lang="en-CA" dirty="0"/>
              <a:t>Number of nodes = n</a:t>
            </a:r>
          </a:p>
          <a:p>
            <a:r>
              <a:rPr lang="en-CA" dirty="0"/>
              <a:t>Separation of energy levels different</a:t>
            </a:r>
          </a:p>
          <a:p>
            <a:r>
              <a:rPr lang="en-CA" dirty="0"/>
              <a:t>Separation of nodes not exactly periodic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4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The expectation value of the momentum is NOT ZERO, and IT DEPENDS ON TIME.  This is because our initial state is not proportional to a SINGLE eigen function of the time-independent SE, it MUST be expanded in more than a single eigen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7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handwritten calc</a:t>
            </a:r>
          </a:p>
          <a:p>
            <a:endParaRPr lang="en-CA" dirty="0"/>
          </a:p>
          <a:p>
            <a:r>
              <a:rPr lang="en-CA" dirty="0"/>
              <a:t>X0 and -xo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65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45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Dwell time = dx * dt/dx =dx/(v(x)), need to get v(x), not v(t)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34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plot from Harmonic_oscillator.py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Non-zero everywhere, spends more time near extremities (make sense?)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66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 by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40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only assume the negative exponential form?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31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See text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D6E6A-780E-46C8-97BA-9F3C208C7F0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34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22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0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7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060408-1678-4E0A-9571-142E66E6CF7E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04B94B-01DA-4D3A-AB6F-1EC68BA9698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73" y="758952"/>
            <a:ext cx="10898909" cy="3566160"/>
          </a:xfrm>
        </p:spPr>
        <p:txBody>
          <a:bodyPr>
            <a:normAutofit/>
          </a:bodyPr>
          <a:lstStyle/>
          <a:p>
            <a:r>
              <a:rPr lang="en-CA" sz="7200" dirty="0"/>
              <a:t>PHYS 304: Lecture 7</a:t>
            </a:r>
            <a:br>
              <a:rPr lang="en-CA" sz="7200" dirty="0"/>
            </a:br>
            <a:r>
              <a:rPr lang="en-CA" sz="4800" dirty="0"/>
              <a:t>(Intro to) </a:t>
            </a:r>
            <a:r>
              <a:rPr lang="en-CA" sz="7200" dirty="0"/>
              <a:t>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Sept-Dec 2021 Edition</a:t>
            </a:r>
          </a:p>
          <a:p>
            <a:r>
              <a:rPr lang="en-CA" dirty="0"/>
              <a:t>Jeff Young</a:t>
            </a:r>
          </a:p>
          <a:p>
            <a:r>
              <a:rPr lang="en-CA" dirty="0" err="1"/>
              <a:t>brimacombe</a:t>
            </a:r>
            <a:r>
              <a:rPr lang="en-CA" dirty="0"/>
              <a:t> Rm 278, young@phas.ubc.ca</a:t>
            </a:r>
          </a:p>
        </p:txBody>
      </p:sp>
    </p:spTree>
    <p:extLst>
      <p:ext uri="{BB962C8B-B14F-4D97-AF65-F5344CB8AC3E}">
        <p14:creationId xmlns:p14="http://schemas.microsoft.com/office/powerpoint/2010/main" val="3744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Analytic, Brute Force Solution:</a:t>
            </a:r>
            <a:br>
              <a:rPr lang="en-CA" dirty="0"/>
            </a:br>
            <a:r>
              <a:rPr lang="en-CA" sz="3600" dirty="0"/>
              <a:t>(See my posted notes and text for the more elegant solution)</a:t>
            </a:r>
            <a:endParaRPr lang="en-CA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4CA2A0-E2A6-4766-B9CA-23A655BC8D0E}"/>
                  </a:ext>
                </a:extLst>
              </p:cNvPr>
              <p:cNvSpPr/>
              <p:nvPr/>
            </p:nvSpPr>
            <p:spPr>
              <a:xfrm>
                <a:off x="1097280" y="1875146"/>
                <a:ext cx="9950824" cy="2480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Two key implications: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 the recursion relation, for the power series to terminate means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with n=0,1,2…, which directly gives the allowed eigen energies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ℏ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corresponding eigen functions then come in two flavours, odd and even with respect to x, given, to within a normalization factor, by choosing an n (either odd or even), then using the recursion relations with the corresponding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starting with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odd solutions,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even solutions.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4CA2A0-E2A6-4766-B9CA-23A655BC8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75146"/>
                <a:ext cx="9950824" cy="2480359"/>
              </a:xfrm>
              <a:prstGeom prst="rect">
                <a:avLst/>
              </a:prstGeom>
              <a:blipFill>
                <a:blip r:embed="rId3"/>
                <a:stretch>
                  <a:fillRect l="-490" t="-1232" r="-61" b="-32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1137E6D-C07C-4299-AFD3-2F930852B690}"/>
              </a:ext>
            </a:extLst>
          </p:cNvPr>
          <p:cNvSpPr/>
          <p:nvPr/>
        </p:nvSpPr>
        <p:spPr>
          <a:xfrm>
            <a:off x="1097280" y="2232456"/>
            <a:ext cx="9213368" cy="88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34FEE-941B-4A39-B1A0-902E3D628730}"/>
              </a:ext>
            </a:extLst>
          </p:cNvPr>
          <p:cNvSpPr/>
          <p:nvPr/>
        </p:nvSpPr>
        <p:spPr>
          <a:xfrm>
            <a:off x="1097279" y="3173291"/>
            <a:ext cx="10327465" cy="118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6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6A9-0C3E-4DA9-8C26-F9D9A95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Quantitatively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E981D-EC55-4B16-9C52-72DC72B6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70" y="1887681"/>
            <a:ext cx="5247690" cy="3925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E2441-66F6-4706-80BA-8FDDCAC9D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23" y="1986454"/>
            <a:ext cx="3877484" cy="40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24032" cy="1450757"/>
          </a:xfrm>
        </p:spPr>
        <p:txBody>
          <a:bodyPr>
            <a:normAutofit/>
          </a:bodyPr>
          <a:lstStyle/>
          <a:p>
            <a:r>
              <a:rPr lang="en-CA" dirty="0"/>
              <a:t>Reflection:</a:t>
            </a:r>
            <a:br>
              <a:rPr lang="en-CA" dirty="0"/>
            </a:br>
            <a:r>
              <a:rPr lang="en-CA" sz="3600" dirty="0"/>
              <a:t>Lecture 7, Activity 4: (TPS ~ 3 mins)</a:t>
            </a:r>
            <a:endParaRPr lang="en-CA" b="1" i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0D8093-D183-43A2-AA23-3A25126568DE}"/>
              </a:ext>
            </a:extLst>
          </p:cNvPr>
          <p:cNvSpPr/>
          <p:nvPr/>
        </p:nvSpPr>
        <p:spPr>
          <a:xfrm>
            <a:off x="1097279" y="2650997"/>
            <a:ext cx="10198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features of this wavefunction imply “non-classical” </a:t>
            </a:r>
            <a:r>
              <a:rPr lang="en-US" dirty="0" err="1"/>
              <a:t>behaviour</a:t>
            </a:r>
            <a:r>
              <a:rPr lang="en-US" dirty="0"/>
              <a:t> of the quantum mechanical  particle in one of the lowest stationary states?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4FF470-50FD-44AC-88F8-879547AE004D}"/>
              </a:ext>
            </a:extLst>
          </p:cNvPr>
          <p:cNvSpPr/>
          <p:nvPr/>
        </p:nvSpPr>
        <p:spPr>
          <a:xfrm>
            <a:off x="1097279" y="3875007"/>
            <a:ext cx="10445675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features of these HO solutions differ and which are similar to the infinite square well stationary solutions?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6A9-0C3E-4DA9-8C26-F9D9A95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what limit do the eigen states look “almost classical”?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F882D-7A70-45D1-BC49-45089078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43" y="1912881"/>
            <a:ext cx="6085112" cy="44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6A9-0C3E-4DA9-8C26-F9D9A95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4D5E-AA7E-4882-AB73-BF62EC99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6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of Key points from last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6257"/>
          </a:xfrm>
        </p:spPr>
        <p:txBody>
          <a:bodyPr>
            <a:normAutofit/>
          </a:bodyPr>
          <a:lstStyle/>
          <a:p>
            <a:r>
              <a:rPr lang="en-CA" sz="2400" dirty="0"/>
              <a:t>Explored the dynamical behaviour of an infinite square well wavefunction that is initially composed of an equally weighted simple sum of the two lowest stationary eigen states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sz="2400" dirty="0">
              <a:latin typeface="Symbol" panose="05050102010706020507" pitchFamily="18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3151991"/>
            <a:ext cx="10058400" cy="7474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Found that the associated probability density “sloshed” periodically back and forth from side to side, with a frequency 3 times the ground state eigen frequency, “bouncing off the walls”.  The period corresponds to the </a:t>
            </a:r>
            <a:r>
              <a:rPr lang="en-CA" sz="2400" b="1" i="1" dirty="0"/>
              <a:t>difference</a:t>
            </a:r>
            <a:r>
              <a:rPr lang="en-CA" sz="2400" dirty="0"/>
              <a:t> in eigen frequency between the two lowest level stationary states (essentially a beating effect).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8259D1B-5392-4CC0-8B4C-A801EC0B28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5036482"/>
                <a:ext cx="10058400" cy="74746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Determined that the expectation value of the momentum oscillated at the same frequency, and this “made sense” (had the right relative phase with respect to the motion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8259D1B-5392-4CC0-8B4C-A801EC0B2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036482"/>
                <a:ext cx="10058400" cy="747463"/>
              </a:xfrm>
              <a:prstGeom prst="rect">
                <a:avLst/>
              </a:prstGeom>
              <a:blipFill>
                <a:blip r:embed="rId3"/>
                <a:stretch>
                  <a:fillRect l="-909" t="-11382" r="-1758" b="-626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4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286603"/>
            <a:ext cx="11423904" cy="1450757"/>
          </a:xfrm>
        </p:spPr>
        <p:txBody>
          <a:bodyPr>
            <a:noAutofit/>
          </a:bodyPr>
          <a:lstStyle/>
          <a:p>
            <a:r>
              <a:rPr lang="en-CA" dirty="0"/>
              <a:t>Today: The Harmonic Oscillator Potential</a:t>
            </a:r>
            <a:br>
              <a:rPr lang="en-CA" dirty="0"/>
            </a:br>
            <a:r>
              <a:rPr lang="en-CA" sz="3600" dirty="0"/>
              <a:t>Lecture 7, Activity 1: (TPS ~ 5 mins)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F1103-710A-46D3-957E-29D6D6706CE0}"/>
              </a:ext>
            </a:extLst>
          </p:cNvPr>
          <p:cNvSpPr txBox="1"/>
          <p:nvPr/>
        </p:nvSpPr>
        <p:spPr>
          <a:xfrm>
            <a:off x="1280161" y="2130014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What is x(t) for a classical particle of mass m initially at rest at a position x=-x</a:t>
            </a:r>
            <a:r>
              <a:rPr lang="en-US" baseline="-25000" dirty="0"/>
              <a:t>0</a:t>
            </a:r>
            <a:r>
              <a:rPr lang="en-US" dirty="0"/>
              <a:t> in an harmonic potential V=kx</a:t>
            </a:r>
            <a:r>
              <a:rPr lang="en-US" baseline="30000" dirty="0"/>
              <a:t>2</a:t>
            </a:r>
            <a:r>
              <a:rPr lang="en-US" dirty="0"/>
              <a:t>/2?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D4F4D-DA79-4D4B-831C-9A25C9629A68}"/>
              </a:ext>
            </a:extLst>
          </p:cNvPr>
          <p:cNvSpPr txBox="1"/>
          <p:nvPr/>
        </p:nvSpPr>
        <p:spPr>
          <a:xfrm>
            <a:off x="1280161" y="5318222"/>
            <a:ext cx="9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What is the maximum distance it ever travels away from the origin?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7D81007-2B7A-4EEA-BD11-C4186E7BF523}"/>
                  </a:ext>
                </a:extLst>
              </p14:cNvPr>
              <p14:cNvContentPartPr/>
              <p14:nvPr/>
            </p14:nvContentPartPr>
            <p14:xfrm>
              <a:off x="1769640" y="5886840"/>
              <a:ext cx="349200" cy="279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7D81007-2B7A-4EEA-BD11-C4186E7BF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640" y="5877840"/>
                <a:ext cx="3668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07E3ABB-EC12-4959-80C2-8B2F996AD313}"/>
                  </a:ext>
                </a:extLst>
              </p14:cNvPr>
              <p14:cNvContentPartPr/>
              <p14:nvPr/>
            </p14:nvContentPartPr>
            <p14:xfrm>
              <a:off x="1453200" y="2607240"/>
              <a:ext cx="9993240" cy="2451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07E3ABB-EC12-4959-80C2-8B2F996AD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4200" y="2598240"/>
                <a:ext cx="10010880" cy="24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Harmonic Oscillator Potential</a:t>
            </a:r>
            <a:br>
              <a:rPr lang="en-CA" dirty="0"/>
            </a:br>
            <a:r>
              <a:rPr lang="en-CA" sz="3600" dirty="0"/>
              <a:t>Lecture 7, Activity 2: (Discussion only)</a:t>
            </a:r>
            <a:endParaRPr lang="en-CA" b="1" i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7293BA-2A00-4E10-991C-D776CD943333}"/>
              </a:ext>
            </a:extLst>
          </p:cNvPr>
          <p:cNvSpPr/>
          <p:nvPr/>
        </p:nvSpPr>
        <p:spPr>
          <a:xfrm>
            <a:off x="1258645" y="2210916"/>
            <a:ext cx="8154296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probability distribution, P(x), for finding the particle at any position x (this is strictly a classical mechanics problem)? 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44F055E-4B2A-4CCE-BF89-98E7385702E6}"/>
                  </a:ext>
                </a:extLst>
              </p14:cNvPr>
              <p14:cNvContentPartPr/>
              <p14:nvPr/>
            </p14:nvContentPartPr>
            <p14:xfrm>
              <a:off x="727964" y="2931860"/>
              <a:ext cx="11013120" cy="3270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44F055E-4B2A-4CCE-BF89-98E738570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964" y="2922860"/>
                <a:ext cx="11030760" cy="32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40E9-5BA4-4EA6-A3AA-11B029AF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Harmonic Oscillator Potential</a:t>
            </a:r>
            <a:br>
              <a:rPr lang="en-CA" dirty="0"/>
            </a:br>
            <a:r>
              <a:rPr lang="en-CA" sz="3600" dirty="0"/>
              <a:t>Lecture 7, Activity 2: (Discussion only)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0DB2E-2127-44AA-897B-B4D475FBF165}"/>
              </a:ext>
            </a:extLst>
          </p:cNvPr>
          <p:cNvSpPr txBox="1"/>
          <p:nvPr/>
        </p:nvSpPr>
        <p:spPr>
          <a:xfrm>
            <a:off x="10760365" y="37947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ymbol" panose="05050102010706020507" pitchFamily="18" charset="2"/>
              </a:rPr>
              <a:t>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132DD0-E757-4782-AE40-7D4E808CFCB9}"/>
              </a:ext>
            </a:extLst>
          </p:cNvPr>
          <p:cNvGrpSpPr/>
          <p:nvPr/>
        </p:nvGrpSpPr>
        <p:grpSpPr>
          <a:xfrm>
            <a:off x="857250" y="1749553"/>
            <a:ext cx="10859425" cy="4114800"/>
            <a:chOff x="857250" y="1749553"/>
            <a:chExt cx="10859425" cy="411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01527B-E0D5-4B2F-9A55-F5382BAA3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250" y="1749553"/>
              <a:ext cx="10477500" cy="4114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D90FDA-6D9B-4D7F-ABB7-E558999993D4}"/>
                </a:ext>
              </a:extLst>
            </p:cNvPr>
            <p:cNvSpPr txBox="1"/>
            <p:nvPr/>
          </p:nvSpPr>
          <p:spPr>
            <a:xfrm>
              <a:off x="10733695" y="3748593"/>
              <a:ext cx="9829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Symbol" panose="05050102010706020507" pitchFamily="18" charset="2"/>
                </a:rPr>
                <a:t>D </a:t>
              </a:r>
              <a:r>
                <a:rPr lang="en-CA" sz="2400" dirty="0">
                  <a:latin typeface="Script MT Bold" panose="03040602040607080904" pitchFamily="66" charset="0"/>
                </a:rPr>
                <a:t>x</a:t>
              </a:r>
              <a:endParaRPr lang="en-CA" dirty="0">
                <a:latin typeface="Script MT Bold" panose="03040602040607080904" pitchFamily="66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26FEF3C-C4E3-4712-B340-7C862E2F0FC0}"/>
              </a:ext>
            </a:extLst>
          </p:cNvPr>
          <p:cNvSpPr/>
          <p:nvPr/>
        </p:nvSpPr>
        <p:spPr>
          <a:xfrm>
            <a:off x="5341620" y="3124200"/>
            <a:ext cx="2796540" cy="36576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253D0-3242-47DB-848A-0D2D8CB5FA27}"/>
              </a:ext>
            </a:extLst>
          </p:cNvPr>
          <p:cNvSpPr/>
          <p:nvPr/>
        </p:nvSpPr>
        <p:spPr>
          <a:xfrm>
            <a:off x="4850926" y="4120980"/>
            <a:ext cx="6304754" cy="36576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489D4-7C3B-4D38-91DA-BD48AD221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303" y="4991373"/>
            <a:ext cx="2617167" cy="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40E9-5BA4-4EA6-A3AA-11B029AF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Harmonic Oscillator Potential</a:t>
            </a:r>
            <a:br>
              <a:rPr lang="en-CA" dirty="0"/>
            </a:br>
            <a:r>
              <a:rPr lang="en-CA" sz="3600" dirty="0"/>
              <a:t>Lecture 7, Activity 2: (Discussion only)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0DB2E-2127-44AA-897B-B4D475FBF165}"/>
              </a:ext>
            </a:extLst>
          </p:cNvPr>
          <p:cNvSpPr txBox="1"/>
          <p:nvPr/>
        </p:nvSpPr>
        <p:spPr>
          <a:xfrm>
            <a:off x="10760365" y="37947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ymbol" panose="05050102010706020507" pitchFamily="18" charset="2"/>
              </a:rPr>
              <a:t>D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44731A3C-FCB5-4AE7-A107-3CAE3B1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76" y="1761744"/>
            <a:ext cx="6761315" cy="44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Schrödinger Equation(s)</a:t>
            </a:r>
            <a:b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Lecture 7, Activity 3: (TPS, ~ 5 min Breakout)</a:t>
            </a:r>
            <a:endParaRPr lang="en-CA" b="1" i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9B102-0C43-459A-81C8-8FEECEC35ADB}"/>
              </a:ext>
            </a:extLst>
          </p:cNvPr>
          <p:cNvSpPr/>
          <p:nvPr/>
        </p:nvSpPr>
        <p:spPr>
          <a:xfrm>
            <a:off x="1097280" y="2108190"/>
            <a:ext cx="10198250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full Schrödinger’s equation, and the time-independent Schrödinger’s equation for a quantum mechanical particle in this potential?  Use dimensionless variables.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BD7BB-49EC-4C75-9ECF-260E316A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39" y="2695556"/>
            <a:ext cx="8092273" cy="34212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72133E-62BB-4173-B625-A3B219DE5D95}"/>
              </a:ext>
            </a:extLst>
          </p:cNvPr>
          <p:cNvSpPr/>
          <p:nvPr/>
        </p:nvSpPr>
        <p:spPr>
          <a:xfrm>
            <a:off x="1276139" y="3720662"/>
            <a:ext cx="7636633" cy="88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ED9A0-3B27-454E-90B1-3EBB58970269}"/>
              </a:ext>
            </a:extLst>
          </p:cNvPr>
          <p:cNvSpPr/>
          <p:nvPr/>
        </p:nvSpPr>
        <p:spPr>
          <a:xfrm>
            <a:off x="1428539" y="4617118"/>
            <a:ext cx="7636633" cy="67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C95E3-3BE5-4994-9025-B62368722538}"/>
              </a:ext>
            </a:extLst>
          </p:cNvPr>
          <p:cNvSpPr/>
          <p:nvPr/>
        </p:nvSpPr>
        <p:spPr>
          <a:xfrm>
            <a:off x="1276138" y="5302620"/>
            <a:ext cx="7636633" cy="827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9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31BC-DC03-4856-BE39-D5CC502F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Schrödinger Equation(s)</a:t>
            </a:r>
            <a:b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Lecture 7, Activity 3: no breakouts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5714D-D0A3-4363-977A-9B32DA15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6970"/>
            <a:ext cx="6871063" cy="1735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24497-9508-4044-A3BA-A9ABD3C8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3612583"/>
            <a:ext cx="5841442" cy="24911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6A0B18-BC89-4993-AF9C-0FBF8173117F}"/>
              </a:ext>
            </a:extLst>
          </p:cNvPr>
          <p:cNvSpPr/>
          <p:nvPr/>
        </p:nvSpPr>
        <p:spPr>
          <a:xfrm>
            <a:off x="1097280" y="2729714"/>
            <a:ext cx="7636633" cy="88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1D857-2986-45E2-BB8E-A1549BCC76D3}"/>
              </a:ext>
            </a:extLst>
          </p:cNvPr>
          <p:cNvSpPr/>
          <p:nvPr/>
        </p:nvSpPr>
        <p:spPr>
          <a:xfrm>
            <a:off x="1079112" y="3612584"/>
            <a:ext cx="7636633" cy="67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FA983-D2EF-4256-B304-3A3266E9D124}"/>
              </a:ext>
            </a:extLst>
          </p:cNvPr>
          <p:cNvSpPr/>
          <p:nvPr/>
        </p:nvSpPr>
        <p:spPr>
          <a:xfrm>
            <a:off x="1173486" y="4288222"/>
            <a:ext cx="7636633" cy="161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63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Analytic, Brute Force Solution:</a:t>
            </a:r>
            <a:br>
              <a:rPr lang="en-CA" dirty="0"/>
            </a:br>
            <a:r>
              <a:rPr lang="en-CA" sz="3600" dirty="0"/>
              <a:t>(See my posted notes and text for the more elegant solution)</a:t>
            </a:r>
            <a:endParaRPr lang="en-CA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4CA2A0-E2A6-4766-B9CA-23A655BC8D0E}"/>
                  </a:ext>
                </a:extLst>
              </p:cNvPr>
              <p:cNvSpPr/>
              <p:nvPr/>
            </p:nvSpPr>
            <p:spPr>
              <a:xfrm>
                <a:off x="1097280" y="1737360"/>
                <a:ext cx="9950824" cy="4408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Four crucial steps from the dimensionless TISE,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to determining the allowed energy levels and eigen functions: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the function that satisfies the differential equation at large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namely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then let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Substitute this back into the full TISE and get a new differential equation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namely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a power series expansion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equate coefficients of each power of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to arrive at a recursion relationship: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BC that wavefunction has to go to zero at +/- infinity to realize that allowed solutions are defined by some maximum value of j, call it n, for which all higher expansion coefficients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zero.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F4CA2A0-E2A6-4766-B9CA-23A655BC8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37360"/>
                <a:ext cx="9950824" cy="4408515"/>
              </a:xfrm>
              <a:prstGeom prst="rect">
                <a:avLst/>
              </a:prstGeom>
              <a:blipFill>
                <a:blip r:embed="rId3"/>
                <a:stretch>
                  <a:fillRect l="-490" r="-49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DB54940-B5AB-4E78-851B-E50842681981}"/>
              </a:ext>
            </a:extLst>
          </p:cNvPr>
          <p:cNvSpPr/>
          <p:nvPr/>
        </p:nvSpPr>
        <p:spPr>
          <a:xfrm>
            <a:off x="1143896" y="2617314"/>
            <a:ext cx="9213368" cy="88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7014C-DF5A-4A32-99AC-56A0E1DC8A3B}"/>
              </a:ext>
            </a:extLst>
          </p:cNvPr>
          <p:cNvSpPr/>
          <p:nvPr/>
        </p:nvSpPr>
        <p:spPr>
          <a:xfrm>
            <a:off x="1143896" y="3500184"/>
            <a:ext cx="9213368" cy="10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F6088-273D-4890-A595-35E72ADAEC16}"/>
              </a:ext>
            </a:extLst>
          </p:cNvPr>
          <p:cNvSpPr/>
          <p:nvPr/>
        </p:nvSpPr>
        <p:spPr>
          <a:xfrm>
            <a:off x="962429" y="4492753"/>
            <a:ext cx="9950824" cy="88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255D6-E766-40E0-BAB7-23E56B997BF0}"/>
              </a:ext>
            </a:extLst>
          </p:cNvPr>
          <p:cNvSpPr/>
          <p:nvPr/>
        </p:nvSpPr>
        <p:spPr>
          <a:xfrm>
            <a:off x="931949" y="5394386"/>
            <a:ext cx="10011784" cy="882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1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5627</TotalTime>
  <Words>911</Words>
  <Application>Microsoft Office PowerPoint</Application>
  <PresentationFormat>Widescreen</PresentationFormat>
  <Paragraphs>66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Script MT Bold</vt:lpstr>
      <vt:lpstr>Symbol</vt:lpstr>
      <vt:lpstr>Retrospect</vt:lpstr>
      <vt:lpstr>PHYS 304: Lecture 7 (Intro to) Quantum Mechanics</vt:lpstr>
      <vt:lpstr>Review of Key points from last day</vt:lpstr>
      <vt:lpstr>Today: The Harmonic Oscillator Potential Lecture 7, Activity 1: (TPS ~ 5 mins)</vt:lpstr>
      <vt:lpstr>Harmonic Oscillator Potential Lecture 7, Activity 2: (Discussion only)</vt:lpstr>
      <vt:lpstr>Harmonic Oscillator Potential Lecture 7, Activity 2: (Discussion only)</vt:lpstr>
      <vt:lpstr>Harmonic Oscillator Potential Lecture 7, Activity 2: (Discussion only)</vt:lpstr>
      <vt:lpstr>The Schrödinger Equation(s) Lecture 7, Activity 3: (TPS, ~ 5 min Breakout)</vt:lpstr>
      <vt:lpstr>The Schrödinger Equation(s) Lecture 7, Activity 3: no breakouts</vt:lpstr>
      <vt:lpstr>The Analytic, Brute Force Solution: (See my posted notes and text for the more elegant solution)</vt:lpstr>
      <vt:lpstr>The Analytic, Brute Force Solution: (See my posted notes and text for the more elegant solution)</vt:lpstr>
      <vt:lpstr>Quantitatively</vt:lpstr>
      <vt:lpstr>Reflection: Lecture 7, Activity 4: (TPS ~ 3 mins)</vt:lpstr>
      <vt:lpstr>In what limit do the eigen states look “almost classical”? 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Young</dc:creator>
  <cp:lastModifiedBy>Jeff Young</cp:lastModifiedBy>
  <cp:revision>173</cp:revision>
  <dcterms:created xsi:type="dcterms:W3CDTF">2015-12-24T20:40:29Z</dcterms:created>
  <dcterms:modified xsi:type="dcterms:W3CDTF">2021-10-05T18:30:18Z</dcterms:modified>
</cp:coreProperties>
</file>