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05.xml" ContentType="application/inkml+xml"/>
  <Override PartName="/ppt/ink/ink206.xml" ContentType="application/inkml+xml"/>
  <Override PartName="/ppt/ink/ink20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315" r:id="rId4"/>
    <p:sldId id="319" r:id="rId5"/>
    <p:sldId id="321" r:id="rId6"/>
    <p:sldId id="299" r:id="rId7"/>
    <p:sldId id="322" r:id="rId8"/>
    <p:sldId id="316" r:id="rId9"/>
    <p:sldId id="323" r:id="rId10"/>
    <p:sldId id="317" r:id="rId11"/>
    <p:sldId id="324" r:id="rId12"/>
    <p:sldId id="318" r:id="rId13"/>
    <p:sldId id="326" r:id="rId14"/>
    <p:sldId id="325" r:id="rId15"/>
    <p:sldId id="32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E0A4D-8EDE-4A58-8E89-2B3CCAF584E5}" v="1112" dt="2021-10-07T21:14:49.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89612" autoAdjust="0"/>
  </p:normalViewPr>
  <p:slideViewPr>
    <p:cSldViewPr snapToGrid="0">
      <p:cViewPr varScale="1">
        <p:scale>
          <a:sx n="78" d="100"/>
          <a:sy n="78" d="100"/>
        </p:scale>
        <p:origin x="794" y="3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 Young" userId="0c20932148f593a9" providerId="LiveId" clId="{168E0A4D-8EDE-4A58-8E89-2B3CCAF584E5}"/>
    <pc:docChg chg="undo custSel addSld modSld sldOrd">
      <pc:chgData name="Jeff Young" userId="0c20932148f593a9" providerId="LiveId" clId="{168E0A4D-8EDE-4A58-8E89-2B3CCAF584E5}" dt="2021-10-07T21:14:49.984" v="2418" actId="20577"/>
      <pc:docMkLst>
        <pc:docMk/>
      </pc:docMkLst>
      <pc:sldChg chg="modSp mod">
        <pc:chgData name="Jeff Young" userId="0c20932148f593a9" providerId="LiveId" clId="{168E0A4D-8EDE-4A58-8E89-2B3CCAF584E5}" dt="2021-10-07T16:44:25.904" v="600" actId="20577"/>
        <pc:sldMkLst>
          <pc:docMk/>
          <pc:sldMk cId="1260433094" sldId="257"/>
        </pc:sldMkLst>
        <pc:spChg chg="mod">
          <ac:chgData name="Jeff Young" userId="0c20932148f593a9" providerId="LiveId" clId="{168E0A4D-8EDE-4A58-8E89-2B3CCAF584E5}" dt="2021-10-07T16:42:42.871" v="520" actId="1035"/>
          <ac:spMkLst>
            <pc:docMk/>
            <pc:sldMk cId="1260433094" sldId="257"/>
            <ac:spMk id="3" creationId="{00000000-0000-0000-0000-000000000000}"/>
          </ac:spMkLst>
        </pc:spChg>
        <pc:spChg chg="mod">
          <ac:chgData name="Jeff Young" userId="0c20932148f593a9" providerId="LiveId" clId="{168E0A4D-8EDE-4A58-8E89-2B3CCAF584E5}" dt="2021-10-07T16:43:11.479" v="580" actId="1036"/>
          <ac:spMkLst>
            <pc:docMk/>
            <pc:sldMk cId="1260433094" sldId="257"/>
            <ac:spMk id="5" creationId="{00000000-0000-0000-0000-000000000000}"/>
          </ac:spMkLst>
        </pc:spChg>
        <pc:spChg chg="mod">
          <ac:chgData name="Jeff Young" userId="0c20932148f593a9" providerId="LiveId" clId="{168E0A4D-8EDE-4A58-8E89-2B3CCAF584E5}" dt="2021-10-07T16:44:25.904" v="600" actId="20577"/>
          <ac:spMkLst>
            <pc:docMk/>
            <pc:sldMk cId="1260433094" sldId="257"/>
            <ac:spMk id="6" creationId="{88259D1B-5392-4CC0-8B4C-A801EC0B28AF}"/>
          </ac:spMkLst>
        </pc:spChg>
      </pc:sldChg>
      <pc:sldChg chg="modSp mod">
        <pc:chgData name="Jeff Young" userId="0c20932148f593a9" providerId="LiveId" clId="{168E0A4D-8EDE-4A58-8E89-2B3CCAF584E5}" dt="2021-10-07T20:26:20.806" v="2222" actId="20577"/>
        <pc:sldMkLst>
          <pc:docMk/>
          <pc:sldMk cId="3259395469" sldId="299"/>
        </pc:sldMkLst>
        <pc:spChg chg="mod">
          <ac:chgData name="Jeff Young" userId="0c20932148f593a9" providerId="LiveId" clId="{168E0A4D-8EDE-4A58-8E89-2B3CCAF584E5}" dt="2021-10-06T15:50:38.780" v="93" actId="20577"/>
          <ac:spMkLst>
            <pc:docMk/>
            <pc:sldMk cId="3259395469" sldId="299"/>
            <ac:spMk id="2" creationId="{00000000-0000-0000-0000-000000000000}"/>
          </ac:spMkLst>
        </pc:spChg>
        <pc:spChg chg="mod">
          <ac:chgData name="Jeff Young" userId="0c20932148f593a9" providerId="LiveId" clId="{168E0A4D-8EDE-4A58-8E89-2B3CCAF584E5}" dt="2021-10-07T20:26:20.806" v="2222" actId="20577"/>
          <ac:spMkLst>
            <pc:docMk/>
            <pc:sldMk cId="3259395469" sldId="299"/>
            <ac:spMk id="3" creationId="{D37293BA-2A00-4E10-991C-D776CD943333}"/>
          </ac:spMkLst>
        </pc:spChg>
      </pc:sldChg>
      <pc:sldChg chg="modSp">
        <pc:chgData name="Jeff Young" userId="0c20932148f593a9" providerId="LiveId" clId="{168E0A4D-8EDE-4A58-8E89-2B3CCAF584E5}" dt="2021-10-07T16:45:50.981" v="610" actId="20577"/>
        <pc:sldMkLst>
          <pc:docMk/>
          <pc:sldMk cId="30988832" sldId="315"/>
        </pc:sldMkLst>
        <pc:spChg chg="mod">
          <ac:chgData name="Jeff Young" userId="0c20932148f593a9" providerId="LiveId" clId="{168E0A4D-8EDE-4A58-8E89-2B3CCAF584E5}" dt="2021-10-07T16:45:50.981" v="610" actId="20577"/>
          <ac:spMkLst>
            <pc:docMk/>
            <pc:sldMk cId="30988832" sldId="315"/>
            <ac:spMk id="4" creationId="{4E9D4F4D-DA79-4D4B-831C-9A25C9629A68}"/>
          </ac:spMkLst>
        </pc:spChg>
      </pc:sldChg>
      <pc:sldChg chg="modSp mod">
        <pc:chgData name="Jeff Young" userId="0c20932148f593a9" providerId="LiveId" clId="{168E0A4D-8EDE-4A58-8E89-2B3CCAF584E5}" dt="2021-10-06T15:52:16.805" v="103" actId="20577"/>
        <pc:sldMkLst>
          <pc:docMk/>
          <pc:sldMk cId="2841938932" sldId="316"/>
        </pc:sldMkLst>
        <pc:spChg chg="mod">
          <ac:chgData name="Jeff Young" userId="0c20932148f593a9" providerId="LiveId" clId="{168E0A4D-8EDE-4A58-8E89-2B3CCAF584E5}" dt="2021-10-06T15:52:16.805" v="103" actId="20577"/>
          <ac:spMkLst>
            <pc:docMk/>
            <pc:sldMk cId="2841938932" sldId="316"/>
            <ac:spMk id="2" creationId="{00000000-0000-0000-0000-000000000000}"/>
          </ac:spMkLst>
        </pc:spChg>
      </pc:sldChg>
      <pc:sldChg chg="modSp mod">
        <pc:chgData name="Jeff Young" userId="0c20932148f593a9" providerId="LiveId" clId="{168E0A4D-8EDE-4A58-8E89-2B3CCAF584E5}" dt="2021-10-07T21:12:10.417" v="2404" actId="6549"/>
        <pc:sldMkLst>
          <pc:docMk/>
          <pc:sldMk cId="1465643245" sldId="317"/>
        </pc:sldMkLst>
        <pc:spChg chg="mod">
          <ac:chgData name="Jeff Young" userId="0c20932148f593a9" providerId="LiveId" clId="{168E0A4D-8EDE-4A58-8E89-2B3CCAF584E5}" dt="2021-10-07T21:12:10.417" v="2404" actId="6549"/>
          <ac:spMkLst>
            <pc:docMk/>
            <pc:sldMk cId="1465643245" sldId="317"/>
            <ac:spMk id="4" creationId="{F6122309-3F67-4089-97B7-2C320FBF6B3C}"/>
          </ac:spMkLst>
        </pc:spChg>
      </pc:sldChg>
      <pc:sldChg chg="modSp mod modNotesTx">
        <pc:chgData name="Jeff Young" userId="0c20932148f593a9" providerId="LiveId" clId="{168E0A4D-8EDE-4A58-8E89-2B3CCAF584E5}" dt="2021-10-07T17:50:04.992" v="720" actId="404"/>
        <pc:sldMkLst>
          <pc:docMk/>
          <pc:sldMk cId="3719073271" sldId="318"/>
        </pc:sldMkLst>
        <pc:spChg chg="mod">
          <ac:chgData name="Jeff Young" userId="0c20932148f593a9" providerId="LiveId" clId="{168E0A4D-8EDE-4A58-8E89-2B3CCAF584E5}" dt="2021-10-07T17:50:04.992" v="720" actId="404"/>
          <ac:spMkLst>
            <pc:docMk/>
            <pc:sldMk cId="3719073271" sldId="318"/>
            <ac:spMk id="2" creationId="{00000000-0000-0000-0000-000000000000}"/>
          </ac:spMkLst>
        </pc:spChg>
        <pc:spChg chg="mod">
          <ac:chgData name="Jeff Young" userId="0c20932148f593a9" providerId="LiveId" clId="{168E0A4D-8EDE-4A58-8E89-2B3CCAF584E5}" dt="2021-10-06T16:13:33.040" v="359" actId="6549"/>
          <ac:spMkLst>
            <pc:docMk/>
            <pc:sldMk cId="3719073271" sldId="318"/>
            <ac:spMk id="3" creationId="{F0BEDF47-0344-4608-A251-8F0ABD69B287}"/>
          </ac:spMkLst>
        </pc:spChg>
        <pc:spChg chg="mod">
          <ac:chgData name="Jeff Young" userId="0c20932148f593a9" providerId="LiveId" clId="{168E0A4D-8EDE-4A58-8E89-2B3CCAF584E5}" dt="2021-10-06T16:11:21.277" v="336" actId="20577"/>
          <ac:spMkLst>
            <pc:docMk/>
            <pc:sldMk cId="3719073271" sldId="318"/>
            <ac:spMk id="4" creationId="{0983B48F-3003-4003-B551-85F472054607}"/>
          </ac:spMkLst>
        </pc:spChg>
        <pc:spChg chg="mod">
          <ac:chgData name="Jeff Young" userId="0c20932148f593a9" providerId="LiveId" clId="{168E0A4D-8EDE-4A58-8E89-2B3CCAF584E5}" dt="2021-10-06T16:12:40.877" v="340" actId="20577"/>
          <ac:spMkLst>
            <pc:docMk/>
            <pc:sldMk cId="3719073271" sldId="318"/>
            <ac:spMk id="7" creationId="{4CBB0ABA-93B6-468F-BD26-2DA9088B9CB8}"/>
          </ac:spMkLst>
        </pc:spChg>
      </pc:sldChg>
      <pc:sldChg chg="modSp mod">
        <pc:chgData name="Jeff Young" userId="0c20932148f593a9" providerId="LiveId" clId="{168E0A4D-8EDE-4A58-8E89-2B3CCAF584E5}" dt="2021-10-06T15:50:52.614" v="95" actId="20577"/>
        <pc:sldMkLst>
          <pc:docMk/>
          <pc:sldMk cId="2902630271" sldId="319"/>
        </pc:sldMkLst>
        <pc:spChg chg="mod">
          <ac:chgData name="Jeff Young" userId="0c20932148f593a9" providerId="LiveId" clId="{168E0A4D-8EDE-4A58-8E89-2B3CCAF584E5}" dt="2021-10-06T15:50:52.614" v="95" actId="20577"/>
          <ac:spMkLst>
            <pc:docMk/>
            <pc:sldMk cId="2902630271" sldId="319"/>
            <ac:spMk id="6" creationId="{61026A06-BA0C-4ED6-9EC4-E60042340F83}"/>
          </ac:spMkLst>
        </pc:spChg>
      </pc:sldChg>
      <pc:sldChg chg="addSp delSp modSp mod modAnim">
        <pc:chgData name="Jeff Young" userId="0c20932148f593a9" providerId="LiveId" clId="{168E0A4D-8EDE-4A58-8E89-2B3CCAF584E5}" dt="2021-10-06T16:07:32.554" v="218"/>
        <pc:sldMkLst>
          <pc:docMk/>
          <pc:sldMk cId="338286268" sldId="321"/>
        </pc:sldMkLst>
        <pc:spChg chg="mod">
          <ac:chgData name="Jeff Young" userId="0c20932148f593a9" providerId="LiveId" clId="{168E0A4D-8EDE-4A58-8E89-2B3CCAF584E5}" dt="2021-10-06T15:44:49.882" v="24" actId="113"/>
          <ac:spMkLst>
            <pc:docMk/>
            <pc:sldMk cId="338286268" sldId="321"/>
            <ac:spMk id="6" creationId="{61026A06-BA0C-4ED6-9EC4-E60042340F83}"/>
          </ac:spMkLst>
        </pc:spChg>
        <pc:grpChg chg="add mod">
          <ac:chgData name="Jeff Young" userId="0c20932148f593a9" providerId="LiveId" clId="{168E0A4D-8EDE-4A58-8E89-2B3CCAF584E5}" dt="2021-10-06T15:47:38.790" v="29" actId="164"/>
          <ac:grpSpMkLst>
            <pc:docMk/>
            <pc:sldMk cId="338286268" sldId="321"/>
            <ac:grpSpMk id="4" creationId="{145FAD36-0198-4D78-BEC0-873E99F77005}"/>
          </ac:grpSpMkLst>
        </pc:grpChg>
        <pc:grpChg chg="mod">
          <ac:chgData name="Jeff Young" userId="0c20932148f593a9" providerId="LiveId" clId="{168E0A4D-8EDE-4A58-8E89-2B3CCAF584E5}" dt="2021-10-06T16:07:13.555" v="215" actId="165"/>
          <ac:grpSpMkLst>
            <pc:docMk/>
            <pc:sldMk cId="338286268" sldId="321"/>
            <ac:grpSpMk id="7" creationId="{02D65AF4-BD66-4186-89E8-9423AA781D53}"/>
          </ac:grpSpMkLst>
        </pc:grpChg>
        <pc:grpChg chg="mod">
          <ac:chgData name="Jeff Young" userId="0c20932148f593a9" providerId="LiveId" clId="{168E0A4D-8EDE-4A58-8E89-2B3CCAF584E5}" dt="2021-10-06T16:07:13.555" v="215" actId="165"/>
          <ac:grpSpMkLst>
            <pc:docMk/>
            <pc:sldMk cId="338286268" sldId="321"/>
            <ac:grpSpMk id="8" creationId="{14CC04D1-47F3-4E73-BB16-378838C92E1C}"/>
          </ac:grpSpMkLst>
        </pc:grpChg>
        <pc:grpChg chg="mod">
          <ac:chgData name="Jeff Young" userId="0c20932148f593a9" providerId="LiveId" clId="{168E0A4D-8EDE-4A58-8E89-2B3CCAF584E5}" dt="2021-10-06T16:07:13.555" v="215" actId="165"/>
          <ac:grpSpMkLst>
            <pc:docMk/>
            <pc:sldMk cId="338286268" sldId="321"/>
            <ac:grpSpMk id="9" creationId="{A03D70CB-361B-4CEA-88C2-B4BA84A4B512}"/>
          </ac:grpSpMkLst>
        </pc:grpChg>
        <pc:grpChg chg="mod">
          <ac:chgData name="Jeff Young" userId="0c20932148f593a9" providerId="LiveId" clId="{168E0A4D-8EDE-4A58-8E89-2B3CCAF584E5}" dt="2021-10-06T16:07:13.555" v="215" actId="165"/>
          <ac:grpSpMkLst>
            <pc:docMk/>
            <pc:sldMk cId="338286268" sldId="321"/>
            <ac:grpSpMk id="11" creationId="{FA362B0B-9746-4E98-A4F4-9179CEB1FDA5}"/>
          </ac:grpSpMkLst>
        </pc:grpChg>
        <pc:grpChg chg="mod">
          <ac:chgData name="Jeff Young" userId="0c20932148f593a9" providerId="LiveId" clId="{168E0A4D-8EDE-4A58-8E89-2B3CCAF584E5}" dt="2021-10-06T16:07:13.555" v="215" actId="165"/>
          <ac:grpSpMkLst>
            <pc:docMk/>
            <pc:sldMk cId="338286268" sldId="321"/>
            <ac:grpSpMk id="12" creationId="{5FDE9327-CEB9-4027-990F-EC86D800FE40}"/>
          </ac:grpSpMkLst>
        </pc:grpChg>
        <pc:grpChg chg="mod">
          <ac:chgData name="Jeff Young" userId="0c20932148f593a9" providerId="LiveId" clId="{168E0A4D-8EDE-4A58-8E89-2B3CCAF584E5}" dt="2021-10-06T16:07:13.555" v="215" actId="165"/>
          <ac:grpSpMkLst>
            <pc:docMk/>
            <pc:sldMk cId="338286268" sldId="321"/>
            <ac:grpSpMk id="13" creationId="{CC596CD4-6B17-4CA2-953C-0FC990490685}"/>
          </ac:grpSpMkLst>
        </pc:grpChg>
        <pc:grpChg chg="mod">
          <ac:chgData name="Jeff Young" userId="0c20932148f593a9" providerId="LiveId" clId="{168E0A4D-8EDE-4A58-8E89-2B3CCAF584E5}" dt="2021-10-06T16:07:13.555" v="215" actId="165"/>
          <ac:grpSpMkLst>
            <pc:docMk/>
            <pc:sldMk cId="338286268" sldId="321"/>
            <ac:grpSpMk id="14" creationId="{013540EE-D474-4C86-98E1-BF084AF459DA}"/>
          </ac:grpSpMkLst>
        </pc:grpChg>
        <pc:grpChg chg="mod">
          <ac:chgData name="Jeff Young" userId="0c20932148f593a9" providerId="LiveId" clId="{168E0A4D-8EDE-4A58-8E89-2B3CCAF584E5}" dt="2021-10-06T16:07:13.555" v="215" actId="165"/>
          <ac:grpSpMkLst>
            <pc:docMk/>
            <pc:sldMk cId="338286268" sldId="321"/>
            <ac:grpSpMk id="15" creationId="{7FB11937-F063-4653-AC85-D638754B73FF}"/>
          </ac:grpSpMkLst>
        </pc:grpChg>
        <pc:grpChg chg="mod">
          <ac:chgData name="Jeff Young" userId="0c20932148f593a9" providerId="LiveId" clId="{168E0A4D-8EDE-4A58-8E89-2B3CCAF584E5}" dt="2021-10-06T16:07:13.555" v="215" actId="165"/>
          <ac:grpSpMkLst>
            <pc:docMk/>
            <pc:sldMk cId="338286268" sldId="321"/>
            <ac:grpSpMk id="16" creationId="{01780B31-28BA-4357-B6D9-BF6016DA4039}"/>
          </ac:grpSpMkLst>
        </pc:grpChg>
        <pc:grpChg chg="mod">
          <ac:chgData name="Jeff Young" userId="0c20932148f593a9" providerId="LiveId" clId="{168E0A4D-8EDE-4A58-8E89-2B3CCAF584E5}" dt="2021-10-06T16:07:13.555" v="215" actId="165"/>
          <ac:grpSpMkLst>
            <pc:docMk/>
            <pc:sldMk cId="338286268" sldId="321"/>
            <ac:grpSpMk id="17" creationId="{B58ECF05-C415-4E92-A69A-9C9C313BB04A}"/>
          </ac:grpSpMkLst>
        </pc:grpChg>
        <pc:grpChg chg="mod topLvl">
          <ac:chgData name="Jeff Young" userId="0c20932148f593a9" providerId="LiveId" clId="{168E0A4D-8EDE-4A58-8E89-2B3CCAF584E5}" dt="2021-10-06T16:07:13.555" v="215" actId="165"/>
          <ac:grpSpMkLst>
            <pc:docMk/>
            <pc:sldMk cId="338286268" sldId="321"/>
            <ac:grpSpMk id="91" creationId="{05F557DF-C708-44FD-93DA-D07B31AEFFA9}"/>
          </ac:grpSpMkLst>
        </pc:grpChg>
        <pc:grpChg chg="del mod">
          <ac:chgData name="Jeff Young" userId="0c20932148f593a9" providerId="LiveId" clId="{168E0A4D-8EDE-4A58-8E89-2B3CCAF584E5}" dt="2021-10-06T16:02:25.383" v="124"/>
          <ac:grpSpMkLst>
            <pc:docMk/>
            <pc:sldMk cId="338286268" sldId="321"/>
            <ac:grpSpMk id="94" creationId="{A4A5FDEE-5071-4C1F-AAE3-43CF4E07BDE7}"/>
          </ac:grpSpMkLst>
        </pc:grpChg>
        <pc:grpChg chg="del mod">
          <ac:chgData name="Jeff Young" userId="0c20932148f593a9" providerId="LiveId" clId="{168E0A4D-8EDE-4A58-8E89-2B3CCAF584E5}" dt="2021-10-06T16:02:45.305" v="150"/>
          <ac:grpSpMkLst>
            <pc:docMk/>
            <pc:sldMk cId="338286268" sldId="321"/>
            <ac:grpSpMk id="96" creationId="{474222B7-31D1-4191-B539-D485F5001CD5}"/>
          </ac:grpSpMkLst>
        </pc:grpChg>
        <pc:grpChg chg="del mod">
          <ac:chgData name="Jeff Young" userId="0c20932148f593a9" providerId="LiveId" clId="{168E0A4D-8EDE-4A58-8E89-2B3CCAF584E5}" dt="2021-10-06T16:02:32.194" v="135"/>
          <ac:grpSpMkLst>
            <pc:docMk/>
            <pc:sldMk cId="338286268" sldId="321"/>
            <ac:grpSpMk id="102" creationId="{5DB07672-7A4E-472A-AF6B-F7CFD8BA1FCA}"/>
          </ac:grpSpMkLst>
        </pc:grpChg>
        <pc:grpChg chg="del mod">
          <ac:chgData name="Jeff Young" userId="0c20932148f593a9" providerId="LiveId" clId="{168E0A4D-8EDE-4A58-8E89-2B3CCAF584E5}" dt="2021-10-06T16:05:31.273" v="180"/>
          <ac:grpSpMkLst>
            <pc:docMk/>
            <pc:sldMk cId="338286268" sldId="321"/>
            <ac:grpSpMk id="107" creationId="{A11682FC-5557-4565-91FC-34718C5191B8}"/>
          </ac:grpSpMkLst>
        </pc:grpChg>
        <pc:grpChg chg="del mod">
          <ac:chgData name="Jeff Young" userId="0c20932148f593a9" providerId="LiveId" clId="{168E0A4D-8EDE-4A58-8E89-2B3CCAF584E5}" dt="2021-10-06T16:02:45.305" v="150"/>
          <ac:grpSpMkLst>
            <pc:docMk/>
            <pc:sldMk cId="338286268" sldId="321"/>
            <ac:grpSpMk id="110" creationId="{D0D1317B-6D62-47C5-856C-E50D58E90D6C}"/>
          </ac:grpSpMkLst>
        </pc:grpChg>
        <pc:grpChg chg="del mod">
          <ac:chgData name="Jeff Young" userId="0c20932148f593a9" providerId="LiveId" clId="{168E0A4D-8EDE-4A58-8E89-2B3CCAF584E5}" dt="2021-10-06T16:02:46.940" v="153"/>
          <ac:grpSpMkLst>
            <pc:docMk/>
            <pc:sldMk cId="338286268" sldId="321"/>
            <ac:grpSpMk id="122" creationId="{68960F63-5D5A-4A60-89D8-BFDC3F16B85E}"/>
          </ac:grpSpMkLst>
        </pc:grpChg>
        <pc:grpChg chg="mod topLvl">
          <ac:chgData name="Jeff Young" userId="0c20932148f593a9" providerId="LiveId" clId="{168E0A4D-8EDE-4A58-8E89-2B3CCAF584E5}" dt="2021-10-06T16:07:24.201" v="216" actId="164"/>
          <ac:grpSpMkLst>
            <pc:docMk/>
            <pc:sldMk cId="338286268" sldId="321"/>
            <ac:grpSpMk id="125" creationId="{A3A17773-0EC1-4689-8D9C-CFF33787B072}"/>
          </ac:grpSpMkLst>
        </pc:grpChg>
        <pc:grpChg chg="del mod topLvl">
          <ac:chgData name="Jeff Young" userId="0c20932148f593a9" providerId="LiveId" clId="{168E0A4D-8EDE-4A58-8E89-2B3CCAF584E5}" dt="2021-10-06T16:07:13.555" v="215" actId="165"/>
          <ac:grpSpMkLst>
            <pc:docMk/>
            <pc:sldMk cId="338286268" sldId="321"/>
            <ac:grpSpMk id="126" creationId="{7943FB86-17EC-40EE-AE5C-C9762BA92B18}"/>
          </ac:grpSpMkLst>
        </pc:grpChg>
        <pc:grpChg chg="del mod">
          <ac:chgData name="Jeff Young" userId="0c20932148f593a9" providerId="LiveId" clId="{168E0A4D-8EDE-4A58-8E89-2B3CCAF584E5}" dt="2021-10-06T16:05:54.379" v="212"/>
          <ac:grpSpMkLst>
            <pc:docMk/>
            <pc:sldMk cId="338286268" sldId="321"/>
            <ac:grpSpMk id="194" creationId="{E369FB95-BA35-4BF9-BDC2-257DF5C09EE7}"/>
          </ac:grpSpMkLst>
        </pc:grpChg>
        <pc:grpChg chg="mod topLvl">
          <ac:chgData name="Jeff Young" userId="0c20932148f593a9" providerId="LiveId" clId="{168E0A4D-8EDE-4A58-8E89-2B3CCAF584E5}" dt="2021-10-06T16:07:24.201" v="216" actId="164"/>
          <ac:grpSpMkLst>
            <pc:docMk/>
            <pc:sldMk cId="338286268" sldId="321"/>
            <ac:grpSpMk id="204" creationId="{B7117AB2-2931-4E9F-98D7-82024F60A946}"/>
          </ac:grpSpMkLst>
        </pc:grpChg>
        <pc:grpChg chg="del mod">
          <ac:chgData name="Jeff Young" userId="0c20932148f593a9" providerId="LiveId" clId="{168E0A4D-8EDE-4A58-8E89-2B3CCAF584E5}" dt="2021-10-06T16:05:54.379" v="212"/>
          <ac:grpSpMkLst>
            <pc:docMk/>
            <pc:sldMk cId="338286268" sldId="321"/>
            <ac:grpSpMk id="209" creationId="{C6613F33-59BA-423F-8510-9E3EB9522BE9}"/>
          </ac:grpSpMkLst>
        </pc:grpChg>
        <pc:grpChg chg="mod topLvl">
          <ac:chgData name="Jeff Young" userId="0c20932148f593a9" providerId="LiveId" clId="{168E0A4D-8EDE-4A58-8E89-2B3CCAF584E5}" dt="2021-10-06T16:07:24.201" v="216" actId="164"/>
          <ac:grpSpMkLst>
            <pc:docMk/>
            <pc:sldMk cId="338286268" sldId="321"/>
            <ac:grpSpMk id="221" creationId="{E6343850-7BF9-4488-AFD7-1D7D88C9BBBF}"/>
          </ac:grpSpMkLst>
        </pc:grpChg>
        <pc:grpChg chg="add del mod">
          <ac:chgData name="Jeff Young" userId="0c20932148f593a9" providerId="LiveId" clId="{168E0A4D-8EDE-4A58-8E89-2B3CCAF584E5}" dt="2021-10-06T16:07:01.108" v="214" actId="165"/>
          <ac:grpSpMkLst>
            <pc:docMk/>
            <pc:sldMk cId="338286268" sldId="321"/>
            <ac:grpSpMk id="222" creationId="{DA5E4D2D-DBFD-46C9-8791-B703EE24CB43}"/>
          </ac:grpSpMkLst>
        </pc:grpChg>
        <pc:grpChg chg="add mod">
          <ac:chgData name="Jeff Young" userId="0c20932148f593a9" providerId="LiveId" clId="{168E0A4D-8EDE-4A58-8E89-2B3CCAF584E5}" dt="2021-10-06T16:07:24.201" v="216" actId="164"/>
          <ac:grpSpMkLst>
            <pc:docMk/>
            <pc:sldMk cId="338286268" sldId="321"/>
            <ac:grpSpMk id="223" creationId="{E7ACF18F-A9E8-4651-9DF5-192F563EEFB0}"/>
          </ac:grpSpMkLst>
        </pc:grpChg>
        <pc:inkChg chg="add">
          <ac:chgData name="Jeff Young" userId="0c20932148f593a9" providerId="LiveId" clId="{168E0A4D-8EDE-4A58-8E89-2B3CCAF584E5}" dt="2021-10-06T15:46:14.684" v="25" actId="9405"/>
          <ac:inkMkLst>
            <pc:docMk/>
            <pc:sldMk cId="338286268" sldId="321"/>
            <ac:inkMk id="3" creationId="{48697F22-36B0-4CFC-AD76-3B09256A0600}"/>
          </ac:inkMkLst>
        </pc:inkChg>
        <pc:inkChg chg="add mod">
          <ac:chgData name="Jeff Young" userId="0c20932148f593a9" providerId="LiveId" clId="{168E0A4D-8EDE-4A58-8E89-2B3CCAF584E5}" dt="2021-10-06T16:07:13.555" v="215" actId="165"/>
          <ac:inkMkLst>
            <pc:docMk/>
            <pc:sldMk cId="338286268" sldId="321"/>
            <ac:inkMk id="5" creationId="{971C9783-CBF8-417D-B557-27A051B3350D}"/>
          </ac:inkMkLst>
        </pc:inkChg>
        <pc:inkChg chg="add mod">
          <ac:chgData name="Jeff Young" userId="0c20932148f593a9" providerId="LiveId" clId="{168E0A4D-8EDE-4A58-8E89-2B3CCAF584E5}" dt="2021-10-06T16:07:13.555" v="215" actId="165"/>
          <ac:inkMkLst>
            <pc:docMk/>
            <pc:sldMk cId="338286268" sldId="321"/>
            <ac:inkMk id="10" creationId="{33F28CD4-3F67-4CBD-BFD5-22C5EFFDA54C}"/>
          </ac:inkMkLst>
        </pc:inkChg>
        <pc:inkChg chg="add mod">
          <ac:chgData name="Jeff Young" userId="0c20932148f593a9" providerId="LiveId" clId="{168E0A4D-8EDE-4A58-8E89-2B3CCAF584E5}" dt="2021-10-06T16:07:13.555" v="215" actId="165"/>
          <ac:inkMkLst>
            <pc:docMk/>
            <pc:sldMk cId="338286268" sldId="321"/>
            <ac:inkMk id="18" creationId="{D1874205-1328-493D-804C-3385EC861B00}"/>
          </ac:inkMkLst>
        </pc:inkChg>
        <pc:inkChg chg="add mod">
          <ac:chgData name="Jeff Young" userId="0c20932148f593a9" providerId="LiveId" clId="{168E0A4D-8EDE-4A58-8E89-2B3CCAF584E5}" dt="2021-10-06T16:07:13.555" v="215" actId="165"/>
          <ac:inkMkLst>
            <pc:docMk/>
            <pc:sldMk cId="338286268" sldId="321"/>
            <ac:inkMk id="19" creationId="{96D1E4D2-FB3F-42FE-B113-8282DBE19AEA}"/>
          </ac:inkMkLst>
        </pc:inkChg>
        <pc:inkChg chg="add mod">
          <ac:chgData name="Jeff Young" userId="0c20932148f593a9" providerId="LiveId" clId="{168E0A4D-8EDE-4A58-8E89-2B3CCAF584E5}" dt="2021-10-06T16:07:13.555" v="215" actId="165"/>
          <ac:inkMkLst>
            <pc:docMk/>
            <pc:sldMk cId="338286268" sldId="321"/>
            <ac:inkMk id="20" creationId="{B35239AB-9B0F-48B2-84AB-5CBE6B3A8C7A}"/>
          </ac:inkMkLst>
        </pc:inkChg>
        <pc:inkChg chg="add mod">
          <ac:chgData name="Jeff Young" userId="0c20932148f593a9" providerId="LiveId" clId="{168E0A4D-8EDE-4A58-8E89-2B3CCAF584E5}" dt="2021-10-06T16:07:13.555" v="215" actId="165"/>
          <ac:inkMkLst>
            <pc:docMk/>
            <pc:sldMk cId="338286268" sldId="321"/>
            <ac:inkMk id="21" creationId="{2BFB8359-8CD1-49A1-8D4E-CB836FB79B78}"/>
          </ac:inkMkLst>
        </pc:inkChg>
        <pc:inkChg chg="add mod">
          <ac:chgData name="Jeff Young" userId="0c20932148f593a9" providerId="LiveId" clId="{168E0A4D-8EDE-4A58-8E89-2B3CCAF584E5}" dt="2021-10-06T16:07:13.555" v="215" actId="165"/>
          <ac:inkMkLst>
            <pc:docMk/>
            <pc:sldMk cId="338286268" sldId="321"/>
            <ac:inkMk id="22" creationId="{57649FD0-8979-4FDE-9DAA-424F6E463D9A}"/>
          </ac:inkMkLst>
        </pc:inkChg>
        <pc:inkChg chg="add mod">
          <ac:chgData name="Jeff Young" userId="0c20932148f593a9" providerId="LiveId" clId="{168E0A4D-8EDE-4A58-8E89-2B3CCAF584E5}" dt="2021-10-06T16:07:13.555" v="215" actId="165"/>
          <ac:inkMkLst>
            <pc:docMk/>
            <pc:sldMk cId="338286268" sldId="321"/>
            <ac:inkMk id="23" creationId="{0B3DF624-391D-4CD3-9D5E-6907D5F8D726}"/>
          </ac:inkMkLst>
        </pc:inkChg>
        <pc:inkChg chg="add mod">
          <ac:chgData name="Jeff Young" userId="0c20932148f593a9" providerId="LiveId" clId="{168E0A4D-8EDE-4A58-8E89-2B3CCAF584E5}" dt="2021-10-06T16:07:13.555" v="215" actId="165"/>
          <ac:inkMkLst>
            <pc:docMk/>
            <pc:sldMk cId="338286268" sldId="321"/>
            <ac:inkMk id="24" creationId="{AF325CD1-5917-4257-A1F8-B2339170ABD8}"/>
          </ac:inkMkLst>
        </pc:inkChg>
        <pc:inkChg chg="add mod">
          <ac:chgData name="Jeff Young" userId="0c20932148f593a9" providerId="LiveId" clId="{168E0A4D-8EDE-4A58-8E89-2B3CCAF584E5}" dt="2021-10-06T16:07:13.555" v="215" actId="165"/>
          <ac:inkMkLst>
            <pc:docMk/>
            <pc:sldMk cId="338286268" sldId="321"/>
            <ac:inkMk id="25" creationId="{1E46BCA3-2F30-487B-A01F-AC855C582630}"/>
          </ac:inkMkLst>
        </pc:inkChg>
        <pc:inkChg chg="add mod">
          <ac:chgData name="Jeff Young" userId="0c20932148f593a9" providerId="LiveId" clId="{168E0A4D-8EDE-4A58-8E89-2B3CCAF584E5}" dt="2021-10-06T16:07:13.555" v="215" actId="165"/>
          <ac:inkMkLst>
            <pc:docMk/>
            <pc:sldMk cId="338286268" sldId="321"/>
            <ac:inkMk id="26" creationId="{B2BFB875-AE5C-43AA-829C-5CEC9C618127}"/>
          </ac:inkMkLst>
        </pc:inkChg>
        <pc:inkChg chg="add mod">
          <ac:chgData name="Jeff Young" userId="0c20932148f593a9" providerId="LiveId" clId="{168E0A4D-8EDE-4A58-8E89-2B3CCAF584E5}" dt="2021-10-06T16:07:13.555" v="215" actId="165"/>
          <ac:inkMkLst>
            <pc:docMk/>
            <pc:sldMk cId="338286268" sldId="321"/>
            <ac:inkMk id="27" creationId="{446B093E-431B-473F-9C00-A19B42F52C71}"/>
          </ac:inkMkLst>
        </pc:inkChg>
        <pc:inkChg chg="add mod">
          <ac:chgData name="Jeff Young" userId="0c20932148f593a9" providerId="LiveId" clId="{168E0A4D-8EDE-4A58-8E89-2B3CCAF584E5}" dt="2021-10-06T16:07:13.555" v="215" actId="165"/>
          <ac:inkMkLst>
            <pc:docMk/>
            <pc:sldMk cId="338286268" sldId="321"/>
            <ac:inkMk id="28" creationId="{78BC7961-8D3A-454F-9399-EEF5F25ECC75}"/>
          </ac:inkMkLst>
        </pc:inkChg>
        <pc:inkChg chg="add mod">
          <ac:chgData name="Jeff Young" userId="0c20932148f593a9" providerId="LiveId" clId="{168E0A4D-8EDE-4A58-8E89-2B3CCAF584E5}" dt="2021-10-06T16:07:13.555" v="215" actId="165"/>
          <ac:inkMkLst>
            <pc:docMk/>
            <pc:sldMk cId="338286268" sldId="321"/>
            <ac:inkMk id="29" creationId="{E8D478BF-18BF-4022-B647-ABF2437007ED}"/>
          </ac:inkMkLst>
        </pc:inkChg>
        <pc:inkChg chg="add mod">
          <ac:chgData name="Jeff Young" userId="0c20932148f593a9" providerId="LiveId" clId="{168E0A4D-8EDE-4A58-8E89-2B3CCAF584E5}" dt="2021-10-06T16:07:13.555" v="215" actId="165"/>
          <ac:inkMkLst>
            <pc:docMk/>
            <pc:sldMk cId="338286268" sldId="321"/>
            <ac:inkMk id="30" creationId="{0ECE7560-ED89-42BA-A05C-4CABAF719B29}"/>
          </ac:inkMkLst>
        </pc:inkChg>
        <pc:inkChg chg="add mod">
          <ac:chgData name="Jeff Young" userId="0c20932148f593a9" providerId="LiveId" clId="{168E0A4D-8EDE-4A58-8E89-2B3CCAF584E5}" dt="2021-10-06T16:07:13.555" v="215" actId="165"/>
          <ac:inkMkLst>
            <pc:docMk/>
            <pc:sldMk cId="338286268" sldId="321"/>
            <ac:inkMk id="31" creationId="{614F2664-2B37-4B4E-9596-4C5EB2408CD4}"/>
          </ac:inkMkLst>
        </pc:inkChg>
        <pc:inkChg chg="add mod">
          <ac:chgData name="Jeff Young" userId="0c20932148f593a9" providerId="LiveId" clId="{168E0A4D-8EDE-4A58-8E89-2B3CCAF584E5}" dt="2021-10-06T16:07:13.555" v="215" actId="165"/>
          <ac:inkMkLst>
            <pc:docMk/>
            <pc:sldMk cId="338286268" sldId="321"/>
            <ac:inkMk id="32" creationId="{7D825492-6489-4E90-A498-F6C7F49C800E}"/>
          </ac:inkMkLst>
        </pc:inkChg>
        <pc:inkChg chg="add mod">
          <ac:chgData name="Jeff Young" userId="0c20932148f593a9" providerId="LiveId" clId="{168E0A4D-8EDE-4A58-8E89-2B3CCAF584E5}" dt="2021-10-06T16:07:13.555" v="215" actId="165"/>
          <ac:inkMkLst>
            <pc:docMk/>
            <pc:sldMk cId="338286268" sldId="321"/>
            <ac:inkMk id="33" creationId="{6B6FACD5-215D-4146-A6A3-87E511086FB4}"/>
          </ac:inkMkLst>
        </pc:inkChg>
        <pc:inkChg chg="add mod">
          <ac:chgData name="Jeff Young" userId="0c20932148f593a9" providerId="LiveId" clId="{168E0A4D-8EDE-4A58-8E89-2B3CCAF584E5}" dt="2021-10-06T16:07:13.555" v="215" actId="165"/>
          <ac:inkMkLst>
            <pc:docMk/>
            <pc:sldMk cId="338286268" sldId="321"/>
            <ac:inkMk id="34" creationId="{845CD668-8D5D-4612-B3B3-0F237E1ABBBA}"/>
          </ac:inkMkLst>
        </pc:inkChg>
        <pc:inkChg chg="add mod">
          <ac:chgData name="Jeff Young" userId="0c20932148f593a9" providerId="LiveId" clId="{168E0A4D-8EDE-4A58-8E89-2B3CCAF584E5}" dt="2021-10-06T16:07:13.555" v="215" actId="165"/>
          <ac:inkMkLst>
            <pc:docMk/>
            <pc:sldMk cId="338286268" sldId="321"/>
            <ac:inkMk id="35" creationId="{93ECF9C3-2146-4C89-BCD5-C9A989113AFB}"/>
          </ac:inkMkLst>
        </pc:inkChg>
        <pc:inkChg chg="add mod">
          <ac:chgData name="Jeff Young" userId="0c20932148f593a9" providerId="LiveId" clId="{168E0A4D-8EDE-4A58-8E89-2B3CCAF584E5}" dt="2021-10-06T16:07:13.555" v="215" actId="165"/>
          <ac:inkMkLst>
            <pc:docMk/>
            <pc:sldMk cId="338286268" sldId="321"/>
            <ac:inkMk id="36" creationId="{0B463B9B-E497-4618-9D23-0058ACD19816}"/>
          </ac:inkMkLst>
        </pc:inkChg>
        <pc:inkChg chg="add mod">
          <ac:chgData name="Jeff Young" userId="0c20932148f593a9" providerId="LiveId" clId="{168E0A4D-8EDE-4A58-8E89-2B3CCAF584E5}" dt="2021-10-06T16:07:13.555" v="215" actId="165"/>
          <ac:inkMkLst>
            <pc:docMk/>
            <pc:sldMk cId="338286268" sldId="321"/>
            <ac:inkMk id="37" creationId="{AA1C27A0-F595-4B70-90D0-BD5FF336AF40}"/>
          </ac:inkMkLst>
        </pc:inkChg>
        <pc:inkChg chg="add mod">
          <ac:chgData name="Jeff Young" userId="0c20932148f593a9" providerId="LiveId" clId="{168E0A4D-8EDE-4A58-8E89-2B3CCAF584E5}" dt="2021-10-06T16:07:13.555" v="215" actId="165"/>
          <ac:inkMkLst>
            <pc:docMk/>
            <pc:sldMk cId="338286268" sldId="321"/>
            <ac:inkMk id="38" creationId="{2E30A652-32F3-471B-867D-F8B5F3CEDD57}"/>
          </ac:inkMkLst>
        </pc:inkChg>
        <pc:inkChg chg="add mod">
          <ac:chgData name="Jeff Young" userId="0c20932148f593a9" providerId="LiveId" clId="{168E0A4D-8EDE-4A58-8E89-2B3CCAF584E5}" dt="2021-10-06T16:07:13.555" v="215" actId="165"/>
          <ac:inkMkLst>
            <pc:docMk/>
            <pc:sldMk cId="338286268" sldId="321"/>
            <ac:inkMk id="39" creationId="{FC97C582-DCE0-4C82-BE0F-8936C3C8F5EF}"/>
          </ac:inkMkLst>
        </pc:inkChg>
        <pc:inkChg chg="add mod">
          <ac:chgData name="Jeff Young" userId="0c20932148f593a9" providerId="LiveId" clId="{168E0A4D-8EDE-4A58-8E89-2B3CCAF584E5}" dt="2021-10-06T16:07:13.555" v="215" actId="165"/>
          <ac:inkMkLst>
            <pc:docMk/>
            <pc:sldMk cId="338286268" sldId="321"/>
            <ac:inkMk id="40" creationId="{5CB33AEC-FD82-44C2-BF60-CAD2E10E3E12}"/>
          </ac:inkMkLst>
        </pc:inkChg>
        <pc:inkChg chg="add mod">
          <ac:chgData name="Jeff Young" userId="0c20932148f593a9" providerId="LiveId" clId="{168E0A4D-8EDE-4A58-8E89-2B3CCAF584E5}" dt="2021-10-06T16:07:13.555" v="215" actId="165"/>
          <ac:inkMkLst>
            <pc:docMk/>
            <pc:sldMk cId="338286268" sldId="321"/>
            <ac:inkMk id="41" creationId="{A2A436C9-FCE1-4092-B26D-329243919749}"/>
          </ac:inkMkLst>
        </pc:inkChg>
        <pc:inkChg chg="add mod">
          <ac:chgData name="Jeff Young" userId="0c20932148f593a9" providerId="LiveId" clId="{168E0A4D-8EDE-4A58-8E89-2B3CCAF584E5}" dt="2021-10-06T16:07:13.555" v="215" actId="165"/>
          <ac:inkMkLst>
            <pc:docMk/>
            <pc:sldMk cId="338286268" sldId="321"/>
            <ac:inkMk id="42" creationId="{0CA5D3C0-FA12-4158-AE19-3E1CE4300737}"/>
          </ac:inkMkLst>
        </pc:inkChg>
        <pc:inkChg chg="add mod">
          <ac:chgData name="Jeff Young" userId="0c20932148f593a9" providerId="LiveId" clId="{168E0A4D-8EDE-4A58-8E89-2B3CCAF584E5}" dt="2021-10-06T16:07:13.555" v="215" actId="165"/>
          <ac:inkMkLst>
            <pc:docMk/>
            <pc:sldMk cId="338286268" sldId="321"/>
            <ac:inkMk id="43" creationId="{DF6415BE-4040-436F-B22F-45DB1B4E5515}"/>
          </ac:inkMkLst>
        </pc:inkChg>
        <pc:inkChg chg="add mod">
          <ac:chgData name="Jeff Young" userId="0c20932148f593a9" providerId="LiveId" clId="{168E0A4D-8EDE-4A58-8E89-2B3CCAF584E5}" dt="2021-10-06T16:07:13.555" v="215" actId="165"/>
          <ac:inkMkLst>
            <pc:docMk/>
            <pc:sldMk cId="338286268" sldId="321"/>
            <ac:inkMk id="44" creationId="{81DA9897-1FE7-4350-B843-52D44FC2208E}"/>
          </ac:inkMkLst>
        </pc:inkChg>
        <pc:inkChg chg="add mod">
          <ac:chgData name="Jeff Young" userId="0c20932148f593a9" providerId="LiveId" clId="{168E0A4D-8EDE-4A58-8E89-2B3CCAF584E5}" dt="2021-10-06T16:07:13.555" v="215" actId="165"/>
          <ac:inkMkLst>
            <pc:docMk/>
            <pc:sldMk cId="338286268" sldId="321"/>
            <ac:inkMk id="45" creationId="{E8BE5540-D512-4A0C-88C4-087D62862781}"/>
          </ac:inkMkLst>
        </pc:inkChg>
        <pc:inkChg chg="add mod">
          <ac:chgData name="Jeff Young" userId="0c20932148f593a9" providerId="LiveId" clId="{168E0A4D-8EDE-4A58-8E89-2B3CCAF584E5}" dt="2021-10-06T16:07:13.555" v="215" actId="165"/>
          <ac:inkMkLst>
            <pc:docMk/>
            <pc:sldMk cId="338286268" sldId="321"/>
            <ac:inkMk id="46" creationId="{A19F2D93-0702-45F8-A1FC-FE48BC092634}"/>
          </ac:inkMkLst>
        </pc:inkChg>
        <pc:inkChg chg="add mod">
          <ac:chgData name="Jeff Young" userId="0c20932148f593a9" providerId="LiveId" clId="{168E0A4D-8EDE-4A58-8E89-2B3CCAF584E5}" dt="2021-10-06T16:07:13.555" v="215" actId="165"/>
          <ac:inkMkLst>
            <pc:docMk/>
            <pc:sldMk cId="338286268" sldId="321"/>
            <ac:inkMk id="47" creationId="{2D06FD60-C769-4E08-89F6-8CA8E807B440}"/>
          </ac:inkMkLst>
        </pc:inkChg>
        <pc:inkChg chg="add mod">
          <ac:chgData name="Jeff Young" userId="0c20932148f593a9" providerId="LiveId" clId="{168E0A4D-8EDE-4A58-8E89-2B3CCAF584E5}" dt="2021-10-06T16:07:13.555" v="215" actId="165"/>
          <ac:inkMkLst>
            <pc:docMk/>
            <pc:sldMk cId="338286268" sldId="321"/>
            <ac:inkMk id="48" creationId="{26CD739D-FC01-4AF8-82EE-CCC70FBCA60A}"/>
          </ac:inkMkLst>
        </pc:inkChg>
        <pc:inkChg chg="add mod">
          <ac:chgData name="Jeff Young" userId="0c20932148f593a9" providerId="LiveId" clId="{168E0A4D-8EDE-4A58-8E89-2B3CCAF584E5}" dt="2021-10-06T16:07:13.555" v="215" actId="165"/>
          <ac:inkMkLst>
            <pc:docMk/>
            <pc:sldMk cId="338286268" sldId="321"/>
            <ac:inkMk id="49" creationId="{BD1D7F85-33BE-4FD9-9262-351485E9BCE0}"/>
          </ac:inkMkLst>
        </pc:inkChg>
        <pc:inkChg chg="add mod">
          <ac:chgData name="Jeff Young" userId="0c20932148f593a9" providerId="LiveId" clId="{168E0A4D-8EDE-4A58-8E89-2B3CCAF584E5}" dt="2021-10-06T16:07:13.555" v="215" actId="165"/>
          <ac:inkMkLst>
            <pc:docMk/>
            <pc:sldMk cId="338286268" sldId="321"/>
            <ac:inkMk id="50" creationId="{5DB181F4-6161-4E29-A232-75359171F9FF}"/>
          </ac:inkMkLst>
        </pc:inkChg>
        <pc:inkChg chg="add mod">
          <ac:chgData name="Jeff Young" userId="0c20932148f593a9" providerId="LiveId" clId="{168E0A4D-8EDE-4A58-8E89-2B3CCAF584E5}" dt="2021-10-06T16:07:13.555" v="215" actId="165"/>
          <ac:inkMkLst>
            <pc:docMk/>
            <pc:sldMk cId="338286268" sldId="321"/>
            <ac:inkMk id="51" creationId="{D0612DB9-A07A-4F69-9A5D-E7D728E850F3}"/>
          </ac:inkMkLst>
        </pc:inkChg>
        <pc:inkChg chg="add mod">
          <ac:chgData name="Jeff Young" userId="0c20932148f593a9" providerId="LiveId" clId="{168E0A4D-8EDE-4A58-8E89-2B3CCAF584E5}" dt="2021-10-06T16:07:13.555" v="215" actId="165"/>
          <ac:inkMkLst>
            <pc:docMk/>
            <pc:sldMk cId="338286268" sldId="321"/>
            <ac:inkMk id="52" creationId="{01C294D8-AA62-4AFB-83E8-A91646F45A21}"/>
          </ac:inkMkLst>
        </pc:inkChg>
        <pc:inkChg chg="add mod">
          <ac:chgData name="Jeff Young" userId="0c20932148f593a9" providerId="LiveId" clId="{168E0A4D-8EDE-4A58-8E89-2B3CCAF584E5}" dt="2021-10-06T16:07:13.555" v="215" actId="165"/>
          <ac:inkMkLst>
            <pc:docMk/>
            <pc:sldMk cId="338286268" sldId="321"/>
            <ac:inkMk id="53" creationId="{2CDCE81A-2F9C-428D-ADFC-0CB3BD4C871C}"/>
          </ac:inkMkLst>
        </pc:inkChg>
        <pc:inkChg chg="add mod">
          <ac:chgData name="Jeff Young" userId="0c20932148f593a9" providerId="LiveId" clId="{168E0A4D-8EDE-4A58-8E89-2B3CCAF584E5}" dt="2021-10-06T16:07:13.555" v="215" actId="165"/>
          <ac:inkMkLst>
            <pc:docMk/>
            <pc:sldMk cId="338286268" sldId="321"/>
            <ac:inkMk id="54" creationId="{F23AD96F-9ACC-4754-925F-A0260C22116E}"/>
          </ac:inkMkLst>
        </pc:inkChg>
        <pc:inkChg chg="add mod">
          <ac:chgData name="Jeff Young" userId="0c20932148f593a9" providerId="LiveId" clId="{168E0A4D-8EDE-4A58-8E89-2B3CCAF584E5}" dt="2021-10-06T16:07:13.555" v="215" actId="165"/>
          <ac:inkMkLst>
            <pc:docMk/>
            <pc:sldMk cId="338286268" sldId="321"/>
            <ac:inkMk id="55" creationId="{05AF4EF5-8EAB-4CED-8106-CC5B354687C0}"/>
          </ac:inkMkLst>
        </pc:inkChg>
        <pc:inkChg chg="add mod">
          <ac:chgData name="Jeff Young" userId="0c20932148f593a9" providerId="LiveId" clId="{168E0A4D-8EDE-4A58-8E89-2B3CCAF584E5}" dt="2021-10-06T16:07:13.555" v="215" actId="165"/>
          <ac:inkMkLst>
            <pc:docMk/>
            <pc:sldMk cId="338286268" sldId="321"/>
            <ac:inkMk id="56" creationId="{2DCFA020-DC92-46A6-91FE-656FC4DF2457}"/>
          </ac:inkMkLst>
        </pc:inkChg>
        <pc:inkChg chg="add mod">
          <ac:chgData name="Jeff Young" userId="0c20932148f593a9" providerId="LiveId" clId="{168E0A4D-8EDE-4A58-8E89-2B3CCAF584E5}" dt="2021-10-06T16:07:13.555" v="215" actId="165"/>
          <ac:inkMkLst>
            <pc:docMk/>
            <pc:sldMk cId="338286268" sldId="321"/>
            <ac:inkMk id="57" creationId="{6C7F621B-CCC0-40A7-9059-E08BAC33942D}"/>
          </ac:inkMkLst>
        </pc:inkChg>
        <pc:inkChg chg="add mod">
          <ac:chgData name="Jeff Young" userId="0c20932148f593a9" providerId="LiveId" clId="{168E0A4D-8EDE-4A58-8E89-2B3CCAF584E5}" dt="2021-10-06T16:07:13.555" v="215" actId="165"/>
          <ac:inkMkLst>
            <pc:docMk/>
            <pc:sldMk cId="338286268" sldId="321"/>
            <ac:inkMk id="58" creationId="{38D5AB5B-3055-4E31-A053-39551558D012}"/>
          </ac:inkMkLst>
        </pc:inkChg>
        <pc:inkChg chg="add mod">
          <ac:chgData name="Jeff Young" userId="0c20932148f593a9" providerId="LiveId" clId="{168E0A4D-8EDE-4A58-8E89-2B3CCAF584E5}" dt="2021-10-06T16:07:13.555" v="215" actId="165"/>
          <ac:inkMkLst>
            <pc:docMk/>
            <pc:sldMk cId="338286268" sldId="321"/>
            <ac:inkMk id="59" creationId="{9BC786DA-CB88-4CF2-8F11-7574F296EFC2}"/>
          </ac:inkMkLst>
        </pc:inkChg>
        <pc:inkChg chg="add mod">
          <ac:chgData name="Jeff Young" userId="0c20932148f593a9" providerId="LiveId" clId="{168E0A4D-8EDE-4A58-8E89-2B3CCAF584E5}" dt="2021-10-06T16:07:13.555" v="215" actId="165"/>
          <ac:inkMkLst>
            <pc:docMk/>
            <pc:sldMk cId="338286268" sldId="321"/>
            <ac:inkMk id="60" creationId="{84A02DFE-82D9-45CF-AF3C-73165097AAC2}"/>
          </ac:inkMkLst>
        </pc:inkChg>
        <pc:inkChg chg="add mod">
          <ac:chgData name="Jeff Young" userId="0c20932148f593a9" providerId="LiveId" clId="{168E0A4D-8EDE-4A58-8E89-2B3CCAF584E5}" dt="2021-10-06T16:07:13.555" v="215" actId="165"/>
          <ac:inkMkLst>
            <pc:docMk/>
            <pc:sldMk cId="338286268" sldId="321"/>
            <ac:inkMk id="61" creationId="{FE80AF73-3D48-4213-8563-99C795F68945}"/>
          </ac:inkMkLst>
        </pc:inkChg>
        <pc:inkChg chg="add mod">
          <ac:chgData name="Jeff Young" userId="0c20932148f593a9" providerId="LiveId" clId="{168E0A4D-8EDE-4A58-8E89-2B3CCAF584E5}" dt="2021-10-06T16:07:13.555" v="215" actId="165"/>
          <ac:inkMkLst>
            <pc:docMk/>
            <pc:sldMk cId="338286268" sldId="321"/>
            <ac:inkMk id="62" creationId="{446DC7C0-EFF1-452E-BF41-ECCA0919A8ED}"/>
          </ac:inkMkLst>
        </pc:inkChg>
        <pc:inkChg chg="add mod">
          <ac:chgData name="Jeff Young" userId="0c20932148f593a9" providerId="LiveId" clId="{168E0A4D-8EDE-4A58-8E89-2B3CCAF584E5}" dt="2021-10-06T16:07:13.555" v="215" actId="165"/>
          <ac:inkMkLst>
            <pc:docMk/>
            <pc:sldMk cId="338286268" sldId="321"/>
            <ac:inkMk id="63" creationId="{266591E0-EF66-404A-9E1A-BF45AC55050D}"/>
          </ac:inkMkLst>
        </pc:inkChg>
        <pc:inkChg chg="add mod">
          <ac:chgData name="Jeff Young" userId="0c20932148f593a9" providerId="LiveId" clId="{168E0A4D-8EDE-4A58-8E89-2B3CCAF584E5}" dt="2021-10-06T16:07:13.555" v="215" actId="165"/>
          <ac:inkMkLst>
            <pc:docMk/>
            <pc:sldMk cId="338286268" sldId="321"/>
            <ac:inkMk id="64" creationId="{07E0E6D3-DDF2-4846-9CE7-20D7580259E7}"/>
          </ac:inkMkLst>
        </pc:inkChg>
        <pc:inkChg chg="add mod">
          <ac:chgData name="Jeff Young" userId="0c20932148f593a9" providerId="LiveId" clId="{168E0A4D-8EDE-4A58-8E89-2B3CCAF584E5}" dt="2021-10-06T16:07:13.555" v="215" actId="165"/>
          <ac:inkMkLst>
            <pc:docMk/>
            <pc:sldMk cId="338286268" sldId="321"/>
            <ac:inkMk id="65" creationId="{9C0F8874-6DFD-49A2-8215-58A6563B89A7}"/>
          </ac:inkMkLst>
        </pc:inkChg>
        <pc:inkChg chg="add mod">
          <ac:chgData name="Jeff Young" userId="0c20932148f593a9" providerId="LiveId" clId="{168E0A4D-8EDE-4A58-8E89-2B3CCAF584E5}" dt="2021-10-06T16:07:13.555" v="215" actId="165"/>
          <ac:inkMkLst>
            <pc:docMk/>
            <pc:sldMk cId="338286268" sldId="321"/>
            <ac:inkMk id="66" creationId="{3BCD6E20-14BF-4D5D-92D8-2E8DB40D58F6}"/>
          </ac:inkMkLst>
        </pc:inkChg>
        <pc:inkChg chg="add mod">
          <ac:chgData name="Jeff Young" userId="0c20932148f593a9" providerId="LiveId" clId="{168E0A4D-8EDE-4A58-8E89-2B3CCAF584E5}" dt="2021-10-06T16:07:13.555" v="215" actId="165"/>
          <ac:inkMkLst>
            <pc:docMk/>
            <pc:sldMk cId="338286268" sldId="321"/>
            <ac:inkMk id="67" creationId="{CE8252EF-0D60-4E55-A096-DEFA1418F207}"/>
          </ac:inkMkLst>
        </pc:inkChg>
        <pc:inkChg chg="add mod">
          <ac:chgData name="Jeff Young" userId="0c20932148f593a9" providerId="LiveId" clId="{168E0A4D-8EDE-4A58-8E89-2B3CCAF584E5}" dt="2021-10-06T16:07:13.555" v="215" actId="165"/>
          <ac:inkMkLst>
            <pc:docMk/>
            <pc:sldMk cId="338286268" sldId="321"/>
            <ac:inkMk id="68" creationId="{91FEBB25-B436-4A54-920A-5AF83F777862}"/>
          </ac:inkMkLst>
        </pc:inkChg>
        <pc:inkChg chg="add mod">
          <ac:chgData name="Jeff Young" userId="0c20932148f593a9" providerId="LiveId" clId="{168E0A4D-8EDE-4A58-8E89-2B3CCAF584E5}" dt="2021-10-06T16:07:13.555" v="215" actId="165"/>
          <ac:inkMkLst>
            <pc:docMk/>
            <pc:sldMk cId="338286268" sldId="321"/>
            <ac:inkMk id="69" creationId="{6D0D7206-63DB-4BAE-98BB-3C27F43D75BD}"/>
          </ac:inkMkLst>
        </pc:inkChg>
        <pc:inkChg chg="add mod">
          <ac:chgData name="Jeff Young" userId="0c20932148f593a9" providerId="LiveId" clId="{168E0A4D-8EDE-4A58-8E89-2B3CCAF584E5}" dt="2021-10-06T16:07:13.555" v="215" actId="165"/>
          <ac:inkMkLst>
            <pc:docMk/>
            <pc:sldMk cId="338286268" sldId="321"/>
            <ac:inkMk id="70" creationId="{11883439-D977-4D6A-BDFF-ABE359616C00}"/>
          </ac:inkMkLst>
        </pc:inkChg>
        <pc:inkChg chg="add mod">
          <ac:chgData name="Jeff Young" userId="0c20932148f593a9" providerId="LiveId" clId="{168E0A4D-8EDE-4A58-8E89-2B3CCAF584E5}" dt="2021-10-06T16:07:13.555" v="215" actId="165"/>
          <ac:inkMkLst>
            <pc:docMk/>
            <pc:sldMk cId="338286268" sldId="321"/>
            <ac:inkMk id="71" creationId="{0539DB4B-9F20-42E4-AB6E-EA4D9281D402}"/>
          </ac:inkMkLst>
        </pc:inkChg>
        <pc:inkChg chg="add mod">
          <ac:chgData name="Jeff Young" userId="0c20932148f593a9" providerId="LiveId" clId="{168E0A4D-8EDE-4A58-8E89-2B3CCAF584E5}" dt="2021-10-06T16:07:13.555" v="215" actId="165"/>
          <ac:inkMkLst>
            <pc:docMk/>
            <pc:sldMk cId="338286268" sldId="321"/>
            <ac:inkMk id="72" creationId="{A4416D0C-BB40-44C6-A07D-91CD19CF6018}"/>
          </ac:inkMkLst>
        </pc:inkChg>
        <pc:inkChg chg="add mod">
          <ac:chgData name="Jeff Young" userId="0c20932148f593a9" providerId="LiveId" clId="{168E0A4D-8EDE-4A58-8E89-2B3CCAF584E5}" dt="2021-10-06T16:07:13.555" v="215" actId="165"/>
          <ac:inkMkLst>
            <pc:docMk/>
            <pc:sldMk cId="338286268" sldId="321"/>
            <ac:inkMk id="73" creationId="{5BEDF542-2873-4754-B137-C1B3779263ED}"/>
          </ac:inkMkLst>
        </pc:inkChg>
        <pc:inkChg chg="add mod">
          <ac:chgData name="Jeff Young" userId="0c20932148f593a9" providerId="LiveId" clId="{168E0A4D-8EDE-4A58-8E89-2B3CCAF584E5}" dt="2021-10-06T16:07:13.555" v="215" actId="165"/>
          <ac:inkMkLst>
            <pc:docMk/>
            <pc:sldMk cId="338286268" sldId="321"/>
            <ac:inkMk id="74" creationId="{0D23F050-CCEA-4D73-86DD-D5A2B13B3B88}"/>
          </ac:inkMkLst>
        </pc:inkChg>
        <pc:inkChg chg="add mod">
          <ac:chgData name="Jeff Young" userId="0c20932148f593a9" providerId="LiveId" clId="{168E0A4D-8EDE-4A58-8E89-2B3CCAF584E5}" dt="2021-10-06T16:07:13.555" v="215" actId="165"/>
          <ac:inkMkLst>
            <pc:docMk/>
            <pc:sldMk cId="338286268" sldId="321"/>
            <ac:inkMk id="75" creationId="{32855F60-253F-478C-9643-9DED7717F31A}"/>
          </ac:inkMkLst>
        </pc:inkChg>
        <pc:inkChg chg="add mod">
          <ac:chgData name="Jeff Young" userId="0c20932148f593a9" providerId="LiveId" clId="{168E0A4D-8EDE-4A58-8E89-2B3CCAF584E5}" dt="2021-10-06T16:07:13.555" v="215" actId="165"/>
          <ac:inkMkLst>
            <pc:docMk/>
            <pc:sldMk cId="338286268" sldId="321"/>
            <ac:inkMk id="76" creationId="{17DFA79B-1E49-4D06-A4AA-A54C922F3CED}"/>
          </ac:inkMkLst>
        </pc:inkChg>
        <pc:inkChg chg="add mod">
          <ac:chgData name="Jeff Young" userId="0c20932148f593a9" providerId="LiveId" clId="{168E0A4D-8EDE-4A58-8E89-2B3CCAF584E5}" dt="2021-10-06T16:07:13.555" v="215" actId="165"/>
          <ac:inkMkLst>
            <pc:docMk/>
            <pc:sldMk cId="338286268" sldId="321"/>
            <ac:inkMk id="77" creationId="{829B82D0-C988-4F8B-A296-E189DF6E50F4}"/>
          </ac:inkMkLst>
        </pc:inkChg>
        <pc:inkChg chg="add mod">
          <ac:chgData name="Jeff Young" userId="0c20932148f593a9" providerId="LiveId" clId="{168E0A4D-8EDE-4A58-8E89-2B3CCAF584E5}" dt="2021-10-06T16:07:13.555" v="215" actId="165"/>
          <ac:inkMkLst>
            <pc:docMk/>
            <pc:sldMk cId="338286268" sldId="321"/>
            <ac:inkMk id="78" creationId="{123FC15B-589C-4220-9AEE-6B397A479407}"/>
          </ac:inkMkLst>
        </pc:inkChg>
        <pc:inkChg chg="add mod">
          <ac:chgData name="Jeff Young" userId="0c20932148f593a9" providerId="LiveId" clId="{168E0A4D-8EDE-4A58-8E89-2B3CCAF584E5}" dt="2021-10-06T16:07:13.555" v="215" actId="165"/>
          <ac:inkMkLst>
            <pc:docMk/>
            <pc:sldMk cId="338286268" sldId="321"/>
            <ac:inkMk id="79" creationId="{41725D69-192F-470F-9B4B-D3B8A553D53B}"/>
          </ac:inkMkLst>
        </pc:inkChg>
        <pc:inkChg chg="add mod">
          <ac:chgData name="Jeff Young" userId="0c20932148f593a9" providerId="LiveId" clId="{168E0A4D-8EDE-4A58-8E89-2B3CCAF584E5}" dt="2021-10-06T16:07:13.555" v="215" actId="165"/>
          <ac:inkMkLst>
            <pc:docMk/>
            <pc:sldMk cId="338286268" sldId="321"/>
            <ac:inkMk id="80" creationId="{258DED87-65C6-4171-8F04-FB96A19B73C2}"/>
          </ac:inkMkLst>
        </pc:inkChg>
        <pc:inkChg chg="add mod">
          <ac:chgData name="Jeff Young" userId="0c20932148f593a9" providerId="LiveId" clId="{168E0A4D-8EDE-4A58-8E89-2B3CCAF584E5}" dt="2021-10-06T16:07:13.555" v="215" actId="165"/>
          <ac:inkMkLst>
            <pc:docMk/>
            <pc:sldMk cId="338286268" sldId="321"/>
            <ac:inkMk id="81" creationId="{2C356169-4DEB-4168-95E0-D75CC0E3E7DA}"/>
          </ac:inkMkLst>
        </pc:inkChg>
        <pc:inkChg chg="add mod">
          <ac:chgData name="Jeff Young" userId="0c20932148f593a9" providerId="LiveId" clId="{168E0A4D-8EDE-4A58-8E89-2B3CCAF584E5}" dt="2021-10-06T16:07:13.555" v="215" actId="165"/>
          <ac:inkMkLst>
            <pc:docMk/>
            <pc:sldMk cId="338286268" sldId="321"/>
            <ac:inkMk id="82" creationId="{1B7281FE-0BC8-456C-9D10-A438A18958CB}"/>
          </ac:inkMkLst>
        </pc:inkChg>
        <pc:inkChg chg="add mod">
          <ac:chgData name="Jeff Young" userId="0c20932148f593a9" providerId="LiveId" clId="{168E0A4D-8EDE-4A58-8E89-2B3CCAF584E5}" dt="2021-10-06T16:07:13.555" v="215" actId="165"/>
          <ac:inkMkLst>
            <pc:docMk/>
            <pc:sldMk cId="338286268" sldId="321"/>
            <ac:inkMk id="83" creationId="{5B5F179B-A2F9-43DF-A8BC-0404A10ABE5F}"/>
          </ac:inkMkLst>
        </pc:inkChg>
        <pc:inkChg chg="add mod">
          <ac:chgData name="Jeff Young" userId="0c20932148f593a9" providerId="LiveId" clId="{168E0A4D-8EDE-4A58-8E89-2B3CCAF584E5}" dt="2021-10-06T16:07:13.555" v="215" actId="165"/>
          <ac:inkMkLst>
            <pc:docMk/>
            <pc:sldMk cId="338286268" sldId="321"/>
            <ac:inkMk id="84" creationId="{D1904653-5D95-43BF-9963-F6794AE64E78}"/>
          </ac:inkMkLst>
        </pc:inkChg>
        <pc:inkChg chg="add mod">
          <ac:chgData name="Jeff Young" userId="0c20932148f593a9" providerId="LiveId" clId="{168E0A4D-8EDE-4A58-8E89-2B3CCAF584E5}" dt="2021-10-06T16:07:13.555" v="215" actId="165"/>
          <ac:inkMkLst>
            <pc:docMk/>
            <pc:sldMk cId="338286268" sldId="321"/>
            <ac:inkMk id="85" creationId="{328EE9FC-C477-4404-BD98-B15653BA12DB}"/>
          </ac:inkMkLst>
        </pc:inkChg>
        <pc:inkChg chg="add mod">
          <ac:chgData name="Jeff Young" userId="0c20932148f593a9" providerId="LiveId" clId="{168E0A4D-8EDE-4A58-8E89-2B3CCAF584E5}" dt="2021-10-06T16:07:13.555" v="215" actId="165"/>
          <ac:inkMkLst>
            <pc:docMk/>
            <pc:sldMk cId="338286268" sldId="321"/>
            <ac:inkMk id="86" creationId="{5416AEB2-169A-4A9D-A27E-42F0F37925C6}"/>
          </ac:inkMkLst>
        </pc:inkChg>
        <pc:inkChg chg="add mod">
          <ac:chgData name="Jeff Young" userId="0c20932148f593a9" providerId="LiveId" clId="{168E0A4D-8EDE-4A58-8E89-2B3CCAF584E5}" dt="2021-10-06T16:07:13.555" v="215" actId="165"/>
          <ac:inkMkLst>
            <pc:docMk/>
            <pc:sldMk cId="338286268" sldId="321"/>
            <ac:inkMk id="87" creationId="{B4371AA9-4430-4F7B-A614-D0D0F2C29A42}"/>
          </ac:inkMkLst>
        </pc:inkChg>
        <pc:inkChg chg="add mod">
          <ac:chgData name="Jeff Young" userId="0c20932148f593a9" providerId="LiveId" clId="{168E0A4D-8EDE-4A58-8E89-2B3CCAF584E5}" dt="2021-10-06T16:07:13.555" v="215" actId="165"/>
          <ac:inkMkLst>
            <pc:docMk/>
            <pc:sldMk cId="338286268" sldId="321"/>
            <ac:inkMk id="88" creationId="{A9C37988-7AD3-4DA7-A2F2-94C1B3F80068}"/>
          </ac:inkMkLst>
        </pc:inkChg>
        <pc:inkChg chg="add mod">
          <ac:chgData name="Jeff Young" userId="0c20932148f593a9" providerId="LiveId" clId="{168E0A4D-8EDE-4A58-8E89-2B3CCAF584E5}" dt="2021-10-06T16:07:13.555" v="215" actId="165"/>
          <ac:inkMkLst>
            <pc:docMk/>
            <pc:sldMk cId="338286268" sldId="321"/>
            <ac:inkMk id="89" creationId="{C5EBE0B7-240A-4B69-9FAA-86D43489E80F}"/>
          </ac:inkMkLst>
        </pc:inkChg>
        <pc:inkChg chg="add mod">
          <ac:chgData name="Jeff Young" userId="0c20932148f593a9" providerId="LiveId" clId="{168E0A4D-8EDE-4A58-8E89-2B3CCAF584E5}" dt="2021-10-06T16:07:13.555" v="215" actId="165"/>
          <ac:inkMkLst>
            <pc:docMk/>
            <pc:sldMk cId="338286268" sldId="321"/>
            <ac:inkMk id="90" creationId="{C2AE45C8-FF71-43EA-B99D-9C1AE6D04CB2}"/>
          </ac:inkMkLst>
        </pc:inkChg>
        <pc:inkChg chg="add mod">
          <ac:chgData name="Jeff Young" userId="0c20932148f593a9" providerId="LiveId" clId="{168E0A4D-8EDE-4A58-8E89-2B3CCAF584E5}" dt="2021-10-06T16:07:13.555" v="215" actId="165"/>
          <ac:inkMkLst>
            <pc:docMk/>
            <pc:sldMk cId="338286268" sldId="321"/>
            <ac:inkMk id="92" creationId="{064C604D-2107-456C-BD57-F5D0594B999F}"/>
          </ac:inkMkLst>
        </pc:inkChg>
        <pc:inkChg chg="add del mod">
          <ac:chgData name="Jeff Young" userId="0c20932148f593a9" providerId="LiveId" clId="{168E0A4D-8EDE-4A58-8E89-2B3CCAF584E5}" dt="2021-10-06T16:05:31.289" v="181"/>
          <ac:inkMkLst>
            <pc:docMk/>
            <pc:sldMk cId="338286268" sldId="321"/>
            <ac:inkMk id="93" creationId="{45569151-A1F9-4566-92AB-3B7A6CC419F1}"/>
          </ac:inkMkLst>
        </pc:inkChg>
        <pc:inkChg chg="add del mod">
          <ac:chgData name="Jeff Young" userId="0c20932148f593a9" providerId="LiveId" clId="{168E0A4D-8EDE-4A58-8E89-2B3CCAF584E5}" dt="2021-10-06T16:05:31.258" v="172"/>
          <ac:inkMkLst>
            <pc:docMk/>
            <pc:sldMk cId="338286268" sldId="321"/>
            <ac:inkMk id="95" creationId="{5172DBA6-A263-4F60-BD50-7D3EF3431504}"/>
          </ac:inkMkLst>
        </pc:inkChg>
        <pc:inkChg chg="add del mod">
          <ac:chgData name="Jeff Young" userId="0c20932148f593a9" providerId="LiveId" clId="{168E0A4D-8EDE-4A58-8E89-2B3CCAF584E5}" dt="2021-10-06T16:05:31.273" v="180"/>
          <ac:inkMkLst>
            <pc:docMk/>
            <pc:sldMk cId="338286268" sldId="321"/>
            <ac:inkMk id="97" creationId="{912F84A4-2881-4F47-B59F-E709A5C7400E}"/>
          </ac:inkMkLst>
        </pc:inkChg>
        <pc:inkChg chg="add del mod">
          <ac:chgData name="Jeff Young" userId="0c20932148f593a9" providerId="LiveId" clId="{168E0A4D-8EDE-4A58-8E89-2B3CCAF584E5}" dt="2021-10-06T16:05:31.289" v="182"/>
          <ac:inkMkLst>
            <pc:docMk/>
            <pc:sldMk cId="338286268" sldId="321"/>
            <ac:inkMk id="98" creationId="{2AE774BF-1429-4D49-8DAC-F977EFB8960D}"/>
          </ac:inkMkLst>
        </pc:inkChg>
        <pc:inkChg chg="add del mod">
          <ac:chgData name="Jeff Young" userId="0c20932148f593a9" providerId="LiveId" clId="{168E0A4D-8EDE-4A58-8E89-2B3CCAF584E5}" dt="2021-10-06T16:05:31.273" v="179"/>
          <ac:inkMkLst>
            <pc:docMk/>
            <pc:sldMk cId="338286268" sldId="321"/>
            <ac:inkMk id="99" creationId="{0134FE14-1050-4BD2-907A-9A80E53B0580}"/>
          </ac:inkMkLst>
        </pc:inkChg>
        <pc:inkChg chg="add del mod">
          <ac:chgData name="Jeff Young" userId="0c20932148f593a9" providerId="LiveId" clId="{168E0A4D-8EDE-4A58-8E89-2B3CCAF584E5}" dt="2021-10-06T16:05:31.273" v="175"/>
          <ac:inkMkLst>
            <pc:docMk/>
            <pc:sldMk cId="338286268" sldId="321"/>
            <ac:inkMk id="100" creationId="{BE67E9FF-8940-41D3-B3EF-CBF6B8D2D604}"/>
          </ac:inkMkLst>
        </pc:inkChg>
        <pc:inkChg chg="add del mod">
          <ac:chgData name="Jeff Young" userId="0c20932148f593a9" providerId="LiveId" clId="{168E0A4D-8EDE-4A58-8E89-2B3CCAF584E5}" dt="2021-10-06T16:05:31.273" v="174"/>
          <ac:inkMkLst>
            <pc:docMk/>
            <pc:sldMk cId="338286268" sldId="321"/>
            <ac:inkMk id="101" creationId="{383F2BA6-8FB1-4229-BBB2-50B6CB39FE71}"/>
          </ac:inkMkLst>
        </pc:inkChg>
        <pc:inkChg chg="add del mod">
          <ac:chgData name="Jeff Young" userId="0c20932148f593a9" providerId="LiveId" clId="{168E0A4D-8EDE-4A58-8E89-2B3CCAF584E5}" dt="2021-10-06T16:05:31.273" v="177"/>
          <ac:inkMkLst>
            <pc:docMk/>
            <pc:sldMk cId="338286268" sldId="321"/>
            <ac:inkMk id="103" creationId="{058E4291-A08F-4CAA-96F4-F69B65CF4C46}"/>
          </ac:inkMkLst>
        </pc:inkChg>
        <pc:inkChg chg="add del mod">
          <ac:chgData name="Jeff Young" userId="0c20932148f593a9" providerId="LiveId" clId="{168E0A4D-8EDE-4A58-8E89-2B3CCAF584E5}" dt="2021-10-06T16:05:31.273" v="176"/>
          <ac:inkMkLst>
            <pc:docMk/>
            <pc:sldMk cId="338286268" sldId="321"/>
            <ac:inkMk id="104" creationId="{FA586A9E-B913-4EA0-A37B-0185E3A2EA66}"/>
          </ac:inkMkLst>
        </pc:inkChg>
        <pc:inkChg chg="add del mod">
          <ac:chgData name="Jeff Young" userId="0c20932148f593a9" providerId="LiveId" clId="{168E0A4D-8EDE-4A58-8E89-2B3CCAF584E5}" dt="2021-10-06T16:05:31.258" v="173"/>
          <ac:inkMkLst>
            <pc:docMk/>
            <pc:sldMk cId="338286268" sldId="321"/>
            <ac:inkMk id="105" creationId="{CAF4C817-E69A-43F2-9FC3-4036F36C5DC6}"/>
          </ac:inkMkLst>
        </pc:inkChg>
        <pc:inkChg chg="add del mod">
          <ac:chgData name="Jeff Young" userId="0c20932148f593a9" providerId="LiveId" clId="{168E0A4D-8EDE-4A58-8E89-2B3CCAF584E5}" dt="2021-10-06T16:05:31.273" v="178"/>
          <ac:inkMkLst>
            <pc:docMk/>
            <pc:sldMk cId="338286268" sldId="321"/>
            <ac:inkMk id="106" creationId="{6501DCE4-7505-48AD-9C87-1C6B6878420F}"/>
          </ac:inkMkLst>
        </pc:inkChg>
        <pc:inkChg chg="add del mod">
          <ac:chgData name="Jeff Young" userId="0c20932148f593a9" providerId="LiveId" clId="{168E0A4D-8EDE-4A58-8E89-2B3CCAF584E5}" dt="2021-10-06T16:05:25.528" v="169"/>
          <ac:inkMkLst>
            <pc:docMk/>
            <pc:sldMk cId="338286268" sldId="321"/>
            <ac:inkMk id="108" creationId="{B0FB64AD-92F4-495C-A5A3-C02E4C1F904A}"/>
          </ac:inkMkLst>
        </pc:inkChg>
        <pc:inkChg chg="add del mod">
          <ac:chgData name="Jeff Young" userId="0c20932148f593a9" providerId="LiveId" clId="{168E0A4D-8EDE-4A58-8E89-2B3CCAF584E5}" dt="2021-10-06T16:05:25.543" v="171"/>
          <ac:inkMkLst>
            <pc:docMk/>
            <pc:sldMk cId="338286268" sldId="321"/>
            <ac:inkMk id="109" creationId="{C770B505-98E6-44F0-9BD2-EC193D55CCF9}"/>
          </ac:inkMkLst>
        </pc:inkChg>
        <pc:inkChg chg="add del mod">
          <ac:chgData name="Jeff Young" userId="0c20932148f593a9" providerId="LiveId" clId="{168E0A4D-8EDE-4A58-8E89-2B3CCAF584E5}" dt="2021-10-06T16:05:25.528" v="168"/>
          <ac:inkMkLst>
            <pc:docMk/>
            <pc:sldMk cId="338286268" sldId="321"/>
            <ac:inkMk id="111" creationId="{8450E090-20AD-4C06-8FF5-0139A0D12CF0}"/>
          </ac:inkMkLst>
        </pc:inkChg>
        <pc:inkChg chg="add del mod">
          <ac:chgData name="Jeff Young" userId="0c20932148f593a9" providerId="LiveId" clId="{168E0A4D-8EDE-4A58-8E89-2B3CCAF584E5}" dt="2021-10-06T16:05:25.543" v="170"/>
          <ac:inkMkLst>
            <pc:docMk/>
            <pc:sldMk cId="338286268" sldId="321"/>
            <ac:inkMk id="112" creationId="{A216C308-7008-497E-8181-0D8AA8EC011C}"/>
          </ac:inkMkLst>
        </pc:inkChg>
        <pc:inkChg chg="add del mod">
          <ac:chgData name="Jeff Young" userId="0c20932148f593a9" providerId="LiveId" clId="{168E0A4D-8EDE-4A58-8E89-2B3CCAF584E5}" dt="2021-10-06T16:05:20.737" v="157"/>
          <ac:inkMkLst>
            <pc:docMk/>
            <pc:sldMk cId="338286268" sldId="321"/>
            <ac:inkMk id="113" creationId="{2222196E-AC5D-4974-81C5-57239C333837}"/>
          </ac:inkMkLst>
        </pc:inkChg>
        <pc:inkChg chg="add del mod">
          <ac:chgData name="Jeff Young" userId="0c20932148f593a9" providerId="LiveId" clId="{168E0A4D-8EDE-4A58-8E89-2B3CCAF584E5}" dt="2021-10-06T16:05:23.871" v="167"/>
          <ac:inkMkLst>
            <pc:docMk/>
            <pc:sldMk cId="338286268" sldId="321"/>
            <ac:inkMk id="114" creationId="{1CB0D82B-E665-4C88-976F-B3D3ACAB472F}"/>
          </ac:inkMkLst>
        </pc:inkChg>
        <pc:inkChg chg="add del mod">
          <ac:chgData name="Jeff Young" userId="0c20932148f593a9" providerId="LiveId" clId="{168E0A4D-8EDE-4A58-8E89-2B3CCAF584E5}" dt="2021-10-06T16:05:23.871" v="163"/>
          <ac:inkMkLst>
            <pc:docMk/>
            <pc:sldMk cId="338286268" sldId="321"/>
            <ac:inkMk id="115" creationId="{CBA98A37-AE82-448E-9B64-97DA5883E269}"/>
          </ac:inkMkLst>
        </pc:inkChg>
        <pc:inkChg chg="add del mod">
          <ac:chgData name="Jeff Young" userId="0c20932148f593a9" providerId="LiveId" clId="{168E0A4D-8EDE-4A58-8E89-2B3CCAF584E5}" dt="2021-10-06T16:05:23.871" v="164"/>
          <ac:inkMkLst>
            <pc:docMk/>
            <pc:sldMk cId="338286268" sldId="321"/>
            <ac:inkMk id="116" creationId="{DD196E44-0E0E-4106-9AA7-F6F69BDE5C5A}"/>
          </ac:inkMkLst>
        </pc:inkChg>
        <pc:inkChg chg="add del mod">
          <ac:chgData name="Jeff Young" userId="0c20932148f593a9" providerId="LiveId" clId="{168E0A4D-8EDE-4A58-8E89-2B3CCAF584E5}" dt="2021-10-06T16:05:23.856" v="159"/>
          <ac:inkMkLst>
            <pc:docMk/>
            <pc:sldMk cId="338286268" sldId="321"/>
            <ac:inkMk id="117" creationId="{41D9632E-95E6-43B8-A6A7-3ECF1C98BD58}"/>
          </ac:inkMkLst>
        </pc:inkChg>
        <pc:inkChg chg="add del mod">
          <ac:chgData name="Jeff Young" userId="0c20932148f593a9" providerId="LiveId" clId="{168E0A4D-8EDE-4A58-8E89-2B3CCAF584E5}" dt="2021-10-06T16:05:23.871" v="165"/>
          <ac:inkMkLst>
            <pc:docMk/>
            <pc:sldMk cId="338286268" sldId="321"/>
            <ac:inkMk id="118" creationId="{DE5D4A14-0D42-4253-9894-381E8FC1A6B7}"/>
          </ac:inkMkLst>
        </pc:inkChg>
        <pc:inkChg chg="add del mod">
          <ac:chgData name="Jeff Young" userId="0c20932148f593a9" providerId="LiveId" clId="{168E0A4D-8EDE-4A58-8E89-2B3CCAF584E5}" dt="2021-10-06T16:05:23.871" v="166"/>
          <ac:inkMkLst>
            <pc:docMk/>
            <pc:sldMk cId="338286268" sldId="321"/>
            <ac:inkMk id="119" creationId="{A486356A-AB51-42FD-932E-23EEE9A97718}"/>
          </ac:inkMkLst>
        </pc:inkChg>
        <pc:inkChg chg="add del mod">
          <ac:chgData name="Jeff Young" userId="0c20932148f593a9" providerId="LiveId" clId="{168E0A4D-8EDE-4A58-8E89-2B3CCAF584E5}" dt="2021-10-06T16:05:23.871" v="162"/>
          <ac:inkMkLst>
            <pc:docMk/>
            <pc:sldMk cId="338286268" sldId="321"/>
            <ac:inkMk id="120" creationId="{18C757BA-192D-438D-A28E-8EE5C5D579EE}"/>
          </ac:inkMkLst>
        </pc:inkChg>
        <pc:inkChg chg="add del mod">
          <ac:chgData name="Jeff Young" userId="0c20932148f593a9" providerId="LiveId" clId="{168E0A4D-8EDE-4A58-8E89-2B3CCAF584E5}" dt="2021-10-06T16:05:23.856" v="158"/>
          <ac:inkMkLst>
            <pc:docMk/>
            <pc:sldMk cId="338286268" sldId="321"/>
            <ac:inkMk id="121" creationId="{79552D8B-7934-4CA1-84A1-914544BAC004}"/>
          </ac:inkMkLst>
        </pc:inkChg>
        <pc:inkChg chg="add del mod">
          <ac:chgData name="Jeff Young" userId="0c20932148f593a9" providerId="LiveId" clId="{168E0A4D-8EDE-4A58-8E89-2B3CCAF584E5}" dt="2021-10-06T16:05:23.856" v="160"/>
          <ac:inkMkLst>
            <pc:docMk/>
            <pc:sldMk cId="338286268" sldId="321"/>
            <ac:inkMk id="123" creationId="{237EBC2C-A01C-4655-9D77-4C04C594ED1F}"/>
          </ac:inkMkLst>
        </pc:inkChg>
        <pc:inkChg chg="add del mod">
          <ac:chgData name="Jeff Young" userId="0c20932148f593a9" providerId="LiveId" clId="{168E0A4D-8EDE-4A58-8E89-2B3CCAF584E5}" dt="2021-10-06T16:05:23.871" v="161"/>
          <ac:inkMkLst>
            <pc:docMk/>
            <pc:sldMk cId="338286268" sldId="321"/>
            <ac:inkMk id="124" creationId="{B57D2001-0567-428D-8842-7105C00BF566}"/>
          </ac:inkMkLst>
        </pc:inkChg>
        <pc:inkChg chg="add mod">
          <ac:chgData name="Jeff Young" userId="0c20932148f593a9" providerId="LiveId" clId="{168E0A4D-8EDE-4A58-8E89-2B3CCAF584E5}" dt="2021-10-06T16:07:01.108" v="214" actId="165"/>
          <ac:inkMkLst>
            <pc:docMk/>
            <pc:sldMk cId="338286268" sldId="321"/>
            <ac:inkMk id="127" creationId="{F97D4318-63BE-4E3B-A2FD-9B06D8ACF25D}"/>
          </ac:inkMkLst>
        </pc:inkChg>
        <pc:inkChg chg="add mod">
          <ac:chgData name="Jeff Young" userId="0c20932148f593a9" providerId="LiveId" clId="{168E0A4D-8EDE-4A58-8E89-2B3CCAF584E5}" dt="2021-10-06T16:07:01.108" v="214" actId="165"/>
          <ac:inkMkLst>
            <pc:docMk/>
            <pc:sldMk cId="338286268" sldId="321"/>
            <ac:inkMk id="192" creationId="{B4F68C7B-6279-4408-8320-811F2FD41DDA}"/>
          </ac:inkMkLst>
        </pc:inkChg>
        <pc:inkChg chg="add mod">
          <ac:chgData name="Jeff Young" userId="0c20932148f593a9" providerId="LiveId" clId="{168E0A4D-8EDE-4A58-8E89-2B3CCAF584E5}" dt="2021-10-06T16:07:01.108" v="214" actId="165"/>
          <ac:inkMkLst>
            <pc:docMk/>
            <pc:sldMk cId="338286268" sldId="321"/>
            <ac:inkMk id="193" creationId="{2ED77D9C-C019-43C8-8C6A-6B2193DF2F61}"/>
          </ac:inkMkLst>
        </pc:inkChg>
        <pc:inkChg chg="add mod">
          <ac:chgData name="Jeff Young" userId="0c20932148f593a9" providerId="LiveId" clId="{168E0A4D-8EDE-4A58-8E89-2B3CCAF584E5}" dt="2021-10-06T16:07:01.108" v="214" actId="165"/>
          <ac:inkMkLst>
            <pc:docMk/>
            <pc:sldMk cId="338286268" sldId="321"/>
            <ac:inkMk id="195" creationId="{1EE26BBD-A2C2-4825-8134-DCB3B2F1F093}"/>
          </ac:inkMkLst>
        </pc:inkChg>
        <pc:inkChg chg="add mod">
          <ac:chgData name="Jeff Young" userId="0c20932148f593a9" providerId="LiveId" clId="{168E0A4D-8EDE-4A58-8E89-2B3CCAF584E5}" dt="2021-10-06T16:07:01.108" v="214" actId="165"/>
          <ac:inkMkLst>
            <pc:docMk/>
            <pc:sldMk cId="338286268" sldId="321"/>
            <ac:inkMk id="196" creationId="{44CF3A1D-1F10-4FC3-B3FD-2B00DA147FB4}"/>
          </ac:inkMkLst>
        </pc:inkChg>
        <pc:inkChg chg="add mod">
          <ac:chgData name="Jeff Young" userId="0c20932148f593a9" providerId="LiveId" clId="{168E0A4D-8EDE-4A58-8E89-2B3CCAF584E5}" dt="2021-10-06T16:07:01.108" v="214" actId="165"/>
          <ac:inkMkLst>
            <pc:docMk/>
            <pc:sldMk cId="338286268" sldId="321"/>
            <ac:inkMk id="197" creationId="{4353EF60-9942-4406-8830-CB65F399CA3E}"/>
          </ac:inkMkLst>
        </pc:inkChg>
        <pc:inkChg chg="add mod">
          <ac:chgData name="Jeff Young" userId="0c20932148f593a9" providerId="LiveId" clId="{168E0A4D-8EDE-4A58-8E89-2B3CCAF584E5}" dt="2021-10-06T16:07:01.108" v="214" actId="165"/>
          <ac:inkMkLst>
            <pc:docMk/>
            <pc:sldMk cId="338286268" sldId="321"/>
            <ac:inkMk id="198" creationId="{736D98D1-71E2-4855-844B-93095041512B}"/>
          </ac:inkMkLst>
        </pc:inkChg>
        <pc:inkChg chg="mod">
          <ac:chgData name="Jeff Young" userId="0c20932148f593a9" providerId="LiveId" clId="{168E0A4D-8EDE-4A58-8E89-2B3CCAF584E5}" dt="2021-10-06T15:47:38.790" v="29" actId="164"/>
          <ac:inkMkLst>
            <pc:docMk/>
            <pc:sldMk cId="338286268" sldId="321"/>
            <ac:inkMk id="199" creationId="{F2594725-6B0A-45E0-827A-3AF8589D2244}"/>
          </ac:inkMkLst>
        </pc:inkChg>
        <pc:inkChg chg="add mod">
          <ac:chgData name="Jeff Young" userId="0c20932148f593a9" providerId="LiveId" clId="{168E0A4D-8EDE-4A58-8E89-2B3CCAF584E5}" dt="2021-10-06T16:07:01.108" v="214" actId="165"/>
          <ac:inkMkLst>
            <pc:docMk/>
            <pc:sldMk cId="338286268" sldId="321"/>
            <ac:inkMk id="200" creationId="{48FA1EDD-AA57-400B-BF0F-0D5D2798BA23}"/>
          </ac:inkMkLst>
        </pc:inkChg>
        <pc:inkChg chg="add mod">
          <ac:chgData name="Jeff Young" userId="0c20932148f593a9" providerId="LiveId" clId="{168E0A4D-8EDE-4A58-8E89-2B3CCAF584E5}" dt="2021-10-06T16:07:01.108" v="214" actId="165"/>
          <ac:inkMkLst>
            <pc:docMk/>
            <pc:sldMk cId="338286268" sldId="321"/>
            <ac:inkMk id="201" creationId="{FB28CA51-E6AF-47F4-A020-0F9653937BF6}"/>
          </ac:inkMkLst>
        </pc:inkChg>
        <pc:inkChg chg="add mod">
          <ac:chgData name="Jeff Young" userId="0c20932148f593a9" providerId="LiveId" clId="{168E0A4D-8EDE-4A58-8E89-2B3CCAF584E5}" dt="2021-10-06T16:07:01.108" v="214" actId="165"/>
          <ac:inkMkLst>
            <pc:docMk/>
            <pc:sldMk cId="338286268" sldId="321"/>
            <ac:inkMk id="202" creationId="{2C5901A2-0F30-4FC8-A59A-274371348481}"/>
          </ac:inkMkLst>
        </pc:inkChg>
        <pc:inkChg chg="add mod">
          <ac:chgData name="Jeff Young" userId="0c20932148f593a9" providerId="LiveId" clId="{168E0A4D-8EDE-4A58-8E89-2B3CCAF584E5}" dt="2021-10-06T16:07:01.108" v="214" actId="165"/>
          <ac:inkMkLst>
            <pc:docMk/>
            <pc:sldMk cId="338286268" sldId="321"/>
            <ac:inkMk id="203" creationId="{44E03AFF-0582-4039-B5A1-1CDFABC5651E}"/>
          </ac:inkMkLst>
        </pc:inkChg>
        <pc:inkChg chg="add mod">
          <ac:chgData name="Jeff Young" userId="0c20932148f593a9" providerId="LiveId" clId="{168E0A4D-8EDE-4A58-8E89-2B3CCAF584E5}" dt="2021-10-06T16:07:01.108" v="214" actId="165"/>
          <ac:inkMkLst>
            <pc:docMk/>
            <pc:sldMk cId="338286268" sldId="321"/>
            <ac:inkMk id="205" creationId="{C969F9E7-E23E-44C1-8534-40FCB72F0501}"/>
          </ac:inkMkLst>
        </pc:inkChg>
        <pc:inkChg chg="add mod">
          <ac:chgData name="Jeff Young" userId="0c20932148f593a9" providerId="LiveId" clId="{168E0A4D-8EDE-4A58-8E89-2B3CCAF584E5}" dt="2021-10-06T16:07:01.108" v="214" actId="165"/>
          <ac:inkMkLst>
            <pc:docMk/>
            <pc:sldMk cId="338286268" sldId="321"/>
            <ac:inkMk id="206" creationId="{F218A0CE-52C0-4AD4-B10E-EE0DAE3AF0DB}"/>
          </ac:inkMkLst>
        </pc:inkChg>
        <pc:inkChg chg="add mod">
          <ac:chgData name="Jeff Young" userId="0c20932148f593a9" providerId="LiveId" clId="{168E0A4D-8EDE-4A58-8E89-2B3CCAF584E5}" dt="2021-10-06T16:07:01.108" v="214" actId="165"/>
          <ac:inkMkLst>
            <pc:docMk/>
            <pc:sldMk cId="338286268" sldId="321"/>
            <ac:inkMk id="207" creationId="{37F244D3-DCA2-43B2-AFD2-C4A070310D29}"/>
          </ac:inkMkLst>
        </pc:inkChg>
        <pc:inkChg chg="add mod">
          <ac:chgData name="Jeff Young" userId="0c20932148f593a9" providerId="LiveId" clId="{168E0A4D-8EDE-4A58-8E89-2B3CCAF584E5}" dt="2021-10-06T16:07:01.108" v="214" actId="165"/>
          <ac:inkMkLst>
            <pc:docMk/>
            <pc:sldMk cId="338286268" sldId="321"/>
            <ac:inkMk id="208" creationId="{7A4304E7-CB8E-4D6D-9A0F-02E25498B7B9}"/>
          </ac:inkMkLst>
        </pc:inkChg>
        <pc:inkChg chg="add mod">
          <ac:chgData name="Jeff Young" userId="0c20932148f593a9" providerId="LiveId" clId="{168E0A4D-8EDE-4A58-8E89-2B3CCAF584E5}" dt="2021-10-06T16:07:01.108" v="214" actId="165"/>
          <ac:inkMkLst>
            <pc:docMk/>
            <pc:sldMk cId="338286268" sldId="321"/>
            <ac:inkMk id="210" creationId="{2492C0A1-2684-4365-979D-830D34D71890}"/>
          </ac:inkMkLst>
        </pc:inkChg>
        <pc:inkChg chg="add mod">
          <ac:chgData name="Jeff Young" userId="0c20932148f593a9" providerId="LiveId" clId="{168E0A4D-8EDE-4A58-8E89-2B3CCAF584E5}" dt="2021-10-06T16:07:01.108" v="214" actId="165"/>
          <ac:inkMkLst>
            <pc:docMk/>
            <pc:sldMk cId="338286268" sldId="321"/>
            <ac:inkMk id="211" creationId="{73C8714E-70E9-4DAF-BD69-821C008421C1}"/>
          </ac:inkMkLst>
        </pc:inkChg>
        <pc:inkChg chg="add mod">
          <ac:chgData name="Jeff Young" userId="0c20932148f593a9" providerId="LiveId" clId="{168E0A4D-8EDE-4A58-8E89-2B3CCAF584E5}" dt="2021-10-06T16:07:01.108" v="214" actId="165"/>
          <ac:inkMkLst>
            <pc:docMk/>
            <pc:sldMk cId="338286268" sldId="321"/>
            <ac:inkMk id="212" creationId="{4C527B52-4B5D-4E7A-9FC1-C6BAE4773560}"/>
          </ac:inkMkLst>
        </pc:inkChg>
        <pc:inkChg chg="add mod">
          <ac:chgData name="Jeff Young" userId="0c20932148f593a9" providerId="LiveId" clId="{168E0A4D-8EDE-4A58-8E89-2B3CCAF584E5}" dt="2021-10-06T16:07:01.108" v="214" actId="165"/>
          <ac:inkMkLst>
            <pc:docMk/>
            <pc:sldMk cId="338286268" sldId="321"/>
            <ac:inkMk id="213" creationId="{56701C00-0857-4F1F-A8D3-54DA386CE5B1}"/>
          </ac:inkMkLst>
        </pc:inkChg>
        <pc:inkChg chg="add mod">
          <ac:chgData name="Jeff Young" userId="0c20932148f593a9" providerId="LiveId" clId="{168E0A4D-8EDE-4A58-8E89-2B3CCAF584E5}" dt="2021-10-06T16:07:01.108" v="214" actId="165"/>
          <ac:inkMkLst>
            <pc:docMk/>
            <pc:sldMk cId="338286268" sldId="321"/>
            <ac:inkMk id="214" creationId="{6C7CC992-A72E-41D6-ABF8-F1D9039F059B}"/>
          </ac:inkMkLst>
        </pc:inkChg>
        <pc:inkChg chg="add mod">
          <ac:chgData name="Jeff Young" userId="0c20932148f593a9" providerId="LiveId" clId="{168E0A4D-8EDE-4A58-8E89-2B3CCAF584E5}" dt="2021-10-06T16:07:01.108" v="214" actId="165"/>
          <ac:inkMkLst>
            <pc:docMk/>
            <pc:sldMk cId="338286268" sldId="321"/>
            <ac:inkMk id="215" creationId="{5BA59BEE-0656-47FD-9B14-94F684BA785C}"/>
          </ac:inkMkLst>
        </pc:inkChg>
        <pc:inkChg chg="add mod">
          <ac:chgData name="Jeff Young" userId="0c20932148f593a9" providerId="LiveId" clId="{168E0A4D-8EDE-4A58-8E89-2B3CCAF584E5}" dt="2021-10-06T16:07:01.108" v="214" actId="165"/>
          <ac:inkMkLst>
            <pc:docMk/>
            <pc:sldMk cId="338286268" sldId="321"/>
            <ac:inkMk id="216" creationId="{4B99EF31-C41B-47EC-B1EA-67D2C9865788}"/>
          </ac:inkMkLst>
        </pc:inkChg>
        <pc:inkChg chg="add mod">
          <ac:chgData name="Jeff Young" userId="0c20932148f593a9" providerId="LiveId" clId="{168E0A4D-8EDE-4A58-8E89-2B3CCAF584E5}" dt="2021-10-06T16:07:01.108" v="214" actId="165"/>
          <ac:inkMkLst>
            <pc:docMk/>
            <pc:sldMk cId="338286268" sldId="321"/>
            <ac:inkMk id="217" creationId="{CBED2DD0-3605-44E6-9C13-2495C41A9D21}"/>
          </ac:inkMkLst>
        </pc:inkChg>
        <pc:inkChg chg="add mod">
          <ac:chgData name="Jeff Young" userId="0c20932148f593a9" providerId="LiveId" clId="{168E0A4D-8EDE-4A58-8E89-2B3CCAF584E5}" dt="2021-10-06T16:07:01.108" v="214" actId="165"/>
          <ac:inkMkLst>
            <pc:docMk/>
            <pc:sldMk cId="338286268" sldId="321"/>
            <ac:inkMk id="218" creationId="{44F68E86-45DE-430A-9973-FC35628BE8D5}"/>
          </ac:inkMkLst>
        </pc:inkChg>
        <pc:inkChg chg="add mod">
          <ac:chgData name="Jeff Young" userId="0c20932148f593a9" providerId="LiveId" clId="{168E0A4D-8EDE-4A58-8E89-2B3CCAF584E5}" dt="2021-10-06T16:07:01.108" v="214" actId="165"/>
          <ac:inkMkLst>
            <pc:docMk/>
            <pc:sldMk cId="338286268" sldId="321"/>
            <ac:inkMk id="219" creationId="{20420D08-E691-47EC-82CD-B1CD8B2C784F}"/>
          </ac:inkMkLst>
        </pc:inkChg>
        <pc:inkChg chg="add mod">
          <ac:chgData name="Jeff Young" userId="0c20932148f593a9" providerId="LiveId" clId="{168E0A4D-8EDE-4A58-8E89-2B3CCAF584E5}" dt="2021-10-06T16:07:01.108" v="214" actId="165"/>
          <ac:inkMkLst>
            <pc:docMk/>
            <pc:sldMk cId="338286268" sldId="321"/>
            <ac:inkMk id="220" creationId="{856FBEDE-6DF2-49C9-AAA6-C8C59A8DE659}"/>
          </ac:inkMkLst>
        </pc:inkChg>
        <pc:inkChg chg="mod">
          <ac:chgData name="Jeff Young" userId="0c20932148f593a9" providerId="LiveId" clId="{168E0A4D-8EDE-4A58-8E89-2B3CCAF584E5}" dt="2021-10-06T15:47:38.790" v="29" actId="164"/>
          <ac:inkMkLst>
            <pc:docMk/>
            <pc:sldMk cId="338286268" sldId="321"/>
            <ac:inkMk id="225" creationId="{45AA3788-FE9D-4994-B857-900C39937B92}"/>
          </ac:inkMkLst>
        </pc:inkChg>
        <pc:inkChg chg="mod">
          <ac:chgData name="Jeff Young" userId="0c20932148f593a9" providerId="LiveId" clId="{168E0A4D-8EDE-4A58-8E89-2B3CCAF584E5}" dt="2021-10-06T15:46:34.907" v="27" actId="1076"/>
          <ac:inkMkLst>
            <pc:docMk/>
            <pc:sldMk cId="338286268" sldId="321"/>
            <ac:inkMk id="238" creationId="{74503ECC-734F-4CBF-89C5-BD4AF49D4568}"/>
          </ac:inkMkLst>
        </pc:inkChg>
        <pc:inkChg chg="mod">
          <ac:chgData name="Jeff Young" userId="0c20932148f593a9" providerId="LiveId" clId="{168E0A4D-8EDE-4A58-8E89-2B3CCAF584E5}" dt="2021-10-06T15:47:38.790" v="29" actId="164"/>
          <ac:inkMkLst>
            <pc:docMk/>
            <pc:sldMk cId="338286268" sldId="321"/>
            <ac:inkMk id="241" creationId="{5077776F-064B-4410-829D-EEEAF7E6D2D9}"/>
          </ac:inkMkLst>
        </pc:inkChg>
      </pc:sldChg>
      <pc:sldChg chg="addSp delSp modSp mod">
        <pc:chgData name="Jeff Young" userId="0c20932148f593a9" providerId="LiveId" clId="{168E0A4D-8EDE-4A58-8E89-2B3CCAF584E5}" dt="2021-10-07T16:50:16.774" v="637"/>
        <pc:sldMkLst>
          <pc:docMk/>
          <pc:sldMk cId="4131082970" sldId="322"/>
        </pc:sldMkLst>
        <pc:grpChg chg="del mod">
          <ac:chgData name="Jeff Young" userId="0c20932148f593a9" providerId="LiveId" clId="{168E0A4D-8EDE-4A58-8E89-2B3CCAF584E5}" dt="2021-10-07T16:49:51.314" v="616"/>
          <ac:grpSpMkLst>
            <pc:docMk/>
            <pc:sldMk cId="4131082970" sldId="322"/>
            <ac:grpSpMk id="90" creationId="{E2587A2A-8271-4755-B03D-1A5345DC264E}"/>
          </ac:grpSpMkLst>
        </pc:grpChg>
        <pc:grpChg chg="del mod">
          <ac:chgData name="Jeff Young" userId="0c20932148f593a9" providerId="LiveId" clId="{168E0A4D-8EDE-4A58-8E89-2B3CCAF584E5}" dt="2021-10-07T16:50:10.889" v="632"/>
          <ac:grpSpMkLst>
            <pc:docMk/>
            <pc:sldMk cId="4131082970" sldId="322"/>
            <ac:grpSpMk id="93" creationId="{9ACB4AD4-3EDC-4260-B383-21CE9F5BFAA5}"/>
          </ac:grpSpMkLst>
        </pc:grpChg>
        <pc:grpChg chg="mod">
          <ac:chgData name="Jeff Young" userId="0c20932148f593a9" providerId="LiveId" clId="{168E0A4D-8EDE-4A58-8E89-2B3CCAF584E5}" dt="2021-10-07T16:49:59.382" v="629"/>
          <ac:grpSpMkLst>
            <pc:docMk/>
            <pc:sldMk cId="4131082970" sldId="322"/>
            <ac:grpSpMk id="106" creationId="{01D95A95-E0BC-4FA5-919D-AED87AD7AEF5}"/>
          </ac:grpSpMkLst>
        </pc:grpChg>
        <pc:grpChg chg="mod">
          <ac:chgData name="Jeff Young" userId="0c20932148f593a9" providerId="LiveId" clId="{168E0A4D-8EDE-4A58-8E89-2B3CCAF584E5}" dt="2021-10-07T16:50:16.774" v="637"/>
          <ac:grpSpMkLst>
            <pc:docMk/>
            <pc:sldMk cId="4131082970" sldId="322"/>
            <ac:grpSpMk id="111" creationId="{0CE6CA97-D1D6-462E-9E04-15AD85757CDF}"/>
          </ac:grpSpMkLst>
        </pc:grpChg>
        <pc:inkChg chg="add del mod">
          <ac:chgData name="Jeff Young" userId="0c20932148f593a9" providerId="LiveId" clId="{168E0A4D-8EDE-4A58-8E89-2B3CCAF584E5}" dt="2021-10-07T16:50:10.889" v="631"/>
          <ac:inkMkLst>
            <pc:docMk/>
            <pc:sldMk cId="4131082970" sldId="322"/>
            <ac:inkMk id="3" creationId="{16A1C66C-9FF3-4855-B007-9FDC02F0441B}"/>
          </ac:inkMkLst>
        </pc:inkChg>
        <pc:inkChg chg="add del mod">
          <ac:chgData name="Jeff Young" userId="0c20932148f593a9" providerId="LiveId" clId="{168E0A4D-8EDE-4A58-8E89-2B3CCAF584E5}" dt="2021-10-07T16:50:10.889" v="632"/>
          <ac:inkMkLst>
            <pc:docMk/>
            <pc:sldMk cId="4131082970" sldId="322"/>
            <ac:inkMk id="89" creationId="{DED345B1-CE81-4680-BC33-572844AA7A6A}"/>
          </ac:inkMkLst>
        </pc:inkChg>
        <pc:inkChg chg="add del mod">
          <ac:chgData name="Jeff Young" userId="0c20932148f593a9" providerId="LiveId" clId="{168E0A4D-8EDE-4A58-8E89-2B3CCAF584E5}" dt="2021-10-07T16:50:10.889" v="630"/>
          <ac:inkMkLst>
            <pc:docMk/>
            <pc:sldMk cId="4131082970" sldId="322"/>
            <ac:inkMk id="91" creationId="{28C41536-B8E0-46C7-963A-F02E813AF543}"/>
          </ac:inkMkLst>
        </pc:inkChg>
        <pc:inkChg chg="add mod">
          <ac:chgData name="Jeff Young" userId="0c20932148f593a9" providerId="LiveId" clId="{168E0A4D-8EDE-4A58-8E89-2B3CCAF584E5}" dt="2021-10-07T16:50:10.889" v="632"/>
          <ac:inkMkLst>
            <pc:docMk/>
            <pc:sldMk cId="4131082970" sldId="322"/>
            <ac:inkMk id="92" creationId="{8C79B3A0-955A-40A1-A868-EC1414E6C3DF}"/>
          </ac:inkMkLst>
        </pc:inkChg>
        <pc:inkChg chg="add mod">
          <ac:chgData name="Jeff Young" userId="0c20932148f593a9" providerId="LiveId" clId="{168E0A4D-8EDE-4A58-8E89-2B3CCAF584E5}" dt="2021-10-07T16:49:59.382" v="629"/>
          <ac:inkMkLst>
            <pc:docMk/>
            <pc:sldMk cId="4131082970" sldId="322"/>
            <ac:inkMk id="94" creationId="{BDB6706A-617C-44FB-8125-5AAA4228FC9A}"/>
          </ac:inkMkLst>
        </pc:inkChg>
        <pc:inkChg chg="add mod">
          <ac:chgData name="Jeff Young" userId="0c20932148f593a9" providerId="LiveId" clId="{168E0A4D-8EDE-4A58-8E89-2B3CCAF584E5}" dt="2021-10-07T16:49:59.382" v="629"/>
          <ac:inkMkLst>
            <pc:docMk/>
            <pc:sldMk cId="4131082970" sldId="322"/>
            <ac:inkMk id="95" creationId="{77F33C24-B889-46FA-9A8A-D554EEEC1917}"/>
          </ac:inkMkLst>
        </pc:inkChg>
        <pc:inkChg chg="add mod">
          <ac:chgData name="Jeff Young" userId="0c20932148f593a9" providerId="LiveId" clId="{168E0A4D-8EDE-4A58-8E89-2B3CCAF584E5}" dt="2021-10-07T16:49:59.382" v="629"/>
          <ac:inkMkLst>
            <pc:docMk/>
            <pc:sldMk cId="4131082970" sldId="322"/>
            <ac:inkMk id="96" creationId="{A0D2A06B-AD63-4390-9511-8F20DBCB114D}"/>
          </ac:inkMkLst>
        </pc:inkChg>
        <pc:inkChg chg="add mod">
          <ac:chgData name="Jeff Young" userId="0c20932148f593a9" providerId="LiveId" clId="{168E0A4D-8EDE-4A58-8E89-2B3CCAF584E5}" dt="2021-10-07T16:49:59.382" v="629"/>
          <ac:inkMkLst>
            <pc:docMk/>
            <pc:sldMk cId="4131082970" sldId="322"/>
            <ac:inkMk id="97" creationId="{21314C8A-A6E5-477B-BA46-BD7680AA90E0}"/>
          </ac:inkMkLst>
        </pc:inkChg>
        <pc:inkChg chg="add mod">
          <ac:chgData name="Jeff Young" userId="0c20932148f593a9" providerId="LiveId" clId="{168E0A4D-8EDE-4A58-8E89-2B3CCAF584E5}" dt="2021-10-07T16:49:59.382" v="629"/>
          <ac:inkMkLst>
            <pc:docMk/>
            <pc:sldMk cId="4131082970" sldId="322"/>
            <ac:inkMk id="98" creationId="{1A4EF438-F8CB-49D6-A54E-6C40525BC3B5}"/>
          </ac:inkMkLst>
        </pc:inkChg>
        <pc:inkChg chg="add mod">
          <ac:chgData name="Jeff Young" userId="0c20932148f593a9" providerId="LiveId" clId="{168E0A4D-8EDE-4A58-8E89-2B3CCAF584E5}" dt="2021-10-07T16:49:59.382" v="629"/>
          <ac:inkMkLst>
            <pc:docMk/>
            <pc:sldMk cId="4131082970" sldId="322"/>
            <ac:inkMk id="99" creationId="{450AE298-EE84-4B33-A29F-96EAB90B10BC}"/>
          </ac:inkMkLst>
        </pc:inkChg>
        <pc:inkChg chg="add mod">
          <ac:chgData name="Jeff Young" userId="0c20932148f593a9" providerId="LiveId" clId="{168E0A4D-8EDE-4A58-8E89-2B3CCAF584E5}" dt="2021-10-07T16:49:59.382" v="629"/>
          <ac:inkMkLst>
            <pc:docMk/>
            <pc:sldMk cId="4131082970" sldId="322"/>
            <ac:inkMk id="100" creationId="{D91064A0-74F9-4197-BF75-D0CBCBF17574}"/>
          </ac:inkMkLst>
        </pc:inkChg>
        <pc:inkChg chg="add mod">
          <ac:chgData name="Jeff Young" userId="0c20932148f593a9" providerId="LiveId" clId="{168E0A4D-8EDE-4A58-8E89-2B3CCAF584E5}" dt="2021-10-07T16:49:59.382" v="629"/>
          <ac:inkMkLst>
            <pc:docMk/>
            <pc:sldMk cId="4131082970" sldId="322"/>
            <ac:inkMk id="101" creationId="{20294A8D-9C71-4286-9E45-AADD99875A3F}"/>
          </ac:inkMkLst>
        </pc:inkChg>
        <pc:inkChg chg="add mod">
          <ac:chgData name="Jeff Young" userId="0c20932148f593a9" providerId="LiveId" clId="{168E0A4D-8EDE-4A58-8E89-2B3CCAF584E5}" dt="2021-10-07T16:49:59.382" v="629"/>
          <ac:inkMkLst>
            <pc:docMk/>
            <pc:sldMk cId="4131082970" sldId="322"/>
            <ac:inkMk id="102" creationId="{D488E8C8-5622-4C17-A2AB-A3A2935DAE96}"/>
          </ac:inkMkLst>
        </pc:inkChg>
        <pc:inkChg chg="add mod">
          <ac:chgData name="Jeff Young" userId="0c20932148f593a9" providerId="LiveId" clId="{168E0A4D-8EDE-4A58-8E89-2B3CCAF584E5}" dt="2021-10-07T16:49:59.382" v="629"/>
          <ac:inkMkLst>
            <pc:docMk/>
            <pc:sldMk cId="4131082970" sldId="322"/>
            <ac:inkMk id="103" creationId="{A94FAF43-ADF7-4AFC-8C26-19BF3721061E}"/>
          </ac:inkMkLst>
        </pc:inkChg>
        <pc:inkChg chg="add mod">
          <ac:chgData name="Jeff Young" userId="0c20932148f593a9" providerId="LiveId" clId="{168E0A4D-8EDE-4A58-8E89-2B3CCAF584E5}" dt="2021-10-07T16:49:59.382" v="629"/>
          <ac:inkMkLst>
            <pc:docMk/>
            <pc:sldMk cId="4131082970" sldId="322"/>
            <ac:inkMk id="104" creationId="{39261613-3653-4ED5-B213-F1C40636444D}"/>
          </ac:inkMkLst>
        </pc:inkChg>
        <pc:inkChg chg="add mod">
          <ac:chgData name="Jeff Young" userId="0c20932148f593a9" providerId="LiveId" clId="{168E0A4D-8EDE-4A58-8E89-2B3CCAF584E5}" dt="2021-10-07T16:49:59.382" v="629"/>
          <ac:inkMkLst>
            <pc:docMk/>
            <pc:sldMk cId="4131082970" sldId="322"/>
            <ac:inkMk id="105" creationId="{6E64A489-A626-40B5-BCBC-A581FBCA53E6}"/>
          </ac:inkMkLst>
        </pc:inkChg>
        <pc:inkChg chg="add mod">
          <ac:chgData name="Jeff Young" userId="0c20932148f593a9" providerId="LiveId" clId="{168E0A4D-8EDE-4A58-8E89-2B3CCAF584E5}" dt="2021-10-07T16:50:16.774" v="637"/>
          <ac:inkMkLst>
            <pc:docMk/>
            <pc:sldMk cId="4131082970" sldId="322"/>
            <ac:inkMk id="107" creationId="{8E9771AD-CA3D-4234-B4AF-936515580601}"/>
          </ac:inkMkLst>
        </pc:inkChg>
        <pc:inkChg chg="add mod">
          <ac:chgData name="Jeff Young" userId="0c20932148f593a9" providerId="LiveId" clId="{168E0A4D-8EDE-4A58-8E89-2B3CCAF584E5}" dt="2021-10-07T16:50:16.774" v="637"/>
          <ac:inkMkLst>
            <pc:docMk/>
            <pc:sldMk cId="4131082970" sldId="322"/>
            <ac:inkMk id="108" creationId="{3029C8FB-58A7-4197-831B-BB7F99544375}"/>
          </ac:inkMkLst>
        </pc:inkChg>
        <pc:inkChg chg="add mod">
          <ac:chgData name="Jeff Young" userId="0c20932148f593a9" providerId="LiveId" clId="{168E0A4D-8EDE-4A58-8E89-2B3CCAF584E5}" dt="2021-10-07T16:50:16.774" v="637"/>
          <ac:inkMkLst>
            <pc:docMk/>
            <pc:sldMk cId="4131082970" sldId="322"/>
            <ac:inkMk id="109" creationId="{B8D03765-CC48-46AA-94CC-8BEA033F84AB}"/>
          </ac:inkMkLst>
        </pc:inkChg>
        <pc:inkChg chg="add mod">
          <ac:chgData name="Jeff Young" userId="0c20932148f593a9" providerId="LiveId" clId="{168E0A4D-8EDE-4A58-8E89-2B3CCAF584E5}" dt="2021-10-07T16:50:16.774" v="637"/>
          <ac:inkMkLst>
            <pc:docMk/>
            <pc:sldMk cId="4131082970" sldId="322"/>
            <ac:inkMk id="110" creationId="{2F934E5B-3C17-448F-8A9A-E4C5FD692610}"/>
          </ac:inkMkLst>
        </pc:inkChg>
      </pc:sldChg>
      <pc:sldChg chg="addSp delSp modSp mod modAnim">
        <pc:chgData name="Jeff Young" userId="0c20932148f593a9" providerId="LiveId" clId="{168E0A4D-8EDE-4A58-8E89-2B3CCAF584E5}" dt="2021-10-06T15:56:23.370" v="115" actId="1076"/>
        <pc:sldMkLst>
          <pc:docMk/>
          <pc:sldMk cId="3587828955" sldId="324"/>
        </pc:sldMkLst>
        <pc:spChg chg="add mod">
          <ac:chgData name="Jeff Young" userId="0c20932148f593a9" providerId="LiveId" clId="{168E0A4D-8EDE-4A58-8E89-2B3CCAF584E5}" dt="2021-10-06T15:55:40.922" v="113" actId="2085"/>
          <ac:spMkLst>
            <pc:docMk/>
            <pc:sldMk cId="3587828955" sldId="324"/>
            <ac:spMk id="4" creationId="{E8FAAFB8-46DB-4F24-ADA3-9CD555CC5287}"/>
          </ac:spMkLst>
        </pc:spChg>
        <pc:spChg chg="add mod">
          <ac:chgData name="Jeff Young" userId="0c20932148f593a9" providerId="LiveId" clId="{168E0A4D-8EDE-4A58-8E89-2B3CCAF584E5}" dt="2021-10-06T15:56:23.370" v="115" actId="1076"/>
          <ac:spMkLst>
            <pc:docMk/>
            <pc:sldMk cId="3587828955" sldId="324"/>
            <ac:spMk id="102" creationId="{689BBD1D-D016-411F-B385-8D2AED851393}"/>
          </ac:spMkLst>
        </pc:spChg>
        <pc:grpChg chg="mod">
          <ac:chgData name="Jeff Young" userId="0c20932148f593a9" providerId="LiveId" clId="{168E0A4D-8EDE-4A58-8E89-2B3CCAF584E5}" dt="2021-10-06T15:54:40.106" v="106"/>
          <ac:grpSpMkLst>
            <pc:docMk/>
            <pc:sldMk cId="3587828955" sldId="324"/>
            <ac:grpSpMk id="6" creationId="{12F1778A-9702-49E4-9A38-405AAF6492D9}"/>
          </ac:grpSpMkLst>
        </pc:grpChg>
        <pc:grpChg chg="mod">
          <ac:chgData name="Jeff Young" userId="0c20932148f593a9" providerId="LiveId" clId="{168E0A4D-8EDE-4A58-8E89-2B3CCAF584E5}" dt="2021-10-06T15:54:40.106" v="106"/>
          <ac:grpSpMkLst>
            <pc:docMk/>
            <pc:sldMk cId="3587828955" sldId="324"/>
            <ac:grpSpMk id="7" creationId="{97592B8C-517D-4C07-BE24-66BA4AA9A82F}"/>
          </ac:grpSpMkLst>
        </pc:grpChg>
        <pc:grpChg chg="mod">
          <ac:chgData name="Jeff Young" userId="0c20932148f593a9" providerId="LiveId" clId="{168E0A4D-8EDE-4A58-8E89-2B3CCAF584E5}" dt="2021-10-06T15:54:40.106" v="106"/>
          <ac:grpSpMkLst>
            <pc:docMk/>
            <pc:sldMk cId="3587828955" sldId="324"/>
            <ac:grpSpMk id="18" creationId="{C6B9F8CB-2EE5-41BF-9A31-BB155770C156}"/>
          </ac:grpSpMkLst>
        </pc:grpChg>
        <pc:grpChg chg="mod">
          <ac:chgData name="Jeff Young" userId="0c20932148f593a9" providerId="LiveId" clId="{168E0A4D-8EDE-4A58-8E89-2B3CCAF584E5}" dt="2021-10-06T15:54:40.106" v="106"/>
          <ac:grpSpMkLst>
            <pc:docMk/>
            <pc:sldMk cId="3587828955" sldId="324"/>
            <ac:grpSpMk id="20" creationId="{C7828D5A-C2AB-4E6D-AA00-47F613ECFC3E}"/>
          </ac:grpSpMkLst>
        </pc:grpChg>
        <pc:grpChg chg="mod">
          <ac:chgData name="Jeff Young" userId="0c20932148f593a9" providerId="LiveId" clId="{168E0A4D-8EDE-4A58-8E89-2B3CCAF584E5}" dt="2021-10-06T15:54:40.106" v="106"/>
          <ac:grpSpMkLst>
            <pc:docMk/>
            <pc:sldMk cId="3587828955" sldId="324"/>
            <ac:grpSpMk id="21" creationId="{E4530AD1-4C68-4515-BD9D-E31E936B1DC5}"/>
          </ac:grpSpMkLst>
        </pc:grpChg>
        <pc:grpChg chg="mod">
          <ac:chgData name="Jeff Young" userId="0c20932148f593a9" providerId="LiveId" clId="{168E0A4D-8EDE-4A58-8E89-2B3CCAF584E5}" dt="2021-10-06T15:54:40.106" v="106"/>
          <ac:grpSpMkLst>
            <pc:docMk/>
            <pc:sldMk cId="3587828955" sldId="324"/>
            <ac:grpSpMk id="23" creationId="{B98606C8-30E7-43AC-A7E1-396590282B31}"/>
          </ac:grpSpMkLst>
        </pc:grpChg>
        <pc:grpChg chg="mod">
          <ac:chgData name="Jeff Young" userId="0c20932148f593a9" providerId="LiveId" clId="{168E0A4D-8EDE-4A58-8E89-2B3CCAF584E5}" dt="2021-10-06T15:54:40.106" v="106"/>
          <ac:grpSpMkLst>
            <pc:docMk/>
            <pc:sldMk cId="3587828955" sldId="324"/>
            <ac:grpSpMk id="25" creationId="{2622CCDA-6E31-4E39-87D8-2C9F50F2031E}"/>
          </ac:grpSpMkLst>
        </pc:grpChg>
        <pc:grpChg chg="mod">
          <ac:chgData name="Jeff Young" userId="0c20932148f593a9" providerId="LiveId" clId="{168E0A4D-8EDE-4A58-8E89-2B3CCAF584E5}" dt="2021-10-06T15:54:40.106" v="106"/>
          <ac:grpSpMkLst>
            <pc:docMk/>
            <pc:sldMk cId="3587828955" sldId="324"/>
            <ac:grpSpMk id="212" creationId="{93DA84EC-6F83-4E25-BD72-D1643BB10D6B}"/>
          </ac:grpSpMkLst>
        </pc:grpChg>
        <pc:inkChg chg="add">
          <ac:chgData name="Jeff Young" userId="0c20932148f593a9" providerId="LiveId" clId="{168E0A4D-8EDE-4A58-8E89-2B3CCAF584E5}" dt="2021-10-06T15:54:44.095" v="107" actId="9405"/>
          <ac:inkMkLst>
            <pc:docMk/>
            <pc:sldMk cId="3587828955" sldId="324"/>
            <ac:inkMk id="3" creationId="{AEFC4078-FA22-4033-A110-6178F38AD9D0}"/>
          </ac:inkMkLst>
        </pc:inkChg>
        <pc:inkChg chg="mod">
          <ac:chgData name="Jeff Young" userId="0c20932148f593a9" providerId="LiveId" clId="{168E0A4D-8EDE-4A58-8E89-2B3CCAF584E5}" dt="2021-10-06T15:54:15.379" v="105" actId="1076"/>
          <ac:inkMkLst>
            <pc:docMk/>
            <pc:sldMk cId="3587828955" sldId="324"/>
            <ac:inkMk id="5" creationId="{171458C0-0EED-42DD-8385-EC3644272414}"/>
          </ac:inkMkLst>
        </pc:inkChg>
        <pc:inkChg chg="mod">
          <ac:chgData name="Jeff Young" userId="0c20932148f593a9" providerId="LiveId" clId="{168E0A4D-8EDE-4A58-8E89-2B3CCAF584E5}" dt="2021-10-06T15:54:40.106" v="106"/>
          <ac:inkMkLst>
            <pc:docMk/>
            <pc:sldMk cId="3587828955" sldId="324"/>
            <ac:inkMk id="22" creationId="{8AD5177C-DBA8-44DE-B6E7-403367AB543C}"/>
          </ac:inkMkLst>
        </pc:inkChg>
        <pc:inkChg chg="mod">
          <ac:chgData name="Jeff Young" userId="0c20932148f593a9" providerId="LiveId" clId="{168E0A4D-8EDE-4A58-8E89-2B3CCAF584E5}" dt="2021-10-06T15:54:40.106" v="106"/>
          <ac:inkMkLst>
            <pc:docMk/>
            <pc:sldMk cId="3587828955" sldId="324"/>
            <ac:inkMk id="24" creationId="{1AF3DD24-F58F-4B25-8337-D03530DD21B1}"/>
          </ac:inkMkLst>
        </pc:inkChg>
        <pc:inkChg chg="mod">
          <ac:chgData name="Jeff Young" userId="0c20932148f593a9" providerId="LiveId" clId="{168E0A4D-8EDE-4A58-8E89-2B3CCAF584E5}" dt="2021-10-06T15:54:40.106" v="106"/>
          <ac:inkMkLst>
            <pc:docMk/>
            <pc:sldMk cId="3587828955" sldId="324"/>
            <ac:inkMk id="26" creationId="{285129B5-B13F-443A-A1C1-BE66A2AE77F6}"/>
          </ac:inkMkLst>
        </pc:inkChg>
        <pc:inkChg chg="mod">
          <ac:chgData name="Jeff Young" userId="0c20932148f593a9" providerId="LiveId" clId="{168E0A4D-8EDE-4A58-8E89-2B3CCAF584E5}" dt="2021-10-06T15:54:40.106" v="106"/>
          <ac:inkMkLst>
            <pc:docMk/>
            <pc:sldMk cId="3587828955" sldId="324"/>
            <ac:inkMk id="27" creationId="{DF33FF6A-CDDC-48CB-8524-1619BDEBF737}"/>
          </ac:inkMkLst>
        </pc:inkChg>
        <pc:inkChg chg="del mod">
          <ac:chgData name="Jeff Young" userId="0c20932148f593a9" providerId="LiveId" clId="{168E0A4D-8EDE-4A58-8E89-2B3CCAF584E5}" dt="2021-10-06T15:54:40.106" v="106"/>
          <ac:inkMkLst>
            <pc:docMk/>
            <pc:sldMk cId="3587828955" sldId="324"/>
            <ac:inkMk id="28" creationId="{56AA68D0-F8E6-448A-97A4-BE6D9A228DE6}"/>
          </ac:inkMkLst>
        </pc:inkChg>
        <pc:inkChg chg="mod">
          <ac:chgData name="Jeff Young" userId="0c20932148f593a9" providerId="LiveId" clId="{168E0A4D-8EDE-4A58-8E89-2B3CCAF584E5}" dt="2021-10-06T15:54:40.106" v="106"/>
          <ac:inkMkLst>
            <pc:docMk/>
            <pc:sldMk cId="3587828955" sldId="324"/>
            <ac:inkMk id="29" creationId="{57B080D8-9557-4A13-90C6-19B66A61D069}"/>
          </ac:inkMkLst>
        </pc:inkChg>
        <pc:inkChg chg="mod">
          <ac:chgData name="Jeff Young" userId="0c20932148f593a9" providerId="LiveId" clId="{168E0A4D-8EDE-4A58-8E89-2B3CCAF584E5}" dt="2021-10-06T15:54:40.106" v="106"/>
          <ac:inkMkLst>
            <pc:docMk/>
            <pc:sldMk cId="3587828955" sldId="324"/>
            <ac:inkMk id="30" creationId="{61EC36FD-DBE9-4138-9706-A1BF152228B2}"/>
          </ac:inkMkLst>
        </pc:inkChg>
        <pc:inkChg chg="mod">
          <ac:chgData name="Jeff Young" userId="0c20932148f593a9" providerId="LiveId" clId="{168E0A4D-8EDE-4A58-8E89-2B3CCAF584E5}" dt="2021-10-06T15:54:40.106" v="106"/>
          <ac:inkMkLst>
            <pc:docMk/>
            <pc:sldMk cId="3587828955" sldId="324"/>
            <ac:inkMk id="31" creationId="{89CEF2C8-378A-4DA1-89B8-314C0FA5D5B1}"/>
          </ac:inkMkLst>
        </pc:inkChg>
        <pc:inkChg chg="mod">
          <ac:chgData name="Jeff Young" userId="0c20932148f593a9" providerId="LiveId" clId="{168E0A4D-8EDE-4A58-8E89-2B3CCAF584E5}" dt="2021-10-06T15:54:40.106" v="106"/>
          <ac:inkMkLst>
            <pc:docMk/>
            <pc:sldMk cId="3587828955" sldId="324"/>
            <ac:inkMk id="32" creationId="{8A3D32B1-66E3-454F-BB20-6F708E608055}"/>
          </ac:inkMkLst>
        </pc:inkChg>
        <pc:inkChg chg="mod">
          <ac:chgData name="Jeff Young" userId="0c20932148f593a9" providerId="LiveId" clId="{168E0A4D-8EDE-4A58-8E89-2B3CCAF584E5}" dt="2021-10-06T15:54:40.106" v="106"/>
          <ac:inkMkLst>
            <pc:docMk/>
            <pc:sldMk cId="3587828955" sldId="324"/>
            <ac:inkMk id="33" creationId="{989D50C3-DAFF-40B1-BB08-3E4AC768DC71}"/>
          </ac:inkMkLst>
        </pc:inkChg>
        <pc:inkChg chg="mod">
          <ac:chgData name="Jeff Young" userId="0c20932148f593a9" providerId="LiveId" clId="{168E0A4D-8EDE-4A58-8E89-2B3CCAF584E5}" dt="2021-10-06T15:54:40.106" v="106"/>
          <ac:inkMkLst>
            <pc:docMk/>
            <pc:sldMk cId="3587828955" sldId="324"/>
            <ac:inkMk id="34" creationId="{A19586ED-98CA-4AF1-99AE-AB0EE583F1EC}"/>
          </ac:inkMkLst>
        </pc:inkChg>
        <pc:inkChg chg="mod">
          <ac:chgData name="Jeff Young" userId="0c20932148f593a9" providerId="LiveId" clId="{168E0A4D-8EDE-4A58-8E89-2B3CCAF584E5}" dt="2021-10-06T15:54:40.106" v="106"/>
          <ac:inkMkLst>
            <pc:docMk/>
            <pc:sldMk cId="3587828955" sldId="324"/>
            <ac:inkMk id="35" creationId="{22884DC1-F254-43E4-B182-DB3EADD12CE4}"/>
          </ac:inkMkLst>
        </pc:inkChg>
        <pc:inkChg chg="mod">
          <ac:chgData name="Jeff Young" userId="0c20932148f593a9" providerId="LiveId" clId="{168E0A4D-8EDE-4A58-8E89-2B3CCAF584E5}" dt="2021-10-06T15:54:40.106" v="106"/>
          <ac:inkMkLst>
            <pc:docMk/>
            <pc:sldMk cId="3587828955" sldId="324"/>
            <ac:inkMk id="36" creationId="{79CBC511-7777-4B80-A3CA-179E19BEBE9F}"/>
          </ac:inkMkLst>
        </pc:inkChg>
        <pc:inkChg chg="mod">
          <ac:chgData name="Jeff Young" userId="0c20932148f593a9" providerId="LiveId" clId="{168E0A4D-8EDE-4A58-8E89-2B3CCAF584E5}" dt="2021-10-06T15:54:40.106" v="106"/>
          <ac:inkMkLst>
            <pc:docMk/>
            <pc:sldMk cId="3587828955" sldId="324"/>
            <ac:inkMk id="37" creationId="{5247244C-94B3-4C92-986A-A4E9BB57120A}"/>
          </ac:inkMkLst>
        </pc:inkChg>
        <pc:inkChg chg="mod">
          <ac:chgData name="Jeff Young" userId="0c20932148f593a9" providerId="LiveId" clId="{168E0A4D-8EDE-4A58-8E89-2B3CCAF584E5}" dt="2021-10-06T15:54:40.106" v="106"/>
          <ac:inkMkLst>
            <pc:docMk/>
            <pc:sldMk cId="3587828955" sldId="324"/>
            <ac:inkMk id="38" creationId="{41C93D65-AF66-4851-82EC-690D829552A5}"/>
          </ac:inkMkLst>
        </pc:inkChg>
        <pc:inkChg chg="mod">
          <ac:chgData name="Jeff Young" userId="0c20932148f593a9" providerId="LiveId" clId="{168E0A4D-8EDE-4A58-8E89-2B3CCAF584E5}" dt="2021-10-06T15:54:40.106" v="106"/>
          <ac:inkMkLst>
            <pc:docMk/>
            <pc:sldMk cId="3587828955" sldId="324"/>
            <ac:inkMk id="39" creationId="{60BA6047-8E0A-42A5-A84E-301534BB2EDE}"/>
          </ac:inkMkLst>
        </pc:inkChg>
        <pc:inkChg chg="mod">
          <ac:chgData name="Jeff Young" userId="0c20932148f593a9" providerId="LiveId" clId="{168E0A4D-8EDE-4A58-8E89-2B3CCAF584E5}" dt="2021-10-06T15:54:40.106" v="106"/>
          <ac:inkMkLst>
            <pc:docMk/>
            <pc:sldMk cId="3587828955" sldId="324"/>
            <ac:inkMk id="40" creationId="{12ECC3C0-8E22-40E5-87B6-C2D728F2FE0A}"/>
          </ac:inkMkLst>
        </pc:inkChg>
        <pc:inkChg chg="mod">
          <ac:chgData name="Jeff Young" userId="0c20932148f593a9" providerId="LiveId" clId="{168E0A4D-8EDE-4A58-8E89-2B3CCAF584E5}" dt="2021-10-06T15:55:12.261" v="109" actId="1076"/>
          <ac:inkMkLst>
            <pc:docMk/>
            <pc:sldMk cId="3587828955" sldId="324"/>
            <ac:inkMk id="41" creationId="{136D9AE8-D607-4785-9E67-93F650CBAB32}"/>
          </ac:inkMkLst>
        </pc:inkChg>
        <pc:inkChg chg="mod">
          <ac:chgData name="Jeff Young" userId="0c20932148f593a9" providerId="LiveId" clId="{168E0A4D-8EDE-4A58-8E89-2B3CCAF584E5}" dt="2021-10-06T15:55:12.261" v="109" actId="1076"/>
          <ac:inkMkLst>
            <pc:docMk/>
            <pc:sldMk cId="3587828955" sldId="324"/>
            <ac:inkMk id="42" creationId="{A1855FE8-2D08-4A13-A382-7907865F5BCC}"/>
          </ac:inkMkLst>
        </pc:inkChg>
        <pc:inkChg chg="mod">
          <ac:chgData name="Jeff Young" userId="0c20932148f593a9" providerId="LiveId" clId="{168E0A4D-8EDE-4A58-8E89-2B3CCAF584E5}" dt="2021-10-06T15:54:40.106" v="106"/>
          <ac:inkMkLst>
            <pc:docMk/>
            <pc:sldMk cId="3587828955" sldId="324"/>
            <ac:inkMk id="43" creationId="{9EDCD7F6-3DD9-4D9D-89F6-80D871266BAB}"/>
          </ac:inkMkLst>
        </pc:inkChg>
        <pc:inkChg chg="mod">
          <ac:chgData name="Jeff Young" userId="0c20932148f593a9" providerId="LiveId" clId="{168E0A4D-8EDE-4A58-8E89-2B3CCAF584E5}" dt="2021-10-06T15:54:40.106" v="106"/>
          <ac:inkMkLst>
            <pc:docMk/>
            <pc:sldMk cId="3587828955" sldId="324"/>
            <ac:inkMk id="44" creationId="{96B2FDBC-75F0-4F93-8164-CE95F9EA81FC}"/>
          </ac:inkMkLst>
        </pc:inkChg>
        <pc:inkChg chg="mod">
          <ac:chgData name="Jeff Young" userId="0c20932148f593a9" providerId="LiveId" clId="{168E0A4D-8EDE-4A58-8E89-2B3CCAF584E5}" dt="2021-10-06T15:54:40.106" v="106"/>
          <ac:inkMkLst>
            <pc:docMk/>
            <pc:sldMk cId="3587828955" sldId="324"/>
            <ac:inkMk id="45" creationId="{377A6D5F-BFC1-4E75-A770-BA50B19C726B}"/>
          </ac:inkMkLst>
        </pc:inkChg>
        <pc:inkChg chg="mod">
          <ac:chgData name="Jeff Young" userId="0c20932148f593a9" providerId="LiveId" clId="{168E0A4D-8EDE-4A58-8E89-2B3CCAF584E5}" dt="2021-10-06T15:54:40.106" v="106"/>
          <ac:inkMkLst>
            <pc:docMk/>
            <pc:sldMk cId="3587828955" sldId="324"/>
            <ac:inkMk id="46" creationId="{5F70E56C-A9E2-4FE1-8249-E87C9465D425}"/>
          </ac:inkMkLst>
        </pc:inkChg>
        <pc:inkChg chg="mod">
          <ac:chgData name="Jeff Young" userId="0c20932148f593a9" providerId="LiveId" clId="{168E0A4D-8EDE-4A58-8E89-2B3CCAF584E5}" dt="2021-10-06T15:54:40.106" v="106"/>
          <ac:inkMkLst>
            <pc:docMk/>
            <pc:sldMk cId="3587828955" sldId="324"/>
            <ac:inkMk id="47" creationId="{9FC26D6B-99E7-45EF-BFA3-D2CC8612BB4E}"/>
          </ac:inkMkLst>
        </pc:inkChg>
        <pc:inkChg chg="mod">
          <ac:chgData name="Jeff Young" userId="0c20932148f593a9" providerId="LiveId" clId="{168E0A4D-8EDE-4A58-8E89-2B3CCAF584E5}" dt="2021-10-06T15:54:40.106" v="106"/>
          <ac:inkMkLst>
            <pc:docMk/>
            <pc:sldMk cId="3587828955" sldId="324"/>
            <ac:inkMk id="48" creationId="{32468D57-DD15-4341-8294-3EBD34B7F3DE}"/>
          </ac:inkMkLst>
        </pc:inkChg>
        <pc:inkChg chg="mod">
          <ac:chgData name="Jeff Young" userId="0c20932148f593a9" providerId="LiveId" clId="{168E0A4D-8EDE-4A58-8E89-2B3CCAF584E5}" dt="2021-10-06T15:54:40.106" v="106"/>
          <ac:inkMkLst>
            <pc:docMk/>
            <pc:sldMk cId="3587828955" sldId="324"/>
            <ac:inkMk id="49" creationId="{DC413F12-FAD8-45D2-A948-E80A0459C8BD}"/>
          </ac:inkMkLst>
        </pc:inkChg>
        <pc:inkChg chg="mod">
          <ac:chgData name="Jeff Young" userId="0c20932148f593a9" providerId="LiveId" clId="{168E0A4D-8EDE-4A58-8E89-2B3CCAF584E5}" dt="2021-10-06T15:54:40.106" v="106"/>
          <ac:inkMkLst>
            <pc:docMk/>
            <pc:sldMk cId="3587828955" sldId="324"/>
            <ac:inkMk id="50" creationId="{160574FC-53B5-423B-B9BA-826C17DE2FB6}"/>
          </ac:inkMkLst>
        </pc:inkChg>
        <pc:inkChg chg="mod">
          <ac:chgData name="Jeff Young" userId="0c20932148f593a9" providerId="LiveId" clId="{168E0A4D-8EDE-4A58-8E89-2B3CCAF584E5}" dt="2021-10-06T15:54:40.106" v="106"/>
          <ac:inkMkLst>
            <pc:docMk/>
            <pc:sldMk cId="3587828955" sldId="324"/>
            <ac:inkMk id="51" creationId="{975DDCC3-2BFD-4E9B-B4FE-949D35F88623}"/>
          </ac:inkMkLst>
        </pc:inkChg>
        <pc:inkChg chg="mod">
          <ac:chgData name="Jeff Young" userId="0c20932148f593a9" providerId="LiveId" clId="{168E0A4D-8EDE-4A58-8E89-2B3CCAF584E5}" dt="2021-10-06T15:54:40.106" v="106"/>
          <ac:inkMkLst>
            <pc:docMk/>
            <pc:sldMk cId="3587828955" sldId="324"/>
            <ac:inkMk id="52" creationId="{0FAB305D-0CB3-48CA-9887-6BBE9D772AEC}"/>
          </ac:inkMkLst>
        </pc:inkChg>
        <pc:inkChg chg="mod">
          <ac:chgData name="Jeff Young" userId="0c20932148f593a9" providerId="LiveId" clId="{168E0A4D-8EDE-4A58-8E89-2B3CCAF584E5}" dt="2021-10-06T15:55:12.261" v="109" actId="1076"/>
          <ac:inkMkLst>
            <pc:docMk/>
            <pc:sldMk cId="3587828955" sldId="324"/>
            <ac:inkMk id="53" creationId="{9C316742-F66B-43A7-9F7F-56E8671BCBBA}"/>
          </ac:inkMkLst>
        </pc:inkChg>
        <pc:inkChg chg="mod">
          <ac:chgData name="Jeff Young" userId="0c20932148f593a9" providerId="LiveId" clId="{168E0A4D-8EDE-4A58-8E89-2B3CCAF584E5}" dt="2021-10-06T15:55:12.261" v="109" actId="1076"/>
          <ac:inkMkLst>
            <pc:docMk/>
            <pc:sldMk cId="3587828955" sldId="324"/>
            <ac:inkMk id="54" creationId="{C653A71D-71EA-4065-9967-344CE6EFF1C3}"/>
          </ac:inkMkLst>
        </pc:inkChg>
        <pc:inkChg chg="mod">
          <ac:chgData name="Jeff Young" userId="0c20932148f593a9" providerId="LiveId" clId="{168E0A4D-8EDE-4A58-8E89-2B3CCAF584E5}" dt="2021-10-06T15:55:12.261" v="109" actId="1076"/>
          <ac:inkMkLst>
            <pc:docMk/>
            <pc:sldMk cId="3587828955" sldId="324"/>
            <ac:inkMk id="55" creationId="{B1C620E9-60FF-4D9B-A512-F48B7196436E}"/>
          </ac:inkMkLst>
        </pc:inkChg>
        <pc:inkChg chg="mod">
          <ac:chgData name="Jeff Young" userId="0c20932148f593a9" providerId="LiveId" clId="{168E0A4D-8EDE-4A58-8E89-2B3CCAF584E5}" dt="2021-10-06T15:55:12.261" v="109" actId="1076"/>
          <ac:inkMkLst>
            <pc:docMk/>
            <pc:sldMk cId="3587828955" sldId="324"/>
            <ac:inkMk id="56" creationId="{4CCE94CB-195D-412B-BC48-0CFDF75DB474}"/>
          </ac:inkMkLst>
        </pc:inkChg>
        <pc:inkChg chg="mod">
          <ac:chgData name="Jeff Young" userId="0c20932148f593a9" providerId="LiveId" clId="{168E0A4D-8EDE-4A58-8E89-2B3CCAF584E5}" dt="2021-10-06T15:55:12.261" v="109" actId="1076"/>
          <ac:inkMkLst>
            <pc:docMk/>
            <pc:sldMk cId="3587828955" sldId="324"/>
            <ac:inkMk id="57" creationId="{23145542-5507-4084-8774-58F99AD32B51}"/>
          </ac:inkMkLst>
        </pc:inkChg>
        <pc:inkChg chg="mod">
          <ac:chgData name="Jeff Young" userId="0c20932148f593a9" providerId="LiveId" clId="{168E0A4D-8EDE-4A58-8E89-2B3CCAF584E5}" dt="2021-10-06T15:55:12.261" v="109" actId="1076"/>
          <ac:inkMkLst>
            <pc:docMk/>
            <pc:sldMk cId="3587828955" sldId="324"/>
            <ac:inkMk id="58" creationId="{944D7507-DBC0-4E1B-B54E-A5EFFC87729E}"/>
          </ac:inkMkLst>
        </pc:inkChg>
        <pc:inkChg chg="mod">
          <ac:chgData name="Jeff Young" userId="0c20932148f593a9" providerId="LiveId" clId="{168E0A4D-8EDE-4A58-8E89-2B3CCAF584E5}" dt="2021-10-06T15:55:12.261" v="109" actId="1076"/>
          <ac:inkMkLst>
            <pc:docMk/>
            <pc:sldMk cId="3587828955" sldId="324"/>
            <ac:inkMk id="59" creationId="{5E211891-29A4-42A8-B314-BFD20B7E813E}"/>
          </ac:inkMkLst>
        </pc:inkChg>
        <pc:inkChg chg="mod">
          <ac:chgData name="Jeff Young" userId="0c20932148f593a9" providerId="LiveId" clId="{168E0A4D-8EDE-4A58-8E89-2B3CCAF584E5}" dt="2021-10-06T15:55:12.261" v="109" actId="1076"/>
          <ac:inkMkLst>
            <pc:docMk/>
            <pc:sldMk cId="3587828955" sldId="324"/>
            <ac:inkMk id="60" creationId="{73EBF639-8D67-4A7F-9C34-0F5FDDE984C6}"/>
          </ac:inkMkLst>
        </pc:inkChg>
        <pc:inkChg chg="mod">
          <ac:chgData name="Jeff Young" userId="0c20932148f593a9" providerId="LiveId" clId="{168E0A4D-8EDE-4A58-8E89-2B3CCAF584E5}" dt="2021-10-06T15:55:12.261" v="109" actId="1076"/>
          <ac:inkMkLst>
            <pc:docMk/>
            <pc:sldMk cId="3587828955" sldId="324"/>
            <ac:inkMk id="61" creationId="{41CC8610-A306-42AC-BD71-14F5B7752D20}"/>
          </ac:inkMkLst>
        </pc:inkChg>
        <pc:inkChg chg="mod">
          <ac:chgData name="Jeff Young" userId="0c20932148f593a9" providerId="LiveId" clId="{168E0A4D-8EDE-4A58-8E89-2B3CCAF584E5}" dt="2021-10-06T15:55:12.261" v="109" actId="1076"/>
          <ac:inkMkLst>
            <pc:docMk/>
            <pc:sldMk cId="3587828955" sldId="324"/>
            <ac:inkMk id="62" creationId="{4EB674CD-F72A-4BDE-A69F-1628DA0A045B}"/>
          </ac:inkMkLst>
        </pc:inkChg>
        <pc:inkChg chg="mod">
          <ac:chgData name="Jeff Young" userId="0c20932148f593a9" providerId="LiveId" clId="{168E0A4D-8EDE-4A58-8E89-2B3CCAF584E5}" dt="2021-10-06T15:55:12.261" v="109" actId="1076"/>
          <ac:inkMkLst>
            <pc:docMk/>
            <pc:sldMk cId="3587828955" sldId="324"/>
            <ac:inkMk id="63" creationId="{A78C5C8A-51F6-4A44-B25D-9C95E8B6B666}"/>
          </ac:inkMkLst>
        </pc:inkChg>
        <pc:inkChg chg="mod">
          <ac:chgData name="Jeff Young" userId="0c20932148f593a9" providerId="LiveId" clId="{168E0A4D-8EDE-4A58-8E89-2B3CCAF584E5}" dt="2021-10-06T15:55:12.261" v="109" actId="1076"/>
          <ac:inkMkLst>
            <pc:docMk/>
            <pc:sldMk cId="3587828955" sldId="324"/>
            <ac:inkMk id="64" creationId="{E8F5B5D3-80C4-4181-B9B4-7E3F642248F2}"/>
          </ac:inkMkLst>
        </pc:inkChg>
        <pc:inkChg chg="mod">
          <ac:chgData name="Jeff Young" userId="0c20932148f593a9" providerId="LiveId" clId="{168E0A4D-8EDE-4A58-8E89-2B3CCAF584E5}" dt="2021-10-06T15:55:12.261" v="109" actId="1076"/>
          <ac:inkMkLst>
            <pc:docMk/>
            <pc:sldMk cId="3587828955" sldId="324"/>
            <ac:inkMk id="65" creationId="{E71C35EF-75EE-4F96-9CE4-C42AFCB63E64}"/>
          </ac:inkMkLst>
        </pc:inkChg>
        <pc:inkChg chg="mod">
          <ac:chgData name="Jeff Young" userId="0c20932148f593a9" providerId="LiveId" clId="{168E0A4D-8EDE-4A58-8E89-2B3CCAF584E5}" dt="2021-10-06T15:55:12.261" v="109" actId="1076"/>
          <ac:inkMkLst>
            <pc:docMk/>
            <pc:sldMk cId="3587828955" sldId="324"/>
            <ac:inkMk id="66" creationId="{1E4A0B91-F655-4332-98A2-9AF7AC6B013A}"/>
          </ac:inkMkLst>
        </pc:inkChg>
        <pc:inkChg chg="mod">
          <ac:chgData name="Jeff Young" userId="0c20932148f593a9" providerId="LiveId" clId="{168E0A4D-8EDE-4A58-8E89-2B3CCAF584E5}" dt="2021-10-06T15:55:12.261" v="109" actId="1076"/>
          <ac:inkMkLst>
            <pc:docMk/>
            <pc:sldMk cId="3587828955" sldId="324"/>
            <ac:inkMk id="67" creationId="{FC8B858A-8732-42AB-AB2A-93CE2F3E9377}"/>
          </ac:inkMkLst>
        </pc:inkChg>
        <pc:inkChg chg="mod">
          <ac:chgData name="Jeff Young" userId="0c20932148f593a9" providerId="LiveId" clId="{168E0A4D-8EDE-4A58-8E89-2B3CCAF584E5}" dt="2021-10-06T15:55:12.261" v="109" actId="1076"/>
          <ac:inkMkLst>
            <pc:docMk/>
            <pc:sldMk cId="3587828955" sldId="324"/>
            <ac:inkMk id="68" creationId="{F321C376-BBFE-4571-AC0C-E3AD55F68B72}"/>
          </ac:inkMkLst>
        </pc:inkChg>
        <pc:inkChg chg="mod">
          <ac:chgData name="Jeff Young" userId="0c20932148f593a9" providerId="LiveId" clId="{168E0A4D-8EDE-4A58-8E89-2B3CCAF584E5}" dt="2021-10-06T15:55:12.261" v="109" actId="1076"/>
          <ac:inkMkLst>
            <pc:docMk/>
            <pc:sldMk cId="3587828955" sldId="324"/>
            <ac:inkMk id="69" creationId="{1F15A924-3052-46F6-939A-A21FA385102C}"/>
          </ac:inkMkLst>
        </pc:inkChg>
        <pc:inkChg chg="mod">
          <ac:chgData name="Jeff Young" userId="0c20932148f593a9" providerId="LiveId" clId="{168E0A4D-8EDE-4A58-8E89-2B3CCAF584E5}" dt="2021-10-06T15:55:12.261" v="109" actId="1076"/>
          <ac:inkMkLst>
            <pc:docMk/>
            <pc:sldMk cId="3587828955" sldId="324"/>
            <ac:inkMk id="70" creationId="{C2075700-D39A-4CC0-A79A-1AC04C1402E6}"/>
          </ac:inkMkLst>
        </pc:inkChg>
        <pc:inkChg chg="mod">
          <ac:chgData name="Jeff Young" userId="0c20932148f593a9" providerId="LiveId" clId="{168E0A4D-8EDE-4A58-8E89-2B3CCAF584E5}" dt="2021-10-06T15:55:12.261" v="109" actId="1076"/>
          <ac:inkMkLst>
            <pc:docMk/>
            <pc:sldMk cId="3587828955" sldId="324"/>
            <ac:inkMk id="71" creationId="{2085863D-017E-46BE-A5ED-C8C37A462CE1}"/>
          </ac:inkMkLst>
        </pc:inkChg>
        <pc:inkChg chg="mod">
          <ac:chgData name="Jeff Young" userId="0c20932148f593a9" providerId="LiveId" clId="{168E0A4D-8EDE-4A58-8E89-2B3CCAF584E5}" dt="2021-10-06T15:55:12.261" v="109" actId="1076"/>
          <ac:inkMkLst>
            <pc:docMk/>
            <pc:sldMk cId="3587828955" sldId="324"/>
            <ac:inkMk id="72" creationId="{539536B2-6407-4D3A-9370-070BB0A1FBF2}"/>
          </ac:inkMkLst>
        </pc:inkChg>
        <pc:inkChg chg="mod">
          <ac:chgData name="Jeff Young" userId="0c20932148f593a9" providerId="LiveId" clId="{168E0A4D-8EDE-4A58-8E89-2B3CCAF584E5}" dt="2021-10-06T15:55:12.261" v="109" actId="1076"/>
          <ac:inkMkLst>
            <pc:docMk/>
            <pc:sldMk cId="3587828955" sldId="324"/>
            <ac:inkMk id="73" creationId="{62EA6AEF-6575-4FA5-8B5F-7E9F7F762836}"/>
          </ac:inkMkLst>
        </pc:inkChg>
        <pc:inkChg chg="mod">
          <ac:chgData name="Jeff Young" userId="0c20932148f593a9" providerId="LiveId" clId="{168E0A4D-8EDE-4A58-8E89-2B3CCAF584E5}" dt="2021-10-06T15:55:12.261" v="109" actId="1076"/>
          <ac:inkMkLst>
            <pc:docMk/>
            <pc:sldMk cId="3587828955" sldId="324"/>
            <ac:inkMk id="74" creationId="{46ADB5C0-E8CD-4F3E-8FC1-909DC91581DE}"/>
          </ac:inkMkLst>
        </pc:inkChg>
        <pc:inkChg chg="mod">
          <ac:chgData name="Jeff Young" userId="0c20932148f593a9" providerId="LiveId" clId="{168E0A4D-8EDE-4A58-8E89-2B3CCAF584E5}" dt="2021-10-06T15:55:12.261" v="109" actId="1076"/>
          <ac:inkMkLst>
            <pc:docMk/>
            <pc:sldMk cId="3587828955" sldId="324"/>
            <ac:inkMk id="75" creationId="{1C44BA36-D83A-4C02-8832-3BD27180CB65}"/>
          </ac:inkMkLst>
        </pc:inkChg>
        <pc:inkChg chg="mod">
          <ac:chgData name="Jeff Young" userId="0c20932148f593a9" providerId="LiveId" clId="{168E0A4D-8EDE-4A58-8E89-2B3CCAF584E5}" dt="2021-10-06T15:55:12.261" v="109" actId="1076"/>
          <ac:inkMkLst>
            <pc:docMk/>
            <pc:sldMk cId="3587828955" sldId="324"/>
            <ac:inkMk id="76" creationId="{1C76BF5A-0AD7-4B4A-8B80-50F5530A4606}"/>
          </ac:inkMkLst>
        </pc:inkChg>
        <pc:inkChg chg="mod">
          <ac:chgData name="Jeff Young" userId="0c20932148f593a9" providerId="LiveId" clId="{168E0A4D-8EDE-4A58-8E89-2B3CCAF584E5}" dt="2021-10-06T15:55:12.261" v="109" actId="1076"/>
          <ac:inkMkLst>
            <pc:docMk/>
            <pc:sldMk cId="3587828955" sldId="324"/>
            <ac:inkMk id="77" creationId="{20A71402-7F30-4F97-A2AF-7F0FF9021A5F}"/>
          </ac:inkMkLst>
        </pc:inkChg>
        <pc:inkChg chg="mod">
          <ac:chgData name="Jeff Young" userId="0c20932148f593a9" providerId="LiveId" clId="{168E0A4D-8EDE-4A58-8E89-2B3CCAF584E5}" dt="2021-10-06T15:55:12.261" v="109" actId="1076"/>
          <ac:inkMkLst>
            <pc:docMk/>
            <pc:sldMk cId="3587828955" sldId="324"/>
            <ac:inkMk id="78" creationId="{024D2840-9167-402F-8070-2566D9D6510C}"/>
          </ac:inkMkLst>
        </pc:inkChg>
        <pc:inkChg chg="mod">
          <ac:chgData name="Jeff Young" userId="0c20932148f593a9" providerId="LiveId" clId="{168E0A4D-8EDE-4A58-8E89-2B3CCAF584E5}" dt="2021-10-06T15:55:12.261" v="109" actId="1076"/>
          <ac:inkMkLst>
            <pc:docMk/>
            <pc:sldMk cId="3587828955" sldId="324"/>
            <ac:inkMk id="79" creationId="{C6B7983E-769B-4FE9-84C9-964A59577606}"/>
          </ac:inkMkLst>
        </pc:inkChg>
        <pc:inkChg chg="mod">
          <ac:chgData name="Jeff Young" userId="0c20932148f593a9" providerId="LiveId" clId="{168E0A4D-8EDE-4A58-8E89-2B3CCAF584E5}" dt="2021-10-06T15:55:12.261" v="109" actId="1076"/>
          <ac:inkMkLst>
            <pc:docMk/>
            <pc:sldMk cId="3587828955" sldId="324"/>
            <ac:inkMk id="80" creationId="{CDF2A366-D8E3-487C-A651-4838DF146EF0}"/>
          </ac:inkMkLst>
        </pc:inkChg>
        <pc:inkChg chg="mod">
          <ac:chgData name="Jeff Young" userId="0c20932148f593a9" providerId="LiveId" clId="{168E0A4D-8EDE-4A58-8E89-2B3CCAF584E5}" dt="2021-10-06T15:55:12.261" v="109" actId="1076"/>
          <ac:inkMkLst>
            <pc:docMk/>
            <pc:sldMk cId="3587828955" sldId="324"/>
            <ac:inkMk id="81" creationId="{C46805CC-0477-4FD2-9482-0E635E8A50CE}"/>
          </ac:inkMkLst>
        </pc:inkChg>
        <pc:inkChg chg="mod">
          <ac:chgData name="Jeff Young" userId="0c20932148f593a9" providerId="LiveId" clId="{168E0A4D-8EDE-4A58-8E89-2B3CCAF584E5}" dt="2021-10-06T15:55:12.261" v="109" actId="1076"/>
          <ac:inkMkLst>
            <pc:docMk/>
            <pc:sldMk cId="3587828955" sldId="324"/>
            <ac:inkMk id="82" creationId="{6150D028-CC3C-44F3-BA0E-9AEEF52E68BF}"/>
          </ac:inkMkLst>
        </pc:inkChg>
        <pc:inkChg chg="mod">
          <ac:chgData name="Jeff Young" userId="0c20932148f593a9" providerId="LiveId" clId="{168E0A4D-8EDE-4A58-8E89-2B3CCAF584E5}" dt="2021-10-06T15:55:12.261" v="109" actId="1076"/>
          <ac:inkMkLst>
            <pc:docMk/>
            <pc:sldMk cId="3587828955" sldId="324"/>
            <ac:inkMk id="83" creationId="{998F97A5-35AA-4DB3-948B-6FB2F63CF543}"/>
          </ac:inkMkLst>
        </pc:inkChg>
        <pc:inkChg chg="mod">
          <ac:chgData name="Jeff Young" userId="0c20932148f593a9" providerId="LiveId" clId="{168E0A4D-8EDE-4A58-8E89-2B3CCAF584E5}" dt="2021-10-06T15:55:12.261" v="109" actId="1076"/>
          <ac:inkMkLst>
            <pc:docMk/>
            <pc:sldMk cId="3587828955" sldId="324"/>
            <ac:inkMk id="84" creationId="{38324289-28C4-4603-9FCF-CCD1F4F2191B}"/>
          </ac:inkMkLst>
        </pc:inkChg>
        <pc:inkChg chg="mod">
          <ac:chgData name="Jeff Young" userId="0c20932148f593a9" providerId="LiveId" clId="{168E0A4D-8EDE-4A58-8E89-2B3CCAF584E5}" dt="2021-10-06T15:55:12.261" v="109" actId="1076"/>
          <ac:inkMkLst>
            <pc:docMk/>
            <pc:sldMk cId="3587828955" sldId="324"/>
            <ac:inkMk id="85" creationId="{45AFAAAB-73E8-4C1A-A298-A27F8A83FB28}"/>
          </ac:inkMkLst>
        </pc:inkChg>
        <pc:inkChg chg="mod">
          <ac:chgData name="Jeff Young" userId="0c20932148f593a9" providerId="LiveId" clId="{168E0A4D-8EDE-4A58-8E89-2B3CCAF584E5}" dt="2021-10-06T15:54:40.106" v="106"/>
          <ac:inkMkLst>
            <pc:docMk/>
            <pc:sldMk cId="3587828955" sldId="324"/>
            <ac:inkMk id="86" creationId="{412F351A-AB0E-4CC6-B57D-F84E3EBDEAB6}"/>
          </ac:inkMkLst>
        </pc:inkChg>
        <pc:inkChg chg="mod">
          <ac:chgData name="Jeff Young" userId="0c20932148f593a9" providerId="LiveId" clId="{168E0A4D-8EDE-4A58-8E89-2B3CCAF584E5}" dt="2021-10-06T15:54:40.106" v="106"/>
          <ac:inkMkLst>
            <pc:docMk/>
            <pc:sldMk cId="3587828955" sldId="324"/>
            <ac:inkMk id="87" creationId="{D9928935-47A6-4AC3-A16E-DE294E016C8E}"/>
          </ac:inkMkLst>
        </pc:inkChg>
        <pc:inkChg chg="mod">
          <ac:chgData name="Jeff Young" userId="0c20932148f593a9" providerId="LiveId" clId="{168E0A4D-8EDE-4A58-8E89-2B3CCAF584E5}" dt="2021-10-06T15:54:40.106" v="106"/>
          <ac:inkMkLst>
            <pc:docMk/>
            <pc:sldMk cId="3587828955" sldId="324"/>
            <ac:inkMk id="88" creationId="{72A0AB28-F499-4538-AFE3-CFB6518B67ED}"/>
          </ac:inkMkLst>
        </pc:inkChg>
        <pc:inkChg chg="mod">
          <ac:chgData name="Jeff Young" userId="0c20932148f593a9" providerId="LiveId" clId="{168E0A4D-8EDE-4A58-8E89-2B3CCAF584E5}" dt="2021-10-06T15:54:40.106" v="106"/>
          <ac:inkMkLst>
            <pc:docMk/>
            <pc:sldMk cId="3587828955" sldId="324"/>
            <ac:inkMk id="128" creationId="{ED2A8924-6F74-4E5D-8690-B96637D63CB9}"/>
          </ac:inkMkLst>
        </pc:inkChg>
        <pc:inkChg chg="mod">
          <ac:chgData name="Jeff Young" userId="0c20932148f593a9" providerId="LiveId" clId="{168E0A4D-8EDE-4A58-8E89-2B3CCAF584E5}" dt="2021-10-06T15:54:40.106" v="106"/>
          <ac:inkMkLst>
            <pc:docMk/>
            <pc:sldMk cId="3587828955" sldId="324"/>
            <ac:inkMk id="129" creationId="{9D223DCE-294F-4247-918B-0231CB4AB198}"/>
          </ac:inkMkLst>
        </pc:inkChg>
        <pc:inkChg chg="mod">
          <ac:chgData name="Jeff Young" userId="0c20932148f593a9" providerId="LiveId" clId="{168E0A4D-8EDE-4A58-8E89-2B3CCAF584E5}" dt="2021-10-06T15:54:40.106" v="106"/>
          <ac:inkMkLst>
            <pc:docMk/>
            <pc:sldMk cId="3587828955" sldId="324"/>
            <ac:inkMk id="130" creationId="{7F48CBD9-CB19-406D-93F7-32A4CB1AB1B5}"/>
          </ac:inkMkLst>
        </pc:inkChg>
        <pc:inkChg chg="mod">
          <ac:chgData name="Jeff Young" userId="0c20932148f593a9" providerId="LiveId" clId="{168E0A4D-8EDE-4A58-8E89-2B3CCAF584E5}" dt="2021-10-06T15:54:40.106" v="106"/>
          <ac:inkMkLst>
            <pc:docMk/>
            <pc:sldMk cId="3587828955" sldId="324"/>
            <ac:inkMk id="131" creationId="{5B727258-E1D4-4077-88E6-25B6435D7711}"/>
          </ac:inkMkLst>
        </pc:inkChg>
        <pc:inkChg chg="mod">
          <ac:chgData name="Jeff Young" userId="0c20932148f593a9" providerId="LiveId" clId="{168E0A4D-8EDE-4A58-8E89-2B3CCAF584E5}" dt="2021-10-06T15:54:40.106" v="106"/>
          <ac:inkMkLst>
            <pc:docMk/>
            <pc:sldMk cId="3587828955" sldId="324"/>
            <ac:inkMk id="132" creationId="{9D921F9C-6D4B-48FC-A960-62CB1ED9CE5D}"/>
          </ac:inkMkLst>
        </pc:inkChg>
        <pc:inkChg chg="mod">
          <ac:chgData name="Jeff Young" userId="0c20932148f593a9" providerId="LiveId" clId="{168E0A4D-8EDE-4A58-8E89-2B3CCAF584E5}" dt="2021-10-06T15:54:40.106" v="106"/>
          <ac:inkMkLst>
            <pc:docMk/>
            <pc:sldMk cId="3587828955" sldId="324"/>
            <ac:inkMk id="133" creationId="{62E4DF52-A382-4342-9452-6F8A4F870AE0}"/>
          </ac:inkMkLst>
        </pc:inkChg>
        <pc:inkChg chg="mod">
          <ac:chgData name="Jeff Young" userId="0c20932148f593a9" providerId="LiveId" clId="{168E0A4D-8EDE-4A58-8E89-2B3CCAF584E5}" dt="2021-10-06T15:54:40.106" v="106"/>
          <ac:inkMkLst>
            <pc:docMk/>
            <pc:sldMk cId="3587828955" sldId="324"/>
            <ac:inkMk id="141" creationId="{8834EF19-D60B-473C-979F-7C6A6102AC1F}"/>
          </ac:inkMkLst>
        </pc:inkChg>
        <pc:inkChg chg="mod">
          <ac:chgData name="Jeff Young" userId="0c20932148f593a9" providerId="LiveId" clId="{168E0A4D-8EDE-4A58-8E89-2B3CCAF584E5}" dt="2021-10-06T15:55:12.261" v="109" actId="1076"/>
          <ac:inkMkLst>
            <pc:docMk/>
            <pc:sldMk cId="3587828955" sldId="324"/>
            <ac:inkMk id="144" creationId="{8B2A0E8F-821D-4F25-AB42-9CD3918C6B3A}"/>
          </ac:inkMkLst>
        </pc:inkChg>
        <pc:inkChg chg="mod">
          <ac:chgData name="Jeff Young" userId="0c20932148f593a9" providerId="LiveId" clId="{168E0A4D-8EDE-4A58-8E89-2B3CCAF584E5}" dt="2021-10-06T15:55:12.261" v="109" actId="1076"/>
          <ac:inkMkLst>
            <pc:docMk/>
            <pc:sldMk cId="3587828955" sldId="324"/>
            <ac:inkMk id="145" creationId="{E414686F-50E4-4041-9F42-51F2F589FB93}"/>
          </ac:inkMkLst>
        </pc:inkChg>
        <pc:inkChg chg="mod">
          <ac:chgData name="Jeff Young" userId="0c20932148f593a9" providerId="LiveId" clId="{168E0A4D-8EDE-4A58-8E89-2B3CCAF584E5}" dt="2021-10-06T15:55:12.261" v="109" actId="1076"/>
          <ac:inkMkLst>
            <pc:docMk/>
            <pc:sldMk cId="3587828955" sldId="324"/>
            <ac:inkMk id="153" creationId="{C106076A-5372-4045-9C97-8AAF54612268}"/>
          </ac:inkMkLst>
        </pc:inkChg>
        <pc:inkChg chg="mod">
          <ac:chgData name="Jeff Young" userId="0c20932148f593a9" providerId="LiveId" clId="{168E0A4D-8EDE-4A58-8E89-2B3CCAF584E5}" dt="2021-10-06T15:55:12.261" v="109" actId="1076"/>
          <ac:inkMkLst>
            <pc:docMk/>
            <pc:sldMk cId="3587828955" sldId="324"/>
            <ac:inkMk id="154" creationId="{5E7789C8-3EFC-4F80-85AA-89884D7E67B2}"/>
          </ac:inkMkLst>
        </pc:inkChg>
        <pc:inkChg chg="mod">
          <ac:chgData name="Jeff Young" userId="0c20932148f593a9" providerId="LiveId" clId="{168E0A4D-8EDE-4A58-8E89-2B3CCAF584E5}" dt="2021-10-06T15:55:12.261" v="109" actId="1076"/>
          <ac:inkMkLst>
            <pc:docMk/>
            <pc:sldMk cId="3587828955" sldId="324"/>
            <ac:inkMk id="155" creationId="{F6A6E8B3-D226-4066-9B83-76A6D75A966E}"/>
          </ac:inkMkLst>
        </pc:inkChg>
        <pc:inkChg chg="mod">
          <ac:chgData name="Jeff Young" userId="0c20932148f593a9" providerId="LiveId" clId="{168E0A4D-8EDE-4A58-8E89-2B3CCAF584E5}" dt="2021-10-06T15:55:12.261" v="109" actId="1076"/>
          <ac:inkMkLst>
            <pc:docMk/>
            <pc:sldMk cId="3587828955" sldId="324"/>
            <ac:inkMk id="156" creationId="{798BFA1E-6B92-403A-8968-A77A8960F4ED}"/>
          </ac:inkMkLst>
        </pc:inkChg>
        <pc:inkChg chg="mod">
          <ac:chgData name="Jeff Young" userId="0c20932148f593a9" providerId="LiveId" clId="{168E0A4D-8EDE-4A58-8E89-2B3CCAF584E5}" dt="2021-10-06T15:54:40.106" v="106"/>
          <ac:inkMkLst>
            <pc:docMk/>
            <pc:sldMk cId="3587828955" sldId="324"/>
            <ac:inkMk id="167" creationId="{E1B0860A-FA9C-42B2-BECA-6BBA95C67404}"/>
          </ac:inkMkLst>
        </pc:inkChg>
        <pc:inkChg chg="mod">
          <ac:chgData name="Jeff Young" userId="0c20932148f593a9" providerId="LiveId" clId="{168E0A4D-8EDE-4A58-8E89-2B3CCAF584E5}" dt="2021-10-06T15:54:40.106" v="106"/>
          <ac:inkMkLst>
            <pc:docMk/>
            <pc:sldMk cId="3587828955" sldId="324"/>
            <ac:inkMk id="168" creationId="{C46BAB40-2154-459A-A8B4-1AD5ADE2FC6F}"/>
          </ac:inkMkLst>
        </pc:inkChg>
        <pc:inkChg chg="mod">
          <ac:chgData name="Jeff Young" userId="0c20932148f593a9" providerId="LiveId" clId="{168E0A4D-8EDE-4A58-8E89-2B3CCAF584E5}" dt="2021-10-06T15:54:40.106" v="106"/>
          <ac:inkMkLst>
            <pc:docMk/>
            <pc:sldMk cId="3587828955" sldId="324"/>
            <ac:inkMk id="174" creationId="{CCC6FC84-FE26-4C2C-B596-55981C39C673}"/>
          </ac:inkMkLst>
        </pc:inkChg>
        <pc:inkChg chg="mod">
          <ac:chgData name="Jeff Young" userId="0c20932148f593a9" providerId="LiveId" clId="{168E0A4D-8EDE-4A58-8E89-2B3CCAF584E5}" dt="2021-10-06T15:54:40.106" v="106"/>
          <ac:inkMkLst>
            <pc:docMk/>
            <pc:sldMk cId="3587828955" sldId="324"/>
            <ac:inkMk id="177" creationId="{BB58DCBB-0307-4E3A-A6C2-E1D3E0D47E07}"/>
          </ac:inkMkLst>
        </pc:inkChg>
        <pc:inkChg chg="mod">
          <ac:chgData name="Jeff Young" userId="0c20932148f593a9" providerId="LiveId" clId="{168E0A4D-8EDE-4A58-8E89-2B3CCAF584E5}" dt="2021-10-06T15:54:40.106" v="106"/>
          <ac:inkMkLst>
            <pc:docMk/>
            <pc:sldMk cId="3587828955" sldId="324"/>
            <ac:inkMk id="178" creationId="{ABE4C8FB-518C-459E-BE8A-EB4A1CCCDBAC}"/>
          </ac:inkMkLst>
        </pc:inkChg>
        <pc:inkChg chg="mod">
          <ac:chgData name="Jeff Young" userId="0c20932148f593a9" providerId="LiveId" clId="{168E0A4D-8EDE-4A58-8E89-2B3CCAF584E5}" dt="2021-10-06T15:54:40.106" v="106"/>
          <ac:inkMkLst>
            <pc:docMk/>
            <pc:sldMk cId="3587828955" sldId="324"/>
            <ac:inkMk id="182" creationId="{5333BCF9-C5C4-49FF-80D3-DF696F013627}"/>
          </ac:inkMkLst>
        </pc:inkChg>
        <pc:inkChg chg="mod">
          <ac:chgData name="Jeff Young" userId="0c20932148f593a9" providerId="LiveId" clId="{168E0A4D-8EDE-4A58-8E89-2B3CCAF584E5}" dt="2021-10-06T15:54:40.106" v="106"/>
          <ac:inkMkLst>
            <pc:docMk/>
            <pc:sldMk cId="3587828955" sldId="324"/>
            <ac:inkMk id="185" creationId="{6655667F-B893-44A5-9427-B1F581B39CF1}"/>
          </ac:inkMkLst>
        </pc:inkChg>
        <pc:inkChg chg="mod">
          <ac:chgData name="Jeff Young" userId="0c20932148f593a9" providerId="LiveId" clId="{168E0A4D-8EDE-4A58-8E89-2B3CCAF584E5}" dt="2021-10-06T15:54:40.106" v="106"/>
          <ac:inkMkLst>
            <pc:docMk/>
            <pc:sldMk cId="3587828955" sldId="324"/>
            <ac:inkMk id="190" creationId="{730B54EE-524C-48C5-99C9-BA12EC4D040B}"/>
          </ac:inkMkLst>
        </pc:inkChg>
        <pc:inkChg chg="mod">
          <ac:chgData name="Jeff Young" userId="0c20932148f593a9" providerId="LiveId" clId="{168E0A4D-8EDE-4A58-8E89-2B3CCAF584E5}" dt="2021-10-06T15:54:40.106" v="106"/>
          <ac:inkMkLst>
            <pc:docMk/>
            <pc:sldMk cId="3587828955" sldId="324"/>
            <ac:inkMk id="206" creationId="{C6D567E0-4DB7-4849-ACBD-B17A5622392E}"/>
          </ac:inkMkLst>
        </pc:inkChg>
        <pc:inkChg chg="del">
          <ac:chgData name="Jeff Young" userId="0c20932148f593a9" providerId="LiveId" clId="{168E0A4D-8EDE-4A58-8E89-2B3CCAF584E5}" dt="2021-10-06T15:53:57.625" v="104"/>
          <ac:inkMkLst>
            <pc:docMk/>
            <pc:sldMk cId="3587828955" sldId="324"/>
            <ac:inkMk id="209" creationId="{4BB6D3D3-A688-4960-970C-6D092A6AAE71}"/>
          </ac:inkMkLst>
        </pc:inkChg>
      </pc:sldChg>
      <pc:sldChg chg="addSp delSp modSp add mod ord delAnim modAnim modNotesTx">
        <pc:chgData name="Jeff Young" userId="0c20932148f593a9" providerId="LiveId" clId="{168E0A4D-8EDE-4A58-8E89-2B3CCAF584E5}" dt="2021-10-07T18:26:23.069" v="1779" actId="20577"/>
        <pc:sldMkLst>
          <pc:docMk/>
          <pc:sldMk cId="586120933" sldId="325"/>
        </pc:sldMkLst>
        <pc:spChg chg="mod">
          <ac:chgData name="Jeff Young" userId="0c20932148f593a9" providerId="LiveId" clId="{168E0A4D-8EDE-4A58-8E89-2B3CCAF584E5}" dt="2021-10-07T18:04:03.502" v="770" actId="14100"/>
          <ac:spMkLst>
            <pc:docMk/>
            <pc:sldMk cId="586120933" sldId="325"/>
            <ac:spMk id="2" creationId="{00000000-0000-0000-0000-000000000000}"/>
          </ac:spMkLst>
        </pc:spChg>
        <pc:spChg chg="del">
          <ac:chgData name="Jeff Young" userId="0c20932148f593a9" providerId="LiveId" clId="{168E0A4D-8EDE-4A58-8E89-2B3CCAF584E5}" dt="2021-10-07T17:50:25.890" v="734" actId="478"/>
          <ac:spMkLst>
            <pc:docMk/>
            <pc:sldMk cId="586120933" sldId="325"/>
            <ac:spMk id="4" creationId="{E8FAAFB8-46DB-4F24-ADA3-9CD555CC5287}"/>
          </ac:spMkLst>
        </pc:spChg>
        <pc:spChg chg="add mod">
          <ac:chgData name="Jeff Young" userId="0c20932148f593a9" providerId="LiveId" clId="{168E0A4D-8EDE-4A58-8E89-2B3CCAF584E5}" dt="2021-10-07T17:53:49.199" v="765" actId="207"/>
          <ac:spMkLst>
            <pc:docMk/>
            <pc:sldMk cId="586120933" sldId="325"/>
            <ac:spMk id="12" creationId="{F6E7CDAA-72C5-4F0B-B0B2-DF40CFF3C470}"/>
          </ac:spMkLst>
        </pc:spChg>
        <pc:spChg chg="del">
          <ac:chgData name="Jeff Young" userId="0c20932148f593a9" providerId="LiveId" clId="{168E0A4D-8EDE-4A58-8E89-2B3CCAF584E5}" dt="2021-10-07T17:52:12.059" v="750" actId="478"/>
          <ac:spMkLst>
            <pc:docMk/>
            <pc:sldMk cId="586120933" sldId="325"/>
            <ac:spMk id="102" creationId="{689BBD1D-D016-411F-B385-8D2AED851393}"/>
          </ac:spMkLst>
        </pc:spChg>
        <pc:spChg chg="add del mod">
          <ac:chgData name="Jeff Young" userId="0c20932148f593a9" providerId="LiveId" clId="{168E0A4D-8EDE-4A58-8E89-2B3CCAF584E5}" dt="2021-10-07T17:51:42.763" v="749" actId="478"/>
          <ac:spMkLst>
            <pc:docMk/>
            <pc:sldMk cId="586120933" sldId="325"/>
            <ac:spMk id="103" creationId="{D2349378-6126-4DA9-AC37-F0605EEAF3CB}"/>
          </ac:spMkLst>
        </pc:spChg>
        <pc:spChg chg="add del mod">
          <ac:chgData name="Jeff Young" userId="0c20932148f593a9" providerId="LiveId" clId="{168E0A4D-8EDE-4A58-8E89-2B3CCAF584E5}" dt="2021-10-07T17:52:24.164" v="754" actId="478"/>
          <ac:spMkLst>
            <pc:docMk/>
            <pc:sldMk cId="586120933" sldId="325"/>
            <ac:spMk id="104" creationId="{94D01B78-3996-4205-92A2-9028972FFBA3}"/>
          </ac:spMkLst>
        </pc:spChg>
        <pc:spChg chg="add del mod">
          <ac:chgData name="Jeff Young" userId="0c20932148f593a9" providerId="LiveId" clId="{168E0A4D-8EDE-4A58-8E89-2B3CCAF584E5}" dt="2021-10-07T17:52:29.298" v="756" actId="478"/>
          <ac:spMkLst>
            <pc:docMk/>
            <pc:sldMk cId="586120933" sldId="325"/>
            <ac:spMk id="105" creationId="{EB9ED19A-1864-4EF2-8CF9-EE8A1CAD02CE}"/>
          </ac:spMkLst>
        </pc:spChg>
        <pc:spChg chg="add mod">
          <ac:chgData name="Jeff Young" userId="0c20932148f593a9" providerId="LiveId" clId="{168E0A4D-8EDE-4A58-8E89-2B3CCAF584E5}" dt="2021-10-07T17:54:15.451" v="769" actId="14100"/>
          <ac:spMkLst>
            <pc:docMk/>
            <pc:sldMk cId="586120933" sldId="325"/>
            <ac:spMk id="109" creationId="{64BFDB81-A1D0-4C95-866C-25EBD462C68C}"/>
          </ac:spMkLst>
        </pc:spChg>
        <pc:grpChg chg="del">
          <ac:chgData name="Jeff Young" userId="0c20932148f593a9" providerId="LiveId" clId="{168E0A4D-8EDE-4A58-8E89-2B3CCAF584E5}" dt="2021-10-07T17:50:27.872" v="735" actId="478"/>
          <ac:grpSpMkLst>
            <pc:docMk/>
            <pc:sldMk cId="586120933" sldId="325"/>
            <ac:grpSpMk id="212" creationId="{93DA84EC-6F83-4E25-BD72-D1643BB10D6B}"/>
          </ac:grpSpMkLst>
        </pc:grpChg>
        <pc:picChg chg="add del mod">
          <ac:chgData name="Jeff Young" userId="0c20932148f593a9" providerId="LiveId" clId="{168E0A4D-8EDE-4A58-8E89-2B3CCAF584E5}" dt="2021-10-07T17:52:16.200" v="752" actId="478"/>
          <ac:picMkLst>
            <pc:docMk/>
            <pc:sldMk cId="586120933" sldId="325"/>
            <ac:picMk id="9" creationId="{CB2437BA-326F-4984-BEDB-4A626D5A61AD}"/>
          </ac:picMkLst>
        </pc:picChg>
        <pc:picChg chg="add mod">
          <ac:chgData name="Jeff Young" userId="0c20932148f593a9" providerId="LiveId" clId="{168E0A4D-8EDE-4A58-8E89-2B3CCAF584E5}" dt="2021-10-07T18:04:08.043" v="771" actId="14100"/>
          <ac:picMkLst>
            <pc:docMk/>
            <pc:sldMk cId="586120933" sldId="325"/>
            <ac:picMk id="11" creationId="{1747750F-C2D1-4483-B90D-9FE8EE2AB8AA}"/>
          </ac:picMkLst>
        </pc:picChg>
        <pc:inkChg chg="del">
          <ac:chgData name="Jeff Young" userId="0c20932148f593a9" providerId="LiveId" clId="{168E0A4D-8EDE-4A58-8E89-2B3CCAF584E5}" dt="2021-10-07T17:52:15.053" v="751" actId="478"/>
          <ac:inkMkLst>
            <pc:docMk/>
            <pc:sldMk cId="586120933" sldId="325"/>
            <ac:inkMk id="3" creationId="{AEFC4078-FA22-4033-A110-6178F38AD9D0}"/>
          </ac:inkMkLst>
        </pc:inkChg>
        <pc:inkChg chg="del">
          <ac:chgData name="Jeff Young" userId="0c20932148f593a9" providerId="LiveId" clId="{168E0A4D-8EDE-4A58-8E89-2B3CCAF584E5}" dt="2021-10-07T17:52:17.719" v="753" actId="478"/>
          <ac:inkMkLst>
            <pc:docMk/>
            <pc:sldMk cId="586120933" sldId="325"/>
            <ac:inkMk id="5" creationId="{171458C0-0EED-42DD-8385-EC3644272414}"/>
          </ac:inkMkLst>
        </pc:inkChg>
      </pc:sldChg>
      <pc:sldChg chg="addSp delSp modSp new mod modAnim">
        <pc:chgData name="Jeff Young" userId="0c20932148f593a9" providerId="LiveId" clId="{168E0A4D-8EDE-4A58-8E89-2B3CCAF584E5}" dt="2021-10-07T18:30:51.537" v="1835" actId="14100"/>
        <pc:sldMkLst>
          <pc:docMk/>
          <pc:sldMk cId="3350218118" sldId="326"/>
        </pc:sldMkLst>
        <pc:spChg chg="mod">
          <ac:chgData name="Jeff Young" userId="0c20932148f593a9" providerId="LiveId" clId="{168E0A4D-8EDE-4A58-8E89-2B3CCAF584E5}" dt="2021-10-07T18:07:06.846" v="812" actId="20577"/>
          <ac:spMkLst>
            <pc:docMk/>
            <pc:sldMk cId="3350218118" sldId="326"/>
            <ac:spMk id="2" creationId="{47EA5868-0CBF-480D-924F-470D866B8684}"/>
          </ac:spMkLst>
        </pc:spChg>
        <pc:spChg chg="del">
          <ac:chgData name="Jeff Young" userId="0c20932148f593a9" providerId="LiveId" clId="{168E0A4D-8EDE-4A58-8E89-2B3CCAF584E5}" dt="2021-10-07T18:07:10.172" v="813" actId="478"/>
          <ac:spMkLst>
            <pc:docMk/>
            <pc:sldMk cId="3350218118" sldId="326"/>
            <ac:spMk id="3" creationId="{9DFAA0C8-7158-41C9-88BA-D10D907196F6}"/>
          </ac:spMkLst>
        </pc:spChg>
        <pc:spChg chg="add mod">
          <ac:chgData name="Jeff Young" userId="0c20932148f593a9" providerId="LiveId" clId="{168E0A4D-8EDE-4A58-8E89-2B3CCAF584E5}" dt="2021-10-07T18:28:12.304" v="1780" actId="164"/>
          <ac:spMkLst>
            <pc:docMk/>
            <pc:sldMk cId="3350218118" sldId="326"/>
            <ac:spMk id="8" creationId="{75A78515-E394-4961-90B8-5608C8D6D8D3}"/>
          </ac:spMkLst>
        </pc:spChg>
        <pc:spChg chg="add mod">
          <ac:chgData name="Jeff Young" userId="0c20932148f593a9" providerId="LiveId" clId="{168E0A4D-8EDE-4A58-8E89-2B3CCAF584E5}" dt="2021-10-07T18:29:13.110" v="1788" actId="20577"/>
          <ac:spMkLst>
            <pc:docMk/>
            <pc:sldMk cId="3350218118" sldId="326"/>
            <ac:spMk id="9" creationId="{CF956501-8C62-4AE8-B9E6-84B430DCEF78}"/>
          </ac:spMkLst>
        </pc:spChg>
        <pc:spChg chg="add mod">
          <ac:chgData name="Jeff Young" userId="0c20932148f593a9" providerId="LiveId" clId="{168E0A4D-8EDE-4A58-8E89-2B3CCAF584E5}" dt="2021-10-07T18:28:12.304" v="1780" actId="164"/>
          <ac:spMkLst>
            <pc:docMk/>
            <pc:sldMk cId="3350218118" sldId="326"/>
            <ac:spMk id="10" creationId="{3393B036-45B8-4CCB-A52D-819F9320D534}"/>
          </ac:spMkLst>
        </pc:spChg>
        <pc:spChg chg="add mod">
          <ac:chgData name="Jeff Young" userId="0c20932148f593a9" providerId="LiveId" clId="{168E0A4D-8EDE-4A58-8E89-2B3CCAF584E5}" dt="2021-10-07T18:29:13.110" v="1788" actId="20577"/>
          <ac:spMkLst>
            <pc:docMk/>
            <pc:sldMk cId="3350218118" sldId="326"/>
            <ac:spMk id="11" creationId="{77CAD06D-F99F-4ABB-B633-9753F80F0285}"/>
          </ac:spMkLst>
        </pc:spChg>
        <pc:spChg chg="add mod">
          <ac:chgData name="Jeff Young" userId="0c20932148f593a9" providerId="LiveId" clId="{168E0A4D-8EDE-4A58-8E89-2B3CCAF584E5}" dt="2021-10-07T18:29:21.652" v="1789" actId="1076"/>
          <ac:spMkLst>
            <pc:docMk/>
            <pc:sldMk cId="3350218118" sldId="326"/>
            <ac:spMk id="12" creationId="{8489EC7C-E987-4F69-86B1-CDFE878154FB}"/>
          </ac:spMkLst>
        </pc:spChg>
        <pc:spChg chg="add mod">
          <ac:chgData name="Jeff Young" userId="0c20932148f593a9" providerId="LiveId" clId="{168E0A4D-8EDE-4A58-8E89-2B3CCAF584E5}" dt="2021-10-07T18:30:15.246" v="1832" actId="20577"/>
          <ac:spMkLst>
            <pc:docMk/>
            <pc:sldMk cId="3350218118" sldId="326"/>
            <ac:spMk id="17" creationId="{3166902D-385D-482D-A16B-649EBF1F4FD0}"/>
          </ac:spMkLst>
        </pc:spChg>
        <pc:spChg chg="add mod">
          <ac:chgData name="Jeff Young" userId="0c20932148f593a9" providerId="LiveId" clId="{168E0A4D-8EDE-4A58-8E89-2B3CCAF584E5}" dt="2021-10-07T18:30:51.537" v="1835" actId="14100"/>
          <ac:spMkLst>
            <pc:docMk/>
            <pc:sldMk cId="3350218118" sldId="326"/>
            <ac:spMk id="18" creationId="{ADDF3EBF-CE77-47FF-8350-CCD33715694C}"/>
          </ac:spMkLst>
        </pc:spChg>
        <pc:grpChg chg="add mod">
          <ac:chgData name="Jeff Young" userId="0c20932148f593a9" providerId="LiveId" clId="{168E0A4D-8EDE-4A58-8E89-2B3CCAF584E5}" dt="2021-10-07T18:28:23.771" v="1781" actId="1076"/>
          <ac:grpSpMkLst>
            <pc:docMk/>
            <pc:sldMk cId="3350218118" sldId="326"/>
            <ac:grpSpMk id="13" creationId="{20E12E51-044E-4053-B308-F4C5E0CED02D}"/>
          </ac:grpSpMkLst>
        </pc:grpChg>
        <pc:grpChg chg="add mod">
          <ac:chgData name="Jeff Young" userId="0c20932148f593a9" providerId="LiveId" clId="{168E0A4D-8EDE-4A58-8E89-2B3CCAF584E5}" dt="2021-10-07T18:29:13.110" v="1788" actId="20577"/>
          <ac:grpSpMkLst>
            <pc:docMk/>
            <pc:sldMk cId="3350218118" sldId="326"/>
            <ac:grpSpMk id="14" creationId="{A530D1E8-2CDB-4D4A-B6FE-532F0521CA9A}"/>
          </ac:grpSpMkLst>
        </pc:grpChg>
        <pc:picChg chg="add mod">
          <ac:chgData name="Jeff Young" userId="0c20932148f593a9" providerId="LiveId" clId="{168E0A4D-8EDE-4A58-8E89-2B3CCAF584E5}" dt="2021-10-07T18:28:12.304" v="1780" actId="164"/>
          <ac:picMkLst>
            <pc:docMk/>
            <pc:sldMk cId="3350218118" sldId="326"/>
            <ac:picMk id="5" creationId="{EA3B57F5-0F3D-4ACC-9194-ECDB3BBBC663}"/>
          </ac:picMkLst>
        </pc:picChg>
        <pc:picChg chg="add mod">
          <ac:chgData name="Jeff Young" userId="0c20932148f593a9" providerId="LiveId" clId="{168E0A4D-8EDE-4A58-8E89-2B3CCAF584E5}" dt="2021-10-07T18:29:13.110" v="1788" actId="20577"/>
          <ac:picMkLst>
            <pc:docMk/>
            <pc:sldMk cId="3350218118" sldId="326"/>
            <ac:picMk id="7" creationId="{FF10E80C-6597-49EB-B3AC-F7FC8F0B1728}"/>
          </ac:picMkLst>
        </pc:picChg>
        <pc:picChg chg="add mod">
          <ac:chgData name="Jeff Young" userId="0c20932148f593a9" providerId="LiveId" clId="{168E0A4D-8EDE-4A58-8E89-2B3CCAF584E5}" dt="2021-10-07T18:29:50.381" v="1794" actId="1076"/>
          <ac:picMkLst>
            <pc:docMk/>
            <pc:sldMk cId="3350218118" sldId="326"/>
            <ac:picMk id="16" creationId="{37D1B34A-9F24-4CB0-9509-31C166859719}"/>
          </ac:picMkLst>
        </pc:picChg>
      </pc:sldChg>
      <pc:sldChg chg="addSp delSp modSp new mod modAnim">
        <pc:chgData name="Jeff Young" userId="0c20932148f593a9" providerId="LiveId" clId="{168E0A4D-8EDE-4A58-8E89-2B3CCAF584E5}" dt="2021-10-07T21:14:49.984" v="2418" actId="20577"/>
        <pc:sldMkLst>
          <pc:docMk/>
          <pc:sldMk cId="3499179813" sldId="327"/>
        </pc:sldMkLst>
        <pc:spChg chg="mod">
          <ac:chgData name="Jeff Young" userId="0c20932148f593a9" providerId="LiveId" clId="{168E0A4D-8EDE-4A58-8E89-2B3CCAF584E5}" dt="2021-10-07T18:31:27.914" v="1837"/>
          <ac:spMkLst>
            <pc:docMk/>
            <pc:sldMk cId="3499179813" sldId="327"/>
            <ac:spMk id="2" creationId="{D616CDF5-A1D2-4E54-836F-F7E0543BEE71}"/>
          </ac:spMkLst>
        </pc:spChg>
        <pc:spChg chg="mod">
          <ac:chgData name="Jeff Young" userId="0c20932148f593a9" providerId="LiveId" clId="{168E0A4D-8EDE-4A58-8E89-2B3CCAF584E5}" dt="2021-10-07T20:24:28.032" v="2220" actId="20577"/>
          <ac:spMkLst>
            <pc:docMk/>
            <pc:sldMk cId="3499179813" sldId="327"/>
            <ac:spMk id="3" creationId="{F8B56F29-22BE-4FE9-99DE-6A2D21A5D92F}"/>
          </ac:spMkLst>
        </pc:spChg>
        <pc:spChg chg="add mod topLvl">
          <ac:chgData name="Jeff Young" userId="0c20932148f593a9" providerId="LiveId" clId="{168E0A4D-8EDE-4A58-8E89-2B3CCAF584E5}" dt="2021-10-07T18:55:01.967" v="2008" actId="165"/>
          <ac:spMkLst>
            <pc:docMk/>
            <pc:sldMk cId="3499179813" sldId="327"/>
            <ac:spMk id="6" creationId="{C5D93701-204C-483E-9D3A-069EB1633E7A}"/>
          </ac:spMkLst>
        </pc:spChg>
        <pc:spChg chg="add mod topLvl">
          <ac:chgData name="Jeff Young" userId="0c20932148f593a9" providerId="LiveId" clId="{168E0A4D-8EDE-4A58-8E89-2B3CCAF584E5}" dt="2021-10-07T21:14:49.984" v="2418" actId="20577"/>
          <ac:spMkLst>
            <pc:docMk/>
            <pc:sldMk cId="3499179813" sldId="327"/>
            <ac:spMk id="7" creationId="{D8CA7AB5-533E-4CBF-AD71-1771F5BB260F}"/>
          </ac:spMkLst>
        </pc:spChg>
        <pc:spChg chg="add mod">
          <ac:chgData name="Jeff Young" userId="0c20932148f593a9" providerId="LiveId" clId="{168E0A4D-8EDE-4A58-8E89-2B3CCAF584E5}" dt="2021-10-07T18:58:13.472" v="2114" actId="1076"/>
          <ac:spMkLst>
            <pc:docMk/>
            <pc:sldMk cId="3499179813" sldId="327"/>
            <ac:spMk id="10" creationId="{796C3214-F5C5-4A6D-9942-862D947EF028}"/>
          </ac:spMkLst>
        </pc:spChg>
        <pc:spChg chg="add del mod">
          <ac:chgData name="Jeff Young" userId="0c20932148f593a9" providerId="LiveId" clId="{168E0A4D-8EDE-4A58-8E89-2B3CCAF584E5}" dt="2021-10-07T19:00:05.658" v="2121" actId="478"/>
          <ac:spMkLst>
            <pc:docMk/>
            <pc:sldMk cId="3499179813" sldId="327"/>
            <ac:spMk id="11" creationId="{ED25B434-753C-4496-B4B0-E91D8112BC35}"/>
          </ac:spMkLst>
        </pc:spChg>
        <pc:spChg chg="add mod">
          <ac:chgData name="Jeff Young" userId="0c20932148f593a9" providerId="LiveId" clId="{168E0A4D-8EDE-4A58-8E89-2B3CCAF584E5}" dt="2021-10-07T19:01:06.273" v="2156" actId="20577"/>
          <ac:spMkLst>
            <pc:docMk/>
            <pc:sldMk cId="3499179813" sldId="327"/>
            <ac:spMk id="15" creationId="{0F644F2B-EC23-4CF9-92E1-6B5350760ABD}"/>
          </ac:spMkLst>
        </pc:spChg>
        <pc:spChg chg="add mod">
          <ac:chgData name="Jeff Young" userId="0c20932148f593a9" providerId="LiveId" clId="{168E0A4D-8EDE-4A58-8E89-2B3CCAF584E5}" dt="2021-10-07T19:02:20.314" v="2191" actId="1076"/>
          <ac:spMkLst>
            <pc:docMk/>
            <pc:sldMk cId="3499179813" sldId="327"/>
            <ac:spMk id="16" creationId="{4F2145B9-101E-42D9-B81A-7AF07E5B6A66}"/>
          </ac:spMkLst>
        </pc:spChg>
        <pc:grpChg chg="add del mod">
          <ac:chgData name="Jeff Young" userId="0c20932148f593a9" providerId="LiveId" clId="{168E0A4D-8EDE-4A58-8E89-2B3CCAF584E5}" dt="2021-10-07T18:55:01.967" v="2008" actId="165"/>
          <ac:grpSpMkLst>
            <pc:docMk/>
            <pc:sldMk cId="3499179813" sldId="327"/>
            <ac:grpSpMk id="8" creationId="{2D85EEE6-51FB-4A36-B3F7-1B3D6883B97B}"/>
          </ac:grpSpMkLst>
        </pc:grpChg>
        <pc:picChg chg="add mod">
          <ac:chgData name="Jeff Young" userId="0c20932148f593a9" providerId="LiveId" clId="{168E0A4D-8EDE-4A58-8E89-2B3CCAF584E5}" dt="2021-10-07T18:57:05.521" v="2080" actId="1076"/>
          <ac:picMkLst>
            <pc:docMk/>
            <pc:sldMk cId="3499179813" sldId="327"/>
            <ac:picMk id="5" creationId="{AB5DD9AD-5953-46C4-A358-254AC5D663E9}"/>
          </ac:picMkLst>
        </pc:picChg>
        <pc:picChg chg="add mod">
          <ac:chgData name="Jeff Young" userId="0c20932148f593a9" providerId="LiveId" clId="{168E0A4D-8EDE-4A58-8E89-2B3CCAF584E5}" dt="2021-10-07T19:00:19.938" v="2126" actId="1076"/>
          <ac:picMkLst>
            <pc:docMk/>
            <pc:sldMk cId="3499179813" sldId="327"/>
            <ac:picMk id="13" creationId="{CE2E204C-761E-48D1-B964-81D3CE9A810A}"/>
          </ac:picMkLst>
        </pc:pic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3:56.720"/>
    </inkml:context>
    <inkml:brush xml:id="br0">
      <inkml:brushProperty name="width" value="0.05" units="cm"/>
      <inkml:brushProperty name="height" value="0.05" units="cm"/>
      <inkml:brushProperty name="fitToCurve" value="1"/>
    </inkml:brush>
  </inkml:definitions>
  <inkml:trace contextRef="#ctx0" brushRef="#br0">70 777 201 0,'0'0'76'0,"0"0"-2"16,0 0-11-16,0 0-14 16,0 0-10-16,0 0-10 0,0 0-9 15,0 0-7-15,0 0 2 16,0 0 4-16,0 0 7 16,0 0 5-16,0 0 2 15,0 0-1-15,0 0-2 16,0 20-3-16,0-20-4 15,0 36-6-15,0-10-6 16,0 8-7-16,0 7-3 16,0 9-1-16,0 0 1 15,-4 8-1-15,4 5 1 16,-10-4-1-16,6 1 1 16,4-9-1-16,-12 1 1 15,12-11-2-15,-14 3 2 0,6-12-3 16,2 0 3-16,-2-7-1 15,8-1-1 1,0-24-1-16,-4 33-4 0,4-33-2 16,0 0 0-16,0 0 3 15,12-33-1-15,-6-10 1 16,10-14 0-16,-2-13 2 16,2-13 2-16,-3-4 6 15,3 0-4-15,0 1 1 16,4 10-4-16,-8 17 1 15,-6 11-1-15,2 11 1 16,-2 18 2-16,-6 19 1 16,0 0 1-16,0 0 0 0,0 0 2 15,0 30-1 1,0 5 0-16,0 7 0 0,8 13-1 16,-8 7-2-1,14 2 0-15,-2 3-4 0,3-1 1 16,7-1 0-16,4-12 0 15,2-3-1-15,2-9 1 16,3-15-2-16,-3-4 3 16,6-17-1-16,-8-5 2 15,-1-19 0-15,-1-4 0 16,0-10 0-16,-2-11-1 16,0-8 2-16,-10 0-3 15,-3-16 2-15,-11-4-1 0,8-2-1 16,-8-3 0-1,0-1 2-15,0 2-1 16,0 8 3-16,-12 5 2 16,12 9-2-16,0 14 3 0,0 9-2 15,0 31 0-15,-7-26 1 16,7 26 1-16,0 0-31 16,-12 26-63-16,12-26-29 15,-10 52-25-15,-4-26-13 16,14 15-1-16,0-15 28 15</inkml:trace>
  <inkml:trace contextRef="#ctx0" brushRef="#br0" timeOffset="532">816 1169 100 0,'0'0'59'15,"0"0"4"-15,0 20-5 16,0-20-5-16,-10 24 0 15,10-24-9-15,0 42-9 16,-8-12-15-16,8 10-8 0,0-3-8 16,0 8-2-16,0 1-3 15,8-7 1-15,6-2 2 16,4-8 2-16,1-10 4 16,9-13 1-16,8-6 2 15,2-21 2-15,-5-9 7 16,1-10 6-16,-4-9 7 15,-4-3-1-15,-11-2-1 16,-7 11-1-16,-16 4 0 16,-5 13-3-16,-13 11-5 15,-2 15-8-15,-6 0-9 16,-1 21-1-16,1-1-2 16,2 8-1-16,6-2 1 0,26-26-3 15,-28 31-6-15,28-31-14 16,0 0-59-16,0 0-34 15,26-24-14 1,2 2-16-16,4-17-9 0,13 17-3 16</inkml:trace>
  <inkml:trace contextRef="#ctx0" brushRef="#br0" timeOffset="1128">1568 1462 265 0,'0'0'113'0,"0"0"-6"16,0 0-9-16,0 0-5 15,0 0-17-15,-14-26-22 16,14-5-32-16,0-2-29 16,4-8 1-16,-4 1 1 15,0-1 5-15,10-2 0 16,-10 10 0-16,12-2 0 15,-4 7 0-15,0 5 0 16,1 1 0-16,-9 22 1 16,26-30 1-16,-26 30 1 15,26-10 1-15,-26 10 0 16,28 8 0-16,-28-8-3 16,26 28-12-16,-26-28-54 0,37 31-42 15,-11-7-21-15,-4-24-23 16,10 15-10-16,-8-29-2 15</inkml:trace>
  <inkml:trace contextRef="#ctx0" brushRef="#br0" timeOffset="1824">2098 1416 209 0,'0'20'77'15,"-10"1"8"-15,10-21 5 16,-8 26-10-16,8-26-11 15,0 0-10-15,0 0-7 16,0 0-10-16,0-36-11 16,12 5-15-16,0-3-19 15,-2 0-1-15,1-4 2 16,7 5 3-16,-4 8 0 0,-14 25 3 16,28-28 2-16,-28 28-2 15,20 9 1-15,-20-9-1 16,16 25 1-16,-16-25-2 15,14 42 0-15,-14-22-2 16,7 2-2-16,-7-2 2 16,0-20 0-16,18 36-1 15,-18-36-1-15,8 20 1 16,-8-20 0-16,0 0-1 16,0 0-2-16,0 0 0 15,0 0-3-15,0 0 0 16,0 0 0-16,0 0 0 15,24-28-1-15,-24 28 3 0,14-37-1 16,-2 15 2-16,2-7 1 16,6 1 3-16,-3-2-2 15,-3 11 2 1,-14 19 2-16,28-32 0 0,-28 32 1 16,24 0 1-16,-24 0 0 15,14 33 1-15,-6-4 0 16,-2 0-2-16,-6 12 1 15,12-4-3-15,-4 3-5 16,2-11-13-16,-3-3-34 16,-7-26-44-16,38 11-25 15,-12-26-14-15,10-10-17 16,-5-21-6-16,19-3 47 0</inkml:trace>
  <inkml:trace contextRef="#ctx0" brushRef="#br0" timeOffset="2533">3102 1213 255 0,'0'0'107'16,"0"0"-5"-16,0 0-8 15,0 0-10-15,0 0-10 0,0 0-22 16,-26 0-19 0,26 0-27-16,-24 0-4 15,24 0-3-15,-30 11 3 16,30-11-2-16,-37 37-2 15,15 0-2-15,0 2 0 0,-4 9-3 16,4 5 0-16,5-4 0 16,3 2 3-16,6-12 4 15,8-6 3-15,0-33 0 16,14 26 2-16,7-32-1 16,-1-16 1-16,6-9 1 15,0-7-5-15,0 0-1 16,-3-6 0-16,-3 4-2 15,-2 5 1-15,-8 10 3 16,-10 25 2-16,0 0 0 16,0 0 2-16,0 0-3 15,8 48 1-15,-16-6 1 0,8 3-1 16,-6 3-3-16,6 2-2 16,6-6-1-16,10-17-1 15,12-4 0-15,5-23-12 16,11-8-67-16,2-16-37 15,-1-20-19-15,9-6-16 16,-14-29 0-16,9 7-2 16</inkml:trace>
  <inkml:trace contextRef="#ctx0" brushRef="#br0" timeOffset="2856">3705 196 356 0,'0'0'158'16,"-22"17"-26"-16,22-17-43 16,-18 37-26-16,2-10-21 15,7 10-21-15,-7 17-20 16,6 8-3-16,-2 6 0 15,-2 12-1-15,8 7 1 16,2 14 0-16,4 7 0 16,0 4-1-16,0 5 2 15,0-2-6-15,4 0-53 0,2-12-46 16,4-22-25-16,12-12-24 16,-10-33-4-16,15-17-5 15,-27-19 101 1</inkml:trace>
  <inkml:trace contextRef="#ctx0" brushRef="#br0" timeOffset="3143">4150 888 367 0,'0'39'164'16,"0"-39"-6"-16,-8 39-63 16,8-10-52-1,0 5-23-15,0-3-17 0,-6 2-2 16,6 7 1-16,-10 5-1 16,6-8 0-16,4 3-19 15,0-1-56-15,0-5-41 16,0-5-19-16,0-29-16 15,20 33-7-15,-20-33-3 16</inkml:trace>
  <inkml:trace contextRef="#ctx0" brushRef="#br0" timeOffset="3705">4496 833 276 0,'0'0'148'15,"0"0"-41"-15,-12 22-27 16,12-22-10-16,0 0-9 16,0 0-23-16,0 0-17 15,0 0-10-15,32 0-13 0,-32 0 1 16,31-11 1-1,-31 11-1-15,40-11 0 16,-20 11 1-16,6-8 0 16,-4 8 0-16,-3 8 1 0,-19-8 0 15,34 16 0-15,-34-16 0 16,24 19 2-16,-24-19 1 16,12 25-1-16,-12-25 1 15,0 34 0-15,-12-5 1 16,-2 4 0-16,-8 12-2 15,-6 12 0-15,1 6-2 16,-9 1 0-16,4 7-1 16,-2-3 0-16,9-9-3 15,7-9 2-15,8-4-1 16,10-9-1-16,10-12 1 16,-10-25 0-16,40 34 0 15,-13-26 0-15,9 1 0 0,4 0 0 16,-5-9 1-16,7 0-1 15,-8 0 0-15,4 0 1 16,-1-15-2-16,-1 4-6 16,2-7-64-16,-7-7-34 15,1-1-13-15,-2-5-14 16,-4-9-7-16,3 5-10 16</inkml:trace>
  <inkml:trace contextRef="#ctx0" brushRef="#br0" timeOffset="4083">4775 1169 166 0,'0'0'147'0,"45"-8"-38"16,-19 2-15-16,6-1-4 16,4 7-13-16,-9-15-17 15,7 15-14-15,-6-4-23 16,-2 4-22-16,-1-11-1 16,1 11 0-16,0 0 1 15,0-12 1-15,4 8-3 0,-5-7 2 16,3 0-1-16,-4-7-4 15,-24 18-20-15,36-30-35 16,-36 30-21-16,14-26-16 16,-14 26-4-16,-14-29-5 15,14 29-2-15,-40-24 5 16,14 9 17-16,2 7 37 16</inkml:trace>
  <inkml:trace contextRef="#ctx0" brushRef="#br0" timeOffset="4320">5033 964 136 0,'-4'22'70'0,"-8"7"23"16,4 5 9-16,2-1-5 0,-2 7-7 15,8-4-15 1,0-5-10-16,10 6-13 16,-10-5-13-16,18-5-26 15,-6-1-13-15,7 0-1 0,-1-6 0 16,6-4 1-16,2-4-4 15,2-6 2-15,7-6-2 16,-3-12-2-16,12-10-59 16,-4-7-47-16,-11-15-22 15,11-1-16-15,-16-18-3 16,4-2-2-16</inkml:trace>
  <inkml:trace contextRef="#ctx0" brushRef="#br0" timeOffset="4571">3983 386 334 0,'-38'16'124'15,"20"12"-34"-15,2-4-77 16,10-3-17-16,6 2-44 16,0-23-35-16,12 45-19 15,-12-45-18-15,34 35-5 16,-12-48 46-16</inkml:trace>
  <inkml:trace contextRef="#ctx0" brushRef="#br0" timeOffset="6476">6362 956 217 0,'0'0'79'0,"30"0"-1"0,-2 0-3 16,5 0-6-16,9 0-11 15,6 0-12 1,1-5-14-16,3 5-9 0,4-10-7 15,-5 10-6-15,1 0-3 16,-9 0-4-16,5 0-2 16,-4 0-2-16,-5-7-6 15,3 7-17-15,-6-7-38 16,-4-1-33-16,3 8-16 16,-15-9-15-16,6 15-12 15,-26-6-11-15</inkml:trace>
  <inkml:trace contextRef="#ctx0" brushRef="#br0" timeOffset="6932">6465 1158 165 0,'0'0'58'0,"0"0"-4"15,0 0-12-15,0 0-10 16,0 0-2-16,0 0-2 0,0 0-6 15,26 0 1-15,-26 0 6 16,34 0 11-16,-10 0 8 16,0 7 2-16,5-7-6 15,3 0-8-15,0 13-2 16,2-13-6-16,5 10-9 16,-1-10-12-16,4 0-6 15,-1 0-2-15,5 0 2 16,6 0-1-16,-7-12-3 15,5-6-8-15,-1 1-19 16,1 4-45-16,-4-7-28 16,-1 3-18-16,-5 6-12 15,-14 0-14-15,7 20-9 0</inkml:trace>
  <inkml:trace contextRef="#ctx0" brushRef="#br0" timeOffset="7528">6993 590 169 0,'0'0'64'0,"0"0"-8"15,0 0-6-15,0 36-9 16,0-36-9-16,0 35-12 16,14-10-3-16,2 5 4 15,2-5 6-15,16 1 5 0,-5-4 10 16,13 1 0-16,4-2-1 16,5 1-3-16,1-3-4 15,-1 0-8-15,-7 3-9 16,0 1-6-16,-5 3-10 15,-9-1 0-15,-4 8 1 16,-10-3 0-16,-8 0 0 16,-8 6 0-16,-8 1 0 15,-8-4 0-15,-6 4-2 16,-6-7 1-16,-9 4-3 16,-1-1 2-16,-2-2 0 15,1-5-3-15,5-3-23 16,-2-1-54-16,8-10-32 0,28-12-16 15,-31 21-18 1,31-21-11-16,0 0 16 0</inkml:trace>
  <inkml:trace contextRef="#ctx0" brushRef="#br0" timeOffset="24604">8804 331 150 0,'0'0'81'16,"0"0"0"-16,0 0 2 16,0 0-2-16,0 0-4 15,0 0-10-15,0 0-8 0,0 0-7 16,-20 28-6-16,20-28-12 0,0 25-12 16,-10-4-13-16,10 12-7 15,0 15-2 1,0 11 2-16,0 12-2 0,0 13 0 15,0 12 3-15,-10 5-2 16,10-1 1-16,0-4-2 16,-6-17 1-16,6-11-2 15,0-17-1-15,0-20-48 16,0-31-41-16,0 0-18 16,26 0-11-16,-26 0-6 15,18-49-13-15,-4 23-14 16</inkml:trace>
  <inkml:trace contextRef="#ctx0" brushRef="#br0" timeOffset="27305">10131 359 263 0,'0'0'109'15,"0"-23"-1"-15,0 23-6 16,0 0-11-16,0 23-12 15,0-23-20-15,-8 42-17 16,8-11-25-16,0 6-14 0,0 7-2 16,0 0 1-16,-6 7-2 15,6-3-1-15,0 0 0 16,0 0 2 0,0 5 0-16,6 1-1 0,-6-4 1 15,0 1 1-15,0-3 2 16,-8-9-2-16,8 3-11 15,0-17-49-15,0-25-45 16,0 29-25-16,0-29-20 16,0 0-20-16,0-32-3 15,16 10 71-15</inkml:trace>
  <inkml:trace contextRef="#ctx0" brushRef="#br0" timeOffset="28332">10486 113 94 0,'0'0'63'0,"0"0"5"15,24-11 8-15,-24 11 8 16,26 0 7-16,-26 0-3 16,34-7-11-16,-34 7-12 15,38 7-13-15,-38-7-9 16,35 11-11-16,-35-11-11 16,26 26-15-16,-26-26-5 15,0 42-1-15,0-16 0 16,-14-1-5-16,-4 2-5 15,-6 2 2-15,1-3 1 0,-5-4 3 16,4 1-2-16,-2-12-5 16,26-11-8-16,-28 25 6 15,28-25 9-15,0 0 3 16,0 23 3-16,0-23 1 16,22 13 5-16,-22-13 4 15,32 7 10-15,-10-7-4 16,-22 0-4-16,40 11-3 15,-40-11-5-15,39 11-2 16,-17-11-2-16,-2 9 1 16,10 2-24-16,-5-11-67 15,15 0-33-15,8 0-22 16,-1-11-20-16,15 3-5 0,-8-21-4 16</inkml:trace>
  <inkml:trace contextRef="#ctx0" brushRef="#br0" timeOffset="29403">11579 550 139 0,'-26'0'61'0,"26"0"27"16,0 0 11-16,0 0-5 15,24 0-6-15,-2-16-9 16,8 12-4-16,6-11-8 16,7 6-7-16,3-4-38 15,-2 2-20-15,5 4-4 0,-9-1 3 16,-8 8-3-16,-1 11-2 16,-11-7 2-16,-20-4-8 15,36 24-17-15,-36-24-50 16,28 20-32-16,-28-20-19 15,25 12-24-15,-25-12-12 16,32 0-3-16</inkml:trace>
  <inkml:trace contextRef="#ctx0" brushRef="#br0" timeOffset="29925">11708 803 143 0,'0'0'75'0,"20"-22"1"16,-20 22-4-16,0 0 6 0,32-11 8 15,-32 11-6-15,24 0-12 16,-24 0-14-16,25 0-11 16,-25 0-8-16,26 0-7 15,-26 0-10-15,36 8-16 16,-10-8-1-16,4 0-2 16,3 0 0-16,1 0 0 15,4 0 0-15,1-8 0 16,-3 8 2-16,0 0-10 15,-4 0-35-15,-7 0-47 16,3-7-32-16,-4 14-21 16,-24-7-24-16,36 0 0 0,-36 0 60 15</inkml:trace>
  <inkml:trace contextRef="#ctx0" brushRef="#br0" timeOffset="30632">13028 290 204 0,'0'0'86'15,"0"0"-1"-15,0 0 2 16,-24 0-10-16,24 0-6 16,-22 12-7-16,22-12-9 0,-26 15-17 15,26-15-7-15,-33 36-7 16,15-12-5-16,-4 7-6 16,-2 10-7-16,6-1-5 15,-5 8-4-15,1-3 2 16,6 4-2-16,6 1 4 15,10-4-3-15,0-10 4 16,20-6 0-16,0-5 0 16,11-10 0-16,7-6-1 15,6-9 1-15,5-8-1 16,3-7-2-16,2-4 1 0,-3-7-1 16,1-4 1-1,-9-3 0-15,-3 0 1 0,-4-8-2 16,-10-2-1-16,-11 3 3 15,-5-5-2-15,-10 0 2 16,-6-2-1 0,-11-2 2-16,-3 6-2 0,-14 8 2 15,4 2 2-15,-6 11-3 16,1 3-1-16,-7 9-25 16,10 10-41-16,-3 15-40 15,1 6-17-15,4 12-24 16,-6-7-19-16,13 13-4 15,-7-7 102-15</inkml:trace>
  <inkml:trace contextRef="#ctx0" brushRef="#br0" timeOffset="38213">9593 471 123 0,'0'0'44'0,"0"0"6"15,0 0 3-15,0 0-2 16,0 0-1-16,0 0 3 0,0 0 4 16,0 0-2-16,0 0-10 15,0 0-12-15,-25 9-10 16,25-9-7-16,0 0-8 16,-26 26-9-1,26-26-11-15,-26 13-5 0,26-13 6 16,-20 19 9-16,20-19 12 15,-20 24 3-15,20-24 1 16,-6 25 1-16,6-25 0 16,0 26 1-16,0-26 3 15,0 0-4-15,20 28-6 16,-20-28 0-16,22 0-2 0,-22 0 1 16,0 0-2-16,24-18 1 15,-24 18-5-15,0 0 0 16,0 0-1-16,0 0 0 15,0 0-1-15,8-21-1 16,-8 21-4-16,0-26-3 0,0 26 1 16,10-34 1-16,-10 12 1 15,8-1-1-15,-8 23 1 16,6-36 2-16,-6 36 5 16,0-29 2-16,0 29-3 15,0-20 1-15,0 20-4 16,0 0-1-16,0 0-6 15,0 0 0-15,-24-22 1 16,24 22-1-16,-20 0 3 16,20 0-1-16,-22 0 0 15,22 0 3-15,-24 0 5 16,24 0 1-16,0 0 0 16,-25 0 8-16,25 0 1 0,0 0 2 15,0 0-1-15,0 0 0 16,0 0 1-16,-20 5 0 15,20-5-29-15,0 0-4 16,-22 23 0-16,22-23-1 16,-24 31 3-16,10-11-1 15,-10 1 0-15,5 5-2 16,-9 0 26-16,4-1-1 16,-2-1 0-16,4-2-2 15,-2-3 0-15,24-19 3 16,-27 28 2-16,27-28 3 15,-16 23-1-15,16-23 0 0,-8 23-1 16,8-23 0-16,0 34 1 16,-6-14-3-16,6 9 0 15,0-3 0-15,-8 3 2 16,8-1 0 0,0 8 2-16,0-9-1 0,0 4 2 15,0-5-2-15,0-8-1 16,0 3 1-16,0-21-5 15,12 33 2-15,-12-33-4 16,14 37 2-16,-14-37-8 16,24 36 6-16,-24-36-7 15,33 29 3-15,-13-18-2 16,2 1 5-16,2-4-1 0,0-8 1 16,1 10 0-16,-5-10 1 15,2 10 3-15,-22-10-4 16,32 0 4-1,-32 0-5-15,30 15 2 0,-30-15-1 16,21 0 0-16,-21 0 1 16,38-30-1-16,-14 14-51 15,4-7-49-15,4-15-26 16,11 3-30-16,-7-13-8 16,10 11 1-16,-17-16 97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74"/>
    </inkml:context>
    <inkml:brush xml:id="br0">
      <inkml:brushProperty name="width" value="0.025" units="cm"/>
      <inkml:brushProperty name="height" value="0.025" units="cm"/>
      <inkml:brushProperty name="fitToCurve" value="1"/>
    </inkml:brush>
  </inkml:definitions>
  <inkml:trace contextRef="#ctx0" brushRef="#br0">401 0 296 0,'0'0'161'0,"0"0"-6"16,0 0-57-16,0 0-43 15,0 0-18-15,0 0-26 0,-12 42-17 16,12-6 6-16,-4 10 0 15,4 4 2-15,0 16-3 16,0 2 1-16,0 0-1 16,0-5 1-16,6-10-2 15,-2-10 1-15,4-8 0 16,-1-12 2-16,-7-23 1 16,0 0 1-16,0 0 0 15,0 0 2-15,0 0-3 16,0-31-2-16,-15 12-6 15,-10-10-9-15,-5 7-2 16,-6-2 1-16,-1 3 0 16,-5 6-1-16,3 2 4 0,-2 8 2 15,8 5 8-15,6 0 16 16,4 5 3 0,4 8-2-16,19-13 0 15,-22 32 0-15,12-14 0 0,4 7-1 16,6-5-3-16,-5 6-7 15,5-3-4-15,5-1 1 16,1 1 0-16,6-5-1 16,6-1 2-16,5-5 1 15,4 5-1-15,6-6 1 16,6 2 1-16,5-3 0 16,3 2 1-16,1-6-25 15,1 4-78-15,5-3-40 16,-10-13-20-16,3 6-4 15,-16-17-2-15,4-5 81 16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49.767"/>
    </inkml:context>
    <inkml:brush xml:id="br0">
      <inkml:brushProperty name="width" value="0.025" units="cm"/>
      <inkml:brushProperty name="height" value="0.025" units="cm"/>
    </inkml:brush>
  </inkml:definitions>
  <inkml:trace contextRef="#ctx0" brushRef="#br0">48 0 5321,'0'8'4096,"0"-4"-3125,0-1 1,0 0-1,0 0 1,0 0-1,1 0 0,0 4 1,1 0 25,5 10 1407,-6-15-2300,-1 0 1,1 1-1,0-1 1,-1 0-1,1 0 1,-1 1-1,0-1 1,0 0-1,0 1 1,0-1-1,0 0 1,0 1-1,-1 1 1,0 8-139,0-2 35,0 5-4,-1 1 0,-1-1-1,-5 21 1,-5 5-14,-15 55-158,26-88 55,1-1-1,0 0 1,1 11 0,1-13-461,1-5-146,5-10-838,-5 6 901,13-16-2281,2-7 1228</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50.185"/>
    </inkml:context>
    <inkml:brush xml:id="br0">
      <inkml:brushProperty name="width" value="0.025" units="cm"/>
      <inkml:brushProperty name="height" value="0.025" units="cm"/>
    </inkml:brush>
  </inkml:definitions>
  <inkml:trace contextRef="#ctx0" brushRef="#br0">22 58 6689,'-20'16'4596,"19"-15"-3029,4-3-410,7-6-691,4-2 23,0 1 0,0 0 0,27-11 0,-34 17-297,0 0 0,0 0 0,1 1 0,-1 1 0,1-1 0,0 1 0,-1 0 0,1 1 0,0 0 0,12 1 0,-14 1-71,0-1 0,-1 1 0,1 1 0,10 4 0,4 3 62,-20-10-190,-1 0 0,1 0 1,0 0-1,0 0 0,0 0 1,0 0-1,0 0 0,0 0 1,0 0-1,0 0 0,0 0 1,0 0-1,0 0 0,0 0 1,0 0-1,0 0 0,0 0 1,0 0-1,0 1 0,0-1 1,0 0-1,0 0 0,0 0 1,1 0-1,-1 0 0,0 0 1,0 0-1,0 0 0,0 0 1,0 0-1,0 0 0,0 0 1,0 0-1,0 0 0,0 0 1,0 0-1,0 0 0,0 0 1,0 0-1,0 0 0,0 0 1,-5 0-3339,3 0 90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50.569"/>
    </inkml:context>
    <inkml:brush xml:id="br0">
      <inkml:brushProperty name="width" value="0.025" units="cm"/>
      <inkml:brushProperty name="height" value="0.025" units="cm"/>
    </inkml:brush>
  </inkml:definitions>
  <inkml:trace contextRef="#ctx0" brushRef="#br0">1 24 7001,'1'-1'237,"0"-1"-1,0 0 0,0 1 1,0-1-1,0 1 0,0 0 1,1-1-1,-1 1 0,0 0 1,1 0-1,0 0 0,-1 0 1,1 0-1,-1 0 0,1 0 1,0 1-1,0-1 0,-1 0 1,1 1-1,0 0 0,0-1 1,2 1-1,1 0-19,-1-1 0,0 1-1,0 1 1,0-1 0,0 1 0,0-1-1,1 1 1,-1 0 0,7 3-1,11 7 953,26 15-1,-48-26-1149,0 0 0,1 1 0,-1-1 1,0 0-1,0 0 0,1 0 0,-1 0 0,0 0 0,1 0 1,-1 0-1,0 0 0,1 0 0,-1 0 0,0-1 0,1 1 1,-1 0-1,0 0 0,0 0 0,1 0 0,-1 0 0,0 0 0,1-1 1,-1 1-1,0 0 0,0 0 0,1-1 0,-1 1 0,0 0 1,0 0-1,0 0 0,0-1 0,1 1 0,-1 0 0,0-1 1,0 1-1,4-12-3198,-4 10 2354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51.047"/>
    </inkml:context>
    <inkml:brush xml:id="br0">
      <inkml:brushProperty name="width" value="0.025" units="cm"/>
      <inkml:brushProperty name="height" value="0.025" units="cm"/>
    </inkml:brush>
  </inkml:definitions>
  <inkml:trace contextRef="#ctx0" brushRef="#br0">0 33 6441,'1'0'250,"0"-1"0,0 1-1,0-1 1,-1 0-1,1 1 1,0 0 0,0-1-1,0 1 1,0-1-1,0 1 1,0 0 0,0 0-1,0 0 1,0-1-1,0 1 1,0 0 0,0 0-1,0 0 1,0 1-1,0-1 1,0 0 0,0 0-1,0 0 1,0 1-1,-1-1 1,1 1 0,0-1-1,0 0 1,1 2 0,1-1 60,-1 1 1,1 0-1,-1 0 1,0 0 0,0 0-1,0 0 1,0 0-1,0 0 1,1 4 0,-1-4-183,-1-1 0,0 1 0,1 0 0,-1 0 0,1 0 0,-1-1 0,1 1 0,0-1 0,0 0 0,0 1 0,2 0 0,-3-1-108,0-1 0,0 1 1,0-1-1,0 0 0,0 1 0,0-1 1,0 0-1,0 0 0,0 0 0,0 0 1,0 0-1,0 0 0,0 0 1,0 0-1,0 0 0,0-1 0,0 1 1,0 0-1,0 0 0,0-1 1,0 1-1,0-1 0,0 1 0,2-2 1,9-13 127,-5 9-141,1 0 0,0 0 0,-1 1 0,2 0 0,-1 0 0,1 1 0,-1 0 0,1 1 0,0 0 0,1 0 0,-1 1 0,0 0 0,11-1 0,-19 3-12,0 0-1,-1 0 0,1 0 0,0 0 0,0 0 0,-1 0 0,1 0 0,0 0 0,0 0 0,0 0 0,-1 1 0,1-1 0,0 0 0,0 1 0,-1-1 0,1 0 0,0 1 0,0 0-37,-1-1-1,0 1 0,1-1 1,-1 0-1,0 1 0,0-1 0,1 1 1,-1-1-1,0 1 0,0-1 1,0 1-1,0-1 0,0 1 0,0-1 1,0 1-1,0-1 0,0 1 1,0-1-1,0 2 0,-1 1-346,0 1 0,0-1-1,-1 1 1,1-1 0,-4 6 0,4-7 189,-7 14-454</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51.671"/>
    </inkml:context>
    <inkml:brush xml:id="br0">
      <inkml:brushProperty name="width" value="0.025" units="cm"/>
      <inkml:brushProperty name="height" value="0.025" units="cm"/>
    </inkml:brush>
  </inkml:definitions>
  <inkml:trace contextRef="#ctx0" brushRef="#br0">14 73 4153,'-14'1'10441,"30"5"-8249,11 1-1696,-1-2-1,36 3 0,-56-8-431,35 4 571,75-5 0,36-15 29,-61 6-376,-75 8-245,377-53 715,-369 50-724,-7 1-8,0 0 1,0 1 0,32-1-1,-46 4-36,-1 0-1,0 1 0,1-1 0,-1 0 1,0 1-1,0-1 0,1 1 0,2 1 1,-5-2-12,1 1 1,-1-1 0,1 0-1,-1 1 1,1-1-1,-1 1 1,0-1 0,1 1-1,-1-1 1,1 1 0,-1-1-1,0 1 1,0-1 0,1 1-1,-1-1 1,0 1 0,0-1-1,0 1 1,1-1 0,-1 1-1,0 0 1,0-1-1,0 1 1,0-1 0,0 1-1,0 0 1,0-1 0,0 1-1,-1-1 1,1 1 0,0 0-1,0-1 1,0 1 0,-1-1-1,1 1 1,0-1-1,-1 1 1,1 0 0,-3 2-279,1 1 1,-1 0 0,0-1-1,-6 6 1,-4 5-506,-4 10 117</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52.450"/>
    </inkml:context>
    <inkml:brush xml:id="br0">
      <inkml:brushProperty name="width" value="0.025" units="cm"/>
      <inkml:brushProperty name="height" value="0.025" units="cm"/>
    </inkml:brush>
  </inkml:definitions>
  <inkml:trace contextRef="#ctx0" brushRef="#br0">96 14 4233,'-9'-14'9703,"9"17"-8274,15 90 1122,-15-84-2461,0 0 0,0 0 0,0 1 0,-1-1 0,-1 0 0,1 0 1,-1 0-1,-5 11 0,-2 2 2,-20 36-1,12-27 6,7-13-51,6-10-12,0 0 1,0 0-1,0 0 1,-2 11-1,6-18-28,0-1-1,-1 0 0,1 1 0,0-1 0,0 1 1,0-1-1,0 1 0,0-1 0,0 1 0,0-1 0,0 0 1,0 1-1,0-1 0,0 1 0,0-1 0,1 1 1,-1-1-1,0 1 0,0-1 0,0 0-1,1 0 1,-1 0-1,0 0 1,0 0 0,0 1-1,1-1 1,-1 0 0,0 0-1,0 0 1,0 0 0,1 0-1,-1 0 1,0 0 0,0 0-1,0 0 1,1 0-1,-1 0 1,0-1 0,0 1-1,0 0 1,1 0 0,-1 0-1,0 0 1,0 0 0,0 0-1,14-11 85,13-21-55,-19 21-26,0 2-1,1-1 1,17-14 0,-19 18-5,0 1-3,0-1 0,1 1-1,-1 0 1,1 1 0,0 0 0,0 0-1,14-5 1,-22 9-1,1 0 1,-1 0-1,1 0 0,0 0 1,-1 0-1,1 0 0,-1 0 1,1 0-1,0 0 0,-1 0 1,1 0-1,-1 0 0,1 0 0,0 1 1,-1-1-1,1 0 0,-1 0 1,1 1-1,-1-1 0,1 0 1,-1 1-1,1-1 0,-1 0 0,1 1 1,-1-1-1,0 1 0,1-1 1,-1 1-1,0-1 0,1 1 1,-1-1-1,0 1 0,1-1 0,-1 1 1,0-1-1,0 1 0,0-1 1,1 2-1,-1 2-3,1 0 0,-1 0 0,0 0 0,0 7 0,-1-5 3,-1 34-7,-1 21 10,3-60-2,0 0 1,0 0-1,0 0 1,0 0-1,0 0 1,0 0-1,1 0 1,-1-1-1,0 1 1,0 0-1,1 0 1,-1 0-1,1 0 1,-1 0-1,1-1 1,-1 1-1,1 0 1,-1 0-1,1-1 1,0 1-1,1 1 1,-2-2 0,1 0-1,0 1 1,0-1-1,0 0 1,0 0-1,0 0 1,0 1 0,0-1-1,0 0 1,0-1-1,0 1 1,0 0-1,0 0 1,0 0 0,-1 0-1,1-1 1,2 0-1,1 0-6,0-1-1,0-1 0,0 1 0,-1-1 1,1 1-1,0-1 0,4-5 1,1-1-618,-1-1 0,1 0 0,-1-1 0,-1 0 0,0 0 0,-1-1 0,9-20 0,-13 22-355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52.905"/>
    </inkml:context>
    <inkml:brush xml:id="br0">
      <inkml:brushProperty name="width" value="0.025" units="cm"/>
      <inkml:brushProperty name="height" value="0.025" units="cm"/>
    </inkml:brush>
  </inkml:definitions>
  <inkml:trace contextRef="#ctx0" brushRef="#br0">26 0 2953,'-1'1'303,"0"-1"-1,-1 0 1,1 1 0,0-1 0,0 1 0,0 0 0,-1-1 0,1 1-1,0 0 1,0 0 0,0 0 0,-1 1 0,-6 3 2843,8-5-3050,0 0 1,-1 0 0,1 0 0,0 0-1,0-1 1,0 1 0,0 0 0,0 0-1,0 0 1,0-1 0,0 1 0,0 0 0,0 0-1,0-1 1,0 1 0,0 0 0,0 0-1,0 0 1,0-1 0,0 1 0,0 0-1,0 0 1,0-1 0,0 1 0,0 0-1,0 0 1,0 0 0,1-1 0,-1 1-1,0 0 1,0 0 0,0 0 0,0 0-1,0-1 1,1 1 0,-1 0 0,0 0-1,0 0 1,0 0 0,0 0 0,1 0 0,-1 0-1,0-1 1,0 1 0,0 0 0,1 0-1,-1 0 1,0 0 0,0 0 0,1 0-1,-1 0 1,0 0 0,0 0 0,0 0-1,1 0 1,-1 0 0,0 0 0,0 0-1,1 1 1,-1-1 0,0 0 0,0 0-1,5 0 159,-1 0-88,0 0 1,-1 1-1,1-1 1,-1 1 0,1 0-1,-1 0 1,6 2-1,9 5 167,-3-1 207,1-1-1,19 5 1,-26-9-378,1-1 1,0 0 0,-1 0 0,1-1-1,0 0 1,0-1 0,9-2 0,-11 2-175,0-1 1,-1 0-1,1 0 1,-1-1 0,1 0-1,-1-1 1,0 1-1,12-10 1,-12 6-381,-7 7 189,0-1 0,1 0 0,-1 1-1,1-1 1,-1 1 0,0-1 0,1 1 0,-1 0-1,1-1 1,-1 1 0,1-1 0,-1 1 0,1 0-1,-1-1 1,1 1 0,0 0 0,0-1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53.776"/>
    </inkml:context>
    <inkml:brush xml:id="br0">
      <inkml:brushProperty name="width" value="0.025" units="cm"/>
      <inkml:brushProperty name="height" value="0.025" units="cm"/>
    </inkml:brush>
  </inkml:definitions>
  <inkml:trace contextRef="#ctx0" brushRef="#br0">12 44 2841,'0'-1'248,"0"1"0,0-1 0,0 1 0,-1 0 1,1-1-1,0 1 0,0 0 0,0-1 0,-1 1 1,1-1-1,0 1 0,0 0 0,-1-1 0,1 1 1,0 0-1,-1 0 0,1-1 0,0 1 0,-1 0 1,0-1-1,1 1-131,-1 0 1,1 0 0,0 0-1,-1-1 1,1 1-1,0 0 1,-1 0 0,1-1-1,0 1 1,0 0 0,-1 0-1,1-1 1,0 1 0,0 0-1,-1-1 1,1 1-1,0-1 1,0 1 0,0 0-1,0-1 1,0 1 0,-1 0-1,1-1 1,0 1-1,0-1 1,0 1 0,0 0-1,0-1 1,0 1 0,0-1-1,0 1 1,1-1 0,-1 0 23,1 0 1,0 0-1,-1 0 1,1 0-1,0 0 1,0 0-1,0 0 1,2-1-1,-2 2 147,0-1 0,-1 0 0,1 1 1,0-1-1,0 0 0,-1 1 0,1-1 0,0 0 0,-1 0 0,1 0 0,0 0 0,-1 0 0,1 0 0,-1 1 0,1-3 0,0 3-270,-1 1 1,1-1-1,0 0 0,-1 0 0,1 1 1,0-1-1,0 0 0,-1 0 0,1 0 1,0 0-1,0 0 0,-1 0 0,1 0 1,0 0-1,1 0 0,6 37 30,-11 5-13,3-42 516,14 4 69,-6 1-565,0-1 1,0 0 0,1 0-1,-1-1 1,16 4-1,-16-5-28,-2 0-5,-1 0-1,1-1 1,-1 0 0,1 0 0,-1 0 0,1-1 0,0 1-1,-1-2 1,1 1 0,9-2 0,49-14 241,-64 16-268,0 0 0,1 0 0,-1 0 0,0 0 0,1 0 0,-1 0 0,0 0 0,0 0 0,1 0 0,-1 0 0,0 1 0,0-1 0,1 0 0,-1 0 0,0 0 0,0 0 0,1 0 0,-1 1 0,0-1 0,0 0 0,0 0 0,0 0 0,1 1 0,-1-1 0,0 0 0,0 0 0,0 1 0,0-1 0,0 0 0,0 0 0,1 1 0,-1-1 0,0 0 0,0 0 0,0 1 0,0-1 0,0 0 0,0 1 0,0-1 0,0 0 0,0 0 0,0 1 1,-1-1-1,1 1 0,-2 12-2364,2-12 1937,0 0-117,0-1 361,0 0 0,0 1 1,0-1-1,0 0 0,0 0 1,0 1-1,0-1 1,0 0-1,0 0 0,0 0 1,-1 1-1,1-1 0,0 0 1,0 0-1,0 1 0,0-1 1,0 0-1,0 0 1,-1 0-1,1 0 0,0 1 1,-1-1-1</inkml:trace>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15"/>
    </inkml:context>
    <inkml:brush xml:id="br0">
      <inkml:brushProperty name="width" value="0.025" units="cm"/>
      <inkml:brushProperty name="height" value="0.025" units="cm"/>
      <inkml:brushProperty name="fitToCurve" value="1"/>
    </inkml:brush>
  </inkml:definitions>
  <inkml:trace contextRef="#ctx0" brushRef="#br0">0 1802 195 0,'0'0'105'16,"0"0"-3"-16,0 0-8 15,0 0-13-15,21-33-13 16,-13 10-16-16,6-2-15 0,0-8-22 15,4-7-5-15,-2-9-3 16,1-1-2-16,1-3-6 16,0-2 5-16,3-1-4 15,-2-5 3-15,1 4-4 16,-1-3 3-16,4 4-4 16,1-2 2-16,-5-5 1 15,8 10 0-15,-8-4-1 16,4 6 1-16,-2 0 0 15,2 0-1-15,-1 4 1 16,1 2-2-16,0 0 2 16,0 1-2-16,0-2 1 15,0 1-1-15,2 4 1 0,-4 2-1 16,5 3 1-16,-2 2 0 16,-1 3 2-16,0 6-2 15,1-1 0-15,3 4 0 16,-4 2-1-16,4 2 1 15,-8 8 0-15,1-3-2 16,-1-2-1-16,1 10 1 16,-20 5 1-16,28-8 0 15,-28 8 0-15,26 0 0 16,-26 0-1-16,31 0-1 16,-31 0 2-16,33 13-3 15,-10-1 2-15,-7-2-2 16,7 6 0-16,-1-2 0 0,1-3 0 15,-2 7 3-15,2 0-1 16,-4-8 2-16,-1 8-1 16,-18-18 1-1,34 30-2-15,-34-30 0 0,25 35 0 16,-13-17 1-16,-12-18-2 16,21 33 0-16,-8-14-1 15,-3 4 2-15,3-2 1 16,-3 2 0-16,4 1 0 15,4 2 1-15,-4 6-1 16,-1-4 2-16,6 3-1 16,-5 1 0-16,1-2 0 15,2 3 0-15,-4-3-2 0,-3-2 2 16,3 5-2-16,-3-5 2 16,3-1-1-16,-1 1 1 15,1 5-1 1,1-4 1-16,3 6 0 0,-4 1 1 15,3 1-1-15,3 7 1 16,-5-1-3-16,6 2 2 16,-2-1 4-16,3-5-4 15,0 3 1-15,0-9-3 16,3 1 4-16,-1-6-4 16,3-5 4-16,-3-1-3 15,7-3 0-15,-7-2 1 0,0-5 1 16,-1 4-1-16,-1-9 1 15,0 10-1-15,-21-17 0 16,34 20-1 0,-34-20 0-16,37 25-1 0,-18-8 2 15,3-3-1-15,3 6 1 16,-1 2 0-16,8 1 0 16,2 0-1-16,1 0 2 15,3-2 1-15,4-2 1 16,-3-3 3-16,4-11 0 15,-3-5 0-15,3 0 1 16,-1 0 0-16,-6-17 0 16,-1 9-1-16,-6-10-2 0,1 5-2 15,-5-4 0 1,-1 0-2-16,-1-2 0 16,0-4 0-16,0 1 2 15,0-4-3-15,-1-3 2 0,3-2-1 16,-4 0 1-16,2-8 1 15,-2 6-6-15,2-5 5 16,-5-3-7-16,1-3 7 16,3 2-5-16,-5 0 4 15,1 7-4-15,-4-8 2 16,0 3 3-16,-3-1 0 16,1 7 1-16,-3-3-3 15,0-1 3-15,-5 9-2 16,3-9 1-16,-2 8-2 15,2-6 2-15,4 6-2 16,-6-6 2-16,8 7-1 16,-5-10 2-16,3 9-1 0,0-7 0 15,1 6 1-15,-3-9-2 16,3 7 0-16,-1-1 0 16,-4 5-1-16,4 2-1 15,-1-3 1-15,1 7-1 16,0 0-1-16,-1 3 3 15,3-3-2-15,-3 3 2 16,3-3-1-16,-1-2 1 16,0 5-1-16,4-3 3 15,-1 2 0-15,0 5-1 16,1-3 1-16,-16 19 1 16,27-27 0-16,-27 27 1 15,23-17-2-15,-23 17 0 0,0 0-2 16,20-11-2-16,-20 11 1 15,0 0-1-15,30 10-1 16,-11-10-1-16,4 0 1 16,6 0 0-16,2 0 2 15,10 0 2-15,-2 0 0 16,5 0-2-16,-6 0-2 16,-3 0-2-16,-1 5-2 15,-4 0 1-15,-4 3-1 16,-3 2 0-16,-23-10 0 15,34 19 2-15,-34-19 3 16,27 17 2-16,-27-17 0 16,25 14 1-16,-25-14-1 0,23 19 0 15,-23-19-1-15,21 34-2 16,-11-11 4-16,3 5-3 16,-3-3 2-1,3 5-1-15,-1 5 1 0,1-6-1 16,-1 10 2-16,6-14-3 15,-6 3 0-15,1 2 0 16,1-3 2-16,-2 0-3 16,1 1 2-16,4 2-1 15,-4-7 1-15,-3 1 0 16,3 2 1-16,-6-3 0 16,0-1-1-16,4 1 2 0,-3-3-1 15,-4 3-1-15,-4-1 1 16,11 4 0-16,-3 6 0 15,-4-1-1 1,7-2 2-16,-3 10-3 16,5 1 3-16,-6-7-1 0,9 5 0 15,-4-6-1-15,1 1 1 16,-1-5-2-16,1 0 2 16,2 1-1-16,-2-4 1 15,1 1 1-15,-5-2-4 16,5 3 5-16,-5-2-4 15,7 0 6-15,-5-2-6 16,1 3 6-16,0-2-6 0,3-3 3 16,0-1 0-1,-15-20-1-15,29 32 2 16,-29-32-3-16,28 30 2 16,-28-30-1-16,27 27 0 0,-27-27-1 15,26 27 1-15,-26-27 1 16,32 29-1-16,-32-29 2 15,36 30-1-15,-17-16 2 16,-1 3 2-16,5-9-1 16,0 3 0-16,0-5 0 15,0-2 0-15,-2-4-4 16,1 12 0-16,-3-7-2 16,-19-5 0-16,34 15-1 0,-34-15 3 15,32 17 1 1,-13-7 2-16,4-4 3 15,-3 0 1-15,-1-6 2 16,2 8-1-16,1-8 0 0,-5 0-3 16,-17 0-1-16,29-12-1 15,-29 12 0-15,23-7-3 16,-23 7-1-16,19-14-1 16,-19 14-1-16,23-20 0 15,-23 20-1-15,29-30 1 16,-12 8-1-16,1-3 2 15,5-3-1-15,0-5 0 16,4 5 2-16,-1-1 0 16,1-5 0-16,-4 6-2 15,-4 1 2-15,3-3-2 16,-6 5 0-16,-2-1 4 16,-4 1-3-16,1-3 3 0,-6-2-3 15,2 4 4-15,0 1-6 16,2-3 7-16,-2-1-4 15,0 1 1-15,4 0-2 16,2-2 3-16,-1-1-2 16,-1 1 0-16,1-5 3 15,2 2-3-15,-1-7 1 16,-3 4-1-16,3 2 2 16,-1-7-3-16,0 0 2 15,1 8-1-15,1-4 2 16,-5 9-1-16,1 1 1 15,1-3 0-15,0 7 0 16,-4 5-1-16,-7 18 2 0,16-35-1 16,-9 16-1-16,-2-4 0 15,6 0 1-15,-4-3-1 16,3 1 1-16,1-8-1 16,-2 8 2-16,2-3-3 15,1-3 2-15,-1 5-1 16,-1 0 1-16,3 3-1 15,-8 3 2-15,-5 20-1 16,12-31 0-16,-12 31 2 16,11-30-2-16,-11 30 0 15,12-25 1-15,-12 25-2 16,18-21 2-16,-18 21-1 16,27-24 2-16,-27 24 0 0,32-23 1 15,-11 13 0-15,2-6 0 16,0 9-1-16,0-6 1 15,-4 4-2 1,3-2 0-16,-5 6-2 0,-17 5 0 16,31-4 2-16,-31 4-2 15,28 0-1-15,-28 0 0 16,34 0 0-16,-34 0-2 16,30 0 1-16,-11 0-2 15,1 0-2-15,-1 0 2 16,1 5 2-16,-1-5-2 15,4 11 3-15,0-11 2 0,4 8 0 16,3-8 0-16,0 5-1 16,-2-5-4-16,1 13-2 15,-4-8 1-15,-4 1-4 16,0 7 0-16,-21-13 0 16,27 29 0-16,-11-8 4 15,-8 2 1-15,3 0 1 16,1 4 1-16,3-4 2 15,-3 7-3-15,0-7 4 16,-1 0-1-16,2-1 0 16,-13-22-1-16,23 33 2 15,-23-33-1-15,23 37 0 16,-13-17-1-16,3-1-1 0,-3 4 1 16,-1 0 0-16,2 6 1 15,-1 6-1 1,1 1 0-16,-2 3-1 15,3-1 2-15,-1-1 1 0,3 2-3 16,-2-2 3-16,3-8-3 16,-1-2 4-16,2-1-1 15,-2 1 1-15,2-1-1 16,-4-7-1-16,-1-1 0 16,-2 8 0-16,0-2 0 15,-4 4 1-15,-5-2-1 16,12 2 1-16,-12 2 0 15,7-2-1-15,1-3 1 0,-3 3 0 16,2-3-1 0,4-1-1-16,-3-4-1 15,3-2 0-15,-2 2 3 16,-2 2-5-16,5-1 6 0,-12-2-7 16,16 0 7-16,-16-19-6 15,15 33 6-15,-1-12-5 16,-14-21 2-16,17 36 2 15,-17-36-1-15,29 29 1 16,-29-29 0-16,21 29 0 16,-21-29-1-16,20 27 0 15,-20-27 0-15,21 23 0 16,-21-23 0-16,16 19 0 16,-16-19 0-16,19 25 0 15,-19-25 2-15,21 19-1 16,-21-19 0-16,22 22 0 15,-22-22-1-15,25 17 0 0,-25-17 1 16,24 18-1-16,-24-18 0 16,25 23 2-16,-25-23 1 15,32 22 0-15,-32-22 2 16,34 17 1-16,-17-11-1 16,3-2 2-16,-20-4 0 15,34 9-3-15,-34-9-1 16,28 8 0-16,-28-8-3 15,32 5-1-15,-32-5-1 16,32 10-1-16,-32-10 0 16,28 10-1-16,-28-10 2 15,37 14 2-15,-37-14 2 16,29 6 2-16,-29-6 2 0,33 7 0 16,-33-7 0-16,37 0 0 15,-17-7-1-15,-1 3-2 16,-1-3-1-16,3 0-1 15,-21 7 1-15,36-17-2 16,-36 17-1-16,30-10 1 16,-30 10 2-16,23-13-3 15,-23 13-2-15,0 0-2 16,18-8 0-16,-18 8 0 16,10-20 1-16,-10 20-1 15,22-35-1-15,-10 11 1 16,8 1 4-16,-6-6 1 0,7 4-1 15,-5 2 0-15,2 1 2 16,-18 22-2-16,24-34 2 16,-24 34-2-16,16-32 2 15,-9 13 0-15,-7 19 0 16,11-41 0-16,-7 10-2 16,5 3 5-16,-4-8-3 15,11-3 4-15,-4 5-4 16,-1-6 3-16,5 3-3 15,-2 6 4-15,4 2-2 16,-6 1-2-16,0 0 1 16,1 8 0-16,-4 4 0 15,-9 16-1-15,14-34-1 0,-14 34 1 16,12-33-1-16,-12 7 1 16,11 3-1-16,-2 1-1 15,-6-3 1 1,10-3-1-16,-3 5 1 0,3-2 0 15,-1 0 2-15,6 5-1 16,-7-1 1-16,1 2-1 16,-12 19 1-16,23-33-2 15,-18 14 1-15,-5 19-2 16,20-38 1-16,-10 16-2 16,1-1 1-16,0-1 0 15,1-4-1-15,0-2 2 16,1 4-1-16,-3 2 0 0,1 1 1 15,2-3-1-15,-3 6 2 16,-5-3-1 0,-5 23 1-16,18-35-1 15,-18 35 1-15,13-30-2 0,-13 30 1 16,12-24 1-16,-12 24-2 16,12-29 3-16,-3 9 0 15,-9 20 0-15,16-36 1 16,-16 36 1-16,21-25 0 15,-21 25-2-15,22-23 2 16,-22 23-2-16,0 0-1 16,23-25-1-16,-23 25-1 15,0 0 1-15,17-18-1 0,-17 18 0 16,20-10 0 0,-20 10-1-16,27-20 1 15,-27 20 1-15,33-23 0 16,-13 9-1-16,-20 14 1 0,33-23 0 15,-33 23 2-15,34-18-1 16,-34 18 0-16,28-12 0 16,-28 12 0-16,30-15 0 15,-30 15-2-15,27-8-1 16,-27 8-1-16,23 0-3 16,-23 0 1-16,0 0-2 15,25 0 1-15,-25 0 1 16,0 0 0-16,21 0 2 15,-21 0 1-15,0 0 2 16,23 8 2-16,-23-8 0 16,0 0 0-16,25 0 0 15,-25 0-1-15,0 0-3 0,25 4 1 16,-25-4-1-16,19 0-1 16,-19 0-1-16,22 13 3 15,-22-13-3-15,26 8 1 16,-26-8 1-16,30 13-2 15,-30-13 1-15,25 7 0 16,-25-7 1-16,23 16-1 16,-23-16 1-16,20 10 0 15,-20-10 2-15,23 14 1 16,-23-14-1-16,26 10-1 16,-26-10 1-16,23 15 0 15,-23-15 1-15,23 18-1 16,-23-18-2-16,18 11 0 0,-18-11 1 15,21 19-1-15,-21-19 1 16,22 23-3-16,-22-23 1 16,21 25-1-16,-21-25 3 15,21 38-1-15,-9-20 2 16,1 4-3-16,-1-1 2 16,2 2 1-16,6-3 0 15,-8 1-1-15,4-3 0 16,-16-18-1-16,30 36 1 15,-30-36 2-15,31 27-1 16,-31-27 0-16,23 32 1 16,-23-32-2-16,19 32 1 0,-10-14 0 15,-9-18 0-15,14 37-2 16,-7-19 2-16,-2 2-1 16,-5-2 1-1,11 5 0-15,-4 1 0 0,2-4 0 16,-4 1 1-16,4 2-1 15,-9-23 2-15,14 32-3 16,-5-14 2-16,-9-18-2 16,16 38 2-16,-5-18-1 15,-2-2-1-15,1 2 0 16,-4 3 0-16,2 3 1 16,0-3 0-16,-1 0 2 15,0 0-1-15,-7 2-1 0,10-2 1 16,-4-3 0-16,1 1 0 15,2-2-1 1,-4-2 0-16,6 2-2 16,-3-1 2-16,1 2-1 0,-2 2 1 15,4 4 0-15,-2 2 0 16,0 3 0-16,-4-4 1 16,4 10 0-16,3-7-4 15,-1 2 3-15,1 1-3 16,-1-9 5-16,1 2-6 15,-1-4 6-15,3-2-6 16,-14-20 4-16,21 37 1 16,-21-37 0-16,23 31 0 0,-23-31-2 15,24 35 1-15,-12-15-2 16,-12-20 3 0,25 33-1-16,-25-33 1 15,28 30 0-15,-28-30-1 0,27 29 2 16,-27-29 0-16,26 17 0 15,-26-17 0-15,25 15 1 16,-25-15 0-16,23 13-3 16,-23-13 0-16,0 0 0 15,21 7-1-15,-21-7-1 16,0 0 1-16,0 0-2 16,20 17 0-16,-20-17 1 15,0 0 3-15,18 14 2 0,-18-14 3 16,23 10 2-1,-23-10 0-15,33 0 1 16,-13 0-2-16,3 0 0 16,-4 0-3-16,-1 0-3 0,-18 0-3 15,28 5-4-15,-28-5 0 16,18 6-1-16,-18-6 3 16,0 0 3-16,23 8 3 15,-23-8 2-15,28 0 1 16,-28 0 1-16,36 0 1 15,-17-8-1-15,4 8 0 16,-1-8-4-16,-1 8-1 16,0-8-1-16,-1-1 0 15,-3 9 1-15,5-9 0 16,-6-2 1-16,5 4-4 16,0 0 3-16,-3-5-2 15,1 6 1-15,-19 6 0 0,36-13-2 16,-36 13 0-16,28-7 1 15,-28 7 1-15,18 0 0 16,-18 0 0-16,0 0 2 16,21-5-1-16,-21 5 2 15,0 0-1-15,0 0 2 16,23-13 0-16,-23 13 1 16,0 0-2-16,23-12-1 15,-23 12-1-15,21-16 0 16,-21 16-1-16,25-15-2 15,-25 15-5-15,25-7-2 16,-25 7-1-16,0 0 1 0,20 0 1 16,-20 0 0-16,0 0-20 15,0 22-65-15,0-22-30 16,-24 23-18 0,24-1-5-16,-24-22-5 15</inkml:trace>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93"/>
    </inkml:context>
    <inkml:brush xml:id="br0">
      <inkml:brushProperty name="width" value="0.025" units="cm"/>
      <inkml:brushProperty name="height" value="0.025" units="cm"/>
      <inkml:brushProperty name="fitToCurve" value="1"/>
    </inkml:brush>
  </inkml:definitions>
  <inkml:trace contextRef="#ctx0" brushRef="#br0">3 61 446 0,'-18'-10'162'0,"18"10"-45"15,0 0-56-15,30-7-33 16,4 7-32-16,21-6-5 15,11 6 3-15,12-12 1 16,10 12 1-16,13-9-3 16,2 9-1-16,-6-11 2 15,-6 5-4-15,-10 6-59 16,-10 0-46-16,-20 0-22 0,-3 6-13 16,-26-6-7-16,-22 0 30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75"/>
    </inkml:context>
    <inkml:brush xml:id="br0">
      <inkml:brushProperty name="width" value="0.025" units="cm"/>
      <inkml:brushProperty name="height" value="0.025" units="cm"/>
      <inkml:brushProperty name="fitToCurve" value="1"/>
    </inkml:brush>
  </inkml:definitions>
  <inkml:trace contextRef="#ctx0" brushRef="#br0">0 0 423 0,'-6'22'160'0,"6"-22"-1"16,32 30-91-16,-10-4-76 15,7 1 8-15,4 1 3 16,6-3 2-16,2 11-2 16,-6-6-2-16,0 3-1 0,-3-3-1 15,-4-5-5-15,-7-7-36 16,-3 3-57-16,-1 2-23 15,-17-23-15-15,17 27-15 16,-17-27-7-16,0 0 63 16</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94"/>
    </inkml:context>
    <inkml:brush xml:id="br0">
      <inkml:brushProperty name="width" value="0.025" units="cm"/>
      <inkml:brushProperty name="height" value="0.025" units="cm"/>
      <inkml:brushProperty name="fitToCurve" value="1"/>
    </inkml:brush>
  </inkml:definitions>
  <inkml:trace contextRef="#ctx0" brushRef="#br0">0 0 186 0,'0'0'124'15,"55"0"2"-15,-18 10-76 0,15 2-51 16,11 6 4-16,12-3 4 16,6 7 2-16,6-1 1 15,-4 2 22-15,-10-3 7 16,-9 2 0-16,-18 1 1 16,-18 8-1-16,-28 1-2 15,-23 13-2-15,-26 1-6 16,-10 4-21-16,-10 4-9 15,4-4 2-15,3-5-3 16,8-1-24-16,28-16-61 16,26-5-47-16,30-23-23 15,39 0-6-15,9-27 0 16,34 9 83-16</inkml:trace>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91"/>
    </inkml:context>
    <inkml:brush xml:id="br0">
      <inkml:brushProperty name="width" value="0.025" units="cm"/>
      <inkml:brushProperty name="height" value="0.025" units="cm"/>
      <inkml:brushProperty name="fitToCurve" value="1"/>
    </inkml:brush>
  </inkml:definitions>
  <inkml:trace contextRef="#ctx0" brushRef="#br0">148 56 404 0,'28'-21'95'0,"6"11"-3"16,-6-5-26-16,3 7-30 15,0 8-19 1,-6 0-1-16,-2 8-1 0,-23-8 1 16,25 42 1-16,-25-15 1 15,0 8 0-15,0-3-9 16,0 6-6-16,-7 0-2 15,-5 3 3-15,-10 2-4 16,-2 1 1-16,-10-1-3 16,-7 0 1-16,-3-2 1 15,-4-8-3-15,4-3 2 16,6-15-60-16,5-6-40 16,12-9-28-16,8-27-15 15,24 0-13-15,-1-19-6 16,26 8 97-16</inkml:trace>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92"/>
    </inkml:context>
    <inkml:brush xml:id="br0">
      <inkml:brushProperty name="width" value="0.025" units="cm"/>
      <inkml:brushProperty name="height" value="0.025" units="cm"/>
      <inkml:brushProperty name="fitToCurve" value="1"/>
    </inkml:brush>
  </inkml:definitions>
  <inkml:trace contextRef="#ctx0" brushRef="#br0">372 0 369 0,'0'0'160'0,"-48"5"-36"15,11 13-54-15,-6 7-12 16,3 6-21-16,-3 9-37 16,-1 12 1-16,5 0-1 15,5 9 0-15,9-3 0 16,11 5 0-16,14-7 1 0,0 0-3 16,18-6 0-16,10 0 2 15,11-9 3-15,18-4 0 16,21-14-4-16,21-6-5 15,22-8-106-15,8-19-42 16,23-2-6-16,-3-22-4 16,12-4-6-16</inkml:trace>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16"/>
    </inkml:context>
    <inkml:brush xml:id="br0">
      <inkml:brushProperty name="width" value="0.025" units="cm"/>
      <inkml:brushProperty name="height" value="0.025" units="cm"/>
      <inkml:brushProperty name="fitToCurve" value="1"/>
    </inkml:brush>
  </inkml:definitions>
  <inkml:trace contextRef="#ctx0" brushRef="#br0">135 95 70 0,'0'0'32'0,"0"0"-1"16,0 0-1-16,0 0-4 16,0 0-6-16,0 0-4 15,0 0 3-15,0 0 3 16,0 0 0-16,0 0 3 15,-21-18 6-15,21 18 6 16,0 0 5-16,0 0 2 16,0 0 10-16,0 0-8 15,-19-6-4-15,19 6-5 0,0 0-5 16,0 0-7 0,0 0-2-16,0 0-5 15,-23 14-16-15,23-14 1 16,0 0-1-16,-23 7 3 0,23-7-1 15,0 0 1-15,-18 0 0 16,18 0-2-16,0 0 0 16,0 0-2-16,-20 21 1 15,20-21-1-15,0 22 1 16,0-22 1-16,0 23-2 16,0-23 2-16,9 23 0 15,-9-23 2-15,0 0-2 16,27 22 0-16,-27-22-1 15,25 0-1-15,-25 0 0 16,23-17 0-16,-23 17-3 16,23-18-4-16,-23 18 0 15,19-24 0-15,-19 24 0 0,11-29 0 16,-11 29 1-16,0-33 1 16,0 12 5-16,0 21 7 15,0-32-2-15,0 32-1 16,-13-20-3-16,13 20 4 15,0 0-2-15,-28 0 0 16,28 0-4-16,-27 22-2 16,27-22 1-16,-26 29 2 15,26-29 2-15,-30 30-2 16,30-30 0-16,-23 27-1 16,23-27 0-16,-4 27 0 15,4-27-1-15,13 24 3 0,-13-24 0 16,33 12-1-16,-10-12-1 15,2 0 1-15,0 0 1 16,7-6 0 0,-9-10-3-16,-2 2-2 0,-7-2 1 15,-14 16 5-15,16-36-1 16,-16 36-1-16,-5-30 0 16,5 30-4-16,-23-20 5 15,2 15-1-15,-1 5-1 16,-1 0-3-16,7 0 1 15,-7 7 0-15,23-7 0 16,-35 23 2-16,35-23 0 16,-23 27 1-16,23-27-1 0,-9 36 0 15,9-36-1-15,11 27 1 16,-11-27 0 0,23 14 2-16,-23-14 1 15,33 0-1-15,-33 0 1 0,25 0-1 16,-25 0 0-16,21-14 0 15,-21 14-1-15,0 0 0 16,0 0-1-16,0 0 0 16,11-22-1-16,-11 22 0 15,0 0 1-15,-11-20 0 16,11 20-1-16,0 0 0 16,0 0 0-16,-7-20 0 15,7 20 0-15,0 0 0 0,0 0-2 16,0 0 0-16,0 0 1 15,0 0-2 1,0 0-1-16,0 0 1 16,0 23 1-16,0-23 1 0,0 0 0 15,20 26 3-15,-20-26 1 16,21 14 2-16,-21-14-1 16,18 0 1-16,-18 0 0 15,0 0 0-15,28-23 0 16,-24 3-2-16,-4-3 2 15,0 2-1-15,0-2-2 16,0 4 0-16,0 19-4 16,-20-27 1-16,20 27 0 15,-28 0 1-15,28 0-3 16,-36 19 0-16,17-3 2 16,19-16 0-16,-34 30 4 15,34-30 0-15,-16 28 1 0,16-28 0 16,-9 20-2-16,9-20-57 15,0 0-67-15,29 0-26 16,-29 0-12-16,39-21-1 16,-18-3-4-16</inkml:trace>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17"/>
    </inkml:context>
    <inkml:brush xml:id="br0">
      <inkml:brushProperty name="width" value="0.025" units="cm"/>
      <inkml:brushProperty name="height" value="0.025" units="cm"/>
      <inkml:brushProperty name="fitToCurve" value="1"/>
    </inkml:brush>
  </inkml:definitions>
  <inkml:trace contextRef="#ctx0" brushRef="#br0">115 31 573 0,'0'0'170'0,"19"-18"-37"16,-19 18-103-16,0 0-30 16,0 0 0-16,0 0-2 15,0 0 1-15,0 0 0 16,0 0-3-16,0 0 1 15,0 0 5-15,0 0 2 16,-17 10 2-16,17-10-1 16,-20 14 0-16,20-14-3 0,-18 6 0 15,18-6-1 1,0 0 1-16,0 0-4 16,0 0-4-16,0 0 4 15,0 0-1-15,23-25 4 0,-23 25 1 16,15-18-1-16,-15 18-5 15,0 0 1-15,0 0 3 16,0 0 1-16,0 0 1 16,-23 0-2-16,23 0 3 15,-36 28-2-15,17-10 3 16,19-18-5-16,-27 27-1 16,27-27-1-16,-12 18 1 15,12-18 0-15,0 0-2 0,26 0 1 16,-6 0 2-1,-1-8 1-15,1-4 2 16,-1 7-4-16,-1-10 0 16,-18 15 1-16,23-10-36 0,-23 10-64 15,0 0-36-15,0 0-25 16,-20 25-7-16,-1-25-4 16,21 0 54-16</inkml:trace>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30"/>
    </inkml:context>
    <inkml:brush xml:id="br0">
      <inkml:brushProperty name="width" value="0.025" units="cm"/>
      <inkml:brushProperty name="height" value="0.025" units="cm"/>
      <inkml:brushProperty name="fitToCurve" value="1"/>
    </inkml:brush>
  </inkml:definitions>
  <inkml:trace contextRef="#ctx0" brushRef="#br0">370 0 301 0,'0'-23'119'0,"0"23"-12"15,0-23-19-15,0 23-14 16,0 0-18-16,-13 35-20 16,3 1-33-16,-3 7-7 15,1 7-4-15,-6 14 1 16,2 3 7-16,-5 15 5 16,0 0-2-16,-6-2 0 15,2 6 2-15,-8-4-2 16,1 1 2-16,-2-2-5 15,6-9 2-15,5-12-3 0,0-10 0 16,7-13 1-16,11-10 3 16,5-27 3-16,0 20-1 15,0-20 1 1,23-28 1-16,-2-2 0 0,2-7 0 16,2-14-2-16,8-10-6 15,3-7-1-15,-3 1-1 16,3 6 2-16,-1 3-3 15,-6 13 3-15,-1 14-6 16,-10 16-1-16,-18 15 2 16,28 36 0-16,-21 6 1 15,2 14-1-15,0 11 2 16,3 1-2-16,2 3 7 0,4-2 0 16,5-9 1-16,0-10 1 15,2-15 4 1,9-13 0-16,1-13-2 15,4-18 0-15,7-14 0 0,7-14 0 16,6-7-2-16,-1-4 0 16,4-4-6-16,2 0 1 15,-11 7 2-15,-1 14 0 16,-15 6-2-16,-5 11 0 16,-15 9-1-16,-17 5 0 15,20 0 2-15,-20 0 2 16,0 0-2-16,0 0 1 15,0 0 0-15,0 0 2 0,14-22 0 16,-14 22 0 0,0 0-3-16,0 0-4 15,0 0 1-15,0 0 0 16,0 0 3-16,-25 40-3 0,1-5 2 16,-8 7-2-16,-4 6 4 15,1-2 4-15,1 6-2 16,0-8-3-16,10-9-1 15,2-11 1-15,22-24 6 16,-12 22-1-16,12-22-1 16,30-22-1-16,-3-2 0 15,10-6 3-15,5-11-1 0,8 1-2 16,1-1-4 0,1 1 0-16,-6 2 1 15,-11 15-5-15,-13 9-2 16,-22 14 1-16,0 0 3 15,0 46-1-15,-25-5 1 0,0 5-1 16,-7 7 0-16,7-2 6 16,4-7 1-16,7-6 1 15,14-11 1-15,0-27 3 16,46 0-1-16,0-19 1 16,5-18-3-16,13-11 2 15,3-6-3-15,-1-11 2 16,1-6-5-16,-10 5-1 15,-9 5 0-15,-7 11 3 16,-15 10-3-16,-5 11-3 16,-21 29 1-16,15-21 0 15,-15 21 1-15,0 27 1 0,-11 3-1 16,-1 12 0-16,3 8 1 16,3 9 4-16,6 4 0 15,-7 1-1-15,7-2 3 16,0-3-4-16,0-9 3 15,0-4-2-15,-10-6-1 16,-1-2 0-16,-5-8 0 16,-7-4-2-16,-7-3-3 15,-6-9 4-15,-1-8-5 16,-3-6 3-16,-3-6 2 16,8-8-4-16,1-4 1 15,4 1-1-15,12-4 0 16,18 21-3-16,-18-20 4 0,18 20-3 15,23 5-1-15,8 13 6 16,0 0-3-16,15-1 2 16,9-2-2-16,13-1 5 15,10-10-2-15,5-4-27 16,4-5-91-16,-13-27-34 16,9 8-4-16,-24-25-2 15,6 0 17-15</inkml:trace>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31"/>
    </inkml:context>
    <inkml:brush xml:id="br0">
      <inkml:brushProperty name="width" value="0.025" units="cm"/>
      <inkml:brushProperty name="height" value="0.025" units="cm"/>
      <inkml:brushProperty name="fitToCurve" value="1"/>
    </inkml:brush>
  </inkml:definitions>
  <inkml:trace contextRef="#ctx0" brushRef="#br0">426 57 246 0,'0'0'102'0,"0"0"-1"15,12-21-2-15,-12 21-11 16,0 0-16-16,0-21-20 15,0 21-30-15,0 0-29 16,0 0-6-16,0 0-2 0,0 0 0 16,0 0 0-16,-21-14 0 15,21 14 3-15,0 0 2 16,0 0 1-16,-20 0 7 16,20 0 1-16,0 0 1 15,0 0 0-15,0 0 0 16,-19 0-1-16,19 0 1 15,0 0 1-15,-18 0-1 16,18 0 1-16,0 0 0 16,-21 0-1-16,21 0 2 15,0 0 0-15,-23 14-1 16,23-14 0-16,0 0-1 16,-25 15 1-16,25-15-1 0,-27 14 1 15,27-14-3-15,-25 17 2 16,25-17 1-16,-30 23-1 15,30-23 0 1,-30 28 0-16,16-8 1 0,-7 8-3 16,1 9 3-16,-3 0 0 15,0 3 1-15,4 1 1 16,-4 4-1-16,7-6-2 16,5 4 3-16,4-15-1 15,7-1 5-15,11-7 6 16,-11-20 2-16,42 15-3 15,-3-29 0-15,7-9-1 16,7-10 0-16,2-15-3 0,2-10-3 16,0-3-6-16,-4 4-2 15,-12 6-5 1,-9 11-5-16,-15 12 5 16,-17 28 0-16,0 0 3 0,0 0-1 15,-39 41 0-15,11-3-1 16,-2 6 5-16,5 2 4 15,5 2-3-15,13-3 1 16,7-4 1-16,23-13 4 16,15-8 0-16,17-5 1 15,10-11 1-15,18-4 1 16,6 0-48-16,5 0-54 16,-4-9-31-16,8 9-30 0,-24-14-1 15,8 8-10-15</inkml:trace>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32"/>
    </inkml:context>
    <inkml:brush xml:id="br0">
      <inkml:brushProperty name="width" value="0.025" units="cm"/>
      <inkml:brushProperty name="height" value="0.025" units="cm"/>
      <inkml:brushProperty name="fitToCurve" value="1"/>
    </inkml:brush>
  </inkml:definitions>
  <inkml:trace contextRef="#ctx0" brushRef="#br0">362 767 164 0,'27'-26'118'16,"-27"26"-18"-16,23-26-5 15,-23 26-3-15,0 0-7 16,16-22-21-16,-16 22-30 15,0 0-37-15,-23 0-7 16,23 0 1-16,-39 20-2 16,8 1-1-16,-2 4-3 15,-8 7 5-15,2 5 8 16,-5 8 2-16,1 3 0 16,8 0 0-16,-2 4 0 0,12-9-1 15,3-5 3-15,14 0 2 16,1-7 0-16,7-4 6 15,0-27 4-15,30 29 2 16,-7-20 0-16,5-1 1 16,7-8-3-16,4 0 0 15,9-13-2-15,7 5-6 16,9-9-6-16,2 1-1 16,3-3 1-16,2-4-2 15,-2 0 2-15,-4 2-3 16,-6 2 2-16,-10 2-1 15,-10 3 2-15,-14 5-10 0,-5 9-5 16,-20 0 0-16,0 0-1 16,0 0 1-1,-8 23-1-15,8-23 0 0,-21 30 0 16,11-7 9-16,4-2 6 16,6 4 1-16,0-2 0 15,7 0 2-15,13-5 2 16,3 1 0-16,9-10 4 15,9-1-2-15,5-8 2 16,0-17-1-16,3-6-1 16,-3-4 0-16,-8-13-2 15,-5-8-4-15,-15 0-5 16,-9 2 0-16,-18 9 3 0,-11 5-1 16,-13 16 1-16,-13 9 0 15,-7 18-2 1,-4 11 6-16,0 1 3 15,9 7-2-15,8-1-6 0,9-3 2 16,15-8 4-16,16-18 2 16,20 7 2-16,21-10-1 15,15-17 3-15,15-3-1 16,16-11 5-16,5 0-5 16,15-7-4-16,-6 7-4 15,-6 1-8-15,-13 10-4 16,-13 8 0-16,-21 15 6 15,-18 10-2-15,-12 12 5 0,-18 12 0 16,-18 4 1-16,-5 3 7 16,-2-5 4-1,-2 3-4-15,4-2-5 16,2-12-3-16,21-25-3 0,-23 26 3 16,23-26 5-16,0 0 7 15,0 0-2-15,21-28 2 16,-5 7 1-16,6-2 3 15,1 1 1-15,0 0-3 16,5-1-6-16,-3 4-9 16,-2 6-1-16,-2 5-4 15,-21 8-4-15,27 0-3 0,-27 0 0 16,0 40 0 0,-11-15 1-16,-3 5 2 15,-9 5 1-15,2-4 6 16,-3 2 3-16,5-7 9 0,7-7 9 15,12-19-3-15,0 0-2 16,28-10-1-16,4-13 1 16,14-12-2-16,7-10 2 15,7-7-6-15,6-1-10 16,-2-3 4-16,-1 0 1 16,-8 13 3-16,-7 3 1 15,-11 9 1-15,-5 11-8 16,-14 12-5-16,-18 8 1 15,0 0 0-15,0 0-1 16,0 0 0-16,0 23-3 16,0-23 0-16,-12 28 6 15,12-8 5-15,0 3-1 0,0 2 0 16,7 5 2-16,-2 9-1 16,4-4 1-16,0 3 1 15,-4-1 2-15,4 4-4 16,-9-4 4-16,0 4 0 15,0 2 0-15,-16 0 0 16,-2 1-3-16,-3-3 1 16,-6-3-3-16,1-10 4 15,-6 0-7-15,0-11 2 16,4-17-4-16,3-6 5 16,-2-11 4-16,10-12 2 15,-1-4 5-15,4-6 1 16,5 7 7-16,2-8-3 0,7 12 2 15,-9 3-8-15,9 25-5 16,0-23-6-16,0 23-4 16,0 0 0-16,9 26-1 15,-9-26 5-15,28 27 4 16,-3-12 3-16,16-10 2 16,8-5 0-16,17-12 2 15,14-14-3-15,12-10-2 16,12-14-4-16,4-8-3 15,0-10 0-15,-5-12 2 16,-4-8 2-16,-12-4-1 16,-9-6 2-16,-14-7-1 15,-13-4 1-15,-8 10-1 0,-8 1 3 16,-8 20-1-16,-6 14-9 16,-10 18-1-16,-11 25 2 15,0 21 0-15,-22 59 0 16,-4 16-2-16,-17 25 0 15,-4 23 0-15,-10 14 7 16,-3 16 3-16,1-3-4 16,-5-8 3-16,13-12-4 15,7-18 2-15,12-20-4 16,11-26-70-16,8-23-42 16,22-13-26-16,-9-30 0 15,19-8-7-15,-19-34 83 16</inkml:trace>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33"/>
    </inkml:context>
    <inkml:brush xml:id="br0">
      <inkml:brushProperty name="width" value="0.025" units="cm"/>
      <inkml:brushProperty name="height" value="0.025" units="cm"/>
      <inkml:brushProperty name="fitToCurve" value="1"/>
    </inkml:brush>
  </inkml:definitions>
  <inkml:trace contextRef="#ctx0" brushRef="#br0">0 150 448 0,'-24'-11'147'0,"24"11"-22"16,0 0-129-16,48 11 2 15,34 3 5-15,26-1 3 16,30-4 6-16,22-9 1 15,22 0-21-15,15-9-102 16,-2-22-37-16,5-2-7 16,-27-25-7-16,1 3-5 0</inkml:trace>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34"/>
    </inkml:context>
    <inkml:brush xml:id="br0">
      <inkml:brushProperty name="width" value="0.025" units="cm"/>
      <inkml:brushProperty name="height" value="0.025" units="cm"/>
      <inkml:brushProperty name="fitToCurve" value="1"/>
    </inkml:brush>
  </inkml:definitions>
  <inkml:trace contextRef="#ctx0" brushRef="#br0">612 908 342 0,'0'0'154'0,"-5"-18"-46"15,5 18-37-15,-31-15-21 16,8 15-30-16,0 0-34 16,-3 0-2-16,-3 10 0 15,1-4 6-15,-4 6 6 16,-3 3 1-16,-2 6 1 16,-8 5 0-16,1 7 2 15,-4 4-2-15,-1 7 1 0,3-1-1 16,3 5 3-1,9-5 5-15,13-4 6 0,9-2-2 16,12-14-3 0,24-12 2-16,12-11 0 0,8 0 0 15,9-11-2-15,6-11-3 16,1 2-5-16,0-7 0 16,-3 2 3-16,-11 5-3 15,-7 3 4-15,-11 6-3 16,-8 11-6-16,-20 0 0 15,14 15 0-15,-14-15-2 16,0 36 4-16,0-36 5 16,0 26 0-16,0-26-2 15,0 0 7-15,20 5 1 0,-1-22-2 16,11-5 1 0,7-3-2-16,6-3-4 15,1-3-6-15,4-2 6 0,0 8 0 16,-4 0 2-16,-7 10 3 15,-7 7-7-15,-10 8-3 16,-20 0-1-16,23 23 1 16,-23-23-2-16,0 39 2 15,0-17-3-15,0-7-2 16,-7 5 5-16,7-20 3 16,-7 33 1-16,7-33 1 0,0 23 0 15,0-23-1 1,0 0 0-16,-5 25 1 15,5-25 2-15,0 0-1 16,-8 22-1-16,8-22 2 16,0 0-1-16,-14 20-1 0,14-20 5 15,0 0 5-15,0 0-1 16,0 0 1-16,0 0-1 16,0 0 2-16,0 0-5 15,0 0-6-15,0 0-4 16,0 0-8-16,0 0 1 15,0 0 0-15,0 0 2 16,-19 20-3-16,19-20 12 16,0 0 8-16,0 0-1 15,0 0 0-15,0 0 1 16,32-36-2-16,-8 14 2 16,8-1-1-16,2-6-7 0,3-2-3 15,-1 1 1-15,6 7 3 16,-3 3 2-16,-5 2 0 15,-4 11-6-15,-30 7-5 16,32 0 1-16,-32 0 0 16,16 25 3-16,-16-25-4 15,0 23 1-15,0-23-1 16,0 23 7-16,0-23 1 16,0 30 1-16,0-10 0 15,5 3 0-15,-5 5 1 16,11 1 0-16,3 3 1 15,-3-1 8-15,12-8-4 16,0-13 2-16,12-10-1 0,11-18-1 16,13-17-1-16,10-22-1 15,9-16-2-15,10-23-8 16,4-15 4-16,1-15 2 16,-5-6-5-16,-5-6 6 15,-10 4-3-15,-13 11 4 16,-12 17 1-16,-12 18-9 15,-15 22-3-15,-9 26-1 16,-12 40 3-16,-16 23-3 16,-17 44 4-16,-10 35-5 15,-10 17 2-15,-4 16 9 16,1 14 4-16,-1-5-3 16,9-3 1-16,7-22-1 0,15-22-52 15,3-23-55-15,16-12-33 16,-17-28-6-16,5-4-9 15,-25-30 27 1</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76"/>
    </inkml:context>
    <inkml:brush xml:id="br0">
      <inkml:brushProperty name="width" value="0.025" units="cm"/>
      <inkml:brushProperty name="height" value="0.025" units="cm"/>
      <inkml:brushProperty name="fitToCurve" value="1"/>
    </inkml:brush>
  </inkml:definitions>
  <inkml:trace contextRef="#ctx0" brushRef="#br0">322 0 421 0,'0'0'163'16,"0"0"-34"-16,-17 40-76 16,13-7-37-16,-9 8-4 15,-3 3 4-15,-5 9 5 16,-5 11-12-16,-1 0-7 15,-2-1 0-15,-2-7-3 16,0 6 1-16,6-5-2 16,1-4 1-16,3-7 0 15,7-1-1-15,1-8-1 16,4-8-28-16,9-7-48 16,6-2-50-16,-6-20-19 0,46-20-15 15,-14-25 0-15,17-4 42 16</inkml:trace>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35"/>
    </inkml:context>
    <inkml:brush xml:id="br0">
      <inkml:brushProperty name="width" value="0.025" units="cm"/>
      <inkml:brushProperty name="height" value="0.025" units="cm"/>
      <inkml:brushProperty name="fitToCurve" value="1"/>
    </inkml:brush>
  </inkml:definitions>
  <inkml:trace contextRef="#ctx0" brushRef="#br0">0 98 453 0,'52'-17'153'16,"35"17"-24"-16,14 0-133 15,24 0 7-15,19 0-3 16,8 0-37-16,10 5-73 0,-10-18-35 16,7 3-6-1,-19-23-4-15,2 3 19 0</inkml:trace>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36"/>
    </inkml:context>
    <inkml:brush xml:id="br0">
      <inkml:brushProperty name="width" value="0.025" units="cm"/>
      <inkml:brushProperty name="height" value="0.025" units="cm"/>
      <inkml:brushProperty name="fitToCurve" value="1"/>
    </inkml:brush>
  </inkml:definitions>
  <inkml:trace contextRef="#ctx0" brushRef="#br0">770 1527 509 0,'7'-37'157'16,"27"-4"-58"-16,12-6-101 15,18-17 3-15,10-14 3 16,6-20-2-16,5-9-2 15,-4-15 1-15,-1-7-4 16,-7-5 3-16,-13-5-2 16,-12 9 2-16,-14 10-5 15,-8 12-3-15,-13 28-1 16,-6 20 5-16,-7 27-1 0,0 33 4 16,-52 64-3-16,11 38 5 15,-19 39 2-15,-16 43 4 16,-13 32 5-16,-10 32-8 15,-14 17 4-15,-1-4-8 16,-1-8 8-16,5-22-6 16,8-20 6-16,2-35-4 15,8-29 1-15,9-34 3 16,10-27-7-16,4-28-6 16,7-33-4-16,13-25-1 15,6-36-5-15,18-24 4 16,13-30-3-16,12-14 0 15,23-10 4-15,7-5 12 0,14 9-1 16,10 9 3-16,15 10-4 16,10 25 3-16,12 19-2 15,6 9 1-15,8 10 1 16,6-5-5-16,6 3 7 16,4-3-3-16,-3-2 5 15,-8-5 0-15,-2-5 1 16,-12-11-5-16,-6-5 1 15,-10-2 3-15,-11 2-8 16,-10 5 3-16,-15 4-5 16,-5 9-4-16,-9 9 0 15,-16 11 7-15,-14 23 4 16,0 0 0-16,0 25 2 0,-14 7-1 16,-4 4 5-16,-5 7 0 15,0 3 1-15,6 0-7 16,-5-1-2-16,5-5-4 15,4-3 0-15,3-12-4 16,3 0-3-16,7-4-1 16,0-21-1-16,14 21 2 15,-14-21 0-15,44 0 3 16,-9-19-1-16,8-4 2 16,10-7 3-16,2-11 1 15,3-6 2-15,-3-12-2 16,-3 5 3-16,-8-2-6 15,-7 8 4-15,-12 3-3 0,-7 17 0 16,-8 6 7-16,-10 22 2 16,0 0 2-1,0 0-2-15,-23 0 3 0,13 22-2 16,-6-4 3-16,7 5-2 16,2 1-7-16,7 4-6 15,0 5-2-15,7 0-1 16,7-2-1-16,7 0 1 15,8-3 0-15,4-5 3 16,12-3-1-16,3-2 7 16,5-7-2-16,0-5 4 15,0 2 0-15,-3-8-3 16,-4 0 1-16,-4 5-2 0,-13-5 2 16,-6 0-2-1,-23 0 4-15,26 10-1 16,-26-10 5-16,0 0-19 15,0 0-75-15,0 21-38 0,0-21-21 16,0 0-3-16,-28-8-3 16,28 8 79-16</inkml:trace>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37"/>
    </inkml:context>
    <inkml:brush xml:id="br0">
      <inkml:brushProperty name="width" value="0.025" units="cm"/>
      <inkml:brushProperty name="height" value="0.025" units="cm"/>
      <inkml:brushProperty name="fitToCurve" value="1"/>
    </inkml:brush>
  </inkml:definitions>
  <inkml:trace contextRef="#ctx0" brushRef="#br0">666 0 436 0,'0'0'155'15,"-30"9"-20"-15,30-9-77 16,-27 17-58-16,9 6 0 0,2 10 3 16,-10 9-4-16,-8 5 5 15,-10 14-4-15,-11 6 3 16,-7 5-2-16,-5-4-2 15,-1-4 1-15,6-10-2 16,4-8 0-16,8-8-27 16,15-13-66-16,21-3-30 15,14-22-25-15,23-13-10 16,3-16 3-16,25 1 84 16</inkml:trace>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38"/>
    </inkml:context>
    <inkml:brush xml:id="br0">
      <inkml:brushProperty name="width" value="0.025" units="cm"/>
      <inkml:brushProperty name="height" value="0.025" units="cm"/>
      <inkml:brushProperty name="fitToCurve" value="1"/>
    </inkml:brush>
  </inkml:definitions>
  <inkml:trace contextRef="#ctx0" brushRef="#br0">0 1342 488 0,'0'0'150'0,"0"0"-23"15,0 0-132-15,35 9 1 16,-8-16 2-16,8-8 0 15,9-5 3-15,11-7 0 16,2-7 1-16,2-8-1 16,-6-4-3-16,0-2 0 15,-14 0-2-15,-6 9-1 0,-13 2-1 16,-15 9 3-16,-5 28 2 16,-25-21 3-16,-3 28 1 15,-14 18 2-15,-6 10 0 16,-7 7 1-16,5 4-1 15,2 3-4-15,4 3 0 16,12-5-6-16,11-3 1 16,16-9-3-16,14-5 4 15,19-12 3-15,16-5 1 16,18-13 2-16,18-13 0 16,17-2 3-16,10-15-2 15,8-8 5-15,2-2-7 16,-6-4 2-16,-11 2-4 0,-19 10-5 15,-19 6 9-15,-26 16 6 16,-36 10 0-16,0 20-2 16,-41 11 2-1,-12 9-4-15,-9 7 6 0,-2-2 3 16,5-4-17-16,6-6-13 16,16-8 3-16,18-16 3 15,19-11 1-15,0 0 0 16,46-30-3-16,0-3 4 15,10-10 6-15,10-10 9 16,10-8-4-16,11-14 0 16,7-16-6-16,7-10 3 15,2-9-5-15,-6-9 4 0,2-5-3 16,-7 3 1-16,-8-4-2 16,-13 23-6-16,-17 14 5 15,-20 20 7 1,-18 23 6-16,-16 45-2 0,-37 23 1 15,-20 47 0-15,-21 42 2 16,-14 21 3-16,-4 21-1 16,-5 16-8-16,6 6-6 15,13-11-9-15,26-19 6 16,33-22-6-16,33-32-5 16,36-29-87-16,34-28-39 15,14-35-15-15,28-21 1 16,-1-32 5-16</inkml:trace>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39"/>
    </inkml:context>
    <inkml:brush xml:id="br0">
      <inkml:brushProperty name="width" value="0.025" units="cm"/>
      <inkml:brushProperty name="height" value="0.025" units="cm"/>
      <inkml:brushProperty name="fitToCurve" value="1"/>
    </inkml:brush>
  </inkml:definitions>
  <inkml:trace contextRef="#ctx0" brushRef="#br0">0 1333 440 0,'0'0'150'0,"22"-20"-23"16,-3 5-97-16,8-1-31 15,6-3 1-15,3 0 4 16,-1 5-3-16,1 3-2 16,-6 2-3-16,-2 9 2 15,-7 9 4-15,-8 12 2 0,-6 8 2 16,-7 11-1-1,0 6 4-15,-9 0 1 16,9 5-5-16,-5-3-5 16,5-5-6-16,0-10-2 0,12-9 0 15,-12-24 3-15,34 23-2 16,-11-23 3-16,3-17 4 16,3-4 4-16,4-7-1 15,-1 0 1-15,2-14-2 16,1-1-2-16,1-7 1 15,-4-3-2-15,0 2 2 16,-6 7-3-16,-1 3 4 16,-7 10-9-16,-4 12 4 15,-14 19 3-15,9-23 1 16,-9 23 1-16,0 0-2 16,0 0 1-16,-22 25-4 15,22-25 6-15,0 21-4 0,0-21-1 16,22 23-4-16,-5-12 1 15,5 0-1-15,4-2 1 16,4 1 4-16,-1-3-2 16,1 3 3-16,2-2-2 15,1-3 7-15,3-5-3 16,1 0 2-16,6-7-3 16,3-12 2-16,5 2-1 15,2-11-1-15,-3 5 2 16,-2-4-4-16,-8 2-2 15,-10 8 2-15,-7 4 13 16,-23 13 5-16,0 0 2 16,-23 15 0-16,-14 13-1 0,-16 10 0 15,-5 7 2-15,-8 5-1 16,-3 8-12-16,3-3-7 16,6 1-7-16,14-10-5 15,12-11-6-15,20-4 0 16,14-31 0-16,20 19-1 15,12-19 2-15,15-17-1 16,7-6 8-16,6-7 2 16,4-4 9-16,-4-10-2 15,-3 4 0-15,-10 1-2 16,-9 4 1-16,-15 15 7 16,-23 20-2-16,0 0 6 15,-14 28-3-15,-18 13 3 0,-7 16-2 16,-2-5 1-16,5 4-10 15,8-3-1-15,10-8 1 16,18-19-2 0,34-26-1-16,21-15 0 0,19-19 1 15,26-26 3-15,15-11 6 16,16-25 0-16,9-21-8 16,7-12 0-16,-2-18-5 15,-5-7 2-15,-10-6-5 16,-17 6 5-16,-17 9-4 15,-27 16 17-15,-20 22 9 16,-26 26 10-16,-23 32-4 0,-26 31 5 16,-22 37-1-16,-18 27-2 15,-4 23 1-15,-12 26-17 16,-1 14-3 0,-4 27-7-16,2 6 9 15,9 8-9-15,7-1 5 0,12-3-6 16,7-7 0-16,17-11-8 15,6-14-2-15,20-22-6 16,7-19-3-16,21-14 1 16,9-21-1-16,13-22 5 15,8-16 2-15,6-23 7 16,5-15 0-16,3-18 5 16,6-9 0-16,-2-3 5 0,-3 0-2 15,-13 4-4-15,-9 13 6 16,-10 12 7-1,-9 17 13-15,-25 22-1 16,0 0 1-16,-35 47-3 0,-3-2 1 16,-6 10-2-16,1-2-7 15,5 3-17-15,0-7-15 16,15-5 0-16,13-21-2 16,10-23 5-16,40 36 18 15,5-49-46-15,6-13 10 16,13-12-3-16,5-10 12 15,7-2 2-15,-5-6 6 16,-9-31-9-16,2-3 28 0,-23 16 0 16,-20 56 24-1,-21 18 23-15,-21 18-1 16,-17 15 0-16,8 12-46 16,-19 41 14-16,-13-6 1 0,8 10-12 15,17-50 3-15,16-4-55 16,12-8 2-16,18-10-4 15,-9-18 6-15,43 10 29 16,3-15 2-16,17-7 6 16,8-5 10-16,13-6-3 15,-1-4 6-15,0 1-3 16,-1-5-1-16,-13 1-5 16,-11 5 1-16,-26-6 3 15,0 16 0-15,-27-11 0 16,-5 26 38-16,0 0-4 15,-35 0 4-15,8 4-4 16,2 5 1-16</inkml:trace>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40"/>
    </inkml:context>
    <inkml:brush xml:id="br0">
      <inkml:brushProperty name="width" value="0.025" units="cm"/>
      <inkml:brushProperty name="height" value="0.025" units="cm"/>
      <inkml:brushProperty name="fitToCurve" value="1"/>
    </inkml:brush>
  </inkml:definitions>
  <inkml:trace contextRef="#ctx0" brushRef="#br0">0 847 618 0,'131'0'-24'0,"32"10"-2"0,-16-29 24 16,-2-5-84-16,-3-6-54 15,-27-32-1-15,0 2-10 16,-33-12 151 0,-4 16 0-16,-31-2 0 0,8-49-48 15,-40-12 48-15,-5 20 0 16,-22 11 0-16,-18 25 0 15</inkml:trace>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41"/>
    </inkml:context>
    <inkml:brush xml:id="br0">
      <inkml:brushProperty name="width" value="0.025" units="cm"/>
      <inkml:brushProperty name="height" value="0.025" units="cm"/>
      <inkml:brushProperty name="fitToCurve" value="1"/>
    </inkml:brush>
  </inkml:definitions>
  <inkml:trace contextRef="#ctx0" brushRef="#br0">61 474 116 0,'0'0'66'0,"0"0"4"0,27 0 11 15,-27 0-4-15,33 0-5 16,-10-13-2-16,6 1-1 16,1-9-20-16,7 1-13 15,2-16-19-15,4 1-18 16,1-10-1-16,2-3-2 16,-7-5 2-16,-2 3-2 15,-5 2 2-15,-7 10-1 16,-9 6 6-16,-11 9-3 15,-5 23 1-15,-32 0 3 16,0 13 2-16,-17 16 1 16,-8 5 0-16,-7 8 1 0,-7 6-1 15,-5 5 1 1,7 10-4-16,9 4-1 16,19 7-5-16,23 5 3 15,27 1-3-15,27-2 3 0,29 3-1 16,33-14 0-16,20-15 3 15,22-15-1-15,11-20 7 16,3-17-3-16,-10-21 0 16,-10-16-9-16,-24-15-95 15,-9-4-43-15,-28-26-11 16,-6 5-2-16,-30-17-6 16</inkml:trace>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42"/>
    </inkml:context>
    <inkml:brush xml:id="br0">
      <inkml:brushProperty name="width" value="0.025" units="cm"/>
      <inkml:brushProperty name="height" value="0.025" units="cm"/>
      <inkml:brushProperty name="fitToCurve" value="1"/>
    </inkml:brush>
  </inkml:definitions>
  <inkml:trace contextRef="#ctx0" brushRef="#br0">359 224 175 0,'15'-25'134'0,"-15"25"-25"0,0 0-13 16,0-21-10-16,0 21-6 16,0 0-8-16,0 0-7 15,0-23-23-15,0 23-25 16,0 0-13-16,0 0 1 15,-32-19-1-15,32 19 4 16,-32-4-1-16,32 4-1 16,-37 0 1-16,19 0 1 15,-2 0-3-15,20 0-5 16,-37 0 1-16,37 0-4 16,-23 11 0-16,23-11-1 15,-19 19 1-15,19-19 0 16,-25 37 2-16,7-14 2 15,2 4-1-15,0 9 1 0,-1 2 5 16,-3 5-6-16,4 1 4 16,4-3-4-1,-2-3 3-15,8-3-4 0,6-7 5 16,9-10-4-16,11-11-3 16,6-17 4-16,13-9-7 15,5-8 4-15,8-8-3 16,-1-8 5-16,2-1-7 15,-1-3 5-15,-6 3-2 16,-9 6 2-16,-7 10 3 16,-7 5-1-16,-23 23 3 15,23-20 1-15,-23 20 0 0,0 0-2 16,6 25 0-16,-6-4 2 16,0 4-2-16,0 3 1 15,0 2-2 1,7-1-4-16,-7 2 5 0,10-9-1 15,-6-1 4-15,-4-21-4 16,19 22-3-16,-19-22 0 16,23 0-1-16,-23 0 1 15,38-33-4-15,-15 8 1 16,3-8-3-16,2 2 3 16,-1-9 3-16,5 7 0 15,-7 2 3-15,-2 8 0 0,-2 3 1 16,-21 20 3-16,23-12 0 15,-23 12-1 1,14 19-2-16,-14-1 2 16,0 12-1-16,0-2-1 0,0 0 0 15,0 2-2-15,0 0-1 16,0-5 1-16,0-25 4 16,0 28-3-16,0-28-2 15,0 0-1-15,41-8 0 16,-18-12-2-16,5-7 1 15,6-5-1-15,0 2 0 16,1 1 1-16,-8-1 1 16,-2 7 2-16,-25 23 2 0,28-18 0 15,-28 18 1-15,0 18-1 16,0 4 0 0,-13 9-2-16,3-1 2 15,-1 9-1-15,2-4 0 0,6 5-3 16,3-5 7-16,5-13-2 15,-5-22-1-15,43 13 1 16,-6-26-3-16,9-11 0 16,11-17-5-16,8-15 6 15,-3-1-8-15,4-6 2 16,-8 0 0-16,-6 9 1 16,-10 6 4-16,-8 14 0 15,-11 11 3-15,-23 23-2 16,0 0-1-16,0 0 1 15,0 31 0-15,-18 7 0 16,0 6 0-16,-1 5-1 16,5-2-4-16,-6 2 3 0,8-7-1 15,8-7 2-15,4-15-1 16,0-20 5-16,0 0-1 16,27 12 0-16,-8-22 3 15,4-8-3-15,0-4 1 16,2-4-2-16,-2-3 2 15,-1-4-7-15,-8 3 4 16,-2 3-1-16,-3 0 1 16,-4 5 1-16,-5 22-4 15,0-18-1-15,0 18 1 16,0 0-1-16,0 0-3 16,0 0 0-16,-17 31-2 15,17-5 3-15,-11 13 1 0,0 7 3 16,1 21 0-16,-3 18-2 15,-6 15 5-15,-4 22-3 16,-6 13 4-16,-13 9-5 16,-6 11 8-16,-9 8-3 15,-5 1 2-15,-14-4 2 16,-4-8-4-16,-8-13 3 16,-3-18-3-16,-1-20 3 15,9-33-7-15,5-31 5 16,11-37-2-16,10-37 1 15,16-42-2-15,15-23 0 16,20-29 2-16,19-5-4 16,12 3 2-16,10-1-4 0,20 16 3 15,7 21-5-15,14 26 4 16,6 20-29-16,3 18-16 16,3 10-34-1,4 11-44-15,11 12-30 0,-16-15-19 16,18 15-2-16,-8-28 18 15</inkml:trace>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43"/>
    </inkml:context>
    <inkml:brush xml:id="br0">
      <inkml:brushProperty name="width" value="0.025" units="cm"/>
      <inkml:brushProperty name="height" value="0.025" units="cm"/>
      <inkml:brushProperty name="fitToCurve" value="1"/>
    </inkml:brush>
  </inkml:definitions>
  <inkml:trace contextRef="#ctx0" brushRef="#br0">356 1257 579 0,'23'0'168'0,"-23"0"-30"15,-23 36-104-15,6 7-45 16,-1 18 10-16,-5 12-5 0,-6 21 4 16,1 13-2-16,-7 12 3 15,-6 4-1 1,5-1 0-16,1-13 5 16,7-9-5-16,-2-20 5 0,7-21 2 15,10-21-3-15,13-38 0 16,0-22-3-16,11-42 3 15,14-30-4-15,8-26 3 16,4-22-1-16,9-24-5 16,2-10 5-16,5-1-1 15,4 14 4-15,-9 23-2 16,-2 23 4-16,-2 25-1 16,-5 30-1-16,-7 23-1 0,-2 26 0 15,-7 13-2 1,-5 28 2-16,2-2-3 15,-8 16 1-15,4-1-5 16,-4 4 2-16,6-4 2 0,-7-7-1 16,-6 1 1-16,-5-9 0 15,0-6-2-15,0-2 1 16,0-18 1-16,-37 30 0 16,12-12-1-16,2 1 2 15,-4-2 1-15,4 0-1 16,2 3 1-16,21-20 0 15,-28 32 0-15,28-32 0 16,0 28 0-16,0-28-4 16,19 18 6-16,3-18 0 15,9 0 0-15,8-10-1 16,7-13 1-16,4-3-1 16,12-9 1-16,0 1 2 0,5-11-4 15,-5 4-1-15,-5-2 1 16,-2 5-2-16,-16 13 0 15,-7 0-1-15,-9 11-2 16,-23 14 1-16,19-12-1 16,-19 12-2-16,0 30 2 15,-8-4 0-15,-1 9-1 16,0 3 1-16,4 5 3 16,-4 4-1-16,9-4 2 15,0-3-3-15,9-4 6 16,3-11-6-16,7-12 9 15,8-13-1-15,8-11-1 16,-1-8 0-16,2-14 0 0,-3-3 3 16,-8-7-4-16,-4 4 4 15,-12 2-9-15,-9 8-1 16,-9 8-1-16,9 21 2 16,-40-17 0-16,13 17 0 15,2 18-1-15,-7-2 1 16,7 3 0-16,1-1 2 15,4 1 1-15,6 2-2 16,14-21 0-16,-16 24 0 16,16-24 1-16,0 0 1 15,0 0 1-15,30 8 1 16,-9-13 0-16,2 0 2 16,4-5 1-16,3 2-3 0,-5 0-3 15,2-5 3-15,-4 8-2 16,-2-8-1-16,0 4 0 15,-21 9 0 1,34-19-1-16,-34 19 1 0,23-10 3 16,-23 10-4-16,0 0 1 15,19-13-5-15,-19 13 0 16,0 0-1-16,-7 23-2 16,7-23 3-16,-19 42-2 15,6-17 3-15,-1 11-1 16,4-5 3-16,1 4 3 15,9-2-3-15,0-8 7 0,0-25-4 16,37 26 6-16,-2-26-4 16,4-13 2-16,11-5 3 15,7-14-4-15,5-7 1 16,0-1-3-16,-4-1 2 16,-5-1-2-16,-7 10 0 15,-7 3 0-15,-12 8-5 16,-8 7-1-16,-19 14 3 15,0 0-5-15,0 0 2 16,0 25-3-16,-10 0 1 16,-3 1 0-16,-3 4 3 15,6-3 2-15,-3 1 0 16,6-5 1-16,7-23 1 0,0 30 0 16,0-30 0-16,23 5 4 15,-3-5 1 1,3-15 0-16,3-3-1 15,1 0 0-15,5-2-2 0,-7-1 0 16,-2 0-1-16,-2 2-4 16,-21 19-3-16,25-14-3 15,-25 14 3-15,0 21 0 16,0-2 1-16,0 6 1 16,-13 0-1-16,8 7 2 15,5-8 3-15,0-1 3 16,0-1-1-16,0-22 1 15,34 8-1-15,-17-8-2 16,12-8 4-16,-1-9-2 16,-1-1 0-16,5-3-1 15,-8-3 0-15,5-5-3 16,-4 1 3-16,-2-5 0 0,0-3-5 16,-2-2 4-16,-3-2-2 15,3-3 1-15,-7 1-1 16,7-5 1-16,-1-4-2 15,1-8 2-15,4 1-1 16,1-16 1-16,6-1-3 16,6-9 4-16,-1-6-6 15,-2 2 1-15,2 3 2 16,-6 6 0-16,-7 13 1 16,-2 8-3-16,-10 18 1 15,-12 10-3-15,0 30 7 16,0 0-3-16,-25 38 3 15,4 25-1-15,-4 17-4 0,2 22 6 16,-4 10-1-16,8 22 1 16,-2-1-1-16,8 7 2 15,6-15-4-15,7-8 2 16,7-12-2-16,6-16 1 16,3-13-2-16,3-14 3 15,4-9-3-15,-2-13 2 16,3-11-32-16,-7-12-80 15,-17-17-37-15,0 0-16 16,0 0 2-16,-10-46-3 16</inkml:trace>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44"/>
    </inkml:context>
    <inkml:brush xml:id="br0">
      <inkml:brushProperty name="width" value="0.025" units="cm"/>
      <inkml:brushProperty name="height" value="0.025" units="cm"/>
      <inkml:brushProperty name="fitToCurve" value="1"/>
    </inkml:brush>
  </inkml:definitions>
  <inkml:trace contextRef="#ctx0" brushRef="#br0">0 227 608 0,'0'0'169'15,"34"-28"-20"-15,37 23-155 16,21-6 1-16,29 4 3 16,11-5 1-16,19 4-4 15,1-9-104-15,4 4-42 16,-12-20-18-16,1 7-3 16,-28-11-3-16,-5 7 44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77"/>
    </inkml:context>
    <inkml:brush xml:id="br0">
      <inkml:brushProperty name="width" value="0.025" units="cm"/>
      <inkml:brushProperty name="height" value="0.025" units="cm"/>
      <inkml:brushProperty name="fitToCurve" value="1"/>
    </inkml:brush>
  </inkml:definitions>
  <inkml:trace contextRef="#ctx0" brushRef="#br0">0 83 76 0,'14'-33'101'0,"12"23"19"16,-2-6-40-16,7 9-10 15,2-4 2-15,-2 7 1 16,6 4-4 0,-12 0-2-16,2 0-10 0,-27 0-34 15,19 18-17-15,-19-18-2 16,-7 27-1-16,-5-4-2 15,-9 5 2-15,0 2 0 16,-5 1-1-16,11-9-5 16,0 1-2-16,15-23-1 15,-6 29 2-15,6-29 2 16,24 0-1-16,-4 0-1 16,5 0 4-16,0 0 1 15,1 0 1-15,1 0 0 0,-2 0-35 16,6-9-79-1,-1 9-24-15,-8 0-24 16,15-2 2-16,-16-18-6 0</inkml:trace>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45"/>
    </inkml:context>
    <inkml:brush xml:id="br0">
      <inkml:brushProperty name="width" value="0.025" units="cm"/>
      <inkml:brushProperty name="height" value="0.025" units="cm"/>
      <inkml:brushProperty name="fitToCurve" value="1"/>
    </inkml:brush>
  </inkml:definitions>
  <inkml:trace contextRef="#ctx0" brushRef="#br0">44 161 228 0,'0'0'127'16,"0"0"-6"-16,23 0-15 15,-23 0-12-15,25 0-14 16,-25 0-6-16,0 0-17 0,25 33-50 15,-25-33-6-15,0 28-1 16,0-28 1-16,-27 30 1 16,27-30-2-16,-33 29 1 15,33-29 3-15,-30 0-3 16,30 0 1-16,-23-39-4 16,23 11 0-16,0-10-1 15,0-4 1-15,9 4 1 16,-1 2-2-16,-2 4 2 15,4 12-1-15,-10 20 2 16,20-8-1-16,-20 8 2 16,14 23-1-16,-14-23-1 0,16 43 0 15,-7-20-2-15,-9 5 0 16,9-3 2-16,-9-1 2 16,0 4 0-16,0-13 0 15,0-15 1 1,-18 28-1-16,18-28 1 0,-20 0 0 15,20 0 1-15,-19-33-2 16,12 10-2-16,7 3-1 16,-7-4 2-16,7 6 1 15,0 18 0-15,0-25 1 16,0 25-2-16,0 0 1 16,30 15 0-16,-30-15 1 15,26 28-1-15,-26-28-2 0,25 37-2 16,-25-37-1-16,14 27-1 15,-14-27-1 1,0 24 2-16,0-24-1 16,0 0 0-16,-15 17 2 0,15-17 4 15,-24 0 2-15,24 0 5 16,-21-17 0-16,21 17-3 16,-16-21 1-16,16 21-1 15,-7-19 0-15,7 19-3 16,0 0-2-16,0 0-3 15,0 0 2-15,0 0 1 16,0 0-34-16,0 0-62 16,0 0-40-16,0 0-28 15,18 12-6-15,8-12-2 16,-1-16 40-16</inkml:trace>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46"/>
    </inkml:context>
    <inkml:brush xml:id="br0">
      <inkml:brushProperty name="width" value="0.025" units="cm"/>
      <inkml:brushProperty name="height" value="0.025" units="cm"/>
      <inkml:brushProperty name="fitToCurve" value="1"/>
    </inkml:brush>
  </inkml:definitions>
  <inkml:trace contextRef="#ctx0" brushRef="#br0">121 50 198 0,'0'0'89'0,"-16"-19"-7"16,16 19-15-16,-18-10-10 15,18 10-6-15,-21 0-6 16,21 0 1-16,-18 25-7 0,18-25-10 16,-23 40 5-16,16-20 2 15,2 8 2-15,-6-5-4 16,11 5-2-16,0-28-6 16,0 36-5-16,0-36-9 15,11 23-8-15,-11-23 0 16,23-7-1-16,0-6-2 15,0-6-2-15,5-4 1 16,2-5-4-16,2 1 2 16,-2 1 0-16,-3 2 2 15,-6 7 0-15,-21 17 4 16,18-22-4-16,-18 22 0 16,0 0 1-16,-28 12-3 0,12-2 1 15,-13 1-2-15,6 4 0 16,0-1-1-16,2-1 0 15,3 3 1-15,18-16 1 16,-21 35 1-16,14-17 1 16,7-18 2-16,0 32 1 15,0-32 1-15,9 23 1 16,-9-23 0-16,30 0-2 16,-11-8 0-16,1-7-2 15,3-9-1-15,-4-7 0 16,3 1-3-16,-13 0 4 15,-2-5-1-15,-7 9 2 16,-7 6-2-16,7 20-2 0,-31-18-3 16,12 18-1-16,-1 5 0 15,-3 11-2-15,0 7-1 16,0 4-1-16,4 6 4 16,-1-8 3-16,8 8 2 15,0-5 4-15,12-8 5 16,0-20-1-16,0 25-1 15,0-25 1-15,33 0-2 16,-15 0 1-16,1 0 0 16,3-8-4-16,-1 8-4 15,-21 0 1-15,34 0 1 16,-34 0-1-16,16 0 2 0,-16 0 0 16,0 0-1-16,0 0-1 15,0 0 0-15,-25-24-1 16,25 24 0-1,-29-13-1-15,29 13-3 16,-26-8-3-16,26 8 3 0,-20 15-1 16,12 6 0-16,-1 0 3 15,3 7-1-15,-1 5 3 16,7-6 6-16,0-1 5 16,0-26-2-16,11 28 1 15,-11-28-2-15,19 0-1 16,-19 0 1-16,23-13-1 15,-23 13-1-15,18-22-7 0,-18 22 3 16,14-23-2-16,-14 23-72 16,0 0-62-1,11-23-28-15,-11 23-11 16,0 0-2-16,9-23-4 0</inkml:trace>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47"/>
    </inkml:context>
    <inkml:brush xml:id="br0">
      <inkml:brushProperty name="width" value="0.025" units="cm"/>
      <inkml:brushProperty name="height" value="0.025" units="cm"/>
      <inkml:brushProperty name="fitToCurve" value="1"/>
    </inkml:brush>
  </inkml:definitions>
  <inkml:trace contextRef="#ctx0" brushRef="#br0">0 259 188 0,'0'0'78'0,"0"0"-11"0,0 0 7 15,0 0 2-15,0 0-3 16,0 0-7-16,0 0-1 16,0 0-8-16,0 0-3 15,0 0-3-15,0 0-17 16,0 0-13-16,0 0-8 15,0 0-4-15,0 0-8 16,23-11-4-16,-23 11 1 16,33-24-2-16,-9 6 0 0,2-3-2 15,1-2 3 1,5-1-2-16,-1-2 2 16,-2 1 3-16,3 2 0 15,-9 4 0-15,0 5 0 0,-4 3-1 16,-19 11 2-16,29-15 0 15,-29 15 0-15,0 0-1 16,21-8 1-16,-21 8-1 16,0 0-5-16,0 0-42 15,0 0-37-15,19 0-32 16,-19 0-23-16,20 11-24 16,6-1-8-16,-6-10 2 15</inkml:trace>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48"/>
    </inkml:context>
    <inkml:brush xml:id="br0">
      <inkml:brushProperty name="width" value="0.025" units="cm"/>
      <inkml:brushProperty name="height" value="0.025" units="cm"/>
      <inkml:brushProperty name="fitToCurve" value="1"/>
    </inkml:brush>
  </inkml:definitions>
  <inkml:trace contextRef="#ctx0" brushRef="#br0">32 0 248 0,'0'0'169'0,"0"0"-45"16,-19 21-28-16,19-21-11 15,0 0-17-15,0 0-12 16,0 0-15-16,0 0-37 15,0 0-4-15,0 0 0 0,0 0 0 16,0 0 0-16,0 0 0 16,0 0 3-16,0 0-1 15,0 0 1 1,0 0-3-16,0 0 0 16,0 0 0-16,0 0-1 0,0 0 1 15,0 0 1-15,0 0-1 16,0 0-98-16,0 0-48 15,0 0-21-15,0 0-3 16,-13-21-2-16,13 21 26 16</inkml:trace>
</inkml:ink>
</file>

<file path=ppt/ink/ink1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49"/>
    </inkml:context>
    <inkml:brush xml:id="br0">
      <inkml:brushProperty name="width" value="0.025" units="cm"/>
      <inkml:brushProperty name="height" value="0.025" units="cm"/>
      <inkml:brushProperty name="fitToCurve" value="1"/>
    </inkml:brush>
  </inkml:definitions>
  <inkml:trace contextRef="#ctx0" brushRef="#br0">1 18 196 0,'26'7'133'15,"-26"-7"8"-15,0 0-46 16,0 0-26-16,0 0-6 0,0 0 0 15,0 0-4-15,0 0-6 16,0 0-10-16,0 0-28 16,0 0-12-16,0 0-3 15,0 0 0-15,0 0-2 16,0 0-1-16,0 0 2 16,0 0-4-16,0 0 0 15,0 0-1-15,0 0 1 16,0 0-3-16,0 0 2 15,31-10 0-15,-31 10 1 16,15-15 3-16,-15 15 7 16,0 0 1-16,0 0 1 15,0 0 2-15,0 25-1 0,0-25 1 16,-26 33 0-16,26-33-3 16,-23 23-5-1,23-23-3-15,0 0 0 16,-18 17-2-16,18-17 0 0,0 0-8 15,0 0-81-15,0 0-56 16,21-9-21-16,-21 9-5 16,15-23 0-16,-15-5 22 15</inkml:trace>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50"/>
    </inkml:context>
    <inkml:brush xml:id="br0">
      <inkml:brushProperty name="width" value="0.025" units="cm"/>
      <inkml:brushProperty name="height" value="0.025" units="cm"/>
      <inkml:brushProperty name="fitToCurve" value="1"/>
    </inkml:brush>
  </inkml:definitions>
  <inkml:trace contextRef="#ctx0" brushRef="#br0">368 1220 214 0,'11'-23'132'15,"-11"23"-25"-15,0 0-13 16,-29-14-3-16,10 18-13 16,-3 14-21-16,-6 6-23 15,0 17-23-15,1 3-3 16,6 6-2-16,3 6-2 16,8-3-2-16,10-3-4 15,7-8-4-15,14-12 4 0,7-11 0 16,4-19 0-1,7 0 1-15,7-23 0 16,0-10 1-16,-3-10 2 16,-4-12 6-16,-6-4-4 0,-6-6 2 15,-4-3-5-15,-14 5-5 16,-9 2 4-16,-7 16 6 16,-9 9 4-16,-4 9-3 15,-6 15 2-15,-4 12-2 16,-9 4 3-16,3 15 5 15,-6 2-6-15,6 4-4 16,-1-2-6-16,5 0 1 16,2-2-2-16,11-4-3 15,19-17-5-15,-13 29-1 16,13-29 0-16,36 14 0 16,6-14 0-16,15-10-1 15,15-3 2-15,12-18 3 0,8-13 6 16,0-10 0-16,4-13 2 15,-2-18-3-15,-13-5 4 16,-10-13-3-16,-13 0 2 16,-12-6-6-16,-15-2 1 15,-8 3 0-15,-14 13-1 16,-9 11 1-16,0 19 4 16,-13 17 6-16,13 48 1 15,-34 6 9-15,8 63 1 16,-1 49 1-16,-12 41-1 15,-7 39 0-15,-2 32-7 16,-8 24-5-16,-6 20-1 16,-4-4-2-16,-3-8-7 0,-5-20 0 15,1-27 2-15,0-37 2 16,-1-33 0-16,5-40-9 16,5-43-3-16,9-39-4 15,9-46 3-15,7-34-2 16,5-31 2-16,11-24 1 15,6-8-1-15,4-9 8 16,4 13 4-16,9 10 2 16,0 23-4-16,16 20-29 15,11 22-41-15,15 27-43 16,8 8-24-16,19 25-11 16,2-13-2-16,18 21 41 15</inkml:trace>
</inkml:ink>
</file>

<file path=ppt/ink/ink1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51"/>
    </inkml:context>
    <inkml:brush xml:id="br0">
      <inkml:brushProperty name="width" value="0.025" units="cm"/>
      <inkml:brushProperty name="height" value="0.025" units="cm"/>
      <inkml:brushProperty name="fitToCurve" value="1"/>
    </inkml:brush>
  </inkml:definitions>
  <inkml:trace contextRef="#ctx0" brushRef="#br0">376 150 416 0,'-25'0'160'16,"25"0"-20"-16,0 0-60 15,-26-12-30-15,26 12-28 16,0 0-18-16,0 0 1 16,-24 0 1-16,24 0 1 0,-33 42-1 15,6-11 0 1,-6 8-1-16,-10 7-4 15,6 7-3-15,0 9-1 16,-2 3-2-16,10-1-5 0,12 1-4 16,11-13 0-16,10-4-2 15,15-8 2-15,15-7 8 16,5-14 3-16,18-19 4 16,10 0 3-16,4-24 6 15,7-8-2-15,-7-12 6 16,-2-6-4-16,-11-14-4 15,-10-1-3-15,-16-9-1 16,-16-3-5-16,-16 6-2 0,-12 3 0 16,-11 5 1-1,-11 10 3-15,-3 8 4 16,-8 9 2-16,-1 16 2 16,0 13 3-16,7 7 1 0,-3 21-1 15,8 8-17-15,7 4-79 16,8 2-38-16,14 14-28 15,-4-9-13-15,21 1-5 16,-3-17 1-16</inkml:trace>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52"/>
    </inkml:context>
    <inkml:brush xml:id="br0">
      <inkml:brushProperty name="width" value="0.025" units="cm"/>
      <inkml:brushProperty name="height" value="0.025" units="cm"/>
      <inkml:brushProperty name="fitToCurve" value="1"/>
    </inkml:brush>
  </inkml:definitions>
  <inkml:trace contextRef="#ctx0" brushRef="#br0">879 0 295 0,'0'0'157'0,"0"0"-42"15,0 0-32-15,0 0-8 16,0 0-10-16,-25-14-23 15,25 14-31-15,0 0-1 16,-32 27 1-16,32-27 0 16,-32 30-3-16,18-10-2 15,0 10-1-15,-5 10 0 16,4 7 0-16,-4 16 0 16,3 8 0-16,-4 16-5 0,-3 22 6 15,-3 9-6-15,-10 16-2 16,-10 17-3-16,-9 6 2 15,-5 1-1-15,-5 2 3 16,-3-7-3-16,6-9 1 16,2-19 1-16,5-13 5 15,13-26-2-15,11-21 2 16,10-17-2-16,9-10 0 16,1-23-9-16,11-15 0 15,0 0-7-15,0 0-49 16,-11-24-58-16,20 2-27 15,-9-12-14-15,13-1-3 16,-8-14 4-16</inkml:trace>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53"/>
    </inkml:context>
    <inkml:brush xml:id="br0">
      <inkml:brushProperty name="width" value="0.025" units="cm"/>
      <inkml:brushProperty name="height" value="0.025" units="cm"/>
      <inkml:brushProperty name="fitToCurve" value="1"/>
    </inkml:brush>
  </inkml:definitions>
  <inkml:trace contextRef="#ctx0" brushRef="#br0">20 136 195 0,'-20'9'145'0,"20"-9"-31"15,0 0-6-15,0 0-2 16,0 0-12-16,0 0-23 15,0 0-39-15,16-13-41 0,14 5-2 16,16-4 0 0,4-3 2-16,12 0 2 0,12-3 1 15,6-1 4 1,2 1 3-16,-6 6 0 0,-12 3 2 16,-8 9 0-16,-13 0 4 15,-13 16-59-15,-30-16-56 16,20 42-24-16,-20-42-20 15,-23 35-5-15,-4-28-3 16</inkml:trace>
</inkml:ink>
</file>

<file path=ppt/ink/ink1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54"/>
    </inkml:context>
    <inkml:brush xml:id="br0">
      <inkml:brushProperty name="width" value="0.025" units="cm"/>
      <inkml:brushProperty name="height" value="0.025" units="cm"/>
      <inkml:brushProperty name="fitToCurve" value="1"/>
    </inkml:brush>
  </inkml:definitions>
  <inkml:trace contextRef="#ctx0" brushRef="#br0">0 11 420 0,'0'0'152'0,"0"0"-30"16,26-5-46-16,-26 5-24 16,34 8-51-16,-9-8 0 15,5 11 0-15,6-4 1 16,13-7-3-16,1 5-1 15,12-5 0-15,2 0 0 16,3-11-1-16,-2 1 2 16,-3 5 1-16,-12-2 0 15,-7 7-19-15,-13 0-66 16,-30 0-39-16,28 7-31 0,-28-7 2 16,-12 21-5-16,12-21 36 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62"/>
    </inkml:context>
    <inkml:brush xml:id="br0">
      <inkml:brushProperty name="width" value="0.025" units="cm"/>
      <inkml:brushProperty name="height" value="0.025" units="cm"/>
      <inkml:brushProperty name="fitToCurve" value="1"/>
    </inkml:brush>
  </inkml:definitions>
  <inkml:trace contextRef="#ctx0" brushRef="#br0">6 170 170 0,'-15'7'79'16,"15"-7"1"-16,0 0 9 15,0 0 0-15,0 0-8 16,0-27-8-16,0 27-8 0,22-36-12 16,-9 19-11-16,14-5-10 15,-6-1-23-15,0 5-12 16,1 0 4-16,0 8-2 16,-2-1 1-16,-20 11 1 15,25 6 1-15,-25-6 0 16,14 22 2-16,-14-22 0 15,0 33 0-15,0-33-1 16,6 28 1-16,-6-28-3 16,0 23 0-16,0-23-3 15,7 23-1-15,-7-23 0 16,-8 43 1-16,-3-9 3 16,-4 7-4-16,-13 9 4 0,1 4-2 15,-7 4 2-15,4-8 1 16,5-4 3-1,5-14-3-15,7-2-2 0,13-12 0 16,0-18 1-16,24 10-2 16,7-10 0-16,2-10-2 15,5-1-2-15,-1 5 2 16,3-5 1-16,-6 3 1 16,0 0-1-16,-8-3 2 15,-3 8-1-15,-3 3 1 16,1-8 0-16,4 8 0 15,6-9 0-15,4 4-2 16,8-11 0-16,6 6-1 0,2-10-30 16,7 0-49-16,2-5-31 15,-8-11-23-15,-1 6-20 16,-18-16-9 0,-4 11-4-16</inkml:trace>
</inkml:ink>
</file>

<file path=ppt/ink/ink1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55"/>
    </inkml:context>
    <inkml:brush xml:id="br0">
      <inkml:brushProperty name="width" value="0.025" units="cm"/>
      <inkml:brushProperty name="height" value="0.025" units="cm"/>
      <inkml:brushProperty name="fitToCurve" value="1"/>
    </inkml:brush>
  </inkml:definitions>
  <inkml:trace contextRef="#ctx0" brushRef="#br0">98 671 209 0,'0'0'152'16,"0"0"-33"-16,0 0-15 16,0 0-10-16,8-23-9 15,-8 23-15-15,0 0-16 16,12-20-31-16,-12 20-23 16,0 0-1-16,11-21 3 15,-11 21 1-15,0 0 0 0,0 0 0 16,0 0-1-16,0 0-1 15,0 0 1-15,0 0-2 16,0 0-2-16,0 0 0 16,0 0-2-16,0 0 1 15,0 0 1-15,0 0 2 16,0 0-3-16,0 0 3 16,0 0 0-16,0 0 0 15,0 0 0-15,0 0 0 16,0 0-1-16,0 0-1 15,0 0 1-15,0 0-1 16,0 0 2-16,0 0-3 16,0 0 3-16,0 0 0 15,0 0-1-15,0 0 1 16,0 0 0-16,0 0 0 16,0 0 2-16,0 0 2 0,0 0-2 15,0 0-1-15,0 0-1 16,0 0-1-16,0 0 0 15,0-23-1-15,0 23-1 16,0 0-2-16,10-24 0 16,-10 24 1-16,0-29 2 15,0 10-1-15,5-7 1 16,3-4 1-16,-3-5-1 16,6-8-1-16,-3 0 2 0,5-10-2 15,1 0 3 1,-2 5-2-16,-1-1 3 15,-4 8-3-15,-7 6 6 16,11 6 2-16,-11 29-1 0,0-27 0 16,0 27-2-16,0 0 1 15,0 0-2-15,0 0 3 16,-23 0-6-16,23 0-2 16,0 0 1-16,-9 35 1 15,9-12 1-15,-7 13 1 16,0 3 0-16,-4 14-1 15,-7 15 1-15,1 5 2 16,-5 11-2-16,3-1 3 16,-4 3-2-16,2-9 1 15,1-6-3-15,4-11 1 16,4-10-2-16,1-14 0 16,4-10 1-16,7-26 1 0,0 23 0 15,0-23-2-15,0 0-3 16,0 0 0-16,23-26 1 15,-11 7 0-15,6-7-1 16,0 2-3-16,3-10 0 16,2 1 2-16,2-8 4 15,-2 1-1-15,0-2 1 16,-2 2 0-16,-3-4 1 16,0-1-1-16,-1-1 2 15,1 6-2-15,-2-2 2 16,2 5 0-16,-6 6 0 15,4 0-2-15,-7 13 3 16,-9 18-1-16,18-22 0 0,-18 22 3 16,0 0-2-16,0 0 1 15,0 0 0-15,19 0 2 16,-19 0-3-16,0 0 1 16,0 0-1-16,0 0-1 15,0 0-29-15,0 0-60 16,0 0-43-16,0 0-20 15,0 0-16-15,0 0 0 16,-21 16 1-16</inkml:trace>
</inkml:ink>
</file>

<file path=ppt/ink/ink1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56"/>
    </inkml:context>
    <inkml:brush xml:id="br0">
      <inkml:brushProperty name="width" value="0.025" units="cm"/>
      <inkml:brushProperty name="height" value="0.025" units="cm"/>
      <inkml:brushProperty name="fitToCurve" value="1"/>
    </inkml:brush>
  </inkml:definitions>
  <inkml:trace contextRef="#ctx0" brushRef="#br0">0 3 517 0,'0'0'169'0,"23"8"-14"0,-23-8-87 16,23-12-61-16,-23 12-4 15,36 0 0-15,-19 10 2 16,1 4-4-16,5 8 0 16,0 10 1-16,5 0-1 15,-3 8 1-15,4 4-2 16,1-2 1-16,2-5-1 15,-2 2 3-15,3-9-1 0,3-3 0 16,-8-10-2-16,0 0 1 16,1-6-1-16,-6-5 1 15,-5-6-2 1,-18 0 0-16,24 0-63 16,-24 0-73-16,0 0-28 0,0 0-9 15,-40-15 1-15,22 15-6 16</inkml:trace>
</inkml:ink>
</file>

<file path=ppt/ink/ink1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57"/>
    </inkml:context>
    <inkml:brush xml:id="br0">
      <inkml:brushProperty name="width" value="0.025" units="cm"/>
      <inkml:brushProperty name="height" value="0.025" units="cm"/>
      <inkml:brushProperty name="fitToCurve" value="1"/>
    </inkml:brush>
  </inkml:definitions>
  <inkml:trace contextRef="#ctx0" brushRef="#br0">132 0 363 0,'0'0'128'0,"0"0"-3"16,0 0-17-16,0 0-20 15,0 0-18-15,25 8-24 0,-25-8-33 16,33 0-11-16,-13 0-2 16,1 0-1-1,0 6 1-15,2 2-1 16,-3 0 0-16,-1 2-3 0,-19-10 1 16,27 36 0-16,-17-15 3 15,-4 7-3-15,-6 2 3 16,0 0-2-16,0-1 2 15,-16 4 2-15,7-5 2 16,-9 1 1-16,-1-3-3 16,-10-4 3-16,-1-2-3 15,-3-3 1-15,-3 1-2 16,1-7 1-16,-1 1-2 16,3-2-1-16,4 0 0 15,6-4-39-15,6 1-55 16,17-7-28-16,0 0-22 15,0 0-20-15,17 0-7 0,5-13 1 16</inkml:trace>
</inkml:ink>
</file>

<file path=ppt/ink/ink1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58"/>
    </inkml:context>
    <inkml:brush xml:id="br0">
      <inkml:brushProperty name="width" value="0.025" units="cm"/>
      <inkml:brushProperty name="height" value="0.025" units="cm"/>
      <inkml:brushProperty name="fitToCurve" value="1"/>
    </inkml:brush>
  </inkml:definitions>
  <inkml:trace contextRef="#ctx0" brushRef="#br0">180 21 360 0,'16'-23'165'0,"-16"23"-38"15,0 0-41-15,0 0-15 16,0 0-12-16,0 0-28 0,0 0-29 16,-29 30 0-16,12 2-3 15,-6-3 1-15,-6 10 2 16,3 5 1-16,-1 4 2 15,4-1-5-15,7 2 1 16,9-6-1-16,14-1 2 16,9-7-1-16,18-2 2 15,8-8-2-15,10-7 5 16,4-8-1-16,6 0 1 16,-3-10 0-16,-6-10-2 15,-2 5 0-15,-14-3-44 16,-6-2-79-16,-8 10-34 15,-23 0-17-15,0 0-5 0,-22-7-1 16</inkml:trace>
</inkml:ink>
</file>

<file path=ppt/ink/ink1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59"/>
    </inkml:context>
    <inkml:brush xml:id="br0">
      <inkml:brushProperty name="width" value="0.025" units="cm"/>
      <inkml:brushProperty name="height" value="0.025" units="cm"/>
      <inkml:brushProperty name="fitToCurve" value="1"/>
    </inkml:brush>
  </inkml:definitions>
  <inkml:trace contextRef="#ctx0" brushRef="#br0">0 1 514 0,'0'0'176'16,"0"0"-12"-16,19 17-78 16,-19-17-80-16,18 0-2 15,-18 0-2-15,42-5 0 16,-17 5-2-16,5 0-1 16,7 0-1-16,1 0 1 15,2-8-1-15,-4 8 2 16,1 0 0-16,-5 0 0 0,-4 0-1 15,-5-5 0-15,-5 5-4 16,-18 0-61 0,23 0-55-16,-23 0-33 15,0 0-17-15,0 0-3 0,0 0-1 16</inkml:trace>
</inkml:ink>
</file>

<file path=ppt/ink/ink1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60"/>
    </inkml:context>
    <inkml:brush xml:id="br0">
      <inkml:brushProperty name="width" value="0.025" units="cm"/>
      <inkml:brushProperty name="height" value="0.025" units="cm"/>
      <inkml:brushProperty name="fitToCurve" value="1"/>
    </inkml:brush>
  </inkml:definitions>
  <inkml:trace contextRef="#ctx0" brushRef="#br0">101 245 500 0,'17'-12'171'15,"-17"12"-48"-15,0 0-58 16,0 0-38-16,0 0-11 15,0 0-11-15,-23 28-5 16,23-28-1-16,-17 31-3 16,8-11 0-16,-2 3 5 15,0 5 0-15,6 2 0 16,-6 0-1-16,-1 1-1 16,5 2 1-16,-2-5-1 15,9 2 6-15,-5-6-3 16,5-6 1-16,0-18-5 0,21 23 2 15,-5-23 0-15,9 0-1 16,7-12-2-16,1-7-4 16,1 4 0-16,0-5 1 15,-4-1 4-15,0 3 1 16,-5 0 2-16,-25 18 3 16,30-23 3-16,-30 23-2 15,0 0-1-15,0 0 1 16,0 0-3-16,0 0 1 15,0 26-1-15,0-26 2 16,0 22-7-16,0-22 4 16,25 11-1-16,-4-11 0 15,7 0-1-15,6-10-1 0,3 2-2 16,4-7-5-16,0-1 5 16,1 2-3-16,-3-2 4 15,0-1-1 1,-14 9 1-16,-2-7 2 0,-23 15 3 15,28-21 0-15,-28 21-1 16,0-29 1-16,0 3-2 16,-16-7 0-16,2-7 1 15,-4 1-2-15,3-11-1 16,-7 8 0-16,8 1 4 16,-2 5 4-16,4 9-1 15,12 27-3-15,-16-20 2 0,16 20-2 16,-11 20-10-16,4 1-77 15,7 2-49-15,0 4-35 16,0-7-3-16,20 8 2 16,-20-28 7-16</inkml:trace>
</inkml:ink>
</file>

<file path=ppt/ink/ink1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61"/>
    </inkml:context>
    <inkml:brush xml:id="br0">
      <inkml:brushProperty name="width" value="0.025" units="cm"/>
      <inkml:brushProperty name="height" value="0.025" units="cm"/>
      <inkml:brushProperty name="fitToCurve" value="1"/>
    </inkml:brush>
  </inkml:definitions>
  <inkml:trace contextRef="#ctx0" brushRef="#br0">102 9 440 0,'0'0'166'15,"28"-8"-1"-15,-28 8-74 0,21 0-87 16,-21 0 3-16,22 5-1 15,-22-5-2-15,0 0 0 16,5 27-1-16,-5-27-1 16,0 30-2-16,-5-9-2 15,5 1-3-15,-11 7 0 16,11 3 4-16,-12 5-1 16,3 4 0-16,-4 2-1 15,-1 8 1-15,-5-5 0 16,-3 6 2-16,5 1-2 0,-3-8 4 15,6-3-1 1,2-8 4-16,3-2-1 16,9-7 3-16,0-25 1 0,9 26-1 15,-9-26 1-15,39 12-2 16,-8-12-2-16,7 0-1 16,4 0-2-16,4 0-2 15,6 0 1-15,3-8-3 16,-4 4 2-16,2-4 0 15,-9-2-1-15,-3 5-2 16,0 5-48-16,-13-15-76 16,-8-3-27-16,1 3-16 15,-21-18-3-15,0 9-1 16</inkml:trace>
</inkml:ink>
</file>

<file path=ppt/ink/ink1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62"/>
    </inkml:context>
    <inkml:brush xml:id="br0">
      <inkml:brushProperty name="width" value="0.025" units="cm"/>
      <inkml:brushProperty name="height" value="0.025" units="cm"/>
      <inkml:brushProperty name="fitToCurve" value="1"/>
    </inkml:brush>
  </inkml:definitions>
  <inkml:trace contextRef="#ctx0" brushRef="#br0">41 192 414 0,'-21'7'175'16,"1"-7"-4"-16,20 0-64 16,0 0-60-16,36-7-51 15,-5 7 0-15,12-10-1 16,-4 10 3-16,9-6-4 15,3-1 0-15,-3-1 4 16,-5 2 0-16,-4 6 1 16,-6-5 1-16,1 5 0 0,-8 0-1 15,1 0 1-15,1 0 0 16,6-8-1-16,5 8 0 16,5 0-1-16,4-10-2 15,7 1-40-15,0-4-93 16,-5-10-31-16,6 5-2 15,-18-19-6-15,-1 5-2 16</inkml:trace>
</inkml:ink>
</file>

<file path=ppt/ink/ink1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63"/>
    </inkml:context>
    <inkml:brush xml:id="br0">
      <inkml:brushProperty name="width" value="0.025" units="cm"/>
      <inkml:brushProperty name="height" value="0.025" units="cm"/>
      <inkml:brushProperty name="fitToCurve" value="1"/>
    </inkml:brush>
  </inkml:definitions>
  <inkml:trace contextRef="#ctx0" brushRef="#br0">0 47 236 0,'0'0'100'16,"0"0"-5"-16,0 0-10 15,0 0-14-15,0 0-13 16,25-7-2-16,-25 7-6 0,25 0-6 16,-6 0-9-16,1 0-25 15,4 0-9-15,3 0 0 16,7-8 0 0,-2 8-1-16,5 0 0 0,7-9-1 15,4 9 0-15,0-4 0 16,-6 4 1-16,-1 0 0 15,-2 0-1-15,-4 0 1 16,-6 0 0-16,-6 0 0 16,-23 0-14-16,33 0-73 15,-33 0-42-15,0 0-18 16,18 4-13-16,-18-4-4 16,-21 0 26-16</inkml:trace>
</inkml:ink>
</file>

<file path=ppt/ink/ink1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64"/>
    </inkml:context>
    <inkml:brush xml:id="br0">
      <inkml:brushProperty name="width" value="0.025" units="cm"/>
      <inkml:brushProperty name="height" value="0.025" units="cm"/>
      <inkml:brushProperty name="fitToCurve" value="1"/>
    </inkml:brush>
  </inkml:definitions>
  <inkml:trace contextRef="#ctx0" brushRef="#br0">10 17 366 0,'0'0'158'0,"0"0"-15"16,0 0-51-16,0 0-49 16,0 0-45-16,0 0 0 15,-18 18 1-15,18-18 1 16,0 0 2-16,7 25 0 16,-7-25 3-16,0 0 0 0,23 13 0 15,-23-13-1-15,18 0 0 16,-18 0 0-16,0 0-2 15,23-13 0-15,-23 13-1 16,0 0-3-16,0 0 1 16,0 0 0-16,0 0 0 15,0 0 1-15,0 0-2 16,0 0 2-16,21 0-1 16,-21 0-1-16,43-5 2 15,-11-3 0-15,7 1-1 16,7-3 0-16,2-1 2 15,1 6-1-15,-4 0 1 16,-5 5-1-16,-11-8-1 0,-4 8 2 16,-25 0-2-16,23 8 2 15,-23-8-4-15,0 0-47 16,0 0-63-16,0 0-25 16,0 0-21-16,0 0-4 15,0 0-1-15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63"/>
    </inkml:context>
    <inkml:brush xml:id="br0">
      <inkml:brushProperty name="width" value="0.025" units="cm"/>
      <inkml:brushProperty name="height" value="0.025" units="cm"/>
      <inkml:brushProperty name="fitToCurve" value="1"/>
    </inkml:brush>
  </inkml:definitions>
  <inkml:trace contextRef="#ctx0" brushRef="#br0">170 43 93 0,'-20'-20'113'0,"20"20"-9"16,0 0 0-16,-7-23-6 15,7 23-9-15,0 0-5 16,0 0-11-16,0 0-15 16,0 0-19-16,0 0-31 15,0 0-7-15,0 0-2 16,0 0 2-16,0 0 1 15,0 0 0-15,0 0 1 0,0 0-1 16,0 0 2 0,-20 26-3-16,13-4 1 15,4 5-2-15,-6 18-1 16,2 5 2-16,3 17-2 0,-8 14 3 16,1 4-4-16,1 2 4 15,-4 1-5-15,3-5 2 16,-1 0-1-16,3-10 3 15,3-10-2-15,-2-12-1 16,8-14-4-16,0-15-51 16,0-22-57-16,23 8-29 15,-6-38-17-15,7 3-10 16,-2-21 2-16</inkml:trace>
</inkml:ink>
</file>

<file path=ppt/ink/ink1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65"/>
    </inkml:context>
    <inkml:brush xml:id="br0">
      <inkml:brushProperty name="width" value="0.025" units="cm"/>
      <inkml:brushProperty name="height" value="0.025" units="cm"/>
      <inkml:brushProperty name="fitToCurve" value="1"/>
    </inkml:brush>
  </inkml:definitions>
  <inkml:trace contextRef="#ctx0" brushRef="#br0">80 35 328 0,'-36'-17'152'0,"36"17"-41"16,-24-8-20-16,24 8-14 15,-18-10-19-15,18 10-26 16,0 0-31-16,0 0-3 15,0 0-1-15,0 0 1 0,0 0 0 16,0 0 2-16,0 0-1 16,0 0 0-16,0 0-1 15,0 0 0 1,0 0 2-16,0 0 0 0,-13 18 0 16,13-18-1-16,23 19 1 15,-3-2 0-15,8-1 1 16,6 7-1-16,8 3-1 15,8 1-1-15,0 2 1 16,1 3 0-16,-1 1 1 16,-8 1-2-16,-3-4 2 15,-7-1 0-15,-9 2 0 16,-9-5 1-16,-5 1 0 0,-9 2-3 16,-12-2 2-16,-8 3-1 15,-6-5 0-15,-10 2 0 16,-5 0-2-1,-3 2 1-15,3-5 3 0,-1-2 0 16,6-1 2-16,8-8-1 16,9 7 2-16,19-20-65 15,-11 36-65-15,11-36-33 16,18 20-6-16,-18-20 0 16,35 0 10-16</inkml:trace>
</inkml:ink>
</file>

<file path=ppt/ink/ink1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66"/>
    </inkml:context>
    <inkml:brush xml:id="br0">
      <inkml:brushProperty name="width" value="0.025" units="cm"/>
      <inkml:brushProperty name="height" value="0.025" units="cm"/>
      <inkml:brushProperty name="fitToCurve" value="1"/>
    </inkml:brush>
  </inkml:definitions>
  <inkml:trace contextRef="#ctx0" brushRef="#br0">613 56 476 0,'0'-23'120'0,"0"23"-16"0,0-33-33 15,0 33-25-15,11-20-50 16,-11 20 7 0,0 0-2-16,0 0 0 15,-11 35 4-15,-1 9-3 0,-6 15 1 16,0 16 0-16,-3 10 1 15,-2 11-6-15,3 10 3 16,3-1 0 0,2-14-2-16,7-7 2 0,8-18 2 15,0-14 2-15,0-19 0 16,8-8-5-16,-8-25 1 16,20 12-1-16,-20-12-1 15,0-27-1-15,0 4-2 0,0-14-2 16,-14 2-1-1,0-8 7-15,-8 2-1 16,-1-3 2-16,-2 4 3 16,-1 8-1-16,-4 6 2 0,1 8-1 15,1 4 2-15,0 12-1 16,-1-6 1-16,5 8-1 16,-1 8-2-16,2-4-1 15,1 6 0-15,1 5 1 16,2 2-3-16,1 6 2 15,2 0-1-15,-2 5 2 16,6 7-3-16,1-4 3 16,2 5-5-16,9 2 2 15,0-6-3-15,11 3-1 16,5-5-3-16,7-2-1 16,11-5 0-16,10-8-1 15,14-6 3-15,10-9 1 0,13-10 4 16,10-4-1-16,3-6 3 15,0-5-1-15,-6-2 0 16,-12 3-85-16,-10-6-45 16,-8 15-21-16,-31-13-11 15,-4 17-2-15,-23-11 24 16</inkml:trace>
</inkml:ink>
</file>

<file path=ppt/ink/ink1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67"/>
    </inkml:context>
    <inkml:brush xml:id="br0">
      <inkml:brushProperty name="width" value="0.025" units="cm"/>
      <inkml:brushProperty name="height" value="0.025" units="cm"/>
      <inkml:brushProperty name="fitToCurve" value="1"/>
    </inkml:brush>
  </inkml:definitions>
  <inkml:trace contextRef="#ctx0" brushRef="#br0">327 45 331 0,'0'0'166'0,"0"-24"-34"15,0 24-35-15,0 0-25 16,0 0-29-16,-30-21-41 15,30 21-1 1,0 0-1-16,-25 0-2 0,25 0 3 16,0 0-2-16,-25 0 2 15,25 0-1-15,-23 0 1 16,23 0 1-16,-32 21 0 16,14-7 2-16,-10 12-2 15,0 5 1-15,-2 2-3 16,3 7 1-16,2 1 0 15,4 4 0-15,12-1-4 16,9-5 1-16,0-5-2 0,23-5 3 16,9-11-2-16,12-3 1 15,2-7-2-15,9-8 1 16,2-10 1 0,0-9 1-16,-1-5 1 0,-2-4-3 15,-14-9 2-15,-4-1 1 16,-13 3 0-16,-7-6-1 15,-16 6 1-15,0 6 1 16,-20 2 1-16,1 4 0 16,-6 4 2-16,-2 7 0 15,-3 6 0-15,2 6 1 16,3 0 0-16,-3 0-2 16,5 0-3-16,0 0-56 0,23 0-56 15,-18 12-27-15,18-12-24 16,0 0-4-1,0-22-2-15</inkml:trace>
</inkml:ink>
</file>

<file path=ppt/ink/ink1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68"/>
    </inkml:context>
    <inkml:brush xml:id="br0">
      <inkml:brushProperty name="width" value="0.025" units="cm"/>
      <inkml:brushProperty name="height" value="0.025" units="cm"/>
      <inkml:brushProperty name="fitToCurve" value="1"/>
    </inkml:brush>
  </inkml:definitions>
  <inkml:trace contextRef="#ctx0" brushRef="#br0">599 0 486 0,'5'-17'164'0,"-5"17"-40"15,0 0-86-15,0 0-39 16,0 0 6-16,0 0-1 16,0 0-3-16,0 0 0 0,-24 27 0 15,24-27 5-15,-27 31 3 16,8 5-4-16,-4 7-6 15,-4 13 3-15,-5 18 0 16,-3 13 1-16,-6 14-1 16,2 14-4-16,-5 7-2 15,3 0 1-15,0 0 3 16,4-3-4-16,2-5 2 16,-1-17-1-16,6-11-1 15,5-21 2-15,4-11-1 16,7-18 3-16,1-12-25 15,13-24-53-15,0 0-43 16,0 0-25-16,0 0-13 0,11-37-7 16,10 7 37-16</inkml:trace>
</inkml:ink>
</file>

<file path=ppt/ink/ink1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69"/>
    </inkml:context>
    <inkml:brush xml:id="br0">
      <inkml:brushProperty name="width" value="0.025" units="cm"/>
      <inkml:brushProperty name="height" value="0.025" units="cm"/>
      <inkml:brushProperty name="fitToCurve" value="1"/>
    </inkml:brush>
  </inkml:definitions>
  <inkml:trace contextRef="#ctx0" brushRef="#br0">0 167 470 0,'0'0'172'0,"0"0"-13"15,0 0-118-15,32-24-42 16,5 24 0-16,14-11 3 16,22 1 1-16,16 3-1 15,29-6-3-15,14-2 2 16,22-1-2-16,10-3 5 15,14 2-4-15,4 3 3 0,-5 1-2 16,-5 7 5-16,-14 6-4 16,-16 0 1-16,-18 6-1 15,-27 10-9-15,-17-5 5 16,-22 2-74-16,-13-2-44 16,-12 5-34-16,-33-16-17 15,0 0 1-15,6-21 3 16</inkml:trace>
</inkml:ink>
</file>

<file path=ppt/ink/ink1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70"/>
    </inkml:context>
    <inkml:brush xml:id="br0">
      <inkml:brushProperty name="width" value="0.025" units="cm"/>
      <inkml:brushProperty name="height" value="0.025" units="cm"/>
      <inkml:brushProperty name="fitToCurve" value="1"/>
    </inkml:brush>
  </inkml:definitions>
  <inkml:trace contextRef="#ctx0" brushRef="#br0">540 98 391 0,'5'-37'168'0,"9"8"-34"16,-14 29-50 0,9-32-43-16,-9 32-34 15,0 0-3-15,0 0 0 16,-5 26-4-16,-4 1 1 0,0 13-2 16,0 10-1-16,0 8 1 15,1 8 1-15,-1 15-1 16,0-5 2-16,2 1-1 15,-2-5 0-15,9-12-1 16,-7-10 3-16,7-7-4 16,0-18 4-16,-7-3-1 15,7-22 0-15,0 0 1 16,0 0 2-16,0 0-1 16,0 0-1-16,14-45 0 15,-14 12-2-15,-7-1 1 16,0-9-2-16,-6-5 2 15,-4 5-5-15,-6 3 5 0,-4 4-4 16,-1 8 1-16,-4 8-3 16,-2 10 2-16,0 1 0 15,1 9 0-15,-1 11 1 16,0 9-1-16,3 3 3 16,0 8 1-16,3 6 1 15,3 7-2-15,6 2 3 16,6-1 0-16,1-6 1 15,12-9 0-15,0 1-1 16,12-3-3-16,11-14 1 16,2-1 0-16,14-9-3 15,6-4 1-15,4 0-2 16,6 0-1-16,4-9-1 0,1 1 5 16,2 1-2-16,-4 2-6 15,-5-5-94-15,-3-1-44 16,5 2-21-16,-18-14 0 15,11 9-4-15,-11-25 107 16</inkml:trace>
</inkml:ink>
</file>

<file path=ppt/ink/ink1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71"/>
    </inkml:context>
    <inkml:brush xml:id="br0">
      <inkml:brushProperty name="width" value="0.025" units="cm"/>
      <inkml:brushProperty name="height" value="0.025" units="cm"/>
      <inkml:brushProperty name="fitToCurve" value="1"/>
    </inkml:brush>
  </inkml:definitions>
  <inkml:trace contextRef="#ctx0" brushRef="#br0">298 40 361 0,'0'0'132'0,"0"-21"-24"15,0 21-14-15,0 0-17 16,0 0-26-16,0 0-47 16,0 0-4-16,0-19 1 15,0 19-2-15,0 0 1 0,0 0-1 16,0 0 0-16,0 0 1 16,0 0-1-16,0 0 1 15,0 0 0 1,0 0 2-16,0 0 2 0,0 0-2 15,0 0-2-15,0 0 1 16,-25 20 0-16,18 0-1 16,-14 3-1-16,2 10-2 15,-8 4-1-15,-3 8 1 16,-4 11 5-16,4-3-3 16,-2 8 2-16,4-13 0 15,7 0 2-15,5-6-2 16,10-2 4-16,6-12 0 0,13-2-4 15,8-9 3-15,7 2-3 16,8-10 1-16,1 1-1 16,7-10-3-1,2 4 0-15,0-4 0 0,-1 0 1 16,-8-4 0-16,-5 4 1 16,-2-15-1-16,-12 7 0 15,-18 8-105-15,30-36-41 16,-37 4-19-16,7 2-5 15,-27-16 3-15</inkml:trace>
</inkml:ink>
</file>

<file path=ppt/ink/ink1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72"/>
    </inkml:context>
    <inkml:brush xml:id="br0">
      <inkml:brushProperty name="width" value="0.025" units="cm"/>
      <inkml:brushProperty name="height" value="0.025" units="cm"/>
      <inkml:brushProperty name="fitToCurve" value="1"/>
    </inkml:brush>
  </inkml:definitions>
  <inkml:trace contextRef="#ctx0" brushRef="#br0">11 87 433 0,'-19'0'168'0,"19"0"-3"15,25 5-92-15,5 0-85 16,5 5 3-16,9-7 7 16,6 5-1-16,9-1 1 15,3-7-45-15,5-10-88 16,13 4-29-16,-9-26 0 16,12 4-2-16,-9-21 31 15</inkml:trace>
</inkml:ink>
</file>

<file path=ppt/ink/ink1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73"/>
    </inkml:context>
    <inkml:brush xml:id="br0">
      <inkml:brushProperty name="width" value="0.025" units="cm"/>
      <inkml:brushProperty name="height" value="0.025" units="cm"/>
      <inkml:brushProperty name="fitToCurve" value="1"/>
    </inkml:brush>
  </inkml:definitions>
  <inkml:trace contextRef="#ctx0" brushRef="#br0">23 81 340 0,'-23'-13'167'0,"23"13"-17"16,0 0-42-16,0 0-45 15,0 0-27-15,0 0-40 16,0 0 0-16,23 0 0 16,0 0 0-16,11-7 2 15,8-3 0-15,8 0 3 16,5 4-1-16,5-1 3 15,-1-3-3-15,-3 4 1 16,-6 6 1-16,-9-12-2 16,-8 12 0-16,-10 0-1 0,-23 0-52 15,20 11-60-15,-20-11-29 16,-7 17-20 0,7-17-3-16,-34 13-1 15</inkml:trace>
</inkml:ink>
</file>

<file path=ppt/ink/ink1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74"/>
    </inkml:context>
    <inkml:brush xml:id="br0">
      <inkml:brushProperty name="width" value="0.025" units="cm"/>
      <inkml:brushProperty name="height" value="0.025" units="cm"/>
      <inkml:brushProperty name="fitToCurve" value="1"/>
    </inkml:brush>
  </inkml:definitions>
  <inkml:trace contextRef="#ctx0" brushRef="#br0">0 31 413 0,'0'19'163'0,"0"-19"-44"15,46 0-55-15,-7 0-23 16,7 0-11-16,7 0-13 16,2-7-17-16,0-2-12 0,1 5-82 15,-2 4-38-15,-15-18-26 16,5 18-6-16,-18-12-1 16,8 12 43-16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64"/>
    </inkml:context>
    <inkml:brush xml:id="br0">
      <inkml:brushProperty name="width" value="0.025" units="cm"/>
      <inkml:brushProperty name="height" value="0.025" units="cm"/>
      <inkml:brushProperty name="fitToCurve" value="1"/>
    </inkml:brush>
  </inkml:definitions>
  <inkml:trace contextRef="#ctx0" brushRef="#br0">0 25 136 0,'21'-10'143'0,"9"10"-32"15,-3-12-23-15,8 12-4 16,-1 0 1-16,-1 0-24 16,0 0-8-16,-6 13-5 15,-7 7-20-15,-5-1-15 16,-9 8-5-16,-6 0-2 0,0 6 0 16,-6-2 0-16,0-7-2 15,-3 1-4-15,-1-5 0 16,10-20 1-16,-16 26 0 15,16-26 1-15,-21 12-4 16,21-12-23-16,-27 0-43 16,9 6-21-16,-1-6-17 15,2 0-15-15,17 0-19 16,-28-4-5-16,28 4-17 16,-9-23 136-16</inkml:trace>
</inkml:ink>
</file>

<file path=ppt/ink/ink1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75"/>
    </inkml:context>
    <inkml:brush xml:id="br0">
      <inkml:brushProperty name="width" value="0.025" units="cm"/>
      <inkml:brushProperty name="height" value="0.025" units="cm"/>
      <inkml:brushProperty name="fitToCurve" value="1"/>
    </inkml:brush>
  </inkml:definitions>
  <inkml:trace contextRef="#ctx0" brushRef="#br0">255 0 342 0,'0'0'119'0,"0"0"-11"15,0 0-11-15,0 0-5 16,0 0-24-16,0 0-35 16,0 0-31-16,0 0 1 15,0 0 1-15,-16 17 0 16,16-17 2-16,-11 35-1 16,11-6 2-16,-11 11-3 15,3 6 0-15,2 10-3 16,-3 2-2-16,-1 7 0 15,-1-4-1-15,1-6 2 0,-5 3-2 16,1 1 2-16,-7-7-1 16,0-5-2-16,-1-3 2 15,3-2-1-15,-1-3 4 16,1-9-4-16,8-7 3 16,11-23-6-16,0 21 5 15,0-21 0-15,27-7-2 16,1-9 1-16,4-2-2 15,4-5 1-15,-3 0 0 16,3-3 5-16,-3 3-3 16,-6 0 0-16,-4 1-1 15,-4 4 2-15,6-7 0 16,4-5 0-16,15-4 1 0,13-12-1 16,12-4-2-16,14-14 3 15,9 4 0-15,5-2 0 16,-1 6 0-16,-13 5-1 15,-13 5-3-15,-17 9 2 16,-25 6-18-16,-28 31-61 16,0-22-43-16,-42 22-22 15,-10 15-20-15,-22 0-3 16,-2 16 1-16</inkml:trace>
</inkml:ink>
</file>

<file path=ppt/ink/ink1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76"/>
    </inkml:context>
    <inkml:brush xml:id="br0">
      <inkml:brushProperty name="width" value="0.025" units="cm"/>
      <inkml:brushProperty name="height" value="0.025" units="cm"/>
      <inkml:brushProperty name="fitToCurve" value="1"/>
    </inkml:brush>
  </inkml:definitions>
  <inkml:trace contextRef="#ctx0" brushRef="#br0">0 0 371 0,'0'0'172'16,"13"20"-38"-16,-13-20-60 15,32 27-20-15,-8-9-5 16,8-3-13-16,11-3-36 16,8 3-2-16,9-1 1 15,11-7-2-15,4 0 2 16,3 3 1-16,-6-10 0 0,-6 6 0 16,-13-6 0-16,-9 15-40 15,-17-7-60-15,-27-8-34 16,23 33-28-1,-23-33-1-15,-12 30-5 0,12-30 52 16</inkml:trace>
</inkml:ink>
</file>

<file path=ppt/ink/ink1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77"/>
    </inkml:context>
    <inkml:brush xml:id="br0">
      <inkml:brushProperty name="width" value="0.025" units="cm"/>
      <inkml:brushProperty name="height" value="0.025" units="cm"/>
      <inkml:brushProperty name="fitToCurve" value="1"/>
    </inkml:brush>
  </inkml:definitions>
  <inkml:trace contextRef="#ctx0" brushRef="#br0">438 0 466 0,'0'0'168'0,"0"0"0"16,0 0-70-16,0 0-98 0,0 35 1 16,0-4-1-16,-5 16 8 15,5 6-3-15,-8 10 3 16,8 16-2-16,0 5-4 15,-5 5-1-15,5-10 0 16,0 1 0-16,0-12-2 16,7-8 2-16,-7-11-1 15,0-18 1-15,0-4 1 16,0-27-2-16,7 25 2 0,-7-25-2 16,0 0 0-1,-32-29-2-15,13 6 2 16,-8-4-3-16,-1-13 3 15,-7-2-2-15,-3-2 0 0,3 3 2 16,1 2 0-16,4 6-1 16,2 8-4-16,3 9 2 15,0 16-1-15,4 0 3 16,3 19 1-16,0 3 0 16,6 6 1-16,3 5 0 15,9-5 0-15,0 1-1 16,7 2 2-16,7-9-4 15,6 0-2-15,7-1-1 16,3-9 0-16,5 1 1 16,2 1 3-16,2-5-1 15,4-9 0-15,-1 6-6 0,-1-6-93 16,0 0-40-16,0 0-24 16,-10-13 1-16,10 13-2 15,-16-23 16-15</inkml:trace>
</inkml:ink>
</file>

<file path=ppt/ink/ink1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78"/>
    </inkml:context>
    <inkml:brush xml:id="br0">
      <inkml:brushProperty name="width" value="0.025" units="cm"/>
      <inkml:brushProperty name="height" value="0.025" units="cm"/>
      <inkml:brushProperty name="fitToCurve" value="1"/>
    </inkml:brush>
  </inkml:definitions>
  <inkml:trace contextRef="#ctx0" brushRef="#br0">0 0 524 0,'0'0'167'16,"0"0"-12"-16,0 0-95 0,12 38-59 15,-12-15-3-15,6 2 5 16,1 6-1-16,5 1-2 16,2-1-3-16,7 4-1 15,3-10 1-15,2 0-2 16,6-2 4-16,-2-3-4 16,0 2 7-16,2-5-8 15,-5-1-61-15,-1-5-56 16,-1 6-29-16,-25-17-9 15,27 3-5-15,-27-3 3 16</inkml:trace>
</inkml:ink>
</file>

<file path=ppt/ink/ink1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79"/>
    </inkml:context>
    <inkml:brush xml:id="br0">
      <inkml:brushProperty name="width" value="0.025" units="cm"/>
      <inkml:brushProperty name="height" value="0.025" units="cm"/>
      <inkml:brushProperty name="fitToCurve" value="1"/>
    </inkml:brush>
  </inkml:definitions>
  <inkml:trace contextRef="#ctx0" brushRef="#br0">379 33 534 0,'0'0'163'0,"26"-15"-40"16,-26 15-62-16,23-18-59 16,-23 18 5-16,0 0 0 15,0 0-1-15,-8 33 0 16,-19-4-3-16,-7 10 1 16,-12 1 1-16,0 11 0 15,-3 1-7-15,-3 2 0 16,4 0 1-16,9-2 2 15,6-8 0-15,10-4 2 16,7-1-12-16,9-11-82 16,7-3-54-16,5 1-25 15,-5-26-5-15,23 17 0 0,-23-17 14 16</inkml:trace>
</inkml:ink>
</file>

<file path=ppt/ink/ink1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80"/>
    </inkml:context>
    <inkml:brush xml:id="br0">
      <inkml:brushProperty name="width" value="0.025" units="cm"/>
      <inkml:brushProperty name="height" value="0.025" units="cm"/>
      <inkml:brushProperty name="fitToCurve" value="1"/>
    </inkml:brush>
  </inkml:definitions>
  <inkml:trace contextRef="#ctx0" brushRef="#br0">0 122 367 0,'0'0'165'16,"0"0"-18"-16,0 0-48 15,39-11-37-15,6 11-40 16,13-12-29-16,11 6 5 16,16-6 0-16,13 7 4 0,6-4-1 15,3-1 0-15,-1 4 0 16,-5-5-2-16,-11 5 2 16,-10 0-1-16,-18 6-19 15,-14 0-89-15,-16-10-41 16,-7 10-13-16,-25 0-6 15,0 0 2-15,-32-18 82 16</inkml:trace>
</inkml:ink>
</file>

<file path=ppt/ink/ink1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81"/>
    </inkml:context>
    <inkml:brush xml:id="br0">
      <inkml:brushProperty name="width" value="0.025" units="cm"/>
      <inkml:brushProperty name="height" value="0.025" units="cm"/>
      <inkml:brushProperty name="fitToCurve" value="1"/>
    </inkml:brush>
  </inkml:definitions>
  <inkml:trace contextRef="#ctx0" brushRef="#br0">364 0 472 0,'0'23'173'16,"0"-23"-7"-16,0 0-94 0,11 23-70 15,-11-5 2-15,9 10 0 16,-9 7 0-16,0 11 0 16,-9 4-2-16,4 7 4 15,-4-3-6-15,2 5 0 16,0-7 0-16,7-5-1 15,-9-5 2-15,9-8-3 16,0-9 0-16,7-4-2 16,-7-21 0-16,9 23-2 0,-9-23-1 15,0 0 1 1,21 6-1-16,-21-6 0 16,0 0 3-16,16-22 1 15,-16 22 2-15,0-33 0 0,0 11 0 16,0-9-1-16,-14 3 2 15,1 1-1-15,-4 3 5 16,-6 1 1-16,-7 5 0 16,-6 2 0-16,-1 10 0 15,-6 6 1-15,3 10 1 16,-1 4-1-16,4 7-4 16,10-3-4-16,6 3-1 15,10 2-1-15,11 1-1 0,14-1 1 16,13-4-1-1,7-5 1-15,12 2-2 16,5-6 4-16,6-10 2 16,3 8 0-16,4-16 1 0,1-1-1 15,-1-2 1-15,-5-9-10 16,-1-1-94-16,-1-1-41 16,-15-19-18-16,10 8-5 15,-22-13 1-15,9 10 54 16</inkml:trace>
</inkml:ink>
</file>

<file path=ppt/ink/ink1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82"/>
    </inkml:context>
    <inkml:brush xml:id="br0">
      <inkml:brushProperty name="width" value="0.025" units="cm"/>
      <inkml:brushProperty name="height" value="0.025" units="cm"/>
      <inkml:brushProperty name="fitToCurve" value="1"/>
    </inkml:brush>
  </inkml:definitions>
  <inkml:trace contextRef="#ctx0" brushRef="#br0">238 42 428 0,'0'-23'168'0,"0"23"-4"16,7-19-62-16,-7 19-102 15,0 0-3-15,0 0 5 16,0 0-1-16,0 0 2 16,0 0 0-16,-18 12 3 15,18-12 1-15,-11 23 0 16,2-6 0-16,1 11-3 16,-1 1 3-16,-7 13-5 15,3 3 2-15,-8 13-4 16,3 0 1-16,-6 8-1 15,1-3 2-15,-4 3-2 16,8-14-3-16,1 1 0 0,7-8-1 16,11-9-2-16,0-7 1 15,11-5-2-15,10-14 0 16,9-2 0-16,6-8 6 16,6 0-1-16,2 0 2 15,4-12 1-15,-2-7-2 16,0-4-22-16,-7-4-84 15,-10-9-34-15,-8 5-25 16,-21-14 1-16,-9 11-3 16,-26-8 68-16</inkml:trace>
</inkml:ink>
</file>

<file path=ppt/ink/ink1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83"/>
    </inkml:context>
    <inkml:brush xml:id="br0">
      <inkml:brushProperty name="width" value="0.025" units="cm"/>
      <inkml:brushProperty name="height" value="0.025" units="cm"/>
      <inkml:brushProperty name="fitToCurve" value="1"/>
    </inkml:brush>
  </inkml:definitions>
  <inkml:trace contextRef="#ctx0" brushRef="#br0">0 43 464 0,'0'0'169'16,"48"-20"-5"-16,-2 20-90 0,13-10-79 16,8 10 4-16,11 0 1 15,-2 0 2-15,6 10-5 16,-4-10-95-16,-4 5-45 16,-1-5-20-16,-18 0-2 15,3-5-3-15,-19-18 41 16</inkml:trace>
</inkml:ink>
</file>

<file path=ppt/ink/ink1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84"/>
    </inkml:context>
    <inkml:brush xml:id="br0">
      <inkml:brushProperty name="width" value="0.025" units="cm"/>
      <inkml:brushProperty name="height" value="0.025" units="cm"/>
      <inkml:brushProperty name="fitToCurve" value="1"/>
    </inkml:brush>
  </inkml:definitions>
  <inkml:trace contextRef="#ctx0" brushRef="#br0">16 13 269 0,'0'0'166'0,"-25"13"-12"0,25-13-55 16,0 0-18-16,0 0-15 16,0 0-9-1,0 0-28-15,0 0-28 0,32-14-1 16,-9 14 0-16,10 0-1 16,8 0 4-16,9 0-2 15,3 0-1-15,4 0 1 16,-6 0-2-16,2-4-2 15,-12 4-65-15,-6-8-62 16,-3 8-30-16,-32 0-5 16,32 0-6-16,-32 0 1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65"/>
    </inkml:context>
    <inkml:brush xml:id="br0">
      <inkml:brushProperty name="width" value="0.025" units="cm"/>
      <inkml:brushProperty name="height" value="0.025" units="cm"/>
      <inkml:brushProperty name="fitToCurve" value="1"/>
    </inkml:brush>
  </inkml:definitions>
  <inkml:trace contextRef="#ctx0" brushRef="#br0">214 0 101 0,'0'0'110'15,"-24"10"-10"-15,24-10-46 16,-14 13-11-16,14-13-1 15,0 0 3-15,-17 28 21 16,17-10-5-16,-13 4-3 16,5 3-4-16,-7 6-7 15,-3 4-5-15,-2-5-8 16,-1 11-4-16,0-11-29 0,1 5 0 16,7-7-2-16,3-5 1 15,10 0-2 1,0-23 0-16,24 36-2 15,3-27 2-15,6-7-2 0,6-2 2 16,-2 0-2-16,3-5 1 16,1-10-2-16,-2-6-45 15,-7 5-56-15,-2-3-35 16,-14-8-13-16,3 9-15 16,-19-13 2-16,0 31 94 15</inkml:trace>
</inkml:ink>
</file>

<file path=ppt/ink/ink1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85"/>
    </inkml:context>
    <inkml:brush xml:id="br0">
      <inkml:brushProperty name="width" value="0.025" units="cm"/>
      <inkml:brushProperty name="height" value="0.025" units="cm"/>
      <inkml:brushProperty name="fitToCurve" value="1"/>
    </inkml:brush>
  </inkml:definitions>
  <inkml:trace contextRef="#ctx0" brushRef="#br0">147 86 511 0,'0'0'165'16,"0"0"2"-16,0 0-85 16,0 0-85-16,0 0-1 15,0 0 2-15,-20 5 1 16,20-5 1-16,0 39 0 15,-10-7-1-15,-1 9 3 0,-3 9-2 16,-4 6 2 0,0-3-1-16,-1-1 1 15,3-3-3-15,0-12 0 16,11-2-1-16,5-14 2 0,0-21-1 16,44 5 0-16,-7-13 3 15,11-10-3-15,5-4 4 16,0-2 0-16,2-3 1 15,-5-3-3-15,-8 7 1 16,-8 8-2-16,-15 1-2 16,-19 14 4-16,0 0-2 15,0 0 1-15,-8 29-1 0,-7-6 1 16,-1 0-3 0,4-1 0-16,12 1 0 15,0-1-2-15,0-22 1 16,36 19-1-16,4-19 1 0,10-11 0 15,7-7 5-15,3-5-2 16,5-4 3-16,-6-11-3 16,-4-5 0-16,-16 1-1 15,-13-8 2-15,-15 4 0 16,-11-5-2-16,-18 6 4 16,-12 4 1-16,-7 6 3 15,-9 8 0-15,2 7 0 16,-1 10-1-16,8 1-2 15,9 9-3-15,1 0-50 16,27 0-54-16,-11 19-31 16,11-19-19-16,52 23-16 15,-15-18 1-15,20 10-5 0</inkml:trace>
</inkml:ink>
</file>

<file path=ppt/ink/ink1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86"/>
    </inkml:context>
    <inkml:brush xml:id="br0">
      <inkml:brushProperty name="width" value="0.025" units="cm"/>
      <inkml:brushProperty name="height" value="0.025" units="cm"/>
      <inkml:brushProperty name="fitToCurve" value="1"/>
    </inkml:brush>
  </inkml:definitions>
  <inkml:trace contextRef="#ctx0" brushRef="#br0">0 48 480 0,'23'-7'166'0,"13"7"-7"15,-1-8-70-15,3 0-71 16,6 2-16-16,-2 2-1 0,-3 4 3 15,-5-13-6-15,-4 13-22 16,-7-6-99-16,-23 6-33 16,0 0-7-16,0 32-3 15,-35-19-4-15</inkml:trace>
</inkml:ink>
</file>

<file path=ppt/ink/ink1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87"/>
    </inkml:context>
    <inkml:brush xml:id="br0">
      <inkml:brushProperty name="width" value="0.025" units="cm"/>
      <inkml:brushProperty name="height" value="0.025" units="cm"/>
      <inkml:brushProperty name="fitToCurve" value="1"/>
    </inkml:brush>
  </inkml:definitions>
  <inkml:trace contextRef="#ctx0" brushRef="#br0">0 93 625 0,'20'10'163'0,"-20"-10"-22"0,37 0-151 16,-4 0 3-16,13-6 8 15,9 2-4-15,4 4 5 16,6-13-6-16,5 7-76 15,-1-1-46-15,-7-8-20 16,1 6-17-16,-18-18-1 16,3 11-2-16</inkml:trace>
</inkml:ink>
</file>

<file path=ppt/ink/ink1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88"/>
    </inkml:context>
    <inkml:brush xml:id="br0">
      <inkml:brushProperty name="width" value="0.025" units="cm"/>
      <inkml:brushProperty name="height" value="0.025" units="cm"/>
      <inkml:brushProperty name="fitToCurve" value="1"/>
    </inkml:brush>
  </inkml:definitions>
  <inkml:trace contextRef="#ctx0" brushRef="#br0">53 7 456 0,'0'0'162'0,"-29"11"-24"16,29-11-63-16,-24 0-27 15,24 0-32-15,0 0-14 16,0 0 0-16,21 21-3 16,7-21-4-16,13 0 1 0,10 0 0 15,11-8-2-15,6 3-2 16,4-5 1-1,3 10 6-15,-1-10 0 16,-5 4 2-16,-7 6 1 0,-7 0 2 16,-9 0-2-16,-9 0 2 15,-6 8-2-15,-7 0-76 16,-6 2-44-16,-18-10-33 16,21 0-6-16,-21 0-5 15,0 0-2-15</inkml:trace>
</inkml:ink>
</file>

<file path=ppt/ink/ink1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89"/>
    </inkml:context>
    <inkml:brush xml:id="br0">
      <inkml:brushProperty name="width" value="0.025" units="cm"/>
      <inkml:brushProperty name="height" value="0.025" units="cm"/>
      <inkml:brushProperty name="fitToCurve" value="1"/>
    </inkml:brush>
  </inkml:definitions>
  <inkml:trace contextRef="#ctx0" brushRef="#br0">0 17 561 0,'0'0'165'16,"0"0"-44"-16,0 0-66 16,0 0-50-16,0 0-2 15,0 0 4-15,0 0-3 16,0 0 3-16,0 0-6 16,0 0 1-16,0 0-2 15,0 0 1-15,0 0 0 16,0 0-2-16,0 0 2 15,0 0-2-15,0 0 2 16,0 0-4-16,0 0 3 0,0 0-3 16,0 0 2-16,0 0-3 15,0 0-1-15,0 0-1 16,19-17-4-16,-19 17 2 16,0 0-1-16,0 0 2 15,27 0-1-15,-7 0 2 16,6 0 0-16,18 0 1 15,13 10 4-15,5-10-2 16,9 7 2-16,9-7 1 16,-2 6-1-16,-6-6 1 15,-4 0 2-15,-20 0-1 16,-11 9 5-16,-14-9 2 16,-23 0-75-16,0 0-54 0,0 0-23 15,-25 10-9-15,7-10-3 16,-12-3-2-16</inkml:trace>
</inkml:ink>
</file>

<file path=ppt/ink/ink1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90"/>
    </inkml:context>
    <inkml:brush xml:id="br0">
      <inkml:brushProperty name="width" value="0.025" units="cm"/>
      <inkml:brushProperty name="height" value="0.025" units="cm"/>
      <inkml:brushProperty name="fitToCurve" value="1"/>
    </inkml:brush>
  </inkml:definitions>
  <inkml:trace contextRef="#ctx0" brushRef="#br0">48 53 444 0,'0'0'169'15,"-30"-33"-30"-15,30 33-52 16,-18-20-34 0,18 20-22-16,0 0-25 0,0 0-3 15,0 0 0-15,0 0-9 16,0 0 2-16,6 36 0 15,17-16-1-15,12 7-1 16,11 8-3-16,18 3 2 16,5 2 1-16,13 9 5 15,-3-2 2-15,1 3 4 16,-9-5 0-16,-13 4 0 0,-12-1 0 16,-23 4-2-16,-15 5 3 15,-21-9-5-15,-15-4 2 16,-16 1-6-1,-11-5 3-15,-6-7-2 0,3-6 2 16,5-10-69-16,16-4-70 16,1-13-21-16,36 0-6 15,0 0 1-15,7-21-6 16</inkml:trace>
</inkml:ink>
</file>

<file path=ppt/ink/ink1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18"/>
    </inkml:context>
    <inkml:brush xml:id="br0">
      <inkml:brushProperty name="width" value="0.025" units="cm"/>
      <inkml:brushProperty name="height" value="0.025" units="cm"/>
      <inkml:brushProperty name="fitToCurve" value="1"/>
    </inkml:brush>
  </inkml:definitions>
  <inkml:trace contextRef="#ctx0" brushRef="#br0">509 0 425 0,'0'0'167'15,"0"0"-22"-15,-23-13-54 16,23 13-29-16,0 0-41 16,0 0-20-16,0 0-2 15,0 0-1-15,0 0-1 16,25 29 1-16,-18-6 1 0,-2 10 2 15,-5 8 3-15,0 5-2 16,0 15 0 0,-5 5-2-16,-6 10 3 15,0-1-6-15,-1 3 3 0,1-9-6 16,3-4 3-16,2-12-4 16,6-11 5-16,0-6 2 15,0-21-1-15,0-15 1 16,20 12-4-16,-20-12 0 15,32-32 0-15,-18-1 1 16,2-6-2-16,-7-10 3 16,-2 2-4-16,-7-10 5 15,0 7 3-15,-11 7 7 0,-8 5-7 16,-6 14 7 0,-9 9-7-16,-1 7 1 15,-4 8-2-15,-7 8 2 16,-2-1-5-16,0 9-1 0,2-4 1 15,2 4-1-15,1 1 1 16,8-6 1-16,6 10 0 16,6-6-4-16,4 7 6 15,6-1-7-15,13-1 7 16,0 3-3-16,11 3 5 16,7-3-5-16,12-1 7 15,12 2-2-15,10-3 0 16,10-9-1-16,12 1 0 0,8-6-2 15,6-7-1 1,3 0 2-16,-3 0-4 16,-1 0 4-16,-11-7-44 15,-7 7-81-15,-17-17-42 0,-10 17 2 16,-22-20-5-16,-20 20 0 16</inkml:trace>
</inkml:ink>
</file>

<file path=ppt/ink/ink1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19"/>
    </inkml:context>
    <inkml:brush xml:id="br0">
      <inkml:brushProperty name="width" value="0.025" units="cm"/>
      <inkml:brushProperty name="height" value="0.025" units="cm"/>
      <inkml:brushProperty name="fitToCurve" value="1"/>
    </inkml:brush>
  </inkml:definitions>
  <inkml:trace contextRef="#ctx0" brushRef="#br0">0 20 573 0,'0'0'165'16,"20"-23"-29"-16,-20 23-134 0,17 0 4 15,-17 0-3-15,22 13 2 16,-22-13-1-16,33 29 2 16,-8-8-7-16,5 5 0 15,4 3-4-15,3 4 3 16,4 0-4-16,5 2 4 16,-2-7-3-16,-1-2 1 15,-8-1 0-15,-3-5-14 16,-4-5-66-16,-6-7-40 15,1 2-21-15,-23-10-17 16,21-13 0-16,-21-7-3 16</inkml:trace>
</inkml:ink>
</file>

<file path=ppt/ink/ink1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20"/>
    </inkml:context>
    <inkml:brush xml:id="br0">
      <inkml:brushProperty name="width" value="0.025" units="cm"/>
      <inkml:brushProperty name="height" value="0.025" units="cm"/>
      <inkml:brushProperty name="fitToCurve" value="1"/>
    </inkml:brush>
  </inkml:definitions>
  <inkml:trace contextRef="#ctx0" brushRef="#br0">481 38 409 0,'20'-20'163'15,"-20"20"-14"-15,0 0-57 16,18-18-41-16,-18 18-18 16,0 0-29-16,0 0-2 15,0 0 0-15,0 0 1 0,-16 27-2 16,16-27 2-16,-34 24-1 15,11-12 2-15,-4 6-4 16,-6 5 0 0,-3 9 0-16,-3 3-6 0,0 5 6 15,0 6-5-15,-1-5 2 16,4 2-4-16,4-5 5 16,6-3-2-16,3-6 2 15,3-7 1-15,20-22-2 16,-25 32-66-16,25-32-62 15,0 0-25-15,-23 0-10 16,23 0 1-16,-5-38-6 16</inkml:trace>
</inkml:ink>
</file>

<file path=ppt/ink/ink1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21"/>
    </inkml:context>
    <inkml:brush xml:id="br0">
      <inkml:brushProperty name="width" value="0.025" units="cm"/>
      <inkml:brushProperty name="height" value="0.025" units="cm"/>
      <inkml:brushProperty name="fitToCurve" value="1"/>
    </inkml:brush>
  </inkml:definitions>
  <inkml:trace contextRef="#ctx0" brushRef="#br0">0 137 491 0,'0'0'169'0,"0"0"-20"16,0 0-85-16,0 0-64 0,39-18-1 15,4 18-1-15,15 0 4 16,22 0 3-16,23 0-3 16,23-7 1-16,17-8-3 15,17 7 2-15,3-9 0 16,0-4 3-16,-8 6-3 15,-13 5 0-15,-20-5-1 16,-26 10 0-16,-27 5 2 16,-24 0-67-16,-45 0-68 15,16 30-32-15,-52-16-2 16,-8 13-2-16,-20-12-2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66"/>
    </inkml:context>
    <inkml:brush xml:id="br0">
      <inkml:brushProperty name="width" value="0.025" units="cm"/>
      <inkml:brushProperty name="height" value="0.025" units="cm"/>
      <inkml:brushProperty name="fitToCurve" value="1"/>
    </inkml:brush>
  </inkml:definitions>
  <inkml:trace contextRef="#ctx0" brushRef="#br0">200 0 81 0,'0'0'54'15,"0"0"-15"-15,-16 28 7 0,6-5 4 16,1 10-7 0,-5 8-3-16,-3 16 1 15,-2 7-4-15,3 5-2 16,-5 4-6-16,1 4-7 0,2-5 13 15,1-1-1-15,5-5 5 16,3-5 4-16,9-7 3 16,0-7-3-16,6-1-1 15,5-7-23-15,10-8-67 16,9-15-48-16,13-3-30 16,9-25-26-16,10 1-12 15,2-29-8-15</inkml:trace>
</inkml:ink>
</file>

<file path=ppt/ink/ink1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22"/>
    </inkml:context>
    <inkml:brush xml:id="br0">
      <inkml:brushProperty name="width" value="0.025" units="cm"/>
      <inkml:brushProperty name="height" value="0.025" units="cm"/>
      <inkml:brushProperty name="fitToCurve" value="1"/>
    </inkml:brush>
  </inkml:definitions>
  <inkml:trace contextRef="#ctx0" brushRef="#br0">440 0 569 0,'0'0'171'15,"-7"31"-8"-15,7-6-158 16,-9 18-5-16,4 8 7 16,-2 7-5-16,0 6 4 0,-1 0-7 15,8 2-2-15,-8-8 1 16,8-3-6-16,0-13 2 16,0-14-5-16,0-5 4 15,0-23-4-15,12 21 10 16,-12-21-3-16,0 0 3 15,11-39 3-15,-11 14-1 16,0-5 3-16,-13-10-3 16,1 3 2-16,-4-4-6 15,-7 5 4-15,-6 0-2 16,-6 12 1-16,-2 3-1 16,-2 14 2-16,-2 7 1 0,4 0 0 15,1 6 0-15,6 8-1 16,4-1 1-16,8 6-2 15,6 2 2-15,6 2-1 16,6 2-1 0,0 2 1-16,9 3-2 0,4-3-3 15,3 0-1-15,5-5-1 16,11-3 3-16,7-5-3 16,14-14 3-16,7 0 3 15,14-18 1-15,12-2 2 16,0-7-1-16,1-8-56 15,-2-4-60-15,-3 7-33 16,-19-5-15-16,-4 14-8 0,-29-5 4 16</inkml:trace>
</inkml:ink>
</file>

<file path=ppt/ink/ink1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23"/>
    </inkml:context>
    <inkml:brush xml:id="br0">
      <inkml:brushProperty name="width" value="0.025" units="cm"/>
      <inkml:brushProperty name="height" value="0.025" units="cm"/>
      <inkml:brushProperty name="fitToCurve" value="1"/>
    </inkml:brush>
  </inkml:definitions>
  <inkml:trace contextRef="#ctx0" brushRef="#br0">182 0 574 0,'0'0'170'15,"0"0"-16"-15,0 0-149 16,-13 20-5-16,13-20 3 16,-16 30 0-16,6-9 1 0,-1 4 0 15,-1 8-5-15,-1 0 2 16,3 7-4-1,-5 2 3-15,3 1-3 16,-4 0 4-16,4 1-3 0,-2-2 3 16,3-9-4-16,2 1-1 15,4-10-2 1,5-1 0-16,0-23 1 0,16 24 2 16,3-24 0-16,8 0-4 15,6 0 6-15,5 0 1 16,4 0 0-16,2-12 3 15,1 12-4-15,-8-7 2 16,2 7-1-16,-9-6 4 0,-3 6-3 16,-8 0 1-1,-19 0 0-15,23-17-99 16,-23 17-40-16,0-20-28 16,-12-3 2-16,12 23-7 0,-41-40 17 15</inkml:trace>
</inkml:ink>
</file>

<file path=ppt/ink/ink1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24"/>
    </inkml:context>
    <inkml:brush xml:id="br0">
      <inkml:brushProperty name="width" value="0.025" units="cm"/>
      <inkml:brushProperty name="height" value="0.025" units="cm"/>
      <inkml:brushProperty name="fitToCurve" value="1"/>
    </inkml:brush>
  </inkml:definitions>
  <inkml:trace contextRef="#ctx0" brushRef="#br0">0 87 563 0,'0'0'164'16,"0"0"-4"-16,0 0-163 15,0 0-3-15,18-17 2 16,23 17 2-16,6 0 3 0,12 0 0 16,8 0 0-16,4-3-26 15,11-7-85-15,-1 10-31 16,-15-18-19-16,1 6-9 16,-19-15 1-16</inkml:trace>
</inkml:ink>
</file>

<file path=ppt/ink/ink1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25"/>
    </inkml:context>
    <inkml:brush xml:id="br0">
      <inkml:brushProperty name="width" value="0.025" units="cm"/>
      <inkml:brushProperty name="height" value="0.025" units="cm"/>
      <inkml:brushProperty name="fitToCurve" value="1"/>
    </inkml:brush>
  </inkml:definitions>
  <inkml:trace contextRef="#ctx0" brushRef="#br0">4 108 306 0,'0'0'153'0,"-16"-19"-26"16,16 19-18-1,0 0-21-15,0 0-24 16,0 0-29-16,0 0-33 0,0 0-1 16,23 0-2-16,-23 0 4 15,39 0-2-15,-9 0 4 16,13-10-2-16,12-1 6 15,0 1-4-15,5-3 3 16,-5 1-5-16,0-3 1 16,-11 7-21-16,-10-2-65 15,-13 10-47-15,-21 0-20 16,0 0-16-16,0 31-2 16,-26-19 0-16</inkml:trace>
</inkml:ink>
</file>

<file path=ppt/ink/ink1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26"/>
    </inkml:context>
    <inkml:brush xml:id="br0">
      <inkml:brushProperty name="width" value="0.025" units="cm"/>
      <inkml:brushProperty name="height" value="0.025" units="cm"/>
      <inkml:brushProperty name="fitToCurve" value="1"/>
    </inkml:brush>
  </inkml:definitions>
  <inkml:trace contextRef="#ctx0" brushRef="#br0">0 78 557 0,'0'0'162'16,"0"0"-35"-16,0 0-88 15,0 0-42-15,0 0-2 16,26 0 6-16,1 0-3 16,8 0 5-16,9 0-6 15,8 0 3-15,3 0 0 16,3-11-7-16,6 11-42 0,-2-9-53 16,0 2-34-16,11 7-25 15,-13-17-1 1,7 4-2-16,-14-8 69 0</inkml:trace>
</inkml:ink>
</file>

<file path=ppt/ink/ink1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27"/>
    </inkml:context>
    <inkml:brush xml:id="br0">
      <inkml:brushProperty name="width" value="0.025" units="cm"/>
      <inkml:brushProperty name="height" value="0.025" units="cm"/>
      <inkml:brushProperty name="fitToCurve" value="1"/>
    </inkml:brush>
  </inkml:definitions>
  <inkml:trace contextRef="#ctx0" brushRef="#br0">113 149 499 0,'8'-17'169'0,"-8"17"-31"16,0 0-66-16,0 0-37 15,0 0-24-15,0 0-10 16,0 0-1-16,0 0 0 16,0 0-2-16,-21 28-1 15,11-2 6-15,-3 4 0 16,-1-1 1-16,0 7-1 16,-2-3 0-16,3 6-3 15,3-9-3-15,5 3 0 16,5-11 0-16,0-2-2 15,0-20-1-15,31 18 1 16,-6-18 3-16,4 0 3 16,4-8-1-16,1 2 5 15,1-8-3-15,-5 5 1 0,-5-4 0 16,-7 5-2-16,-18 8-1 16,19 0 1-16,-19 0 1 15,-5 21-4-15,-4 2 3 16,0 1-2-16,1 6 1 15,8 2-5-15,0-5 0 16,12-4-4-16,9-4 5 16,9-19-2-16,6-9 3 15,8-7 5-15,2-14-1 16,4-1 7-16,-8-15-3 16,-3-9 3-16,-5-2-6 15,-11-8 4-15,-7 3-7 16,-16 7-1-16,0 0 3 0,-9 7-2 15,-9 11 4-15,-3 10-2 16,0 10 2-16,1 10-2 16,1 7 0-16,19 0 0 15,-21 0-14-15,21 0-65 16,0 0-48-16,23 18-22 16,-4-18-19-16,18 7 1 15,-1-12-3-15</inkml:trace>
</inkml:ink>
</file>

<file path=ppt/ink/ink1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28"/>
    </inkml:context>
    <inkml:brush xml:id="br0">
      <inkml:brushProperty name="width" value="0.025" units="cm"/>
      <inkml:brushProperty name="height" value="0.025" units="cm"/>
      <inkml:brushProperty name="fitToCurve" value="1"/>
    </inkml:brush>
  </inkml:definitions>
  <inkml:trace contextRef="#ctx0" brushRef="#br0">698 0 452 0,'0'-20'162'0,"0"20"-16"16,0 0-45-16,0 0-59 16,0 0-32-16,-17 27-1 15,11-4-3-15,-4 11 2 16,1 12 0-16,-5 17-2 16,-4 13 1-16,-5 13-7 15,-5 14 4-15,-13 15-3 16,-5 11-2-16,-9 8 2 0,-11 4 0 15,-3-5 2-15,0-5-5 16,2-13 3-16,10-17-5 16,11-18-7-16,11-29 5 15,13-20 0-15,22-34-14 16,0 0-76-16,32-47-43 16,-2-15-20-16,16-1-10 15,1-19 11-15,16 6-9 16</inkml:trace>
</inkml:ink>
</file>

<file path=ppt/ink/ink1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9:24.929"/>
    </inkml:context>
    <inkml:brush xml:id="br0">
      <inkml:brushProperty name="width" value="0.025" units="cm"/>
      <inkml:brushProperty name="height" value="0.025" units="cm"/>
      <inkml:brushProperty name="fitToCurve" value="1"/>
    </inkml:brush>
  </inkml:definitions>
  <inkml:trace contextRef="#ctx0" brushRef="#br0">257 0 513 0,'0'0'166'16,"0"0"-5"-16,0 0-78 15,-22 0-86-15,22 0 1 16,-12 40 8-16,1-12-2 16,-1 6 1-16,-4 18-2 15,-4 4-4-15,-3 11 2 16,-1 4-2-16,-1 2 2 16,-4-8-6-16,6-7 4 15,6-3-8-15,1-19 5 0,9-6 2 16,7-15 1-16,0-15-1 15,17 0 2-15,5-12-1 16,2-8 3 0,5-6 2-16,6-10-1 0,6-1-4 15,3-1 0-15,4-5 1 16,0 1-1-16,3 2 1 16,-3 0 2-16,2 6 3 15,-8-1-4-15,-4 8 6 16,-8 8-6-16,-7 4 1 15,-23 15-2-15,26-15-1 16,-26 15 0-16,0 0 3 16,0 0 3-16,0 0-4 0,-26 22 3 15,4-14-17-15,-2 10-61 16,-12 2-33 0,-6 1-24-16,-6 12-12 15,-11 2-3-15,3-1 10 0,3-3 12 16,5 1 53-16,12-6 136 15,13-3 40-15,14-4 23 16,9-19 9-16,34 21 4 16,1-21-10-16,15 10-11 15,3-2-28-15,6-8-87 16,4 10-3-16,-2-2 1 16,1-1-2-16,-11 8 0 15,-5-8-2-15,-9 9 3 0,-3-5 1 16,-6 8-5-1,-5 2 6-15,-1 2-10 16,1 0-87-16,5-10-50 16,11 10-19-16,-4-23-10 0,12 10-2 15,-10-25-4-15</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16:49:50.395"/>
    </inkml:context>
    <inkml:brush xml:id="br0">
      <inkml:brushProperty name="width" value="0.025" units="cm"/>
      <inkml:brushProperty name="height" value="0.025" units="cm"/>
    </inkml:brush>
  </inkml:definitions>
  <inkml:trace contextRef="#ctx0" brushRef="#br0">64 156 4401,'0'0'8574,"0"1"-8472,0-1 0,0 1 0,0-1 0,0 0 0,1 1 0,-1-1 0,0 1 0,0-1 0,0 1 0,0-1 0,1 0 0,-1 1 0,0-1 0,1 0 0,-1 1 0,0-1 1,0 0-1,1 1 0,-1-1 0,1 0 0,-1 0 0,0 1 0,1-1 0,-1 0 0,1 0 0,-1 0 0,0 1 0,1-1 0,28 7 373,-21-6-423,-1 0 0,0 0 1,1 0-1,-1-1 0,1 0 1,-1-1-1,0 0 0,1 0 1,-1 0-1,0-1 0,0 0 1,8-4-1,13-7 136,-1 0-1,34-25 1,-60 37-180,0 0 1,0 1 0,0-1-1,0 0 1,0 0 0,0 0-1,-1 0 1,1 0 0,0 0-1,-1 0 1,1 0 0,-1 0-1,1 0 1,-1 0-1,1 0 1,-1 0 0,0-1-1,0 1 1,1 0 0,-1-2-1,0 1 1,-1-1 0,1 1-1,0 0 1,-1-1-1,0 1 1,1 0-1,-1 0 1,0 0 0,0 0-1,-2-3 1,0 1-6,1 0 0,-1 0 0,0 1 0,0 0 0,0-1 0,-1 1 0,1 0 0,-1 1 0,0-1 0,0 1 0,-5-4 0,3 5-3,1-1-1,-1 1 1,0 0 0,0 0 0,0 0 0,1 1 0,-1 0-1,0 0 1,0 0 0,0 1 0,0 0 0,1 0-1,-8 3 1,0 0-1,1 1 0,0 1-1,0 0 1,-19 13-1,25-15 0,1 0 0,1 0 0,-1 1 0,1 0-1,-1 0 1,1 0 0,1 0 0,-7 12 0,-1 5-8,-8 24 0,11-25 8,2-7 73,1 1 0,1-1-1,0 1 1,-2 27 0,5-34 13,1 0 0,0 1 1,0-1-1,1 0 0,0 0 0,0 0 1,1 0-1,0 0 0,1 0 0,4 10 0,-5-13-52,1-1 0,0 1-1,1-1 1,-1 0-1,1 1 1,0-1-1,0-1 1,0 1 0,0-1-1,1 0 1,0 0-1,-1 0 1,1 0 0,0-1-1,0 0 1,1 0-1,-1 0 1,10 2-1,0-2 27,1 0 0,-1 0 0,0-1 0,1-1-1,22-3 1,-11-1 6,0-2-1,0-1 0,49-20 0,-40 14-44,2 0 0,46-18 8,-21 9-67,-36 13-67,-17 5-9,5-1-88,-15 5 158,1 0-1,-1 0 1,1-1-1,-1 1 1,1 0-1,-1 0 1,0 0-1,1 0 1,-1 0-1,1 1 1,-1-1-1,1 0 1,-1 0-1,1 0 1,-1 0-1,1 0 1,-1 1-1,0-1 1,1 0 0,-1 0-1,1 1 1,-1-1-1,0 0 1,1 1-1,-1-1 1,0 1-15,1-1 1,-1 0 0,0 1-1,0-1 1,0 0-1,0 1 1,0-1 0,0 0-1,0 1 1,1-1 0,-1 0-1,0 1 1,0-1-1,0 0 1,-1 1 0,1-1-1,0 0 1,0 1 0,0-1-1,0 0 1,0 1 0,0-1-1,0 0 1,-1 1-1,1-1 1,-10 18-862</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16:49:52.287"/>
    </inkml:context>
    <inkml:brush xml:id="br0">
      <inkml:brushProperty name="width" value="0.025" units="cm"/>
      <inkml:brushProperty name="height" value="0.025" units="cm"/>
    </inkml:brush>
  </inkml:definitions>
  <inkml:trace contextRef="#ctx0" brushRef="#br0">71 42 6553,'-40'39'2789,"29"-31"-769,6-9 1369,7 6-2522,1 3-481,-2-5-240,0 0-1,0 0 1,0-1 0,0 1-1,1-1 1,1 4 0,0-3-85,-1-1 0,1 1 0,0-1 0,0 1 0,0-1 0,1 0 0,3 2 0,6 3 39,24 9 0,-34-15-84,1 0 1,-1 0 0,1-1-1,-1 0 1,0 1-1,1-1 1,-1 0 0,1-1-1,-1 1 1,0-1-1,1 1 1,5-3 0,2 0 27,-2 1-24,0-1 0,0 0 0,-1-1 0,1 0 0,-1 0 0,1-1 0,12-11 0,50-46 27,-58 50-37,-4 4-1,-6 6-5,0-1-1,-1 1 1,1 0 0,-1-1 0,0 1-1,0-1 1,3-4 0,-5 7-4,0 0 0,0 0 0,0 0 0,0-1 1,0 1-1,0 0 0,0 0 0,0 0 0,0 0 0,0 0 1,0 0-1,0 0 0,0-1 0,0 1 0,0 0 0,0 0 0,0 0 1,0 0-1,0 0 0,0 0 0,0 0 0,0 0 0,0-1 0,-1 1 1,1 0-1,0 0 0,0 0 0,0 0 0,0 0 0,0 0 0,0 0 1,0 0-1,0 0 0,0 0 0,-1 0 0,1 0 0,0 0 1,0-1-1,0 1 0,0 0 0,0 0 0,0 0 0,0 0 0,-1 0 1,1 0-1,0 0 0,-10 0-83,-8 3-116,-62 11-312,77-13 505,1-1-1,-1 0 1,1 0-1,-1 0 1,1-1-1,0 1 1,-1-1-1,1 1 0,-1-1 1,1 0-1,0 0 1,-1 0-1,1 0 1,0 0-1,-2-2 1,-6-2 1,4 3 5,0-1 0,1 1 0,-1 0 0,0 1-1,-10-2 1,13 3 0,1 0-1,-1 0 1,1 0-1,0 0 1,-1 0-1,1 0 1,-1 1-1,1-1 1,0 1 0,0 0-1,-1 0 1,1 0-1,0 0 1,0 0-1,0 0 1,0 0-1,-3 3 1,-2 3-1,0 0-1,1 1 1,0 0 0,0 0 0,0 0 0,1 1 0,-4 9 0,1 1 14,0 1 0,-5 26 0,0-5 168,9-29-45,0 0 1,1 0 0,0 0 0,-2 22 0,4-14-8,0-9 12,1 21-1,0-29-120,1 1 1,-1-1 0,1 1 0,0-1-1,0 1 1,1-1 0,-1 0 0,1 1-1,3 5 1,-1-4-7,1 1 1,-1-1-1,1 0 0,1 0 1,-1 0-1,1-1 1,-1 0-1,8 4 0,7 3 109,26 9 1,18 9 315,-61-27-428,13 6 58,22 10 0,-32-16-61,-1-1 0,1 1 0,-1 0 0,1-1 1,0 0-1,0-1 0,-1 1 0,1-1 0,7-1 1,8-3-6,-1-2 1,0 0 0,0-1-1,27-14 1,16-6 6,23-1-944,-79 25-413,-7 2-170,-4 1-855,-5 3 371</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67"/>
    </inkml:context>
    <inkml:brush xml:id="br0">
      <inkml:brushProperty name="width" value="0.025" units="cm"/>
      <inkml:brushProperty name="height" value="0.025" units="cm"/>
      <inkml:brushProperty name="fitToCurve" value="1"/>
    </inkml:brush>
  </inkml:definitions>
  <inkml:trace contextRef="#ctx0" brushRef="#br0">0 0 183 0,'0'0'99'0,"6"29"-37"15,4-7 17-15,3 1-11 16,7 9-4-16,7 7 2 16,-4 6-1-16,6 1-3 15,3 4-3-15,-2 0-5 16,-1 4-44-16,-5-2-7 16,-1 9 2-16,-12 2-5 15,-3 2 3-15,-16 3-2 16,-5-1 0-16,-8-2-52 0,-6-10-58 15,3-12-35-15,11-2-16 16,13-41-9 0,0 0 2-16,8-21 83 15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16:49:52.989"/>
    </inkml:context>
    <inkml:brush xml:id="br0">
      <inkml:brushProperty name="width" value="0.025" units="cm"/>
      <inkml:brushProperty name="height" value="0.025" units="cm"/>
    </inkml:brush>
  </inkml:definitions>
  <inkml:trace contextRef="#ctx0" brushRef="#br0">48 231 4121,'-33'19'5990,"20"-12"-4216,12-5-413,8-1 136,-6-5 214,4 2-1595,-1-1-1,1-1 0,-1 1 1,0-1-1,0 0 1,-1 0-1,1 0 1,5-8-1,5-7-55,30-35-17,-39 47-28,-1 0 0,1 0 0,-1 0-1,0 0 1,5-15 0,0 0 37,10-29 63,-15 39-81,-6 13-34,-3 8-18,-6 11 8,-9 27-1,11-26 9,6-12 2,-1 0-1,1 0 1,-3 16 0,5-21 0,1 0 0,0 0 0,0 0 0,0 0 0,0 0 1,1 0-1,-1 0 0,1 0 0,1 5 0,-1-8 2,-1 0 0,1 0 0,-1 0 0,1 0 0,0 0 1,-1 0-1,1 0 0,0 0 0,0 0 0,-1 0 0,1 0 0,0 0 0,0-1 0,0 1 0,0 0 0,0-1 0,0 1 0,0-1 0,1 1 1,-1-1-1,0 1 0,0-1 0,2 1 0,3-1 10,-1 1 0,1-1 0,-1 0 0,7-1 1,3 1-8,7 0-91,35-1 81,-50 0-603,1 0 0,-1 0 1,1-1-1,-1 0 0,11-4 0,0-2-716</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16:49:53.374"/>
    </inkml:context>
    <inkml:brush xml:id="br0">
      <inkml:brushProperty name="width" value="0.025" units="cm"/>
      <inkml:brushProperty name="height" value="0.025" units="cm"/>
    </inkml:brush>
  </inkml:definitions>
  <inkml:trace contextRef="#ctx0" brushRef="#br0">7 112 6553,'-5'-17'3113,"8"-5"-1225,1-5-495,-3 7-81,1 5-128,-2 7-135,-2 6-249,-1 4-168,1-2-296,1 0-112,-1 3-160,0 17-32,2-1-32,4 33-48,2-45-528,-2-7-632,6-7-3209,7-13 2912</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16:49:54.292"/>
    </inkml:context>
    <inkml:brush xml:id="br0">
      <inkml:brushProperty name="width" value="0.025" units="cm"/>
      <inkml:brushProperty name="height" value="0.025" units="cm"/>
    </inkml:brush>
  </inkml:definitions>
  <inkml:trace contextRef="#ctx0" brushRef="#br0">188 68 3721,'36'-25'2410,"-36"25"-2331,0-1-1,1 1 1,-1 0 0,1 0 0,-1-1 0,0 1 0,1 0 0,-1 0 0,0-1 0,1 1 0,-1-1 0,0 1-1,0 0 1,1-1 0,-1 1 0,0-1 0,0 1 0,0 0 0,0-1 0,1 1 0,-1-1 0,0 1 0,0-1-1,0 1 1,0-1 0,0 1 0,0 0 0,0-1 0,0 1 0,0-1 0,0 1 0,0-1 0,-1 1 0,1-1-1,0 1 1,0 0 0,0-1 0,-1 1 0,1-1 0,0 1 0,0 0 0,-1-1 0,1 1 0,-1-1 0,0 0 135,0 0 0,0 1 0,-1-1 0,1 0 0,0 1 1,0-1-1,-1 1 0,-2-1 0,-15 0 1921,15 1-1887,1 1 1,-1-2 0,1 1 0,-1 0 0,1-1 0,-4 0 0,-27-14 854,33 15-1056,0-1 1,0 1 0,0 0-1,0 0 1,-1 0-1,1 0 1,0 0 0,0 0-1,0 0 1,0 1-1,0-1 1,0 0-1,0 1 1,-1-1 0,-14 8 250,14-7-269,0 1 0,0-1 0,0 1 0,0-1 0,1 1 0,-1 0 0,0 0 0,1 0 0,0 0 0,-1 0 0,0 3 0,-15 21 41,5-13-56,9-9-12,-1 0-1,1 0 0,-1 0 1,1 0-1,1 1 1,-1-1-1,1 1 1,-1 0-1,1 0 1,0 0-1,1 0 0,-2 7 1,1-3-3,-8 69-25,9-70 23,1-1 0,0 0 0,1 0 0,0 1 0,0-1 0,0 0 0,1 0 0,3 10 1,-3-13 5,0-1 1,-1 0-1,1 0 1,0 0-1,1 0 1,-1 0-1,0 0 1,1-1-1,0 1 1,-1-1-1,1 0 1,6 4-1,-4-3 25,0-1 0,1 0-1,-1 0 1,1 0 0,0 0-1,0-1 1,7 1-1,2-1 73,0-1-1,0 0 0,0-1 0,0-1 0,18-4 0,-21 4-19,-1-1 1,1 0-1,-1 0 0,0-2 0,18-9 0,-26 13-62,-1-1 0,0 0-1,0 0 1,0 0-1,0 0 1,0 0-1,0 0 1,2-3 0,3-6 37,-6 10-49,0 0-1,0 0 1,-1-1 0,1 1 0,0 0-1,-1-1 1,1 1 0,-1-1 0,0 1-1,1-1 1,-1-1 0,2-7 21,1 1-6,-1 3-8,0 0 0,-1 0-1,1-8 1,4-22 22,-4 26-24,0 0-1,-1 0 1,-1 0 0,0-20 0,-1 26-9,1 0 0,-1 0 0,0 0 0,-1 0 0,1 1 0,-1-1 0,0 0 0,0 1 0,0-1 0,0 1 0,-1 0 0,1-1 0,-1 1 0,0 0 0,0 1 0,0-1 0,0 0 0,0 1 0,-1 0 0,1 0 0,-5-2 0,4 2 3,1 1 0,0 0-1,-1 0 1,0 0 0,1 1-1,-1-1 1,0 1 0,1 0 0,-1 0-1,0 0 1,-5 1 0,-2 0-16,-22-2-132,-8 1-364,38 0 384,-1 1 0,1-1 1,-1 1-1,1 0 0,0 0 1,-1 1-1,1-1 0,0 0 1,-4 3-1,2 0-763,-1 0-1,1 1 1,-1-1-1,1 1 1,1 0-1,-7 8 1,4-2-92</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16:49:54.961"/>
    </inkml:context>
    <inkml:brush xml:id="br0">
      <inkml:brushProperty name="width" value="0.025" units="cm"/>
      <inkml:brushProperty name="height" value="0.025" units="cm"/>
    </inkml:brush>
  </inkml:definitions>
  <inkml:trace contextRef="#ctx0" brushRef="#br0">320 32 1976,'0'-16'9747,"0"0"-4766,-3 17-4461,-1 4-461,1 1 1,0-1 0,0 1 0,-2 6 0,-2 3-14,3-7-33,-1 2 6,0 1-1,1 0 0,1 0 0,-1 1 1,-2 22-1,0 13 14,-3-1-1,-1-1 1,-2 0 0,-31 74-1,28-82-23,-16 34 11,-5 4 34,-41 119 0,71-174-41,1-1 1,-3 28 0,6-36-28,2-1 0,-1 1-1,1-1 1,1 1 0,0-1 0,3 13-1,-4-25-658,1-9-3879,-1-14 3244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16:49:55.731"/>
    </inkml:context>
    <inkml:brush xml:id="br0">
      <inkml:brushProperty name="width" value="0.025" units="cm"/>
      <inkml:brushProperty name="height" value="0.025" units="cm"/>
    </inkml:brush>
  </inkml:definitions>
  <inkml:trace contextRef="#ctx0" brushRef="#br0">118 34 2593,'-1'-2'4519,"1"0"-4243,0 0 0,0 1-1,0-1 1,0 1-1,0-1 1,1 0 0,-1 1-1,1-2 1,0 2-105,-1 1 0,0-1 0,1 0 0,-1 1 0,0-1 0,1 1 0,-1-1 0,0 0 0,0 1 0,0-1 1,0 0-1,0 1 0,1-1 0,-1 0 0,0 1 0,-1-2 0,1 2-22,0 0 1,0-1-1,-1 1 1,1 0-1,0-1 1,-1 1-1,1 0 0,0 0 1,-1-1-1,1 1 1,0 0-1,-1 0 1,1 0-1,0 0 0,-1-1 1,1 1-1,-1 0 1,1 0-1,0 0 1,-1 0-1,1 0 0,-1 0 1,1 0-1,0 0 1,-1 0-1,0 1-133,0-1-1,1 0 1,-1 1 0,1-1-1,-1 1 1,1-1 0,-1 1-1,1-1 1,0 1 0,-1-1-1,1 1 1,-1-1 0,1 1-1,0 0 1,0-1 0,-1 2-1,0 0 18,-19 30 70,11-18-77,1-1 0,0 2 0,-10 27 0,10-19-3,0 1 0,1 0 0,1 0 1,-3 39-1,7-49-22,2 0 1,0 1-1,0-1 0,2 0 1,0 0-1,0 0 0,1 0 0,1 0 1,7 18-1,-10-29 0,0 0 0,1-1 0,-1 1 0,1 0 0,0 0 1,0-1-1,0 1 0,0-1 0,0 1 0,1-1 0,2 3 0,-3-4-11,0 0 0,0 0 0,0-1 0,0 1 0,0 0 0,0-1 0,0 1 1,0-1-1,0 0 0,0 1 0,0-1 0,0 0 0,1-1 0,-1 1 0,0 0 0,0 0 0,0-1 0,2 0 0,9-4-779,-1 0 1,0-1-1,0 0 1,17-13-1,-10 7-2038,-7 4 1018</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16:49:56.209"/>
    </inkml:context>
    <inkml:brush xml:id="br0">
      <inkml:brushProperty name="width" value="0.025" units="cm"/>
      <inkml:brushProperty name="height" value="0.025" units="cm"/>
    </inkml:brush>
  </inkml:definitions>
  <inkml:trace contextRef="#ctx0" brushRef="#br0">0 58 7082,'44'-12'2264,"-41"10"-2119,0 1 1,0 0-1,-1 0 0,1-1 1,-1 1-1,1-1 1,2-3-1,3-1 264,1 1 393,0 0-1,14-6 0,-16 8-55,-6 3-694,-1 0 1,1 0-1,-1 0 0,1 0 0,-1-1 0,1 1 0,-1 0 0,1 0 1,0 0-1,-1 0 0,1 0 0,-1 1 0,1-1 0,-1 0 1,1 0-1,0 0 0,-1 0 0,1 1 0,0-1 0,0 1 1012,0 0-801,3 6-76,4 5-62,0 0 0,-1 0 0,0 1 0,7 18 0,-14-28-120,1 0-1,0-1 0,-1 1 0,0 0 0,1 0 0,-1-1 1,-1 4-1,2-2-2,-2 0 0,1 0 1,0 0-1,-1 0 1,1-1-1,-1 1 0,0 0 1,-1 0-1,1-1 1,-1 1-1,1-1 0,-1 1 1,0-1-1,0 0 1,-1 1-1,1-1 1,-1 0-1,1 0 0,-6 4 1,-22 18 11,19-15-29,0 0 1,0-1 0,-1-1 0,-17 10-1,27-17-23,1 0 0,-1-1 0,1 1 1,-1 0-1,0-1 0,1 1 0,-1-1 0,0 0 0,0 0 0,1 1 0,-1-1 0,0 0 0,1 0 0,-3-1 0,3 1-11,0-1-1,1 1 1,-1-1 0,0 1 0,0-1-1,1 0 1,-1 1 0,0-1-1,1 0 1,-1 1 0,1-1-1,-1 0 1,1 0 0,-1 1 0,1-1-1,0 0 1,-1 0 0,1 0-1,0 0 1,-1 1 0,1-1-1,0 0 1,0 0 0,0 0 0,0 0-1,0-2 1,0-4-416,0-1 0,0 0 0,1 0 0,0 0 0,3-10 0,-3 13 104,1 1 1,0-1-1,-1 1 1,1 0 0,1 0-1,-1-1 1,1 1-1,0 1 1,-1-1 0,7-5-1,4-3-392</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16:49:56.679"/>
    </inkml:context>
    <inkml:brush xml:id="br0">
      <inkml:brushProperty name="width" value="0.025" units="cm"/>
      <inkml:brushProperty name="height" value="0.025" units="cm"/>
    </inkml:brush>
  </inkml:definitions>
  <inkml:trace contextRef="#ctx0" brushRef="#br0">66 43 2208,'0'-1'222,"1"-1"-1,0 1 1,0-1-1,0 1 1,0-1-1,0 1 0,0 0 1,0 0-1,1-1 1,-1 1-1,0 0 0,1 0 1,-1 0-1,1 0 1,1 0-1,-1 0 83,0 0 1,0-1-1,0 1 0,0 0 1,-1-1-1,1 1 0,-1-1 1,2-1-1,-2 3-228,-1 0 0,0 0 0,0-1 0,0 1 1,0 0-1,0 0 0,0-1 0,0 1 0,0 0 0,0 0 1,0 0-1,0-1 0,0 1 0,0 0 0,0 0 0,0-1 1,0 1-1,0 0 0,0 0 0,0 0 0,0-1 0,0 1 1,0 0-1,0 0 0,-1 0 0,1-1 0,0 1 0,0 0 1,0 0-1,0 0 0,0 0 0,-1-1 0,1 1 0,0 0 0,0 0 1,0 0-1,-1 0 0,1 0 0,0 0 0,0 0 0,0 0 1,-1-1-1,1 1 0,0 0 0,0 0 0,-1 0 0,1 0 53,-1 0-1,0 0 1,1 0-1,-1 0 1,1-1-1,-1 1 1,0 0-1,1 0 1,-1 0-1,1 0 1,-1 0-1,0 1 1,1-1-1,-1 0 1,1 0-1,-1 0 1,0 0-1,1 1 1,-1-1-1,-2 2-66,1 0-1,1 1 1,-1-1 0,0 0-1,0 0 1,1 1 0,-3 4-1,0 1 10,-20 38 208,22-41-216,1 0-1,-1 0 1,1 0 0,0-1-1,0 1 1,1 6 0,-2 2 95,-2 18 130,3-22-244,0 0 1,0 0-1,-1 0 0,0 0 0,-1-1 1,-6 15-1,8-21-36,0 0 1,0 0 0,0 0-1,0 1 1,0-1 0,0 0-1,1 1 1,-1-1-1,1 0 1,0 1 0,0-1-1,0 0 1,0 1-1,0-1 1,0 1 0,0-1-1,1 0 1,-1 1-1,1-1 1,0 0 0,0 0-1,0 1 1,0-1-1,0 0 1,0 0 0,1 0-1,-1 0 1,0 0-1,1-1 1,0 1 0,-1 0-1,1-1 1,0 1-1,0-1 1,0 1 0,0-1-1,0 0 1,0 0-1,1 0 1,-1 0 0,0 0-1,0-1 1,1 1-1,-1-1 1,0 1 0,1-1-1,-1 0 1,5 0-1,-2 0-10,0-1-1,0 0 0,1 0 1,-1 0-1,0-1 0,-1 0 1,1 0-1,0 0 0,0 0 1,-1-1-1,5-3 0,-2 1-746,-1 0-1,1-1 1,7-9-1,-3 2-163</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16:49:57.204"/>
    </inkml:context>
    <inkml:brush xml:id="br0">
      <inkml:brushProperty name="width" value="0.025" units="cm"/>
      <inkml:brushProperty name="height" value="0.025" units="cm"/>
    </inkml:brush>
  </inkml:definitions>
  <inkml:trace contextRef="#ctx0" brushRef="#br0">104 0 4281,'0'0'6545,"2"5"-3845,20 35 828,16 22-2532,-18-29-882,-16-27-80,0 1 1,-1 0-1,0 0 1,0 0-1,-1 0 1,0 0-1,0 0 0,1 9 1,-3-12-17,0 0 0,0 0 1,0 0-1,0 0 0,-1 0 1,0 0-1,0 0 0,0 0 0,0-1 1,0 1-1,-1 0 0,0-1 0,1 1 1,-4 4-1,2-5-5,1 0-1,-1 0 1,0 0-1,0-1 1,0 1-1,0-1 1,-7 4-1,-27 12 39,10-5-27,16-7-57,1 0 20,-19 8 0,27-13-85,-1 0 0,0-1-1,1 1 1,-1 0 0,0-1-1,0 1 1,1-1 0,-1 0 0,0 0-1,0 0 1,0 0 0,-4-2-1,6 2-2,0 0-1,1-1 0,-1 1 0,0-1 1,0 1-1,1-1 0,-1 0 0,0 1 1,1-1-1,-1 0 0,1 1 0,-1-1 0,1 0 1,-1 1-1,1-1 0,0 0 0,-1 0 1,1 0-1,0 0 0,0 1 0,-1-1 1,1 0-1,0 0 0,0 0 0,0 0 0,0 0 1,0 1-1,0-2 0,3-18-802</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16:49:57.796"/>
    </inkml:context>
    <inkml:brush xml:id="br0">
      <inkml:brushProperty name="width" value="0.025" units="cm"/>
      <inkml:brushProperty name="height" value="0.025" units="cm"/>
    </inkml:brush>
  </inkml:definitions>
  <inkml:trace contextRef="#ctx0" brushRef="#br0">1 46 5497,'3'-2'504,"0"1"0,0 0 0,1 0 0,-1 0 0,1 0 0,-1 1 0,1-1 0,-1 1 0,5 0 0,-3 0-208,1-1 1,0 1-1,7-3 1,22-9 984,-32 11-957,-1 0 0,1-1 0,0 1 0,-1-1 0,1 1 0,-1-1 0,0 0 0,0 0 0,0 0 0,2-4 2423,-8 13-2941,-10 56 205,10-44-5,0 1 0,-11 26 1,11-34 13,-1 1 0,2-1 0,0 1 0,-3 18 0,6-26 8,0 1 0,0-1 0,0 0-1,0 0 1,1 1 0,0-1 0,0 0 0,0 0 0,1 0 0,0 0 0,0 0 0,0-1 0,0 1 0,4 4-1,-5-7 4,1 0-1,0 0 1,0 0-1,0 0 1,0-1-1,0 1 1,0-1-1,0 1 1,0-1-1,0 0 1,5 2-1,28 6 119,-24-7-142,5 1-3,-1-1 0,0-1 1,0 0-1,21-2 0,-34 1-67,1 0 0,0-1 0,0 1 0,-1-1 0,1 1 0,0-1 0,-1 0 0,1 0 0,0 0 0,-1-1 0,1 1 0,-1 0 0,4-4 0,-4 3-231,1-1 0,-1 0 0,0 0 0,1 0 0,-1 0 0,-1 0 0,1 0 0,0-1-1,-1 1 1,2-5 0,5-15-2329,-4 2 1174</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16:49:58.180"/>
    </inkml:context>
    <inkml:brush xml:id="br0">
      <inkml:brushProperty name="width" value="0.025" units="cm"/>
      <inkml:brushProperty name="height" value="0.025" units="cm"/>
    </inkml:brush>
  </inkml:definitions>
  <inkml:trace contextRef="#ctx0" brushRef="#br0">23 3 5225,'-2'1'262,"1"-1"0,-1 1 0,0-1 0,1 1 0,-1 0 0,1 0 1,0 0-1,-1 0 0,1 0 0,0 0 0,-2 1 0,3-2-159,0 1 1,-1-1 0,1 0-1,0 1 1,-1-1-1,1 1 1,0-1 0,0 1-1,0-1 1,-1 1-1,1-1 1,0 1 0,0-1-1,0 1 1,0-1-1,0 1 1,0-1 0,0 1-1,0-1 1,0 1-1,0-1 1,0 1 0,0-1-1,0 1 1,0-1-1,1 1 1,-1-1 0,0 1-1,0-1 1,1 0-1,-1 1 1,0-1 0,0 1-1,1-1 1,-1 0-1,0 1 1,2 0 1216,7-1 984,28 0-723,112 10 83,-129-9-1550,1 0 1,-1-2-1,0 0 0,1-1 0,-1-1 1,0-1-1,0-1 0,25-10 0,-34 9-175,1 1-583,-2 3-5538</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9:55.612"/>
    </inkml:context>
    <inkml:brush xml:id="br0">
      <inkml:brushProperty name="width" value="0.05" units="cm"/>
      <inkml:brushProperty name="height" value="0.05" units="cm"/>
      <inkml:brushProperty name="fitToCurve" value="1"/>
    </inkml:brush>
  </inkml:definitions>
  <inkml:trace contextRef="#ctx0" brushRef="#br0">185 728 162 0,'0'0'84'0,"0"0"-7"0,-18-14-4 16,18 14-6-16,0 0-11 15,0 0-12-15,0 0 1 16,0 0 0-16,-10 31 1 15,10-8-4-15,-6 16-6 16,-2 4-8-16,-2 16-3 16,0 3-5-16,3 9-5 15,-11 5-10-15,2 4-1 16,2-5-3-16,-2-2-1 0,2-7 3 16,-2-15-5-16,6-3-27 15,-2-15-45-15,12-10-37 16,0-23-21-1,0 0-17-15,34-36-14 0,-14-13-4 16</inkml:trace>
  <inkml:trace contextRef="#ctx0" brushRef="#br0" timeOffset="556">729 1643 215 0,'0'0'116'0,"12"28"0"15,-12-28-9-15,0 23-13 16,0-23-9-16,-22 22-15 16,22-22-21-16,-20 15-24 15,20-15-20-15,-12-20-5 0,12-12 0 16,0-13 3-16,12-17-5 16,-4-5 4-1,10-12-4-15,-2-8 3 16,7-2-5-16,-1 1 5 0,-2 11-4 15,2 2 0-15,-12 8 4 16,6 11-3-16,-12 5 3 16,-4 0-2-16,10 20 1 15,-10 5 1-15,0 6 0 16,0 20 0-16,0-25 1 16,0 25-2-16,0 0 1 15,0 0-1-15,0 0 0 16,27 28 0-16,-9-5-4 15,2-1-2-15,6 4-8 16,0-1-29-16,2 4-34 16,-3-7-20-16,5 4-17 15,-4-6-12-15,-6-10-12 0,2 13-12 16,-22-23 39-16</inkml:trace>
  <inkml:trace contextRef="#ctx0" brushRef="#br0" timeOffset="864">564 1121 131 0,'0'0'115'0,"0"0"-9"0,0 0-3 15,0 0-5-15,0 0-12 16,20 15-12-16,4-15-13 16,3 0-2-16,11-12-16 15,2 12-21-15,0 0-23 16,5 0-8-16,-1 0-22 16,-4 0-47-16,-3 11-28 15,-5 0-15-15,-10 3-13 16,4 1-20-16,-3-4-8 15,11 1 60-15</inkml:trace>
  <inkml:trace contextRef="#ctx0" brushRef="#br0" timeOffset="-12953">7978 548 512 0,'0'20'115'16,"0"-20"-46"-16,0 0-200 16,0 0-20-16,16 19-12 15,-16-19-6-15,0 0 87 16</inkml:trace>
  <inkml:trace contextRef="#ctx0" brushRef="#br0" timeOffset="-12745">7291 645 515 0,'-22'15'97'16,"22"-15"-87"-16,0 0-163 15,0 0-16-15,0 0-1 16,-31-16 40-16</inkml:trace>
  <inkml:trace contextRef="#ctx0" brushRef="#br0" timeOffset="1704">2247 974 261 0,'0'0'116'0,"0"0"-1"15,0 0-12-15,-32-6-11 16,6 18-21-16,-3 3-20 16,-7 1-10-16,-2 8-15 15,-2 2-19-15,1 0-3 16,-3 2 0-16,6-3-2 16,5-2-1-16,5 0-1 15,26-23-2-15,-28 25-1 0,28-25 1 16,0 0-1-16,26 3-1 15,0-3-2 1,7-3 1-16,1 3 0 16,4 0-2-16,-5 3 5 0,1 12-1 15,-10 1 3-15,-12 7 2 16,-4-1 4-16,-8 4-2 16,-10 2 2-16,-6-3-2 15,-2 1 1-15,-4-4-3 16,-3-2 0-16,-5 4-2 15,0-11-5-15,-8 0 5 16,3-2-3-16,-1-1 3 16,-2-10-36-16,6 0-24 15,3 0-25-15,29 0-19 16,-36-36-12-16,28 17-16 16,8 19-14-16,10-38-14 15,12 23 124-15</inkml:trace>
  <inkml:trace contextRef="#ctx0" brushRef="#br0" timeOffset="2224">2497 1797 42 0,'0'77'67'0,"-6"-11"-49"16,6 4-2-16,-8-17 18 0,8-1 12 15,-6-19 9-15,-4-7-3 16,10-26 0-16,0 0-2 16,-12-38-5-16,12-22-12 15,6-17-18-15,10-27-11 16,-6-5-6-16,8-14 5 15,4-5 4-15,-5 10 3 16,7 17 6-16,-2 17 2 16,4 14 8-16,-4 25 7 15,0 19 5-15,-22 26-2 16,33-4-3-16,-33 4-2 16,24 34-3-16,-16-6-3 15,0 9-6-15,-8-6-11 0,8 2-5 16,-8 1-3-16,0-5 4 15,0-3-2-15,0 0 1 16,-12-2-2-16,12-24 1 16,-30 43 0-16,6-19-9 15,-5 2-33-15,-9 0-36 16,2-1-20-16,-1-9-17 16,3 2-2-16,2-10-10 15,2-8-4-15,30 0-6 16,-33-40 96-16</inkml:trace>
  <inkml:trace contextRef="#ctx0" brushRef="#br0" timeOffset="2735">3303 1128 79 0,'0'0'51'0,"0"0"-24"15,0 0 7-15,-18-30 14 16,18 30 10-16,-30-19 5 16,30 19 8-16,-34-13-1 0,34 13 2 15,-38 0-3-15,38 0-9 16,-33 35-15-1,11-8-15-15,2 5-18 16,4 0-1-16,-2 8-1 0,0-1 1 16,9 3-2-16,1-5 1 15,8 2-1-15,0-11-6 16,8-6 1-16,-8-22-5 16,35 14 0-16,-9-24-1 15,0-2 1-15,0-7 0 16,-3-9 0-16,1-1 4 15,-6 9-4-15,-18 20 2 16,26-28-1-16,-26 28 1 0,0 0-1 16,0 0 1-16,6 28-1 15,-6-5 1 1,-10 5-1-16,4 1-6 16,6 4-18-16,0-7-48 0,0-2-38 15,0-24-21-15,44 13-16 16,-1-26-18-16,3-22 2 15</inkml:trace>
  <inkml:trace contextRef="#ctx0" brushRef="#br0" timeOffset="3096">3803 1067 156 0,'0'0'100'0,"-40"20"-32"16,40-20-15-16,-28 11 2 15,28-11-5-15,-24 14-6 16,24-14-9-16,-16 26-5 16,16-26-4-16,-11 35-6 15,11-10-6-15,-8 9 1 16,8-4-4-16,0 4 2 15,0 8 2-15,17-11 8 16,-13 9-3-16,10-12-5 16,8-2 2-16,-2-4-5 15,12-20 2-15,0-2-3 16,5 0-53-16,1-15-49 16,4-9-25-16,5 7-12 0,-7-19-15 15,10 16-13-15,-19-9 15 16</inkml:trace>
  <inkml:trace contextRef="#ctx0" brushRef="#br0" timeOffset="3560">4293 1162 200 0,'16'-22'100'16,"-16"22"2"-16,25-25-9 15,-25 25-19-15,0 0-13 16,10-28-13-16,-10 28-11 16,0 0-14-16,0-21-15 15,0 21-8-15,0 0-4 16,0 0-2-16,0 0 5 15,0 0-8-15,0 0-2 16,-25 6 6-16,25-6 13 16,-38 29 1-16,12-9 4 15,-4 2 1-15,-5 7-2 16,-1-1 5-16,4 8 4 16,0-1-5-16,11 3-10 0,-1-3-4 15,22 1 2-15,0 0-2 16,22-6-4-16,5-2 7 15,15-9-6-15,10-1 4 16,13-16-5-16,10-2-33 16,7-17-72-16,7-18-33 15,12 5-22-15,1-36-6 16,9 10-1-16,-2-30 113 0</inkml:trace>
  <inkml:trace contextRef="#ctx0" brushRef="#br0" timeOffset="4476">5279 1183 35 0,'-26'28'61'16,"26"-28"-12"-16,-14 31-1 15,14-11 2-15,0-20 5 16,0 32 5-16,0-32 11 15,0 0 4-15,16 26-3 0,-16-26-7 16,0 0-9-16,22-27-11 16,-8 5-6-16,0-7-13 15,4-2-12-15,-2-8-12 16,1 2-2-16,5-6 1 16,-6 12-1-16,6 10 0 15,-22 21-2-15,34-7 2 16,-34 7-1-16,35 28-2 15,-19-4 1-15,2 1-2 16,-2 5 2-16,-2-4-1 16,0 0 2-16,-2-4 1 15,-12-22 0-15,16 36-5 0,-16-36-7 16,19 32-33-16,-19-32-29 16,14 25-24-16,-14-25-14 15,16 31-15-15,-16-31-11 16,26 29-17-16</inkml:trace>
  <inkml:trace contextRef="#ctx0" brushRef="#br0" timeOffset="4928">5934 1188 254 0,'0'35'100'16,"6"1"3"-16,-6-5-13 15,18 9-8-15,-12-10-18 16,8-4-14-16,-14-26-20 15,27 29-12-15,-27-29-10 16,46-24-6-16,-20-2 2 16,0-9-3-16,-1-13 3 15,1-10-5-15,-2 0 2 0,-6 2-3 16,-6 7 2 0,-12 4-1-16,0 14-1 15,-8 9-1-15,8 22 2 16,-40 0 0-16,12 21 0 0,-7 5 1 15,3 3-1-15,-2 4 2 16,6 2-14-16,3-6-51 16,11-5-40-16,14-24-22 15,0 0-20-15,31 8-16 16,-11-29-2-16</inkml:trace>
  <inkml:trace contextRef="#ctx0" brushRef="#br0" timeOffset="5220">6751 264 34 0,'12'-33'90'0,"-12"33"-7"16,4-26-61-16,-4 26 2 15,0 0 11-15,20 23 8 16,-14 14 1-16,-6 20 2 16,10 19 1-16,-10 19-3 15,0 24-4-15,0 3-19 16,-14 2-16-16,2-8-41 16,-2-3-41-16,-7-25-16 15,7-4-23-15,-10-36-16 16,18-16 8-16</inkml:trace>
  <inkml:trace contextRef="#ctx0" brushRef="#br0" timeOffset="5458">6505 722 357 0,'-39'-11'166'16,"39"11"-20"-16,0 0-64 15,0 0-43-15,0 0-30 16,0 0-11-16,43 20 2 16,-5-20 0-16,14 0 1 15,11-9-38-15,5 2-58 0,9 3-32 16,8 4-27-16,-9-17-11 16,9 17-3-16,-19-11 116 15</inkml:trace>
  <inkml:trace contextRef="#ctx0" brushRef="#br0" timeOffset="6333">7756 824 200 0,'0'0'83'0,"12"26"-4"0,-12 5-8 16,-10 2-2-16,0 11 0 15,4-6-3-15,-10 6-16 16,10 3-11-16,-4-10-8 16,0 1-6-16,2-14-17 15,8-24-49-15,0 28-57 16,0-28-24-16,0 0-17 16,32-28-14-16,-14-11 0 15,13 2 69-15</inkml:trace>
  <inkml:trace contextRef="#ctx0" brushRef="#br0" timeOffset="6688">8095 1092 135 0,'-22'32'120'16,"14"-7"-23"-16,-2-2-4 15,10-23-8-15,0 0-10 16,0 0-13-16,20-48-12 16,-2 5-10-16,10-3-7 15,-2-15-23-15,3 10-13 16,3 0 1-16,-4 15-2 16,-2 11 1-16,-26 25 0 0,27 8-1 15,-21 31 2-15,-6 15 4 16,0 5 3-16,-6 12 0 15,-2-1 3-15,1 1-3 16,7-12 0-16,0-17-1 16,0-13-38-16,0-29-65 15,45 0-31-15,-7-38-21 16,12-3-7-16,3-31 1 16</inkml:trace>
  <inkml:trace contextRef="#ctx0" brushRef="#br0" timeOffset="7213">8841 1243 304 0,'0'0'114'16,"-26"39"-9"-16,26-39-8 0,0 0-24 15,-22 14-15-15,22-14-17 16,0-32-16-1,10 2-19-15,-2-18-12 16,6-17 2-16,2-3 0 0,-2-17 6 16,2-2-2-16,2-9 0 15,0-3-1-15,-3 6 1 16,3 12-1-16,0 4 1 16,-4 3-2-16,2 15 0 15,-4 11 1-15,2 7 0 16,-8 14 7-16,2 2-5 15,-8 25 5-15,12-25-5 16,-12 25 0-16,0 0 2 0,23 19-2 16,-7 1 0-16,6 10-11 15,4 3-35 1,2 9-41-16,7-3-19 16,1 3-5-16,2 3-7 0,-6-3-8 15,-3-4-13-15</inkml:trace>
  <inkml:trace contextRef="#ctx0" brushRef="#br0" timeOffset="7491">8686 574 150 0,'0'26'128'16,"0"-26"-8"-16,-8 27-60 15,30-16-14-15,6-4 2 16,16 3-3-16,-1-10-9 16,15 0-39-16,5-20-49 15,5 9-31-15,-3-3-25 16,7 14-28-16,-15-20-17 15,3 20 55-15</inkml:trace>
  <inkml:trace contextRef="#ctx0" brushRef="#br0" timeOffset="7725">9363 914 220 0,'-12'30'133'16,"12"0"-41"-16,-8 7-21 16,8-13-3-16,0 5-1 15,0-29-21-15,-6 32-22 16,6-32-49-16,0 0-39 16,0 0-36-16,22 0-24 15,-22 0-19-15,28-20-12 16,-14-6 45-16</inkml:trace>
  <inkml:trace contextRef="#ctx0" brushRef="#br0" timeOffset="8112">9605 1121 265 0,'0'0'110'16,"0"0"-1"-16,26 0-13 15,0-29-14-15,1-7-13 16,5-9-11-16,2-1-24 0,-2 1-34 16,1 6 0-16,-7 6 2 15,0 7 3-15,-26 26 0 16,32 0 0-1,-26 26-1-15,-6 13-5 0,0-3 2 16,-6 11-1-16,6 2 2 16,-16 2-4-16,16-4 3 15,-10-4-1-15,10-17-1 16,0-26 4-16,20 25-4 16,2-25-46-16,3-23-51 15,9-3-20-15,8-12-23 16,0-10-15-16,9-3-7 15,-11-6 40-15</inkml:trace>
  <inkml:trace contextRef="#ctx0" brushRef="#br0" timeOffset="8371">10373 793 265 0,'0'29'109'0,"0"10"-1"15,0-5-4-15,0 8-21 16,0 4-16-16,0-10-15 0,10 6-14 16,-2-11-55-1,-8-8-66-15,0-23-32 16,22 28-24-16,-22-28-15 15,26-8-8-15,-15-21 6 0</inkml:trace>
  <inkml:trace contextRef="#ctx0" brushRef="#br0" timeOffset="8616">10933 107 482 0,'-14'-20'164'16,"14"20"-58"-16,-14 34-47 15,4 6-27-15,2 22-20 16,-2 11-13-16,0 21 0 0,2 20-2 16,-4 3-3-16,12 4-54 15,-8-2-50-15,8-20-22 16,0-3-24-16,0-34-14 15,0-5-4-15</inkml:trace>
  <inkml:trace contextRef="#ctx0" brushRef="#br0" timeOffset="8828">10621 612 471 0,'0'0'163'16,"0"0"-29"-16,26 23-104 16,-4-3-32-16,8-6-3 15,5 3-43-15,7-2-55 16,4-2-21-16,7 4-22 16,-11-17-17-16,7 10-5 15</inkml:trace>
  <inkml:trace contextRef="#ctx0" brushRef="#br0" timeOffset="9272">11367 822 60 0,'0'0'19'16,"20"-11"1"-16,-20 11-11 15,0 0-3-15,0 0-4 16,-6-23-3-16,6 23-3 16,0 0 3-16,-24-23 14 15,24 23 12-15,-27-11 12 16,27 11 10-16,-36 0 9 0,16 0 4 15,-4 8 6-15,0 6 7 16,1 9-1-16,7 7-7 16,-6 2-9-16,8 11-8 15,-2-3-9-15,8 7-4 16,8-3-7-16,0 2-11 16,0-10-16-16,22 4 0 15,4-11-2-15,10-9-2 16,5-12-15-16,11-8-81 15,7-17-32-15,9-7-26 16,-5-25-4-16,5-8-5 16,-17-21 53-16</inkml:trace>
  <inkml:trace contextRef="#ctx0" brushRef="#br0" timeOffset="9463">10411 339 520 0,'0'0'166'0,"0"0"-73"16,32 7-206-16,9-7-18 16,-1 0-24-16,-14-15-14 15,1 6 0-15</inkml:trace>
  <inkml:trace contextRef="#ctx0" brushRef="#br0" timeOffset="9710">9675 478 471 0,'-14'26'173'0,"14"-26"-11"0,0 0-126 15,0 0-111 1,-26 18-44-16,26-18-31 16,-26 0-20-16,26 0-2 15,-38-25 16-15</inkml:trace>
  <inkml:trace contextRef="#ctx0" brushRef="#br0" timeOffset="11099">12064 1192 40 0,'0'0'81'16,"20"-6"-40"-16,-20 6-10 15,18 25 0-15,-18-25 2 16,5 47-9-16,-5-21 1 15,-5 9-7-15,-5-4 4 16,-4 8-10-16,-2-5-3 16,-8 4-3-16,0-6-1 15,-10-1 2-15,3 6-2 16,-3-4-1-16,4 2-51 16,2-19-28-16,19 10-33 0,9-26-6 15,0 0 64-15,39-62 50 16</inkml:trace>
  <inkml:trace contextRef="#ctx0" brushRef="#br0" timeOffset="13960">12703 1217 8 0,'8'22'25'0,"-8"-22"-9"16,0 23 9-16,0-23 16 0,-10 32 1 16,10-32 7-16,0 31 0 15,0-31 11-15,0 0 20 16,0 0 9-16,0 0-15 16,0 0-15-16,22-29-3 15,-8 1-3-15,-7-6-1 16,9-3-10-16,-2 2-25 15,0 4-14-15,-2 6-2 16,-12 25 1-16,20-30-1 0,-20 30-1 16,0 0 0-1,28 25-1-15,-28-25 0 16,20 42-1-16,-15-19-1 16,3 3 0-16,-2-4 0 0,-6 3 1 15,0-25-2-15,8 36 2 16,-8-36 1-16,0 29 1 15,0-29 1-15,0 0 1 16,0 0 1-16,8-21-4 16,8-6-7-16,8-15-5 15,6 3-1-15,5-5 0 16,3 0 1-16,0-8-1 16,2 13 0-16,-7 11 5 15,-5 8 19-15,-4 15 3 16,-24 5 0-16,26 17-1 15,-18 8-1-15,-8 12 0 16,0 7-1-16,-8 7-2 0,8-2-9 16,0-2 2-16,10-2-8 15,5-19-16-15,19-6-69 16,16-20-37-16,9-21-21 16,23-6-10-16,-1-31-1 15,12 7 67-15</inkml:trace>
  <inkml:trace contextRef="#ctx0" brushRef="#br0" timeOffset="14544">14074 914 18 0,'0'0'87'0,"0"-26"-15"16,0 26 24-16,0 0 7 15,0 0-5-15,-24-19-2 16,24 19-6-16,0 0-8 16,-28 15-17-16,28-15-21 15,-19 28-41-15,19-28-7 16,-30 27 2-16,10-3 3 15,-4 2-1-15,0 4 1 0,-3 7-1 16,-3-2 1-16,-2 10 1 16,4 0 0-16,3-6 0 15,7 0 0-15,6-8-1 16,4-8 0-16,8-23-1 16,0 0 1-16,26 8-1 15,-26-8 0-15,41-37-1 16,-11 12-1-16,-2-10 3 15,0-2-1-15,-1-1 0 16,1 1-1-16,-4 10 3 16,-2 1 0-16,-22 26 1 15,20-20 0-15,-20 20-1 16,8 28 0-16,-8 6-1 0,0 3 3 16,-10 8-2-16,10 1 0 15,0-6-1-15,8-2-1 16,0-10-2-16,-8-28-2 15,43 23-23-15,-11-35-49 16,16-4-28-16,1-18-16 16,3 0-4-16,5-14-9 15,1-4-4-15,-3 2-11 16</inkml:trace>
  <inkml:trace contextRef="#ctx0" brushRef="#br0" timeOffset="14827">14203 915 235 0,'0'0'82'0,"0"0"1"0,40 10 13 16,-5 4-16-16,3 4-9 15,8 5-6-15,5 2-6 16,7 5-3-16,-4-1-9 15,-3 5-15-15,-7-4-32 16,-5-1 1-16,-5 0-2 16,-8-9-4-16,-4-2-54 15,-22-18-51-15,26 26-22 16,-26-26-26-16,21 14-8 0,-21-14-7 16,32 0 70-1</inkml:trace>
  <inkml:trace contextRef="#ctx0" brushRef="#br0" timeOffset="15097">14931 884 215 0,'-41'36'103'16,"7"18"-41"-16,-8 12-32 15,7 9-8-15,-7 8 4 16,6 9-3-16,-2 7-3 16,1-3 0-16,3-6-6 15,-4 1-9-15,5 2-12 16,-3-11-33-16,6-5-30 0,-2-25-13 16,20-12-15-16,12-40-20 15,0 0-6-15,26-39 124 16</inkml:trace>
  <inkml:trace contextRef="#ctx0" brushRef="#br0" timeOffset="15664">15340 0 400 0,'-28'11'154'15,"3"18"-11"-15,3 18-63 0,2 20-47 16,-6 10-14-16,4 16-3 16,-2 20-9-16,5 12-10 15,-1-1 5-15,2 8 1 16,-4-11-2-16,8-7 1 16,4-18-8-16,4-16-9 15,6-25-20-15,12-29-15 16,10-20-14-16,8-23-2 15,6-9 2-15,5-11 1 16,-1-7 8-16,2-8 11 16,-3 2 25-16,-1-1 16 15,-8 6 20-15,-4 8 9 0,-3 3 12 16,-1 15 24-16,-22 19 5 16,30-15-2-16,-30 15-7 15,24 40-1 1,-14-6-7-16,-2 14-6 0,-8 5-16 15,10 1-25-15,-10 3-9 16,0 2 0-16,0-11 0 16,-16-11-1-16,2-6 1 15,-8-3 0-15,-6-11 0 16,-10-3 3-16,-9-8 1 0,-7-6 2 16,-1 0-6-1,-5 0-14-15,9-10-20 16,-1-9-11-16,18-2-6 0,4-6-14 15,30-1-8-15,0-9-15 16,26 0-9-16,12-1 2 16,0-6 3-1,15 8-5-15,-5-10 86 0</inkml:trace>
  <inkml:trace contextRef="#ctx0" brushRef="#br0" timeOffset="16079">15822 1061 19 0,'32'26'107'16,"-32"-26"9"-16,40-6-20 16,-12-8 2-1,5-3 0-15,1-2-4 16,-2-16-9-16,0 4-10 0,-7-9-17 15,1 3-25-15,-12 4-27 16,-2-3-3-16,-12 10-3 16,0 6-3-16,0 20 0 15,0 0 0-15,-36-8 0 16,16 28-1-16,-7 8 1 16,-7 14 0-16,-2 2 2 15,-2 15 5-15,-1-3-1 16,5 2 0-16,0 6-1 0,6-8 4 15,7-5-3 1,15-6 4-16,6-3-2 16,24-12 1-16,17-6-3 15,17-13 2-15,23 0-45 0,14-11-79 16,18-20-29-16,18 5-21 16,-2-15-1-16,8 2-7 15</inkml:trace>
  <inkml:trace contextRef="#ctx0" brushRef="#br0" timeOffset="28897">19638 1112 61 0,'0'0'66'15,"22"0"3"-15,-22 0 2 0,40-22-2 16,-10 11 3-16,7 2-3 16,1 0-2-16,6 1-17 15,-3 8-11-15,-1-9-14 16,0 9-8 0,-8 0-5-16,-1 12-4 0,-7-7-3 15,-2 1-11-15,-22-6-27 16,36 14-26-16,-36-14-19 15,33 0-15-15,-33 0-20 16,34 0-19-16,-34 0-7 16,34-17 92-16</inkml:trace>
  <inkml:trace contextRef="#ctx0" brushRef="#br0" timeOffset="29415">19752 1296 13 0,'0'0'28'0,"0"0"1"16,0 0 3-16,0 0 1 16,25 14-1-16,-1-14 0 15,-2-3-1-15,10 3-1 16,-4 0-3-16,9-11-11 0,-1 11-7 16,-4 0-4-1,1-6 0-15,-3 6-1 16,-2 0 0-16,-2 0 0 15,-2 6-2-15,-1-6-16 0,3 13-20 16,-26-13-15-16,48 4-21 16,-48-4-19-16,43 0 9 15,-43 0 80-15</inkml:trace>
  <inkml:trace contextRef="#ctx0" brushRef="#br0" timeOffset="35519">21526 590 30 0,'0'-28'23'0,"0"28"-7"16,0 0-6-16,0 0-3 16,0-26-2-16,0 26 0 15,0 0-5-15,0 0 0 16,0 0 0-16,0 0 0 16,0 0-1-16,0 0 2 15,0 0 8-15,0 0 9 16,0 0 5-16,0 0 3 0,0 0 0 15,0 0 3-15,0 0 1 16,0 0-2-16,0 0-7 16,0 0-8-16,0 0-5 15,0 0-4-15,0 0 0 16,0 0-1-16,0 0 2 16,0 0 0-16,0 0 2 15,0 27 3-15,0-27 0 16,-6 37 2-16,6-10-1 15,0 6 1-15,-8-1-2 16,8 10-1-16,-10-3-2 16,10 6-1-16,-6-2-1 0,6-5-1 15,0 2 0-15,-8-8 0 16,8 5 0-16,0-20-1 16,0-17 1-16,0 34-4 15,0-34-4-15,0 0-8 16,0 0-27-16,0 0-13 15,20 20-16-15,-20-20-16 16,0 0-17-16,0 0-9 16,0 0 110-16</inkml:trace>
  <inkml:trace contextRef="#ctx0" brushRef="#br0" timeOffset="36168">20801 1293 96 0,'38'0'53'0,"-38"0"8"16,46-9-1-1,-15 7 7-15,11 2 0 16,6-18 2-16,7 18-7 16,7 0-6-16,1 0-11 0,3 0-5 15,-1 0-7-15,1 18-4 16,-7-16-4-16,1 10-3 16,-1 1-6-16,5-9-1 15,-3-4-4-15,1 0-1 16,5 0-3-16,-1-17-5 15,1 5-18-15,-5-3-43 16,-9 2-31-16,-7-4-24 16,-14 2-19-16,-8 15-20 15,-24 0-7-15,0 0 39 16</inkml:trace>
  <inkml:trace contextRef="#ctx0" brushRef="#br0" timeOffset="37144">20972 1720 100 0,'0'0'51'16,"0"0"-2"-16,0 0-2 16,0 0 0-16,0 0-5 15,26-20-8-15,-26 20-5 16,33-21-5-16,-9 6-2 16,2 6-3-16,0-6 1 15,2 9 2-15,-3 6 8 16,-3 0 8-16,-22 0 9 15,28 21 1-15,-28-1 0 16,10 10-5-16,-10 1-6 0,-8 14-6 16,-2-4-10-1,-4 4-8-15,-2 0-10 0,1 3-1 16,-7-8 0-16,4-1 0 16,-6-8 0-16,6-5 1 15,18-26-2-15,-34 28 0 16,34-28-4-16,-27 11 0 15,27-11 1-15,-26-15-3 16,26 15 0-16,-22-20 0 16,22 20-3-16,0 0-4 15,-22-20 1-15,22 20-1 16,0 0 2-16,0-24 3 16,0 24 4-16,24-20 2 0,-24 20 3 15,24-21 4-15,-24 21 2 16,26-5-1-16,-26 5-1 15,37 0-2 1,-11 0-3-16,0 11-3 0,10 4-1 16,-5-1 1-16,5 2 0 15,4 3 0-15,-4-4 1 16,-5 2 1-16,-1 2 1 16,-6-9 2-16,0 3-1 15,-24-13-5-15,35 7-21 16,-35-7-39-16,30-7-29 15,-30 7-14-15,38-24-16 16,-12 6-13-16,-10-8-11 0,13 7 18 16</inkml:trace>
  <inkml:trace contextRef="#ctx0" brushRef="#br0" timeOffset="38015">21794 1513 14 0,'0'22'33'16,"0"-22"-1"-16,0 0-6 15,0 0 0-15,0 0 5 16,0 0-1-16,0 0 3 16,0 0-5-16,5 24-1 15,-5-24-13-15,0 0-2 16,0 0-7-16,0 0-2 15,0 0 1-15,0 0 8 16,0 0 4-16,0 23 3 16,0-23 1-16,-9 31 0 15,9-4 2-15,-12 8-1 16,2 6-3-16,-2 7-5 0,-2-1-6 16,2 2-4-16,0-3-2 15,0-9 1-15,6-10 1 16,-2-6 12-16,8-21 24 15,0 22 7-15,0-22 0 16,0 0 2-16,0 0 0 16,0 0-2-16,0 0-2 15,0 0-12-15,0 0-24 16,0 0-10-16,0 0 1 16,0 0-1-16,0 0 0 15,0 0 0-15,0 0 1 16,0 0-1-16,0 0 2 15,0 0 0-15,0 0-1 0,0 0 1 16,0 0-1-16,0 0 0 16,0 0 1-16,0 0-1 15,0 0 0-15,0 0 0 16,0 0 1-16,20-13 0 16,-20 13-2-16,26 0 2 15,-4-9 0-15,4 9 1 16,9-3 0-16,3 3 0 15,10-14 0-15,-3 14 0 16,9 0 1-16,-3 0-2 16,-1 0-1-16,-2 0 2 15,-5 0-3-15,-3 10 0 16,-6-5 1-16,-8 5 2 0,-3 1 1 16,-23-11 1-16,26 20 1 15,-26-20-4-15,0 0-35 16,24 25-52-16,-24-25-25 15,0 0-33-15,36-10-16 16,-26-14-5-16,9 2 13 16</inkml:trace>
  <inkml:trace contextRef="#ctx0" brushRef="#br0" timeOffset="46942">23070 1143 178 0,'0'0'99'0,"0"0"-31"16,-22-26-1-16,22 26 2 15,0 0-3-15,0 0-8 16,0 0-2-16,-22-21-6 16,22 21-6-16,0 0-13 15,0 0-14-15,0 0-15 0,-14 22-3 16,14-22 1-16,0 0 2 15,0 0-1-15,-12 28-1 16,12-28 0-16,0 0 3 16,0 0-1-16,0 0-1 15,26-10 2-15,-26 10-1 16,26-21 2-16,-26 21 0 16,23-9-1-16,-23 9-4 15,0 0 2-15,0 0 0 16,0 0-2-16,0 0 0 15,14 22-1-15,-14-22 0 16,0 19-6-16,0-19-13 16,0 0-36-16,0 26-33 0,0-26-21 15,0 0-13-15,0 0-8 16,26 15-11-16,-26-15 5 16</inkml:trace>
  <inkml:trace contextRef="#ctx0" brushRef="#br0" timeOffset="47575">23002 1559 49 0,'0'0'53'16,"0"0"12"-16,0 0 15 15,0 0 22-15,0 0-2 16,0 0-4-16,0 0-12 16,0 0-14-16,0 0-18 0,0 0-15 15,0 0-17-15,0 0-18 16,0 0-2 0,0 0 2-16,0 0 1 0,0 0 0 15,0 0-1-15,0 0-1 16,20 22 0-16,-20-22 1 15,16 28-2-15,-2-3 1 16,4 7-2-16,-3 11 0 16,1 8 3-16,0 1-2 15,2 7 2-15,-4 4-3 16,0-6 3-16,-6 2 0 16,0-18 0-16,-8 4 1 15,0-18-2-15,-14 2 0 0,-10-10-1 16,-6 2 3-1,-10-5-1-15,-7-2-1 16,-7 7-1-16,1-8-2 16,1 5 0-16,8 0-20 0,11-11-32 15,33-7-26-15,-26 16-29 16,26-16-17-16,30-17-17 16,-3-12-11-16,19 7 3 15</inkml:trace>
  <inkml:trace contextRef="#ctx0" brushRef="#br0" timeOffset="48644">24135 692 244 0,'0'0'80'0,"0"0"-4"0,0 0 12 16,0 0-17-16,0 0-13 15,0 0-7-15,0 0-7 16,0 0-3 0,0 0-5-16,0 30-8 0,0-30-27 15,10 40-1-15,-10-14 2 16,0 5-3-16,-8 11 2 15,2-4-1-15,-6 11 2 16,-2 3-2-16,-5 9 2 16,1-7-2-16,-4 3 1 15,0-5 1-15,2-3-1 16,4-9-1-16,-2-6 1 16,11-10 0-16,7-24 0 0,0 26 2 15,0-26 0-15,25-7 0 16,-3 1 1-16,4-9 0 15,8 6-1 1,1-4-1-16,5 5-1 0,2 4-3 16,-1 4 0-16,1 0 0 15,0 11 2-15,-7 3 1 16,3-3-1-16,-4 4 1 16,-2-4 0-16,-1 4-1 15,-1-11 2-15,0-4-11 16,0 0-43-16,1 0-38 15,-3-4-23-15,2-8-22 0,0 12-18 16,-30 0-2-16,41-9 9 16</inkml:trace>
  <inkml:trace contextRef="#ctx0" brushRef="#br0" timeOffset="49878">25169 937 248 0,'38'-8'114'15,"-18"8"-6"-15,9-11-12 16,1 11-11-16,6 0-17 16,2 0-19-16,-7 0-14 15,5 0-16-15,-6 15-19 0,-4-11 0 16,-5 7 1 0,-21-11-1-16,28 22-6 15,-28-22-28-15,0 0-46 0,26 25-35 16,-26-25-19-16,0 0-16 15,0 0-9-15,26-11 14 16</inkml:trace>
  <inkml:trace contextRef="#ctx0" brushRef="#br0" timeOffset="50311">25219 1186 17 0,'0'0'23'15,"0"0"14"-15,0 0 10 16,16 22 12-16,-16-22 10 16,0 0 12-16,23 5 17 15,-23-5-2-15,26 0-17 16,-26 0-12-16,38 0-12 16,-12 0-9-16,-7-5-11 15,5 5-12-15,0 0-20 16,0 0-1-16,-24 0 0 0,34 0-1 15,-34 0-1-15,23 6 0 16,-23-6-3-16,22 15-12 16,-22-15-61-16,26 14-42 15,-26-14-17-15,38 0-19 16,-38 0-5-16,49-11-7 16</inkml:trace>
  <inkml:trace contextRef="#ctx0" brushRef="#br0" timeOffset="51732">24127 1755 270 0,'0'0'125'16,"0"0"-8"-16,0 0-15 15,0 0-22-15,0 0-19 32,0 0-18-32,0 0-14 15,-16 18-17-15,16 6-11 0,-12 9-2 16,12 1 3-16,-11 14-2 15,5 5 1-15,-2 6-4 16,2 2 3-16,6-6-1 16,-8-4 2-16,8-9 0 15,0-5-1-15,0-11 0 16,0-26-10-16,12 24-51 16,-12-24-34-16,0 0-25 15,19-28-13-15,-19 0-16 16,0 28-11-16,18-53 48 15</inkml:trace>
  <inkml:trace contextRef="#ctx0" brushRef="#br0" timeOffset="52064">24476 2010 271 0,'0'0'162'16,"16"26"-25"-16,-16-26-44 0,14 34-11 15,-14-8-20-15,6-2-36 16,-6 4-23-1,0 5-1-15,0-8 1 16,0 0-3-16,0-8-9 0,0-17-34 16,0 33-37-16,0-33-34 15,0 0-20-15,0 0-12 16,-6 26-12-16,6-26 1 16</inkml:trace>
  <inkml:trace contextRef="#ctx0" brushRef="#br0" timeOffset="52634">25028 1995 36 0,'-38'15'94'16,"7"11"-24"-16,-11-6-28 15,6 9 0-15,1-4-2 16,5 2-4-16,4-1 3 16,8 2-1-16,12-6-6 15,6-22 0-15,8 35 4 16,-8-35-3-16,42 14-2 16,-16-14-3-16,3-12-2 0,-1-2-1 15,0-4 8 1,-6-6-10-16,-22 24-6 15,28-46-2-15,-21 30 1 16,-7-6 1-16,0 22-2 0,-7-30-2 16,7 30-12-16,0 0-2 15,0 0 0-15,0 0 0 16,0 0 0-16,-16 31-2 16,16 5 3-16,0 9-1 15,8 6 1-15,-8 15 0 16,12 0 2-16,-5 15-2 15,-7-5-2-15,14 0 2 16,-4-4-1-16,-2-8-1 16,-8-3 1-16,12-18-1 15,-12-5 0-15,0-16 2 16,0-22 2-16,0 0-1 0,-32 0-2 0,9-29-19 16,-7-15-23-1,-2-8-18-15,-2-18-19 16,1-4-20-16,9-4-19 15,6-15-11-15,18 11-9 0,-8-9 15 16,32 14 124-16</inkml:trace>
  <inkml:trace contextRef="#ctx0" brushRef="#br0" timeOffset="53056">25369 1734 80 0,'0'53'104'15,"-9"-3"-30"-15,-1 12-10 16,0 2 7-16,0 6 2 0,4-5-2 16,-4-1-2-16,10-8-2 15,-6-12-13-15,6-10-9 16,0-34-12-16,10 24-11 15,-10-24-17-15,32-47-6 16,-7 5-1-16,3-16-1 16,6 2 1-16,-2 0-2 15,-3 5 1-15,1 12 0 16,-8 22 1-16,-22 17 2 16,30 16 0-16,-30 14 0 15,0 15 0-15,0 1 1 16,0 6 0-16,-10-3-1 15,10-8 0-15,0-6 1 0,0-11 0 16,0-24-6-16,30 0-62 16,-3-11-38-16,7-28-21 15,16-7-13-15,-7-15-16 16,21-8-5-16</inkml:trace>
  <inkml:trace contextRef="#ctx0" brushRef="#br0" timeOffset="53274">26054 1332 225 0,'-30'28'127'16,"-11"-2"-21"-16,9 14-56 0,10 8-27 16,8 13-16-16,4 13-6 15,10 11 2-15,0 8-4 16,10 8 0-16,4 4-3 15,2-3-44-15,4-1-36 16,-8-16-16-16,8-8-20 16,-20-38-7-16,6-1 70 15</inkml:trace>
  <inkml:trace contextRef="#ctx0" brushRef="#br0" timeOffset="53478">25679 1811 386 0,'40'-14'164'15,"21"14"-9"-15,1 0-92 16,5 0-32-16,7 13-7 0,-3-11-48 16,-5 7-83-16,-7-9-38 15,5 0-14-15,-25-22-5 16,5 13-1-16</inkml:trace>
  <inkml:trace contextRef="#ctx0" brushRef="#br0" timeOffset="54054">26610 1716 449 0,'12'29'163'0,"-12"-29"-10"0,33 15-102 16,-5 0-54-16,0 7 3 15,2 2 1 1,1 4-1-16,-1 9 2 15,-6-5 0-15,0 6-1 0,-4-6 0 16,2-7-10-16,3-5-73 16,3-3-42-16,-6-17-18 15,14 0-15-15,-15-31-4 16,17 5 16-16</inkml:trace>
  <inkml:trace contextRef="#ctx0" brushRef="#br0" timeOffset="54280">27157 1666 219 0,'-19'34'125'16,"-13"-4"-33"-16,2 11-34 0,2 11-12 16,-7 17 2-16,5 9-2 15,-2 8-2-15,2 6 0 16,-3 4-9-16,1 0-17 15,2 0-69-15,0-1-47 16,-3-18-33-16,7-2-10 16,-10-25-14-16,16-11-11 15</inkml:trace>
  <inkml:trace contextRef="#ctx0" brushRef="#br0" timeOffset="54796">27201 1919 25 0,'0'0'63'16,"44"0"-28"-16,-3-13 8 16,1-13 11-16,4-5 7 15,3 3 4-15,-1-6 0 0,-6 6 3 16,-9-6 3-16,-7 14-7 0,-26 20-10 16,12-30-14-1,-12 30-13-15,-32 0-5 16,3 0-3-16,-7 13-9 15,-4 3-7-15,-2-4 0 16,-1 11-1-16,3-2 0 16,4 5 2-16,5-1-3 15,5 2-1-15,6 2 0 16,10 1-3-16,2 6-1 16,8-9 4-16,8 6 1 15,6 0-2-15,4 2 2 16,8-7 1-16,9 3 2 0,5-8-1 15,8-7 2-15,5-2-56 16,3-14-50-16,3-10-22 16,11-6-7-16,-9-21-14 15,9 11-8-15,-13-28 44 16</inkml:trace>
  <inkml:trace contextRef="#ctx0" brushRef="#br0" timeOffset="55232">27886 1748 206 0,'-42'16'78'16,"42"-16"-26"-16,-40 23-13 16,40-23 3-16,-43 36 0 15,23-10 7-15,-2 11 4 16,-2-9-1-16,4 12-2 15,-5-6-2-15,13-1-6 16,-2-4-18-16,14-3-9 16,0-26-10-16,0 0-5 15,45 0 0-15,-7-17 0 16,8-18 0-16,-1-1 1 16,3-3 1-16,-6-2-1 15,-7 13 1-15,-7-3-3 16,-28 31 1-16,22-14 0 0,-22 14 0 15,-14 25-1-15,-4 1-1 16,0 2 1-16,-1 7 1 16,-1 4 0-16,2-3-1 15,10 1 1-15,8-7 0 16,0-4 0-16,26-3-32 16,5-8-60-16,9-15-35 15,20-9-12-15,-5-13-11 16,21 7-7-16,-17-24 57 15</inkml:trace>
  <inkml:trace contextRef="#ctx0" brushRef="#br0" timeOffset="55572">28227 2096 313 0,'-30'0'143'15,"30"0"-22"-15,12-37-27 16,4 8-27-16,6-1-23 16,-2-7-30-16,4-3-10 15,-3 3 2-15,-3-2-2 16,-4 3-1-16,-2 9 0 16,-6 3-3-16,-6 24-1 15,12-35 0-15,-12 35 0 16,0 0-2-16,0 0 2 15,0 0-1-15,0 0 0 16,0 0 0-16,0 0 1 16,32 20-4-16,-32-20-11 0,47 0-59 15,-15 10-30-15,2-23-22 16,7 13-12-16,-3-12-16 16,12 12-1-16</inkml:trace>
  <inkml:trace contextRef="#ctx0" brushRef="#br0" timeOffset="55943">28949 1583 374 0,'-19'15'152'15,"-25"-5"-18"-15,4 0-70 0,4 7-41 16,1-3-5-16,-1 5-6 15,2 1-4-15,12 3 0 16,1-4-1-16,13-1-1 16,8 2-6-16,10 2-2 15,9 0-2-15,3 3 1 16,10 1 0-16,-2-3 0 16,4 3 2-16,-7-4 0 15,-1 4 2-15,-2-7 5 16,-24-19 0-16,10 35 0 15,-10-35 0-15,-34 41-1 16,-2-20-1-16,-11 9 1 16,-11 0-2-16,-9 0-7 0,1 11-69 15,-5-6-49-15,3-13-23 16,21 2-18-16,-3-29-1 16,28-8 4-16</inkml:trace>
  <inkml:trace contextRef="#ctx0" brushRef="#br0" timeOffset="56676">24669 1849 387 0,'0'0'152'0,"8"-31"-40"16,-8 31-33-16,10-22-18 15,-10 22-38-15,0 0-22 16,8-28 0-16,-8 28 0 15,0 0-11-15,0 0-70 16,-6 24-51-16,6-24-27 0,14 20-5 16,10-20-1-1,-7-15 53-15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68"/>
    </inkml:context>
    <inkml:brush xml:id="br0">
      <inkml:brushProperty name="width" value="0.025" units="cm"/>
      <inkml:brushProperty name="height" value="0.025" units="cm"/>
      <inkml:brushProperty name="fitToCurve" value="1"/>
    </inkml:brush>
  </inkml:definitions>
  <inkml:trace contextRef="#ctx0" brushRef="#br0">3 0 130 0,'-18'10'126'0,"18"-10"-27"16,0 0 9-16,0 0-12 15,0 0-8-15,0 0-17 16,0 0-12-16,0 0-17 15,38 0-8-15,-6 0-11 16,0 0-25-16,10 0 0 16,2 5 1-16,5-5-1 15,-1 13 0-15,-5-13 2 16,-7 6 0-16,-4-6 0 16,-7 9 0-16,-7-9-15 0,-18 0-49 15,19 0-55-15,-19 0-25 16,0 0-18-16,16-23-5 15,-16 23-1-15</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16:49:58.781"/>
    </inkml:context>
    <inkml:brush xml:id="br0">
      <inkml:brushProperty name="width" value="0.025" units="cm"/>
      <inkml:brushProperty name="height" value="0.025" units="cm"/>
    </inkml:brush>
  </inkml:definitions>
  <inkml:trace contextRef="#ctx0" brushRef="#br0">78 0 1464,'-18'6'2343,"10"-4"-346,0 1 0,-12 5 0,10-7 2021,10-1-3911,-1 0 0,1 0 0,-1 0-1,1 0 1,0 0 0,-1 0 0,1 0-1,-1 0 1,1 0 0,0 0-1,-1 0 1,1 0 0,0 1 0,-1-1-1,1 0 1,-1 0 0,1 0-1,0 0 1,-1 1 0,1-1 0,0 0-1,0 0 1,-1 1 0,1-1-1,0 0 1,-1 0 0,1 1 0,0-1-1,0 0 1,0 1 0,-1-1-1,1 0 1,0 1 0,0-1 0,0 1-1,0-1 1,0 0 0,0 1 0,0-1-107,-1 3 62,0 1 0,1-1 0,-1 0 0,1 1-1,0-1 1,0 0 0,0 0 0,1 1 0,-1-1-1,1 0 1,0 1 0,0-1 0,0 0 0,0 0 0,0 0-1,1 0 1,2 4 0,-3-5-53,5 9 61,1 1 0,1-1 0,0-1 0,0 0 0,12 12 1,58 57 423,-68-69-466,-1 0-1,0 0 1,-1 1-1,0 0 1,0 1-1,-2 0 1,1 0-1,-1 0 1,-1 1-1,5 18 0,-4-10 4,-2 0-1,0 0 0,-1 1 1,-2-1-1,0 42 0,-4-45 4,0 1-1,-1-1 0,0 0 1,-2 0-1,-12 27 0,16-39-29,-1 0 0,0 0 0,-1-1 0,1 1 0,-1-1 0,0 0 0,0 0 0,-1 0 0,0-1-1,1 0 1,-1 1 0,-1-2 0,-8 6 0,-36 17-241,0-1-547,45-22-155,0 0 0,0 1 0,-1 0 0,2 0-1,-1 0 1,-5 7 0,9-10-795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16:50:14.185"/>
    </inkml:context>
    <inkml:brush xml:id="br0">
      <inkml:brushProperty name="width" value="0.025" units="cm"/>
      <inkml:brushProperty name="height" value="0.025" units="cm"/>
    </inkml:brush>
  </inkml:definitions>
  <inkml:trace contextRef="#ctx0" brushRef="#br0">20 64 3865,'-3'-16'683,"2"13"-364,0-1 0,1 0 0,-1 0 0,1 0-1,0 0 1,0 1 0,1-7 0,-1 9-124,0 1 0,0-1 0,0 1 1,0-1-1,-1 1 0,1-1 0,0 1 0,0-1 0,0 1 0,-1-1 1,1 1-1,0 0 0,0-1 0,-1 1 0,1-1 0,0 1 1,-1 0-1,1-1 0,0 1 0,-1 0 0,1 0 0,-1-1 1,1 1-1,0 0 0,-1 0 0,1 0 0,-1-1 0,1 1 1,-1 0-1,1 0 0,-1 0 0,1 0 0,-1 0 0,1 0 1,-1 0-1,1 0 0,-1 0 0,1 0 0,-1 0 0,0 0 1,1 3 245,16 83 265,-4-31-509,-4-9 131,-2 0 0,-1 76 0,-15 90 163,1-59-416,8-142-69,0 5 11,3 27 1,2-30-35,-4-13 15,0 0-1,0 0 1,0 0 0,0 0 0,0 0 0,0 0 0,0 0 0,0 0 0,0 0 0,0 0 0,0 0 0,0 0 0,0 0 0,0 0-1,0 0 1,0 0 0,0 0 0,0-1 0,0 1 0,0 0 0,0 0 0,0 0 0,0 0 0,0 0 0,0 0 0,0 0-1,0 0 1,0 0 0,0 0 0,0 0 0,0 0 0,0 0 0,0 0 0,1 0 0,-1 0 0,0 0 0,0 0 0,0 0 0,0 0-1,0 0 1,0 0 0,0 0 0,0 0 0,0 0 0,0 0 0,0 0 0,0 0 0,0 0 0,0 0 0,0 1 0,0-1 0,0 0-1,0 0 1,0 0 0,0 0 0,0 0 0,0 0 0,0 0 0,0 0 0,0 0 0,0 0 0,0 0 0,0 0 0,0 0 0,0 0-1,0-9-285,-13-58-3029,1 0-1260,7 18 2960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16:50:14.548"/>
    </inkml:context>
    <inkml:brush xml:id="br0">
      <inkml:brushProperty name="width" value="0.025" units="cm"/>
      <inkml:brushProperty name="height" value="0.025" units="cm"/>
    </inkml:brush>
  </inkml:definitions>
  <inkml:trace contextRef="#ctx0" brushRef="#br0">6 4 1136,'-2'0'520,"0"0"-192,2-2-224,-1 0-96</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16:50:14.917"/>
    </inkml:context>
    <inkml:brush xml:id="br0">
      <inkml:brushProperty name="width" value="0.025" units="cm"/>
      <inkml:brushProperty name="height" value="0.025" units="cm"/>
    </inkml:brush>
  </inkml:definitions>
  <inkml:trace contextRef="#ctx0" brushRef="#br0">62 46 3017,'-1'-9'4238,"0"-1"0,0-15 0,1 25-4201,0 0-1,0 0 0,0 0 1,0 0-1,0-1 0,0 1 0,0 0 1,0 0-1,0 0 0,0 0 1,-1 0-1,1 0 0,0 0 0,0 0 1,0 0-1,0 0 0,0-1 1,0 1-1,0 0 0,0 0 0,0 0 1,-1 0-1,1 0 0,0 0 1,0 0-1,0 0 0,0 0 0,0 0 1,0 0-1,0 0 0,-1 0 1,1 0-1,0 0 0,0 0 0,0 0 1,0 0-1,0 0 0,0 0 1,0 0-1,-1 0 0,1 0 0,0 0 1,0 1-1,0-1 0,0 0 1,0 0-1,0 0 0,0 0 0,0 0 1,0 0-1,0 0 0,-1 0 1,1 0-1,0 0 0,0 1 0,0-1 1,0 0-1,0 0 0,0 0 1,0 0-1,0 0 0,0 0 0,0 0 1,0 1-1,0-1 0,0 0 1,1 27 149,6 31 0,-2-26-125,14 305 403,-22-292-413,-1 0-1,-2-1 0,-2 1 1,-2-2-1,-27 72 1,35-110-54,-10 36 36,11-37-57,0 0-1,1 1 1,-1-1-1,1 0 1,0 0-1,0 1 1,2 7-1,-2-12-28,0 1-1,0 0 1,0 0-1,0-1 1,0 1-1,0 0 1,1-1-1,-1 1 0,0 0 1,0-1-1,1 1 1,-1 0-1,1-1 1,-1 1-1,0-1 0,1 1 1,-1-1-1,1 1 1,-1-1-1,1 1 1,0-1-1,-1 1 1,1-1-1,-1 0 0,1 1 1,0-1-1,-1 0 1,1 1-1,0-1 1,0 0-1,-1 0 1,1 0-1,0 0 0,1 0 1,-1 0-163,1-1 1,0 1 0,0-1-1,-1 1 1,1-1 0,-1 0-1,1 0 1,-1 0 0,1 0-1,-1 0 1,0 0-1,1 0 1,-1 0 0,1-2-1,16-17-817</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7T16:50:15.873"/>
    </inkml:context>
    <inkml:brush xml:id="br0">
      <inkml:brushProperty name="width" value="0.025" units="cm"/>
      <inkml:brushProperty name="height" value="0.025" units="cm"/>
    </inkml:brush>
  </inkml:definitions>
  <inkml:trace contextRef="#ctx0" brushRef="#br0">80 219 5865,'-11'-2'1139,"-1"0"-1,-18-1 1,29 3-1068,0 0 1,-1-1 0,1 1 0,0-1 0,0 1 0,0-1-1,0 0 1,0 1 0,0-1 0,0 0 0,0 0-1,0 1 1,0-1 0,0 0 0,0 0 0,0 0 0,1 0-1,-1 0 1,0-1 0,1 1 0,-1 0 0,0-2 0,0 2 74,1-1 1,-1 1-1,1-1 1,-1 1 0,1 0-1,-1-1 1,1 1 0,0-1-1,0 1 1,0-1 0,0 1-1,0-1 1,0 1 0,0-1-1,0 1 1,1-1 0,-1 1-1,0-1 1,2-1 0,4-5 804,1 0 1,15-12-1,-10 8-577,3-2-140,1 1-1,0 0 0,1 2 0,0 0 0,1 0 1,0 2-1,27-10 0,-36 16-187,0 1 0,0 0 1,1 0-1,-1 1 0,0 0 0,1 1 1,-1 0-1,1 0 0,12 3 0,7 3 35,46 15 0,-57-16-67,-6-1-3,6 1 20,22 11-1,-35-14-18,0 0 0,-1 0 0,0 1 0,1 0 0,-1 0 0,0 0 0,-1 1 0,1-1 0,5 8 0,-7-8 0,0 0 1,-1 0-1,0 1 1,1-1 0,-1 1-1,0-1 1,-1 1-1,1-1 1,-1 1-1,1 0 1,-1-1 0,0 1-1,0-1 1,-1 1-1,-1 6 1,0 1 25,-1 0 1,0 0-1,-9 20 0,-2-1-8,-2-1 0,0-1 0,-2-1-1,-1 0 1,-29 32 0,43-54-22,-1 1 0,1-1 1,-1 0-1,-1 0 0,1-1 0,-1 0 0,1 0 1,-1 0-1,-1-1 0,1 0 0,0 0 0,-13 2 1,16-5-5,0 1-1,1-1 1,-1-1 0,0 1 0,0 0 0,1-1-1,-1 0 1,0 0 0,1 0 0,-1 0 0,1-1-1,-1 0 1,1 1 0,0-1 0,0 0 0,-1 0-1,2-1 1,-1 1 0,-5-6 0,8 8-6,0 0 1,0 0-1,0 0 1,0 0-1,0 0 1,0 0-1,0 0 1,0 0-1,0 0 1,0 0 0,0 0-1,0 0 1,1 0-1,-1 0 1,0 0-1,0 0 1,0 0-1,0 0 1,0 0-1,0 0 1,0 0-1,0 0 1,0 0-1,0 0 1,0 0 0,0 0-1,0 0 1,0 0-1,1 0 1,-1 0-1,0 0 1,0 0-1,0 0 1,0 0-1,0 0 1,0 0-1,0 0 1,0 0-1,0 0 1,0 0 0,0 0-1,0 0 1,0 0-1,0 0 1,0 0-1,0 0 1,0 0-1,0 0 1,0-1-1,0 1 1,0 0-1,0 0 1,0 0-1,0 0 1,0 0-1,0 0 1,0 0 0,0 0-1,0 0 1,0 0-1,11 4 4,12 8 95,-18-8-83,0-1 0,0 0 0,0 0 0,0 0 0,1 0-1,10 3 1,-13-6-6,-2 1-7,-1-1-1,1 0 1,-1 0-1,1 1 1,0-1-1,-1 0 1,1 1-1,-1-1 1,1 0-1,-1 1 0,1-1 1,-1 1-1,0-1 1,1 1-1,-1-1 1,0 1-1,1-1 1,-1 2-1,7 11 7,-5-10-7,2 7-1,0-1 0,0 1 0,3 13 0,-4-11-3,1 0 0,6 15 0,-7-23 1,-1 1 0,0-1-1,1-1 1,0 1-1,0 0 1,0-1-1,0 1 1,1-1-1,5 4 1,5 3-11,20 11 1,6 3-8,-12-2 80,44 43 0,20 34 319,-83-89-343,-1 0 1,0 0-1,0 0 1,-1 1-1,0 1 1,-1-1-1,-1 1 0,0 0 1,0 0-1,-1 0 1,3 14-1,-4 1 17,3 7-1,-6-32-50,0-2 0,1 1 0,-1 0 0,1 0 0,-1 0 0,1 0 0,-1 0 0,1 0 0,-1 0 0,1 0 0,0-1 0,0 1 1,-1 0-1,1-1 0,0 1 0,0 0 0,0-1 0,0 1 0,-1-1 0,1 1 0,0-1 0,0 0 0,0 1 0,0-1 0,0 0 0,0 0 0,0 1 0,2-1 0,-2 0-23,1 0-1,-1 0 0,1-1 0,-1 1 1,1 0-1,-1-1 0,0 1 0,1 0 1,-1-1-1,1 0 0,-1 1 1,0-1-1,0 0 0,1 0 0,-1 1 1,0-1-1,0 0 0,1-2 1,12-18-2719,-12 18 2085</inkml:trace>
</inkml:ink>
</file>

<file path=ppt/ink/ink2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58:45.116"/>
    </inkml:context>
    <inkml:brush xml:id="br0">
      <inkml:brushProperty name="width" value="0.05" units="cm"/>
      <inkml:brushProperty name="height" value="0.05" units="cm"/>
      <inkml:brushProperty name="fitToCurve" value="1"/>
    </inkml:brush>
  </inkml:definitions>
  <inkml:trace contextRef="#ctx0" brushRef="#br0">7057 265 156 0,'0'0'69'0,"0"0"0"15,-8 15-7-15,8-15-9 16,0 0-11-16,0 0-5 15,7 16-9-15,-7-16-8 16,0 0-5-16,5 15-4 16,-5-15-1-16,0 0-1 0,14 18 1 15,-14-18 4 1,11 15 3-16,-11-15 11 16,15 23-1-16,-7-6 7 15,-2-3-4-15,2 3 0 0,-1-1-3 16,0 4-2-1,-7-20-7-15,8 29-12 0,-8-29-1 16,4 25-7-16,-4-25 2 16,6 20 0-16,-6-20 0 15,7 16-1-15,-7-16 0 16,0 0 2-16,5 18-1 16,-5-18 0-16,7 16 1 15,-7-16-1-15,7 19 0 16,-7-19-1-16,10 21 1 15,-10-21 0-15,9 26 0 16,-9-26 0-16,3 19 0 16,-3-19 0-16,0 17 0 0,0-17 0 15,0 0-1-15,0 18-1 16,0-18 1-16,0 0 1 16,0 0-2-16,0 0-5 15,0 0-45-15,0 0-32 16,0 0-30-16,15-15-9 15,-15 15-26-15,0-17-6 16,-7 3-4-16</inkml:trace>
  <inkml:trace contextRef="#ctx0" brushRef="#br0" timeOffset="64680">16396 1194 128 0,'0'0'88'0,"0"0"4"16,0 0-3-16,0 0-6 16,-15-14-13-1,15 14-9-15,0 0-10 16,0-13-15-16,0 13-19 0,0 0-9 15,7-18-10-15,-7 18-4 16,0 0 4-16,0 0 3 16,0 0 0-16,15-13 1 15,-15 13 4-15,0 0 0 16,21-7 3-16,-21 7-1 16,15-11-2-16,-15 11 0 15,21-4-2-15,-21 4 1 16,0 0-1-16,19-4-1 0,-19 4-2 15,0 0 1 1,0 0 0-16,0 0-1 16,0 0-1-16,14 17 0 15,-14-17 0-15,0 0 0 0,0 16-1 16,0-16-1-16,0 0 0 16,0 17 0-16,0-17-2 15,0 15 0-15,0-15 0 16,-7 21 1-16,1-6 0 15,-3-2 1-15,-2 4 0 16,-3 1 1-16,0 5-1 16,-4-4 4-16,0-2 4 0,3 0-4 15,-1-3 4 1,0-4-6-16,16-10 7 16,-22 16-7-16,22-16 8 15,-16 0-9-15,16 0 3 16,0 0-2-16,-18 0-6 0,18 0 6 15,0 0 0-15,0 0 0 16,0 0-1-16,-18 0 0 16,18 0-2-16,0 0 1 15,0 0 6-15,0 0-5 16,0 0 0-16,-14 8 1 16,14-8-4-16,0 0 7 15,0 0-6-15,7-21 6 16,-7 21-5-16,8-13 5 15,-8 13-8-15,15-22 5 16,-15 22 0-16,17-17 0 16,-17 17 0-16,25-9 0 0,-9 9-1 15,1-3-1-15,2 3 3 16,-1 0 0-16,6 3-1 16,-1 1-1-16,-1 6 0 15,1-3 1-15,-2 2 4 16,-2-1-2-16,1 6 2 15,-4-7-5-15,-16-7 5 16,25 18-9-16,-25-18-31 16,19 12-54-16,-19-12-24 15,18 0-19-15,-18-20-16 16,18 10-9-16,-18-9 69 16</inkml:trace>
  <inkml:trace contextRef="#ctx0" brushRef="#br0" timeOffset="65544">16761 1233 141 0,'0'0'102'15,"0"0"-32"-15,0 18-12 16,0-18 10-16,0 14-10 16,0-14-7-1,-5 25-1-15,5-10-2 0,0-1-9 16,0-14-3-16,-7 24-6 15,7-24-22-15,0 16-7 16,0-16 1-16,0 0 2 16,0 0 1-16,0 0-2 15,0 0 2-15,0-23-9 16,0 23 6-16,8-31-1 16,-8 16-1-16,10-5 0 15,-6 6-3-15,-4 14 2 0,14-21-1 16,-14 21 2-16,12-16-1 15,-12 16 1-15,0 0 1 16,0 0-2 0,15-8-1-16,-15 8 2 0,0 0 0 15,0 0 0-15,20 10-3 16,-20-10 2-16,15 14-1 16,-15-14 2-16,16 24 0 15,-16-24-1-15,14 24 0 16,-14-24 1-16,10 18 1 15,-10-18-2-15,7 17 1 16,-7-17 1-16,0 0 1 16,0 0-1-16,0 0 2 0,0 0-1 15,0 0 0 1,9-20 2-16,-3 0-3 16,-2-2 1-16,3 5-2 15,1-3 1-15,0 2 0 0,2 2-2 16,-10 16 1-16,19-18-2 15,-19 18 1-15,20 0-2 16,-20 0 0-16,16 8 0 16,-16-8 0-16,17 20 1 15,-17-20 0-15,18 24 2 16,-18-24-1-16,16 28 0 16,-16-28 2-16,14 23 0 0,-14-23 1 15,16 13 0 1,-16-13 0-16,17 4-2 15,-17-4 2-15,18 0 1 16,-18 0-11-16,18-9-61 16,-18 9-39-16,0 0-31 0,22 0-22 15,-22 0 3-15,0 0 29 16</inkml:trace>
  <inkml:trace contextRef="#ctx0" brushRef="#br0" timeOffset="-80123">189 212 141 0,'0'0'55'0,"0"19"2"0,0-19-2 16,0 0-9-16,0 21-1 16,0-21-4-16,-9 22-3 15,9-22-4-15,-7 26-2 16,7-26-4-16,-11 31-1 15,5-13-1-15,0 1-1 16,1 11-1-16,-1 3-5 16,-1 4-5-16,2 3-6 15,-1 9-1-15,6 2-3 0,-10 1 0 16,6 3 0-16,4-3-4 16,-8-8 5-1,8-1-3-15,0-7 3 16,-8-3 1-16,8-13-2 0,0-3 1 15,0-17 0-15,0 0-3 16,0 0-2-16,0 0 0 16,0 0-1-16,11-23-3 15,-4 0 3-15,1-3-2 16,2-5-1-16,3-4 2 16,3 0 0-16,-1-1 1 15,3 1 0-15,0 7 1 0,-1 3 1 16,-1 4 3-1,-1 6 2-15,-15 15 0 16,26-9 0-16,-26 9-1 16,21 28 1-16,-13 0 0 15,2 4-2-15,3 4-2 0,-2 2-1 16,2 0-2-16,-1-7 2 16,2-6-4-16,2-9-4 15,2-12-48-15,2-10-43 16,-2-10-19-16,4-5-18 15,-4-12-13-15,5 2-7 16,-13-5 77-16</inkml:trace>
  <inkml:trace contextRef="#ctx0" brushRef="#br0" timeOffset="-79573">0 433 170 0,'22'-9'73'16,"0"1"11"-16,5 0-5 16,1 1-1-16,0 0-19 0,3 1-7 15,-6 3-14-15,3 3-4 16,-5-4-11-1,-2 4-14-15,-3 0-11 16,-3 0-29-16,0 4-43 16,2-1-29-16,0-3-7 0,5 12-20 15,-4-12-16-15,10 0 43 16</inkml:trace>
  <inkml:trace contextRef="#ctx0" brushRef="#br0" timeOffset="-78291">704 473 240 0,'0'0'73'0,"-17"0"-5"16,17 0-14-16,0 0-10 0,-8 19-13 16,8-19-9-16,-11 26-8 15,4-8-3-15,-1 3 0 16,0 2 1-16,-2 3 0 16,2 1 2-16,1 3-2 15,-1-1 1-15,2-5 3 16,6 2 1-16,-4-3-1 15,4-5-1-15,4-1-3 16,-4-17-1-16,11 19-1 16,-11-19-1-16,15 16-4 15,-15-16-3-15,15 10-3 16,-15-10 1-16,21 9 1 16,-21-9 2-16,15 0 0 0,-15 0 0 15,22-9 0-15,-22 9 0 16,25-26 0-16,-14 8-1 15,0 0-1-15,3-3 0 16,-2 0-1-16,-2-1-1 16,0 3 1-16,3 3 0 15,-6-1 1-15,-7 17 0 16,14-22-1-16,-14 22-3 16,10-18 2-16,-10 18-1 15,0 0 0-15,0 0 0 16,0 0-1-16,0 0 2 15,15 24 1-15,-11-7 1 16,3 9 1-16,3-4 0 0,2 6-2 16,3-5-1-16,3-6 2 15,6-1-1-15,-4-16 0 16,6-6 1 0,3-18 0-16,-1-4 1 0,1-16 2 15,-6-5 0-15,-5-6-5 16,-1-2 2-16,-9 4-6 15,-8 6 4-15,0 10-3 16,-15 9 2-16,0 15-3 16,-7 13 4-16,1 19 5 15,-5 9-8-15,0 11-25 16,-1 2-42-16,7-2-32 16,3-1-11-16,5-9-21 0,12-7-17 15,0-22 4-15</inkml:trace>
  <inkml:trace contextRef="#ctx0" brushRef="#br0" timeOffset="-77416">1422 563 169 0,'18'-12'62'0,"-18"12"10"16,21 0 9-16,-5-8 4 15,2 2-16-15,0 2-5 16,4-3-9-16,1 4-9 15,4 3-10-15,-7-7-9 0,6 7-14 16,1 0-12-16,-7 0-2 16,4 0-3-16,-4 7-5 15,-2-4-28-15,-1 5-45 16,1-8-31-16,-2 7-10 16,-16-7-23-16,32 0-8 15,-32 0 43-15</inkml:trace>
  <inkml:trace contextRef="#ctx0" brushRef="#br0" timeOffset="-76923">1524 651 155 0,'0'0'58'0,"0"0"-6"16,0 0-7-16,0 0-6 15,0 0-8 1,0 0-3-16,21-5-2 0,-21 5 1 16,24 0-5-16,-24 0-1 15,34 0 0-15,-17 5 0 16,-3 3-1-16,10-4-1 15,-6 0-2-15,-1 6-1 16,4-3-6-16,3 1-3 16,-5-2-4-16,2-3-10 15,3-3-29-15,3 0-33 0,-7-3-25 16,13-5-18-16,-13-15-23 16,13 5-4-16,-18-7 93 15</inkml:trace>
  <inkml:trace contextRef="#ctx0" brushRef="#br0" timeOffset="-74571">2225 239 54 0,'0'0'30'16,"0"0"-4"-16,0 0-3 16,0 0 6-16,0 0 6 0,0 13 4 15,0-13 3-15,-2 26 1 16,2-8-1-16,-9 4 0 16,1 11 2-16,1 2-14 15,-4 8-8-15,2 1-5 16,-5 5-2-16,1-3-6 15,0 0 1-15,3-1-6 16,6-10-7-16,4-10-27 0,0-10-35 16,0-15-19-16,11-7-17 15,9-11-18 1,-6-27-11-16,12 8 106 16</inkml:trace>
  <inkml:trace contextRef="#ctx0" brushRef="#br0" timeOffset="-74097">2196 276 127 0,'21'0'53'0,"-6"-6"12"15,6 1-1-15,4 0 2 16,1-8-4-16,4-3-5 16,5-2-6-16,3 0-5 0,4-4-12 15,-5 0-9-15,-1 2-12 16,-2 4-16-16,-6 9-38 15,-6 7-31-15,-7 0-27 16,-15 0-11-16,14 23-12 16,-14 2-16-16,0-25 60 15</inkml:trace>
  <inkml:trace contextRef="#ctx0" brushRef="#br0" timeOffset="-73623">2225 416 50 0,'0'0'38'15,"0"0"-2"-15,17 0 5 16,-17 0 1-1,22 0 11-15,-5 0 3 16,0 0 2-16,1 0-4 0,0 0-7 16,0 0 1-16,1-5-11 15,4 5-1-15,-10-8-12 16,4 3-3-16,-2 5-8 16,-15 0-9-16,25-8-19 15,-25 8-40-15,18 8-27 16,-18-8-19-16,7 18-8 15,0-3-11-15,-7-15-17 0,0 20 98 16</inkml:trace>
  <inkml:trace contextRef="#ctx0" brushRef="#br0" timeOffset="-72911">2156 692 74 0,'0'0'31'16,"0"0"1"-16,18 0 2 15,-18 0 1-15,16 0-3 16,-16 0-8-16,0 0-6 16,16 8-2-16,-16-8-2 15,0 0-2-15,0 0 0 16,0 0 1-16,18 12 5 0,-18-12 3 16,0 0 3-16,21 0-1 15,-21 0 4-15,25-11-2 16,-25 11-2-16,34-6-5 15,-16 1-4-15,1 5-2 16,2-10-2-16,2 10 1 16,-1-4 1-16,2 4 3 15,-4-9 2-15,4 9 5 16,-6-4 1-16,0 4 0 16,-5-4-2-16,4 4-1 15,-2 0-2-15,-1-8-6 16,-14 8 0-16,26 0-4 15,-26 0-4-15,24 9-2 0,-24-9 1 16,19 3-2-16,-19-3-4 16,16 4-3-16,-16-4-6 15,16-4-15-15,-16 4-42 16,15-9-26-16,-15 9-23 16,18-11-15-16,-18 11-23 15,0 0 0-15,6-19 145 16</inkml:trace>
  <inkml:trace contextRef="#ctx0" brushRef="#br0" timeOffset="-69003">4503 227 151 0,'0'0'97'0,"-12"-15"4"15,12 15-5-15,0 0-11 16,0 0-17-16,0 0-12 16,0 0-13-16,0 0-10 0,0 0-14 15,-12 22-12-15,12-5-9 16,0 5-1-16,0 5 0 15,0 4 4-15,0 5 3 16,-6 3-3-16,6 4 0 16,0-2 0-16,0-6 1 15,-5-1 0-15,5-5 2 16,-7-6-1-16,7-9-3 16,0-14-2-16,0 0-3 15,0 0-19-15,0 0-49 16,0 0-31-16,15-11-18 15,-15 11-16-15,0 0-15 16,19-13 7-16</inkml:trace>
  <inkml:trace contextRef="#ctx0" brushRef="#br0" timeOffset="-68261">4734 208 133 0,'0'0'56'15,"0"0"10"-15,0 0 0 16,0 0-4-16,0 0-6 16,0 18-9-16,0-18-6 15,-16 21-6-15,8-4-10 16,8-17-15-16,-21 27-8 15,21-27-2-15,-18 23-1 16,18-23 0-16,-15 19 1 16,15-19-1-16,-12 18 1 15,12-18-2-15,-15 16 1 16,15-16-1-16,-21 15 1 0,21-15 0 16,-23 16-2-16,9-8 3 15,-3 4 0-15,2-1 1 16,15-11 1-16,-29 20-1 15,29-20-2 1,-19 14-4-16,19-14 2 0,0 0-2 16,0 0 2-16,0 0 3 15,0 0 4-15,26 11 6 16,-8-5 10-16,-3-6 5 16,6 11-3-16,-3-4 2 15,1 3-3-15,-1 0-1 16,0 5-8-16,-4-3-2 15,-2 6-10-15,3 1 0 0,-2-1 0 16,-1-3-2-16,2 3 2 16,0-2 2-16,-1-2 1 15,5-9-1 1,0 4 0-16,0-9 0 0,-4 0 0 16,2 0-4-16,-16 0-30 15,24 0-50-15,-24 0-27 16,0 0-27-16,10 24-16 15,-20-9-8-15,10 11 81 16</inkml:trace>
  <inkml:trace contextRef="#ctx0" brushRef="#br0" timeOffset="-67739">5118 301 187 0,'-15'10'62'16,"15"-10"1"-16,0 0-12 15,-15 8-6-15,15-8-1 16,0 0 5-16,0 0-4 15,15 0-1-15,-15 0-6 16,26-1-4-16,-11-5-5 16,6 2-7-16,-3 4-10 15,4-8-9-15,-3 8-2 16,-1 0 0-16,-1 0 1 0,-2 0 0 16,-2 0 0-16,-13 0 1 15,23 0-4 1,-23 0-12-16,22 0-52 0,-22 0-37 15,18-9-16-15,-18 9-22 16,0 0-13-16,19 7 6 16</inkml:trace>
  <inkml:trace contextRef="#ctx0" brushRef="#br0" timeOffset="-67275">5161 470 173 0,'0'0'94'15,"19"0"10"-15,-19 0-9 16,23 4-6-16,-23-4-10 15,28 6-11-15,-13-6-15 0,6 0-15 16,-3-7-21-16,2 7-15 16,2-13-4-16,1 8 0 15,1 2 5-15,1 3-4 16,-1 0-5-16,-7 0-23 16,7 0-54-16,-6 7-29 15,-6 2-14-15,3 3-20 16,-15-12-19-16,16 14 22 15</inkml:trace>
  <inkml:trace contextRef="#ctx0" brushRef="#br0" timeOffset="-66530">5999 239 110 0,'0'0'61'16,"0"0"9"-16,0 0 10 15,0 0 0-15,0 0-6 16,0 0-5-16,0 0-4 16,0 0-3-16,0 0-13 15,0 23-16-15,0-23-19 16,-9 29-9-16,5-12-4 0,4 6-1 15,-7-1 3-15,5 3 0 16,-5 0 0-16,7-4 1 16,0 1 0-1,0-5-3-15,0-3-2 0,0-14-6 16,0 15-46-16,0-15-29 16,0 0-24-16,0 0-8 15,0 0-12-15,16 8-10 16,-16-8-15-16</inkml:trace>
  <inkml:trace contextRef="#ctx0" brushRef="#br0" timeOffset="-66054">5846 319 222 0,'0'0'76'16,"0"0"-6"-16,0 0-14 16,0 0-5-16,15 14 7 15,-15-14-8-15,20 0-6 0,-2 0 0 16,-18 0-2-16,35-7-3 16,-17-1-4-16,2 2-6 15,-3-2-27-15,-1 4-2 16,1-2 1-16,-3 6-2 15,-14 0-1-15,25 0-1 16,-25 0 1-16,15 7-2 16,-15-7-6-16,14 17-51 15,-14-17-40-15,13 14-21 16,-13-14-20-16,20 0-15 16,-20 0-6-16,24-28 112 15</inkml:trace>
  <inkml:trace contextRef="#ctx0" brushRef="#br0" timeOffset="-65543">5824 643 167 0,'27'-6'84'16,"5"6"6"-16,2-8-8 15,2 4-10-15,1-2-12 0,-2 1-7 16,-1 5-8-16,-5-3-13 15,-1 3-8-15,-3 0-6 16,-5 8-2-16,-2 2-1 16,0 2 1-16,-4 1-3 15,0-3-18-15,-14-10-72 16,30 20-32-16,-18-24-29 16,12-2-14-16,-10-19-12 15,8 3 22-15</inkml:trace>
  <inkml:trace contextRef="#ctx0" brushRef="#br0" timeOffset="-62335">7658 463 58 0,'0'0'43'0,"0"-18"-1"0,0 18 1 16,4-16-6-16,-4 16 2 16,7-25-10-16,-7 25-4 15,9-22-16-15,-9 22-1 16,14-23-4-16,-14 23 8 16,18-15 3-16,-18 15 8 15,21 0 4-15,-21 0 3 16,18 26 5-16,-14-6-7 15,7 5 1-15,-6-3-8 0,2 9 4 16,-7-4-3 0,6 5-2-16,-6 0-4 15,0 3-3-15,-11-2 1 16,1 0-1-16,-1 2 0 0,-5-1-6 16,-1-3-7-16,3-7 0 15,-4-4-2-15,0-6-1 16,2-10-1-16,16-4 1 15,-28-7 1-15,28 7-3 16,-18-25 0-16,13 11 0 16,5 14 2-16,0-25 1 15,0 25 4-15,14-25-1 16,5 14 3-16,7-3 2 16,2 7 1-16,8-3 1 15,-1 4-2-15,7 2 0 16,-4 4-4-16,-2 6 0 15,-8 10-3-15,-3 3-12 0,-8 3-40 16,-4 9-29-16,-8-3-14 16,-5 5-13-16,0-9-21 15,0-1-12-15,0-23 58 16</inkml:trace>
  <inkml:trace contextRef="#ctx0" brushRef="#br0" timeOffset="-61550">8055 694 240 0,'0'18'90'15,"0"-18"0"-15,0 21-3 16,0-21-17-16,-9 22-15 16,9-22-18-16,-4 21-16 15,4-21-17-15,0 14-4 16,0-14 0-16,0 0 1 15,0 0 1-15,0 0 0 0,0 0 0 16,0-22 1-16,7 6-2 16,-7 1 0-16,8-3 2 15,-2 0-2-15,-2 2 2 16,3-1-1-16,-7 17-2 16,10-22 1-16,-10 22 0 15,9-17 1-15,-9 17-3 16,0 0 1-16,21-6 0 15,-21 6-2-15,19 0 2 16,-19 0 0-16,26 6 0 16,-26-6-2-16,27 27 1 15,-15-11 0-15,-2 2-2 0,-2 0 4 16,-5 1-2-16,-3-1 2 16,7-1-1-16,-7-17 1 15,0 18-1-15,0-18 1 16,0 0 0-1,0 0 0-15,0-20-1 0,2 5 1 16,-2-9-1-16,10 3-1 16,-3-1 1-16,1 0-1 15,2 2 2-15,-1 7-1 16,-9 13 0-16,17-19-1 16,-17 19-1-16,16 0 3 15,-16 0-1-15,16 21 0 16,-16-21-1-16,12 24-1 0,-12-24 1 15,15 25 1-15,-15-25 0 16,13 18-2-16,-13-18-3 16,18 8-3-16,-18-8-43 15,20 0-26-15,-20 0-16 16,22 6-8-16,-22-6-16 16,22 0-14-16,-22 0 8 15</inkml:trace>
  <inkml:trace contextRef="#ctx0" brushRef="#br0" timeOffset="-61079">8624 408 335 0,'0'0'114'15,"0"0"-8"-15,0 0-11 16,-11-14-19-16,11 14-24 16,0 0-28-16,0 0-24 15,0 0-3-15,0 14 3 0,0-14-6 16,0 27 2-16,0-7-2 16,0 1 4-16,5 7-3 15,-5 2 0-15,0 4 1 16,4 2-1-16,-4-3 3 15,0-2 1-15,0-1-2 16,0-4 0-16,-4-6-59 16,4-20-36-16,-5 15-13 15,5-15-13-15,0-18-15 16,0 1-8-16</inkml:trace>
  <inkml:trace contextRef="#ctx0" brushRef="#br0" timeOffset="-60607">8613 406 176 0,'0'0'62'0,"0"0"4"0,0 0-8 16,0 0-8-16,0 0-14 16,0 0-12-16,0 0-7 15,0 0-10-15,16-10 9 16,-16 10 11-16,18-11 4 15,-18 11-2-15,25-13 2 16,-8 8 1-16,-2-3-4 16,1 0-1-16,2 0-9 15,2-2-15-15,2 6-2 16,-5-6 0-16,-1 10 1 16,-1-1-1-16,-15 1 0 15,19 1 0-15,-19-1 0 0,0 0-8 16,17 17-48-16,-17-17-30 15,0 0-15-15,0 0-16 16,0 0-16-16,19 7-16 16,-19-7 45-16</inkml:trace>
  <inkml:trace contextRef="#ctx0" brushRef="#br0" timeOffset="-60170">8671 525 193 0,'0'0'75'0,"0"0"-3"15,0 0-12-15,0 0-5 16,0 0-5-16,0 0 0 16,0 0-9-16,0 0-4 15,0 0-9-15,13 0-2 16,-13 0-1-16,18 0-4 16,-18 0-5-16,21 0-10 15,-21 0-3-15,25 0-1 0,-25 0 0 16,26 4-1-16,-26-4-1 15,29-4-1 1,-14 1 4-16,4-4-2 16,-1-4 1-16,-2-1-5 0,0 2-11 15,-2 1-55-15,-14 9-21 16,22-5-17-16,-22 5-15 16,0 0-16-16,4 27-8 15,-4-27 67-15</inkml:trace>
  <inkml:trace contextRef="#ctx0" brushRef="#br0" timeOffset="-59665">8621 780 283 0,'0'0'95'0,"28"-10"-2"15,-9 3-3-15,6-1-14 16,-2 2-17-16,2 1-18 16,0-4-36-16,1 7-5 15,-5-4 0-15,-1 6 0 16,-2 0-1-16,-4 0 1 15,-14 0 0-15,22 8 3 16,-22-8-2-16,18 16 1 16,-18-16-1-16,14 9 0 15,-14-9-8-15,16 0-42 16,-16 0-40-16,24-19-18 16,-15-1-23-16,7 12-16 0,-10-13-8 15,-6 21 87-15</inkml:trace>
  <inkml:trace contextRef="#ctx0" brushRef="#br0" timeOffset="-58854">7768 1027 172 0,'0'0'100'16,"0"0"-28"-16,0 0-35 0,0 0-10 16,0 0-7-16,17 0-11 15,-17 0 0 1,19-4 4-16,-1-4 9 16,5 3 6-16,6-4 2 0,1 0 2 15,12 1 4-15,5 1 0 16,5-3-4-16,2 3-5 15,4 3-6-15,4 4-5 16,1-4-3-16,-1 4-4 16,0-7-7-16,1 7-1 15,-1-6-1-15,-5-1 1 16,1-2-1-16,-2-6 1 16,0-3 0-16,-1 0 1 15,-6-3 0-15,-2-3-2 16,-6 2 1-16,-3 1-12 15,-4 7-59-15,-6 6-28 16,-10-1-24-16,-5 19-23 0,-13-10-12 16,0 23-1-16</inkml:trace>
  <inkml:trace contextRef="#ctx0" brushRef="#br0" timeOffset="-7332">7169 568 222 0,'0'0'107'16,"0"0"-6"-16,0 0-5 15,0 0-19-15,0 0-16 16,-5-16-13-16,5 16-11 16,0 0-10-16,0 0-6 15,0 0-11-15,0 0-4 0,10 24 1 16,-10-24-2-16,17 32 1 16,-6-11-3-16,5 6 1 15,-3-1-5-15,3 7 4 16,2-4-3-16,-1-3 1 15,-2-2-2-15,0-3-2 16,-1-3 1-16,-14-18 2 16,18 21 1-16,-18-21-2 15,0 0 3-15,12 20-1 16,-12-20-1-16,0 14 5 16,0-14-2-16,0 21 0 15,0-21 0-15,-6 18 1 16,6-18-6-16,0 0-1 0,0 0 0 15,0 0-3-15,-11-23 2 16,11-1-1 0,-6-5 1-16,-1-4-2 15,0-5 4-15,-3 0 0 0,2-1 3 16,-2 3-1-16,2 2 0 0,-2 5 0 16,2-1 0-1,0-1 2-15,0 0-1 16,3 1-1-16,0 1 1 15,2-3-2-15,3-1 1 16,-7 1-2-16,7 1 2 16,-3-3-5-16,3-1 5 15,0 4 1-15,-6 0-1 0,6 0-1 16,0 10 1 0,0 0-1-16,0 4 1 15,0 17 1-15,0-14 0 16,0 14-1-16,0 0 4 0,0 0 1 15,0 18 1-15,0-18 0 16,6 19 0-16,-6-19-4 16,6 16 0-16,-6-16-1 15,0 0-5-15,18 12 1 16,-18-12-2-16,22-12 1 16,-22 12 0-16,27-22 2 15,-7 9 0-15,5 1 0 16,-1 4 3-16,5-4-1 15,3 12 0-15,4 0 1 16,4 0-2-16,0 14 1 16,3-4-1-16,2-2 1 15,0 2 0-15,2-3-1 0,6-7 1 16,0 0 1-16,3 0 1 16,6-10 0-16,0 3 1 15,5-5-3-15,-1 4 2 16,3-4-1-16,-5 10-1 15,-1 2-2-15,-1-7 3 16,-4 7-3-16,-4 7 1 16,-3-5 1-16,-5 6-1 15,1 0 0-15,-3-8 3 16,3 0-3-16,-1 0 1 16,2-14 0-16,0 4-2 15,-1-2 1-15,1-5 1 16,-6 3-1-16,-1 2-1 0,-8 3 3 15,-5 5-1-15,-9 4-8 16,-5 0-44-16,-14 0-56 16,7 22-23-16,-7-3-15 15,-17-4-18-15,13 4-2 16</inkml:trace>
  <inkml:trace contextRef="#ctx0" brushRef="#br0" timeOffset="-6220">8137 1127 220 0,'0'0'139'0,"0"0"-15"16,0 0-31-16,0 0-17 16,0 0-24-16,-18 0-12 15,18 0-6-15,0 0-5 16,0 0-10-16,0 24-8 15,0-8-4-15,0 2 0 16,0 12 0-16,0 6-4 16,-8 0 3-16,3 8-5 15,-4 0 2-15,-3 0-4 16,5-7 4-16,-1-2-4 16,2-13-2-16,2-6-3 15,4-16 1-15,0 0-1 0,22-21 0 16,-5-5 3-16,2 3-4 15,0-9 3-15,1 6-1 16,3 0 6-16,-5 8 3 16,-18 18 6-16,22-6 0 15,-11 18-2-15,-5 10 5 16,0 4-4-16,0 8 4 16,1 3-6-16,1-3-2 15,7-1-8-15,0-12-4 16,6-7 0-16,4-14-3 15,5-16-28-15,6-9-63 16,1-17-29-16,-1-4-13 16,1-1-12-16,-12-5-11 0,-1 11 19 15</inkml:trace>
  <inkml:trace contextRef="#ctx0" brushRef="#br0" timeOffset="-5648">7971 1215 185 0,'0'0'100'0,"0"0"3"16,-18 4-8 0,18-4-5-16,0 0-18 0,0 0-11 15,0 0-15-15,0 0-11 16,18-8-10-16,-18 8-8 15,29-8-9-15,-10 5-8 16,0 3 1-16,6-5-2 16,0 5-1-16,1-7 0 15,2 7 1-15,-2 0 2 16,-3 0-1-16,2 8-5 16,-3-3-65-16,1-2-55 0,-5-3-25 15,3 0-15 1,-6-14 0-16,9 8 12 15</inkml:trace>
  <inkml:trace contextRef="#ctx0" brushRef="#br0" timeOffset="37176">10075 798 290 0,'21'10'99'0,"-21"-10"-4"16,18-7-12-16,-18 7-9 15,23-3-13-15,-23 3-18 16,26-8-30-16,-12 8-14 16,1 0 0-16,2 8 1 15,1-5-2-15,1 4 1 16,2 0-1-16,2-3 1 0,-1 4 1 15,6-2 0-15,0-3-8 16,1-3-31 0,3 0-50-16,-6 0-21 15,7 0-18-15,-11-9-18 0,10 9-8 16,-15-9 78-16</inkml:trace>
  <inkml:trace contextRef="#ctx0" brushRef="#br0" timeOffset="37589">10131 1008 168 0,'34'0'95'15,"-15"5"-1"-15,6 5-4 16,1-2-7-16,0 4-13 16,4-2-13-16,1-1-6 15,7-3-24-15,-2-6-25 0,3 0-25 16,1-9-61-16,1-5-29 16,-7-8-26-16,9 3-14 15,-15-15-3-15,7 6 87 16</inkml:trace>
  <inkml:trace contextRef="#ctx0" brushRef="#br0" timeOffset="38117">10647 582 4 0,'0'0'91'15,"0"0"-30"-15,0 0-21 16,0 0 10-16,0 0 27 15,0 0-1-15,0 0 0 16,0 19-6-16,0-19-8 16,12 28-11-16,3-8-12 15,5 3-14-15,6 0-19 0,4-2-5 16,9 7-1-16,8-4 2 16,-2 0-2-16,2-1 0 15,0-2 1 1,-3 0 0-16,-3-2-1 0,-10 3 1 15,-7-6-3-15,-7 4 1 16,-12 1 0-16,-5 1 1 16,-11 5-1-16,-8-2-1 15,-8 5 1-15,-9 4 0 16,-7-4 1-16,-2 1 2 16,-2-1-1-16,3-1 1 15,4-7-73-15,9 2-43 0,4-13-30 16,27-11-11-1,0 0 2-15,0 0 60 16</inkml:trace>
  <inkml:trace contextRef="#ctx0" brushRef="#br0" timeOffset="38964">11944 636 220 0,'-28'-7'158'0,"13"7"-48"16,15 0-38-16,-22-11-2 15,22 11-14-15,0-14-20 16,0 14-17-16,12-22-20 15,6 12-3-15,0-3 3 16,3 1 1-16,1 4 0 16,4 3 1-16,-7 5 1 15,2 0 2-15,-3 11-1 16,-4 7 2-16,-5 12-2 16,0 4 2-16,-9 11-3 15,0 4 1-15,0 12-2 0,-6-6 0 16,-1 2-1-16,7-5 0 15,-5-4-5-15,5-15 1 16,4-9-2-16,-4-24 0 16,22 6 1-16,-3-26-1 15,3-12 2-15,4-14 2 16,2-5 6-16,-1-4 0 16,0-6 3-16,-1 3-4 15,-7 4 2-15,-1 11-4 16,-10 7 2-16,1 11-3 15,-9 5-1-15,0 20 1 16,0-19 2-16,0 19-1 16,0 0 1-16,-14 0 0 0,14 0-3 15,0 0 0-15,0 0-26 16,19 0-57-16,2-15-23 16,10-2-19-16,0-12-23 15,13 8-13-15,-10-13 59 16</inkml:trace>
  <inkml:trace contextRef="#ctx0" brushRef="#br0" timeOffset="39649">12573 987 109 0,'0'0'121'16,"0"18"1"-16,0-18-64 0,6 28-20 16,-6-5 15-16,0 1-4 15,-6 10-11 1,2 1-1-16,-1 10 4 16,-2-2 0-16,1 6-7 0,-2-10-5 15,1 3-19-15,2-11-6 16,1-4-4-16,4-7 2 15,0-20-8-15,0 15-1 16,0-15-2-16,0-21-3 16,8-10 3-16,-3-15-2 15,1-8 5-15,2-13 1 16,0-7 6-16,2 3-1 16,-2-2 3-16,3 9 1 0,-2 11-2 15,-1 14 1 1,-1 8-1-16,-2 17-1 15,-5 14 0-15,0 0 2 16,0 0 0-16,14 17 0 0,-7 3 0 16,-3 5-1-16,4-1 1 15,1 5-1-15,-1-3-1 16,2 2-3-16,-4-9 2 16,-1-2 0-16,-5-17 1 15,-10 20-1-15,-5-14 1 16,-5-6-9-16,-6 0-35 15,0 0-40-15,1 0-21 16,-5-8-15-16,8 8-16 16,-2-18-18-16,24 18 40 15</inkml:trace>
  <inkml:trace contextRef="#ctx0" brushRef="#br0" timeOffset="40229">13228 685 342 0,'0'0'135'0,"0"0"-42"15,0 0-19-15,0 0-20 16,18 0-35-16,0-7-8 15,7 3-5-15,5-3-4 16,4 3-2-16,5 0-1 16,1-4-1-16,0 8 1 15,-3 0 0-15,-1 0 2 16,-3 8-1-16,-5-8-1 16,-8 4-34-16,-2-4-67 15,1 0-20-15,-19 0-26 16,25-7-8-16,-25 7-3 15</inkml:trace>
  <inkml:trace contextRef="#ctx0" brushRef="#br0" timeOffset="40632">13302 819 245 0,'0'0'101'15,"0"0"-11"-15,17 14-1 0,-17-14-6 16,16 8-25-16,-16-8-18 16,28 10-25-16,-10-10-8 15,3 0-2-15,5 0-1 16,0 0-1-16,2 0-3 16,-1 0-1-16,3 0 1 15,-2-12-4-15,0 12-18 16,-2-4-58-16,-3-6-29 15,5 10-27-15,-6-16-20 0,5 11 0 16,-13-13 80 0</inkml:trace>
  <inkml:trace contextRef="#ctx0" brushRef="#br0" timeOffset="43092">14274 1019 175 0,'0'0'66'16,"0"0"-8"-16,0 0-2 15,0 0-7-15,0 0-6 16,22 7-3-16,-22-7-2 15,29 0 5-15,-10 0 0 16,7 0-3-16,1 0-9 16,2 0-11-16,4 0-6 15,1-10-6-15,2 10-8 16,0-5-21-16,-2 5-60 16,-1 0-34-16,-2 0-33 0,4 11-7 15,-11-11-1-15,10 0 108 16</inkml:trace>
  <inkml:trace contextRef="#ctx0" brushRef="#br0" timeOffset="42193">14543 441 268 0,'0'0'159'0,"-20"-4"-39"16,20 4-46-16,0 0-11 15,0 0-18-15,0 0-17 16,0 0-14-16,0 0-12 16,0 0 0-16,0 0-2 15,-6 22 2-15,6 1-3 0,0 0 2 16,0 6 0-16,0 0 0 15,0 6 0-15,0-4-2 16,0-1-1 0,0-5-11-16,0-3-41 0,0-2-38 15,0-2-14-15,0-18-19 16,5 24-20-16,-5-24-11 16,0 0 70-16</inkml:trace>
  <inkml:trace contextRef="#ctx0" brushRef="#br0" timeOffset="42641">14350 643 357 0,'0'0'108'15,"-17"0"-8"-15,17 0-18 16,0 0-15-16,0 0-21 15,0 0-34-15,0 0-13 16,0 0 0-16,0 0 2 16,0 0-1-16,25-7 0 0,-7 0 3 15,3 3-2-15,5 4 0 16,1-7-1-16,4 7-1 16,0 0 1-16,-2 0-1 15,-3 6 0-15,-1-1-6 16,-5 3-29-16,-4 0-54 15,2 1-17-15,-18-9-23 16,26 9-19-16,-26-9-10 16,20-12 64-16</inkml:trace>
  <inkml:trace contextRef="#ctx0" brushRef="#br0" timeOffset="54244">15520 1044 75 0,'0'0'28'0,"0"0"-4"16,0 0 0-16,0 0 12 15,0 0 9-15,15 12 11 16,-15-12 12-16,12 19 9 16,-12-19-3-16,24 26-2 0,-10-2-10 15,6 0-16-15,-1 5-11 16,5-1-10-16,-1 5-18 15,4-2-6-15,-3 0 4 16,0-5-5-16,-1 1 4 16,-4-6-3-16,1-3 4 15,-4-1-4-15,-1-3 5 16,-15-14-5-16,23 19-2 16,-23-19 1-16,16 12 0 15,-16-12 2-15,0 0-1 16,0 0 3-16,0 0 0 15,15 0 0-15,-15 0-1 16,0-20-1-16,-5-1-5 0,5-3 4 16,-10-9-6-16,3-1 2 15,-2-5-4-15,0-4 5 16,0-2-3-16,-1-2 3 16,-2 6 2-16,-1-5-1 15,2-1 1-15,-1 2-1 16,-2-2 2-16,2-1-4 15,-1 6 4-15,2-4 0 16,1 6-1-16,2-1 1 16,1-2 1-16,3 7-1 15,-1-1 0-15,5 1 0 16,-6 0 0-16,1 2-1 0,5 3 1 16,-9 2-2-16,2 8 1 15,3 2-1-15,-1 3 3 16,5 16-2-1,-8-19 1-15,8 19-2 0,0 0 1 16,0 0-1-16,0 0 1 16,0 0-2-16,0 0 2 15,0 0-2-15,0 0 0 16,-11-16 0-16,11 16 1 16,0-15 2-16,0 15 1 15,6-17-1-15,-6 17 2 16,0-18 1-16,0 18-1 15,0 0 1-15,0-18-2 0,0 18-1 16,0 0-3-16,0 0 2 16,0 0-3-1,-6-16 2-15,6 16 2 16,0 0-1-16,0-20 3 0,0 20-1 16,5-17 1-16,-5 17-2 15,0 0 0-15,0-17 0 16,0 17-2-16,0 0 0 15,0 0-2-15,0 0-1 16,0 0 1-16,0 0 1 16,0 0-1-16,0 0-1 15,0 0 2-15,0 0 0 16,0 0 1-16,0 0 1 0,0 0-1 16,0 0 0-16,0 0-1 15,22 0 2 1,-22 0-1-16,19 0 0 15,-19 0 0-15,29 0 0 0,-11 0 2 16,3 0-1-16,6 0 2 16,4-9 0-16,3 9 0 15,6-9 2-15,2 5-1 16,6 4 0-16,0-10 0 16,6 7 0-16,0 3-2 15,2 0 1-15,6 0-1 16,3 0-2-16,4 0 2 15,1-7-1-15,6 0-1 0,1 3 1 16,-1-5 0 0,2 1-1-16,-5 1-1 15,-1 0 2-15,-3 7-2 16,-7 0 1-16,-11 0-1 0,-7 7 0 16,-3 0-3-16,-10 1-18 15,-5 0-68-15,-4 2-28 16,-22-10-24-16,23 9-18 15,-23-9-2-15,0 0 92 16</inkml:trace>
  <inkml:trace contextRef="#ctx0" brushRef="#br0" timeOffset="54774">16360 400 27 0,'0'0'98'16,"0"0"-26"-16,0 21-24 15,0-21 14-15,6 28 11 16,-6-13 1-16,0 7 1 16,-6-3-4-16,6 3-10 15,-8 2-13-15,3-3-15 16,0-3-24-16,0-2-8 16,5-16-3-16,0 23-2 15,0-23-4-15,-4 16-5 16,4-16-8-16,0 0-27 0,0 15-35 15,0-15-17-15,0 0-18 16,4 20-16-16,-4-20-13 16,0 0 73-1</inkml:trace>
  <inkml:trace contextRef="#ctx0" brushRef="#br0" timeOffset="55208">16353 431 177 0,'0'0'68'0,"0"0"8"16,0 0 4-16,0 0-1 0,18-8-12 16,-18 8-6-16,21 0-10 15,-3-4-11-15,-1 4-10 16,6-4-7-16,-1 4-10 15,3-7-10-15,1 7-3 16,-3-5 1-16,2 5 0 16,-3 0 0-16,-5 0 1 15,-1 0 0-15,0 5-9 0,-16-5-32 16,20 0-40-16,-20 0-30 16,15 0-16-1,-15 0-24-15,0 0-10 16,17 0 51-16</inkml:trace>
  <inkml:trace contextRef="#ctx0" brushRef="#br0" timeOffset="55645">16402 570 103 0,'0'0'57'0,"0"0"8"15,0 0 10-15,0 0 10 16,23 0-8-16,-23 0-2 15,29 0-8-15,-14-7-5 16,2 7-9-16,-17 0-16 16,27-4-21-16,-27 4-17 0,27 0 0 15,-27 0-1-15,20 4 3 16,-20-4-2 0,22 7 0-16,-22-7-1 15,24 6-9-15,-24-6-17 0,22 0-37 16,-22 0-26-16,20 0-13 15,-20 0-17-15,18 0-13 16,-18 0-16-16,0 0 89 16</inkml:trace>
  <inkml:trace contextRef="#ctx0" brushRef="#br0" timeOffset="56252">16283 751 143 0,'0'0'97'16,"21"-4"4"-16,-21 4-6 15,23-5-4-15,-23 5-10 16,25-7-15 0,-25 7-15-16,24 0-21 15,-24 0-25-15,22 9-7 0,-22-9 0 16,26 7 2-16,-12-7-1 15,3 4 1 1,6-4 1-16,-1 0 1 16,5-8-1-16,3-2 0 0,1 2 1 15,-1-5-1-15,0 5 2 16,-2-2-1-16,-6 4-3 16,0-1-4-16,-7 7-6 15,-15 0-30-15,22 10-39 16,-22-10-24-16,10 20-16 15,-10-20-26-15,7 27-11 16,-7-27 54-16</inkml:trace>
  <inkml:trace contextRef="#ctx0" brushRef="#br0" timeOffset="56989">16030 963 24 0,'0'0'92'15,"0"0"-30"-15,0 0-23 16,0 0-4-16,-6 21 6 16,6-21 10-16,0 0 10 15,8 17 4-15,-8-17-2 16,20 12-2-16,0-6-5 16,8-6-6-16,5 0-14 15,12 0-13-15,9-9-11 16,7 0-11-16,2 0 0 15,1-5-3-15,-1 6 2 16,-4-3-2-16,-4 5 2 0,-6-1-1 16,-3 7 2-16,-4-4 0 15,-5 4 2-15,3-7-1 16,-4 1 1-16,0 1-4 16,-2-5-9-16,-1-3-58 15,-2-2-39-15,-1 4-26 16,-11-7-27-16,5 18-3 15,-24 0 27-15</inkml:trace>
</inkml:ink>
</file>

<file path=ppt/ink/ink2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01:43.027"/>
    </inkml:context>
    <inkml:brush xml:id="br0">
      <inkml:brushProperty name="width" value="0.05" units="cm"/>
      <inkml:brushProperty name="height" value="0.05" units="cm"/>
      <inkml:brushProperty name="fitToCurve" value="1"/>
    </inkml:brush>
  </inkml:definitions>
  <inkml:trace contextRef="#ctx0" brushRef="#br0">2431 1308 314 0,'-15'-13'95'15,"15"13"-6"-15,-25-6-14 16,13 6-17-16,-5 0-18 16,2 0-20-16,3 0-17 15,12 0-1-15,-28 10 0 16,17 4-1-16,-3 3 0 15,3 7-1-15,-3 3 1 16,3 7 0-16,0 2 0 16,2 0-1-16,-4-1 0 15,9-1-1-15,4-5-1 16,0-7 1-16,0-4 0 16,0-18-1-16,18 11 0 15,-5-19-2-15,4-8 3 0,1-7 2 16,6-3 2-16,-5-3-1 15,2-2-1-15,-3 2 1 16,-3 6-1-16,-4 4 2 16,-11 19-1-16,14-16 0 15,-14 16-2-15,0 20 0 16,0 0 1-16,0 6-1 16,0 0 1-16,0 6 0 15,0-1 0-15,12-5-3 16,6-1 3-16,8-11 0 15,6-9-1-15,6-5-2 16,1-9-35-16,6-3-42 16,4-3-22-16,-9-7-24 0,5 5-23 15,-13-10-3-15,4 14 84 16</inkml:trace>
  <inkml:trace contextRef="#ctx0" brushRef="#br0" timeOffset="-1904">170 1204 256 0,'0'0'92'0,"0"0"-3"0,0-14-4 16,0 14-12-16,-9 21-23 16,4 6-19-16,1 1-14 15,-6 11-10-15,-2 4 0 16,2 6-3-16,-5 0 1 16,0 2-5-16,0-8 2 15,-1 0-2-15,1-11 2 16,1-3-1-16,5-2 0 15,1-8-2-15,1-2 0 16,7-17-1-16,-6 15-1 16,6-15-2-16,0 0 0 15,0 0-1-15,25-28 0 16,-11 1 0-16,-2-8 0 0,3-8 3 16,3-8 2-16,-4-6 0 15,0-4 1-15,-3 4 0 16,-2 5 0-1,-3 5 0-15,2 11-1 0,-8 12 1 16,4 9-1-16,-4 15 3 16,0 0 1-16,0 0 0 15,11 19 2-15,-4 12-1 16,2 4 1-16,3 6-2 16,4 3 0-16,9 5-7 15,-4-5 1-15,7-4-3 16,-1-11 3-16,8-11-1 15,-1-13 2-15,2-14 0 0,-3-8 3 16,-1-18 0 0,-5-8 0-16,-3-7 1 15,-5-8-2-15,-10 0 1 16,-9-1-2-16,0 3 0 0,0 12 1 16,-9 10 4-16,1 5-1 15,8 29-2-15,-20-3-9 16,12 21-55-16,1 17-28 15,2 1-22-15,5 13-20 16,0-12-18-16,5 12 20 16</inkml:trace>
  <inkml:trace contextRef="#ctx0" brushRef="#br0" timeOffset="-1321">805 1422 291 0,'0'0'93'0,"0"0"-3"16,0 0-9-16,-17 6-12 0,17-6-16 16,-9 24-30-16,-1-2-22 15,3 5-1-15,0 4-1 16,3 0 2-16,-3 3-3 15,7-1 2-15,0-4-2 16,7 1-1-16,3-11 2 16,5-2 1-16,6-14 0 15,-2-3 1-15,4-6-1 16,-1-8-1-16,5-7 5 16,-7-7-2-16,4-1-1 15,-15-4-1-15,0-2 0 16,-9 1-1-16,-9 5 1 15,0 4 2-15,-9 5-1 0,1 10 2 16,-5 2 1-16,4 8 0 16,-2 13 0-16,6 4 0 15,-4 2-16-15,7 0-41 16,4 5-27-16,7 0-24 16,0-10-23-16,4 5-24 15,-4-19-1-15,24 4 110 16</inkml:trace>
  <inkml:trace contextRef="#ctx0" brushRef="#br0" timeOffset="-1010">1267 983 233 0,'0'0'146'0,"-3"-17"-25"16,3 17-45-16,0 0-13 15,0 0-14-15,-10 16-45 16,10 5-3-16,0 7 3 16,0 7-1-16,3 7 0 15,-3 13 0-15,10 7-1 16,-4 8-1-16,3 1 1 0,-5-1-10 15,4-3-54-15,-2 0-27 16,-2-14-18 0,3-4-21-16,-7-24-16 15,0 0-8-15</inkml:trace>
  <inkml:trace contextRef="#ctx0" brushRef="#br0" timeOffset="-781">1070 1281 404 0,'0'0'145'0,"-21"-8"-37"15,21 8-59-15,0 0-56 0,18 11 2 16,1-3 3-16,9-3 5 16,6 0-1-16,10-5 2 15,4 6-12-15,3-6-59 16,3 0-31-16,-7-13-37 0,7 13-15 15,-17-6-3-15,6 6 63 16</inkml:trace>
  <inkml:trace contextRef="#ctx0" brushRef="#br0" timeOffset="3998">4545 752 525 0,'-18'0'165'0,"18"0"-35"16,0 0-142-16,-7 23-2 15,7-6-21-15,0 4-45 16,-4 6-35-16,4-8-21 16,0 5-28-16,0-24 6 0,24 25 52 15</inkml:trace>
  <inkml:trace contextRef="#ctx0" brushRef="#br0" timeOffset="1691">3383 1349 210 0,'0'32'68'16,"0"3"0"-16,0-2-8 15,0 0-13-15,0-5-13 16,0-3-9-16,0-4-1 16,0-21 14-16,0 27 4 0,0-27-3 15,0 0-1-15,25-31 1 16,-1 1-3-16,-4-7-3 15,11-6-8-15,-1-2-19 16,0-6-3-16,3 2 0 16,-7 11-1-16,-5 5 2 15,-6 11-4-15,-5 7-4 16,-10 15-9-16,0 0-20 16,0 0-52-16,-15 18-36 15,9 1-21-15,-8 4-25 16,14 11 1-16,-8-15 53 15</inkml:trace>
  <inkml:trace contextRef="#ctx0" brushRef="#br0" timeOffset="2103">3908 1469 102 0,'0'20'106'0,"-15"-6"-39"15,10 4 11-15,5-18 19 16,-15 23-14-16,15-23-15 16,0 0-6-16,0 0-5 0,0-18-8 15,9-5-11-15,2-11-18 16,10-7-22-16,2-3 1 15,5 4 1-15,2-3 0 16,1 9-2-16,-3 11 1 16,-1 10-1-16,-5 13 0 15,-3 9 1-15,-7 8-1 16,-3 7 1-16,-9 8-2 16,0 3 3-16,0-2-2 15,-7 2 3-15,7-3-5 16,-6-9-21-16,6-5-59 15,0-18-33-15,0 0-19 0,31-7-19 16,-18-26-5-16,9 2 32 16</inkml:trace>
  <inkml:trace contextRef="#ctx0" brushRef="#br0" timeOffset="2345">4409 1208 238 0,'0'0'142'15,"-10"17"-35"-15,10 0-46 16,5-2 0-16,1 7-2 0,-6 4-10 16,7 3-10-16,-7 8-13 15,0 3-18-15,0 0-72 16,0 0-45-1,0-10-18-15,10 5-24 0,-10-20-8 16,22-2-3-16</inkml:trace>
  <inkml:trace contextRef="#ctx0" brushRef="#br0" timeOffset="2871">4907 1239 238 0,'-13'-7'158'0,"13"7"-26"16,-14-10-35-16,14 10-23 0,0 0-23 16,-18-14-25-16,18 14-10 15,0 0-7-15,-26 20-12 16,13 5 2-16,-2 3-2 15,-3 6-2-15,0 0 3 16,1 4 1-16,3-3 4 16,1-3-1-16,8-4 0 15,5-13-1-15,0-15 0 16,18 0 2-16,0-10-1 16,1-5 2-16,0-5-3 15,2-2 0-15,-3-1 0 16,0-1 1-16,-4 4 2 15,-5 6 0-15,-9 14-1 0,13-19-1 16,-13 19-2-16,0 0 0 16,0 19 0-16,-6 3 0 15,-1 6-1-15,2 5-2 16,-4 4 0-16,4 7 2 16,1 1 2-16,-2 2-1 15,6-3 0-15,0 1 0 16,0-1 0-16,0-1-2 15,6-9-25-15,-6 0-60 16,8-10-27-16,-8-24-21 16,10 24-19-16,-10-24-3 15,15-30 18-15</inkml:trace>
  <inkml:trace contextRef="#ctx0" brushRef="#br0" timeOffset="3239">5132 1275 140 0,'-8'24'60'15,"8"7"-5"-15,-4-7 1 16,4 3-6-16,8-4 15 0,-1-9 3 15,4 1-2-15,-11-15-2 16,25 6-2-16,-10-12-5 16,3-5-7-16,0-9-10 15,0 1-29-15,2-2-11 16,-7-7 0-16,3 5 0 16,-5 4-1-16,-1-2 1 15,-2 6-1-15,2 1 0 16,-10 14-8-16,16-17-42 15,-16 17-37-15,13-17-30 16,-13 17-7-16,20-14-13 16,-4 14-12-16,-16 0-11 15</inkml:trace>
  <inkml:trace contextRef="#ctx0" brushRef="#br0" timeOffset="3728">5563 1253 101 0,'16'-18'63'0,"0"4"-3"16,-2-6-4-16,-3 4-4 16,-4-2-6-1,-2 3-2-15,-5 1-9 0,0 14-13 16,6-16-10-16,-6 16-2 16,0 0-1-16,-15 0 1 15,15 0 1-15,-21 22 3 16,3 3-1-16,-3 0-3 15,-1 7-2-15,0 6-1 16,2 6-1-16,2-3 0 16,5 4 4-16,6-6 4 15,7-1 11-15,13-6 0 0,8-9-1 16,1-3-1 0,13-10 1-16,4-4 0 15,4-6-2-15,-1 0-7 16,4-6-14-16,-1-8-42 0,-1-2-66 15,-6-10-31-15,0-3-17 16,-13-14-5-16,-1 4-3 16</inkml:trace>
  <inkml:trace contextRef="#ctx0" brushRef="#br0" timeOffset="7060">7596 682 532 0,'-30'19'168'0,"27"-2"-82"16,3-17-197-16,21 21-42 15,12-11-15-15,-6-10 3 16,11 12-6-16</inkml:trace>
  <inkml:trace contextRef="#ctx0" brushRef="#br0" timeOffset="5279">6565 1222 208 0,'0'0'104'16,"0"0"-37"-16,9 18-21 15,-9-18-7-15,11 24-2 16,-11-24 13-16,24 25 0 0,-6-19 0 15,4-6 0-15,5-6-7 16,1-6-7 0,3-9-9-16,-1-3-10 15,-1 0-17-15,-4-5-2 0,-2 4 2 16,-5 3-3-16,-8 5-20 16,-5-1-21-16,-5 18-12 15,0 0 0-15,-29 0-2 16,7 8 2-16,-4 9-3 15,-5-5 3-15,0 3 27 16,-2-5 28-16,6 4 19 16,0-6 8-16,8 0 7 15,1-3 5-15,2 9 10 0,5 2 4 16,0 3 2 0,5 4-5-16,2 6-8 15,4 6-7-15,0 1-6 16,10 0-1-16,-2 2-11 0,10-6-4 15,1-1-9-15,7-6-2 16,10-7-1-16,4-11-2 16,10-7-35-16,3-18-41 15,7-9-30-15,7-6-22 16,-1-9-13-16,7-1-13 16,-9-7-9-16</inkml:trace>
  <inkml:trace contextRef="#ctx0" brushRef="#br0" timeOffset="5536">7318 1035 202 0,'0'0'130'16,"-17"17"-32"-16,17-17-26 15,0 39 0-15,0-8-9 16,0 6-17-16,6 12-6 15,-6 6 2-15,7-2-5 16,-7-2-6-16,5-2-17 16,-5-9-35-16,10-5-70 15,-2-8-38-15,-8-27-23 16,32 3-14-16,-12-23-1 16,13-6 46-16</inkml:trace>
  <inkml:trace contextRef="#ctx0" brushRef="#br0" timeOffset="6075">7806 1105 154 0,'-18'17'113'0,"-10"-7"-27"15,2 7-46-15,2 5-10 16,7 1-24-16,3 8 2 15,7 3 0-15,7-2 3 16,7-5 0-16,5 3 4 16,6-12 1-16,7-1 6 0,-4-11 8 15,3-6 9-15,-4-12 6 16,-1-3-3-16,-7-7-1 16,-1-5-3-16,-11-3-6 15,0 3-7-15,-6-1-7 16,-1 8-12-16,-3 3-8 15,10 17 0-15,-12-14-1 16,12 14 0-16,0 35 2 16,0 2 0-16,9 13 0 15,6 10 3-15,6 7-3 16,2 7 5-16,5-1-2 16,-2-5 3-16,2-8-2 15,-3-5 3-15,-1-8-1 0,-4-4 0 16,-5-12 1-16,-10-1-2 15,-5-5 2-15,0-3-2 16,-15-4 0-16,-3-1-2 16,-9-5 0-16,-5-5 0 15,-4-7-2-15,-2-4-4 16,-2-10-5-16,-2-4-26 16,5-5-29-16,1-6-27 15,5-7-25-15,9 1-18 16,4-3-12-16,9 8-11 15,1-13 29-15</inkml:trace>
  <inkml:trace contextRef="#ctx0" brushRef="#br0" timeOffset="6495">8219 1291 286 0,'22'-14'110'0,"4"0"-3"16,-1 0-18-16,-6-3-18 16,1 6-15-16,-8-6-9 15,-1 3-7-15,-11 14-13 16,0-24-28-16,0 24 0 15,-8-15-1-15,8 15-1 16,-25 0 1-16,10 8-2 16,-6 8 4-16,2 6-3 0,-6 6 3 15,4 6 1-15,2 4 0 16,-2 9 0-16,6 2 4 16,-1-2-5-16,7 0 2 15,9 0 0-15,0-8 2 16,7-8 0-16,11-12-7 15,7-14-53-15,10-13-42 16,4-20-18-16,8-2-6 16,2-11-4-16,0-1-4 15,-2-5-6-15</inkml:trace>
  <inkml:trace contextRef="#ctx0" brushRef="#br0" timeOffset="6839">8603 1483 151 0,'-9'32'74'16,"-5"-9"5"-16,7-3 4 15,7-5 5-15,0-15-13 16,0 0-10-16,24-3-9 16,-4-15-4-16,5-12-5 15,7-3-9-15,-1-7-16 16,3-1-21-16,-4 0 1 15,2 8-3-15,-9 6 2 16,-1 4-1-16,-5 14 0 16,-17 9-2-16,19 17-1 0,-19 2 2 15,4 11 0-15,-4 0 2 16,6 7 0-16,-2 1 2 16,4-3-1-1,4-6-4-15,3-1-41 0,8-10-47 16,-3-15-32-16,5-3-18 15,-4-15-18-15,2-4-7 16,-11-21 52-16</inkml:trace>
  <inkml:trace contextRef="#ctx0" brushRef="#br0" timeOffset="9207">9856 1077 145 0,'0'0'70'0,"15"-21"6"16,-15 21 16-16,0 0-4 15,0 0-8-15,0 0-11 16,-19 17-6-16,5-3-10 0,-6 0-13 16,-1 3-12-16,-8-2-21 15,1 4-5-15,1 0-1 16,-1-3 1-16,5-2-2 15,2 0 1-15,21-14-2 16,-20 24 0-16,20-24-1 16,0 0 0-16,12 17 0 15,6-17 2-15,4 0-1 16,4 0 0-16,6-7 1 16,-1 7-1-16,4 0 0 15,-3 7 0-15,-3-2 0 16,-3 7 0-16,-6 2 0 0,-4 1 4 15,-11 8-2-15,-5-4 3 16,0 0-1-16,-15 2 2 16,-2 3-1-16,-5 1 0 15,-4-2 0-15,-3 0-1 16,-1-2 1-16,2-5-3 16,1-1-31-16,5-11-39 15,4-4-30-15,18 0-25 16,-20-34-16-16,26 8-19 15,-6-17-9-15,18-5 120 16</inkml:trace>
  <inkml:trace contextRef="#ctx0" brushRef="#br0" timeOffset="9499">10343 504 416 0,'0'0'164'0,"0"0"-56"15,0 0-50-15,0 0-12 16,0 40-9-16,0-3-39 16,0 12 4-16,0 12-2 15,0 18-3-15,0 8 4 16,0 5-3-16,0 5 3 0,-6-3-6 15,6-6-45-15,0-5-51 16,-8-13-23 0,8-9-18-16,-10-20-22 15,10-8-2-15,0-33 92 0</inkml:trace>
  <inkml:trace contextRef="#ctx0" brushRef="#br0" timeOffset="9728">10045 1104 423 0,'-12'-17'169'15,"12"17"-2"-15,26-6-94 0,1 0-73 16,9-3 2-16,8 2-2 16,7-4 3-1,11-3-1-15,2-2-1 16,-2 2-26-16,1 2-64 0,-2-7-42 15,3 12-22-15,-10-11-13 16,5 14-3-16,-16-7 62 16</inkml:trace>
  <inkml:trace contextRef="#ctx0" brushRef="#br0" timeOffset="10287">11056 1181 362 0,'-16'-9'119'0,"16"9"-17"16,-19-9-21-16,19 9-11 16,-25 0-23-16,25 0-24 15,-30 16-12-15,9 2-11 16,0 10-1-16,-5 4 2 16,3 8-2-16,-8 4 3 15,8-2-2-15,-2 0 2 0,7-6-3 16,7-10 2-16,6-6 0 15,5-20-1-15,0 0-1 16,27-7 0-16,-6-14 0 16,2-7 0-16,3-5 1 15,1-1-1-15,-1-1 1 16,-3 6-1-16,-1 4 1 16,-5 7 1-16,-17 18 0 15,20-11 3-15,-20 11-3 16,5 18 0-16,-5 3-1 15,0 4 2-15,-5 3-2 16,5 1 2-16,5 0-1 16,1 4-2-16,8-7-4 0,4-2-28 15,8-8-53-15,2-13-31 16,4-11-13-16,9-10-16 16,-2-20-11-16,7-4 6 15</inkml:trace>
  <inkml:trace contextRef="#ctx0" brushRef="#br0" timeOffset="10535">11356 418 276 0,'-27'52'166'0,"14"9"-47"16,-4 9-28-16,7 1-13 15,10 6-21-15,0 4-20 16,11 1-15 0,0 1-21-16,3-5-2 0,-1 0-7 15,-4-4-51-15,4-4-52 16,-2 1-29-16,-11-19-26 16,4 4-3-16,-15-20-2 15</inkml:trace>
  <inkml:trace contextRef="#ctx0" brushRef="#br0" timeOffset="10781">11220 967 298 0,'-8'-18'151'16,"8"18"1"-16,0 0-62 15,6 17-61-15,-6-17-17 16,29 19 6-16,-3-4-3 16,7-5 6-16,7-5-36 15,5-5-79-15,10-5-36 16,-4-16-24-16,13 9-7 16,-16-19-6-16</inkml:trace>
  <inkml:trace contextRef="#ctx0" brushRef="#br0" timeOffset="11371">11671 1207 123 0,'17'-20'75'0,"-17"20"-1"0,18-12-9 16,-18 12-4-16,26-18-2 15,-8 3 1-15,2-3-4 16,2-2-12-16,0 1-3 16,-2-3-8-16,0 0-4 15,-6-1-8-15,-6 5 0 16,-8 3-4-16,0 15 1 16,-11-6-5-16,-5 6-11 15,-3 13 2-15,-6-2-3 16,-3 9 1-16,-1 5-3 15,2 0 2-15,-1 10-5 16,5 1 3-16,2 7 3 0,5-2-2 16,4 5 4-16,7-2-3 15,5 0 1-15,8-5-2 16,7-6 2-16,9-4-2 16,10-11 0-16,13-14-2 15,11-4 1-15,7-6 2 16,6-9-1-16,8-7 1 15,-2-4-27-15,0 3-69 16,-4 1-33-16,-18-1-26 16,-1 5-9-16,-19-7-7 15,-2 12 82-15</inkml:trace>
  <inkml:trace contextRef="#ctx0" brushRef="#br0" timeOffset="12975">13064 1584 116 0,'-4'13'76'16,"4"-13"-9"-16,0 0 28 0,0 0-10 16,0 0-11-16,-9-14-2 15,9-16-2-15,8-7-5 16,-8-15-10-16,5-5-18 16,-5-16-33-16,0-8 2 15,0-5-3-15,0-1 2 16,0 0-3-16,7 6 3 15,-7 7-4-15,7 9 2 16,-3 13-3-16,5 13-2 16,-1 13 1-16,1 11 0 15,-9 15-1-15,27 0 0 16,-11 11 0-16,3 4 1 16,3 3 0-16,2 1 0 0,2-2-1 15,3 0-5-15,1-7-19 16,1-5-57-16,0-5-32 15,1 0-18-15,-6-11-18 16,3 8-12-16,-14-11 15 16</inkml:trace>
  <inkml:trace contextRef="#ctx0" brushRef="#br0" timeOffset="13241">12702 1404 497 0,'0'0'165'16,"47"-7"-14"-16,-6-9-144 16,7 1-7-16,6-3 2 15,7 0 0-15,1-2-2 16,-6 1 0-16,-3-1-9 15,-8 8-44-15,-4 9-50 16,-5 3-23-16,3 0-19 16,-12-7-17-16,9 15-2 15</inkml:trace>
  <inkml:trace contextRef="#ctx0" brushRef="#br0" timeOffset="13583">13494 1442 194 0,'-13'39'163'15,"-8"-12"-13"-15,10-1-56 16,7-4-14-16,4-22-16 16,9 15-21-16,5-23-22 15,8-6-20-15,2-13 0 16,2-3-1-16,0-8 1 15,-7-1-3-15,-4-5 0 0,-8 4-2 16,-7 4 2-16,-18 7-2 16,-6 12 2-1,-9 10 0-15,-5 7 0 16,1 14 3-16,-2 7-1 0,4 7 0 16,3 1-16-16,9 3-41 15,9-4-40-15,14-6-23 16,0-22-26-16,26 14-6 15,2-28-6-15,17 2 111 16</inkml:trace>
  <inkml:trace contextRef="#ctx0" brushRef="#br0" timeOffset="13939">13996 1673 264 0,'7'-14'148'16,"-7"-17"-28"-16,7-6-20 15,-3-5-12-15,-4-14-22 16,8-1-27-16,-2-2-35 15,-1 2-5-15,1 8 0 16,-2 6-3-16,4 14 2 16,0 9-1-16,7 14 2 15,2 12-1-15,2 9 2 16,2 3-4-16,8 8-19 0,4-8-60 16,8-8-35-16,10 1-24 15,0-15-12-15,14-8-5 16,3-18 27-16</inkml:trace>
  <inkml:trace contextRef="#ctx0" brushRef="#br0" timeOffset="14666">15198 1287 189 0,'0'0'143'0,"0"0"3"16,0 0-51-16,13 8-31 15,4-14-17-15,6 0-9 16,4-4-3-16,1-4-6 16,0-2-9-16,-2-2-20 15,0 0-1-15,-5-2-1 16,-4 0 1-16,-8 4-2 0,-9 1 0 15,0 15-1-15,-16-16 1 16,-2 16 0 0,-8 0 0-16,-3 12 1 15,-6 2 1-15,2 9 2 0,-1 2 1 16,2 6 1-16,3 5-1 16,4-2-1-16,7 2 3 15,7-1 0-15,4 0-2 16,7-2 2-16,0 0-2 15,14-3 0-15,0-2-1 16,7 0 3-16,2-4-4 16,9 1 2-16,8-12-7 15,8-6-48-15,8-14-42 0,9-6-18 16,3-16-14 0,5-4-15-16,-4-14-8 0,8 3 21 15</inkml:trace>
  <inkml:trace contextRef="#ctx0" brushRef="#br0" timeOffset="15103">16023 1204 153 0,'0'0'161'0,"-32"12"-16"16,13-3-44-16,-3 4-19 15,-4 2-15-15,-2 9-25 16,-3 1-12-16,-1 7-7 16,0 1-24-16,5 1 1 15,3-2-2-15,9 1 1 0,5-10 0 16,10-5 2-16,0-18-1 16,18 9 0-16,4-22 2 15,6-5-1-15,5-6 3 16,3-4-3-16,-4-4 1 15,-1 6-3-15,-6 3 1 16,-7 13-1-16,-18 10-1 16,0 0 1-16,4 35-2 15,-15-5 2-15,-3 3-2 16,0 1 2-16,6 0 1 16,1-4 3-16,7-12 0 15,18-11 0-15,3-7-37 16,12-14-41-16,10-7-24 0,9-7-13 15,3-8-15-15,11 0-17 16,-5-5-9-16,5 13 91 16</inkml:trace>
  <inkml:trace contextRef="#ctx0" brushRef="#br0" timeOffset="15415">16566 1179 409 0,'-11'-25'157'16,"11"9"-24"-16,0 16-68 15,0-23-33-15,0 23-22 0,0 0-11 16,0 0 1-16,0 0 0 16,-17 18 3-16,0 8-2 15,-8 9 0-15,0 10 0 16,-1 0-1-16,-2 7 0 15,3-1 2-15,6-2-1 16,7-3 1-16,8-7-2 16,4-7 3-16,13-8-2 15,5-7-7-15,13-10-76 16,4-14-33-16,7-13-17 16,10-5-12-16,3-17-7 15,14-1-3-15</inkml:trace>
  <inkml:trace contextRef="#ctx0" brushRef="#br0" timeOffset="15787">17222 700 251 0,'-36'40'141'15,"2"17"-39"-15,-2 13-37 16,-1 7-4-16,4 2-10 15,-3-5-6-15,11-4-11 16,7-12-6-16,10-9-21 16,8-16-4-16,12-20-3 0,12-13 1 15,6-12 0-15,9-12 0 16,3-4 2 0,0-6 0-16,0 2-2 15,0-2-1-15,-2 11-1 0,-9 10 1 16,-5 13-1-16,-8 16 0 15,-8 11 1-15,-2 13-3 16,-8 10 3-16,6 5 0 16,-6-1 4-16,11 0-11 15,5-9-70-15,12-21-48 16,16-6-21-16,-4-28-13 16,18-8 0-16,-10-24 36 15</inkml:trace>
  <inkml:trace contextRef="#ctx0" brushRef="#br0" timeOffset="18445">19565 708 351 0,'-31'26'57'15,"18"-12"-46"-15,13-14-76 16,33 8-97-16,5-21 0 15</inkml:trace>
  <inkml:trace contextRef="#ctx0" brushRef="#br0" timeOffset="19187">21515 1141 436 0,'8'-17'138'16,"-8"17"-37"-16,0 0-18 0,0 0-27 15,6 18-59-15,-1-3-1 16,7 7-1 0,2 2 3-16,4-1-1 15,6 7 4-15,2-3 0 0,1-2 0 16,1-5 1-16,-1-4 1 16,-5-6 0-16,1-5 1 15,-4-5 0-15,-3-10-3 16,-2-3 1-16,-1-7-2 15,-2-7 0-15,-3-6-2 16,3-7 0-16,-4-3 4 16,0 4-3-16,-2-2 6 15,1 7-4-15,-6 5 5 0,4 3-18 16,-4 14-55 0,0 12-32-16,0 0-12 15,0 0-16-15,8 18-21 16,-8-18-12-16,12 24 56 0</inkml:trace>
  <inkml:trace contextRef="#ctx0" brushRef="#br0" timeOffset="19646">22528 897 246 0,'-27'4'99'16,"-7"3"3"-16,-5 10-15 15,-3 6-14-15,-1 8-8 0,2 6-11 16,1 3-19-16,7 8-22 16,4 0-10-16,9-1-7 15,11-7 3-15,9-12 4 16,0-4 0-16,22-16 1 15,5-8 0-15,9-20 0 16,1-3 1-16,3-8-1 16,-2-3-1-16,0 0-4 15,-6 5-1-15,-7 6-2 16,-25 23-1-16,19-12 1 16,-19 12-2-16,-4 33 2 15,-5-2-1-15,-3 6 3 16,1 8-2-16,0-1 5 0,6-1-1 15,5-7 5-15,12-14-1 16,9-9-15-16,14-21-59 16,12-15-21-16,8-15-17 15,13-13-14-15,-2-19-12 16,10-9-13-16,-10-18 55 16</inkml:trace>
  <inkml:trace contextRef="#ctx0" brushRef="#br0" timeOffset="19902">23127 0 279 0,'-33'26'149'0,"-6"0"-3"16,6 16-49-16,7 10-19 16,5 10-26-1,5 14-40-15,2 13-13 16,7 8 1-16,0 4 0 0,2 1-2 15,5 6 0-15,-8 0-2 16,2-12 0-16,-2-4-1 16,-2-10-29-16,-4-3-53 15,1-18-26-15,4-1-26 16,0-29-15-16,13-5-3 16,-4-26 46-16</inkml:trace>
  <inkml:trace contextRef="#ctx0" brushRef="#br0" timeOffset="20226">23228 977 374 0,'-14'46'154'16,"-4"-3"-55"-16,6-1-20 15,3 2-9-15,9-11-52 16,0-3-17-16,9-10-4 16,8-12 1-16,6-8 0 0,7-11 0 15,3-9-2-15,3-9 0 16,-5-3-1 0,3-4 5-16,-10-2 1 15,-2 9 5-15,-8-1-2 0,-3 12-2 16,-11 18-66-16,0 0-32 15,0 0-32-15,0 0-23 16,-16 24-10-16,16 1-3 16</inkml:trace>
  <inkml:trace contextRef="#ctx0" brushRef="#br0" timeOffset="20655">23851 985 149 0,'15'-14'88'0,"1"0"9"15,-2-1-13-15,1-3-4 16,-2 1 1-16,-5 0-13 15,-3 2-13-15,-5 0-13 16,0 15-19-16,-15-19-16 16,15 19 2-16,-30 0 0 15,8 7-1-15,-4 7-1 16,-3 9-1-16,-3 7 0 16,-1 7-7-16,-1 6 2 15,-2 1-5-15,4 1 5 0,2 3-4 16,8-7 4-16,4-3-3 15,12-6 0-15,12-4 4 16,13-10-2-16,17-12 0 16,18-6-41-16,10-3-52 15,15-14-24-15,12 1-24 16,0-18-14-16,14 8-2 16,-15-17 49-16</inkml:trace>
  <inkml:trace contextRef="#ctx0" brushRef="#br0" timeOffset="20984">24855 567 288 0,'0'0'159'16,"0"0"-12"-16,0 0-46 16,0 31-24-16,-5-11-21 15,-1 13-48-15,-6 6-1 16,-1 10 0-16,-5 4-2 16,1 9-9-16,0-4 5 0,0-3-5 15,4-1 4-15,-4-5-2 16,9-11-13-16,-2-4-79 15,10-13-28 1,0-5-26-16,0-16-10 16,24-7 2-16,-13-16 3 0</inkml:trace>
  <inkml:trace contextRef="#ctx0" brushRef="#br0" timeOffset="21231">24884 566 412 0,'18'-32'153'0,"14"13"-4"15,-3-3-53 1,5-4-96-16,6 5-3 0,1 4 0 16,-1-1 3-16,0 1 1 15,-8 10 4-15,-7-3 2 16,-6 10-7-16,-19 0-52 15,18 21-50-15,-28-4-31 16,1 17-26-16,-19-2-3 16,-1 13-7-16</inkml:trace>
  <inkml:trace contextRef="#ctx0" brushRef="#br0" timeOffset="21489">24699 943 481 0,'29'-9'167'15,"18"9"-14"-15,3-10-119 16,5-2-34-16,4-3-2 16,-1 1 0-16,-3 3-2 15,-7-1 2-15,-6 1 1 16,-9 6-5-16,-11 5-18 15,-6 0-60-15,-16 0-29 16,7 19-24-16,-7-2-22 0,-20-6-1 16,6 9 19-1</inkml:trace>
  <inkml:trace contextRef="#ctx0" brushRef="#br0" timeOffset="21822">24766 1239 404 0,'0'0'158'0,"0"0"-39"15,12 0-40-15,5 0-22 16,7-13-51-16,9 8-1 15,6-4 0-15,4 1 0 16,6-3-2-16,2 3-2 0,3-4-2 16,0 8 1-16,0-6 1 15,-2 7 0-15,-4-1-1 16,2 4 1-16,-9-10-1 16,2 10-20-16,-7 0-72 15,-3-4-40-15,-2 7-30 16,-14-6-5-16,8 6 0 15,-25-3 63-15</inkml:trace>
  <inkml:trace contextRef="#ctx0" brushRef="#br0" timeOffset="16783">18304 1354 263 0,'26'5'99'0,"-7"-10"-2"15,3-5-3-15,5-4-7 16,0-5-19-16,1-1-24 16,2-4-35-16,-5 0-7 15,-3-4-2-15,-6 2-1 16,-6 0-1-16,-6 1-1 15,-4 5-10-15,0 20-6 16,-29-21 0-16,6 21 0 0,-9 11 4 16,-4 9 8-16,-5 8 6 15,0 6 2-15,-2 4 13 16,0 5 5 0,9-3 3-16,5 3-2 0,9-3-1 15,11-4-8-15,9-5-3 16,19-5-2-16,10-6-2 15,14-6 0-15,8-14 0 16,12 0 0-16,5-14-2 16,3-4-1-16,6-4-11 15,-4-5-41-15,-4 3-47 16,-9-2-25-16,-1 11-23 16,-20-11-14-16,-1 17-3 0</inkml:trace>
  <inkml:trace contextRef="#ctx0" brushRef="#br0" timeOffset="17042">19067 1038 520 0,'4'14'167'16,"-4"-14"-11"-16,-12 33-159 15,12 0-2-15,-6 8 1 16,0 12-5-16,1 9 4 16,-1-2 5-16,-1 3-2 15,7-9-28-15,0-5-65 16,0-11-24-16,0-38-24 16,42 18-9-16,-13-40-2 0,17-8 32 15</inkml:trace>
  <inkml:trace contextRef="#ctx0" brushRef="#br0" timeOffset="17567">19466 1152 416 0,'-34'33'149'0,"-1"-10"-15"16,6 9-74-16,8 2-46 15,4-1-10-15,12-6-1 16,10-2 2-16,11-12-2 0,11-4 0 16,6-9-2-16,11-15-1 15,2 1 0-15,-3-6-1 16,-6-2-1-16,-7-4 1 16,-9 5 2-16,-13 1 1 15,-8 20-2-15,-19-21 1 16,-3 15-1-16,-5 6-1 15,3 8 1-15,-5 8 0 16,5 5 0-16,2 13-1 16,11 2 0-16,11 10 1 15,0 3 0-15,14 7 0 16,1-3 1-16,9 1 0 16,5-3 1-16,-1-2-2 0,3-6-1 15,-8 2 0-15,-1-4 2 16,-13 0-2-16,-9 2 3 15,-14-3-4-15,-8 1 2 16,-14-6-1-16,-10-1 4 16,-7-11-3-16,-11-3 1 15,-3-10 0-15,1-10 1 16,-1-13-6-16,4-13-48 16,12-9-34-16,10-6-22 15,12-11-17-15,18 4-18 16,5-10-2-16,24 7 11 15</inkml:trace>
  <inkml:trace contextRef="#ctx0" brushRef="#br0" timeOffset="17919">19927 1283 299 0,'21'-34'149'0,"0"6"-36"16,-9-2-19-16,-5 6-15 0,-7 3-23 16,-4 7-28-16,4 14-31 15,-33-10-4-15,6 24 1 16,-6 9-1-1,-2 9 3-15,0 12 2 0,-1 2-1 16,2 5 1-16,6-2 3 16,5 0 0-16,12-10 0 15,5-8-2-15,13-13-47 16,12-18-56-16,17 0-32 16,6-33-11-16,17 2-3 15,4-21-5-15</inkml:trace>
  <inkml:trace contextRef="#ctx0" brushRef="#br0" timeOffset="18271">20349 1267 371 0,'-36'35'149'0,"13"3"-2"15,-4-12-65-15,10-3-63 16,7-10-16-16,10-13 1 15,0 0 1-15,36-21-1 16,-6-8-1-16,13-5 5 16,5-7-2-16,2 2-3 15,3-5-1-15,-3 9-1 16,-6 10-4-16,-4 9 0 16,-12 16-2-16,-11 5-3 15,-6 13 0-15,-6 13 0 16,-5 4 2-16,-7 1-1 15,0 5 6-15,0 0 0 0,3-7 5 16,4-6-4-16,5-7-16 16,-5-21-70-16,32 14-26 15,-14-28-28-15,8-4-7 16,-8-18-5-16,4 0 44 16</inkml:trace>
</inkml:ink>
</file>

<file path=ppt/ink/ink2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02:20.014"/>
    </inkml:context>
    <inkml:brush xml:id="br0">
      <inkml:brushProperty name="width" value="0.05" units="cm"/>
      <inkml:brushProperty name="height" value="0.05" units="cm"/>
      <inkml:brushProperty name="fitToCurve" value="1"/>
    </inkml:brush>
  </inkml:definitions>
  <inkml:trace contextRef="#ctx0" brushRef="#br0">131 746 105 0,'0'0'74'0,"0"0"-1"15,0 0 6-15,0 0 11 0,0 0-3 16,-7 22-12-16,3-2-12 16,-1 8-16-16,-1 10-7 15,-1 13-9-15,-4 10-12 16,4 11-16-16,-5 2 1 16,-2 6-2-16,-1-5 2 15,4-7-3-15,-1-12 1 16,2-10 0-16,4-12 7 15,2-17 2-15,4-17-1 16,0-17 0-16,4-15 0 16,2-16 0-16,2-8-1 15,-1-15 0-15,4-5-10 16,-1-4 2-16,-1-5-4 0,5 5 3 16,1 13 3-16,1 4-1 15,-1 17 1-15,1 8-2 16,-2 9 1-1,1 11-6-15,-15 18-1 0,25 0-5 16,-25 0-4-16,26 34 0 16,-12 0-1-16,5 14 4 15,2 10 0-15,2 9 2 16,2 12 5-16,4 1-1 16,-4 6 5-16,0-7-2 15,-1-7 3-15,-6-14-2 16,-1-12-16-16,1-9-48 15,-4-15-34-15,-14-22-13 16,22 0-18-16,-22-24-14 16,8 3-11-16,-14-20 94 15</inkml:trace>
  <inkml:trace contextRef="#ctx0" brushRef="#br0" timeOffset="259">178 974 384 0,'-22'-13'128'0,"22"13"-40"16,0 0-23 0,0 0-17-16,0 0-34 15,0 0-22-15,25 17 0 16,-3-7 0-16,1-4-1 15,8 5-29-15,3-4-20 0,2 1-33 16,7-3-17-16,3-9-31 16,11 4-5-16,-12-12 28 15</inkml:trace>
  <inkml:trace contextRef="#ctx0" brushRef="#br0" timeOffset="947">1100 1045 155 0,'0'0'107'0,"0"-18"-1"15,0 18-5-15,8-18-2 16,-8 18-10-16,0 0-18 15,-8-20-16-15,8 20-19 16,-17-9-29-16,17 9-9 16,-27 0-2-16,9 8-1 15,-1-2 0-15,-5 7 2 0,4 3 0 16,-5 8-1-16,0 6 2 16,6 5-1-1,1 1 3-15,5 8-4 0,5-1 5 16,8 0-1-16,0-2 3 15,10-7-1-15,6 0 2 16,2-9 1-16,10-1-2 16,-1-12 1-16,8-3-1 15,5-9-24-15,2 0-63 16,3-17-34-16,3 6-28 16,-5-13-14-16,5 3-2 15,-8-14 37-15</inkml:trace>
  <inkml:trace contextRef="#ctx0" brushRef="#br0" timeOffset="1304">1515 1258 198 0,'-15'24'146'15,"-5"-2"-14"-15,8 5-59 16,4-1-11-16,8 3-4 15,4-3-14-15,10-7-17 16,6 1-17-16,6-8 0 16,9-4 1-16,1-8-1 15,0-14 1-15,1-4-2 16,-1-9 7-16,-10-1-2 0,-7-7-2 16,-11-6-8-1,-8 4-7-15,-9 5-4 16,-16 6-1-16,-4 7 0 0,-8 5-7 15,-6 14 0-15,2 0 0 16,2 14 7-16,5 1 6 16,3 5 1-16,12 0-5 15,5-1-51-15,14-1-37 16,0-18-22-16,25 22-23 16,-6-22-11-16,19 0-5 15,-3-6 107-15</inkml:trace>
  <inkml:trace contextRef="#ctx0" brushRef="#br0" timeOffset="1652">1959 1368 183 0,'0'0'150'0,"0"0"-34"16,-13 6-32-16,13-6-10 15,0-15-9-15,8-3-20 16,2-2-21-16,1-5-23 16,4-3 0-16,5-3 2 15,-1 3-1-15,6 1-1 16,-5 8-2-16,0 5 2 16,3 10-1-16,-5 8 1 15,0 8-2-15,-7 6-1 0,4 5 1 16,-5 6 0-16,1-2 5 15,0 0-4-15,-2-5-4 16,5-2-26-16,-4-6-51 16,-10-14-22-16,27 0-26 15,-11-21-16-15,3 3-8 16,-7-13 49-16</inkml:trace>
  <inkml:trace contextRef="#ctx0" brushRef="#br0" timeOffset="1928">2579 543 457 0,'0'0'150'0,"-18"0"-11"0,18 0-103 16,7 31-34-16,1 0-3 15,2 11 0-15,3 9-1 16,1 12 1-16,-3 4 0 16,3 9-2-16,-7 4 0 15,-2 0-8-15,-5-1-57 16,0-7-36-16,-5-15-29 16,5 2-21-16,-15-30-1 15,6-2 8-15</inkml:trace>
  <inkml:trace contextRef="#ctx0" brushRef="#br0" timeOffset="2127">2459 1005 461 0,'0'0'151'0,"0"0"-23"16,0 0-95-16,0 0-36 15,0 0 2-15,33 4 1 16,-3 2 2-16,7-6-7 15,14 0-80-15,6 0-46 16,-1-15-23-16,15 3-2 16,-8-15-4-16,10 6 80 0</inkml:trace>
  <inkml:trace contextRef="#ctx0" brushRef="#br0" timeOffset="2498">3082 1041 441 0,'-13'19'151'0,"-12"-2"-10"15,6 4-143-15,7 4-1 16,-1 1 1-16,8 4 1 16,-1 0 4-16,6-2-3 15,0-1 1-15,3-3 1 16,3 1-12-16,-6-5-49 15,9-4-35-15,1 4-32 16,-10-20-21-16,19 5-4 16,-12-20 7-16</inkml:trace>
  <inkml:trace contextRef="#ctx0" brushRef="#br0" timeOffset="2901">3270 1072 344 0,'-5'24'147'0,"5"7"-11"16,-8-4-91-16,1 3-23 16,7-2-1-16,-6-9-17 15,6-1 0-15,0-18 1 16,0 0 1-16,9-16-2 15,3-12 0-15,3-11-1 16,6 0-2-16,1-10 0 0,4 4-2 16,-3 4-1-16,0 10-2 15,-4 7 0-15,-1 17 0 16,-18 7 1-16,25 18 2 16,-25 6 0-16,2 8 1 15,-2 3 3-15,-8 3 0 16,2 2 0-16,0-3 1 15,-1-3 0-15,7-6 0 16,0-8-1-16,0-20-24 16,25 13-73-16,-6-23-29 15,4-13-20-15,12 1-6 16,-11-19-5-16</inkml:trace>
  <inkml:trace contextRef="#ctx0" brushRef="#br0" timeOffset="3320">3862 936 245 0,'0'0'148'0,"0"35"-42"15,0-4-21-15,-10 6-3 16,2 6-15-16,-1 6-28 0,0 4-36 16,1-4-1-16,3-1 4 15,5-10 3-15,0-4 6 16,13-15-6 0,5-13 0-16,9-12-1 0,4-10-1 15,0-12-1-15,5-8-3 16,1-6-5-16,-4-3-5 15,-2 1 4-15,-5 4 2 16,-12 7 5-16,-5 5-2 16,-4 9-7-16,-5 19 0 15,0 0-1-15,-14-10 1 16,14 10-17-16,-20 14-79 16,20-14-40-16,0 0-19 0,0 0 2 15,0 0 1-15,6-20 75 16</inkml:trace>
  <inkml:trace contextRef="#ctx0" brushRef="#br0" timeOffset="3808">4443 953 378 0,'0'0'150'16,"-15"18"-18"-16,-3-3-61 15,0 4-47-15,-2 12-25 16,-1 0-1-16,3 6 1 16,3 4 2-16,4-4 3 15,7 2-1-15,4-6-1 16,9-7 2-16,9-16 1 16,8-10 2-16,2-8 0 15,4-17 6-15,2-4-2 16,-2-12 1-16,-5-1 0 15,-2-5-3-15,-4 5-3 0,-12-2-3 16,0 10-5-16,-9 9-9 16,-10 3-3-16,10 22 0 15,-32-12-3-15,10 28-53 16,-4 3-39-16,-1 3-25 16,5 9-18-16,-5-7-2 15,18 4 2-15</inkml:trace>
  <inkml:trace contextRef="#ctx0" brushRef="#br0" timeOffset="4153">4771 939 373 0,'0'32'151'0,"-14"-6"-24"15,5 10-92-15,1 3-17 16,-1 1-1-16,4-4-13 16,5 0 1-16,0-4 1 15,0-5 1-15,15-6 7 16,0-13 1-16,4-8 2 16,6-5-1-16,4-8-1 15,0-12-1-15,4-6-3 16,-4-4-3-16,1-1-6 15,-3-1-1-15,-8 4-2 0,-1 3 2 16,-10 7-33-16,-1 7-57 16,-7 16-21-16,0-16-19 15,0 16-20-15,0 0-18 16,0 0 0-16</inkml:trace>
  <inkml:trace contextRef="#ctx0" brushRef="#br0" timeOffset="4552">5389 866 79 0,'16'-10'117'0,"-16"10"-11"0,19 0-8 16,-19 0 3-16,0 0-6 15,-15 15 1-15,0 0-9 16,-4-1-28-1,1 2-55-15,-6 3-5 0,5-1 2 16,0-3-1-16,4-3 0 16,4 4 0-16,11-16-2 15,-4 17 0-15,4-17 3 16,0 0-1-16,15 23 2 16,-15-23 1-16,23 13-4 15,-10-3 0-15,-13-10-1 16,23 31-1-16,-16-13-1 15,0 3-2-15,-7 1-2 0,0 7-1 16,-4 3 4 0,-10-4 0-16,-4 3 3 15,-7-3 0-15,-7-8-35 16,-5-2-69-16,-1-2-34 0,-11-24-16 16,7-2-1-16,-12-27-5 15</inkml:trace>
  <inkml:trace contextRef="#ctx0" brushRef="#br0" timeOffset="5872">6418 831 210 0,'14'-12'125'16,"-14"12"-32"-16,0 0-16 15,0-15-3-15,0 15-4 0,0 0-21 16,-14-6-19-16,14 6-20 16,-28 6 0-16,4 3-1 15,-3 6 2-15,-1 3-4 16,-6 0-2-16,4 2-1 15,3 0-2-15,0-1-1 16,9-5-1-16,18-14-2 16,-23 20-4-16,23-20 1 0,0 0 0 15,18 11-2-15,0-11 0 16,1 0-1-16,3 3 1 16,0-3 4-1,6 7 4-15,-5 3 1 16,-1-4 0-16,0 5 2 0,-8 2 2 15,0 0 2-15,-6 3 0 16,-8 1 1-16,0 0-3 16,-15 1 0-16,-2 0 0 15,-5-4 1-15,-5 2-4 16,-6-2 2-16,-6-6-4 16,-1 2 1-16,0-3-1 15,3-1-1-15,1-6 1 0,0 0-3 16,9 0-8-1,2 0-61-15,10 0-40 16,15 0-16-16,-14-13-25 16,14 13-9-16,13-22-3 0</inkml:trace>
  <inkml:trace contextRef="#ctx0" brushRef="#br0" timeOffset="6349">6779 1212 261 0,'17'55'161'0,"-17"-2"-49"16,0 4-33-16,-9 3-15 16,0-7-13-16,-6 0-12 15,-2-10-13-15,-2-8-17 0,2-5-13 16,3-15-11-16,14-15 6 15,-26-10-2-15,18-19 1 16,0-26-5-16,8-19 4 16,8-16 1-16,3-16 4 15,8-2 8-15,6-5 4 16,5 6-1-16,5 15 2 16,2 14 0-16,-1 21 2 15,-4 20 3-15,-6 13 0 16,-6 16 3-16,-2 8-8 15,-3 19 2-15,-9 12-1 16,2 3 0-16,-2 8-3 16,-2 3-1-16,-4 6-3 0,7-2-1 15,-7-1 2-15,0-2-3 16,-8-9 3-16,-2-5 1 16,-3-7-3-16,-9-2-21 15,-1-4-58-15,-3-2-34 16,-9-15-16-16,8 4-8 15,-1-13-12-15,6-2-9 16</inkml:trace>
  <inkml:trace contextRef="#ctx0" brushRef="#br0" timeOffset="6768">7401 898 310 0,'19'-6'117'16,"-4"-2"-23"-16,0-4-16 15,0-4-22-15,-5-3-13 16,-2-5-7-16,-8 3-20 15,0 0-9-15,0 0 0 16,-9 6 2-16,9 15-2 16,-28-17 2-16,9 26-4 0,-1 7-7 15,-6 3 3-15,0 8-2 16,0 5 1 0,0 11-2-16,2-3-1 15,2 1-1-15,8 0 1 0,8-7 3 16,6 0-3-16,0-8 0 15,13 2-1-15,9-9-7 16,6-1-44-16,2-9-50 16,5-9-24-16,14 0-25 15,-7-9-5-15,13-1 2 16</inkml:trace>
  <inkml:trace contextRef="#ctx0" brushRef="#br0" timeOffset="7104">8073 848 347 0,'0'0'160'16,"-16"-28"-7"-16,16 28-70 16,-28-22-81-16,11 16 3 15,0 6 0-15,-4 0 1 16,-3 10 0-16,-3 5 0 15,-1 14 1-15,-1 3-1 16,2 8-3-16,1 3-3 16,1 1 0-16,6 8-2 15,9-11 1-15,3 4-6 16,14-12 1-16,11-7-3 16,5-9-2-16,13-5-2 0,7-12 1 15,9-10-1-15,3-9-32 16,7-12-59-16,3-3-17 15,-6-13-23-15,5 2-4 16,-11-16 4-16</inkml:trace>
  <inkml:trace contextRef="#ctx0" brushRef="#br0" timeOffset="7352">8649 28 506 0,'-21'15'155'0,"9"3"-43"16,1 13-111-16,1 16 0 15,1 16 2-15,-4 13-2 16,-2 14 4-16,3 13-6 16,-5 4-2-16,5 7-3 15,-1-7 0-15,5-4-53 16,-1-15-57-16,2-18-23 15,7-9-20-15,0-33 3 16,8-9 17-16</inkml:trace>
  <inkml:trace contextRef="#ctx0" brushRef="#br0" timeOffset="7542">8343 694 453 0,'0'0'155'0,"-4"-18"-27"15,4 18-127-15,22 0-7 16,3 6 0-16,9-6 4 16,8 0 0-16,10 0-20 15,3-11-78-15,13 1-36 16,-6-8-13-16,7 4-3 16,-13-3 0-16</inkml:trace>
  <inkml:trace contextRef="#ctx0" brushRef="#br0" timeOffset="7916">9136 1186 440 0,'-36'10'164'0,"4"-10"-56"15,-1 0-87-15,3-10-23 16,2-8-3-16,6-7 1 16,8-16-1-16,14-7-6 15,0-14-4-15,21-3 8 16,1-5 9-16,7 1 5 0,3 4-2 16,-1 3-1-16,2 10 0 15,-2 15-1 1,-5 10 2-16,-5 17-3 0,-4 10-1 15,-1 0 2 1,-4 19 0-16,-1 5 1 0,-1 3 1 16,2 8-15-16,-1-4-57 15,6-7-44-15,2 0-24 16,2-15-12-16,8-9-7 16,-6-12 46-16</inkml:trace>
  <inkml:trace contextRef="#ctx0" brushRef="#br0" timeOffset="8328">9575 813 360 0,'-8'28'108'15,"-2"2"-10"-15,-1-1-13 16,4 2-27-16,-4-1-28 0,6-3-36 16,5-5-4-1,0-3-1-15,0-19 1 16,23 16 1-16,-2-23 2 15,2-8 3-15,8-11 1 0,-1 0 7 16,2-14 1-16,-3-1 1 16,1 0 4-16,-4-1-1 15,-7 6-1-15,-2 8-1 16,-7 1-4-16,-10 11-4 16,0 16-74-16,0 0-46 15,0 0-36-15,0 27-1 16,-17-14-3-16,17 14 103 15</inkml:trace>
  <inkml:trace contextRef="#ctx0" brushRef="#br0" timeOffset="8952">10033 966 293 0,'-14'26'103'16,"-1"-5"-9"-16,5-5-15 15,10-16-13-15,0 0-23 16,0 0-21-16,25-29-34 15,-3 0 1-15,7-11 1 0,3-3 5 16,2 1 12-16,-1 0 1 16,0 9-2-16,-5 8 2 15,-3 10-2-15,-12 15-2 16,-13 0 0-16,13 27-1 16,-19 1-3-16,-1 6-3 15,-8 5 4-15,1 0-4 16,1-7 1-16,2-1 0 15,5-8-2-15,6-7-1 16,0-16 3-16,11 0 0 16,10-10 1-16,6-9 0 15,6-13 1-15,5-7 1 16,4-7 7-16,1 2 1 0,-3-2-3 16,0 10-4-16,-11 6 1 15,-8 11 2-15,-5 12-4 16,-16 7 4-1,11 28-9-15,-11 0-1 0,-9 6 2 16,4 3 1-16,5 1-1 16,0-3-5-16,7-3 4 15,7-6-2-15,8-13 1 16,7-3-1-16,8-10-5 16,0-8-43-16,3-1-45 15,3 0-16-15,-8-5-27 16,5 14-7-16,-16-11 41 0</inkml:trace>
  <inkml:trace contextRef="#ctx0" brushRef="#br0" timeOffset="11543">13443 645 200 0,'0'0'108'16,"0"0"-14"-16,-5 16-13 16,5-16-7-16,26 7-10 15,-2-1-2-15,-1-6-2 16,9 0-2-16,-3 0-16 0,5-12-27 16,-4-1-16-16,1-3 0 15,-8-5 0 1,-5-1-1-16,-8-1 1 15,-10-3-1-15,0 5-8 16,-11-2-6-16,-6 11-2 0,-5-1-1 16,-4 13 0-16,-3 10 2 15,-1 6 0-15,1 7 6 16,1 10 17-16,2 3 12 16,1 5 0-16,7 8-2 15,6-1 2-15,5-2 0 16,7-4-1-16,0-1-3 15,15-2-12-15,4-4-7 0,9-9 5 16,8-9 2 0,5-3-2-16,7-14-1 15,9-8-84-15,10-4-45 16,-2-20-29-16,10-2-6 0,-9-14 6 16,5 6 11-16</inkml:trace>
  <inkml:trace contextRef="#ctx0" brushRef="#br0" timeOffset="11778">14272 554 522 0,'-20'13'171'0,"9"6"-10"15,-1 0-113-15,6 2-54 16,6 6 4-16,0 4-2 15,0 4-1-15,0 4 1 0,0-2-1 16,5-1 0-16,1 1-67 16,6-7-52-16,4-5-23 15,2-12-17-15,11-9 1 16,0-14-5-16</inkml:trace>
  <inkml:trace contextRef="#ctx0" brushRef="#br0" timeOffset="12321">14666 516 451 0,'-17'-12'164'0,"-8"2"-10"16,2 10-67-16,0 8-51 0,-2 11-37 16,1 13 1-16,2 7-4 15,7 12 0-15,7 0 0 16,2 1 0-16,6 0-1 15,16-4-2-15,3-10 1 16,7-10-2-16,3-14 4 16,4-14 0-16,-3-5 2 15,-2-14 0-15,-3-7 4 16,-7-5 5-16,-7-7-1 16,-4 2 1-16,-7 8 0 15,0 0-1-15,-9 7-1 16,9 21 1-16,-12-15-6 15,12 15-1-15,-7 34-1 0,7-1-2 16,7 7 0-16,0 7 0 16,4 7 2-16,3 4-1 15,2 2 3-15,3-6 1 16,-1-4 1-16,-1-2 4 16,-6-7 2-16,-3-2 0 15,-8-5-1-15,-4-3-1 16,-13-2 1-16,-6-3-2 15,-11-3 0-15,-9-4-2 16,-11-6-3-16,-6-4-1 16,-5-9-3-16,-1-9 1 15,4-1-7-15,4-18 0 16,11 1-16-16,10-12-50 0,16-2-38 16,13-5-24-16,8-6-16 15,20 6-9 1,1-10 0-16</inkml:trace>
  <inkml:trace contextRef="#ctx0" brushRef="#br0" timeOffset="12649">14955 735 378 0,'35'-6'167'16,"-8"-10"-43"-16,2-7-27 0,-1-5-23 15,-2-1-47-15,-3 1-28 16,-5 0 4 0,-5 1-2-16,-6 4 2 15,-7 23 0-15,-9-17 2 0,-6 27-1 16,-7 9 1-16,-5 14-1 16,-7 7-2-16,3 9-4 15,-1 3-1-15,2 2-1 16,6-5 1-16,5-6-1 15,11-4 1-15,8-11-1 16,7-11 2-16,9-11-45 16,6-6-61-16,13-13-23 15,2-15-21-15,15-2-7 0,-6-17 0 16</inkml:trace>
  <inkml:trace contextRef="#ctx0" brushRef="#br0" timeOffset="12980">15502 674 125 0,'-11'38'119'15,"-7"-5"1"-15,9-7-24 16,3-3-9-16,6-7-8 16,0-16-15-16,15 9-10 15,5-16-8-15,2-17-4 16,9-2-10-16,0-8-22 15,5-4-10-15,4-3 1 16,-2 4 2-16,-3 7 2 16,-5 12 2-16,-4 8-3 15,-3 10 2-15,-9 18-1 0,-1 5-1 16,-13 11-3-16,4 5-1 16,-4 3 0-16,5-5-1 15,1 2-13-15,2-6-79 16,5-13-40-16,7 0-23 15,1-20-11-15,11 0 1 16,-6-11-6-16</inkml:trace>
  <inkml:trace contextRef="#ctx0" brushRef="#br0" timeOffset="10208">11576 771 167 0,'0'0'120'0,"-25"11"-33"15,13 9-25-15,2 9-10 0,-6 3-17 16,2 7-4-16,-1 2 5 15,5 4 2-15,2-4-1 16,8 2-1 0,4-10-4-16,10-5-5 0,5-8-7 15,9-10-10-15,10-13-8 16,5-12-3-16,2-11 1 16,1-5-2-16,-1-8 2 15,-3-3-1-15,-6-4 1 16,-13 3 0-16,-13-1 0 15,-10 5 7-15,-20 6-7 16,-7 11 7-16,-12 10-6 16,-10 12 0-16,-5 0 2 0,0 20-2 15,5 5 0 1,4 7-8-16,12-1-3 16,13-3-55-16,14-6-27 15,19-5-27-15,9-6-18 0,20-4-17 16,9-15-9-16,15-2 101 15</inkml:trace>
  <inkml:trace contextRef="#ctx0" brushRef="#br0" timeOffset="10612">12487 1033 124 0,'0'27'165'16,"0"-27"-42"-16,0 0-29 15,0 0-2-15,0 0-6 16,-5-19-21-16,-1-7-15 16,6-10-22-16,-4-12-26 15,-2-15-1-15,0-13-1 16,0-14 2-16,0-4 0 15,0-7 0-15,6 6 1 16,-5 2 0-16,5 11-3 0,7 13-1 16,-1 13 2-1,1 20-4-15,2 9 4 16,1 11 1-16,-10 16 0 16,25-5 0-16,-10 10 1 0,4 5-1 15,5 4-3-15,7 1-17 16,5 8-76-16,4 3-26 15,-1-2-22-15,4 9-14 16,-9-7-8-16,3 1 8 16</inkml:trace>
  <inkml:trace contextRef="#ctx0" brushRef="#br0" timeOffset="10870">12108 608 549 0,'-16'12'166'0,"16"-12"-31"16,23 27-124-16,11-16-11 15,12-3 0-15,12-8 0 16,12 0-20-16,11-8-59 15,6-7-39-15,-3-12-20 16,4 1-24-16,-9-10-1 16,4 3-4-16</inkml:trace>
  <inkml:trace contextRef="#ctx0" brushRef="#br0" timeOffset="17917">21872 80 65 0,'0'0'72'0,"0"0"16"15,0 0 15-15,23 12-2 16,-23-12 2-16,24 13-1 16,-2-1-6-16,0-2-25 15,8 2-26-15,3 3-27 16,10 7-17-16,8 0-1 15,3 5-3-15,5-3 2 16,3 5-1-16,0 2 1 16,0 3 1-16,-6-5-2 15,-5-3 0-15,-8-1 1 0,-6 1 0 16,-9-7 1-16,-7-7 0 16,-21-12 3-16,17 22 1 15,-17-22 1 1,-23 26 0-16,-9-5 1 0,-15 2-1 15,-8 7 0-15,-12 5-2 16,-8 6-3-16,-2 4-1 16,4-1-10-16,10-1-60 15,13-4-43-15,10-8-27 16,26-6-19-16,14-25-9 16,18 0 0-16</inkml:trace>
  <inkml:trace contextRef="#ctx0" brushRef="#br0" timeOffset="14428">16751 623 269 0,'0'0'101'0,"-15"7"19"15,15-7-10-15,0 0-12 16,18 0-22-16,-3 0-15 16,3 0-15-16,5 0-12 15,2 0-10-15,5-7-24 16,1-4-2-16,2 1 1 16,-2-7 0-16,1-6-1 15,-4-1 2-15,-4-4-2 16,-4 3 1-16,-7-7 1 15,-4 6-2-15,-9 1-2 16,-11 9-1-16,-9 7 0 16,-6 9 0-16,-10 9 2 0,-2 10-1 15,-6 13 1-15,-6 5 2 16,2 10 3-16,1 4-1 16,3 4 1-16,4-2 1 15,10 2-2-15,6-8 3 16,13-1-4-16,11-10 0 15,19-10-2-15,15-11 4 16,10-15-2-16,14-3-1 16,10-19-6-16,7-7-33 15,1-6-33-15,-1-3-24 16,-2-4-26-16,-5 0-10 16,-6 9-16-16,-17-1-8 15,-3 16 26-15</inkml:trace>
  <inkml:trace contextRef="#ctx0" brushRef="#br0" timeOffset="14784">17272 838 304 0,'-13'15'165'0,"13"-15"-43"15,0 0-28-15,0 0-13 16,0 0-15-16,0 0-22 15,13-15-17-15,-1-3-29 16,6-3-1-16,6-4 2 0,2-6-2 16,3-7 1-16,5-1 2 15,1 0 1-15,2 7 1 16,-8 9 2 0,-2 7 2-16,-3 10-1 15,-5 6 0-15,-8 21 1 0,-4 2-2 16,-7 12 2-16,-10 8-3 15,1 3-3-15,-7 3-1 16,4-3 0-16,-5-2-3 16,8-5-30-16,2-12-84 15,15-7-29-15,-8-20-22 16,37-12-1-16,-10-17 1 16</inkml:trace>
  <inkml:trace contextRef="#ctx0" brushRef="#br0" timeOffset="15180">17942 605 509 0,'0'0'168'16,"-7"21"-47"-16,7-21-90 15,9 17-8-15,8-17-4 16,3-6-5-16,5-8-6 15,3-1-8-15,-1-7-4 16,2-3 2-16,-4 1-2 16,-3-3 2-16,-9 6 2 15,-13 6-1-15,0 15 2 16,-18-10 1-16,-6 17 3 16,-6 7 1-16,-5 5 1 0,-6 5 0 15,3 7-1-15,0 0-2 16,5 2-1-16,6 5-2 15,5-4-3-15,8 2-1 16,10-3-2-16,4-2 2 16,15-6-2-16,8-7 1 15,10-7-14-15,14-11-87 16,14-11-25-16,0-11-6 16,13 0-12-16,-5-11-9 15,7 1-7-15</inkml:trace>
  <inkml:trace contextRef="#ctx0" brushRef="#br0" timeOffset="15452">18529 771 494 0,'-20'18'132'0,"1"-5"-15"16,19-13-22-16,-22 0-36 15,22 0-40-15,0-35-17 16,10 5-4-16,6-5 2 15,1-6-4-15,2-8 4 16,2 4-1-16,1-2-1 16,-2 9 1-16,0 9 0 15,-5 7 3-15,-15 22-1 16,27-15 2-16,-27 15-11 16,29 23-65-16,-12-1-50 0,-1-4-17 15,11 5-18-15,-5-9-10 16,12-2-3-16</inkml:trace>
  <inkml:trace contextRef="#ctx0" brushRef="#br0" timeOffset="15969">19260 492 209 0,'-38'15'116'0,"1"15"-21"15,-9 0-52-15,-1 5-16 16,4 3-4-16,1-2-2 0,11 0 8 16,7-5 16-16,13-3 1 15,11-11-3-15,16-7-1 16,12-14-2 0,9-8-3-16,10-8-6 0,4-11-10 15,-3-2-17-15,2-3 0 16,-10 0 1-16,-5 4 0 15,-8 6 1-15,-8 4-2 16,-19 22 0-16,10-13-3 16,-10 13 0-16,-18 28 1 15,-2 6-2-15,-4 14-1 16,-4 4-1-16,-1 14 1 0,3 3-3 16,1 3 3-16,7 4-3 15,6-1 1 1,6-9 2-16,6-6 2 15,0-4-1-15,8-10 2 0,-1-7 0 16,-1-6-2-16,-6-12 1 16,0-1 1-16,0-20-3 15,-25 15 1-15,-1-15-2 16,-9-4-1-16,-9-11 1 16,-5-3 1-16,-5-5-17 15,0-6-55-15,5-6-40 16,11-1-23-16,5-11-15 15,20 6-8-15,4-8-5 16</inkml:trace>
  <inkml:trace contextRef="#ctx0" brushRef="#br0" timeOffset="16258">19601 494 383 0,'0'21'167'16,"8"7"-4"-16,-8 1-64 16,0 4-46-16,0 5-12 15,0-3-44-15,-4-1 0 16,4-3 0-16,-6-7 1 15,6-5-2-15,0-3-30 0,0-16-85 16,16 14-27-16,-16-14-24 16,17-9 2-16,-10-4 0 15</inkml:trace>
  <inkml:trace contextRef="#ctx0" brushRef="#br0" timeOffset="16711">20072 519 172 0,'0'0'137'0,"0"16"-26"16,0-16-11-16,0 0 0 15,0 0-20-15,29 8-15 16,-29-8-11-16,33-12-12 16,-12 0-25-16,-1-5-17 15,4 1-2-15,-4-2 0 16,-2-3 0-16,-2-3-1 16,-8 6-7-16,-8 0-6 15,0 18-2-15,-7-18 1 16,7 18 3-16,-33 13 2 15,9 5 7-15,-6 13 4 0,-3 0 10 16,-3 9 9-16,-2-1 0 16,0 6 2-16,7-5-6 15,5-4-3-15,6 0-3 16,8-5-6-16,12-6-3 16,7-3-4-16,13-9-40 15,13-3-74-15,9-15-26 16,16-3-14-16,2-14-5 15,15 1-4-15</inkml:trace>
  <inkml:trace contextRef="#ctx0" brushRef="#br0" timeOffset="17081">21159 337 594 0,'-34'10'162'16,"8"0"-18"-16,-7 2-153 15,4-1 5-15,-2 7 2 16,1 0-2-16,1-1 2 16,8 0 2-16,5 4 6 15,9-3 1-15,7 2-3 16,14 2-7-16,4-3 0 0,2 2 2 15,5-6 0 1,1 4 2-16,-2-5 0 16,-1-2 2-16,-6 4 0 15,-17-16 2-15,12 29 3 16,-17-11-4-16,-11 4-3 0,-11-1-2 16,-14 4-51-16,-6-6-68 15,-6 2-29-15,-11-11-25 16,10-10-1-16,-7-17 4 15</inkml:trace>
  <inkml:trace contextRef="#ctx0" brushRef="#br0" timeOffset="18936">23463 143 357 0,'0'0'127'15,"0"-17"-8"-15,0 17-14 16,0 0-24-16,-13-5-30 16,13 5-34-16,-22 16-15 15,6 4 0-15,-6 12 0 16,0 7-1-16,-4 10-1 15,0 5 1-15,5 9-2 16,5-4 2-16,9-2-2 16,14-6 0-16,12-10-2 0,11-17 1 15,19-10-1-15,9-14 0 16,10-14 1-16,4-10-2 16,3-10 1-1,-5-7 0-15,-4-4 3 0,-8-4-2 16,-14-4 4-16,-15 2-2 15,-19-2 3-15,-19 0-2 16,-18 2 2-16,-16 12-1 16,-18 8 3-16,-6 5-1 15,-8 14-1-15,-3 12-8 16,6 12-60-16,5 16-46 16,9 3-22-16,16 8-18 15,7-4-17-15,21 10 0 0</inkml:trace>
  <inkml:trace contextRef="#ctx0" brushRef="#br0" timeOffset="23892">24341 698 325 0,'0'0'128'16,"0"0"-13"-16,-16 0-10 15,16 0-19-15,0 0-15 0,-14 14-23 16,14-14-18-16,-14 16-20 16,14-16-10-16,-9 15-4 15,9-15-1-15,0 0 1 16,0 0-1-16,0 0 1 16,9-15-1-16,-9 15 3 15,18-19 1-15,-18 19 2 16,14-15 1-16,-14 15 0 15,0 0 1-15,0 16-2 16,0 3 0-16,-7 2 0 16,0 3-2-16,3 0 2 15,-3-3-3-15,2-5 3 0,0 0-3 16,5-16 1-16,0 18-2 16,0-18 1-16,0 0 0 15,7-18 0 1,-1 2 2-16,4 0-1 0,-1-5 1 15,4 4-12-15,-8 0-40 16,-5 17-40-16,15-18-20 16,-15 18-13-16,0 0-7 15,0 0-9-15,0 28-7 16</inkml:trace>
  <inkml:trace contextRef="#ctx0" brushRef="#br0" timeOffset="25224">25528 278 90 0,'0'0'107'15,"0"-29"-12"-15,0 29 6 16,0-20 8-16,0 20-5 0,0-14-11 15,0 14-13-15,0 0-18 16,0 0-19-16,0 0-13 16,-3 28-14-16,3-3-10 15,0 14-3-15,0 11 1 16,0 8-2-16,0 7 1 16,-5 5-3-16,5 0 1 15,0-6 0-15,0-3-3 16,0-17-1-16,6-10-2 15,4-9 1-15,-10-25-3 16,28 0 4-16,-10-21 1 16,-3-12 0-16,-3-11 3 0,-2-4 0 15,-3-7 2-15,-7-4-1 16,0-4 0-16,-7 9 0 16,3 6-3-16,-5 11 1 15,4 5-3-15,1 8 2 16,-2 10 0-16,6 14 1 15,0 0 0-15,0 0 1 16,0 0 0-16,0 0 1 16,0 0 0-16,0 0 0 15,0 0-1-15,0 0 1 16,9 17 1-16,-1 7-3 16,3 3 2-16,3 8-1 15,2 7 1-15,2 2-1 0,0 5 0 16,3-1-2-16,-2-7 0 15,4-8-2-15,-5-12 0 16,3-8 0-16,0-13 2 16,-3-5-2-16,-1-8 0 15,0-17 2-15,-3-5-1 16,-7-10 3-16,0-4-1 16,-7-4 3-16,0-4-4 15,0 3 2-15,0 4-2 16,-5 3 2-16,5 10-1 15,-8 7 2-15,1 4-2 16,3 8 1-16,4 18 0 16,-14-22 2-16,14 22-2 0,-16-16 3 15,16 16 0-15,-13-2 0 16,13 2-2 0,0 0-2-16,0 0-2 15,0 0-34-15,-9 22-47 0,9-4-41 16,11 0-10-16,-6 1-22 15,10 10-16-15,-2-9-3 16</inkml:trace>
  <inkml:trace contextRef="#ctx0" brushRef="#br0" timeOffset="25668">26287 143 137 0,'-20'26'145'0,"-14"-1"8"16,0 14-43-16,-2 8-20 15,-1 6-11-15,5 8-13 16,2-5-10-16,11 3-7 15,3-4-20-15,10-7-19 16,12-13-5-16,10-8-1 16,4-13-2-16,9-14-2 15,4-6-1-15,2-12-1 16,2-8-2-16,-3-10-3 16,-3-7 3-16,-5-6 1 15,-7 0 3-15,-8 0 0 0,-11 6 6 16,-5 5-5-16,-10 9-1 15,-6 12-1-15,-5 12 0 16,-6 10 0-16,2 12-1 16,-3 8-23-16,9 2-74 15,2 6-25-15,8-4-20 16,14 0-15-16,0-16-7 16,20 3-5-16</inkml:trace>
  <inkml:trace contextRef="#ctx0" brushRef="#br0" timeOffset="26004">26902 178 307 0,'-33'9'167'15,"20"-6"-14"-15,-9 2-55 16,2 2-18-16,0 3-11 16,1-1-40-16,1 9-18 15,2 2-10-15,3 6 2 16,1 6-2-16,8 5 0 16,4 7-1-16,0-2 0 0,0 6-1 15,4-3 1-15,3-2-3 16,-7-7-13-16,0 1-47 15,-7-7-35-15,-3-4-30 16,0-4-14 0,-10-16-19-16,20-6-11 0,-37 0 36 15</inkml:trace>
  <inkml:trace contextRef="#ctx0" brushRef="#br0" timeOffset="26336">26490 219 441 0,'-10'-14'176'0,"-6"3"-43"16,2 4-36-16,14 7-25 15,-25-7-40-15,25 7-28 16,-18 0-2-16,18 0-2 16,0 0-4-16,0 0 1 15,15 18-2-15,7-18-1 16,14-8 1-16,15-8 1 15,17-1 0-15,13-3 0 16,13-5 3-16,6 0-1 16,8-1-1-16,-6 4 1 15,-4 4 1-15,-14 9-1 16,-13 1 2-16,-16 8 1 16,-16 0-1-16,-16 12-73 15,-23-12-56-15,25 21-33 0,-25-21-11 16,0 14-2-1,0-14-7-15</inkml:trace>
  <inkml:trace contextRef="#ctx0" brushRef="#br0" timeOffset="30628">345 2602 255 0,'0'0'87'0,"0"0"-3"16,0 0-5-16,0-16-8 15,0 16-14-15,0 0-17 16,-17-18-16-16,17 18-14 16,-19-13 7-16,2 8-2 15,0 5 3-15,-3 0-3 16,-5 0-2-16,-2 7 0 16,2 4-8-16,-2 3 2 0,3 4-7 15,-1 4 3-15,2 7-6 16,2 1 3-1,5 11 1-15,2-2-2 16,6 7 1-16,1-4-3 0,7 4 3 16,5-10-4-16,5-1 1 15,4-11-2-15,2-9 0 16,5-15 2-16,2-5-1 16,2-13 1-16,4-13 0 15,-1-1 4-15,-4-6 0 16,3 0 0-16,-7-3 0 15,-2 10 1-15,-5 3 3 16,-4 11 4-16,-9 17 0 16,0 0-4-16,6 22 2 15,-12 14-1-15,6 13 3 16,-11 14 0-16,4 10-2 16,-2 11-4-16,0 0 0 0,0-4 0 15,-1-1 1-15,2-11-2 16,2-7-5-16,6-12-18 15,-5-15-70-15,5-34-35 16,19 14-25-16,-4-38-15 16,10-5-3-16,-4-28 32 15</inkml:trace>
  <inkml:trace contextRef="#ctx0" brushRef="#br0" timeOffset="30972">663 2633 177 0,'-4'48'161'0,"-10"-6"-9"16,6-2-56-16,8 7-15 16,0-12-7-16,7 1-17 15,1-13-26-15,9-5-24 16,3-10-6-16,7-8-2 15,4-18-3-15,2-12-1 16,0-3 1-16,2-6 0 16,-8-8 3-16,1-1-1 15,-6 7 2-15,-7 6 1 16,-7 13 6-16,-8 1-3 16,0 21-2-16,0 0-22 0,-9 19-60 15,0 5-21-15,3 6-17 16,6 6-17-16,-5-12-27 15,11 10-3-15,-1-16 116 16</inkml:trace>
  <inkml:trace contextRef="#ctx0" brushRef="#br0" timeOffset="31448">1428 2664 33 0,'0'0'89'16,"-28"-7"-18"-16,11 7-1 0,0-2 15 15,2 2-1-15,-2 5 0 16,-6 6 0-16,4 9-2 15,-2 8-8-15,3 8-19 16,1 1-31-16,1 4-23 16,6 7-4-16,2-12 1 15,8-4-6-15,0-7 1 16,10-11 0-16,-10-14-1 0,31-7 1 16,-11-18 1-1,-2-1 2-15,4-8 1 0,-5 2 4 16,1-3-1-1,-2 4 2-15,-5 9 3 0,-3 7 3 16,-8 15-1-16,0 0 0 16,11 15 0-16,-11 6-2 15,0 7 3-15,0 3-1 16,0 1-7-16,0 2-69 16,14-5-42-16,-3-13-34 15,13 1-17-15,-3-23-3 16,12-3-3-16</inkml:trace>
  <inkml:trace contextRef="#ctx0" brushRef="#br0" timeOffset="31817">1706 2831 118 0,'-12'32'69'0,"-5"-11"4"16,11-3 25-16,6-18-9 16,0 0-8-16,15 0-6 15,4-20-10-15,9-9-14 16,5-9-13-16,2-3-13 16,3-2-25-16,-3 3 0 0,0 8 2 15,-8 8 1 1,-4 12 4-16,-6 12 1 15,-3 16 0-15,-8 9 0 0,-6 5 0 16,0 3 1-16,0 1-1 16,0 2-4-16,0-5-7 15,5-9 0-15,2-5-3 16,-7-17-50-16,24 0-57 16,-2-4-30-16,0-21-24 15,9 2 3-15,-10-16-4 16</inkml:trace>
  <inkml:trace contextRef="#ctx0" brushRef="#br0" timeOffset="32132">2552 1982 133 0,'12'-19'152'16,"-12"19"-7"-16,0 0-66 16,0 0-14-16,0 24-1 15,-12 1 2-15,8 8-2 16,-5 4-21-16,0 18-34 16,0 12-9-16,-2 3 3 15,0 13-3-15,4 1-2 16,1-2 2-16,1 2-2 15,5-3-43-15,7-12-58 0,0-16-30 16,5 0-28-16,-5-32-4 16,9-3 0-16,-16-18 118 15</inkml:trace>
  <inkml:trace contextRef="#ctx0" brushRef="#br0" timeOffset="32350">2215 2429 529 0,'0'0'156'15,"0"0"-27"-15,19 4-137 0,3 4 0 16,4-1 8-16,6 1 1 16,5 2-3-16,-1-4-21 15,8-6-73-15,2 8-38 16,1-19-18-1,8 5-8-15,-3-19-1 0,11 4 90 16</inkml:trace>
  <inkml:trace contextRef="#ctx0" brushRef="#br0" timeOffset="32708">3217 2398 411 0,'0'0'162'16,"-15"4"-6"-16,15-4-72 15,-14 10-84-15,14-10 0 16,-7 23 0-16,7-7 0 16,0 5 1-16,0 9 0 15,0 4-4-15,0 2 4 16,0 7-3-16,-6-1 5 16,6 6-5-16,-5 0-52 15,5-3-53-15,-7-10-35 16,14-1-16-16,-7-34-5 0,26 15-3 15</inkml:trace>
  <inkml:trace contextRef="#ctx0" brushRef="#br0" timeOffset="33212">3408 2447 154 0,'25'-10'121'0,"1"-1"-24"0,9-3-38 16,6-3 5-16,0 0-1 16,4 6 1-16,-3 1-5 15,-5 2-3-15,-5 4-24 16,-8 4-24-16,-7 4 0 15,-17-4 0-15,23 19-1 16,-23-1 1-16,0 5 0 16,-6 3-1-16,-4 6 0 15,-2 6-8-15,-5 7 3 16,0 1-6-16,-6 1 3 16,0 1-2-16,1 1 5 15,1-8-5-15,5-8-2 16,6-4 0-16,2-9-1 0,8-20 1 15,16 5 1-15,4-13-3 16,11-9-3-16,9-7 1 16,4 2 8-16,2 1 2 15,-1 0 1-15,0-1-2 16,-7 11-1-16,-5 1 0 16,-8 3 0-16,-7 7-38 15,-18 0-61-15,21-7-26 16,-21 7-27-16,0 0-6 15,-7-16-4-15</inkml:trace>
  <inkml:trace contextRef="#ctx0" brushRef="#br0" timeOffset="33461">3598 2539 398 0,'0'0'156'0,"0"29"-1"16,0-29-69-16,23 20-91 15,4-16-3-15,8-4 5 16,0 0 2-16,3-8 2 16,0 0 6-16,3-1-65 15,-3-3-40-15,-2-3-28 0,2 8-23 16,-9-11-10-16,6 11-4 15</inkml:trace>
  <inkml:trace contextRef="#ctx0" brushRef="#br0" timeOffset="33948">4293 2498 135 0,'0'0'134'0,"-21"21"5"15,21-21-59 1,-5 20-17-16,5-20 0 16,0 0-2-16,22 18-2 15,-8-18-11-15,5 0-20 0,3-7-28 16,0-3-2-16,4-1 1 15,-1-10 2-15,0-1-2 16,-3-4 0-16,-4-5 0 16,-9-3 0-16,0 2 0 15,-9 0 0-15,0 8-1 16,-17 6-2-16,-1 9 4 16,-4 18-2-16,-7 9 0 15,-1 13 4-15,-2 8 0 16,1 6 3-16,0 7-2 15,8 5-4-15,1-6 3 16,8-5-3-16,10-2 5 16,4-7-7-16,12-6 2 0,6-5-4 15,10-11 3-15,-1-10 2 16,19-5-36-16,6-19-63 16,7-9-27-16,9-11-20 15,4-16-13-15,9-2-3 16,-4-19 93-16</inkml:trace>
  <inkml:trace contextRef="#ctx0" brushRef="#br0" timeOffset="34479">5278 1812 385 0,'-13'65'163'16,"-14"1"-5"-16,15 4-62 15,0 7-97-15,3 7-4 16,2 2 7-16,2 4-2 16,-3-2-2-16,1-7 3 15,7-4-4-15,-9-10 4 16,9-8-3-16,0-15 4 16,0-6-8-16,0-15 4 15,0-23 2-15,0 0-1 16,0 0 0-16,10-33-1 15,-17 0-1-15,-2-5 1 16,-5-4 5-16,-3 2-2 16,-8 4 0-16,1 7-2 0,-4 8 7 15,-1 13-2-15,-1 8-1 16,2 17 0-16,2 3-3 16,3 11 4-16,1-1-2 15,1 7 2-15,6 3-6 16,1-2 3-16,7-1 0 15,3-1-1-15,4-5 0 16,12 0-1-16,9-12 2 16,9-7-1-16,13-12 1 15,14-11-1-15,11-8-1 16,10-14 0-16,6-15-2 16,1-1 3-16,-4-5 1 15,-7 1-5-15,-14-2-22 0,-16 6-71 16,-18 8-26-16,-26-6-19 15,-15 17-13-15,-29-3-9 16,-4 9 70 0</inkml:trace>
  <inkml:trace contextRef="#ctx0" brushRef="#br0" timeOffset="34701">3561 1969 572 0,'-23'9'162'0,"23"-9"-154"0,0 0-170 15,15 16-7-15,21-12-5 16,-10-4-5-16</inkml:trace>
  <inkml:trace contextRef="#ctx0" brushRef="#br0" timeOffset="35480">5988 2722 473 0,'0'0'101'15,"0"0"-4"-15,0 0-26 16,0 0-58-16,0 0-7 16,0 0-2-16,-11 17 0 15,11-17-1-15,0 0-1 16,-18 18-3-16,18-18-2 15,-15 3-2-15,15-3 0 16,0 0 0-16,-15-13-2 0,15 13 3 16,0-20 0-16,0 20 1 15,15-19 2-15,-15 19 1 16,21-10 0-16,-6 10 1 16,-15 0-1-16,29 0 0 15,-14 0 0-15,1 0-1 16,-16 0 1-16,22 7 2 15,-22-7 4-15,16 9 0 16,-16-9 2-16,0 16-1 16,0-16-1-16,-27 30 1 15,10-14 1-15,-4-2-2 16,-4-2-4-16,0 0-5 16,6-8-2-16,4-4 1 0,15 0 1 15,-19-6-1-15,19 6-10 16,9-23-93-16,8 10-39 15,-1-8-19-15,15 3 0 16,-7-14-8-16</inkml:trace>
</inkml:ink>
</file>

<file path=ppt/ink/ink2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145"/>
    </inkml:context>
    <inkml:brush xml:id="br0">
      <inkml:brushProperty name="width" value="0.025" units="cm"/>
      <inkml:brushProperty name="height" value="0.025" units="cm"/>
      <inkml:brushProperty name="fitToCurve" value="1"/>
    </inkml:brush>
  </inkml:definitions>
  <inkml:trace contextRef="#ctx0" brushRef="#br0">0 87 381 0,'0'0'166'16,"0"0"-12"-16,0 0-51 15,0 0-43-15,0 0-29 0,0 0-29 16,21 0 3-1,2 0-2-15,2-13-1 16,16 3-3-16,5-1-5 16,5-1 2-16,6 2 1 0,-1 1 5 15,-8-1 0-15,-3 5 5 16,-13 5-5-16,-9 0-3 16,-23 0-90-16,0 0-39 15,23 34-32 1,-23-34 0-16,0 0-10 0,0 0-3 15</inkml:trace>
</inkml:ink>
</file>

<file path=ppt/ink/ink2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146"/>
    </inkml:context>
    <inkml:brush xml:id="br0">
      <inkml:brushProperty name="width" value="0.025" units="cm"/>
      <inkml:brushProperty name="height" value="0.025" units="cm"/>
      <inkml:brushProperty name="fitToCurve" value="1"/>
    </inkml:brush>
  </inkml:definitions>
  <inkml:trace contextRef="#ctx0" brushRef="#br0">0 0 415 0,'0'0'170'0,"0"0"-26"16,0 0-78-16,36 9-23 16,-17-9-6-16,8 7-18 15,-1-7 0-15,12 7-11 16,-6 2-10-16,1-9 1 15,1 0 2-15,-11 0-2 16,0 0-10-16,-23 0-50 16,34 0-57-16,-34 0-20 15,19-9-27-15,2 9 0 0,-21 0-8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69"/>
    </inkml:context>
    <inkml:brush xml:id="br0">
      <inkml:brushProperty name="width" value="0.025" units="cm"/>
      <inkml:brushProperty name="height" value="0.025" units="cm"/>
      <inkml:brushProperty name="fitToCurve" value="1"/>
    </inkml:brush>
  </inkml:definitions>
  <inkml:trace contextRef="#ctx0" brushRef="#br0">0 39 211 0,'17'0'89'16,"-17"0"-11"-16,0 0-9 16,24 0 14-16,-24 0-11 15,36-13-8-15,-9 9-15 16,6 4-15-16,4-13-9 16,-1 13-3-16,3-6-10 0,-9 6-30 15,-2 0-19-15,-6 0-33 16,-22 0-27-16,27 23-29 15,-27-23-12 1,8 27-20-16,-8-27 4 0,0 19 144 16</inkml:trace>
</inkml:ink>
</file>

<file path=ppt/ink/ink2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141"/>
    </inkml:context>
    <inkml:brush xml:id="br0">
      <inkml:brushProperty name="width" value="0.025" units="cm"/>
      <inkml:brushProperty name="height" value="0.025" units="cm"/>
      <inkml:brushProperty name="fitToCurve" value="1"/>
    </inkml:brush>
  </inkml:definitions>
  <inkml:trace contextRef="#ctx0" brushRef="#br0">241 0 305 0,'0'0'121'0,"0"0"-4"16,6-21-4-16,-6 21-13 16,0 0-13-16,0 0-27 0,0 0-48 15,-15 28-15-15,15-3 0 16,-10 3-1-16,6 20 0 16,-5 15 1-16,0 10-5 15,1 25 3-15,-8 15 0 16,1 12 2-16,0 17 0 15,-8 5 3-15,-1 3-3 16,-2-9 4-16,1-13 1 16,4-18 5-16,7-22-5 15,1-28 4-15,13-30-3 16,0-30 2-16,27-39-2 16,-1-12-3-16,8-18-1 15,2-10-5-15,-3-7 8 0,3-2-3 16,-8 12 1-16,-3 14-4 15,-6 21 6-15,-6 13 1 16,-13 28-3 0,19 0 1-16,-5 28 0 0,-5 13 2 15,11 7 0-15,3 5 3 16,7-1-6-16,7 4 2 16,0-5 0-16,4-12-1 15,-6-9-1-15,-1-7-1 16,-7-5 1-16,-4-8 2 15,-4 0 0-15,-19-10-1 16,0 0 1-16,23 5 0 16,-23-5-37-16,0 0-66 0,9 20-30 15,-9-20-27-15,0 0-12 16,27 10-1-16,-27-10 15 16</inkml:trace>
</inkml:ink>
</file>

<file path=ppt/ink/ink2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142"/>
    </inkml:context>
    <inkml:brush xml:id="br0">
      <inkml:brushProperty name="width" value="0.025" units="cm"/>
      <inkml:brushProperty name="height" value="0.025" units="cm"/>
      <inkml:brushProperty name="fitToCurve" value="1"/>
    </inkml:brush>
  </inkml:definitions>
  <inkml:trace contextRef="#ctx0" brushRef="#br0">23 78 154 0,'-23'0'92'15,"23"0"-15"-15,0 0 21 16,0 0 0-16,0 0-5 16,0 0-16-16,17 12-11 15,12-12-13-15,10-7-4 16,3-5-9-16,8 5-29 16,3-7-13-16,0 5-2 0,2-5 2 15,-3 8 1-15,-6-5 2 16,-6 5 1-16,-4 6 1 15,-3 0-60-15,-6 0-58 16,5 11-33-16,-5-11-13 16,12 0-6-16,-11-15-2 15</inkml:trace>
</inkml:ink>
</file>

<file path=ppt/ink/ink2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143"/>
    </inkml:context>
    <inkml:brush xml:id="br0">
      <inkml:brushProperty name="width" value="0.025" units="cm"/>
      <inkml:brushProperty name="height" value="0.025" units="cm"/>
      <inkml:brushProperty name="fitToCurve" value="1"/>
    </inkml:brush>
  </inkml:definitions>
  <inkml:trace contextRef="#ctx0" brushRef="#br0">0 0 345 0,'0'0'159'0,"0"0"-18"16,0 0-28-16,0 0-19 16,0 0-36-16,0 0-54 15,0 40-3-15,0-8-1 16,0 11-2-16,0 9 1 16,0 15-5-16,7 1-6 0,-7 2 1 15,0 3 3-15,9-1 1 16,-9-13-1-16,0-2 2 15,0-15-2 1,0-6 4-16,0-12 4 0,-9-2-3 16,9-22 2-16,0 26 5 15,0-26 6-15,0 0-4 16,0 0 1-16,0 0-2 16,0 0 1-16,0 0-2 15,13-20 0-15,-13 20-5 16,21-28-5-16,-5 13 3 15,2-8 2-15,5-9-1 0,1-3 1 16,10-6 4-16,2-12 1 16,3 1-1-1,5-2 2-15,0-5 1 16,0 10-3-16,-3 1 0 0,-7 10 0 16,-4 10-3-16,-7 6-1 15,-23 22 0-15,23-19 5 16,-23 19 0-16,0 0-7 15,0 0-3-15,0 23-1 16,0-2-2-16,-12-3-43 16,12 3-42-16,-11-2-34 15,2 2-8-15,9 6-8 16,0-27-4-16,-23 30-11 0</inkml:trace>
</inkml:ink>
</file>

<file path=ppt/ink/ink2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144"/>
    </inkml:context>
    <inkml:brush xml:id="br0">
      <inkml:brushProperty name="width" value="0.025" units="cm"/>
      <inkml:brushProperty name="height" value="0.025" units="cm"/>
      <inkml:brushProperty name="fitToCurve" value="1"/>
    </inkml:brush>
  </inkml:definitions>
  <inkml:trace contextRef="#ctx0" brushRef="#br0">59 0 205 0,'-40'20'137'0,"40"-20"-2"15,-20 30-44-15,20-7-22 16,11 5-22-16,8 7-12 15,6 2-4-15,2 2-5 16,10 1-6-16,4 2-13 16,5-6 3-16,-9-3-3 15,5-5-1-15,-1-2-1 16,0-4-1-16,-6-4 1 0,-1-3-1 16,0-10 0-16,-9 3-1 15,-2 1 3-15,0-5 0 16,-6-4 0-16,3 0-1 15,1 6-48-15,0 4-61 16,-21-10-30-16,38 2-28 16,-38-2-4-16,33-2-3 15,-33 2 73-15</inkml:trace>
</inkml:ink>
</file>

<file path=ppt/ink/ink2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56"/>
    </inkml:context>
    <inkml:brush xml:id="br0">
      <inkml:brushProperty name="width" value="0.025" units="cm"/>
      <inkml:brushProperty name="height" value="0.025" units="cm"/>
      <inkml:brushProperty name="fitToCurve" value="1"/>
    </inkml:brush>
  </inkml:definitions>
  <inkml:trace contextRef="#ctx0" brushRef="#br0">408 63 205 0,'0'0'74'0,"0"-22"20"16,0 22-2-16,8-18-8 15,-8 18-13-15,0 0-9 16,0-23-11 0,0 23-6-16,0 0-14 0,-20 0-26 15,20 0-11-15,-37 9-1 16,14-3 2-16,-4 2 2 15,1 1 1-15,-3-3 1 16,1 2 0-16,3-8 1 16,2 9 0-16,0-4 0 15,2 5 0-15,3-3-2 16,18-7 1-16,-26 26 1 16,17-8 0-16,2 2 1 0,7 2 0 15,0-4 4 1,0-18-1-16,23 31 4 15,-4-24-1-15,8-7 1 16,3 0-1-16,-2 0-1 0,8-7-1 16,-10-1-2-16,1 0-5 15,-8 2-3-15,-19 6-3 16,0 0 2-16,0 0-1 16,-5 23 1-16,-22-1-1 15,-1 2 1-15,-4 7 3 16,-5 1 3-16,0-1 1 15,-2 4-2-15,9-5 2 16,1 5-1-16,10-12 0 0,3 0 2 16,9-2 0-16,7 1 0 15,0-2-1 1,14 1 3-16,2-1-2 16,7 2 1-16,5-4 0 0,4 0 1 15,7-1-2-15,7-2 2 16,2-7 0-16,7-8-14 15,-2 7-73-15,0-7-31 16,-1-5-19-16,4 5-16 16,-20-10-16-16,4 10-1 15</inkml:trace>
</inkml:ink>
</file>

<file path=ppt/ink/ink2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57"/>
    </inkml:context>
    <inkml:brush xml:id="br0">
      <inkml:brushProperty name="width" value="0.025" units="cm"/>
      <inkml:brushProperty name="height" value="0.025" units="cm"/>
      <inkml:brushProperty name="fitToCurve" value="1"/>
    </inkml:brush>
  </inkml:definitions>
  <inkml:trace contextRef="#ctx0" brushRef="#br0">0 0 98 0,'0'0'99'15,"0"0"-35"-15,27 0-37 16,-27 0-11-16,43 28 1 16,-15-2 0-16,6 10 2 15,-4-4-2-15,3 10-2 16,-1-2-5-16,0-1-6 15,-3-11-1-15,-1-3-9 16,-3-5-32-16,-2-20-29 16,7 0-12-16,-4-26-14 15,10 4-16-15,-13-21 95 16</inkml:trace>
</inkml:ink>
</file>

<file path=ppt/ink/ink2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58"/>
    </inkml:context>
    <inkml:brush xml:id="br0">
      <inkml:brushProperty name="width" value="0.025" units="cm"/>
      <inkml:brushProperty name="height" value="0.025" units="cm"/>
      <inkml:brushProperty name="fitToCurve" value="1"/>
    </inkml:brush>
  </inkml:definitions>
  <inkml:trace contextRef="#ctx0" brushRef="#br0">288 0 212 0,'-35'6'126'15,"30"13"-2"-15,-8 2-53 16,3 3-25-16,4 15-8 16,-6 3-2-16,5 8 0 15,-11 11-2-15,2 3-2 16,-7 5-7-16,0 3-11 15,-7-2-13-15,2-4-9 16,5-3-38-16,3-11-49 0,4-12-33 16,16-9-26-16,0-31-4 15,18 0-3-15,0-32 116 16</inkml:trace>
</inkml:ink>
</file>

<file path=ppt/ink/ink2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59"/>
    </inkml:context>
    <inkml:brush xml:id="br0">
      <inkml:brushProperty name="width" value="0.025" units="cm"/>
      <inkml:brushProperty name="height" value="0.025" units="cm"/>
      <inkml:brushProperty name="fitToCurve" value="1"/>
    </inkml:brush>
  </inkml:definitions>
  <inkml:trace contextRef="#ctx0" brushRef="#br0">116 1223 243 0,'-20'82'117'0,"-10"-3"-36"16,4 4-31-16,6 3 3 15,4-12-4-15,9-8 1 16,7-19-2-1,0-2 2-15,0-17-5 0,16-5-16 16,-16-23-23-16,0 0-1 16,25 0 2-16,-16-33-2 15,-2-24 2-15,0-15-4 16,2-21 3-16,5-21-5 16,7-9 3-16,4-1-5 15,7 2 5-15,0 9-3 16,5 21 1-16,0 17 0 15,-1 21-1-15,-5 21 0 0,-2 11 0 16,-6 9-3-16,-4 13-1 16,-19 0-1-16,25 33-1 15,-16-8-1 1,-9 3-1-16,7 7-2 0,-7 0 2 16,-18 6 2-16,2 5-1 15,-7-4 2-15,-5-2 0 16,-6-9 2-16,2 2-1 15,-1-7 3-15,1-7 2 16,2-10 3-16,14-3 0 16,16-6 2-16,-23 0-1 15,23 0 1-15,0 0 1 16,16 0-3-16,3 0-2 0,1 0-2 16,10 15-1-16,2-2 0 15,5-3 1 1,7-5 1-16,4-5 0 15,9-15-1-15,3-13 2 0,2-2-1 16,-2-14 2-16,-5-8-3 16,-3-6 0-16,-8-3-2 15,-10 13 1-15,-11 6-1 16,-15 14-4-16,-8 6-5 16,0 22 0-16,-15-11-3 15,-1 34 3-15,-15 9 1 16,5 11 0-16,-4 5 0 15,1 13 6-15,3 2 6 16,3-5 0-16,9 2 8 16,8-17-2-16,10-3 2 15,8-12-2-15,11-7 1 16,9-21-2-16,12 0 0 0,15-23-2 16,10-4-4-16,2-7 0 15,2 1-3-15,3-4 1 16,-7-1 0-16,-5 8 2 15,-11 2-3-15,-16 8 1 16,-7 5-2-16,-14 6 2 16,-16 9-2-16,20-13-1 15,-20 13-2-15,0 0 0 16,0 0-1-16,0 0 2 16,0 0 1-16,0 22-1 15,0-22 3-15,0 0-1 16,0 0 2-16,5 22 1 15,-5-22 0-15,0 0 0 0,0 0-1 16,0 0 2-16,0 0-2 16,0 0 2-16,0 0-1 15,0 0 2-15,0 0-1 16,0 0 0-16,0 0-4 16,0 0-3-16,0-20 0 15,0 20-4-15,0 0-5 16,-27 0-3-16,27 0 1 15,-25 20 0-15,4-5 3 16,2-4 6-16,1 6 6 16,-1 4 2-16,-3-3 9 15,22-18 1-15,-28 29 2 0,28-29-1 16,-21 38-1-16,14-18-3 16,7 7-4-16,0 4-1 15,0 11 0-15,15 2 1 16,3-1 3-1,5 2 0-15,11-17 1 0,12-8-2 16,12-20 2-16,10-18-1 16,10-19 0-16,5-24-3 15,0-12-5-15,1-13 2 16,2-14-4-16,-17-14 4 16,-10-5-5-16,-8-11 3 15,-10-2-3-15,-16-1 5 16,-4 14-1-16,-7 10 3 0,-14 22-7 15,9 19 1-15,-9 28 0 16,0 40-2-16,-35 34 3 16,12 30-4-16,-9 14-1 15,5 20-2-15,-3 5 5 16,4 26 0-16,3-3 3 16,5-6 0-16,12-11 2 15,6-10 0-15,11-13 6 16,7-16-1-16,12-12 3 15,7-26-3-15,11-16-2 16,9-16 1-16,8-22-2 16,-4-11-1-16,6-11-3 15,-5-5 0-15,2-5-1 0,-15 3 2 16,-4 5 1-16,-12 10 0 16,-8 10-4-1,-25 26 0-15,21-20-2 16,-21 20 1-16,-10 29 1 0,-1 1-1 15,-10 2-1-15,-1 6-4 16,5-5 7-16,-4 7-1 16,-1-5 2-16,8-7 1 15,3-7 4-15,11-21 2 16,-10 23-1-16,10-23-1 16,23-19 3-16,-2-2-3 15,6-1 2-15,5-3-4 16,-6-2-3-16,8 1 1 0,-9 6 2 15,-2 7-5 1,-23 13-3-16,23 21-1 16,-23 9 2-16,-4 7 1 15,-5 4 2-15,9 3 1 0,-9-8 1 16,9-3 4-16,0-33 2 16,32 16 1-16,0-38-3 15,7-18 1-15,14-10-3 16,-1-20-3-16,12-6-6 15,-4-14 5-15,0-3-2 16,-2-12 1-16,-4-3-1 16,-8 3 2-16,-13-6-3 15,-8 5 4-15,-4 10 0 0,-8 15 3 16,-13 13-7 0,0 25 4-16,0 43-3 15,-23 0 1-15,0 41 2 16,-4 27-2-16,-5 18 1 0,0 11-5 15,0 15 4-15,4-1 1 16,5 6 5-16,4-8-3 16,8-7 2-16,11-14-1 15,0-13 5-15,19-10 1 16,3-18 5-16,3-18-6 16,8-16 1-16,6-18-1 15,7-17-1-15,2-17 0 16,5-3-3-16,-5-4-1 15,-4 1 0-15,-8 7-2 16,-10 14-5-16,-26 24-1 16,20-6 1-16,-20 29-2 15,-16 14 1-15,-4 14-2 0,-3 2 3 16,11 1 3-16,-2-5 12 16,14-3-2-16,0-14 1 15,0-32-3-15,51 15 1 16,-6-30 0-16,4-13-1 15,6-9-3-15,2-11-6 16,1-2 2-16,-6-1-1 16,-3 2 3-16,-8 7 1 15,-13 8-5-15,-10 18-3 16,-18 16 0-16,0 0 0 16,-14 27 0-16,-16 6 1 15,3 10-2-15,-6 13 0 0,8-4 8 16,2-7 5-16,3-1 4 15,20-4 4-15,0-15-2 16,0-25-2-16,44 21 0 16,-8-32-2-16,3-4-1 15,2-9-5-15,3-10-3 16,-5-4-2-16,3-2 2 16,-6-9 1-16,-13 10 3 15,-5 1-7-15,-11 8-2 16,-7 1 1-16,0 29-1 15,-25-14 1-15,2 22 0 16,-5 9-1-16,-1 3-2 16,1 6 6-16,8 1 4 0,1-2 7 15,10-2 3-15,9-5-1 16,0-18-2 0,32 16 0-16,0-16 1 15,12-16-2-15,-5 2 0 0,11 0-5 16,-2-3-5-16,-8-2 1 15,-1 7 2-15,-10 1-2 16,-6 11-1-16,-23 0-2 16,21 6-1-16,-21-6 0 15,-9 34 1-15,4-11-1 16,-4 4-2-16,-2 5 3 16,1-4 5-16,1-3 6 15,9-2 3-15,0-3-1 0,0-20-2 16,26 16 0-1,-8-25-1-15,10-1-2 16,1-10-2-16,4-4-4 16,3-9-3-16,-10 4 0 0,5-8 3 15,-12 5 1-15,0 3 1 16,-3 7 1-16,-3 1 0 16,-13 21 0-16,26-14 4 15,-26 14 0-15,34 29 0 16,-9 2-2-16,3 9 1 15,8 6 0-15,3 4 0 16,-2 3 1-16,9 2-5 16,4-10-1-16,-3-12-2 0,-2-10 2 15,-5-15-3 1,-8-21-78-16,-5-11-54 16,-9-12-21-16,-31-15-3 15,-5-10 0-15,-33-12-1 0</inkml:trace>
</inkml:ink>
</file>

<file path=ppt/ink/ink2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60"/>
    </inkml:context>
    <inkml:brush xml:id="br0">
      <inkml:brushProperty name="width" value="0.025" units="cm"/>
      <inkml:brushProperty name="height" value="0.025" units="cm"/>
      <inkml:brushProperty name="fitToCurve" value="1"/>
    </inkml:brush>
  </inkml:definitions>
  <inkml:trace contextRef="#ctx0" brushRef="#br0">0 153 567 0,'48'-17'162'15,"18"5"-13"-15,15-5-156 16,18-2-6-16,2 1-82 16,11-2-41-16,-4 13-30 0,-19-14 0 15,-8 17-6-15,-40-14 49 16</inkml:trace>
</inkml:ink>
</file>

<file path=ppt/ink/ink2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61"/>
    </inkml:context>
    <inkml:brush xml:id="br0">
      <inkml:brushProperty name="width" value="0.025" units="cm"/>
      <inkml:brushProperty name="height" value="0.025" units="cm"/>
      <inkml:brushProperty name="fitToCurve" value="1"/>
    </inkml:brush>
  </inkml:definitions>
  <inkml:trace contextRef="#ctx0" brushRef="#br0">0 305 549 0,'-34'0'166'0,"34"0"-14"16,57-35-155-16,51 15 0 15,49-3 0-15,28-4-1 16,27 4-16-16,29-4-81 16,13-7-29-16,15 9-30 15,-7-5-7-15,2 10-4 16,-32-21 66-16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06"/>
    </inkml:context>
    <inkml:brush xml:id="br0">
      <inkml:brushProperty name="width" value="0.025" units="cm"/>
      <inkml:brushProperty name="height" value="0.025" units="cm"/>
      <inkml:brushProperty name="fitToCurve" value="1"/>
    </inkml:brush>
  </inkml:definitions>
  <inkml:trace contextRef="#ctx0" brushRef="#br0">0 44 153 0,'0'0'76'0,"0"0"8"0,0 0 4 15,0 0-3 1,0 0-6-16,0 0-11 15,0 0-2-15,0 0-9 16,0 0-19-16,0 0-18 0,33-13-11 16,-10 8-7-16,4-4-5 15,2 0 1-15,-1 9 2 16,2-5 1-16,-5 5 1 16,-5 5 0-16,-20-5-1 15,16 18 2-15,-16-18-2 16,0 28 2-16,-13-9-1 15,13-19 1-15,-33 41-2 16,8-19 2-16,-2 1-1 16,0-1 0-16,4-1 0 15,0 2-1-15,5 0-1 16,6-4-2-16,12-19 2 16,0 28-4-16,0-28 2 0,32 23-1 15,-8-13-1-15,6-10 2 16,4 0-1-16,4 0 0 15,0-12 0-15,-1 3 3 16,-5-3 0-16,-5 10 1 16,-5 2-45-16,-22 0-71 15,21 0-36-15,-21 0-9 16,0 20-3-16,0-20-4 16</inkml:trace>
</inkml:ink>
</file>

<file path=ppt/ink/ink2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62"/>
    </inkml:context>
    <inkml:brush xml:id="br0">
      <inkml:brushProperty name="width" value="0.025" units="cm"/>
      <inkml:brushProperty name="height" value="0.025" units="cm"/>
      <inkml:brushProperty name="fitToCurve" value="1"/>
    </inkml:brush>
  </inkml:definitions>
  <inkml:trace contextRef="#ctx0" brushRef="#br0">0 1210 465 0,'-23'-6'165'15,"23"6"-15"-15,0 0-102 16,0-25-50-16,0 25 1 15,33-36 0-15,-4 14-2 16,6-1 1-16,1-1 1 0,3-2 2 16,-7 9-1-16,-1-3 0 15,-6 11 1 1,-25 9 2-16,25-9 0 16,-25 9 0-16,0 0-3 0,0 36 3 15,0-11 2-15,-9 0-2 16,9 7-1-16,0 0-3 15,0-4 0-15,16 7-2 16,0-8 3-16,5-10-5 16,8-7 0-16,1 0 0 15,3-10 0-15,3 0 3 16,3 0-1-16,0 0 1 16,-7-13 0-16,1 11 1 15,-10-6-1-15,-3-4 1 16,-20 12 0-16,23-25-1 15,-23 2 0-15,0 0 0 16,0 2 3-16,-16-1 1 0,5-1 1 16,-5 4 1-16,16 19 0 15,-28-13-1-15,28 13 2 16,-30 19-1-16,30-19-1 16,-11 36-2-16,11-36-1 15,16 28-2-15,9-18 0 16,9-10 1-16,6-12-1 15,12-2 0-15,1-4-1 16,6-5 3-16,-3 0-1 16,-6 5 1-16,-8 0 1 15,-1 6-2-15,-11 2 1 16,-3 5-1-16,-27 5 1 16,30 0-2-16,-30 0 3 0,0 0-2 15,0 0-1-15,0 0 3 16,18-11 0-16,-18 11 1 15,0 0 1-15,0 0 0 16,0 0 1-16,0 0 0 16,-18 30-3-16,0-9 2 15,-3 7-1-15,-6 0-1 16,1 7-2-16,-3-2 1 16,-1 3 0-16,7-5 1 15,0 1 3-15,9-9-5 16,14-23 2-16,-9 27-3 15,9-27 1-15,20 6-3 0,-20-6 0 16,42-10 0-16,-15-7-2 16,5-3 1-16,-2-6 0 15,-2 1 4-15,-3-8-2 16,-6 16 4-16,-6-1-2 16,-13 18-3-16,0 0 2 15,0 0-2-15,-34 41 4 16,18-8 1-16,-1 9 3 15,2 1-3-15,6-2 3 16,9-8-1-16,25-8 2 16,11-14-2-16,17-20-1 15,12-16-3-15,19-23-3 16,17-18 2-16,12-12-1 0,8-22 3 16,-3-14-3-16,-3-8 5 15,-6-13-6-15,-8-7 6 16,-13 6-3-16,-29 6 6 15,-13 14 1-15,-23 19-3 16,-23 27-2-16,-16 30 0 16,-20 40 2-16,-17 29-1 15,-16 35 0-15,-7 29-5 16,-6 20 0-16,4 14 3 16,11 3 6-16,7 3-3 15,19-10 0-15,7-9-1 16,22-9 2-16,12-15-3 15,9-19-1-15,10-8-4 0,8-18-3 16,5-20 0-16,5-9 1 16,4-16-2-16,1-22 1 15,-1-7 0 1,2-11 3-16,-4-4 2 0,-4-2 3 16,-1 3 0-16,-6 5 0 15,-10 13 3-15,-18 25-1 16,21 0 2-16,-21 22-1 15,0 23 0-15,-11 0-1 16,1 6 1-16,10 7 1 16,-6-8-6-16,6-9 1 15,11-15-4-15,-11-26 0 16,46 0-1-16,-10-23-1 0,10-5 1 16,-6-17 0-1,6-5 4-15,-1-4 3 16,-3 8 1-16,-13 7 3 15,-8 8 1-15,-10 9 1 0,-11 22-2 16,0 0-3-16,-20 22 1 16,4 6-2-16,-7 9 0 15,2 4-3-15,5 6 0 16,-4 2 0-16,10-6 1 16,10 0 1-16,9-13-4 15,12 0 0-15,7-17-2 16,15-13 0-16,8-4 0 15,8-17 1-15,4-7-3 16,-1-13 1-16,6-9 4 16,-10-8-2-16,-1-6 5 15,-9 8-2-15,-13-1 8 16,-5 11-2-16,-14 12 0 0,-9 5-1 16,-7 29 0-16,-28 11-1 15,-2 29-1-15,-11 14 2 16,0 13-4-16,2 6-1 15,11 11 2-15,10-6 3 16,18-7-2-16,23-15 4 16,23-17-5-16,20-25-1 15,15-14-62-15,10-14-52 16,1-25-24-16,11-3-20 16,-15-15-8-16,10-6 0 15</inkml:trace>
</inkml:ink>
</file>

<file path=ppt/ink/ink2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63"/>
    </inkml:context>
    <inkml:brush xml:id="br0">
      <inkml:brushProperty name="width" value="0.025" units="cm"/>
      <inkml:brushProperty name="height" value="0.025" units="cm"/>
      <inkml:brushProperty name="fitToCurve" value="1"/>
    </inkml:brush>
  </inkml:definitions>
  <inkml:trace contextRef="#ctx0" brushRef="#br0">666 1049 441 0,'29'-25'162'16,"-12"-8"-9"-16,-8 10-117 16,-9 23-33-16,0 0 2 15,0 0 1-15,-19 33-2 0,-8-2 1 16,-5 5-1-16,0-2-1 16,6 4-3-16,3-13 1 15,9-3-3-15,14-22-2 16,0 0 1-16,0 0-1 15,35-29 1-15,-7 6-3 16,6-7 0-16,0 3 2 16,1 3 3-16,-1 2 0 15,-2 4 2-15,-13 10-1 16,-19 8 1-16,28 0 1 16,-28 0 0-16,0 0 1 15,0 0-1-15,0 22 0 16,0-22-2-16,0 0 1 0,0 0-2 15,0 0-1-15,0 0 1 16,0 27-1-16,0-27 1 16,15 36 1-1,-5-20 0-15,4 2 0 0,6-2 1 16,12-12 0-16,3-4 0 16,8-21 0-16,8-6-1 15,8-21-1-15,-1-15 2 16,-1-17-2-16,5-14 3 15,-5-9-3-15,-6-16 3 16,-9-4-1-16,-6-3 3 16,-6 15-3-16,-14 10 5 15,-7 22-4-15,-9 29 0 0,0 50 1 16,-44 36-3 0,1 63 1-16,-10 56-5 0,-14 42 5 15,-8 48-8 1,-14 29 5-16,-8 25-3 0,-6 4 2 15,2-17 1-15,-1-22 0 16,8-29 2-16,-7-36-1 16,7-43 1-16,5-40 1 15,8-36 4-15,6-44-3 16,10-43-1-16,8-46-2 16,11-43-1-16,18-32 1 15,10-23-1-15,18-8 3 16,28-5-7-16,13 20 7 0,24 15-89 15,17 41-44 1,8 17-27-16,26 34-2 16,-3 5-2-16,16 16 70 15</inkml:trace>
</inkml:ink>
</file>

<file path=ppt/ink/ink2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64"/>
    </inkml:context>
    <inkml:brush xml:id="br0">
      <inkml:brushProperty name="width" value="0.025" units="cm"/>
      <inkml:brushProperty name="height" value="0.025" units="cm"/>
      <inkml:brushProperty name="fitToCurve" value="1"/>
    </inkml:brush>
  </inkml:definitions>
  <inkml:trace contextRef="#ctx0" brushRef="#br0">0 0 230 0,'0'0'160'0,"0"0"-15"16,0 0-37-16,0 0-16 15,20 5-24-15,-2 5-22 16,5-2-27-16,10-6-8 0,12 8-2 16,10-10-4-16,7 0-3 15,5 0-3-15,2 0 0 16,-2-10 0-16,-3 10 3 16,-9-5 0-16,-9 5-25 15,-12 0-60-15,-9 0-35 16,-25 0-23-16,21 5-14 15,-21-5-18-15,0 0 2 16</inkml:trace>
</inkml:ink>
</file>

<file path=ppt/ink/ink2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65"/>
    </inkml:context>
    <inkml:brush xml:id="br0">
      <inkml:brushProperty name="width" value="0.025" units="cm"/>
      <inkml:brushProperty name="height" value="0.025" units="cm"/>
      <inkml:brushProperty name="fitToCurve" value="1"/>
    </inkml:brush>
  </inkml:definitions>
  <inkml:trace contextRef="#ctx0" brushRef="#br0">0 29 397 0,'27'0'121'0,"-1"0"-8"15,3-4-19-15,-1 4-26 16,-1 0-23-16,1 0-25 0,-2 0-19 16,5 6-1-16,-1-6-1 15,-2 0 1-15,6 10-2 16,3-10 1-16,5 5-11 16,3-5-50-16,3 0-56 15,6 0-27-15,-11-13-20 16,12 9-4-16,-23-25-4 15</inkml:trace>
</inkml:ink>
</file>

<file path=ppt/ink/ink2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66"/>
    </inkml:context>
    <inkml:brush xml:id="br0">
      <inkml:brushProperty name="width" value="0.025" units="cm"/>
      <inkml:brushProperty name="height" value="0.025" units="cm"/>
      <inkml:brushProperty name="fitToCurve" value="1"/>
    </inkml:brush>
  </inkml:definitions>
  <inkml:trace contextRef="#ctx0" brushRef="#br0">0 1650 5 0,'0'0'59'0,"0"0"-9"0,0 0 19 16,12 21 36-16,-12-1 4 15,0 18-1-15,0 15 0 16,0 19-5-16,0 12-22 16,6 12-23-16,-6 1-23 15,16-2-35-15,-6-8-1 16,4-20 3-16,11-20 0 15,7-27 1-15,5-33 0 0,9-29-3 16,4-20 6-16,1-22-2 16,-1-24 2-16,3-18-2 15,-16-21-4-15,-3-8 3 16,-13-13-3-16,-12 2 5 16,-9-5-3-16,-18-4-3 15,-5 8-4-15,-1 9 0 16,-3 25 2-16,-3 11-1 15,2 22 0-15,8 12-1 16,1 19 0-16,12 12 3 16,7 12 2-16,0 6-2 15,14 6-3-15,2 14-1 16,8 12 0-16,8 14 0 0,6 15 1 16,4 13 1-1,4 8-1-15,0 4 1 16,0-1 3-16,-1 0 0 15,1-6-21-15,-11-12-68 0,-7-3-34 16,4 7-32-16,-32-32-8 16,36 44 3-16,-36-44 28 15</inkml:trace>
</inkml:ink>
</file>

<file path=ppt/ink/ink2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67"/>
    </inkml:context>
    <inkml:brush xml:id="br0">
      <inkml:brushProperty name="width" value="0.025" units="cm"/>
      <inkml:brushProperty name="height" value="0.025" units="cm"/>
      <inkml:brushProperty name="fitToCurve" value="1"/>
    </inkml:brush>
  </inkml:definitions>
  <inkml:trace contextRef="#ctx0" brushRef="#br0">560 168 150 0,'0'0'76'0,"0"0"3"16,0 0 5-16,0 0 11 15,0 0-12-15,0 0-9 16,-18 3-18-16,18-3-8 15,-28 16-6 1,10-16-3-16,18 0-11 0,-28 14-17 16,28-14 2-16,-23 10-3 15,23-10 2-15,0 0-2 16,-13 21-2-16,13-21-3 16,0 0-3-16,9 22 1 15,-9-22-4-15,27 15 0 16,-8-15-4-16,8 0 1 15,5-6-1-15,5-3 0 0,4-8-1 16,-6 2-2-16,-7-7 3 16,1 5 5-1,-29 17 7-15,17-32-2 16,-17 32-1-16,-23-18 0 0,-1 18 1 16,-12-8 0-16,-1 8 0 15,-7 0-4-15,5-14-4 16,0 5 4-16,9-7-4 15,-1-1 2-15,16 0-3 16,-1-2 2-16,16 19-2 16,-7-33 7-16,7 33-8 15,0 0 2-15,0 0 5 16,-29 52-1-16,11-6 3 16,-10 16-4-16,-9 12 5 15,-7 17-9-15,-4 3 11 16,-2 0-8-16,4-7 4 15,2-5-3-15,12-8 3 0,16-16 1 16,16-7 0-16,23-11-4 16,14-7-1-16,20-13 0 15,14-5-2-15,17-4 1 16,6-11-3-16,11 0 0 16,8-18 0-16,-8 1 2 15,-8-10-24-15,-3-5-94 16,-5 7-36-16,-22-20-10 15,-3 11-3-15,-31-19-5 16</inkml:trace>
</inkml:ink>
</file>

<file path=ppt/ink/ink2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68"/>
    </inkml:context>
    <inkml:brush xml:id="br0">
      <inkml:brushProperty name="width" value="0.025" units="cm"/>
      <inkml:brushProperty name="height" value="0.025" units="cm"/>
      <inkml:brushProperty name="fitToCurve" value="1"/>
    </inkml:brush>
  </inkml:definitions>
  <inkml:trace contextRef="#ctx0" brushRef="#br0">25 12 390 0,'-25'-12'160'0,"25"12"-33"16,0 0-54-16,0 0-27 15,0 0-6-15,0 0-24 16,0 0-17-16,0 0 8 15,0 0-7-15,0 0 9 16,0 0-6-16,29 28 4 16,-6-6-5-16,7-2 4 15,-2 6-3-15,11 1-3 16,-3 1 3-16,-1-6-6 16,-1 0-7-16,-1-6-84 0,-8-3-31 15,-25-13-27-15,36 0-9 16,-36 0-7-1,0-28 2-15</inkml:trace>
</inkml:ink>
</file>

<file path=ppt/ink/ink2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69"/>
    </inkml:context>
    <inkml:brush xml:id="br0">
      <inkml:brushProperty name="width" value="0.025" units="cm"/>
      <inkml:brushProperty name="height" value="0.025" units="cm"/>
      <inkml:brushProperty name="fitToCurve" value="1"/>
    </inkml:brush>
  </inkml:definitions>
  <inkml:trace contextRef="#ctx0" brushRef="#br0">182 0 109 0,'19'-11'150'0,"-19"11"1"16,0 0-46-16,0 0-14 0,0 0 1 15,0 0-4-15,-23 38-24 16,5-8-25 0,-8 5-16-16,1-1-14 15,-5 1 1-15,3 3-8 0,2-9-4 16,4 2 3-16,9-10-7 16,12-21-1-16,9 22-1 15,8-22 2-15,14 0-2 16,4-11 2-16,11-1-2 15,-2-1 3-15,-3-9 4 16,2 4 3-16,-8-3 0 16,-8-2-6-16,-27 23-53 15,30-29-47-15,-30 29-25 0,-13-21-9 16,-8 7-17-16,0 14-2 16,-6-8 20-1</inkml:trace>
</inkml:ink>
</file>

<file path=ppt/ink/ink2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70"/>
    </inkml:context>
    <inkml:brush xml:id="br0">
      <inkml:brushProperty name="width" value="0.025" units="cm"/>
      <inkml:brushProperty name="height" value="0.025" units="cm"/>
      <inkml:brushProperty name="fitToCurve" value="1"/>
    </inkml:brush>
  </inkml:definitions>
  <inkml:trace contextRef="#ctx0" brushRef="#br0">0 0 425 0,'19'110'117'0,"-19"-110"-8"16,0 0-20-16,0 26-18 16,-12-7-33-16,12 12-26 15,-7 6-31-15,7 7-48 16,0-4-51-16,12 10-21 0,-1-22-24 15,21-1-1 1,1-27-6-16</inkml:trace>
</inkml:ink>
</file>

<file path=ppt/ink/ink2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71"/>
    </inkml:context>
    <inkml:brush xml:id="br0">
      <inkml:brushProperty name="width" value="0.025" units="cm"/>
      <inkml:brushProperty name="height" value="0.025" units="cm"/>
      <inkml:brushProperty name="fitToCurve" value="1"/>
    </inkml:brush>
  </inkml:definitions>
  <inkml:trace contextRef="#ctx0" brushRef="#br0">34 155 360 0,'0'21'169'0,"0"-21"-2"15,0 0-65-15,0 0-56 0,20 9-28 16,3-9-13-16,9 0-5 16,7-9-1-16,7-4 0 15,0 3 0-15,0-5 0 16,0 0 0-16,-10 1 0 15,-6 3 0-15,-13 0 1 16,-17 11 3-16,9-23-1 16,-9 23-1-16,-35-16 2 15,5 6 1-15,0-1-2 16,-6 4 1-16,-3 1 0 16,4-3-2-16,3 9 2 15,5 0 1-15,4 10 1 0,4 6-1 16,3 6 2-16,-4 8-1 15,4 5 0-15,0 9 2 16,0 10-4-16,2 2-1 16,4 5-6-1,4 0 1-15,6-7-4 0,18 4 1 16,14-7-3-16,10-6 1 16,13-3 0-16,11-12 1 15,14-8 3-15,5-8 2 16,3-5 0-16,4-9 2 15,-3-13-1-15,-2-7-110 16,-7-22-45-16,8 3-8 16,-26-24-4-16,-3 7-4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47"/>
    </inkml:context>
    <inkml:brush xml:id="br0">
      <inkml:brushProperty name="width" value="0.025" units="cm"/>
      <inkml:brushProperty name="height" value="0.025" units="cm"/>
      <inkml:brushProperty name="fitToCurve" value="1"/>
    </inkml:brush>
  </inkml:definitions>
  <inkml:trace contextRef="#ctx0" brushRef="#br0">203 191 66 0,'0'0'105'0,"0"0"-7"0,0 0 2 16,-17-12-1-16,17 12 0 15,0 0-9-15,0 0-11 16,5-28-18-16,-5 28-21 15,24-34-26-15,-5 20-18 16,2-6 0-16,5-1 1 16,1 1 2-16,-2 0 2 15,-4 10 2-15,-2 0-1 16,-19 10 1-16,24 0-1 16,-24 0 1-16,8 30 1 15,-8-7 1-15,-4 10-1 16,-3 7 1-16,-6 11-1 15,-2 7 1-15,-8 2-2 0,-3 11 1 16,-10-3-4-16,-1-2 1 16,-8-8 0-16,2-1 0 15,3-16-2-15,3-9 2 16,8-14-6-16,2-12 1 16,27-6-4-16,-23-19-1 15,29-3-1-15,7-6 1 16,9 2 0-16,-1 1 1 15,10 1 7-15,5 6 0 16,1 5 5-16,4 13 1 16,-4 8 0-16,0 1 0 15,1 8-1-15,-1 1-2 16,-2-2-1-16,-4 1-1 0,0 1-25 16,-6-9-67-16,3-9-37 15,6 0-23-15,-12-16-7 16,10 0-6-16,-8-19 35 15</inkml:trace>
</inkml:ink>
</file>

<file path=ppt/ink/ink2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72"/>
    </inkml:context>
    <inkml:brush xml:id="br0">
      <inkml:brushProperty name="width" value="0.025" units="cm"/>
      <inkml:brushProperty name="height" value="0.025" units="cm"/>
      <inkml:brushProperty name="fitToCurve" value="1"/>
    </inkml:brush>
  </inkml:definitions>
  <inkml:trace contextRef="#ctx0" brushRef="#br0">0 43 408 0,'0'0'154'16,"0"0"-38"-16,0 0-35 15,0 0-25-15,0 0-27 16,25 0-27-16,-4 0-1 16,0-8-1-16,10 8-1 15,4-4 0-15,0 4 0 16,1-16 0-16,-1 16-46 16,-3-5-61-16,-7-5-27 15,3 10-21-15,-28 0-11 16,29 0-1-16</inkml:trace>
</inkml:ink>
</file>

<file path=ppt/ink/ink2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73"/>
    </inkml:context>
    <inkml:brush xml:id="br0">
      <inkml:brushProperty name="width" value="0.025" units="cm"/>
      <inkml:brushProperty name="height" value="0.025" units="cm"/>
      <inkml:brushProperty name="fitToCurve" value="1"/>
    </inkml:brush>
  </inkml:definitions>
  <inkml:trace contextRef="#ctx0" brushRef="#br0">0 347 188 0,'0'36'168'0,"0"-19"-17"15,0-17-84-15,18 28-3 16,3-35-3-16,13-9 1 16,5-20-9-16,9-6-36 0,1-5-18 15,-3-15 1-15,0 5 1 16,-10-4-2-16,-3 16 2 15,-13 5 6-15,-13 18-1 16,-7 22 0-16,-18 18-1 16,-1 23 1-16,-15 15-1 15,4 7 3-15,-4 7 3 16,10-1-12-16,6-1-1 16,9-8-2-16,21-16 2 15,20-21-4-15,16-23 2 16,14-4-2-16,14-21-3 15,11-15-6-15,7-6-75 16,2-12-37-16,-13-14-27 0,2 1-10 16,-25-15-2-16,-5 8 31 15</inkml:trace>
</inkml:ink>
</file>

<file path=ppt/ink/ink2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74"/>
    </inkml:context>
    <inkml:brush xml:id="br0">
      <inkml:brushProperty name="width" value="0.025" units="cm"/>
      <inkml:brushProperty name="height" value="0.025" units="cm"/>
      <inkml:brushProperty name="fitToCurve" value="1"/>
    </inkml:brush>
  </inkml:definitions>
  <inkml:trace contextRef="#ctx0" brushRef="#br0">80 19 498 0,'0'0'168'0,"0"0"-6"16,-23-19-152-16,23 19-4 15,0 0 0-15,-24 22 2 16,14 1-38-16,1 17-97 15,-5-16-36-15,14 15-2 16,0-39-7-16,12 32-5 0</inkml:trace>
</inkml:ink>
</file>

<file path=ppt/ink/ink2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75"/>
    </inkml:context>
    <inkml:brush xml:id="br0">
      <inkml:brushProperty name="width" value="0.025" units="cm"/>
      <inkml:brushProperty name="height" value="0.025" units="cm"/>
      <inkml:brushProperty name="fitToCurve" value="1"/>
    </inkml:brush>
  </inkml:definitions>
  <inkml:trace contextRef="#ctx0" brushRef="#br0">201 0 386 0,'0'0'167'16,"0"0"-6"-16,0 0-68 15,0 0-65-15,0 0-14 16,0 0-8-16,-18 0-1 16,18 0 1-16,0 0-2 15,-9 22 1-15,9-22-1 16,0 26-1-16,0-6-4 15,0 3-1-15,0 14 1 0,0 1 0 16,-9 10 0-16,-2 5-1 16,-1 8 2-16,-6-1-2 15,-5-1 3 1,-3 3-2-16,3-14 2 0,3-3-3 16,2-11 4-16,4-9-5 15,14-25-3-15,0 0 1 16,0 0-1-16,29-36 1 15,-1-2-1-15,6-3 4 16,5-9-5-16,-2 1 7 16,7 3 0-16,-5 3 1 15,-2 5-2-15,-3 8 2 16,-4 7-2-16,-2 5-1 0,1 11 3 16,-6-6-2-16,-4 4 1 15,-19 9 1-15,34-19 0 16,-34 19 0-16,23-12-1 15,-23 12-47-15,0 0-31 16,0 0-18-16,-21 15-12 16,-4 7-11-16,-5 8-1 15,-7 1 2-15,1-2 9 16,4 3 70-16,-1-5 42 16,15-2 57-16,2-7 48 15,16-18 11-15,0 23 3 16,0-23-3-16,44 19-6 15,-19-11-18-15,3 13-22 0,1-10-34 16,6 8-36-16,-1-4-3 16,1 8 1-1,1-7-2-15,3-3 0 0,-2 1-2 16,5-9-6-16,1-5-84 16,7 0-44-16,-11-23-22 15,14 1-7-15,-16-16-1 16,4 3 48-16</inkml:trace>
</inkml:ink>
</file>

<file path=ppt/ink/ink2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76"/>
    </inkml:context>
    <inkml:brush xml:id="br0">
      <inkml:brushProperty name="width" value="0.025" units="cm"/>
      <inkml:brushProperty name="height" value="0.025" units="cm"/>
      <inkml:brushProperty name="fitToCurve" value="1"/>
    </inkml:brush>
  </inkml:definitions>
  <inkml:trace contextRef="#ctx0" brushRef="#br0">55 53 354 0,'0'0'125'0,"-20"-12"-16"16,20 12-15-16,0 0-11 16,29-23-31-16,-1 23-51 15,13-11-6-15,3 11 5 16,2 0 0-16,2 0 5 16,-4 0 4-16,-7 6-4 15,-12 11 2-15,-12 6 1 16,-22 7-2-16,-14 8 0 15,-16 6-1-15,-9 5-1 16,-4 1-5-16,-2 0 3 16,-1-13-1-16,7-1-1 15,9-14 0-15,16-13-13 0,23-9-15 16,0 0-63-16,16-32-38 16,21-4-20-16,2-13-15 15,19 0-8-15,-4-17 48 16</inkml:trace>
</inkml:ink>
</file>

<file path=ppt/ink/ink2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77"/>
    </inkml:context>
    <inkml:brush xml:id="br0">
      <inkml:brushProperty name="width" value="0.025" units="cm"/>
      <inkml:brushProperty name="height" value="0.025" units="cm"/>
    </inkml:brush>
  </inkml:definitions>
  <inkml:trace contextRef="#ctx0" brushRef="#br0">356 0 138 0,'-32'25'169'0,"-3"13"-20"16,-9 7-40-16,-6 16-15 0,-5 9-10 15,5 2-8-15,8 12-27 16,15-1-52-16,8-6 1 16,19 6 0-1,10-11-3-15,22-6 1 0,9-15-2 16,19-10 4-16,15-14-5 16,10-12-82-16,16-8-55 15,-100-7 142-15</inkml:trace>
</inkml:ink>
</file>

<file path=ppt/ink/ink2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78"/>
    </inkml:context>
    <inkml:brush xml:id="br0">
      <inkml:brushProperty name="width" value="0.025" units="cm"/>
      <inkml:brushProperty name="height" value="0.025" units="cm"/>
    </inkml:brush>
  </inkml:definitions>
  <inkml:trace contextRef="#ctx0" brushRef="#br0">546 108 904 63,'39'-9'0'15,"60"-16"1"-15,-5-2-3 16,-16 4-21-16,-13 7-63 16,-19 11-41-16,-23 5-25 0,-23 0-19 15,0 0-5-15,0 21 8 16</inkml:trace>
</inkml:ink>
</file>

<file path=ppt/ink/ink2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79"/>
    </inkml:context>
    <inkml:brush xml:id="br0">
      <inkml:brushProperty name="width" value="0.025" units="cm"/>
      <inkml:brushProperty name="height" value="0.025" units="cm"/>
      <inkml:brushProperty name="fitToCurve" value="1"/>
    </inkml:brush>
  </inkml:definitions>
  <inkml:trace contextRef="#ctx0" brushRef="#br0">0 383 430 0,'0'0'175'0,"44"-30"-6"16,-21 4-68-16,7-5-105 15,4-11 0 1,1-2 3-16,4-2-2 16,-3 2 2-16,-10 3 0 0,-1 8 6 15,-5 7-2-15,-20 26-1 16,12-20 0-16,-12 20 1 16,0 19 1-16,0-19 0 15,-11 37-2-15,11-14-3 16,-3 1 2-16,3 6 0 15,5 5 0-15,2-3 0 16,4 2 1-16,5 5-1 16,5-5 1-16,4-1-24 15,5-10-69-15,-2-16-46 16,15-7-24-16,-8-28-9 16,11-12-5-16,-12-29 37 15</inkml:trace>
</inkml:ink>
</file>

<file path=ppt/ink/ink2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80"/>
    </inkml:context>
    <inkml:brush xml:id="br0">
      <inkml:brushProperty name="width" value="0.025" units="cm"/>
      <inkml:brushProperty name="height" value="0.025" units="cm"/>
      <inkml:brushProperty name="fitToCurve" value="1"/>
    </inkml:brush>
  </inkml:definitions>
  <inkml:trace contextRef="#ctx0" brushRef="#br0">179 0 422 0,'-60'21'172'16,"14"11"-1"-16,9 5-78 16,8 5-91-16,22 1-12 15,20-7-110-15,19 1-33 16,10-20-17-16,27-11-1 15,-1-20-7-15</inkml:trace>
</inkml:ink>
</file>

<file path=ppt/ink/ink2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81"/>
    </inkml:context>
    <inkml:brush xml:id="br0">
      <inkml:brushProperty name="width" value="0.025" units="cm"/>
      <inkml:brushProperty name="height" value="0.025" units="cm"/>
      <inkml:brushProperty name="fitToCurve" value="1"/>
    </inkml:brush>
  </inkml:definitions>
  <inkml:trace contextRef="#ctx0" brushRef="#br0">300 0 554 0,'-16'28'177'0,"7"10"-28"16,0 15-153-16,4 12 4 15,-4 16 0-15,-5 9 0 16,-4 3 1-16,-5 10 1 16,-2-2-1-16,-1 0-1 0,-8-7 2 15,2-13-2-15,5-14 0 16,4-16 0-16,4-8 0 15,8-20-3-15,11-23 1 16,0 0 0-16,0 0 0 16,36-5-2-16,-15-8 2 15,2-2-1-15,2 2 1 16,1 0 1-16,-3 6 0 16,-3 7 0-16,-20 0-1 15,34 0 2-15,-15 0 0 16,-19 0 2-16,37 25-3 15,-12-15 1-15,5 3-1 16,6 0 2-16,6-6 1 0,8-7-2 16,-2 0-38-16,7-16-68 15,3 3-32-15,-19-23-19 16,5 9-10 0,-22-23-5-16,-6 9 90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48"/>
    </inkml:context>
    <inkml:brush xml:id="br0">
      <inkml:brushProperty name="width" value="0.025" units="cm"/>
      <inkml:brushProperty name="height" value="0.025" units="cm"/>
      <inkml:brushProperty name="fitToCurve" value="1"/>
    </inkml:brush>
  </inkml:definitions>
  <inkml:trace contextRef="#ctx0" brushRef="#br0">57 157 317 0,'0'0'164'0,"-23"12"-46"15,23-12-50-15,-16 23-15 0,16-23 2 16,-13 25-6-16,13-25-2 16,-8 18-30-16,8-18-12 15,0 0-5-15,0 0-1 16,0 0-1-16,0 0-1 16,0 0-1-16,0 0-2 15,10-21-1-15,-10 21-2 16,13-28 0-16,-13 28-1 15,19-29 3-15,-19 29-1 16,20-30 4-16,-20 30 0 16,21-23 3-16,-21 23 1 15,18-13-1-15,-18 13 1 16,0 0 1-16,21-15 0 0,-21 15-1 16,0 0 2-16,23 0 0 15,-23 0 1 1,29 0-1-16,-11 13 1 15,-18-13 0-15,33 28 1 0,-18-6-1 16,1 1 2-16,-9 1-2 16,-1-1 1-16,-6-1 0 15,8-1 2-15,-8-21-4 16,0 23-1-16,0-23-3 16,0 0-2-16,0 0-1 15,27-36 0-15,-6 7-2 16,2-1-1-16,4-8 3 0,4 0 0 15,0 2 3-15,-2 3 2 16,-5 11 1 0,-5 9 0-16,-19 13 4 15,26 8 0-15,-26-8 0 0,7 42 0 16,-7-16-1-16,0 7 0 16,0-3-2-16,0-5-1 15,6-3-3-15,-6-22-1 16,11 27 0-16,-11-27 1 15,22 0 0-15,-5-4 0 16,6-6-13-16,-2-3-67 16,3-4-42-16,3 11-20 15,-8-15-15-15,7 18-5 16,-26 3 10-16</inkml:trace>
</inkml:ink>
</file>

<file path=ppt/ink/ink2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82"/>
    </inkml:context>
    <inkml:brush xml:id="br0">
      <inkml:brushProperty name="width" value="0.025" units="cm"/>
      <inkml:brushProperty name="height" value="0.025" units="cm"/>
      <inkml:brushProperty name="fitToCurve" value="1"/>
    </inkml:brush>
  </inkml:definitions>
  <inkml:trace contextRef="#ctx0" brushRef="#br0">11 71 543 0,'-23'0'172'0,"23"0"-19"0,0 0-157 15,44 11 0-15,-1-11 2 16,15 0-7-16,12 0-105 15,11-11-45 1,16-4-9-16,-10-15-6 0,9 4 1 16</inkml:trace>
</inkml:ink>
</file>

<file path=ppt/ink/ink2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83"/>
    </inkml:context>
    <inkml:brush xml:id="br0">
      <inkml:brushProperty name="width" value="0.025" units="cm"/>
      <inkml:brushProperty name="height" value="0.025" units="cm"/>
      <inkml:brushProperty name="fitToCurve" value="1"/>
    </inkml:brush>
  </inkml:definitions>
  <inkml:trace contextRef="#ctx0" brushRef="#br0">368 0 372 0,'0'0'157'16,"0"0"-47"-16,0 0-47 16,0 25-22-16,5 8-7 15,4 19-3-15,2 6-7 16,7 14-19-16,-1 13-7 15,3-3 2-15,-4 2 2 0,1 0 1 16,-9-11 0-16,-8-1 4 16,0-11 0-16,-6-3-1 15,-3-10-1 1,-3-5 0-16,1-5-6 0,-1-11-3 16,12-27-9-16,0 0-11 15,0 0-8-15,-11-23-15 16,18-13-8-16,-7-15 1 15,11-1 7-15,-11-7 20 16,0 5 37-16,0 8 8 16,-18 5 10-16,2 16 15 15,-14 7 9-15,-2 18-1 16,-14 15-2-16,0 5-18 0,-3 7-27 16,-3 5 0-16,6 7-2 15,4-8 1-15,8 6-3 16,11-5 0-16,11 1 0 15,12-4 0-15,19-6-1 16,16-1-1-16,17-2-1 16,24-12 1-16,11-8 0 15,21 0 2-15,2-11 0 16,1-6-1-16,-2 5 0 16,-12-4 1-16,-19 4-25 15,-18 7-83-15,-24 5-40 16,-13 0-22-16,-23 0-1 15,-27 15-4-15,-10-25 120 0</inkml:trace>
</inkml:ink>
</file>

<file path=ppt/ink/ink2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84"/>
    </inkml:context>
    <inkml:brush xml:id="br0">
      <inkml:brushProperty name="width" value="0.025" units="cm"/>
      <inkml:brushProperty name="height" value="0.025" units="cm"/>
      <inkml:brushProperty name="fitToCurve" value="1"/>
    </inkml:brush>
  </inkml:definitions>
  <inkml:trace contextRef="#ctx0" brushRef="#br0">0 186 480 0,'0'0'171'16,"35"8"-17"-1,10-8-107-15,20 0-46 16,24 0 0-16,22 0-1 15,17-8-2-15,23 4 0 0,12-2 0 16,8-4 0-16,5-1 2 16,-4-3-1-16,-9-4 2 15,-13 0-1-15,-13 1 3 16,-20-2-3-16,-29 5-54 16,-22 5-62-16,-34-1-27 15,-32 10-20-15,0 0-5 16,-39 34-3-16</inkml:trace>
</inkml:ink>
</file>

<file path=ppt/ink/ink2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85"/>
    </inkml:context>
    <inkml:brush xml:id="br0">
      <inkml:brushProperty name="width" value="0.025" units="cm"/>
      <inkml:brushProperty name="height" value="0.025" units="cm"/>
      <inkml:brushProperty name="fitToCurve" value="1"/>
    </inkml:brush>
  </inkml:definitions>
  <inkml:trace contextRef="#ctx0" brushRef="#br0">355 0 518 0,'0'0'168'15,"0"0"-22"-15,20 37-147 16,-20-1 3-16,0 17 4 16,0 14-2-16,-9 17 3 15,-2 10-6-15,-1 4 3 16,-2-2-5-16,3-8 0 16,0-11-3-16,11-14 4 15,0-18-3-15,0-18 0 16,0-27 0-16,29 0 0 0,-13-18 2 15,-4-14-1-15,-7-10 0 16,-5-11-2-16,-10 1 2 16,-8-1 4-1,-12 2 1-15,-7 6-1 0,-8 11 0 16,1 10-1-16,0 9 0 16,6 15 0-16,3 0 0 15,8 15-2-15,8-5 0 16,7 10 1-16,4 0-2 15,8 3 3-15,0 2-1 16,16 3 0-16,6 2 0 16,6-4 1-16,9-1-3 15,9 3 2-15,11-5 1 0,9-2 0 16,6-3 1-16,-1-13-34 16,9-5-90-16,0 0-29 15,-13-11-16-15,6-3-2 16,-22-18-4-16</inkml:trace>
</inkml:ink>
</file>

<file path=ppt/ink/ink2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86"/>
    </inkml:context>
    <inkml:brush xml:id="br0">
      <inkml:brushProperty name="width" value="0.025" units="cm"/>
      <inkml:brushProperty name="height" value="0.025" units="cm"/>
      <inkml:brushProperty name="fitToCurve" value="1"/>
    </inkml:brush>
  </inkml:definitions>
  <inkml:trace contextRef="#ctx0" brushRef="#br0">0 0 509 0,'0'0'169'16,"22"21"-12"-16,1 1-160 0,3 11-2 15,4-1 5-15,9 7 0 16,4-1 1 0,1 9-1-16,-1-7 1 0,1 4-1 15,-9-7 2-15,1 1 0 16,-6-5-1-16,-3 1-73 16,-10-7-49-16,-17-27-20 15,29 24-19-15,-29-24-9 16,24-29-2-16</inkml:trace>
</inkml:ink>
</file>

<file path=ppt/ink/ink2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87"/>
    </inkml:context>
    <inkml:brush xml:id="br0">
      <inkml:brushProperty name="width" value="0.025" units="cm"/>
      <inkml:brushProperty name="height" value="0.025" units="cm"/>
      <inkml:brushProperty name="fitToCurve" value="1"/>
    </inkml:brush>
  </inkml:definitions>
  <inkml:trace contextRef="#ctx0" brushRef="#br0">402 0 430 0,'-46'10'172'0,"9"17"-3"16,-4 5-80-16,0 12-87 0,8 12-1 15,4 2-3-15,3 6 3 16,1 7-2-16,5-3 3 16,-1-3-3-16,2-3-70 15,1-5-54-15,2-4-29 16,-5-17-16-16,12-1-4 16,9-35 6-16</inkml:trace>
</inkml:ink>
</file>

<file path=ppt/ink/ink2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88"/>
    </inkml:context>
    <inkml:brush xml:id="br0">
      <inkml:brushProperty name="width" value="0.025" units="cm"/>
      <inkml:brushProperty name="height" value="0.025" units="cm"/>
      <inkml:brushProperty name="fitToCurve" value="1"/>
    </inkml:brush>
  </inkml:definitions>
  <inkml:trace contextRef="#ctx0" brushRef="#br0">709 262 330 0,'9'-26'127'0,"-9"26"-15"16,0-22-17-1,0 22-21-15,-16-26-21 16,16 26-28-16,-18-16-21 0,18 16 0 16,-30-13-1-16,13 13 1 15,-3 0-2-15,-3 0-3 16,2 0 0-16,-1 6 0 15,22-6-1-15,-33 7-2 16,33-7 1-16,-21 11-2 16,21-11 2-16,0 0 3 15,0 0 0-15,-18 23 1 16,18-23-1-16,0 22 0 16,0-22 0-16,9 27 0 0,-9-27-1 15,10 29 3 1,-10-29 0-16,13 23 0 15,-13-23 1-15,23 14-2 0,-23-14 0 16,33 0 1-16,-10-14-1 16,0-4 0-16,1-4-4 15,-1-6 1-15,-4-6-1 16,-1-3 3-16,-8-6-2 16,-10 8 1-16,0 1-5 15,-10 11-1-15,-4 4 1 16,-13 9 0-16,-3 10 0 15,-9 0 0-15,0 19 1 16,-7 0 1-16,-2 8 5 16,0 4-2-16,2 1 3 15,0 5-2-15,2 3 3 16,7 2-1-16,1 3 0 0,2 3 0 16,4 7 0-16,6 9 1 15,-3 12-1-15,6 1 0 16,1 7-2-16,4 1 1 15,6-3-1-15,3-2 6 16,7-12 1-16,19-17 0 16,16-11-2-16,22-17 2 15,25-23-2-15,19-4 1 16,19-19-2-16,15-13-4 16,5-1-1-16,-4-9 0 15,-17 5 2-15,-16 0-2 16,-24 9-76-16,-22 7-55 15,-32-5-26-15,-25 30-10 0,5-29-3 16,-5 29 40-16</inkml:trace>
</inkml:ink>
</file>

<file path=ppt/ink/ink2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89"/>
    </inkml:context>
    <inkml:brush xml:id="br0">
      <inkml:brushProperty name="width" value="0.025" units="cm"/>
      <inkml:brushProperty name="height" value="0.025" units="cm"/>
      <inkml:brushProperty name="fitToCurve" value="1"/>
    </inkml:brush>
  </inkml:definitions>
  <inkml:trace contextRef="#ctx0" brushRef="#br0">94 184 87 0,'0'0'130'0,"26"17"-29"16,-3-13-6-16,6-4 2 15,4 8-3-15,-3-8-1 0,6-10-22 16,-4-3-24-16,-2-4-49 16,-4 0 1-16,-3-6-2 15,-7 0 2 1,-7 0 0-16,-2 1 2 0,-7 0-2 15,0 22-2-15,-28-31 2 16,3 23-2-16,-3 8 0 16,-6 0 0-16,-1 0 0 15,-4 12-1-15,3-2 1 16,3-2 3-16,6 5 0 16,2-4 0-16,4 7-1 15,21-16 3-15,-32 40-1 16,20-13-1-16,1 7 2 15,4 7-1-15,-4 11 2 16,4 2-2-16,7 9 4 16,0-3-1-16,13 0 4 15,8-3-4-15,9-8 1 0,16-6-1 16,16-13 1-16,18-12 0 16,12-5-2-16,9-13-3 15,4-10 0-15,1 2 1 16,-9-12 1-16,1 0-5 15,-17 1-94-15,-12-4-45 16,0 12-25-16,-21-18-2 16,5 15-4-16,-22-25 85 15</inkml:trace>
</inkml:ink>
</file>

<file path=ppt/ink/ink2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90"/>
    </inkml:context>
    <inkml:brush xml:id="br0">
      <inkml:brushProperty name="width" value="0.025" units="cm"/>
      <inkml:brushProperty name="height" value="0.025" units="cm"/>
      <inkml:brushProperty name="fitToCurve" value="1"/>
    </inkml:brush>
  </inkml:definitions>
  <inkml:trace contextRef="#ctx0" brushRef="#br0">0 309 342 0,'20'0'104'0,"-20"0"-2"16,32-17-4-16,-13-2-14 16,6-7-25-1,5-3-35-15,0-5-24 0,-1-3-2 16,-3 1 1-16,2-2 1 16,-12 11 1-16,2 4 0 15,-18 23 2-15,13-23-3 16,-13 23-1-16,0 0 0 15,0 0 0-15,0 0-2 16,-15 20 0-16,15-20 0 16,0 23-1-16,0-23 2 0,0 38 1 15,9-14 0-15,0 5 1 16,0 1 3-16,5-3-3 16,0 4 3-1,6-6-7-15,1-7-41 0,7-10-64 16,6-8-33-16,-2-13-20 15,12-7-4-15,-17-32-1 16</inkml:trace>
</inkml:ink>
</file>

<file path=ppt/ink/ink2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91"/>
    </inkml:context>
    <inkml:brush xml:id="br0">
      <inkml:brushProperty name="width" value="0.025" units="cm"/>
      <inkml:brushProperty name="height" value="0.025" units="cm"/>
      <inkml:brushProperty name="fitToCurve" value="1"/>
    </inkml:brush>
  </inkml:definitions>
  <inkml:trace contextRef="#ctx0" brushRef="#br0">111 0 405 0,'-30'15'167'16,"-6"-15"-5"-16,10-11-91 16,8 11-71-16,18 0 4 0,0 0-1 15,-7 39-55-15,18-15-81 16,-11-5-30-16,17 11-3 16,-17-30-4-16,0 43 42 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49"/>
    </inkml:context>
    <inkml:brush xml:id="br0">
      <inkml:brushProperty name="width" value="0.025" units="cm"/>
      <inkml:brushProperty name="height" value="0.025" units="cm"/>
      <inkml:brushProperty name="fitToCurve" value="1"/>
    </inkml:brush>
  </inkml:definitions>
  <inkml:trace contextRef="#ctx0" brushRef="#br0">171 0 435 0,'0'0'166'0,"0"0"-10"16,6 18-71-16,-6-18-51 0,0 0-34 15,0 0 0 1,0 18 2-16,0-1 0 16,0 8 1-16,0 13-4 15,0 5 4-15,-12 12-3 0,-3 9 3 16,-5 6-2-16,-5 3 1 16,-2-6-3-16,2-11 1 15,4-3-3-15,1-20-50 16,8-11-53-16,12-22-35 15,0 0-19-15,29-32-9 16,-13-17 2-16,11 3 76 16</inkml:trace>
</inkml:ink>
</file>

<file path=ppt/ink/ink2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92"/>
    </inkml:context>
    <inkml:brush xml:id="br0">
      <inkml:brushProperty name="width" value="0.025" units="cm"/>
      <inkml:brushProperty name="height" value="0.025" units="cm"/>
      <inkml:brushProperty name="fitToCurve" value="1"/>
    </inkml:brush>
  </inkml:definitions>
  <inkml:trace contextRef="#ctx0" brushRef="#br0">96 0 352 0,'0'0'157'0,"0"0"-52"15,0 0-24-15,0 0-2 16,0 0-32-16,0 0-49 15,-16 23 1-15,16 0-3 16,0 6 0-16,-7 11 0 16,7 8 1-16,-4 8-2 0,-5 4 5 15,4 10 0-15,-2-1 0 16,-4-9-1-16,1-2 1 16,-1-10-2-16,2-12-1 15,2-7 3-15,7-12 5 16,0-17-1-16,0 0-1 15,0 0 1-15,0 0-2 16,27-36 0-16,-6-2-2 16,4-2 2-16,7-11-6 15,1 0 3-15,3-4-2 16,3 0 3-16,-2 5-1 16,2 6 3-16,-7 7-2 15,-7 6 3-15,-1 8-1 0,-24 23 0 16,31-18-1-16,-31 18-10 15,0 0-34-15,0 0-42 16,-24 40-24-16,-4-11-15 16,0 9-1-16,-4 0 1 15,-5 7 2-15</inkml:trace>
</inkml:ink>
</file>

<file path=ppt/ink/ink2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93"/>
    </inkml:context>
    <inkml:brush xml:id="br0">
      <inkml:brushProperty name="width" value="0.025" units="cm"/>
      <inkml:brushProperty name="height" value="0.025" units="cm"/>
      <inkml:brushProperty name="fitToCurve" value="1"/>
    </inkml:brush>
  </inkml:definitions>
  <inkml:trace contextRef="#ctx0" brushRef="#br0">0 0 405 0,'14'17'126'0,"7"-1"-14"15,4 3-12-15,7-3-38 16,9-5-39-16,3 1-16 0,6-7-3 16,3-5 0-16,-2 0-4 15,-1 0 0-15,-8 0-17 16,-6 0-80-16,-6 0-39 16,-30 0-22-1,32 6-12-15,-32-6 1 0,0 0 73 16</inkml:trace>
</inkml:ink>
</file>

<file path=ppt/ink/ink2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94"/>
    </inkml:context>
    <inkml:brush xml:id="br0">
      <inkml:brushProperty name="width" value="0.025" units="cm"/>
      <inkml:brushProperty name="height" value="0.025" units="cm"/>
      <inkml:brushProperty name="fitToCurve" value="1"/>
    </inkml:brush>
  </inkml:definitions>
  <inkml:trace contextRef="#ctx0" brushRef="#br0">120 43 417 0,'0'0'135'0,"-15"-25"-24"15,15 25-23-15,0 0-27 16,0 0-35-16,28-13-31 16,-28 13 2-16,25 0 3 15,-25 0 0-15,33 0 1 16,-15 0 1-16,-18 0-3 15,30 23 0-15,-30-23-2 16,20 33 0-16,-15-13-3 16,-5 3 0-16,0 2 1 15,-9 11 2-15,-5-3 3 16,-6 7 3-16,-4-6-3 16,-5 4 2-16,-6-1-1 0,1-8 0 15,2-8 0-15,8-2-5 16,4-7-55-16,20-12-44 15,-23 0-24-15,23 0-19 16,14-27-15-16,13 12-4 16,-10-18 117-16</inkml:trace>
</inkml:ink>
</file>

<file path=ppt/ink/ink2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95"/>
    </inkml:context>
    <inkml:brush xml:id="br0">
      <inkml:brushProperty name="width" value="0.025" units="cm"/>
      <inkml:brushProperty name="height" value="0.025" units="cm"/>
      <inkml:brushProperty name="fitToCurve" value="1"/>
    </inkml:brush>
  </inkml:definitions>
  <inkml:trace contextRef="#ctx0" brushRef="#br0">195 0 344 0,'0'0'163'16,"-34"14"-35"-16,7 4-50 15,1 6-21-15,-3 0-28 16,3 15-28 0,5 0-2-16,1 3 4 0,11 4-5 15,9 4 5-15,0-2-2 16,9 0 2-16,7-2 2 15,11-3 1-15,5-7 1 16,8-5 2-16,6-3-2 16,9-10-4-16,14-9-74 15,13-9-64-15,-1-14-30 16,19-4-7-16,-5-27-2 0,17 0 47 16</inkml:trace>
</inkml:ink>
</file>

<file path=ppt/ink/ink2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96"/>
    </inkml:context>
    <inkml:brush xml:id="br0">
      <inkml:brushProperty name="width" value="0.025" units="cm"/>
      <inkml:brushProperty name="height" value="0.025" units="cm"/>
      <inkml:brushProperty name="fitToCurve" value="1"/>
    </inkml:brush>
  </inkml:definitions>
  <inkml:trace contextRef="#ctx0" brushRef="#br0">573 4 383 0,'-7'-28'129'15,"7"28"-23"-15,0 0-13 16,0 0-25-16,-20 14-24 16,11 19-45-16,-3 9-3 15,0 12 0-15,-3 15 3 0,1 14 2 16,-4 9 2 0,3 13 0-16,-1-4 1 0,1 2 0 15,5-2 1-15,3-3-3 16,7 1 2-16,0-10-4 15,0-15 1-15,5-16-1 16,4-4 2-16,1-24 1 16,1-5 3-16,-11-25-4 15,0 0 2-15,18-43 0 16,-18 0 0-16,-13-7 0 16,-1-10-5-16,-7-8 0 15,-4-6-3-15,-7 5 2 16,2 4-5-16,-3 10 1 15,1 13 2-15,-2 9 2 16,2 18-2-16,2 15 1 0,-4 23 1 16,1 12 0-16,1 8 2 15,5 6 1-15,6 9-2 16,10-4 0-16,11-3 5 16,9-4-2-16,14-10 2 15,7-7 1-15,13-7 1 16,3-15-1-16,3-8 0 15,3 0-1-15,-3 0-1 16,6-8 0-16,-1-9-2 16,11-4-11-16,1-1-108 15,1-10-37-15,7 9-13 16,-17-12-4-16,3 14-2 16</inkml:trace>
</inkml:ink>
</file>

<file path=ppt/ink/ink2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97"/>
    </inkml:context>
    <inkml:brush xml:id="br0">
      <inkml:brushProperty name="width" value="0.025" units="cm"/>
      <inkml:brushProperty name="height" value="0.025" units="cm"/>
      <inkml:brushProperty name="fitToCurve" value="1"/>
    </inkml:brush>
  </inkml:definitions>
  <inkml:trace contextRef="#ctx0" brushRef="#br0">13 20 497 0,'0'0'171'0,"-13"-20"-14"15,13 20-104-15,20 5-55 16,-3 10 0-16,14 8 3 15,4 7 2-15,7 6 0 16,5 6 1-16,2 1-2 0,6 0-2 16,2 0 1-16,-2-8 0 15,-2 0 2-15,-7-8-2 16,0-6-1 0,-7-3-24-16,0-4-87 0,-5 1-29 15,-11-15-21-15,-4 0-8 16,-19 0-4-16</inkml:trace>
</inkml:ink>
</file>

<file path=ppt/ink/ink2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98"/>
    </inkml:context>
    <inkml:brush xml:id="br0">
      <inkml:brushProperty name="width" value="0.025" units="cm"/>
      <inkml:brushProperty name="height" value="0.025" units="cm"/>
      <inkml:brushProperty name="fitToCurve" value="1"/>
    </inkml:brush>
  </inkml:definitions>
  <inkml:trace contextRef="#ctx0" brushRef="#br0">742 0 510 0,'-32'0'166'0,"5"21"-28"16,-10 14-84-16,-14 20-61 16,-9 11 2-16,-10 15-1 15,-7 7 7-15,-1 3-4 16,-2 2 4-16,5-9-1 16,13-11 2-16,15-16-9 15,13-11-85-15,22-16-38 16,19-7-28-16,-7-23-3 15,49 0-11-15,-19-30 41 0</inkml:trace>
</inkml:ink>
</file>

<file path=ppt/ink/ink2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99"/>
    </inkml:context>
    <inkml:brush xml:id="br0">
      <inkml:brushProperty name="width" value="0.025" units="cm"/>
      <inkml:brushProperty name="height" value="0.025" units="cm"/>
      <inkml:brushProperty name="fitToCurve" value="1"/>
    </inkml:brush>
  </inkml:definitions>
  <inkml:trace contextRef="#ctx0" brushRef="#br0">0 1249 300 0,'0'0'109'0,"0"-39"-7"15,0 16-13-15,10 0-19 0,-1-6-28 16,11 0-37-1,4-5-2-15,7 3-1 16,6-1-3-16,4 3 0 16,1 8 0-16,-1 3-2 0,-2 10 1 15,-4 8-2-15,-1 0 2 16,-11 20 2-16,-5 3 2 16,-13 10 0-16,-5 7 0 15,-9 10 0-15,-3 5-1 16,-3-5 0-16,-4-5-2 15,7-1 3-15,-1-8-2 16,13-13 2-16,0-23 0 16,23 9 1-16,7-31 1 15,9-5 0-15,9-15 0 16,4-1-2-16,-1-12 0 16,0-3-2-16,-8-1-2 15,-2 9-3-15,-18 12-1 0,-9 8 1 16,-14 30 0-16,0 0-2 15,0 0 1-15,-36 16 1 16,15 11 2-16,0 1 2 16,5-3 2-16,3 5 2 15,13-8 0-15,0-22 1 16,36 14-1-16,3-19 1 16,16-3 0-16,5-7-2 15,7-3 2-15,3-2-2 16,-1 3 0-16,-9-4-2 15,-7 3 3-15,-10 0-5 16,-15 4 1-16,-7 0-1 0,-21 14-1 16,16-34-2-16,-16 34-2 15,-9-27 2-15,9 27-3 16,-23-23 6-16,23 23-2 16,-26-18 3-16,26 18-4 15,-25 0 1-15,25 0-2 16,-21 0-1-16,21 0 1 15,0 0-3-15,-15 26 3 16,15-26-1-16,-8 23 3 16,8-4 0-16,-8 4 5 15,8 2-2-15,-8 5 1 16,0 3 2-16,5 4-2 16,3 3 2-16,-12-7 2 0,12 3 5 15,-9-8 0-15,9-5 2 16,0-23-2-16,0 35 1 15,0-35-1-15,0 0-1 16,0 0-4-16,23 15-3 16,-2-15-1-16,6 10 0 15,8-10 2-15,8 0-2 16,6 0 2-16,8-16-1 16,8-2 4-16,4-9-3 15,4-15 1-15,3-11 0 16,-5-17-2-16,-3-12 0 15,-8-13-2-15,-5-14 1 16,-15-6-2-16,-6-2 0 0,-13 14-1 16,-8 9-3-16,-6 17 4 15,-7 15 0-15,-9 29 4 16,9 33-3-16,-30 6 3 16,10 32-1-16,-6 15 2 15,1 18 3-15,-3 9-1 16,-4 6-2-16,2 6-3 15,3-5 2-15,0 1-2 16,4-9 2-16,0-3-2 16,4-7 1-16,3-5-3 15,4-6 3-15,4-3-4 16,8-5 0-16,0-9-2 16,20-9 2-16,3 1 0 0,7-13 1 15,13-11 2-15,6-9-1 16,6-9 6-16,7-11-2 15,6-13 5 1,1 1-4-16,-2-9-1 0,0-1-1 16,-8-2 0-16,-10 12-2 15,-8-1-5-15,-11 13 3 16,-30 20 2-16,22-23 0 16,-22 23-1-16,0 0 1 15,-31 41-3-15,10-8 3 16,-2 1 4-16,4 7-2 15,3 4-3-15,5-4 2 16,4 1-4-16,7-13 0 0,9-6 1 16,-9-23 0-1,35 6 0-15,-10-12 1 16,5-17-3-16,-1-3 0 16,2-9 5-16,0 1-1 0,-5-6-2 15,-6 4 0-15,-6 7 3 16,-9 7-2-16,-5 22-2 15,-7-26-1-15,7 26 2 16,-34 17 0-16,10 6 2 16,0 3-1-16,1-1-1 15,4 3 1-15,5 5 10 16,3-9-5-16,11-2-4 0,0-22 3 16,29 19-2-1,4-19 1-15,15-18 0 16,9-2-1-16,12-7-7 15,5-11 5-15,2 5 4 0,-1-2-1 16,-6 5-2-16,-7-1 0 16,-14 11-1-16,-11 9 1 15,-10-2 1-15,-10 13-1 16,-17 0 1-16,0 0-2 16,0 0 3-16,0 0-3 15,0 0 4-15,0 0-2 16,0 0-1-16,0 0 0 15,23 0-2-15,-23 0 3 16,0 0-2-16,22 11 3 16,-22-11-2-16,0 0 5 15,19 6 0-15,-19-6-2 16,0 0 0-16,0 0-1 0,-19 19 0 16,19-19-1-16,-29 18 1 15,10-8-6-15,-1 8 1 16,-1-3 2-16,-2-2 1 15,3 5-1-15,1 4 0 16,3 1 2-16,0 3-2 16,5 6 2-16,6-2-1 15,5-2 6-15,0-4-6 16,16 6 2-16,5-16-3 16,11-4 1-16,7-10 0 15,13-14 0-15,6-7-1 16,6-7-5-16,3-9 6 15,1-6-2-15,-6-3 3 0,1-4-2 16,-10 4 0-16,-3 3-5 16,-20 11 8-16,-9 1-6 15,-8 11-1-15,-13 20 1 16,0 0 1-16,0 0 3 16,-37 35-2-16,15-5 4 15,1 3-7-15,3 0 5 16,1 5 0-16,6-10 2 15,4 0 2-15,7-8-2 16,0-20-1-16,5 25-2 16,-5-25 3-16,29 12 0 15,-6-12 1-15,1 5-3 16,7-5-4-16,2 10 2 0,3-10 1 16,3 0 2-16,0 0-2 15,-2-13 2-15,5-3-3 16,1-9 2-16,3-16 0 15,5-20 1-15,10-19-1 16,2-23 1-16,12-16 2 16,5-16-3-16,1-6 2 15,4 3-3-15,-12 10 6 16,-8 22 0-16,-17 22 0 16,-11 33-3-16,-22 30-2 15,-15 21 1-15,-24 62-1 16,-14 9 0-16,-16 20-2 15,-4 15-1-15,-4 10-2 0,-4 12 5 16,3-7 0-16,-1-5 1 16,14-12-2-1,6-10 3-15,12-9 0 16,9-11 1-16,9-14 2 0,14-12-5 16,0-8-2-16,19-17-2 15,10-14 6-15,8-9-4 16,14-28 0-16,6-3-2 15,8-14-1-15,12-9 4 16,-3-5 2-16,2-1 3 16,-5-1-4-16,-7 14 2 15,-15 11-1-15,-6 1 6 16,-16 17-3-16,-27 18-2 16,21 0-3-16,-28 18-3 0,-7 10 4 15,-8 11-3 1,-2 2 2-16,-7 8-7 15,3-2 6-15,-4 6 0 0,6-15 5 16,6 0 4-16,4-11-6 16,9-4 1-16,7-23-2 15,7 31 1-15,-7-31-3 16,34 10 3-16,-15-10-5 16,4 0-1-16,4-8 4 15,-2-7 0-15,0-3 2 16,-2-5-2-16,1-1 3 0,-2 0-2 15,-1 1 1 1,-5 1-3-16,-2 2 2 16,-14 20 0-16,21-14 4 15,-21 14-1-15,0 0 0 0,0 37 0 16,-10 1-2-16,-8 9 1 16,-10 22-1-16,-6 13 2 15,-9 14-6-15,-12 10 4 16,-7 11-4-16,-7 0-4 15,0 5 6-15,-7-6-4 16,2-8 5-16,-13-7-6 16,2-10 5-16,3-14-8 15,10-28 11-15,8-24-3 16,12-25 3-16,17-25 1 16,23-45-4-16,33-29 5 15,28-22-4-15,26-12 5 16,15 0-8-16,11 11 7 0,11 13-6 15,3 10 1-15,2 39-1 16,-5 21-2-16,-8 20 3 16,-3 19-1-16,-5 0 2 15,-6 9 1-15,-7 3 0 16,-12-4 0-16,-12-8-82 16,-6 0-42-16,-26-16-23 15,-4-9-3-15,-32-26-4 16,-2 4 82-16</inkml:trace>
</inkml:ink>
</file>

<file path=ppt/ink/ink2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100"/>
    </inkml:context>
    <inkml:brush xml:id="br0">
      <inkml:brushProperty name="width" value="0.025" units="cm"/>
      <inkml:brushProperty name="height" value="0.025" units="cm"/>
      <inkml:brushProperty name="fitToCurve" value="1"/>
    </inkml:brush>
  </inkml:definitions>
  <inkml:trace contextRef="#ctx0" brushRef="#br0">0 235 460 0,'52'0'158'16,"52"-8"-8"-16,40-5-158 16,29-5 6-16,26 0 4 15,13-3-1-15,1 3-1 16,-11 3 1-16,-21 1-61 16,-36-5-61-16,-21 14-32 15,-51-21-1-15,-27 7-6 16,-53-22 46-16</inkml:trace>
</inkml:ink>
</file>

<file path=ppt/ink/ink2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101"/>
    </inkml:context>
    <inkml:brush xml:id="br0">
      <inkml:brushProperty name="width" value="0.025" units="cm"/>
      <inkml:brushProperty name="height" value="0.025" units="cm"/>
      <inkml:brushProperty name="fitToCurve" value="1"/>
    </inkml:brush>
  </inkml:definitions>
  <inkml:trace contextRef="#ctx0" brushRef="#br0">78 0 467 0,'-43'23'162'15,"8"-6"-114"-15,35-17-207 16,25 42-5-16,24-30-6 16,51-2 0-16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50"/>
    </inkml:context>
    <inkml:brush xml:id="br0">
      <inkml:brushProperty name="width" value="0.025" units="cm"/>
      <inkml:brushProperty name="height" value="0.025" units="cm"/>
      <inkml:brushProperty name="fitToCurve" value="1"/>
    </inkml:brush>
  </inkml:definitions>
  <inkml:trace contextRef="#ctx0" brushRef="#br0">0 181 405 0,'0'0'164'16,"0"-20"-4"-16,0 20-67 16,0 0-63-16,0 0-36 15,19-6 0-15,-19 6 4 16,26-12 1-16,-1 5-1 16,4-9 1-16,11 2 1 15,3-4-1-15,5 0 2 16,-3-4-1-16,1 4 3 15,-9 0-3-15,-8 11 3 16,-9 2-10-16,-20 5-71 16,0 0-47-16,-12 20-23 15,-11 5-11-15,-18-9-4 0,-1 20 3 16</inkml:trace>
</inkml:ink>
</file>

<file path=ppt/ink/ink2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54"/>
    </inkml:context>
    <inkml:brush xml:id="br0">
      <inkml:brushProperty name="width" value="0.025" units="cm"/>
      <inkml:brushProperty name="height" value="0.025" units="cm"/>
      <inkml:brushProperty name="fitToCurve" value="1"/>
    </inkml:brush>
  </inkml:definitions>
  <inkml:trace contextRef="#ctx0" brushRef="#br0">10 0 122 0,'0'0'145'0,"0"0"-26"15,0 0-19-15,0 0-11 16,0 0-9-16,0 0-12 16,0 0-19-1,0 0-5-15,0 0-23 0,0 0-15 16,0 0-3-16,0 0-4 16,0 0-2-16,11 23-3 15,-11-23 1-15,0 44-1 16,0-9 0-16,0 11 2 15,-5 5-3-15,5 11 6 16,-7 3-2-16,7-5 4 16,-9 2-3-16,9-5 5 0,0-11-1 15,0-10 0-15,0-5 0 16,0-13 1-16,0-18 0 16,0 22-5-1,0-22-72-15,0 0-46 0,0 0-27 16,0 0-12-16,0 0-1 15,0 0 4-15</inkml:trace>
</inkml:ink>
</file>

<file path=ppt/ink/ink2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55"/>
    </inkml:context>
    <inkml:brush xml:id="br0">
      <inkml:brushProperty name="width" value="0.025" units="cm"/>
      <inkml:brushProperty name="height" value="0.025" units="cm"/>
      <inkml:brushProperty name="fitToCurve" value="1"/>
    </inkml:brush>
  </inkml:definitions>
  <inkml:trace contextRef="#ctx0" brushRef="#br0">0 38 357 0,'0'0'166'15,"19"0"-50"-15,15 0-48 16,3 0-30-16,21 0 0 15,11-9-6-15,17 9-14 16,16 0-19-16,10 0-1 16,3 0 1-16,0 0-2 15,6 0 1-15,-6 0 0 16,-3-8 2-16,-17 3 0 16,-10-2-1-16,-12-1 0 15,-18 8-44-15,-13 0-60 0,-20 0-35 16,-22 0-19-16,0 27 0 15,-18-4-6-15</inkml:trace>
</inkml:ink>
</file>

<file path=ppt/ink/ink2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52"/>
    </inkml:context>
    <inkml:brush xml:id="br0">
      <inkml:brushProperty name="width" value="0.025" units="cm"/>
      <inkml:brushProperty name="height" value="0.025" units="cm"/>
      <inkml:brushProperty name="fitToCurve" value="1"/>
    </inkml:brush>
  </inkml:definitions>
  <inkml:trace contextRef="#ctx0" brushRef="#br0">41 58 366 0,'-11'29'142'16,"-7"-11"-13"-16,6 1-78 15,12 1-28-15,0-20 2 16,35 23 5-16,8-23 3 0,19-3-1 16,19-17-3-1,24 5-18-15,21-6-9 16,17-2-1-16,10 0 2 15,1 2-4-15,2 2-2 16,-4 9 2-16,-12-1-1 0,-9 11 1 16,-16 0-1-16,-17 0 1 15,-17 11-2-15,-10-7-2 16,-16 11-22-16,-12-10-71 16,-15 3-34-16,-7 2-26 15,-21-10-6-15,0 0-5 16,-16-38 59-16</inkml:trace>
</inkml:ink>
</file>

<file path=ppt/ink/ink2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53"/>
    </inkml:context>
    <inkml:brush xml:id="br0">
      <inkml:brushProperty name="width" value="0.025" units="cm"/>
      <inkml:brushProperty name="height" value="0.025" units="cm"/>
      <inkml:brushProperty name="fitToCurve" value="1"/>
    </inkml:brush>
  </inkml:definitions>
  <inkml:trace contextRef="#ctx0" brushRef="#br0">0 14 406 0,'0'0'167'0,"29"17"-5"16,-29-17-93-16,19 30-72 16,-8-8 10-16,-11 2 5 15,7 9-2-15,-7-4-5 16,-13 10-1-16,3-9-2 15,-3 7 0-15,-3-6-1 0,9-6-2 16,0-6-3-16,7-19 4 16,0 0 0-16,0 0 0 15,0 0 0-15,32-27 0 16,-4-9 1-16,10 3 0 16,1-6 1-16,0 2-5 15,1 4 3-15,-1 7-2 16,-5 7-1-16,-9 19-1 15,-7 0 1-15,-18 0 1 16,24 45 2-16,-17-15 0 16,-7 8-1-16,7 3 2 15,-7-4 1-15,9 0-1 16,-9-1 0-16,15-10 3 0,-15-26-1 16,23 22-1-16,0-37-1 15,7-11 0-15,10-17-1 16,7-7 1-16,6-7-1 15,3 1-4-15,3-3 0 16,-4 12 1-16,-9 9-1 16,-11 18 0-16,-5 20 2 15,-10 9 1-15,-9 18 2 16,-6 13-2-16,-5 6 1 16,0 1-1-16,16 8 5 15,1-2-1-15,10-5 0 16,12-10 0-16,18-12-7 15,17-20-112-15,8-13-46 0,17-15-6 16,-14-27-8-16,7-1-4 16</inkml:trace>
</inkml:ink>
</file>

<file path=ppt/ink/ink2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50"/>
    </inkml:context>
    <inkml:brush xml:id="br0">
      <inkml:brushProperty name="width" value="0.025" units="cm"/>
      <inkml:brushProperty name="height" value="0.025" units="cm"/>
      <inkml:brushProperty name="fitToCurve" value="1"/>
    </inkml:brush>
  </inkml:definitions>
  <inkml:trace contextRef="#ctx0" brushRef="#br0">20 81 186 0,'-20'-19'164'0,"20"19"-28"16,0 0-30-16,0 0-21 0,0 0-14 15,0 0-22-15,0 0-12 16,0 0-19-16,0 0-9 15,0 0-3-15,25-17 4 16,-6 17-4-16,11-8-2 16,2 0 3-16,11 1-4 15,5 1 3-15,5 2-7 16,-2 4 6-16,2-11-7 16,-1 11 3-16,-6 0 0 15,-4 15-5-15,-6-5 0 16,-4 8-29-16,-8 0-59 15,-4 1-32-15,-1 2-11 16,-19-21-23-16,27 25-9 0,-27-25-3 16</inkml:trace>
</inkml:ink>
</file>

<file path=ppt/ink/ink2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51"/>
    </inkml:context>
    <inkml:brush xml:id="br0">
      <inkml:brushProperty name="width" value="0.025" units="cm"/>
      <inkml:brushProperty name="height" value="0.025" units="cm"/>
      <inkml:brushProperty name="fitToCurve" value="1"/>
    </inkml:brush>
  </inkml:definitions>
  <inkml:trace contextRef="#ctx0" brushRef="#br0">0 50 87 0,'0'0'106'16,"0"0"-22"-16,0 0-4 0,0 0-4 16,0 0 2-16,0 0-5 15,0 0-9-15,0 0 3 16,19 13-14-16,-19-13-7 16,30 0-16-16,-5 0-5 15,9 0-17-15,10 0 0 16,4-10-3-16,10 1-3 15,8 1 0-15,0-6-2 16,-1 5 1-16,-1-3-19 0,-7 12-79 16,-8 0-33-1,-17 0-27-15,0 14-11 16,-32-14-4-16,18 28 19 16</inkml:trace>
</inkml:ink>
</file>

<file path=ppt/ink/ink2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37"/>
    </inkml:context>
    <inkml:brush xml:id="br0">
      <inkml:brushProperty name="width" value="0.025" units="cm"/>
      <inkml:brushProperty name="height" value="0.025" units="cm"/>
      <inkml:brushProperty name="fitToCurve" value="1"/>
    </inkml:brush>
  </inkml:definitions>
  <inkml:trace contextRef="#ctx0" brushRef="#br0">0 1732 187 0,'0'0'142'15,"0"0"-36"-15,0 0-14 16,0-20-19-16,0 20-6 0,0 0-14 16,0 0-4-16,0 0-16 15,0 0-7-15,0 0-11 16,16 0-12 0,-16 0-1-16,20 18-2 0,-11 2 4 15,10 4-4-15,6 16 5 16,5 7-6-16,7 15 2 15,6 12 0-15,8 10 1 16,11 4-2-16,7-3-1 16,6-2 1-16,3-4-4 15,0-14 4-15,-2-7-1 16,-7-9 2-16,-5-15-2 16,-13-1 3-16,-8-10-4 0,-15-11 0 15,-7 4 3-15,-21-16-6 16,0 0 1-1,0 0-1-15,0 0 2 16,0 0-2-16,-10-22 4 0,-4-12-1 16,-6-9 2-16,1-15 4 15,-5-12-2-15,-2-19 0 16,-1-14-2-16,1-7 1 16,-3-4-2-16,3-4 1 15,1-7 0-15,-2 2 1 16,4-3 1-16,0 7 0 15,2 0 3-15,-2 3-2 16,0 6 1-16,0 2-3 16,0 13 3-16,2 8-4 15,-2 8 1-15,1 10 1 16,3 8-4-16,1 17 0 16,0 4-1-16,6 13 4 0,0 4-6 15,1 4 3-15,11 19-3 16,-16-22 3-16,16 22 0 15,0 0 3-15,0 0-1 16,-11-22-1-16,11 22 1 16,0 0-1-16,0 0 1 15,0-20-1-15,0 20 2 16,0 0-2-16,0 0 2 16,0 0 0-16,0 0-1 15,0 0 0-15,0 0-1 16,0 0 0-16,0 0-2 15,0 0 4-15,0 0-5 16,0 0 6-16,0 0-4 0,0 0 2 16,0 0 1-16,0 0-1 15,0 0 1-15,0 0-3 16,0 0 2-16,0 0-2 16,0 0 1-16,0 0-1 15,0 0 2-15,0 0-1 16,0 0 1-16,0 0-1 15,0 0 1-15,0 0 0 16,22-20-1-16,-22 20 1 16,26 0-2-16,-4-5 2 15,1 5-2-15,5 0 3 16,2 0-2-16,2 0 1 0,3 0 3 16,6 0-1-16,9-8 3 15,8 8 0-15,11-15-3 16,15 2 2-16,18-2-1 15,14-5-1-15,16-1 0 16,16-2-6-16,9 4 1 16,6 4-1-16,11 5 4 15,-2-8-7-15,0 8 6 16,-4-4-2-16,-2-3 1 16,-6-5 6-16,-8-1-3 15,-15 0 2-15,-17 0-2 16,-22 0 1-16,-20 6-2 15,-20 7-4-15,-24 3-1 0,-34 7-6 16,0 0-45-16,-34 33-44 16,-5-5-28-16,-16-8-25 15,9 12-9-15,-14-20 4 16,17 9 101-16</inkml:trace>
</inkml:ink>
</file>

<file path=ppt/ink/ink2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44"/>
    </inkml:context>
    <inkml:brush xml:id="br0">
      <inkml:brushProperty name="width" value="0.025" units="cm"/>
      <inkml:brushProperty name="height" value="0.025" units="cm"/>
      <inkml:brushProperty name="fitToCurve" value="1"/>
    </inkml:brush>
  </inkml:definitions>
  <inkml:trace contextRef="#ctx0" brushRef="#br0">16 200 110 0,'0'0'88'16,"0"0"13"-16,0 0 6 15,0 0-6-15,0 0-1 16,0 0-24-16,0 0 0 16,0 0-22-16,0 0-30 15,0 0-24-15,0 0-2 0,0 0 2 16,-12-19-2-16,12 19 3 15,0 0-2-15,0 0 4 16,21-27 2-16,-21 27 1 16,35-32 0-16,-12 12-1 15,6-1 1-15,2-3-2 16,3 2-1-16,3 3-1 16,-3 12-2-16,0-1-2 15,-2 8 5-15,-9 13-6 16,0 4 1-16,-7 9-1 15,-4 2 3-15,-5 12-3 16,-7-1-1-16,0 5 1 0,0-2 0 16,0 1 3-16,-12 0-1 15,3 0 5-15,-5-1-4 16,-4 0 2 0,-2 2-3-16,-8-3 1 0,-2 4-2 15,-9-4 2-15,0-3 0 16,-2-3-2-16,6-4-2 15,1-11-1-15,6-4 5 16,5-10-2-16,23-6 0 16,-25-7 1-16,25 7 0 15,0-23 1-15,0 23 2 16,30-35 4-16,0 20-6 16,7-1 6-16,9 4-3 0,9 7 1 15,6 5-2 1,4 10-2-16,-1 0-1 0,0 8-3 15,-9 5 4 1,-7 4-5-16,-9 1 6 0,-6-4-5 16,-8-3 5-16,-6-3-31 15,-19-18-65-15,32 15-33 16,-5-15-20-16,-8-28-14 16,12-4-4-16,-10-19 46 15</inkml:trace>
</inkml:ink>
</file>

<file path=ppt/ink/ink2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45"/>
    </inkml:context>
    <inkml:brush xml:id="br0">
      <inkml:brushProperty name="width" value="0.025" units="cm"/>
      <inkml:brushProperty name="height" value="0.025" units="cm"/>
      <inkml:brushProperty name="fitToCurve" value="1"/>
    </inkml:brush>
  </inkml:definitions>
  <inkml:trace contextRef="#ctx0" brushRef="#br0">20 91 379 0,'14'-25'162'15,"9"4"-32"-15,-23 21-45 16,32-30-29-16,-32 30-27 16,27-15-8-16,-27 15-15 15,0 0-8-15,0 26 1 16,-9-4 0-16,4 3 2 16,-8 10-5-16,6 5 2 0,0 3-1 15,-2 9 5 1,0 2-2-16,-1 5-2 15,1-7-2-15,2 1 1 16,-4-4 1-16,8-10-2 0,-4-5 1 16,-2-7-17-16,9-8-64 15,0-19-33-15,0 0-27 16,0 0-15-16,12-23-2 16,4-6 6-16</inkml:trace>
</inkml:ink>
</file>

<file path=ppt/ink/ink2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46"/>
    </inkml:context>
    <inkml:brush xml:id="br0">
      <inkml:brushProperty name="width" value="0.025" units="cm"/>
      <inkml:brushProperty name="height" value="0.025" units="cm"/>
      <inkml:brushProperty name="fitToCurve" value="1"/>
    </inkml:brush>
  </inkml:definitions>
  <inkml:trace contextRef="#ctx0" brushRef="#br0">21 106 308 0,'-28'0'166'0,"28"0"-52"0,0 0-21 15,0 0-20-15,37-8-10 16,-7 0-9-16,9 4-33 15,11-9-15-15,6 6-1 16,5-11 0-16,1 7-1 16,-2-3-4-16,-3 3 1 15,-6 4-2-15,-10 2-3 16,-13 5-3-16,-28 0-4 16,18 27-57-16,-32 0-49 15,-18 5-21-15,-7 5-15 16,-16-3-15-16,4 8 1 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51"/>
    </inkml:context>
    <inkml:brush xml:id="br0">
      <inkml:brushProperty name="width" value="0.025" units="cm"/>
      <inkml:brushProperty name="height" value="0.025" units="cm"/>
      <inkml:brushProperty name="fitToCurve" value="1"/>
    </inkml:brush>
  </inkml:definitions>
  <inkml:trace contextRef="#ctx0" brushRef="#br0">0 93 68 0,'0'0'107'15,"0"0"-19"-15,0 0-27 16,0 18-6-16,0-18 22 16,18 0 2-16,1 0-7 15,4 0-14-15,10-10-5 0,4-8-3 16,2 3-9-16,1-2-17 15,-1 3-25 1,-3 0-1-16,-7 4-2 16,-5-2-15-16,-24 12-28 15,21 0-32-15,-21 0-32 0,0 0-22 16,-18 40-13-16,-3-25-8 16,4 10 17-16</inkml:trace>
</inkml:ink>
</file>

<file path=ppt/ink/ink2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47"/>
    </inkml:context>
    <inkml:brush xml:id="br0">
      <inkml:brushProperty name="width" value="0.025" units="cm"/>
      <inkml:brushProperty name="height" value="0.025" units="cm"/>
      <inkml:brushProperty name="fitToCurve" value="1"/>
    </inkml:brush>
  </inkml:definitions>
  <inkml:trace contextRef="#ctx0" brushRef="#br0">0 66 303 0,'10'23'149'16,"-10"-23"-28"-16,31 0-19 15,-7 0-3-15,3-13-7 16,10 13-35-16,4-13-53 16,3 1-2-16,2 1-1 15,2-3-1-15,-7 6-4 16,-4-2 3-16,-10 2-5 0,-4 8-31 16,-23 0-43-16,21 8-29 15,-21-8-23 1,-9 24-21-16,-10-13-15 15,19-11-6-15,-36 18 108 0</inkml:trace>
</inkml:ink>
</file>

<file path=ppt/ink/ink2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48"/>
    </inkml:context>
    <inkml:brush xml:id="br0">
      <inkml:brushProperty name="width" value="0.025" units="cm"/>
      <inkml:brushProperty name="height" value="0.025" units="cm"/>
      <inkml:brushProperty name="fitToCurve" value="1"/>
    </inkml:brush>
  </inkml:definitions>
  <inkml:trace contextRef="#ctx0" brushRef="#br0">0 118 318 0,'0'0'132'0,"0"0"-14"16,0 0-11-1,0 0-17-15,0 0-21 16,0 0-37-16,21-5-25 15,2 5-1-15,11-11-2 0,5 5 2 16,7 1-3-16,7-1 0 16,0-1-2-16,8 7 0 15,-8-10-1-15,0 10 0 16,-9-6 0-16,-7 6 0 16,-3 0 1-16,-9 0-2 15,-4 0-4-15,-21 0-74 16,27-14-39-16,-27 14-17 15,23-23-22-15,-23 23-8 16,19-25-8-16</inkml:trace>
</inkml:ink>
</file>

<file path=ppt/ink/ink2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49"/>
    </inkml:context>
    <inkml:brush xml:id="br0">
      <inkml:brushProperty name="width" value="0.025" units="cm"/>
      <inkml:brushProperty name="height" value="0.025" units="cm"/>
      <inkml:brushProperty name="fitToCurve" value="1"/>
    </inkml:brush>
  </inkml:definitions>
  <inkml:trace contextRef="#ctx0" brushRef="#br0">0 267 231 0,'0'0'150'15,"0"0"-26"1,0 0-24-16,0 0-16 0,0 0-9 15,0 0-6-15,0 0-21 16,0 0-31-16,0 0-17 16,0 0-2-16,37-17-1 15,-5 17 2-15,10-12 0 16,19 2-2-16,17-1 2 16,19-1-2-16,18 2 1 15,15 0 1-15,13-3 1 16,8-1-2-16,6 1 0 0,5-4 1 15,-3-2-1-15,-8 0 2 16,-11 1-3-16,-13-2 0 16,-22 5 0-16,-20 2-65 15,-32 8-64-15,-23 22-29 16,-51-9-3-16,-18 21-3 16,-43-12-2-16</inkml:trace>
</inkml:ink>
</file>

<file path=ppt/ink/ink2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38"/>
    </inkml:context>
    <inkml:brush xml:id="br0">
      <inkml:brushProperty name="width" value="0.025" units="cm"/>
      <inkml:brushProperty name="height" value="0.025" units="cm"/>
      <inkml:brushProperty name="fitToCurve" value="1"/>
    </inkml:brush>
  </inkml:definitions>
  <inkml:trace contextRef="#ctx0" brushRef="#br0">37 13 136 0,'0'0'102'0,"0"23"10"0,0-23-1 16,0 36-6-1,0-5-1-15,0-1-15 0,-5 9-15 16,-2 2-24-16,7-4-34 15,-7-1-15-15,7-5 1 16,-11-1 0-16,11-12 0 16,0-18-3-16,-7 20-10 15,7-20-3-15,0 0-1 16,0 0 4-16,30-32-6 16,-10-2 7-16,3-4-2 15,5-3 3-15,0-4 10 16,1 0 0-16,-1 2 3 15,-5 8-5-15,-3 9 3 16,-20 26 0-16,31-22 5 16,-31 22-3-16,0 0 4 0,25 16 0 15,-25-16 5-15,13 32-3 16,-3-12 2-16,-3 3-4 16,2 2-6-16,-2 5 1 15,-1-5-7-15,-6 1 5 16,7-4-7-16,-7-2 6 15,0-20-8-15,10 23 0 16,-10-23-2-16,18-6 1 16,3-16 3-16,11-13-3 0,5 2 2 15,8-7-3 1,1-1 8-16,2 1-1 16,-4 10 8-16,0 5-3 15,-7 12 2-15,-14 13 7 0,-3 20 1 16,-13 3-2-16,0 8-2 15,-7 4 4-15,0 5-6 16,0-5 6-16,0 3-9 16,5-4-8-16,4-7-5 15,11-7-20-15,3-10-80 16,2-15-45-16,17 5-10 16,-15-28-7-16,12 5 4 15,-22-22 89-15</inkml:trace>
</inkml:ink>
</file>

<file path=ppt/ink/ink2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39"/>
    </inkml:context>
    <inkml:brush xml:id="br0">
      <inkml:brushProperty name="width" value="0.025" units="cm"/>
      <inkml:brushProperty name="height" value="0.025" units="cm"/>
      <inkml:brushProperty name="fitToCurve" value="1"/>
    </inkml:brush>
  </inkml:definitions>
  <inkml:trace contextRef="#ctx0" brushRef="#br0">13 69 137 0,'-20'0'75'16,"20"0"3"0,0 0 15-16,0 0 2 0,0 0-4 15,0 0-10-15,0 0-7 16,0 0-7-16,23-10-19 15,-23 10-12-15,38-11-18 16,-8 11-16-16,3-6-3 16,12 0 1-16,1 6-1 15,5-12-1-15,2 4 0 16,-3 6 1-16,-4 2 0 16,-4-12-2-16,-4 12-3 0,-10 0-57 15,-7 0-30-15,-21 0-20 16,25 14-27-1,-25-14-16-15,0 0-14 16,0 0 27-16</inkml:trace>
</inkml:ink>
</file>

<file path=ppt/ink/ink2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40"/>
    </inkml:context>
    <inkml:brush xml:id="br0">
      <inkml:brushProperty name="width" value="0.025" units="cm"/>
      <inkml:brushProperty name="height" value="0.025" units="cm"/>
      <inkml:brushProperty name="fitToCurve" value="1"/>
    </inkml:brush>
  </inkml:definitions>
  <inkml:trace contextRef="#ctx0" brushRef="#br0">0 69 47 0,'0'0'40'0,"0"0"10"16,0 0 8-16,33 13 13 15,-8-13 12-15,3-13 8 16,11 13 5-16,0-7-4 16,4-5-23-16,-1 12-10 15,3-6-15-15,-3 6-16 16,-5 0-9-16,-3 0-11 15,-4 0-8-15,-3 6 0 16,-1-6-12-16,3 0-55 0,-3 0-44 16,10 9-29-16,-10-26-24 15,17 6-3-15,-9-20-1 16</inkml:trace>
</inkml:ink>
</file>

<file path=ppt/ink/ink2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42"/>
    </inkml:context>
    <inkml:brush xml:id="br0">
      <inkml:brushProperty name="width" value="0.025" units="cm"/>
      <inkml:brushProperty name="height" value="0.025" units="cm"/>
      <inkml:brushProperty name="fitToCurve" value="1"/>
    </inkml:brush>
  </inkml:definitions>
  <inkml:trace contextRef="#ctx0" brushRef="#br0">0 209 90 0,'0'0'67'0,"0"0"-5"15,0 0-12-15,0 0-4 0,0 0-7 16,0 0-5-16,0 0-12 16,0 0-10-16,0 0-10 15,0 0 2-15,29 16 10 16,-29-16 0-16,21 0 7 15,-21 0-2-15,21 0 5 16,-21 0 1-16,0 0 3 16,23 0 2-16,-23 0 3 15,7 23 4-15,-7-4 1 0,0 7 1 16,0 2-3 0,0 9-3-16,-7 6-5 15,0 3-5-15,2-3-9 16,-4 1-5-16,2-4-4 0,0-7-1 15,0-2 2-15,7-5 0 16,-9-10 1-16,9-16-4 16,0 21 1-16,0-21-5 15,0 0 2-15,23 15-4 16,-23-15 0-16,26-4-3 16,-26 4-2-16,32-18 3 15,-12 5-1-15,1 2 5 16,0-6-1-16,2 0 1 0,-1 4-2 15,-3-9 3-15,4 4 0 16,-2 0 1 0,-1 0 0-16,-2 5-3 15,-18 13-1-15,30-35-1 0,-30 35 6 16,19-32-6-16,-14 9 3 16,-5-8-2-16,9-1-1 15,-9-8 4-15,0-6-3 16,0-1 5-16,0 3-5 15,-7 2 6-15,7 3-5 16,0 10 5-16,-7 4-3 16,7 25-1-16,0-23 1 15,0 23-1-15,0 0-1 0,0 0-2 16,0 0 3 0,0 0 1-16,0 0 0 15,0 0-1-15,0 0 2 16,28 21 0-16,-8-21-1 0,5 6 2 15,10-6-3-15,8 0-2 16,5-6 2-16,6-7 3 16,1 3-5-16,0-3 4 15,0 3-2-15,-10-1 1 16,-8 5 0-16,-11 2 2 16,-6 4-2-16,-20 0 1 15,0 0-4-15,19 0-82 16,-19 0-30-16,0 0-34 15,0 0-11-15,-19 10-8 16,19-10 2-16</inkml:trace>
</inkml:ink>
</file>

<file path=ppt/ink/ink2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4:22.043"/>
    </inkml:context>
    <inkml:brush xml:id="br0">
      <inkml:brushProperty name="width" value="0.025" units="cm"/>
      <inkml:brushProperty name="height" value="0.025" units="cm"/>
      <inkml:brushProperty name="fitToCurve" value="1"/>
    </inkml:brush>
  </inkml:definitions>
  <inkml:trace contextRef="#ctx0" brushRef="#br0">125 90 140 0,'0'23'57'16,"0"-23"34"-16,-12 33 6 15,5-2-1-15,-1 5-5 16,8 10-8-16,-10-2-10 16,10 8-11-16,-9-4-4 15,9 1-36-15,0-13-9 0,0 0-6 16,0-11-7-16,0-5 3 15,0-20-4-15,-7 15 4 16,7-15-3-16,0 0 2 16,0 0-2-16,0 0 0 15,-11-15-5-15,11 15-2 16,-5-39 0-16,5 12-2 16,0-8 2-16,0-7-3 0,9-6 2 15,3-4 5 1,2 5 7-16,2-9 0 15,2 9 1-15,-2 3 1 16,0 7-2-16,0 5 2 16,-6 9-1-16,1 5-3 0,-11 18-5 15,16-22 5-15,-16 22-3 16,0 0 3-16,21 0-2 16,-21 0 0-16,20 19 1 15,-20-19 0-15,25 39 2 16,-9-17-1-16,0-3-1 15,-2 4 2-15,-14-23 2 16,23 33 3-16,-23-33-5 16,12 23-1-16,-12-23-2 15,0 22-3-15,0-22 3 16,-30 16-7-16,11-16 3 16,-10 5 2-16,-1-5 0 0,-7 8-1 15,5-8 3-15,-7 0 3 16,9 0-2-16,-2 0 0 15,9 0-2 1,2 0-5-16,21 0 1 0,-27 7-36 16,27-7-56-16,0 23-44 15,0-23-25-15,0 0-2 16,23-8 0-16,4-3 71 16</inkml:trace>
</inkml:ink>
</file>

<file path=ppt/ink/ink2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5:14.706"/>
    </inkml:context>
    <inkml:brush xml:id="br0">
      <inkml:brushProperty name="width" value="0.05" units="cm"/>
      <inkml:brushProperty name="height" value="0.05" units="cm"/>
      <inkml:brushProperty name="fitToCurve" value="1"/>
    </inkml:brush>
  </inkml:definitions>
  <inkml:trace contextRef="#ctx0" brushRef="#br0">388 1488 261 0,'0'0'127'0,"-14"23"-33"16,14-23-27-16,0 24-10 15,0-24-17-15,0 38-3 16,0-19-2-16,-5 4 0 15,5 4-4-15,-11-3-17 16,0 4-11-16,2-3-2 0,-1 3 0 16,10-28-2-16,-16 31 0 15,16-31 0-15,0 0 3 16,0 0 1-16,0 0 0 16,0-31 2-16,16-1-2 15,-6 5 1-15,10-10-1 16,-4 4-1-16,5-8-4 15,-1 9 2-15,1 0-2 16,-3 9 0-16,-18 23 1 16,24-29-2-16,-24 29 0 15,20 0 0-15,-20 0 1 16,16 23-2-16,-9 0 1 16,0 7 0-16,0 8 0 0,2 2 0 15,-2 4 3-15,0-2 0 16,0-6-2-1,-1-1 1-15,1-10 2 16,-7-25 2-16,19 21 1 0,-19-21 0 16,32-36-10-16,-4 1-16 15,2-16-2-15,6-2-2 16,-2 0 1-16,6-3 0 16,-4 7 2-16,-1 8 16 15,-3 18 14-15,-7 17 15 16,-7 15 3-16,-18-9 2 15,23 46-3-15,-23-11-2 16,7 5-4-16,-7-2-15 16,0 2-5-16,0-4-1 0,0-9-3 15,9-4-9 1,-9-23-40-16,28 18-38 16,2-18-28-16,-5-33-29 0,16 20-9 15,-15-20 1-15,10 13 130 16</inkml:trace>
  <inkml:trace contextRef="#ctx0" brushRef="#br0" timeOffset="-1352">664 34 189 0,'0'0'120'15,"0"0"-16"-15,0 0-11 16,0 0-14-16,0 0-1 16,0 0-12-16,0 0-28 15,0 0-36-15,0 0 0 16,-7 22 4-16,7-3-4 15,-10 6 3-15,10 5-3 16,-11 13 3-16,11 8-3 16,-7 7 3-16,7 0-3 0,0 0-2 15,11 0 0-15,-3-5 0 16,1-10 0-16,0-3-2 16,-2-14-17-1,2-6-77-15,-9-20-31 0,0 0-27 16,0 0-7-16,0-43-2 15,0 16 85-15</inkml:trace>
  <inkml:trace contextRef="#ctx0" brushRef="#br0" timeOffset="-826">0 927 132 0,'5'18'123'15,"-5"-18"-15"-15,45 7-14 16,-12-4-14-16,12-3-7 16,13 12 0-16,6-12-11 15,14 8-33-15,9-8-28 16,7-9-1-16,3-2 2 16,2 3-2-16,-5-8 1 15,-7 0-3-15,-4 6-12 16,-12-4-32-16,-11 5-28 15,-10 9-28-15,-11-14-29 16,2 14-24-16,-20 0-4 0,5 12 64 16</inkml:trace>
  <inkml:trace contextRef="#ctx0" brushRef="#br0" timeOffset="924">2775 161 285 0,'0'0'117'0,"0"0"-5"16,-27 10-15-16,27-10-10 16,-26 23-14-16,26-23-28 15,-36 40-47-15,15-15-3 16,0 0 4-16,-10 11-3 16,1-4 2-16,-5 11-2 15,-6 3 1-15,-7 7 0 16,-5 4 2-16,-2 2-1 15,-5-6 1-15,5-3-1 16,7-8 2-16,7-8 1 16,8-14-1-16,6-11 2 15,27-9-1-15,-25-9 1 16,25 9 0-16,0-20 1 0,0 20-2 16,0 0-1-16,0 0 1 15,0 0 0-15,29-8-2 16,-10 21 1-16,11 5-1 15,8 5 1-15,6 6 0 16,11-1 0-16,7 7 1 16,7-5-1-16,11 2 1 15,1-8 0-15,8-2 0 16,-2-9 1-16,1 0 0 16,-3-11-1-16,-3 7 2 15,-10 0-1-15,-10-4-4 16,-7 11-55-16,-10-4-41 15,-17-2-29-15,2 5-29 0,-30-15-6 16,28 15-6-16,-28-15 126 16</inkml:trace>
  <inkml:trace contextRef="#ctx0" brushRef="#br0" timeOffset="1669">3827 837 142 0,'13'48'153'0,"-13"0"-34"16,-6 17-23-16,6 0-15 15,-16 9-2-15,6 4-16 16,-6-5-21-16,2-5-24 0,-4-3-13 15,5-4-2 1,1-18-5-16,1-12 4 16,11-10 3-16,0-21-1 15,0 0 0-15,0-42 1 0,18-9-6 16,-6-27 4-16,4-18-3 16,6-16 2-16,-3-18-5 15,4-5 2-15,-3-2-1 16,3 4-2-16,-4 15 8 15,4 15-5-15,-7 23 6 16,0 19-5-16,-3 15 1 16,-3 20-2-16,-10 26 0 15,0 0 1-15,25 10-4 16,-20 22 1-16,2 10-1 16,2 10 2-16,4 3-2 15,-3 9 2-15,3-1-2 16,-3-3 3-16,3-4-1 0,-4-11 2 15,-2-10-1-15,0-7 0 16,-7-10 1-16,0-18 1 16,0 20 1-16,0-20-1 15,-20 8-1-15,3-8-1 16,-6 5-1-16,-11-5 1 16,-5 12-2-16,-7-7 0 15,0 1-22-15,-4 6-45 16,4-12-21-16,7 5-19 15,0-20-20-15,21 9-21 16,-3-23-6-16,21-2 105 16</inkml:trace>
  <inkml:trace contextRef="#ctx0" brushRef="#br0" timeOffset="2441">4229 10 259 0,'0'0'113'0,"-30"0"-10"15,30 0-16-15,-18-10-12 16,18 10-14-16,0 0-11 15,-23 0-20-15,23 0-25 16,0 0-7-16,0 0 1 16,0 0 1-16,-15 27 0 15,15-27 1-15,0 0 1 0,0 0 5 16,21 23-5-16,-21-23 5 16,39 22-6-1,-9-7 4-15,11 10-5 16,8 9 4-16,10 5-6 0,8 8-1 15,6 5 1-15,1 7 0 16,-1 0 1-16,-1 4 2 16,-3-1 0-16,-7-12 1 15,-3-4 4-15,-9-7-1 16,-4-15 1-16,-7-2 0 16,-4-8-1-16,-7-5-1 15,-3-7-1-15,-25-2-1 16,27 0-1-16,-27 0 0 0,0 0 0 15,0 0-1 1,0 0-1-16,0 0-1 16,0 0 1-16,0 0-1 15,-25 30 0-15,25-30-1 0,-37 26 0 16,14-9 0-16,-4 12 2 16,-7 0-1-16,-8 10 0 15,-2 1 0-15,-6 3 3 16,0 6 0-16,1-5 5 15,3-4-4-15,7-7-68 16,3-13-36-16,17-2-29 16,-2-18-25-16,21 0-7 15,0-26-1-15</inkml:trace>
</inkml:ink>
</file>

<file path=ppt/ink/ink2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5:39.946"/>
    </inkml:context>
    <inkml:brush xml:id="br0">
      <inkml:brushProperty name="width" value="0.05" units="cm"/>
      <inkml:brushProperty name="height" value="0.05" units="cm"/>
      <inkml:brushProperty name="fitToCurve" value="1"/>
    </inkml:brush>
  </inkml:definitions>
  <inkml:trace contextRef="#ctx0" brushRef="#br0">0 8 185 0,'0'0'63'15,"0"0"-2"-15,0 0-12 16,0 0-11-16,0 0 6 16,0 0 16-16,0 0-1 15,0 0-9-15,23 17-5 16,-23-17-8-16,23 0-2 16,-23 0-7-16,41 0-13 0,-13 0-16 15,-3-4-1 1,0 4 1-16,1 0 0 15,-3-6 1-15,6 6 1 16,-6 0-1-16,-7-9 0 0,-16 9-1 16,24 0-3-16,-24 0-14 15,20-5-35-15,-20 5-39 16,0 0-22-16,0 0-20 16,21 2-7-16,-21-2-15 15,-9 23 104-15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52"/>
    </inkml:context>
    <inkml:brush xml:id="br0">
      <inkml:brushProperty name="width" value="0.025" units="cm"/>
      <inkml:brushProperty name="height" value="0.025" units="cm"/>
      <inkml:brushProperty name="fitToCurve" value="1"/>
    </inkml:brush>
  </inkml:definitions>
  <inkml:trace contextRef="#ctx0" brushRef="#br0">56 62 75 0,'0'0'137'15,"0"0"0"-15,0 0-36 16,0 0-19-16,0 0-6 16,-16 6-8-16,16-6-15 15,-23 4-11-15,23-4-13 16,-17 5-29-16,17-5 0 15,0 0 2-15,0 0 8 16,0 0 4-16,0 0 1 16,31-7-9-16,-11 7-9 0,1 0 3 15,4-7-1-15,0 7 0 16,3 0-1-16,0 0 0 16,7 0 2-16,2 0-1 15,7 0 2-15,7-8 0 16,-1 1 0-16,6-6 0 15,-1 0 0-15,-5 0-11 16,-11 6-58-16,-8 0-53 16,-14 15-23-16,-17-8-17 15,-16 36-3-15,-16-17 1 16</inkml:trace>
</inkml:ink>
</file>

<file path=ppt/ink/ink2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5:40.406"/>
    </inkml:context>
    <inkml:brush xml:id="br0">
      <inkml:brushProperty name="width" value="0.05" units="cm"/>
      <inkml:brushProperty name="height" value="0.05" units="cm"/>
      <inkml:brushProperty name="fitToCurve" value="1"/>
    </inkml:brush>
  </inkml:definitions>
  <inkml:trace contextRef="#ctx0" brushRef="#br0">0 98 261 0,'0'0'103'0,"0"0"-4"0,0 0-7 16,0 0-17-16,31-7-12 16,-31 7-9-16,31 0-37 15,-8 0-17-15,5 0 1 16,-3 0-2-16,-2 0 0 16,2 0 1-16,-4 0 2 15,2 6 0-15,-23-6 0 16,28 11 0-16,-28-11-1 15,29 10-3-15,-29-10-24 16,26 0-54-16,-26 0-41 16,43-30-18-16,-27-1-11 15,15 8 0-15,-7-11 46 16</inkml:trace>
</inkml:ink>
</file>

<file path=ppt/ink/ink2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6:39.322"/>
    </inkml:context>
    <inkml:brush xml:id="br0">
      <inkml:brushProperty name="width" value="0.05" units="cm"/>
      <inkml:brushProperty name="height" value="0.05" units="cm"/>
      <inkml:brushProperty name="fitToCurve" value="1"/>
    </inkml:brush>
  </inkml:definitions>
  <inkml:trace contextRef="#ctx0" brushRef="#br0">0 240 84 0,'0'0'56'0,"0"0"2"16,0 0 1-16,0 0 2 15,23-10-3-15,-23 10 0 16,28 0-6-16,-28 0-20 16,30 0-8-16,-10 0-3 15,-1 0-5-15,1 0-4 16,3 7-4-16,0-7 0 15,2 0-3-15,1-7-1 16,-3 7 0-16,0 0-1 16,-3-7-1-16,-20 7-2 0,34 0-13 15,-34 0-33-15,23 7-22 16,-23-7-24-16,0 0-12 16,19 23-15-16,-5-4-10 15,-14-19 75-15</inkml:trace>
  <inkml:trace contextRef="#ctx0" brushRef="#br0" timeOffset="580">682 0 140 0,'0'0'68'15,"0"0"0"-15,0 0-1 16,0 0 3-16,-16 23-2 15,16-23-4-15,0 23-6 16,0-23-10-16,-11 36-6 0,11-11-6 16,-7-3-4-16,0 9-7 15,-2 2-10 1,2 1-5-16,0 4-6 16,-2 0-3-16,2-8-1 0,0 1 0 15,7-1 1-15,0-30-2 16,0 30 1-16,0-30 0 15,0 0-1-15,18 8 1 16,-18-8 0-16,28 0 0 16,-28 0-1-16,36-5 2 15,-13 5-1-15,2 0-1 16,3 0 2-16,0 0 1 16,4 0-1-16,0 5 0 15,2-5 1-15,1 9-1 16,-1-9 2-16,-4 9-2 15,2-9-8-15,-6 0-43 16,3 0-51-16,-1 0-30 0,-10-18-23 16,8 13-6-16,-15-21-5 15,10 4 107-15</inkml:trace>
</inkml:ink>
</file>

<file path=ppt/ink/ink2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6:41.134"/>
    </inkml:context>
    <inkml:brush xml:id="br0">
      <inkml:brushProperty name="width" value="0.05" units="cm"/>
      <inkml:brushProperty name="height" value="0.05" units="cm"/>
      <inkml:brushProperty name="fitToCurve" value="1"/>
    </inkml:brush>
  </inkml:definitions>
  <inkml:trace contextRef="#ctx0" brushRef="#br0">11 21 221 0,'0'0'107'15,"0"0"-11"-15,0 0-6 16,5-21-11-16,-5 21-7 16,0 0-14-16,0 0-15 0,0 0-26 15,0 0-10-15,0 0-1 16,0 0 2-1,0 0-1-15,-12 18-1 16,12-18 1-16,7 32-2 0,-7-10-1 16,5 5 0-16,-5 1 0 15,11 3-1-15,-11 1-2 16,0 0 1-16,0-4-2 16,-11 2 1-16,11-7-1 15,-7-5 0-15,7-18-5 16,-9 19 1-16,9-19-1 15,0 0-1-15,0 0 2 16,21-32-1-16,-5 14 2 16,0-4-1-16,7 4 5 15,2 7-1-15,3-5 2 16,3 14-1-16,-1 2 1 0,3 2 0 16,3 11 0-16,1-1 0 15,-2 7-1-15,-1 0 0 16,-2 1-11-16,2-5-39 15,-2-5-63-15,5 8-35 16,-7-18-13-16,11-9-7 16,-18-15-1-16</inkml:trace>
</inkml:ink>
</file>

<file path=ppt/ink/ink2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6:44.366"/>
    </inkml:context>
    <inkml:brush xml:id="br0">
      <inkml:brushProperty name="width" value="0.05" units="cm"/>
      <inkml:brushProperty name="height" value="0.05" units="cm"/>
      <inkml:brushProperty name="fitToCurve" value="1"/>
    </inkml:brush>
  </inkml:definitions>
  <inkml:trace contextRef="#ctx0" brushRef="#br0">22 0 53 0,'0'0'45'15,"0"0"-5"-15,0 0-3 16,0 0-5-16,0 0-4 16,0 0-6-16,-12 22-8 15,12-22-5-15,0 0-4 16,0 0-1-16,0 0 0 16,0 0 6-16,9 21 4 15,-9-21 4-15,0 0 2 16,0 0 0-16,0 28 2 15,0-28-3-15,0 38-3 16,0-16-6-16,-9 6-3 16,9 8-3-16,-7-1-1 0,7 0-3 15,0 2 0-15,0-4 0 16,0 1 0-16,0-5 0 16,7-6-2-16,-2 0-6 15,2-5-19-15,-7-18-18 16,14 25-17-16,-14-25-18 15,0 0-13-15,20 8-12 16,-20-8 71-16</inkml:trace>
</inkml:ink>
</file>

<file path=ppt/ink/ink2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7:35.985"/>
    </inkml:context>
    <inkml:brush xml:id="br0">
      <inkml:brushProperty name="width" value="0.05" units="cm"/>
      <inkml:brushProperty name="height" value="0.05" units="cm"/>
      <inkml:brushProperty name="fitToCurve" value="1"/>
    </inkml:brush>
  </inkml:definitions>
  <inkml:trace contextRef="#ctx0" brushRef="#br0">23 0 50 0,'0'20'23'0,"0"-20"-5"16,0 0-1-16,0 0 6 15,0 0 8-15,0 0 12 16,0 0 12-16,0 0 16 16,0 0 21-16,5 28-3 15,-5-28-7-15,0 32-6 0,-7-12-11 16,7 6-10-16,-11-2-14 15,11 12-16 1,-7-9-24-16,7-3-1 16,-3 1 1-16,3-25-1 0,0 28-1 15,0-28-2-15,0 0 1 16,0 0 1-16,0 0-2 16,0 0 2-16,0 0-1 15,14-28 0-15,-14 28 2 16,9-38 0-16,-4 21-1 15,-5-6 0-15,16 0 2 16,-11 0-1-16,8 0 0 0,4 3-1 16,-2 2 1-1,6-1-1-15,2 5 2 16,2 6-1-16,-1 2 0 16,7 6 1-16,-8 0 0 15,0 0 2-15,-6 0 0 0,3 6 1 16,-20-6 1-16,26 22 1 15,-26-22-2-15,20 30-1 16,-17-13-1-16,5 5 1 16,-8 4-2-16,0 5 1 15,5-3-3-15,-5-3 1 16,0 4-1-16,0-5 1 16,0-4-1-16,0-20 0 15,9 28-1-15,-9-28-2 16,0 0 1-16,0 0 0 15,21-10 0-15,-10-8-1 16,-1-5 0-16,-1-5 1 0,7-1 1 16,-5-7 3-16,3 8-1 15,0-5 0-15,0 8 1 16,-14 25 0-16,27-25 1 16,-27 25 2-16,23 0-2 15,-23 0 2-15,25 25-2 16,-15-3 1-16,3 1-1 15,-3 5 2-15,3-5-3 16,-3 3 0-16,3-3 0 16,-1 0 1-16,-12-23-1 15,21 27 0-15,-21-27 0 16,20 17 0-16,-20-17 1 16,0 0-1-16,0 0-4 0,16 20-41 15,-16-20-54-15,0 22-31 16,0-22-20-16,7 31-20 15,-7-31 0-15,5 24 45 16</inkml:trace>
</inkml:ink>
</file>

<file path=ppt/ink/ink2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8:02.158"/>
    </inkml:context>
    <inkml:brush xml:id="br0">
      <inkml:brushProperty name="width" value="0.05" units="cm"/>
      <inkml:brushProperty name="height" value="0.05" units="cm"/>
      <inkml:brushProperty name="fitToCurve" value="1"/>
    </inkml:brush>
  </inkml:definitions>
  <inkml:trace contextRef="#ctx0" brushRef="#br0">77 43 145 0,'0'0'51'0,"-25"0"-3"16,25 0-6-16,0 0-11 15,0 0-9-15,0 0-10 16,0-20-5-16,0 20-4 16,26-18 1-16,-4 16 2 15,-1 2 2-15,4 0 0 16,5 0 2-16,-5 2 5 15,1 13 15-15,-1 6 15 16,-4 4 3-16,-3 5-2 16,-11 9-2-16,-7 7-1 0,-5 7-3 15,-6 8-6-15,-14 5-15 16,-3 2-15-16,-9 1-3 16,0-6 1-16,-4-6-1 15,5-14-19-15,8-8-26 16,3-30-8-16,25-5-2 15,-28-35-3-15,28-6 4 16,7-9 0-16,5 0 5 16,3-1 24-16,4 8 38 15,2 12 33-15,2 12 9 16,6 19 2-16,1 9-1 16,5 14-2-16,1 7-4 15,8 6-7-15,-9 4-10 0,6 3-24 16,0 0-10-16,-7-4 2 15,-4-5-7-15,2-9-28 16,-6-7-53-16,4-3-33 16,-7-26-15-16,9 5-20 15,-14-23-1-15,14-4 47 16</inkml:trace>
  <inkml:trace contextRef="#ctx0" brushRef="#br0" timeOffset="488">979 38 118 0,'0'0'98'0,"0"0"-17"16,0 0 4-16,0 0 6 16,0 0-11-16,-16 8-13 15,16-8-12-15,0 0-11 16,0 30-13-16,-9-12-8 16,9 9-13-16,0 5-11 15,-9 1 0-15,9 10 0 0,-11 3-1 16,6-1-1-16,-4 1 3 15,6-3-3 1,-6-6-1-16,9-8-2 16,0-5 2-16,9-2 1 0,-9-22 3 15,30 17 0-15,0-17-2 16,3 0 3-16,5-11 1 16,8 11-1-16,3-10-1 15,4 10-2-15,2 0-3 16,4 0-2-16,-10 15-1 15,6 1-18-15,-9 3-50 16,-5-2-32-16,2 6-18 0,-11-15-23 16,5 7-3-16,-14-27 54 15</inkml:trace>
</inkml:ink>
</file>

<file path=ppt/ink/ink2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8:00.655"/>
    </inkml:context>
    <inkml:brush xml:id="br0">
      <inkml:brushProperty name="width" value="0.05" units="cm"/>
      <inkml:brushProperty name="height" value="0.05" units="cm"/>
      <inkml:brushProperty name="fitToCurve" value="1"/>
    </inkml:brush>
  </inkml:definitions>
  <inkml:trace contextRef="#ctx0" brushRef="#br0">707 0 65 0,'0'0'30'16,"0"0"-5"-16,-12 31-11 15,12-31 0-15,-11 32-6 16,11-4 3-16,-9 15-3 16,9 13 2-16,0 13-4 15,0 18 1-15,0 11 2 16,9 13-3-16,-9-5 0 15,9-7-1-15,-4-7-1 16,3-13-14-16,-8-27-28 16,12-6-19-16,-12-46-18 15,19 17 27-15,-19-36 48 0</inkml:trace>
  <inkml:trace contextRef="#ctx0" brushRef="#br0" timeOffset="667">0 1137 94 0,'32'12'48'0,"-2"-12"11"16,22 5-1 0,1-5-2-16,21 0-5 15,6-7 8-15,5-3-1 16,9 0-2-16,7-5-14 15,4 8-10-15,-5-6-6 16,-4 8-4-16,-5 5-5 16,-15 0-8-16,-2 0-6 15,-14 5-7-15,-5 0-21 0,-14-5-49 16,-7 9-34-16,1-9-21 16,-15-9-15-1,6 9-6-15,-17-22 94 0</inkml:trace>
</inkml:ink>
</file>

<file path=ppt/ink/ink2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8:05.482"/>
    </inkml:context>
    <inkml:brush xml:id="br0">
      <inkml:brushProperty name="width" value="0.05" units="cm"/>
      <inkml:brushProperty name="height" value="0.05" units="cm"/>
      <inkml:brushProperty name="fitToCurve" value="1"/>
    </inkml:brush>
  </inkml:definitions>
  <inkml:trace contextRef="#ctx0" brushRef="#br0">946 3665 307 0,'0'0'150'16,"-12"23"-53"-16,12-23-35 15,-22 41-16-15,10-20-9 0,5 8-22 16,-4 2-13-16,4 9-1 16,-4-3 0-16,6 1 3 15,5 1-4-15,0-3 0 16,0-3-3-16,0-10-1 15,11-2 1-15,-11-21 1 16,33 17 0-16,-8-17-4 16,9-17 4-16,5 4 0 15,5-7 2-15,6-1 0 16,-4 2 1-16,0 2-2 16,-4 6 2-16,-1-1-9 15,0 6-36-15,-6 6-48 16,-6 0-33-16,8 6-22 0,-19-6-8 15,6 12 27-15</inkml:trace>
  <inkml:trace contextRef="#ctx0" brushRef="#br0" timeOffset="968">847 0 13 0,'0'0'58'15,"0"0"-25"-15,0 0 2 16,0 0 11-16,5 19 3 15,-5-1-7-15,0 10-6 16,0 7 1-16,-11 9 2 16,4 6-1-16,-3 3-14 0,-1 3-12 15,-5-1-7-15,2-2 0 16,2-5-1-16,-3-8-5 16,7-12-2-16,8-6-2 15,0-22-1-15,23 0 2 16,3-9-1-16,17-14 0 15,6-4-1-15,13-2 3 16,2 4 1-16,5 5-1 16,-2 4 2-16,-1 16-2 15,-7 0-1-15,-10 0-2 16,-3 16-35-16,-10-5-34 16,-1 11-21-16,-12-20-17 15,7 20 19-15,-30-22 94 0</inkml:trace>
</inkml:ink>
</file>

<file path=ppt/ink/ink2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8:14.134"/>
    </inkml:context>
    <inkml:brush xml:id="br0">
      <inkml:brushProperty name="width" value="0.05" units="cm"/>
      <inkml:brushProperty name="height" value="0.05" units="cm"/>
      <inkml:brushProperty name="fitToCurve" value="1"/>
    </inkml:brush>
  </inkml:definitions>
  <inkml:trace contextRef="#ctx0" brushRef="#br0">0 2291 103 0,'10'28'30'16,"-10"-5"-3"-16,11 10-19 16,1-5-5-16,-3 5-6 15,5-3-1-15,-1-7 9 16,3-3 5-16,-16-20 5 16,37 19 4-16,-18-28 5 15,3-5-1-15,3-6 0 16,1-14 0-16,2-8 0 0,6-7-5 15,2-2-7 1,-5-7-6-16,0-1-3 16,0-2-3-16,-6-13 2 15,-3 1-1-15,-10-2-5 0,-12-15 1 16,0-2 1-16,-18-16 25 16,-12-11 35-16,-4-1 0 15,-10-12 0-15,2-2-1 16,-4 1 1-16,3 4-1 15,0 4 2-15,17 10-27 16,5 10-31-16,8 7 0 16,13 9 3-16,7 6 0 15,4 14-2-15,5 13 2 16,-4 7-1-16,8 14 1 16,-4 10-2-16,-16 25-2 15,37-8-11-15,-16 23-17 0,11 13-21 16,-2 5-19-16,11-3-19 15,5 8-17-15,2-9-12 16,7-2-17-16,-13-14-13 16,10-2 79-16</inkml:trace>
  <inkml:trace contextRef="#ctx0" brushRef="#br0" timeOffset="952">326 2857 145 0,'0'0'118'0,"0"0"-34"16,32-22-25-16,-9 11-10 15,9-9 0-15,1 1-2 16,6 2-5-16,2 2-15 16,1 0-9-16,-1 5-2 15,-2 10-1-15,-3 0-2 16,-4 5-9-16,-6 7-68 16,2 5-39-16,-10-4-32 15,9 7-16-15,-27-20-7 0,28 7 83 16</inkml:trace>
</inkml:ink>
</file>

<file path=ppt/ink/ink2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8:16.634"/>
    </inkml:context>
    <inkml:brush xml:id="br0">
      <inkml:brushProperty name="width" value="0.05" units="cm"/>
      <inkml:brushProperty name="height" value="0.05" units="cm"/>
      <inkml:brushProperty name="fitToCurve" value="1"/>
    </inkml:brush>
  </inkml:definitions>
  <inkml:trace contextRef="#ctx0" brushRef="#br0">81 0 199 0,'0'0'89'16,"0"0"8"-16,0 0-9 16,0 0-18-16,0 0-9 15,0 0-8-15,0 0-5 16,0 0-9-16,0 0-12 0,0 0-22 15,0 0-6-15,-12 22-3 16,12-22 1 0,0 31 0-16,0 7-1 15,-9 6 1-15,9 14 0 0,-11 11 2 16,4 7-2-16,-4 10 5 16,3-7-3-16,-1-3 1 15,2-6 1-15,1-15 2 16,6-7-2-16,0-15-75 15,0-33-40-15,25 23-35 16,-12-44-3-16,13-4-6 16,-14-36 48-16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53"/>
    </inkml:context>
    <inkml:brush xml:id="br0">
      <inkml:brushProperty name="width" value="0.025" units="cm"/>
      <inkml:brushProperty name="height" value="0.025" units="cm"/>
      <inkml:brushProperty name="fitToCurve" value="1"/>
    </inkml:brush>
  </inkml:definitions>
  <inkml:trace contextRef="#ctx0" brushRef="#br0">0 68 275 0,'0'0'166'16,"0"0"-37"-16,0 0-34 16,0 0-19-16,0 0-7 0,0 0-22 15,0 0-31-15,0 0-18 16,0 0-1-16,0 0 0 16,0 0 0-16,19-7 2 15,0 7-3-15,9-6 2 16,13-4 0-16,9 5 0 15,12-1 4-15,11 0-3 16,13-5 2-16,8 11-3 0,10-7 1 16,1 7 0-16,-2-10 1 15,-6 10 0 1,-3 0-1-16,-11 0 1 16,-10 0 0-16,-10 0 0 0,-16 10-1 15,-8-10-7-15,-10 5-60 16,-7-5-40-16,-22 0-28 15,32 0-15-15,-32 0-14 16,0 0 2-16</inkml:trace>
</inkml:ink>
</file>

<file path=ppt/ink/ink2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8:30.713"/>
    </inkml:context>
    <inkml:brush xml:id="br0">
      <inkml:brushProperty name="width" value="0.05" units="cm"/>
      <inkml:brushProperty name="height" value="0.05" units="cm"/>
      <inkml:brushProperty name="fitToCurve" value="1"/>
    </inkml:brush>
  </inkml:definitions>
  <inkml:trace contextRef="#ctx0" brushRef="#br0">487 113 42 0,'0'0'36'0,"0"0"-7"0,0 0-7 16,0 0-3-16,0 0 8 15,0 0 8-15,0 0 3 16,5-19-2-16,-5 19 3 16,0 0 3-16,0 0-1 15,-23-13 0-15,23 13-11 16,-23 0-13-16,23 0-9 16,-39 0 0-16,14 0-2 15,-3 5-3-15,-4 7 0 16,-5 3 6-16,1-2-1 0,-1 4 0 15,0 6 1 1,1-5 1-16,4 2 3 0,4 1 3 16,5-7 3-16,4 0-8 15,-1-1 2-15,20-13-1 16,-18 24 2-16,18-24 4 16,0 18-1-16,0-18-3 15,18 23-3-15,-18-23-2 16,36 31 2-16,-13-18-3 15,3 1-2-15,4 4-5 16,6-4-4-16,-1 1 0 16,-1-2 0-16,7-6 4 15,-4-7-2-15,2 0 1 0,5-5-4 16,-1-13-37-16,1-5-40 16,-5-3-30-1,7 3-21-15,-11-13-18 16,8 24-10-16,-22-3 89 0</inkml:trace>
  <inkml:trace contextRef="#ctx0" brushRef="#br0" timeOffset="616">1181 184 129 0,'0'0'71'0,"0"0"4"16,0 13 10-16,0-13-1 15,27 15-5-15,-6 0 0 16,7 1-23-16,4 7-9 15,7 4-16-15,9 3-10 16,0 3-14-16,7 2-6 16,2 7 2-16,-6-9-4 0,0 3 4 15,-5-5-4-15,-5-2-15 16,-5-3-75-16,-8-16-40 16,2 7-15-16,-30-17-13 15,43-12-7-15,-38-22 106 16</inkml:trace>
  <inkml:trace contextRef="#ctx0" brushRef="#br0" timeOffset="918">1697 0 152 0,'0'0'134'15,"-23"13"-33"-15,0 20-38 16,-6 7-21-16,-10 17-6 16,-5 14-18-16,-9 18-5 15,-6 6-3-15,-3 11-10 16,0 1-8-16,0-14-34 15,6-10-35-15,18-11-28 16,3-30-21-16,28-17-5 16,7-25 51-16</inkml:trace>
</inkml:ink>
</file>

<file path=ppt/ink/ink2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8:32.287"/>
    </inkml:context>
    <inkml:brush xml:id="br0">
      <inkml:brushProperty name="width" value="0.05" units="cm"/>
      <inkml:brushProperty name="height" value="0.05" units="cm"/>
      <inkml:brushProperty name="fitToCurve" value="1"/>
    </inkml:brush>
  </inkml:definitions>
  <inkml:trace contextRef="#ctx0" brushRef="#br0">0 83 12 0,'0'0'88'0,"0"0"-31"15,0 0-11-15,27-8 8 16,-27 8 13-16,44-13 4 16,-12 5 0-16,5-3-6 15,6 2-10-15,3-4-6 16,4 8-10-16,-3-4-15 15,-1 9-15-15,-1-8-13 16,-8 8-12-16,-3 8-58 0,-2 1-34 16,-32-9-22-16,31 20-21 15,-31-20 0-15,0 24 78 16</inkml:trace>
  <inkml:trace contextRef="#ctx0" brushRef="#br0" timeOffset="353">13 283 174 0,'21'-12'60'0,"13"7"1"16,-2-1 2-16,5 6-14 16,-2 0-5-16,8 0-13 15,-6 4-11-15,2-4-6 16,-2 14-3-16,2-9-9 15,-2 3-59-15,-3-8-40 16,12 0-27-16,-12-23-7 0,15 11 11 16,-11-30 120-16</inkml:trace>
</inkml:ink>
</file>

<file path=ppt/ink/ink2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18:33.374"/>
    </inkml:context>
    <inkml:brush xml:id="br0">
      <inkml:brushProperty name="width" value="0.05" units="cm"/>
      <inkml:brushProperty name="height" value="0.05" units="cm"/>
      <inkml:brushProperty name="fitToCurve" value="1"/>
    </inkml:brush>
  </inkml:definitions>
  <inkml:trace contextRef="#ctx0" brushRef="#br0">314 0 215 0,'0'0'110'0,"-11"20"-5"15,11 15-17-15,0 15-13 16,-7 9-12-16,7 22-6 15,-7 12-8-15,7 14-18 16,-13 13-28-16,-1 1-2 16,0-7 0-16,0-12 1 15,1-8-3-15,1-20 0 16,3-20-3-16,4-19 0 0,5-35-2 16,18 6-1-1,5-33 1-15,1-19 0 16,7-4 2-16,0-6 1 15,-2 1 3-15,1 3 0 0,-7 15 2 16,-4 16 2-16,-19 21 0 16,32 22 1-16,-19 14-2 15,3 14 1-15,-2 7-2 16,2 4 1-16,5 2 0 16,0-13-7-16,2-5 6 15,2-18-5-15,0-8-2 16,3-19-45-16,2-9-49 15,11-10-29-15,-12-29-18 16,13 3-7-16,-14-28-9 16</inkml:trace>
  <inkml:trace contextRef="#ctx0" brushRef="#br0" timeOffset="303">0 427 22 0,'46'0'91'0,"-12"0"-20"16,14 0-11-16,8-8 4 15,10 8 1-15,3-7-3 0,4 7-5 16,-3 0-12-16,3 0-20 16,-6 7-75-16,-8-7-51 15,8 0-30-15,-19-10-6 16,9 10-2-16,-18-24 135 16</inkml:trace>
  <inkml:trace contextRef="#ctx0" brushRef="#br0" timeOffset="888">1322 485 53 0,'0'0'101'0,"0"0"-4"15,0 0-55-15,0 0-23 0,0 0 23 16,0 0 17 0,12 15 2-16,-12 12 1 15,0 3-2-15,0 6-2 16,0 2-5-16,0 6-9 0,0 2-24 16,-5 3-14-16,5-8-6 15,-7-7 0-15,7-9-1 16,0-3-1-16,0-22-1 15,0 0-1-15,32-12 0 16,-6-13 1-16,10-9 1 16,6-5 1-16,6-8 2 15,5 1 0-15,4-8 0 16,-4 12 1-16,0 1 0 0,-7 4-1 16,-9 9-1-1,-5 3 0-15,-7 5-1 16,-5 7-1-16,-20 13-10 0,0 0-48 15,0 0-47-15,0 35-23 16,-22-12-19-16,5 17-6 16,-19-10 6-16</inkml:trace>
  <inkml:trace contextRef="#ctx0" brushRef="#br0" timeOffset="1130">1501 760 168 0,'40'5'159'0,"-20"-5"-7"15,5 17-59-15,5 1-19 0,-4-1-15 16,6 6-19-16,-5-6-21 16,3 5-19-16,-5 1 1 15,1 4 0-15,-1-8-3 16,4-2-18-16,2-3-74 15,10-1-37-15,-12-13-22 16,15 0-3-16,-16-23-2 16</inkml:trace>
</inkml:ink>
</file>

<file path=ppt/ink/ink2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6:23:31.612"/>
    </inkml:context>
    <inkml:brush xml:id="br0">
      <inkml:brushProperty name="width" value="0.05" units="cm"/>
      <inkml:brushProperty name="height" value="0.05" units="cm"/>
      <inkml:brushProperty name="fitToCurve" value="1"/>
    </inkml:brush>
  </inkml:definitions>
  <inkml:trace contextRef="#ctx0" brushRef="#br0">48 399 132 0,'0'0'50'0,"0"0"-2"16,0 0 9-16,0 0-3 16,0 0 8-16,0 0 2 15,14 20-5-15,6-20 0 16,3 0 0-16,7 0-7 15,5-8-17-15,1 2-8 16,5 6-17-16,1-6-9 16,-3 6-2-16,0 0 0 0,-4 0 0 15,-1 8 2 1,-6 2-1-16,-3-10-2 0,-3 7 0 16,-1-7-4-16,-21 0-27 15,33 0-44-15,-33 0-30 16,22 0-14-16,-22 0-18 15,0 0-12-15,17 8 22 16</inkml:trace>
  <inkml:trace contextRef="#ctx0" brushRef="#br0" timeOffset="525">0 669 149 0,'0'0'56'0,"0"0"-16"15,0 0-10-15,0 0-6 16,0 0-2-16,22 0-2 16,-22 0 7-1,17 0 6-15,-17 0 3 0,21 0 0 16,-21 0 3-16,32 7 0 15,-10-7-3-15,-1 0-5 16,4 0-6-16,1 11-2 16,4-11-2-16,1 4 0 15,-3-4-8-15,0 6-2 16,-3-6-6-16,3 8 0 16,-3-8-3-16,2-8 0 0,1 2-2 15,-1-11-10-15,3-1-27 16,-4-4-21-16,8-3-19 15,-2 0-27 1,-7 0-12-16,5 9-22 0,-30 16-12 16,26-10 94-16</inkml:trace>
  <inkml:trace contextRef="#ctx0" brushRef="#br0" timeOffset="1860">431 208 121 0,'0'0'50'0,"0"0"-26"16,0 0-12-16,0 0-8 15,0 0-12-15,0 0-2 16,0 0 0-16,0 0 1 16,0 0 0-16,0 0 3 15,0 0 4-15,-20 16 7 16,20-16 2-16,0 0 9 15,0 0 17-15,-21 20 30 16,21-20 22-16,0 0 1 16,0 0-2-16,0 0-15 15,-21 0-9-15,21 0-16 16,0 0-24-16,0-20-31 16,0 20-24-16,0 0-4 0,-11-24-2 15,11 24 5-15,0 0 3 16,0 0 5-16,0 0 7 15,0 0 4-15,0 0 6 16,0 0 4-16,0 0 5 16,-7 24 5-16,7-24 1 15,0 0 0-15,0 0 1 16,-5 20 5-16,5-20 8 16,0 0 7-16,0 0 1 15,0 0-2-15,0 0 1 16,0 0 2-16,0 0-1 15,0 0 1-15,0 0-8 16,0 0-3-16,0 0-2 0,0 0 2 16,0 0-3-16,0 0-4 15,0 0-2-15,0 0-6 16,0 0-4 0,0 0 0-16,0 0 1 0,26 0 0 15,-26 0 1-15,23-6 5 16,-23 6-1-16,30 0 1 15,-12 6 1-15,3-2-1 16,1 11-1-16,1 1-1 16,-2 2-1-16,4 11 1 15,-4-3 0-15,0-2-1 16,-5 9 0-16,2-2-2 0,-4-4 1 16,0-1 0-16,1-5 1 15,-15-21-4-15,21 29 1 16,-21-29-1-16,21 16 1 15,-21-16 0 1,20 0 0-16,-20 0-2 0,0 0 2 16,17-16 1-16,-17 16 0 15,0 0 3-15,0 0 1 16,20 0-1-16,-20 0 2 16,0 0-1-16,0 0 0 15,5 23 1-15,-5-23-2 16,0 0 0-16,0 0-1 15,0 0-2-15,0 0 0 0,0 0 0 16,0 0 0 0,0 0 0-16,0 0 0 0,0 0 0 15,0 0 0 1,0 0 2-16,0 0 1 0,0 0 0 16,0 18 0-16,0-18 1 15,0 0-1-15,0 0 0 16,-32 25 0-16,32-25-1 15,-33 20-2-15,9-3 1 16,-4 2 0-16,-2 7-1 16,-4 2 1-16,-1 11 0 15,-2 4-1-15,1 2 3 16,6-2 2-16,5-3 4 0,4-10-57 16,5-2-44-1,9-7-25-15,7-21-11 16,0 0-16-16,0 0-7 15,0 0 26-15</inkml:trace>
  <inkml:trace contextRef="#ctx0" brushRef="#br0" timeOffset="3211">1777 40 118 0,'0'0'77'15,"0"0"8"-15,0 0 14 16,0 0-2-16,-8 18-9 16,8-18-8-16,0 0-15 15,-6 26-15-15,6-26-15 0,0 18-13 16,0-18-20-16,0 0-3 16,0 0 1-1,-10 19-2-15,10-19 0 16,-11 27 1-16,-1-10-2 0,-4 12 1 15,-7 3-1-15,-4 9-2 16,-5 6-2-16,-2 5-2 16,-1 1 3-16,1 2-1 15,-1-5 3-15,5 2-2 16,-2-9 2-16,7-8 0 16,4-10 6-16,5-3-1 15,16-22 1-15,-21 23 0 16,21-23 2-16,0 0-1 15,0 0 3-15,0 0-1 0,0 0-1 16,0 0 1 0,0 0-1-16,0 0-2 15,0 0-1-15,24 0-2 0,-24 0-1 16,23 13 0-16,-23-13 0 16,34 15 2-16,-13-5 0 15,2 2 1-15,0-1 1 16,2 5-2-16,4-3 1 15,-1 1-1-15,0 1 1 16,1-2-2-16,-5 2 1 16,3-7 2-16,0 0-2 15,3-8-2-15,-5 0-41 16,1 0-33-16,4-8-32 16,-7 0-15-16,7 8-23 15,-12-12-12-15,12 12 22 16</inkml:trace>
  <inkml:trace contextRef="#ctx0" brushRef="#br0" timeOffset="4149">2286 399 174 0,'-30'10'125'0,"30"-10"-22"0,0 0-52 15,-20-5 2-15,20 5 10 16,0-20-7-16,0 20-6 16,25-25-5-16,-25 25-7 15,34-25-5-15,-11 13-6 16,-4 2-11-16,1 5-16 0,1 5-4 16,-21 0-3-16,32 15 0 15,-23 5 0-15,1 4-5 16,-2 8 3-16,0 2 1 15,-2 7 3-15,1 0 1 16,-2 1 2-16,-5-4 0 16,12 1 1-16,-4-3 0 0,2 6 0 15,-1-11 0-15,0 5 0 16,5-6 3-16,-2-5 2 16,4-4 1-16,4-4 2 15,1-14 2-15,2-3-1 16,0-13 2-16,0-5 0 15,0-11-3-15,0-2-2 16,-5-10-2-16,2 4-1 16,-6-3-2-16,0-1 0 15,-3 4-1-15,-3 6-1 16,1-1 0-16,-9 6 1 16,0 26 0-16,11-31 0 15,-11 31 1-15,-7-25 0 0,7 25 0 16,-11-21 0-16,11 21 0 15,-16-23 0-15,16 23 2 16,-17-22-2 0,17 22 1-16,0 0 1 0,-18-20-1 15,18 20-1-15,0 0-1 16,0 0-1-16,0 0-1 16,0 0 1-16,0 0 0 15,0 0 0-15,0 0 1 16,23 0 3-16,-23 0 1 15,25-17 0-15,-25 17 1 16,24-17 0-16,-24 17-1 16,20-13-2-16,-20 13-2 0,0 0-2 15,25 0-2-15,-25 0 0 16,21 23-1 0,-9-4 0-16,11 4-1 15,2 1 3-15,9-1 3 0,5 0 3 16,3-10 0-16,3-5-8 15,4-8-58-15,-3-10-45 16,-10-11-25-16,3 4-20 16,-21-18-4-16,-3 9-4 15</inkml:trace>
  <inkml:trace contextRef="#ctx0" brushRef="#br0" timeOffset="4879">3317 0 284 0,'0'0'143'0,"-21"12"-45"15,21-12-11-15,0 0-13 16,0 0-20-16,0 0-29 16,0 0-19-16,0 0-6 15,0 0 1-15,7 25 2 16,-7-25 1 0,30 37 0-16,-3-13-2 15,10 10 3-15,9 5-4 0,11-2 2 16,8 8-2-1,4-4 0-15,4-1 0 0,-4 0-1 16,-2-7 1 0,-8-6 0-16,-10 0-1 0,-6-10 0 15,-13-2 1-15,-9-3-2 16,-21-12 0-16,25 13-1 16,-25-13 0-16,0 0 0 15,0 0 0-15,0 0 1 16,0 0-2-16,-19 15 1 15,19-15 0-15,0 0 0 16,0 0 0-16,-20 8 0 0,20-8-1 16,-23 28 1-16,2-6 0 15,-6 11 2-15,-8 8-2 16,-13 12 3-16,-9 7-4 16,-8 3 9-16,-1 5 1 15,2-3-15-15,8-12-72 16,10-3-33-16,3-27-22 15,31-5-16-15,12-18 4 16,0-23 3-16</inkml:trace>
</inkml:ink>
</file>

<file path=ppt/ink/ink2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23:42:01.848"/>
    </inkml:context>
    <inkml:brush xml:id="br0">
      <inkml:brushProperty name="width" value="0.05" units="cm"/>
      <inkml:brushProperty name="height" value="0.05" units="cm"/>
      <inkml:brushProperty name="fitToCurve" value="1"/>
    </inkml:brush>
  </inkml:definitions>
  <inkml:trace contextRef="#ctx0" brushRef="#br0">130 0 277 0,'-30'0'121'0,"30"0"2"0,-35 35-18 16,22-5-23-16,13-30-28 15,-32 46-27 1,32-46 15-16,-15 40-9 0,15-40-25 16,-5 36-9-16,5-36-1 15,9 29 3-15,-9-29 0 16,28 17 0-16,2-17 2 16,11 11-1-16,9-11-1 15,19 0-1-15,15-13 1 16,17 3-2-16,25-7-1 15,14 6-1-15,13-7 1 16,2 3 0-16,7 0 0 0,0 10 1 16,-7 5-2-1,-8 0 2-15,-16 0 2 16,-14 20 1-16,-20 8-16 16,-17 5-49-16,-22 11-40 0,-15 1-24 15,-17-5-20-15,-7 2-12 16,-19-42-10-16,9 40 86 15</inkml:trace>
  <inkml:trace contextRef="#ctx0" brushRef="#br0" timeOffset="695">924 773 450 0,'0'0'169'0,"34"40"-20"16,-34-14-74-16,0 0-74 16,7 6 3-16,-7 7-2 15,0 4 2-15,0 5-2 16,-7-7 0-16,7 1-2 0,-13-9-1 16,13-5-1-16,0-28-1 15,0 0 0-15,0 0-1 16,26 0-1-16,-4-35 1 15,6-5 0-15,4-9 2 16,7 6-1-16,4-6 1 16,0 15 0-16,5 0 1 15,-5 16 0-15,4 8-1 16,-10 10 4-16,2 22-2 16,-3 2 1-16,-8 7 4 15,1-1-1-15,-10 5-1 16,-2-4 1-16,-4-4-2 15,2-2-5-15,-15-25 2 0,0 0 1 16,43-16-5-16,-15-20 2 16,11-17-2-16,7-5 0 15,5-16 2-15,3 12 3 16,2-1-2-16,-4 22 3 16,-4 17 1-16,-12 24 1 15,-10 24 1-15,-7 14-1 16,-10 20 2-16,-9 6 0 15,11 0-1-15,-11 4-5 16,9-9-5-16,6-8-9 16,4-16-49-16,13-23-59 15,22-12-30-15,0-28-9 16,26-8-1-16,-11-38 10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5:54:44.095"/>
    </inkml:context>
    <inkml:brush xml:id="br0">
      <inkml:brushProperty name="width" value="0.05" units="cm"/>
      <inkml:brushProperty name="height" value="0.05" units="cm"/>
      <inkml:brushProperty name="color" value="#E71224"/>
    </inkml:brush>
  </inkml:definitions>
  <inkml:trace contextRef="#ctx0" brushRef="#br0">26 187 3681,'-3'57'2026,"26"-107"3552,-20 46-5479,-2 2 1314,-2 2-1360,1 0 0,0 1 1,0-1-1,-1 0 0,1 0 1,0 1-1,-1-1 0,1 0 1,-1 0-1,1 0 0,0 0 1,-1 0-1,1 1 0,0-1 1,-1 0-1,1 0 0,-1 0 1,1 0-1,0 0 0,-1 0 1,1 0-1,-1 0 0,1 0 1,0 0-1,-1-1 0,1 1 1,-1 0-1,1 0 0,0 0 1,-1 0-1,1-1 0,0 1 1,-1 0-1,1 0 0,0-1 1,-1 1-1,1 0 0,0 0 1,-1-1-1,1 0 12,-6-7-1,6 7-50,-1 1 0,1 0 0,0-1 0,0 1 0,0 0 0,0 0 1,0-1-1,0 1 0,0 0 0,0-1 0,0 1 0,0 0 0,0-1 1,0 1-1,0 0 0,0 0 0,0-1 0,0 1 0,0 0 0,0-1 1,0 1-1,1 0 0,-1 0 0,0-1 0,0 1 0,0 0 0,0 0 0,1-1 1,-1 1-1,0 0 0,0 0 0,1 0 0,-1-1 0,0 1 0,0 0 1,1 0-1,-1 0 0,1-1 0,3 0 50,9-6 276,24-14 0,-6 0-98,34-22 444,37-19 319,-99 60-990,0 0 0,-1 1 1,1-1-1,0 1 1,0 0-1,4-1 1,-6 2-14,-1-1 0,1 1 0,0 0-1,-1 0 1,1 0 0,0 0 0,-1 0 0,1 0 0,0 0 0,-1 0 0,1 1 0,0-1 0,-1 0 0,1 0 0,0 0-1,-1 1 1,1-1 0,-1 0 0,1 1 0,0-1 0,-1 1 0,1-1 0,-1 1 0,1-1 0,-1 1 0,1-1 0,-1 1-1,0-1 1,1 1 0,-1-1 0,0 1 0,1 0 0,-1 0 0,3 6 5,-1 1-1,0-1 1,-1 0 0,0 1 0,0-1-1,0 1 1,-1 10 0,-8 54-1,1-22 6,4-22-7,-1-1 0,-1 0-1,-1-1 1,-17 44 0,-38 101-5,8-19 1,47-137 1,0 0 0,-1-1 0,-1 1 1,-1-2-1,-15 22 0,16-26-1,0-1 0,-1 0 0,0 0 0,0 0 0,0-1 1,-1 0-1,-1-1 0,-15 7 0,23-11-1,-4 1-5,10-4-3,16-6-10,-2 3 14,0 1 0,0 1-1,28-1 1,-28 2 4,-11 0 0,0 0 1,-1 0 0,1 0-1,-1-1 1,7-3-1,-8 4 1,-1-1-1,1 1 0,0 0 1,-1 0-1,1 0 1,0 0-1,0 1 0,0-1 1,-1 1-1,1 0 1,8 1-1,-6 1 0,0 0 1,0 0 0,-1 1-1,1 0 1,-1 0-1,1 0 1,6 6-1,-6-4 1,0-1-1,0 0 1,0-1 0,1 1-1,12 4 1,-14-7-2,0 0-1,0 0 1,0 0 0,0-1 0,0 1-1,0-1 1,0-1 0,0 1 0,0-1-1,0 1 1,0-1 0,0-1 0,0 1-1,-1-1 1,1 0 0,0 0 0,4-3-1,22-14-13,12-6 16,-39 23-27,0 0 0,0 0-1,0 1 1,1-1 0,-1 1-1,0 0 1,1 0 0,5 0 0,-10 2 3,1-1 0,-1 0 0,1 0 0,-1 0 0,1 0 0,-1 0 1,0 1-1,1-1 0,-1 0 0,1 0 0,-1 1 0,0-1 1,1 0-1,-1 1 0,1-1 0,-1 0 0,0 1 0,0-1 0,1 1 1,-1-1-1,0 0 0,0 1 0,1-1 0,-1 1 0,0-1 1,0 1-1,0-1 0,0 1 0,0-1 0,0 1 0,1-1 0,-1 1 1,0-1-1,0 1 0,-1-1 0,1 1 0,0-1 0,0 1 1,0-1-1,0 0 0,-1 1 0,1 3-168,-1-1-1,0 0 1,0 0 0,0 1 0,-2 3-1,-8 9-897,8-14 760,1 1 0,0 0 1,0-1-1,1 1 0,-4 6 0,5-8 263,0 0 0,0 0-1,-1-1 1,1 1 0,0 0-1,0 0 1,0-1-1,0 1 1,0 0 0,0 0-1,1-1 1,-1 2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46:52.560"/>
    </inkml:context>
    <inkml:brush xml:id="br0">
      <inkml:brushProperty name="width" value="0.05" units="cm"/>
      <inkml:brushProperty name="height" value="0.05" units="cm"/>
      <inkml:brushProperty name="fitToCurve" value="1"/>
    </inkml:brush>
  </inkml:definitions>
  <inkml:trace contextRef="#ctx0" brushRef="#br0">0 295 67 0,'10'-23'44'0,"-10"23"6"0,0-30 5 15,0 30 13-15,10-29 11 16,-10 29 1-16,0-34-5 15,0 34-10-15,10-20-11 16,-10 20-12-16,0 0-13 16,6-28-14-16,-6 28-13 15,0 0-3-15,14-19 2 16,-14 19 1-16,14-20-1 16,-14 20-1-16,20-23 1 15,-20 23 0-15,25-24 0 16,-25 24-1-16,24-19-1 15,-24 19 1-15,30-11 1 16,-30 11-1-16,30-14 2 0,-30 14 0 16,33 0 0-1,-33 0 0-15,32 0 0 0,-32 0 1 16,30 19-2-16,-30-19 2 16,28 24-2-16,-28-24 0 15,24 22-1-15,-24-22-1 16,15 24 2-16,-15-24-2 15,16 21 2-15,-16-21-2 16,8 20 2-16,-8-20 0 16,0 37-2-16,0-12 3 15,0-2-2-15,0 3 1 16,0-1-2-16,0 0 3 16,0-3-5-16,0-2 3 0,0 0 0 15,0-20 0-15,-8 37 1 16,8-37 1-16,-10 28-1 15,10-28 0 1,-6 31 1-16,6-31-1 0,-11 23 2 16,11-23-2-16,0 0 0 15,-14 25-1-15,14-25 1 16,0 0 0-16,-16 24 1 16,16-24-2-16,0 0 2 15,-20 26-1-15,20-26 0 16,0 0 1-16,-28 26-2 15,28-26-1-15,-22 20 2 16,22-20 0-16,-24 16 0 0,24-16 0 16,0 0-1-16,-27 18 0 15,27-18 1-15,0 0 0 32,-26 17-2-32,26-17-1 0,0 0 2 15,-24 25-1-15,24-25 1 16,-18 23 0-16,18-23-1 15,-18 25 1-15,18-25 0 16,-16 23 1-16,16-23 0 16,-13 25-1-16,13-25-1 15,-12 26 2-15,12-26-2 16,-8 28 0-16,8-28 0 16,0 26-1-16,0-26 0 15,0 25 1-15,0-25-1 16,14 25 1-16,-14-25 0 15,10 21 0-15,-10-21 2 16,9 26 0-16,-9-26-1 0,18 25 1 16,-18-25 1-16,20 36-2 15,-6-14 1-15,2 1 0 16,0-3-2-16,-4 2 2 16,-12-22-1-16,24 29 0 15,-24-29-1-15,0 0 3 16,19 25 0-16,-19-25 1 15,0 0 1-15,0 0-1 16,0 0-1-16,0 0-1 16,0 0-14-16,0 0-31 15,0 0-33-15,0 0-32 16,0-28-22-16,0 8-11 16,0 20-14-16,28-34 42 0</inkml:trace>
  <inkml:trace contextRef="#ctx0" brushRef="#br0" timeOffset="903">232 1475 61 0,'0'0'52'16,"0"0"-4"-16,0 0-1 0,0 0 3 15,0 0 4-15,0 0 5 16,0 0 3-16,0 0-7 15,0 0-3 1,0 0 3-16,0 0-7 0,0 0-5 16,0 0-9-16,0 0-1 15,0 0-6-15,0 0-6 16,0 0-3-16,-19 28-13 16,19-28 2-16,-18 26-5 15,18-26 1-15,-16 25-8 16,16-25-2-16,0 0-2 15,0 0 0-15,-24 0 1 16,24 0-2-16,0-17 1 0,0 17-3 16,0-40 5-1,0 40 1-15,10-33 3 16,-10 33-1-16,26-28 0 16,-26 28 5-16,24-20 0 0,-24 20 1 15,25 0 3-15,-25 0 2 16,0 0 3-16,14 28-2 15,-14-28-2-15,0 31-1 16,0-31-1-16,0 28 1 16,0-28-5-16,0 0-2 15,0 0-4-15,0 0 3 16,0 0 1-16,-30 12-4 0,30-12 2 16,-19-23-4-1,19 23 3-15,-18-21-3 16,18 21 4-16,-12-21-1 15,12 21 2-15,0 0 3 0,0 0-1 16,0 0 2-16,0 0 2 16,0 0 2-16,0 0-1 15,0 0 0-15,16 21-11 16,-16-21-57-16,0 0-46 16,0 0-20-16,33 0-22 15,-33-24 1-15,0 24 8 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54"/>
    </inkml:context>
    <inkml:brush xml:id="br0">
      <inkml:brushProperty name="width" value="0.025" units="cm"/>
      <inkml:brushProperty name="height" value="0.025" units="cm"/>
      <inkml:brushProperty name="fitToCurve" value="1"/>
    </inkml:brush>
  </inkml:definitions>
  <inkml:trace contextRef="#ctx0" brushRef="#br0">166 0 265 0,'18'0'166'0,"-18"0"-12"15,0 0-61-15,0 0-44 16,0 0-8-16,0 0-1 16,-15 33-15-16,9-2-21 15,0 4-4-15,-4 13 3 16,-1 12-2-16,-3 3 2 16,-4 8-1-16,0-3 0 0,-2-2-1 15,2-5 0-15,-1-11 0 16,6-10-1-16,3-12-2 15,4-8-1-15,6-20-1 16,0 0-1-16,24-18 1 16,0-7-2-16,2-3 1 15,5-7 1-15,1 4 1 16,0-1 1-16,-2 7 0 16,-4 10 2-16,-5 15 1 15,-21 0 1-15,29 25-1 16,-23 0 0-16,0 5 1 15,1 7 0-15,-3-6-1 16,6 5-1-16,1-9-1 0,5-6 1 16,5-4 1-16,4-17 0 15,4 0-1-15,1 0-30 16,1-10-41-16,-1 3-33 16,-9-5-27-16,3 12-20 15,-24 0-10-15,0 0-4 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55"/>
    </inkml:context>
    <inkml:brush xml:id="br0">
      <inkml:brushProperty name="width" value="0.025" units="cm"/>
      <inkml:brushProperty name="height" value="0.025" units="cm"/>
      <inkml:brushProperty name="fitToCurve" value="1"/>
    </inkml:brush>
  </inkml:definitions>
  <inkml:trace contextRef="#ctx0" brushRef="#br0">9 98 85 0,'0'0'119'0,"0"0"11"15,0 0-27-15,-18 9-17 0,18-9-7 16,0 0-7-16,0 0-7 16,0 0-4-1,0 0-11-15,0 0-28 16,0 0-22-16,0 0 0 16,0 0-2-16,0 0-1 0,0 0 0 15,0 0 2-15,0 0-2 16,25 0 0-16,-7 0-2 15,13-9 2-15,5 4 0 16,13-3 1-16,7-5-1 16,6 2-1-16,1-5 2 15,-4-1 1-15,-11 10-1 16,-9-5 3-16,-11 12-75 0,-28 0-61 16,17 0-21-16,-17 0-7 15,-20 0-2 1,-3-9 25-16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56"/>
    </inkml:context>
    <inkml:brush xml:id="br0">
      <inkml:brushProperty name="width" value="0.025" units="cm"/>
      <inkml:brushProperty name="height" value="0.025" units="cm"/>
      <inkml:brushProperty name="fitToCurve" value="1"/>
    </inkml:brush>
  </inkml:definitions>
  <inkml:trace contextRef="#ctx0" brushRef="#br0">0 117 3 0,'0'0'94'16,"-19"0"-21"-16,19 0-28 16,0 0 6-16,0 0 33 15,0 0 8-15,0 0-4 16,40-28-6-16,-13 11-5 0,14-1-5 15,-1 3-6 1,8-1-16-16,-3 1-36 16,-2 8-12-16,-6 7 1 15,-14 21 1-15,-11 8-1 0,-12 17 1 16,-15 17-6-16,-10 8 0 16,-5 10-5-16,-9-4 0 15,1 4-3-15,-1-17 3 16,6-13 7-16,6-11 1 15,11-17 2-15,16-23 4 16,0 0 2-16,16-23 1 16,15-4-1-16,6-3-3 15,8 2-7-15,6 4 2 0,5-2 0 16,0 7-2 0,0 2 1-16,0 11-1 15,-10 6 2-15,-4 0-2 16,-3 0 2-16,-4 6-1 0,4 5 0 15,1-11-13-15,5 6-68 16,2-6-43-16,1-23-23 16,12 5-19-16,-12-23-6 15,5 8-3-15</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57"/>
    </inkml:context>
    <inkml:brush xml:id="br0">
      <inkml:brushProperty name="width" value="0.025" units="cm"/>
      <inkml:brushProperty name="height" value="0.025" units="cm"/>
      <inkml:brushProperty name="fitToCurve" value="1"/>
    </inkml:brush>
  </inkml:definitions>
  <inkml:trace contextRef="#ctx0" brushRef="#br0">305 74 437 0,'0'-21'171'15,"0"21"-17"-15,0 0-92 16,0 0-25-16,0 0-6 15,0 0-9-15,7-20-20 16,-7 20 2-16,0 0-3 16,-24-13 1-16,24 13-1 15,-20-10 1-15,20 10-1 16,-18-9-1-16,18 9 1 16,0 0-3-16,-18 0 2 15,18 0 0-15,0 0-1 0,7 33 0 16,-7-33 0-16,4 42 0 15,-4-17 1-15,0 10 0 16,0 10 1-16,-4 10-2 16,-13 11 2-16,0 19-1 15,-7 0 2-15,-3 11-2 16,-4 7 0-16,2-6 1 16,0-3-2-16,5-11 3 15,6-12-2-15,6-11-1 16,5-15-65-16,7-17-57 15,14-8-27-15,-14-20-23 16,32 0 0-16,-17-25-5 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58"/>
    </inkml:context>
    <inkml:brush xml:id="br0">
      <inkml:brushProperty name="width" value="0.025" units="cm"/>
      <inkml:brushProperty name="height" value="0.025" units="cm"/>
      <inkml:brushProperty name="fitToCurve" value="1"/>
    </inkml:brush>
  </inkml:definitions>
  <inkml:trace contextRef="#ctx0" brushRef="#br0">112 0 241 0,'0'0'164'15,"0"0"-7"-15,0 0-60 0,0 0-29 16,0 0-5-16,0 0-9 15,0 0-16-15,0 0-20 16,0 0-8-16,23 11-11 16,-23-11 1-16,21 8-2 15,-21-8 2-15,26 15-2 16,-26-15 4-16,0 0-2 16,15 30 2-16,-15-9-1 15,-12 1 2-15,-1 5-2 16,-6 6 1-16,-5-2 0 15,-1 4-3-15,0-5 2 16,3-4-1-16,1-4-14 16,2-16-49-16,19-6-34 0,-17-6-32 15,17-16-19 1,8-1-14-16,-1-22-9 16,14 12 37-16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59"/>
    </inkml:context>
    <inkml:brush xml:id="br0">
      <inkml:brushProperty name="width" value="0.025" units="cm"/>
      <inkml:brushProperty name="height" value="0.025" units="cm"/>
      <inkml:brushProperty name="fitToCurve" value="1"/>
    </inkml:brush>
  </inkml:definitions>
  <inkml:trace contextRef="#ctx0" brushRef="#br0">289 0 211 0,'0'0'144'16,"-14"20"-21"-16,14-20-35 15,-20 10-11-15,20-10-7 16,0 0-17-16,-19 23-8 0,19-23-8 15,-10 20-6 1,10-20-12-16,-13 27-8 16,3-9-9-16,-8 4-3 0,-3 1 0 15,-2 2 2-15,-4-1-1 16,2-1 0-16,1-1 0 16,0-2 3-16,4 0 1 15,7 3 0-15,5 1 0 16,8 3-1-16,0 5 2 15,11-5-3-15,5 4-2 16,3-1-3-16,7-6-1 0,9-3-1 16,0-15 0-1,7-6-2-15,2 0-44 16,4-4-57-16,1-15-35 16,7-2-15-16,-8-8-8 15,8-1-5-15,-13-11 57 0</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60"/>
    </inkml:context>
    <inkml:brush xml:id="br0">
      <inkml:brushProperty name="width" value="0.025" units="cm"/>
      <inkml:brushProperty name="height" value="0.025" units="cm"/>
      <inkml:brushProperty name="fitToCurve" value="1"/>
    </inkml:brush>
  </inkml:definitions>
  <inkml:trace contextRef="#ctx0" brushRef="#br0">402 0 262 0,'0'0'144'0,"-15"23"-34"16,3 0-46-16,-9 9-15 16,-5 3-6-16,-1 10-14 15,-10 8-13-15,1 5 2 16,-3 5 5-16,-6-2 5 15,7 3 3-15,0-3-3 16,11 7-3-16,1-7-1 16,16 4-4-16,6-7-7 15,12-4-9-15,13-7-6 16,6-4-3-16,12-17-1 16,9-9-40-16,9-17-68 0,6 0-29 15,1-28-18-15,12-4-9 16,-12-18 0-16,4 4 56 15</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61"/>
    </inkml:context>
    <inkml:brush xml:id="br0">
      <inkml:brushProperty name="width" value="0.025" units="cm"/>
      <inkml:brushProperty name="height" value="0.025" units="cm"/>
      <inkml:brushProperty name="fitToCurve" value="1"/>
    </inkml:brush>
  </inkml:definitions>
  <inkml:trace contextRef="#ctx0" brushRef="#br0">0 0 556 0,'0'0'172'0,"0"0"-22"16,0 0-117-16,23 27-36 0,2-4 3 16,5 8 0-16,8 14 2 15,5 4 1 1,5 5-2-16,-3 7 2 16,-2 6-2-16,-5 2 3 0,-7 1-1 15,-7 3-1-15,-7 1 0 16,-12-3 2-16,-5-4-1 15,-13-3 0-15,-4-7 1 16,-4-1-17-16,3-13-98 16,-1-11-44-16,-9-19-19 15,28-13-1-15,-32-13-4 16,32-9 43-16</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44"/>
    </inkml:context>
    <inkml:brush xml:id="br0">
      <inkml:brushProperty name="width" value="0.025" units="cm"/>
      <inkml:brushProperty name="height" value="0.025" units="cm"/>
      <inkml:brushProperty name="fitToCurve" value="1"/>
    </inkml:brush>
  </inkml:definitions>
  <inkml:trace contextRef="#ctx0" brushRef="#br0">172 0 274 0,'0'0'90'0,"0"0"-1"16,0 0-3-16,0 0 2 16,0 0-16-16,0 21-13 15,5 6-10-15,-5 13-7 16,0 13-5-16,-9 14-9 15,2 15-10-15,-7 6-21 16,-5 1 2-16,1-3 0 16,-6-8 2-16,2-6 0 15,1-10-1-15,5-15 2 16,5-8-3-16,1-15 2 16,10-24-1-16,-6 26 1 15,6-26-1-15,0 0 3 16,0 0 0-16,27-26-1 0,-6 4 3 15,3-16-2-15,6 1 3 16,3-7-4-16,4 2 0 16,-4 2-5-16,-2 8 2 15,-7 10-1-15,-5 9-3 16,-19 13-2-16,19 23 2 16,-19 7-1-16,0 7 1 15,0 7 2-15,0 4-1 16,0-3 3-16,0 3 1 15,0-11 6-15,12-6-3 16,0-13 2-16,6-9-2 16,4-9-2-16,2-13-18 15,6-1-51-15,-1-3-42 0,-3-10-41 16,4 13-22-16,-12-11-2 16,1 14-6-16,-19 11 122 15</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45"/>
    </inkml:context>
    <inkml:brush xml:id="br0">
      <inkml:brushProperty name="width" value="0.025" units="cm"/>
      <inkml:brushProperty name="height" value="0.025" units="cm"/>
      <inkml:brushProperty name="fitToCurve" value="1"/>
    </inkml:brush>
  </inkml:definitions>
  <inkml:trace contextRef="#ctx0" brushRef="#br0">184 0 182 0,'0'0'118'0,"-30"0"-31"16,10 0-41-16,-1 19-8 16,4-2-11-1,-1 9-12-15,1 3 0 0,5 11 4 16,-5 6 4-16,8 10 4 16,0-9 0-16,3 2 4 15,0-12 11-15,6-5 5 16,0-11-4-16,0-21-2 15,21 15-5-15,-1-33-3 16,3-10-7-16,6-7-5 16,-1-9-13-16,1 2-5 15,-4 0-1-15,-2 9-1 0,-7 6-6 16,-16 27-2 0,0 0 2-16,0 0 2 15,-19 17 2-15,5 16-2 16,-6 2 0-16,3 5-1 0,4 1 7 15,2 0-1-15,11-9 3 16,0 1-14-16,20-8-35 16,6-15-52-16,17-10-49 15,18-13-14-15,-1-21-12 16,17 3-4-16,-9-16 37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7T00:04:43.833"/>
    </inkml:context>
    <inkml:brush xml:id="br0">
      <inkml:brushProperty name="width" value="0.05" units="cm"/>
      <inkml:brushProperty name="height" value="0.05" units="cm"/>
      <inkml:brushProperty name="fitToCurve" value="1"/>
    </inkml:brush>
  </inkml:definitions>
  <inkml:trace contextRef="#ctx0" brushRef="#br0">7 364 117 0,'0'0'60'16,"0"0"-3"-16,0 0-4 0,0 0-5 15,-11 21-8-15,11-21-8 16,0 35-6-16,0-3-6 16,11-2-7-1,-3 16-4-15,1 0-1 0,2 16-3 16,4 7-1-16,0 19-1 15,0 9-1-15,0 15-1 16,-2 16 0-16,-13 4 0 16,13 3-1-16,-13 3-2 15,0-9 1-15,0-13-2 16,0-20-23-16,-7-22-32 16,7-13-27-16,0-31-11 15,0-8-15-15,0-22-7 0,16-29 118 16</inkml:trace>
  <inkml:trace contextRef="#ctx0" brushRef="#br0" timeOffset="1196">910 926 17 0,'0'0'8'16,"0"0"-3"-16,-23 17-3 16,23-17-1-16,0 0 0 0,0 0 4 15,-35 32-5-15,35-32 0 16,-28 24-4-16,28-24 0 16,-26 39 2-16,26-39-2 15,-21 40 0-15,10-16 4 16,11-24 1-16,-15 30 2 15,15-30 2-15,0 0 3 16,0 28-3-16,0-28 4 16,0 0-3-16,26 15-1 15,-26-15 1-15,30 9-1 16,-30-9 3-16,37 0 4 16,-37 0 7-16,32-14 6 15,-32 14 6-15,30-28-4 0,-30 28 4 16,22-51-3-16,-16 23 1 15,-6 3-7-15,0-9-5 16,0 5-7-16,0-3-2 16,-6 7 2-16,-5 4-1 15,11 21-1-15,-24-35 0 16,24 35-1-16,-21-28 1 16,21 28-1-16,0 0 0 15,-26-23 2-15,26 23 7 16,0 0 6-16,0 0 4 15,0 0 1-15,-24 0 0 16,24 0 0-16,0 0-3 0,-28 34-3 16,28-34-9-16,-26 26-6 15,26-26-6-15,-30 40-1 16,30-40-1-16,-28 38 0 16,15-12 0-1,13-26-1-15,-26 41 3 0,26-41-1 16,-24 37 6-16,24-37-2 15,-28 27 5-15,28-27-2 16,-34 28 1-16,34-28 0 16,-35 38-3-16,14-14 1 15,5 4-3-15,-1 9 0 16,6-1-2-16,-1 10 0 16,12-6-1-16,-7 9 4 0,7-4-1 15,0-3 2-15,7 0-2 16,1-6 2-16,5-2 1 15,-4-2 3-15,10-5 0 16,-2-5-2-16,7-1 1 16,0-2 0-16,4-9-1 15,6 7-2-15,1-8-1 16,6 1-1-16,0 4 0 16,0-4 0-16,2 2-2 15,0-6 0-15,-4 0 1 16,2-6 0-16,-9 0-3 15,5-11-7-15,-9-8-13 16,0-9-43-16,-2-8-28 0,2-4-16 16,-9-13-12-16,9 10-15 15,-12-14-10 1</inkml:trace>
  <inkml:trace contextRef="#ctx0" brushRef="#br0" timeOffset="1720">1493 375 453 0,'0'0'111'0,"-22"33"-8"15,22-33-20-15,-15 33-35 16,15-33-45-16,-6 51-3 16,6-21 0-16,0 10-1 15,-9 0 3-15,9 9-4 16,-6 6 2-16,-3 16 0 16,2 6-2-16,-1 12 1 0,-3 10-1 15,2 17 1 1,-1 6 0-16,1 14 1 0,9 9-1 15,-9-8 1-15,9-11 1 16,0-4 0-16,9-15 0 16,2-17-13-16,-3-20-74 15,3-27-31-15,9-9-28 16,-20-34-10-16,21-9-5 16,-21-33 40-16</inkml:trace>
  <inkml:trace contextRef="#ctx0" brushRef="#br0" timeOffset="2489">1724 44 194 0,'0'0'105'0,"0"0"-6"15,0 0-8-15,0 0-10 16,0-22-9-16,0 22-13 15,0 0-11-15,0 0-18 0,30-16-28 16,-30 16-7-16,32 0-3 16,-32 0-2-16,41 0 0 15,-41 0-1 1,43 22 0-16,-43-22 0 0,35 30 2 16,-35-30 3-16,23 44 1 15,-23-17 1-15,0 1 0 16,-21 7 2-16,1 5-1 15,-8-5 2-15,-4 11 0 16,-5-7 0-16,1 2-1 16,3-4 0-16,3 0 1 15,2-6 1-15,13-7 2 16,15-24 5-16,0 34 6 0,0-34 3 16,35 0-2-1,1-12 0-15,7-4 0 16,13-6-1-16,-2-2-1 15,5 3-5-15,-3 6-7 0,-11-1-6 16,-2 11-1-16,-8 5 0 16,-7 0 0-16,-28 0 1 15,34 16-16-15,-34-16-63 16,30 0-26-16,-2 0-13 16,-4-14-16-16,19-1-1 15,-12-28 11-15</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46"/>
    </inkml:context>
    <inkml:brush xml:id="br0">
      <inkml:brushProperty name="width" value="0.025" units="cm"/>
      <inkml:brushProperty name="height" value="0.025" units="cm"/>
      <inkml:brushProperty name="fitToCurve" value="1"/>
    </inkml:brush>
  </inkml:definitions>
  <inkml:trace contextRef="#ctx0" brushRef="#br0">302 4 480 0,'0'0'164'0,"-35"0"-26"16,18-9-99-16,17 9-14 15,-23 10-7-15,23-10-4 16,-21 23 0-16,21-23-3 15,-20 29-7-15,20-29-7 16,-18 29 1-16,18-29 3 16,-11 23 1-16,11-23 1 15,0 0-1-15,0 0 2 16,0 0 0-16,0 0 1 16,6 19-1-16,-6-19-2 15,16 17-2-15,-16-17 1 0,21 27-2 16,-21-27 2-16,23 45 0 15,-15-25-3-15,2 3 2 16,-3 2-2-16,-7-5 5 16,0 3-1-16,0-23 3 15,-17 37-4-15,0-30 1 16,-7 9 3-16,-5-11-2 16,-6 2 1-16,0 5-2 15,-3-12-40-15,12 6-77 16,5-1-33-16,21-5-29 15,0 0 1-15,0 0-3 16,48-23 58-16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39"/>
    </inkml:context>
    <inkml:brush xml:id="br0">
      <inkml:brushProperty name="width" value="0.025" units="cm"/>
      <inkml:brushProperty name="height" value="0.025" units="cm"/>
      <inkml:brushProperty name="fitToCurve" value="1"/>
    </inkml:brush>
  </inkml:definitions>
  <inkml:trace contextRef="#ctx0" brushRef="#br0">394 0 206 0,'0'0'130'16,"24"0"-7"-16,-24 0-6 16,0 0-9-16,-31 13-10 15,0-3-13-15,-6 13-20 16,-13-2-38-16,-1 2-27 16,-1 2 0-16,0 4 3 15,11-6-5-15,4-2-2 0,10-5 2 16,27-16-1-16,-9 23 2 15,9-23-2 1,40 16 0-16,-9-11 1 16,8 5 3-16,2-1 2 0,-3 8-1 15,1-5-5-15,-8 14 2 16,-10 1-2-16,-7 0 2 16,-8 2-1-16,-6 4 2 15,-14-4-2-15,-6-2 2 16,-5 5 3-16,-3-11-1 15,-4 1 2-15,-2-11-3 16,1 2-1-16,3-5-36 0,3-8-50 16,6-10-44-1,21 10-25-15,-17-38-17 16,30 2-6-16,3-11 4 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40"/>
    </inkml:context>
    <inkml:brush xml:id="br0">
      <inkml:brushProperty name="width" value="0.025" units="cm"/>
      <inkml:brushProperty name="height" value="0.025" units="cm"/>
      <inkml:brushProperty name="fitToCurve" value="1"/>
    </inkml:brush>
  </inkml:definitions>
  <inkml:trace contextRef="#ctx0" brushRef="#br0">100 131 317 0,'-21'38'160'16,"4"-3"-43"-16,-1 1-32 16,4-8-9-16,7 1-20 15,7-29-4-15,0 25-15 16,20-30-6-16,10-10-11 15,4-7-18-15,4-5 2 16,-1-4-5-16,1 1 4 0,-4-6-4 16,-7 6 2-16,-16 2-4 15,-11 8-1-15,0 20 3 16,-37-18-3-16,5 18 1 16,-9 0 0-16,-4 15 0 15,2-9 2-15,3 7 2 16,9-7-1-16,8-6-2 15,23 0-9-15,0 0-43 16,0-19-42-16,27 2-31 16,13 6-25-16,3-10-13 15,10 7-12-15,-3-4 23 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41"/>
    </inkml:context>
    <inkml:brush xml:id="br0">
      <inkml:brushProperty name="width" value="0.025" units="cm"/>
      <inkml:brushProperty name="height" value="0.025" units="cm"/>
      <inkml:brushProperty name="fitToCurve" value="1"/>
    </inkml:brush>
  </inkml:definitions>
  <inkml:trace contextRef="#ctx0" brushRef="#br0">223 11 306 0,'0'0'143'16,"-9"-29"-25"-16,9 29-10 16,0 0-19-16,0 0-30 15,0 0-13-15,0 0-9 16,0 0-8-16,-11 39-9 15,6 0-14-15,-3 13-6 0,-2 27-4 16,-2 2 3-16,-4 22-4 16,-4 3 2-1,-7 5 0-15,0 0-1 16,2-10 3-16,3-13 1 16,4-16 0-16,5-11-21 0,13-18-46 15,12-18-52-15,8-25-30 16,14-25-5-16,-3-18-12 15,13-5-11-15</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42"/>
    </inkml:context>
    <inkml:brush xml:id="br0">
      <inkml:brushProperty name="width" value="0.025" units="cm"/>
      <inkml:brushProperty name="height" value="0.025" units="cm"/>
      <inkml:brushProperty name="fitToCurve" value="1"/>
    </inkml:brush>
  </inkml:definitions>
  <inkml:trace contextRef="#ctx0" brushRef="#br0">0 69 145 0,'5'33'133'0,"-5"-33"-24"15,9 42-9-15,-2-21-1 16,-7 2-13-16,5 5-12 16,-5-10-21-16,0 5-11 15,0-23-10-15,0 22-4 16,0-22-11-16,0 0 1 15,0 0-9-15,19-40 1 16,-5 9-3-16,5-6 0 16,7 0-2-16,0-3-4 15,-1 3 0-15,0 9-7 16,-1 10 2-16,1 8-1 0,-10 10 0 16,-15 0 1-16,26 10 0 15,-26-10 2-15,11 41-1 16,-6-16 2-16,-5 10 2 15,8 1-2-15,-8 4 2 16,8 2 0-16,-2-1-13 16,0-10-53-16,6-1-68 15,9-13-27-15,-21-17-14 16,43-11 2-16,-22-26-1 16</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43"/>
    </inkml:context>
    <inkml:brush xml:id="br0">
      <inkml:brushProperty name="width" value="0.025" units="cm"/>
      <inkml:brushProperty name="height" value="0.025" units="cm"/>
      <inkml:brushProperty name="fitToCurve" value="1"/>
    </inkml:brush>
  </inkml:definitions>
  <inkml:trace contextRef="#ctx0" brushRef="#br0">249 4 218 0,'0'0'106'0,"0"0"-10"0,0 0-1 15,0 0 4-15,-23-15-19 16,23 15-11-16,-30 15-19 16,10 3-8-16,-11-3-8 15,2 11-6-15,-2-5-17 16,4 2-12-16,-1 0 1 16,13-3 0-16,15-20 2 15,6 33-1-15,14-23 1 16,12-3-1-16,7 6 3 0,4-8-2 15,1 7 0 1,3-3 0-16,-9 6 1 16,-5-2-6-16,-9 4 2 15,-9 3-1-15,-15 1 0 0,0-1 0 16,-21-1 2-16,-6 1-4 16,-12-10 3-16,-7 7 1 15,-1-11-13-15,-5-1-71 16,6-5-60-16,11 0-22 15,3-5-9-15,32 5 2 16,-11-25-3-16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25"/>
    </inkml:context>
    <inkml:brush xml:id="br0">
      <inkml:brushProperty name="width" value="0.025" units="cm"/>
      <inkml:brushProperty name="height" value="0.025" units="cm"/>
      <inkml:brushProperty name="fitToCurve" value="1"/>
    </inkml:brush>
  </inkml:definitions>
  <inkml:trace contextRef="#ctx0" brushRef="#br0">142 143 160 0,'0'0'71'0,"-38"15"10"15,15 0 19 1,2-7-10-16,1 5-9 16,3-4-6-16,17-9-7 15,-23 13-2-15,23-13-13 0,0 0-22 16,6-26-25-16,9 7-1 16,1-2 1-16,9-4-2 15,0-2-1-15,8-4 0 16,2 5-1-16,0 6 2 15,-2 10-3-15,-1 0 1 16,-1 10-3-16,-6 0 0 16,-3 13 0-16,-1-3 0 15,0 2 0-15,1-2 0 0,1 2 1 16,-1-3-3 0,-1-1 3-16,2-2-3 15,-6 2-1-15,-17-8 0 16,19 32-2-16,-19-8 2 0,-11 9-2 15,-8 12 2-15,-4 11 0 16,-6 0 3-16,1 6 1 16,2-1 2-16,4-11 1 15,7-4-1-15,15-8 4 16,0-11-1-16,21-20 0 16,10-7-1-16,8 0 2 15,9-11-4-15,8-3 3 16,6-8 0-16,7 2-1 0,-2-3-1 15,2 0-1 1,-4 3 1-16,-1-2-3 16,-3 8 4-16,-10-8-7 15,-7 4-5-15,-3-1-26 0,-8-4-54 16,-3-3-41-16,2 1-25 16,-15-20-15-16,4 7-6 15,-16-9 7-15</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26"/>
    </inkml:context>
    <inkml:brush xml:id="br0">
      <inkml:brushProperty name="width" value="0.025" units="cm"/>
      <inkml:brushProperty name="height" value="0.025" units="cm"/>
      <inkml:brushProperty name="fitToCurve" value="1"/>
    </inkml:brush>
  </inkml:definitions>
  <inkml:trace contextRef="#ctx0" brushRef="#br0">442 0 292 0,'0'0'122'16,"0"0"-6"-16,0 0-10 16,0 0-10-16,0 0-19 15,0 0-16-15,-16-8-20 16,16 8-41-16,-14 19-4 15,3 0 1-15,-4 7-2 16,-3 7 0-16,-3 21 0 16,-8 9 4-16,-3 21-2 0,-2 11 3 15,1 24 1-15,-4 1-2 16,4 9 3-16,-1 3-1 16,2-14-3-16,7-7 2 15,4-17-1-15,5-15 2 16,5-27-3-16,1-15-25 15,10-12-34-15,0-25-29 16,0 0-29-16,12-22-15 16,-12-5-17-16,11 5-13 15,-11-13 26-15</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27"/>
    </inkml:context>
    <inkml:brush xml:id="br0">
      <inkml:brushProperty name="width" value="0.025" units="cm"/>
      <inkml:brushProperty name="height" value="0.025" units="cm"/>
      <inkml:brushProperty name="fitToCurve" value="1"/>
    </inkml:brush>
  </inkml:definitions>
  <inkml:trace contextRef="#ctx0" brushRef="#br0">56 44 230 0,'0'0'148'16,"0"0"-22"-16,0-21-12 0,0 21-16 15,21-11-13-15,-21 11-16 16,33-12-20-16,-11 12-46 16,5 0-1-16,-6 10-1 15,0 0 2-15,-3 10-4 16,-6-2 2-16,-1 5-3 15,-3 3-1-15,-8-2 0 16,0-2-2-16,0 1 2 16,-15-1-1-16,2-1 2 15,-6 2 0-15,-7-3 1 16,-2 2-2-16,-6 4 1 16,-1-6 0-16,3 1-53 15,5-4-42-15,6-11-29 0,21-6-14 16,0 0-21-16,24-36-3 15,10-12 11-15</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28"/>
    </inkml:context>
    <inkml:brush xml:id="br0">
      <inkml:brushProperty name="width" value="0.025" units="cm"/>
      <inkml:brushProperty name="height" value="0.025" units="cm"/>
      <inkml:brushProperty name="fitToCurve" value="1"/>
    </inkml:brush>
  </inkml:definitions>
  <inkml:trace contextRef="#ctx0" brushRef="#br0">281 0 400 0,'-43'13'151'16,"3"9"-25"-16,-1 3-59 0,2-5-40 16,10 0-1-16,2-3-3 15,8 0-3-15,19-17 1 16,-19 29-2-16,19-29-3 16,0 28-15-16,8-6 3 15,-2-1-4-15,1 2 0 16,-1 2-2-16,-6 4 0 15,0-2-1-15,-6-3 1 16,-1 2 1-16,-4-3-2 16,-2 0 2-16,5 0 0 15,0-2 1-15,8-21 2 16,8 29 2-16,10-17-2 16,12-12 4-16,17 0-3 0,7-8 3 15,10-4-11-15,4-7-51 16,5-5-69-16,1 2-26 15,-18-11-21-15,-5-1 0 16,-32-9 0-16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5:46:14.684"/>
    </inkml:context>
    <inkml:brush xml:id="br0">
      <inkml:brushProperty name="width" value="0.025" units="cm"/>
      <inkml:brushProperty name="height" value="0.025" units="cm"/>
    </inkml:brush>
  </inkml:definitions>
  <inkml:trace contextRef="#ctx0" brushRef="#br0">0 1 24575,'0'0'-8191</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29"/>
    </inkml:context>
    <inkml:brush xml:id="br0">
      <inkml:brushProperty name="width" value="0.025" units="cm"/>
      <inkml:brushProperty name="height" value="0.025" units="cm"/>
      <inkml:brushProperty name="fitToCurve" value="1"/>
    </inkml:brush>
  </inkml:definitions>
  <inkml:trace contextRef="#ctx0" brushRef="#br0">443 0 270 0,'0'0'158'0,"0"0"-24"16,0 0-21-16,-21 0-19 15,21 0-24-15,0 0-22 16,-22 19-17-16,6-9-31 16,-8 5 0-16,-1 5-2 0,-4 6 4 15,-6 1-4-15,0 11 4 16,1 5-2-16,0 0-1 15,3 6 1 1,0 12-1-16,2 3 2 0,6-6-1 16,2 10 2-16,5-2-2 15,5 1 4-15,6-1-3 16,5-4 1-16,12-15-5 16,7 0-23-16,8-14-43 15,14-16-50-15,15-9-19 16,0-25-21-16,16 1-12 15,-6-22 0-15</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30"/>
    </inkml:context>
    <inkml:brush xml:id="br0">
      <inkml:brushProperty name="width" value="0.025" units="cm"/>
      <inkml:brushProperty name="height" value="0.025" units="cm"/>
      <inkml:brushProperty name="fitToCurve" value="1"/>
    </inkml:brush>
  </inkml:definitions>
  <inkml:trace contextRef="#ctx0" brushRef="#br0">0 0 333 0,'0'22'157'0,"8"1"-30"16,1 17-59-16,3 2-21 15,7 11 5-15,0 3-4 16,5 11-3-16,-2-6-11 16,6 6-21-16,-5-3-11 15,-2 4-2-15,-3-6 0 16,-10 5-2-16,-8-4 2 15,-8 2-1-15,-10-2 0 16,-4-8 1-16,-7 6-3 0,-1-15-10 16,3-6-68-16,4-12-29 15,4-26-28-15,19-2-15 16,-8-40-16-16,25 6 2 16,-2-29 79-16</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31"/>
    </inkml:context>
    <inkml:brush xml:id="br0">
      <inkml:brushProperty name="width" value="0.025" units="cm"/>
      <inkml:brushProperty name="height" value="0.025" units="cm"/>
      <inkml:brushProperty name="fitToCurve" value="1"/>
    </inkml:brush>
  </inkml:definitions>
  <inkml:trace contextRef="#ctx0" brushRef="#br0">0 57 500 0,'17'-7'170'16,"-17"7"-18"-16,24-6-68 15,0 6-54-15,2-11-28 16,7 5 0-16,1 2-1 15,1-2 0-15,-4-2-2 16,-2 0-36-16,-9 8-67 16,-20 0-39-16,0 0-17 15,0 26-14-15,-34-19 1 16,7 24 23-16</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32"/>
    </inkml:context>
    <inkml:brush xml:id="br0">
      <inkml:brushProperty name="width" value="0.025" units="cm"/>
      <inkml:brushProperty name="height" value="0.025" units="cm"/>
      <inkml:brushProperty name="fitToCurve" value="1"/>
    </inkml:brush>
  </inkml:definitions>
  <inkml:trace contextRef="#ctx0" brushRef="#br0">0 76 611 0,'20'0'179'0,"-5"-16"-18"15,5 16-151-15,7 0-11 16,2 0 2-16,0 16-2 16,-1-16 2-16,2 2-57 15,3-2-88-15,9 0-25 16,-2-18 0-16,15-1-10 15,-4-22 2-15</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33"/>
    </inkml:context>
    <inkml:brush xml:id="br0">
      <inkml:brushProperty name="width" value="0.025" units="cm"/>
      <inkml:brushProperty name="height" value="0.025" units="cm"/>
      <inkml:brushProperty name="fitToCurve" value="1"/>
    </inkml:brush>
  </inkml:definitions>
  <inkml:trace contextRef="#ctx0" brushRef="#br0">395 27 118 0,'0'0'97'0,"0"0"7"16,18-18 12-16,-18 18-1 15,0 0-12-15,0 0-14 16,0 0-15-16,0 0-15 15,0 0-22-15,16-15-20 0,-16 15-16 16,0 0 1-16,0 0-3 16,0 0-1-16,-21 20 0 15,21-20-1-15,-27 27 0 16,27-27 0-16,-32 34-1 16,32-34 1-16,-28 28 3 15,28-28 1-15,-17 28-1 16,17-28 1-16,0 23 0 15,0-23 2-15,7 26-3 16,-7-26 0-16,19 16-1 16,-19-16 1-16,34 11 1 15,-13-11 0-15,2 0 0 16,4-17-1-16,1 0 0 0,-3-2 0 16,-2 1 1-16,-3-3-1 15,-7 0-1-15,-5 2-2 16,-8 19 1-16,0-27-1 15,0 27 0-15,-40-9-1 16,13 9 3-16,-5 13-2 16,-7-7 2-16,0 7 1 15,4-4-2-15,-2 4 2 16,7-6 1-16,6-3-1 16,5-4-1-16,19 0 3 15,-21 0-2-15,21 0 1 16,0 0-1-16,0 0 0 0,0 0-1 15,0 0 0-15,0 0-2 16,-19 0-1-16,19 0 1 16,-29 39 0-16,9-15 1 15,-7-1-1-15,4 8 4 16,-3 4-1-16,4 8 4 16,2 5 1-16,5-2 1 15,8 1-2-15,7 6-1 16,12 0 3-16,11-3-5 15,11 4 4-15,16-13-2 16,12-7 0-16,11-11 0 16,7-3 0-16,6-14 0 15,-4-6-3-15,-4-13 3 0,-5-5-5 16,-5-5-71-16,-8-6-70 16,-14-11-28-16,1 3-1 15,-16-24-1-15,8 17-2 16</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34"/>
    </inkml:context>
    <inkml:brush xml:id="br0">
      <inkml:brushProperty name="width" value="0.025" units="cm"/>
      <inkml:brushProperty name="height" value="0.025" units="cm"/>
      <inkml:brushProperty name="fitToCurve" value="1"/>
    </inkml:brush>
  </inkml:definitions>
  <inkml:trace contextRef="#ctx0" brushRef="#br0">157 230 398 0,'0'0'120'0,"0"0"-9"15,-11 21-19-15,11-21-16 16,0 0-30-16,0 0-44 0,0 0 3 16,0 0-2-16,16 14 1 15,-16-14-1-15,19 8 0 16,-19-8-1 0,23 8 1-16,-5-8 0 0,1 11-2 15,0-11 0-15,4 0-1 16,-1 0 1-16,4-9 0 15,2 1 0-15,-1 1-2 16,-7-8 0-16,1-2 0 16,-6 1 1-16,-3-3 1 15,-6-2-1-15,-6-1 1 16,0-1 0-16,-11 0-1 16,0 3-1-16,-5-1 2 15,0-1-2-15,-4 4 2 0,3 1-4 16,-2 9 0-16,0 3-2 15,1 5-1 1,0 0 2-16,-2 5-4 0,1 3 3 16,-2 7-3-16,-1 8 6 15,3-3-1-15,-2 5 2 16,2-1 3-16,1 10-2 16,1-3 2-16,-1 7-1 15,3-5 3-15,-2 3-4 16,3 3 3-16,-2-6-3 15,3 7 3-15,2-7-1 0,1 3 1 16,6-4-3-16,4-1 2 16,0-3 0-1,4 0-2-15,13 5 1 16,6-8-4-16,8 1 5 0,12-6-4 16,7-3 3-16,13-7-3 15,7-3 1-15,4-7 2 16,0 0 0-16,0-9 2 15,-3-1-4-15,-9-1-4 16,-10 2-76-16,-5-4-41 16,-1 13-29-16,-21-11-11 15,7 2-2-15,-15-12-3 16</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35"/>
    </inkml:context>
    <inkml:brush xml:id="br0">
      <inkml:brushProperty name="width" value="0.025" units="cm"/>
      <inkml:brushProperty name="height" value="0.025" units="cm"/>
      <inkml:brushProperty name="fitToCurve" value="1"/>
    </inkml:brush>
  </inkml:definitions>
  <inkml:trace contextRef="#ctx0" brushRef="#br0">37 0 137 0,'0'0'120'16,"0"0"-7"-16,0 0-16 16,0 23-5-16,0-23-10 15,0 0-20-15,0 0-14 16,0 0-6-16,0 0-21 16,0 20-21-16,0-20-1 15,-6 39 0-15,6-12-1 16,-5 6 1-16,5 3-1 15,-8 6 2-15,3-2-1 16,5-8 1-16,-8 2-1 16,8-11 1-16,0-23-1 15,0 27 1-15,0-27-1 0,0 0 0 16,0 0 0-16,0 0-11 16,0 0-64-16,0 0-29 15,0 0-21-15,14 0-26 16,-14 0-8-16,0 0-5 15</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36"/>
    </inkml:context>
    <inkml:brush xml:id="br0">
      <inkml:brushProperty name="width" value="0.025" units="cm"/>
      <inkml:brushProperty name="height" value="0.025" units="cm"/>
      <inkml:brushProperty name="fitToCurve" value="1"/>
    </inkml:brush>
  </inkml:definitions>
  <inkml:trace contextRef="#ctx0" brushRef="#br0">0 73 201 0,'0'0'145'15,"0"0"-31"-15,0 0-16 16,0 0-11-16,0 0-15 16,0 0-17-16,0 0-13 15,0 0-18-15,0 0-31 0,16-10 0 16,-16 10 2-16,25 0 6 16,-8 0 1-16,2 0 1 15,1 0-3-15,1 0 0 16,2 0 0-16,-3 0 0 15,-1 5 0-15,4-5 1 16,-3 0-1-16,1 0 2 16,4 0 0-16,-2-5-1 15,1-5 0-15,-1-5-15 16,2-1-52-16,-9 9-35 16,-16 7-18-16,23-15-22 15,-23 15-17-15,0 0-7 16,0 0 97-16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37"/>
    </inkml:context>
    <inkml:brush xml:id="br0">
      <inkml:brushProperty name="width" value="0.025" units="cm"/>
      <inkml:brushProperty name="height" value="0.025" units="cm"/>
      <inkml:brushProperty name="fitToCurve" value="1"/>
    </inkml:brush>
  </inkml:definitions>
  <inkml:trace contextRef="#ctx0" brushRef="#br0">0 1 86 0,'0'0'133'15,"18"9"-8"-15,-18-9-18 0,0 0-17 16,23 7-3 0,-23-7-11-16,33 6-1 0,-6-6-7 15,4 0-44-15,3 0-23 16,4 0-2-16,-2-6 3 16,-3 6-5-16,-2-11 3 15,-3 5-3-15,-12 6 1 16,-16 0-19-16,18 0-56 15,-18 0-24-15,0 0-26 16,6 27-14-16,-6-27-23 16,0 0 5-16,0 0 84 15</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38"/>
    </inkml:context>
    <inkml:brush xml:id="br0">
      <inkml:brushProperty name="width" value="0.025" units="cm"/>
      <inkml:brushProperty name="height" value="0.025" units="cm"/>
    </inkml:brush>
  </inkml:definitions>
  <inkml:trace contextRef="#ctx0" brushRef="#br0">51 1375 857 78,'14'34'0'0,"6"22"0"15,1-4-1-15,4 10 0 16,6 0-1-16,2-7 1 0,4 4 0 16,-2-12 0-16,1-7 0 15,-1-12 2 1,0-5 1-16,-4-7-2 16,-4-16 4-16,-6 0-3 15,-3-9 0-15,-18 9 1 0,22-32 1 16,-22 4-1-16,0-5-3 15,0 6 2-15,-10-11-1 16,0 3 3-16,-2-7-1 16,1-2-2-16,-3-4 2 15,4-5-1-15,5-5 2 16,-1-15-3-16,6-3-5 16,0-7 0-16,0 3 0 0,0-2 2 15,0 7-1-15,0 1-1 16,-10 12-2-1,4 6 4-15,-4 10 3 16,-1 1 0-16,-3 5-1 0,3 5-1 16,-1-1-1-16,1-6 2 15,1-1 1-15,4-2 1 16,6 4-2-16,-6 2 0 16,6 0 1-16,0 1-2 15,0 11 3-15,0 4-1 16,0 23 2-16,0-30-3 15,0 30 3-15,0 0-2 16,0 0-1-16,0 0 2 0,0 0-2 16,-8-17 1-1,8 17-1-15,0 0 1 16,0 0-2-16,0 0 2 16,0 0 0-16,0 0 1 0,0 0-2 15,0 0-1-15,0 0 0 16,0 0-1-16,0 0 1 15,0 0-1-15,0 0 2 16,0 0-3-16,0 0 2 16,0 0 1-16,0 0-1 15,0 0 1-15,0 0 2 16,0 0-3-16,0 0 1 16,0 0 1-16,0 0-1 15,0 0 0-15,0 0 0 16,0 0 0-16,0 0-1 15,0 0 2-15,0 0-1 16,0 0-1-16,0 0 0 0,0 0 1 16,0 0 1-16,0 0 0 15,25 10 1-15,-3-10 1 16,9-4 0-16,17-2 1 16,14-7 1-16,18 5 2 15,16-7-1-15,9 7 1 16,15-5-1-16,0 7 0 15,2-1 0-15,0 7 1 16,-4 0-3-16,-2-7-1 16,2 7 0-16,4-7 1 15,2-4 1-15,4-3-3 16,0-3 1-16,-4-5-2 16,-11 8 3-16,-13-5-1 0,-19 5 0 15,-19 3-2-15,-19 11 1 16,-20 0-3-16,-23 0-60 15,6 17-46 1,-24-1-44-16,5 8-10 0,-10-18-7 16,8 12 4-16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70"/>
    </inkml:context>
    <inkml:brush xml:id="br0">
      <inkml:brushProperty name="width" value="0.025" units="cm"/>
      <inkml:brushProperty name="height" value="0.025" units="cm"/>
      <inkml:brushProperty name="fitToCurve" value="1"/>
    </inkml:brush>
  </inkml:definitions>
  <inkml:trace contextRef="#ctx0" brushRef="#br0">0 40 171 0,'0'0'54'16,"0"0"4"-16,0 0-7 15,0 0-5-15,0 0 4 0,0 0 6 16,0 0 9-16,0 0 3 15,0 0-8-15,0 0-12 16,23 12-10-16,-5-12-7 16,-2 0-8-1,13 0-5-15,-1-8-14 0,8 8-3 16,0-12-1-16,1 9 0 16,3-4-2-16,-7-4 2 15,2 7 1-15,-7 4-1 16,-8-8 0-16,0 8-29 15,-20 0-43-15,21 5-35 16,-21-5-19-16,6 20-21 16,-6-20-15-16,0 0-1 0</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15"/>
    </inkml:context>
    <inkml:brush xml:id="br0">
      <inkml:brushProperty name="width" value="0.025" units="cm"/>
      <inkml:brushProperty name="height" value="0.025" units="cm"/>
      <inkml:brushProperty name="fitToCurve" value="1"/>
    </inkml:brush>
  </inkml:definitions>
  <inkml:trace contextRef="#ctx0" brushRef="#br0">114 95 138 0,'-19'0'118'0,"19"0"-4"16,0 0-10-16,0 0-8 16,17-23-9-16,-17 23-10 15,29-22-18-15,-29 22-19 16,36-26-36-16,-16 19-4 15,1-6 1-15,-3 13 0 16,-18 0-4-16,29 0-3 0,-29 0 1 16,17 19-2-16,-17-19 1 15,12 31-2-15,-12-11-1 16,9 3-1 0,-9 5 3-16,5 1 4 0,-5-1-1 15,0 11 1-15,-12 1 0 16,-2-1 1-16,-9 13 3 15,-5-7 0-15,-4 2 1 16,-6-3-1-16,3-4 0 16,-2-7 1-16,7-8 0 15,4-5-4-15,10-7 2 16,16-13 4-16,-17 0 4 16,17 0-2-16,0-38 2 0,7 18-3 15,7-1 4-15,-2 1 0 16,3 0-3-1,4 8-2-15,5-4-4 16,3 14 1-16,5 2-1 0,-2 0 2 16,2 2-3-16,0 13 2 15,0-8 1-15,0 9 1 16,-4-9 0-16,-4 6 0 16,2-5 0-16,-6-3-13 15,0-5-53-15,-1 0-41 16,5 0-25-16,-8-20-22 15,12 14-13-15,-10-16-1 16,6 15 104-16</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16"/>
    </inkml:context>
    <inkml:brush xml:id="br0">
      <inkml:brushProperty name="width" value="0.025" units="cm"/>
      <inkml:brushProperty name="height" value="0.025" units="cm"/>
      <inkml:brushProperty name="fitToCurve" value="1"/>
    </inkml:brush>
  </inkml:definitions>
  <inkml:trace contextRef="#ctx0" brushRef="#br0">23 90 262 0,'8'22'156'0,"-8"-22"-19"15,-8 23-48-15,8-1-26 16,0-22-32-16,-9 34-6 16,9-34-2-16,-9 34-23 15,9-34 1-15,-5 23-4 16,5-23 4-16,0 0 3 15,0 0 1-15,0 0 1 16,13-40 0-16,-3 13-1 0,5 0 0 16,3-9 3-16,-1 8-3 15,3-1-3-15,-1 8-1 16,-3 7-4-16,-16 14-2 16,25 0 0-16,-25 0 0 15,8 24 0-15,-8-2 0 16,-4 0-1-16,4 0 0 15,-8-2 4-15,2 2 3 16,6-22-2-16,-8 27 0 16,8-27 0-16,0 0 3 15,0 0 2-15,0 0 2 16,0 0 1-16,20-23-1 16,-6 0 2-16,3 0-2 0,0-1 2 15,2 1-3-15,-1-2-5 16,1 4 0-16,-19 21-2 15,20-23 1-15,-20 23-2 16,0 0 2-16,0 0-4 16,16 6 3-16,-16-6-3 15,9 30 2-15,-2-15 0 16,1 7-2-16,-2-1 1 16,4-1 1-16,0 1 3 15,-10-21-2-15,21 27-29 16,-21-27-59-16,27 13-24 15,-27-13-22-15,37-16-16 0,-18-4-4 16,14 12 34-16</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17"/>
    </inkml:context>
    <inkml:brush xml:id="br0">
      <inkml:brushProperty name="width" value="0.025" units="cm"/>
      <inkml:brushProperty name="height" value="0.025" units="cm"/>
      <inkml:brushProperty name="fitToCurve" value="1"/>
    </inkml:brush>
  </inkml:definitions>
  <inkml:trace contextRef="#ctx0" brushRef="#br0">173 0 219 0,'0'0'165'15,"0"0"-11"-15,0 0-51 16,0 0-25-16,0 21-14 0,-10 6-22 16,-3 3-43-16,-1 15-1 15,-2 4-5-15,-5 4 1 16,2 2 2-16,-2-1 3 15,3-7 1-15,1-2 0 16,5-15 0-16,2-1 1 16,10-12-79-16,0-17-35 15,0 0-27-15,16 0-17 16,-8-27-1-16,16 4-1 16</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18"/>
    </inkml:context>
    <inkml:brush xml:id="br0">
      <inkml:brushProperty name="width" value="0.025" units="cm"/>
      <inkml:brushProperty name="height" value="0.025" units="cm"/>
      <inkml:brushProperty name="fitToCurve" value="1"/>
    </inkml:brush>
  </inkml:definitions>
  <inkml:trace contextRef="#ctx0" brushRef="#br0">0 105 472 0,'0'0'159'0,"0"0"-10"16,0 0-83-16,0 0-69 15,23-10 0-15,-4 4 4 16,6-9 3-16,2 3 4 15,6-4-2-15,6 2 0 16,-4 3-5-16,3-5 1 16,-8 10-4-16,-4 6-32 15,-26 0-45-15,20 4-33 16,-20-4-18-16,-14 28-19 16,-1-4-13-16,-19-10-5 15</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19"/>
    </inkml:context>
    <inkml:brush xml:id="br0">
      <inkml:brushProperty name="width" value="0.025" units="cm"/>
      <inkml:brushProperty name="height" value="0.025" units="cm"/>
      <inkml:brushProperty name="fitToCurve" value="1"/>
    </inkml:brush>
  </inkml:definitions>
  <inkml:trace contextRef="#ctx0" brushRef="#br0">0 17 349 0,'43'15'163'0,"-11"-15"-43"15,5 0-51-15,4 0-2 16,1-9-2-16,3 9-21 15,-4-6-43-15,-6 6-71 16,-8-8-40-16,-3 8-20 16,-24 0-12-16,19-9-14 15,-19 9-6-15</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20"/>
    </inkml:context>
    <inkml:brush xml:id="br0">
      <inkml:brushProperty name="width" value="0.025" units="cm"/>
      <inkml:brushProperty name="height" value="0.025" units="cm"/>
      <inkml:brushProperty name="fitToCurve" value="1"/>
    </inkml:brush>
  </inkml:definitions>
  <inkml:trace contextRef="#ctx0" brushRef="#br0">0 72 228 0,'21'0'153'16,"-21"0"-32"-16,21 0-27 15,-5 0-3-15,2 0-3 0,7 0-21 16,4-13-41-16,4 5-22 16,4-5-3-16,0 3 0 15,-2-3-6 1,-8 7-64-16,-2-2-34 0,-6 8-21 16,-19 0-16-16,18 14-19 15,-18-14-5-15,0 19 54 16</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21"/>
    </inkml:context>
    <inkml:brush xml:id="br0">
      <inkml:brushProperty name="width" value="0.025" units="cm"/>
      <inkml:brushProperty name="height" value="0.025" units="cm"/>
      <inkml:brushProperty name="fitToCurve" value="1"/>
    </inkml:brush>
  </inkml:definitions>
  <inkml:trace contextRef="#ctx0" brushRef="#br0">18 63 191 0,'-18'8'138'16,"18"-8"-20"-16,0 0-15 16,18 5-4-16,6-5-13 15,8 0-15-15,14 0-27 0,9 0-12 16,15 0-28 0,7 0 2-16,8 0-5 15,6-8 0-15,4 3-1 16,-4-5 0-16,-7 5 2 0,-3 5-2 15,-12 0 1-15,-7 0-1 16,-9-5 0-16,-9 5-74 16,-9 0-34-16,-12 0-25 15,3 0-18-15,-26 0-15 16,25-23 3-16,-25 3 61 16</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22"/>
    </inkml:context>
    <inkml:brush xml:id="br0">
      <inkml:brushProperty name="width" value="0.025" units="cm"/>
      <inkml:brushProperty name="height" value="0.025" units="cm"/>
      <inkml:brushProperty name="fitToCurve" value="1"/>
    </inkml:brush>
  </inkml:definitions>
  <inkml:trace contextRef="#ctx0" brushRef="#br0">145 0 327 0,'24'-11'160'0,"-24"11"-47"16,0 0-28-16,0 0-4 15,0 32-10-15,-11 7-40 16,-6 9-30-16,-4 13 0 16,-4 7-8-16,5 3 2 15,-3-1 3-15,4-1 4 16,3-4-3-16,4-15-1 0,7-10 1 15,5-14 2-15,0-7 4 16,0-19-3-16,0 0 3 16,24 0-3-16,-5-23 2 15,4 1 1-15,2-2-1 16,4-4-3-16,-2 5-3 16,-5 2 0-16,1 7 0 15,-23 14-2-15,23 0 1 16,-23 0-1-16,7 37 0 15,-7-16 2-15,0-1 1 16,8-2 1-16,-8-18 2 16,25 26 2-16,-7-26-1 0,13 0 2 15,-2-11 1-15,6 4-18 16,2-9-77-16,-3 9-31 16,-8-10-20-16,-1 17-23 15,-25 0 1 1,0 0-4-16</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23"/>
    </inkml:context>
    <inkml:brush xml:id="br0">
      <inkml:brushProperty name="width" value="0.025" units="cm"/>
      <inkml:brushProperty name="height" value="0.025" units="cm"/>
      <inkml:brushProperty name="fitToCurve" value="1"/>
    </inkml:brush>
  </inkml:definitions>
  <inkml:trace contextRef="#ctx0" brushRef="#br0">0 76 446 0,'0'0'163'0,"0"0"-45"15,0 0-39-15,0 0-29 16,0 0-30-16,0 0-26 15,0 0 1-15,0 0 8 16,0 0-4-16,28 0 0 16,-28 0 1-16,40-15-2 0,-16 15 1 15,7-15 0-15,-4 10 3 16,1-3-2 0,-1 0 1-16,-1 8-65 15,-4-6-40-15,-22 6-29 0,37-9-23 16,-37 9-3-16,25-10-5 15,-25 10 79-15</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24"/>
    </inkml:context>
    <inkml:brush xml:id="br0">
      <inkml:brushProperty name="width" value="0.025" units="cm"/>
      <inkml:brushProperty name="height" value="0.025" units="cm"/>
      <inkml:brushProperty name="fitToCurve" value="1"/>
    </inkml:brush>
  </inkml:definitions>
  <inkml:trace contextRef="#ctx0" brushRef="#br0">0 3 432 0,'0'0'159'0,"19"0"-3"15,-19 0-66-15,0 0-47 16,24 0-50-16,-24 0 7 16,23 0 1-16,-23 0-1 15,20 0 2-15,-20 0 0 16,0 0 1-16,19 15 1 15,-19-15-3 1,0 0-1-16,0 0 1 0,-10 26-2 16,10-26-2-16,-18 23 0 15,18-23-3-15,-21 34 0 16,21-34 0-16,-17 29 5 16,17-29 0-16,-8 24 2 15,8-24 1-15,17 16 0 0,-17-16 3 16,32 6-2-16,-10-6 3 15,0 0-3-15,3 0 0 16,-5 0-1-16,-3 0 2 16,-17 0-14-16,27 0-77 15,-27 0-30-15,27-13-28 16,-27 13-14-16,31-16-5 16,-15-2-1-16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71"/>
    </inkml:context>
    <inkml:brush xml:id="br0">
      <inkml:brushProperty name="width" value="0.025" units="cm"/>
      <inkml:brushProperty name="height" value="0.025" units="cm"/>
      <inkml:brushProperty name="fitToCurve" value="1"/>
    </inkml:brush>
  </inkml:definitions>
  <inkml:trace contextRef="#ctx0" brushRef="#br0">347 0 284 0,'0'0'158'0,"0"0"-42"16,0 0-23-16,0 0-14 15,0 0-18-15,0 0-21 16,0 0-32-16,0 0-14 16,-11 28-2-16,11-3 2 0,-6 12 2 15,6 7 0-15,-7 6 3 16,7 10 1 0,0 6-2-16,0-6 1 15,0 0-1-15,0-4 3 0,0-10-3 16,9-12 4-16,-9-8-2 15,8-8 3-15,-8-18 0 16,0 0 1-16,0 0 1 16,0 0-2-16,0 0 0 15,0 0-2-15,0 0 0 16,0 0-5-16,-10-25-4 16,10 25-5-16,-27-28-4 15,6 13-4-15,0 6-1 16,-1-5 2-16,-1 6 4 15,-2-2 2-15,1 10 3 16,3 0 3-16,0 0 4 16,0 0 4-16,4 18 0 0,-3 0 3 15,2 5 5-15,3 2 8 16,-1 2 2-16,7 7 2 16,3-10 1-16,6 1 4 15,6-6 1-15,-6-19-5 16,37 11-10-16,-7-16-7 15,11-2-1-15,1-11-1 16,1-3-1-16,4-3-4 16,-1-1 2-16,-5 0-2 15,2 2-59-15,-6 3-53 16,-7-3-19-16,7 9-24 16,-12-10-6-16,9 14-2 15</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13"/>
    </inkml:context>
    <inkml:brush xml:id="br0">
      <inkml:brushProperty name="width" value="0.025" units="cm"/>
      <inkml:brushProperty name="height" value="0.025" units="cm"/>
      <inkml:brushProperty name="fitToCurve" value="1"/>
    </inkml:brush>
  </inkml:definitions>
  <inkml:trace contextRef="#ctx0" brushRef="#br0">66 14 311 0,'-16'10'113'0,"16"-10"-4"15,0 0-18-15,-21 22-10 16,21-22-15-16,0 0-29 16,0 0-35-16,-15 18-2 15,15-18 2-15,0 0-1 16,20-8 4-16,-3-2-1 15,2 2-1-15,6-4 0 16,-3 4-1-16,2 3 1 16,-4-7 0-16,0 12-3 15,-20 0 0-15,22-4-1 16,-22 4 2-16,0 0-2 16,0 0 1-16,19 23-1 0,-19-23-2 15,16 36 1-15,-10-13 0 16,1 2 0-16,1 3-2 15,-8 0 2-15,0 7 0 16,-8-8 2-16,-5 6-1 16,-9-5 3-16,-6-3-4 15,-1-2 2-15,-4-3 0 16,0-4 0-16,2-6-2 16,6-4 0-16,8-6-41 15,17 0-46-15,-21-6-19 16,21 6-29-16,5-26-15 15,12 11-6-15,-7-13 33 0</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14"/>
    </inkml:context>
    <inkml:brush xml:id="br0">
      <inkml:brushProperty name="width" value="0.025" units="cm"/>
      <inkml:brushProperty name="height" value="0.025" units="cm"/>
      <inkml:brushProperty name="fitToCurve" value="1"/>
    </inkml:brush>
  </inkml:definitions>
  <inkml:trace contextRef="#ctx0" brushRef="#br0">316 24 26 0,'0'-22'33'0,"0"22"0"16,0 0 7-16,0 0 17 15,-21-8 4-15,21 8 5 16,0 0-3-16,-18 8 3 16,18-8 12-16,-17 12-8 15,17-12-9-15,-20 22-18 16,7-5-4-16,-13 4-11 15,7 11 1-15,-8-4-12 0,0 11-13 16,2-4-4 0,-3 8 2-16,3-2-2 15,4-2 0-15,4-6 0 16,5 2-1-16,12-7 4 0,5-5 4 16,13-3 0-16,12-4 1 15,12-7 1-15,10-9 3 16,8 0-3-16,3 0-1 15,-2-18-24-15,-4 6-82 16,-7-13-39-16,-1 8-26 16,-25-10-3-16,-4 8-6 15,-20-15 46-15</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07"/>
    </inkml:context>
    <inkml:brush xml:id="br0">
      <inkml:brushProperty name="width" value="0.025" units="cm"/>
      <inkml:brushProperty name="height" value="0.025" units="cm"/>
      <inkml:brushProperty name="fitToCurve" value="1"/>
    </inkml:brush>
  </inkml:definitions>
  <inkml:trace contextRef="#ctx0" brushRef="#br0">107 0 285 0,'0'0'124'0,"0"0"-15"15,0 0-9-15,0 0-13 16,0 0-10-16,0 0-22 16,0 0-38-16,0 0-22 0,0 0-6 15,0 0 1-15,0 25-2 16,0 5-1-16,-14 1-5 16,4 9 4-16,-3-2 2 15,2 5 7-15,0 1 0 16,0-5 3-16,0-3-1 15,1-12 2-15,2-1 3 16,8-23-4-16,-8 26 0 16,8-26-13-16,0 0-63 15,0 0-35-15,0 0-25 16,0 0-11-16,35-26-3 16,-29-11 56-16</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08"/>
    </inkml:context>
    <inkml:brush xml:id="br0">
      <inkml:brushProperty name="width" value="0.025" units="cm"/>
      <inkml:brushProperty name="height" value="0.025" units="cm"/>
      <inkml:brushProperty name="fitToCurve" value="1"/>
    </inkml:brush>
  </inkml:definitions>
  <inkml:trace contextRef="#ctx0" brushRef="#br0">1 159 84 0,'0'0'97'0,"0"0"-7"15,0 0-8-15,-9-20-5 16,9 20 0-16,0 0-6 16,0 0-5-16,0 0-17 0,0 0-14 15,17-8-29-15,-17 8-5 16,0 0 0 0,31 0 3-16,-9 0 3 15,6-10 2-15,11-3-2 0,6-2 0 16,3 0 0-16,-1-3 0 15,-3-4-3-15,-5 4-3 16,-6 9-3-16,-12-2-6 16,-21 11-31-16,0 0-43 15,0 28-30-15,-21 4-19 16,-14-8-15-16,8 16-6 16,-14-15 35-16</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09"/>
    </inkml:context>
    <inkml:brush xml:id="br0">
      <inkml:brushProperty name="width" value="0.025" units="cm"/>
      <inkml:brushProperty name="height" value="0.025" units="cm"/>
      <inkml:brushProperty name="fitToCurve" value="1"/>
    </inkml:brush>
  </inkml:definitions>
  <inkml:trace contextRef="#ctx0" brushRef="#br0">0 73 154 0,'0'0'113'0,"25"0"-14"0,-25 0-6 16,29-13-13-1,-10 13-6-15,-3-4-4 16,3 4-18-16,1 0-16 16,-1 0-36-16,-2 0 2 0,3 0-2 15,1 0 2-15,5-6 1 16,0-4 0-16,4 5-2 15,-1-7 3-15,0 3-2 16,-6 2-1-16,0 0-3 16,-23 7-49-16,25 0-31 15,-25 0-32-15,0 0-16 16,-15 20-18-16,5 5-9 16,-15-13 52-16</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10"/>
    </inkml:context>
    <inkml:brush xml:id="br0">
      <inkml:brushProperty name="width" value="0.025" units="cm"/>
      <inkml:brushProperty name="height" value="0.025" units="cm"/>
      <inkml:brushProperty name="fitToCurve" value="1"/>
    </inkml:brush>
  </inkml:definitions>
  <inkml:trace contextRef="#ctx0" brushRef="#br0">0 46 401 0,'0'0'141'15,"0"0"-45"-15,0 0-28 16,0 0-29-16,0 0-43 16,0 0 1-16,0 0 2 15,0 0 1-15,0 0 0 16,0 0-1-16,0 17-2 16,0-17 4-16,0 0-2 0,0 0 4 15,0 0-3-15,0 0 3 16,0 0-5-16,21-7 3 15,-21 7-1 1,0 0 1-16,22 0-1 0,-22 0-1 16,19 0 3-16,-19 0-2 15,27 0 6-15,-7-5 0 16,3 5-2-16,4-13 1 16,8 6 0-16,6 1-1 15,2-6-2-15,5 7 0 16,-4 5-3-16,3-8 2 15,-9 8-2-15,1 0-2 16,-11 0-69-16,-6 6-34 0,-22-6-29 16,28 7-18-16,-28-7-3 15,0 0 8 1</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11"/>
    </inkml:context>
    <inkml:brush xml:id="br0">
      <inkml:brushProperty name="width" value="0.025" units="cm"/>
      <inkml:brushProperty name="height" value="0.025" units="cm"/>
      <inkml:brushProperty name="fitToCurve" value="1"/>
    </inkml:brush>
  </inkml:definitions>
  <inkml:trace contextRef="#ctx0" brushRef="#br0">153 26 451 0,'-43'-18'150'15,"18"18"-54"-15,4-8-37 16,3 8-37-16,18 0-32 16,-27 0 1-16,27 0 3 15,0 0 6-15,-19 0-1 16,19 0 0-16,0 0-1 15,0 0 2-15,0 0 0 0,0 0 0 16,0 0 0-16,0 0-1 16,0 0-1-1,0 0 0-15,0 0 1 16,0 0 0-16,0 0 3 16,0 0-2-16,13 28 3 0,-13-28 3 15,19 23-2-15,-1-6 2 16,2-3-1-16,9 4 1 15,3 5 1-15,6-2-1 16,6 1 2-16,-2-4-2 16,7-1 0-16,-5-7 0 15,-6 5 0-15,-2-7-3 16,-11-5-5-16,-6 9-4 16,-19-12 0-16,0 0-2 15,8 26 3-15,-8-26-4 16,-29 22 0-16,6-4 3 15,-8 0-3-15,-4 0 8 0,-2 6-4 16,-1-2 4-16,1 1-5 16,4-2 6-16,4-1-4 15,8-2 6-15,3-4-2 16,18-14 3-16,-17 11-3 16,17-11 0-16,0 0-1 15,0 0-1-15,0 0-15 16,0 0-55-16,21 0-27 15,-21 0-30-15,31-20-12 16,-14-3-11-16,13 13 15 16</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12"/>
    </inkml:context>
    <inkml:brush xml:id="br0">
      <inkml:brushProperty name="width" value="0.025" units="cm"/>
      <inkml:brushProperty name="height" value="0.025" units="cm"/>
      <inkml:brushProperty name="fitToCurve" value="1"/>
    </inkml:brush>
  </inkml:definitions>
  <inkml:trace contextRef="#ctx0" brushRef="#br0">109 26 385 0,'0'0'158'0,"0"0"-7"16,8-15-54-16,-8 15-72 16,0 0-39-16,-12 15 2 15,12-15 0-15,-21 37 4 16,6-12-3-16,-3 11 6 15,1-9-2-15,1 9 7 0,4-7 0 16,5-5 9-16,7 2 4 16,0-26 5-16,40 23-2 15,-3-23 2-15,10-4 3 16,9-11-7-16,6 3 4 16,1-9-14-16,-3-4-2 15,-5 2-9-15,-11 0 7 16,-12-2-2-16,-14 0-5 15,-18 2-6-15,-11 4-4 16,-12 0 3-16,-9 2-1 16,-2 0 4-16,-7 7-1 15,1 0-2-15,2 10 6 16,4 10 6-16,9 0-64 0,4 4-47 16,11 16-30-16,10-30-3 15,-16 49-7-15,16-49 16 16</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1:40.152"/>
    </inkml:context>
    <inkml:brush xml:id="br0">
      <inkml:brushProperty name="width" value="0.05" units="cm"/>
      <inkml:brushProperty name="height" value="0.05" units="cm"/>
      <inkml:brushProperty name="fitToCurve" value="1"/>
    </inkml:brush>
  </inkml:definitions>
  <inkml:trace contextRef="#ctx0" brushRef="#br0">0 297 121 0,'0'0'40'0,"0"0"-9"0,0 0-10 15,0 0-7-15,0 0 1 16,0 0 7-16,0 0 9 15,29-26 4-15,-29 26 4 16,18-28-2-16,-18 28 1 16,29-42-1-16,-15 16-3 15,1 4-7-15,3-7-11 16,-3 6-6-16,-1 2-6 16,-14 21-1-16,22-34-1 15,-22 34 0-15,14-24-2 16,-14 24-2-16,0 0-1 15,11-22 0-15,-11 22 0 16,0 0 2-16,0 0-2 0,0 0 0 16,0 0 2-1,0 0 0-15,0 0-2 16,0 0-1-16,0 0-3 16,0 0-2-16,0 0-1 0,0 0 0 15,0 0-1-15,0 0 2 16,-16 25 1-16,16-25 3 15,-7 26 1-15,7-5 2 16,0-21 1-16,-11 35 1 16,11-35 0-16,0 40 0 15,0-40 1-15,7 30 5 16,-7-30 6-16,18 17 3 0,-18-17 1 16,33 0 1-1,-13 0-1-15,0-17-1 16,0 8 0-16,-20 9-5 15,32-19-8-15,-32 19-4 0,25-18-44 16,-25 18-35-16,19-7-19 16,-19 7-10-16,0 0-10 15,0-23-8-15</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1:40.475"/>
    </inkml:context>
    <inkml:brush xml:id="br0">
      <inkml:brushProperty name="width" value="0.05" units="cm"/>
      <inkml:brushProperty name="height" value="0.05" units="cm"/>
      <inkml:brushProperty name="fitToCurve" value="1"/>
    </inkml:brush>
  </inkml:definitions>
  <inkml:trace contextRef="#ctx0" brushRef="#br0">0 56 494 0,'0'0'162'0,"0"0"-34"16,0 0-72-16,0 0-64 15,0 0-2-15,0 0-2 16,0 0 6-16,0 0-4 16,0-22-2-16,0 22-32 15,0 0-63-15,0 0-25 16,0 0-17-16,13-34-2 15,-13 34-6-15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72"/>
    </inkml:context>
    <inkml:brush xml:id="br0">
      <inkml:brushProperty name="width" value="0.025" units="cm"/>
      <inkml:brushProperty name="height" value="0.025" units="cm"/>
      <inkml:brushProperty name="fitToCurve" value="1"/>
    </inkml:brush>
  </inkml:definitions>
  <inkml:trace contextRef="#ctx0" brushRef="#br0">8 31 285 0,'0'0'161'0,"0"0"-12"16,9-18-60-16,-9 18-38 16,0 0-17-1,0 0-6-15,21-13-9 0,-21 13-16 16,24 0-3-16,-24 0 0 15,24 0 0-15,-24 0 0 16,32 0 0-16,-32 0 2 16,31 16 1-16,-31-16 2 15,21 10-2-15,-21-10-2 16,7 18-1-16,-7-18 1 16,-9 25-1-16,9-25-3 0,-29 35-3 15,10-15 0-15,-4 5 0 16,1 1 5-16,-3-3-1 15,7-4 2-15,0 2 0 16,18-21 5-16,-14 27 1 16,14-27 1-16,0 0 0 15,32 8-3-15,-2-8 0 16,-1-8-1-16,6 0-1 16,3-5-1-16,1-1-2 15,2 1 0-15,-1-4-1 16,-7 7-59-16,-2-2-42 15,-4 12-26-15,-27 0-20 16,30 15-10-16,-30-15-4 0,0 28 82 16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2:19.371"/>
    </inkml:context>
    <inkml:brush xml:id="br0">
      <inkml:brushProperty name="width" value="0.025" units="cm"/>
      <inkml:brushProperty name="height" value="0.025" units="cm"/>
    </inkml:brush>
  </inkml:definitions>
  <inkml:trace contextRef="#ctx0" brushRef="#br0">0 1 3585,'11'4'1666,"-7"-3"-1264,0 0 1,0 1-1,0 0 1,0-1-1,6 6 1,47 30 1042,-55-35-1360,0-1 0,-1 0 0,1 0 0,0 0 0,0 0 0,0-1-1,0 1 1,0 0 0,0-1 0,0 1 0,1-1 0,-1 0 0,0 0 0,0 0-1,0 0 1,0 0 0,0 0 0,0-1 0,4 0 0,5-1 354,7 1 639,27 3-1,14 0 1014,-22-3-1438,-10 1-491,0-2 0,0-1-1,46-10 1,4-4-290,-74 17-174,1-1-1,0 1 1,-1 0 0,1 0-1,0 1 1,-1-1-1,1 1 1,-1 0-1,1 0 1,-1 0 0,1 0-1,5 3 1,-5-3-2053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2:20.073"/>
    </inkml:context>
    <inkml:brush xml:id="br0">
      <inkml:brushProperty name="width" value="0.025" units="cm"/>
      <inkml:brushProperty name="height" value="0.025" units="cm"/>
    </inkml:brush>
  </inkml:definitions>
  <inkml:trace contextRef="#ctx0" brushRef="#br0">159 1 1712,'-10'2'6745,"1"6"-5497,5-4-1124,2-2-106,0 1 0,0-1 0,0-1 0,-1 1 0,1 0 0,-1 0 1,0-1-1,0 0 0,-3 2 0,0-1-12,1 1 0,0 0 1,0-1-1,0 2 0,-7 5 0,-35 36 13,32-32 14,15-13-34,0 0 0,-1 1 1,1-1-1,0 0 1,0 0-1,0 0 1,-1 0-1,1 0 1,0 1-1,0-1 1,-1 0-1,1 0 1,0 0-1,0 0 0,-1 0 1,1 0-1,0 0 1,0 0-1,-1 0 1,1 0-1,0 0 1,0 0-1,-1 0 1,1 0-1,0 0 1,-1-1 7,1 0 0,0 0 1,0 1-1,0-1 0,-1 0 1,1 0-1,0 1 1,0-1-1,0 0 0,0 0 1,0 1-1,1-1 1,-1 0-1,0 0 0,1 0 1,-1-4 209,1 5-195,-1-1 1,1 1-1,-1-1 1,1 1 0,-1 0-1,1-1 1,-1 1-1,1 0 1,-1-1-1,1 1 1,0 0 0,-1 0-1,1 0 1,-1-1-1,1 1 1,0 0 0,-1 0-1,2 0 1,13-2 4075,7 6-3544,-7-1-356,13 2 30,30 8 0,-52-12-185,0 1 0,-1 0 0,1 0-1,-1 1 1,0 0 0,7 3-1,2 3 48,-4-5-34,0 1 0,1-2 0,0 1 1,12 1-1,-18-4-40,6 1 8,1 0-1,-1-1 1,1 0 0,0-1-1,-1-1 1,1 0 0,-1 0-1,15-4 1,-7 0-18,-1-1-1,0 0 1,-1-2 0,19-9-1,-28 12-239,0 1-1,-1-1 0,0 0 0,0 0 1,-1-1-1,1 0 0,-1 0 1,0-1-1,-1 0 0,7-10 0,-3-5-686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38.876"/>
    </inkml:context>
    <inkml:brush xml:id="br0">
      <inkml:brushProperty name="width" value="0.025" units="cm"/>
      <inkml:brushProperty name="height" value="0.025" units="cm"/>
    </inkml:brush>
  </inkml:definitions>
  <inkml:trace contextRef="#ctx0" brushRef="#br0">68 1 3713,'-6'2'1267,"-1"2"1,0-1-1,1 1 0,0 0 1,-9 7-1,-1-6 8290,24 106-9554,-7-74-4,1-16 13,1 1 0,1-1 0,10 30 0,-14-49-24,1 0 0,-1 0 0,0 0 0,0 0 0,0 0 0,0 1 0,0-1-1,0 0 1,-1 0 0,1 0 0,-1 0 0,1 0 0,-2 3 0,-2 3-506,0-1 1,-6 8-1,-4 10-3928,12-19 3157</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39.462"/>
    </inkml:context>
    <inkml:brush xml:id="br0">
      <inkml:brushProperty name="width" value="0.025" units="cm"/>
      <inkml:brushProperty name="height" value="0.025" units="cm"/>
    </inkml:brush>
  </inkml:definitions>
  <inkml:trace contextRef="#ctx0" brushRef="#br0">80 105 1400,'-12'-11'6417,"-1"3"-3340,10 7-2853,0 0 1,-1 0 0,1 0 0,0 0-1,-1 0 1,1 0 0,-1 1-1,1 0 1,0 0 0,-7 0 0,9 0 14,1 0 0,-1 1 1,1-1-1,-1 0 1,0 0-1,1 0 0,-1 0 1,0 0-1,1 0 1,-1 0-1,1 0 1,-1-1-1,0 1 0,1 0 1,-1 0-1,1 0 1,-2-1-1,2 0-184,1 1 1,-1 0-1,1-1 1,-1 1-1,1 0 0,-1-1 1,1 1-1,-1 0 0,1 0 1,-1-1-1,1 1 1,-1 0-1,1 0 0,0 0 1,-1 0-1,1 0 1,-1 0-1,1 0 0,0 0 1,7-1-3,0 1 0,-1-1-1,1 2 1,0-1 0,-1 1 0,14 4 0,-10-3-6,0 0 31,0 2 1,21 7-1,-4 0 14,42 12 19,-68-22-111,-1-1 0,1 1 0,0-1 0,-1 1 0,1-1 0,-1 0 1,1 1-1,0-1 0,-1 0 0,1 0 0,0 0 0,-1 0 1,1-1-1,0 1 0,-1 0 0,1-1 0,-1 1 0,1-1 0,0 0 1,-1 1-1,3-2 0,-1-1-74,-1 0 0,1 1 1,-1-1-1,1 0 0,-1 0 1,0 0-1,0 0 0,1-4 0,16-40-2047,-11 33 999,5-13-3147,-9 16 2374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39.825"/>
    </inkml:context>
    <inkml:brush xml:id="br0">
      <inkml:brushProperty name="width" value="0.025" units="cm"/>
      <inkml:brushProperty name="height" value="0.025" units="cm"/>
    </inkml:brush>
  </inkml:definitions>
  <inkml:trace contextRef="#ctx0" brushRef="#br0">16 13 3881,'-3'0'611,"3"0"-332,-1 0-1,0 0 1,1 0-1,-1 0 1,0 0-1,1 0 1,-1 1 0,0-1-1,1 0 1,-1 0-1,0 1 1,1-1-1,-1 0 1,1 1-1,-1-1 1,-1 2 3677,38 8-63,9 1-3142,-39-10-594,0 0 1,0-1-1,-1 1 0,1-1 0,0-1 0,0 1 1,-1-1-1,1 0 0,6-3 0,4 1 95,20-6 55,3 1-225,40-5 0,-78 12-136,0 1-1,0 0 1,1 0-1,-1 0 0,0 0 1,0 0-1,0 0 1,0 0-1,0 0 1,0 1-1,0-1 0,0 0 1,0 0-1,1 1 1,-1-1-1,0 1 1,1 0-1,-2 0-105,1 0-1,-1 0 0,1 0 1,-1 0-1,0 0 1,1 0-1,-1 0 1,0 0-1,0 0 1,1 0-1,-1 0 1,0 0-1,0 0 0,0 0 1,0 0-1,-1 2 1,1 12-714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40.396"/>
    </inkml:context>
    <inkml:brush xml:id="br0">
      <inkml:brushProperty name="width" value="0.025" units="cm"/>
      <inkml:brushProperty name="height" value="0.025" units="cm"/>
    </inkml:brush>
  </inkml:definitions>
  <inkml:trace contextRef="#ctx0" brushRef="#br0">2 246 5689,'-1'6'1371,"1"-6"-881,0 0 0,0 1 0,0-1 0,0 0 0,0 1 0,0-1 1,0 1-1,0-1 0,0 0 0,0 1 0,0-1 0,0 0 0,0 1 0,0-1 1,0 1-1,0-1 0,0 0 0,0 1 0,1-1 0,-1 0 0,0 1 1,5 0 709,-3-1-1118,-1-1 0,1 1 0,0 0-1,0-1 1,0 1 0,0-1 0,-1 1 0,1-1 0,0 0 0,-1 0 0,3-1 0,2-3-24,-1 0-1,1-1 1,4-6-1,-6 8-47,59-77 78,-48 59-78,23-34 16,-34 49-28,-1 0-1,1 0 0,-1-1 0,-1 1 1,1-1-1,1-9 0,-21 66-166,6-21 143,-6 18 12,7-23 9,2 1-1,0 0 1,-5 34-1,12-54 14,0 0 0,1 0 0,0 0 0,0 0 0,0 0 0,1 0 0,-1 0 0,1 0 0,0 0 0,0 0 0,3 6 0,-3-7 1,1-1-1,-1 0 1,1 1-1,-1-1 1,1 0-1,0 0 1,0 0-1,0 0 1,0-1-1,1 1 1,-1 0-1,0-1 1,1 0 0,-1 1-1,1-1 1,-1 0-1,5 1 1,-1-1 12,0 0 1,0 0-1,0 0 1,0-1-1,0 0 1,0 0-1,1-1 1,-1 0-1,-1 0 1,1 0-1,0-1 1,10-3-1,4-4-44,-1 0-1,21-14 0,-36 20 5,21-12-754,0-2 0,-1-1 0,-1-1 0,-1-1 0,36-41 0,-28 22-229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40.813"/>
    </inkml:context>
    <inkml:brush xml:id="br0">
      <inkml:brushProperty name="width" value="0.025" units="cm"/>
      <inkml:brushProperty name="height" value="0.025" units="cm"/>
    </inkml:brush>
  </inkml:definitions>
  <inkml:trace contextRef="#ctx0" brushRef="#br0">89 1 9522,'-10'1'3969,"0"10"-2553,-5 0-24,3 4-327,-3-1-481,6-4-408,1 2-48,2-2-88,3-2-8,3-3-248,4 0-256,5-1-841,0-1-1367,7-6 1744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41.754"/>
    </inkml:context>
    <inkml:brush xml:id="br0">
      <inkml:brushProperty name="width" value="0.025" units="cm"/>
      <inkml:brushProperty name="height" value="0.025" units="cm"/>
    </inkml:brush>
  </inkml:definitions>
  <inkml:trace contextRef="#ctx0" brushRef="#br0">51 93 3921,'0'0'167,"1"0"1,-1 0-1,0 0 0,0 0 1,0-1-1,0 1 1,1 0-1,-1 0 1,0 0-1,0-1 0,0 1 1,0 0-1,0 0 1,0 0-1,1-1 0,-1 1 1,0 0-1,0 0 1,0-1-1,0 1 0,0 0 1,0 0-1,0-1 1,0 1-1,0 0 0,0 0 1,0-1-1,0 1 1,0 0-1,-1 0 1,1-1-1,0 1 0,0 0 1,0 0-1,0 0 1,0-1-1,0 1 0,0 0 1,-1 0-1,1-1 1,-11 0 7774,10 4-7540,-2 44 64,1-31-425,-8 66 82,3-36-94,2 0 0,2 53 0,-7 35 53,11-117-32,0-12 18,1-8 81,2-15-79,1 1 0,15-32 1,-11 26-57,51-112 3,-43 103-14,40-56 0,-29 50 17,2 1-1,58-56 1,-82 87-14,0 1 1,1 0 0,0 0-1,-1 1 1,1 0 0,1 0-1,-1 1 1,13-5 0,-20 8-8,0 0 1,0 0-1,0 0 1,0 0-1,1 0 1,-1 0-1,0 0 1,0 0-1,0 0 1,0 0-1,0 0 1,1 0-1,-1 0 1,0 0-1,0 0 1,0 0-1,0 0 1,0 0-1,0 0 1,1 0-1,-1 0 1,0 0-1,0 0 1,0 0-1,0 0 1,0 1-1,0-1 1,0 0-1,0 0 1,1 0-1,-1 0 1,0 0-1,0 0 1,0 0 0,0 1-1,0-1 1,0 0-1,0 0 1,0 0-1,0 0 1,-1 7-47,-5 6-124,-12 14-2337,-1 0 0,-29 32 0,28-37 910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42.133"/>
    </inkml:context>
    <inkml:brush xml:id="br0">
      <inkml:brushProperty name="width" value="0.025" units="cm"/>
      <inkml:brushProperty name="height" value="0.025" units="cm"/>
    </inkml:brush>
  </inkml:definitions>
  <inkml:trace contextRef="#ctx0" brushRef="#br0">0 0 9826,'54'26'6690,"-6"-4"-4978,5 3-673,-24-11-611,42 25 0,-65-35-405,-1 0-1,1 1 1,-1-1-1,0 1 1,0 0 0,0 0-1,4 7 1,-7-9-20,-1 0 0,1 0 0,0 0 0,-1 1 0,0-1 0,0 0 0,0 1 0,0-1 0,0 0 0,-1 1 0,1-1 0,-1 1 0,0-1 0,0 1 0,-1-1 0,0 6 0,-2 3-145,0 1-1,-1-1 1,-1 0-1,0 0 1,0-1 0,-1 1-1,-1-1 1,-13 17-1,20-27 27,-5 4-451,5-5 536,0 0 0,0 0 0,0 0 0,0 0 0,0 0 0,0 0 0,0-1 0,0 1 1,0 0-1,0 0 0,0 0 0,0 0 0,0 0 0,0 0 0,0 0 0,0 0 0,0 0 1,0 0-1,0 0 0,0 0 0,0 0 0,0 0 0,0 0 0,0 0 0,0 0 0,0 0 0,0 0 1,0 0-1,-1 0 0,1 0 0,0 0 0,0 0 0,0 0 0,0 0 0,0 0 0,0 0 1,0 0-1,0 0 0,0 0 0,0 0 0,0 0 0,0 0 0,0 0 0,0 0 0,0 0 1,0 0-1,0 0 0,0 0 0,0 0 0,-1 0 0,1 0 0,0 0 0,0 0 0,0 0 0,0 0 1,0 0-1,0 0 0,0 0 0,0 0 0,0 0 0,0 0 0,0 0 0,0 0 0,0 0 1,0 1-1,0-1 0,0 0 0,1-7-855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42.534"/>
    </inkml:context>
    <inkml:brush xml:id="br0">
      <inkml:brushProperty name="width" value="0.025" units="cm"/>
      <inkml:brushProperty name="height" value="0.025" units="cm"/>
    </inkml:brush>
  </inkml:definitions>
  <inkml:trace contextRef="#ctx0" brushRef="#br0">139 35 4889,'0'-5'7482,"-2"1"-3735,2 3-3622,-1 1 0,1-1 0,0 0 0,-1 1 0,1-1 0,0 0 0,0 1 0,0-1 0,0 1 0,0-1 0,0 0-1,0 1 1,0-1 0,0 0 0,0 0 0,0 0-57,0 0-42,0 0 1,0 1 0,0-1-1,0 1 1,0-1 0,0 1 0,1-1-1,-1 1 1,0-1 0,0 1-1,0-1 1,1 1 0,-1-1-1,0 1 1,0-1 0,1 1-1,-1-1 1,0 1 0,1 0-1,-1-1 1,1 1 0,-1 0-1,0-1 1,1 1 0,-1 0 0,1-1-1,-1 1 1,1 0 0,-1 0-1,1 0 1,-1-1 0,1 1-1,-1 0 1,1 0 0,-1 0-1,1 0 1,-1 0 0,1 0-1,0 0 1,0 0 0,25 1 65,-13 1-35,-1 0 0,1 1 0,0 0 0,17 8 0,-4-1 131,-15-7-90,0 2 0,0-1-1,0 1 1,-1 1 0,14 9 0,-23-14-89,0 0 1,1 0-1,-1 0 1,0 0-1,0 0 0,0 0 1,0 0-1,0 1 1,-1-1-1,1 0 0,0 1 1,-1-1-1,1 0 1,-1 1-1,1-1 0,-1 1 1,1-1-1,-1 3 1,0-1-4,0-1 0,-1 0 1,1 1-1,-1-1 1,1 0-1,-1 0 1,0 1-1,0-1 1,0 0-1,0 0 1,0 0-1,-2 2 1,-4 7-5,-1-1 0,-1-1 0,1 1 0,-14 10 0,-44 31-119,49-39 68,-24 20-86,-25 18-99,58-44 146,0-1 0,-1-1 1,0 0-1,0 0 0,0 0 1,-12 2-1,-1-3-349,20-3 328,1 0 1,0 0-1,-1 0 0,1 0 0,0 0 0,-1 0 1,1-1-1,0 1 0,-1-1 0,1 1 1,0-1-1,0 1 0,-1-1 0,0 0 0,2 0-3,-1 1 0,1-1 0,-1 1 0,1-1-1,0 1 1,-1-1 0,1 1 0,0-1 0,0 1-1,-1-1 1,1 1 0,0-1 0,0 1 0,0-1 0,0 1-1,0-1 1,0 0 0,0 1 0,0-1 0,0 1-1,0-1 1,0 0 0,0 1 0,0-1 0,0 1-1,1-2 1,7-13-2676,-8 15 2668,14-20-2051</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channel name="T" type="integer" max="2.14748E9" units="dev"/>
        </inkml:traceFormat>
        <inkml:channelProperties>
          <inkml:channelProperty channel="X" name="resolution" value="1181.21851" units="1/cm"/>
          <inkml:channelProperty channel="Y" name="resolution" value="2093.73804" units="1/cm"/>
          <inkml:channelProperty channel="F" name="resolution" value="6.53591E-7" units="1/dev"/>
          <inkml:channelProperty channel="T" name="resolution" value="1" units="1/dev"/>
        </inkml:channelProperties>
      </inkml:inkSource>
      <inkml:timestamp xml:id="ts0" timeString="2020-10-06T15:30:26.673"/>
    </inkml:context>
    <inkml:brush xml:id="br0">
      <inkml:brushProperty name="width" value="0.025" units="cm"/>
      <inkml:brushProperty name="height" value="0.025" units="cm"/>
      <inkml:brushProperty name="fitToCurve" value="1"/>
    </inkml:brush>
  </inkml:definitions>
  <inkml:trace contextRef="#ctx0" brushRef="#br0">0 79 189 0,'0'0'88'0,"0"0"-18"15,0 0-4-15,0 23-10 16,0-23-1-16,35 14-1 15,-9-6 0-15,8-2-2 16,7-6-2-16,15 4-7 16,10-8-5-16,10-10-10 15,7 4-19-15,8-10-7 16,0 6 0-16,1 4-5 16,-6-3 2-16,-7 13-2 15,-14 0 3-15,-9 0 1 0,-12 12-1 16,-7-7-2-16,-11 8-14 15,-2-7-47-15,3-6-65 16,4 0-11-16,-2-29-16 16,13 12-11-16,-8-22 3 15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42.934"/>
    </inkml:context>
    <inkml:brush xml:id="br0">
      <inkml:brushProperty name="width" value="0.025" units="cm"/>
      <inkml:brushProperty name="height" value="0.025" units="cm"/>
    </inkml:brush>
  </inkml:definitions>
  <inkml:trace contextRef="#ctx0" brushRef="#br0">251 6 4185,'0'0'170,"0"0"0,0-1-1,0 1 1,-1 0 0,1-1 0,0 1 0,0 0-1,0 0 1,-1-1 0,1 1 0,0 0 0,-1 0-1,1-1 1,0 1 0,0 0 0,-1 0 0,1 0 0,0-1-1,-1 1 1,1 0 0,0 0 0,-1 0 0,1 0-1,0 0 1,-1 0 0,-12 1 3400,-10 9-592,22-10-3081,-16 11 847,11-6-630,-3 1 55,0 1 0,0 0 0,1 0 0,0 1 0,0 0 0,-7 10 0,-3 9 268,2 1 0,0 0-1,-17 46 1,26-54-238,0 1 1,2-1-1,0 1 0,1 1 1,1-1-1,0 28 0,3-44-151,0 1 0,0 0 0,1-1 0,0 1 0,0-1 0,0 1 0,4 8 0,-3-11-27,0 0 0,-1 1-1,1-1 1,1-1 0,-1 1-1,0 0 1,1 0 0,-1-1-1,1 1 1,0-1 0,0 0-1,0 0 1,4 2 0,3 1 1,0-1 1,0-1-1,0 1 1,0-2-1,1 1 1,-1-2-1,1 1 1,13-1-1,-7-1-26,0 0 0,0-2 0,0 0 0,24-5 1,-22 1-708,0-1 0,-1-1 0,32-17 1,-48 24 640,35-19-810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36.340"/>
    </inkml:context>
    <inkml:brush xml:id="br0">
      <inkml:brushProperty name="width" value="0.025" units="cm"/>
      <inkml:brushProperty name="height" value="0.025" units="cm"/>
    </inkml:brush>
  </inkml:definitions>
  <inkml:trace contextRef="#ctx0" brushRef="#br0">341 123 2168,'0'0'6750,"-3"-7"-3265,2 7-3442,1 0 1,-1 0-1,1-1 0,-1 1 1,0 0-1,1 0 1,-1-1-1,1 1 1,-1 0-1,1-1 1,-1 1-1,1 0 1,0-1-1,-1 1 0,1-1 1,-1 1-1,1-1 1,0 1-1,0-1 1,-1 1-1,1-1 1,0 1-1,0-1 1,-1 1-1,1-1 0,0 1 1,0-1-1,0 0 1,0 1-1,0-1 1,0 0-1,0 0-8,0 1-1,0-1 1,0 1-1,0-1 1,0 0-1,-1 1 1,1-1-1,0 1 1,0-1-1,0 1 1,-1-1-1,1 1 1,0-1-1,0 1 1,-1-1 0,1 1-1,0-1 1,-1 1-1,1-1 1,-1 1-1,1 0 1,-1-1-1,1 1 1,-1 0-1,1-1 1,-1 1-1,1 0 1,-1 0-1,1-1 1,-1 1-1,0 0 1,0 0-33,0 0 0,0 0 0,0 1 0,0-1 0,0 0 0,0 0 0,0 1 0,0-1 1,0 1-1,0-1 0,1 1 0,-1-1 0,0 1 0,0 0 0,0-1 0,1 1 0,-2 1 0,-11 18 21,7-10-8,2-3 15,0 0 1,0 1 0,0-1 0,1 1 0,1 0 0,-4 13 0,6-20-20,-1 1 0,1-1 1,0 1-1,0-1 1,0 1-1,0 0 0,0-1 1,0 1-1,0-1 0,0 1 1,1-1-1,-1 1 1,1-1-1,-1 1 0,2 1 1,-2-2-3,1 0 1,-1 0 0,1-1-1,0 1 1,0 0-1,0 0 1,-1-1 0,1 1-1,0 0 1,0-1 0,0 1-1,0-1 1,0 1-1,0-1 1,0 1 0,2-1-1,-1 1 14,-1-1 0,1 0 0,0 1 0,0-1 0,0 0 0,0 0 0,0-1 0,-1 1-1,1 0 1,0-1 0,0 1 0,0-1 0,-1 1 0,1-1 0,0 0 0,-1 0 0,1 0 0,0 0 0,-1 0 0,3-2-1,8-10 205,11-17 0,-19 25-206,-1 0 1,0 0-1,0-1 0,0 1 1,-1-1-1,4-11 0,-5 12-14,-1 0-1,0 0 1,0 0-1,0 0 1,-1 0-1,1 0 1,-3-5 0,-10-33 30,12 40-36,0 1 1,-1-1-1,1 1 1,-1 0 0,1 0-1,-1-1 1,0 1 0,0 0-1,0 1 1,0-1-1,0 0 1,0 1 0,-1-1-1,1 1 1,0-1-1,-1 1 1,1 0 0,-1 0-1,1 0 1,-1 1 0,-4-2-1,3 2 0,0-1-1,0 1 0,0-1 0,0 1 1,0 0-1,0 1 0,0-1 1,0 1-1,0 0 0,0 0 1,0 0-1,0 0 0,-6 4 1,0 0-4,1 0 1,0 1-1,1 0 1,-1 0 0,1 1-1,0 0 1,1 1-1,0 0 1,-10 14 0,2 0-10,0 1 116,1 1 0,-15 32 0,24-44-50,-1-1-1,-10 15 1,9-17-21,1 2 1,-9 18-1,12-20 5,0 1 0,0-1 0,1 1 0,1 0 0,-1 18 0,-3 7 162,4-29-147,0 1-1,0 0 0,0 0 1,1-1-1,0 1 1,1 8-1,1-3-1,-1-8-28,-1 1 0,1-1 0,0 1-1,3 4 1,0 1 12,-1-2 16,0 0 0,3 10 0,-3-9 19,-1-1-1,8 14 1,4 12 117,-12-28-139,0 1 0,1 0-1,0-1 1,0 0 0,1 0-1,0 0 1,0 0 0,0 0 0,9 8-1,-9-10-9,1-1 0,-1 0 0,1 1-1,-1-1 1,1-1 0,0 1 0,0-1 0,0 0-1,0 0 1,1 0 0,-1-1 0,11 2 0,-9-2 2,1-1 1,0 0-1,-1-1 1,1 1 0,-1-1-1,1-1 1,-1 1 0,1-1-1,11-5 1,1-3 71,37-23 0,-18 9-65,-34 21-69,1 0 0,0 0 0,0 1 0,0-1 0,8-1 0,-14 4-34,1 0 1,-1 0-1,0 0 0,1 0 1,-1 0-1,0 0 0,0 0 1,1 0-1,-1 0 0,0 0 0,1 0 1,-1 0-1,0 0 0,1 0 1,-1 0-1,0 0 0,1 0 1,-1 1-1,0-1 0,0 0 1,1 0-1,-1 0 0,0 0 1,0 1-1,1-1 0,-1 0 0,0 0 1,0 1-1,0-1 0,1 0 1,-1 0-1,0 1 0,0-1 1,0 0-1,0 0 0,0 1 1,0-1-1,0 0 0,1 1 1,-1-1-1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37.958"/>
    </inkml:context>
    <inkml:brush xml:id="br0">
      <inkml:brushProperty name="width" value="0.025" units="cm"/>
      <inkml:brushProperty name="height" value="0.025" units="cm"/>
    </inkml:brush>
  </inkml:definitions>
  <inkml:trace contextRef="#ctx0" brushRef="#br0">75 27 4257,'-13'12'659,"8"-7"-239,0 0 0,-1 0 0,0-1 0,0 0 0,-7 4 0,11-7-174,0 1 0,1-1 0,-1 0 0,1 1 0,-1-1 0,1 1 0,0-1 0,-1 1 0,1 0-1,0-1 1,0 1 0,0 0 0,1 0 0,-2 4 2258,4-6-1808,8 3-135,-1 0-1,17 7 1,14 8-105,-37-16-394,0-1-1,1 1 1,-1-1 0,0 0 0,0 0 0,1 0 0,-1-1 0,0 1-1,1-1 1,-1 0 0,1 1 0,-1-2 0,1 1 0,-1 0-1,0-1 1,1 1 0,-1-1 0,0 0 0,1 0 0,-1-1 0,0 1-1,0-1 1,0 1 0,4-4 0,-2 1-45,1-1 0,-1 0 0,0-1 0,0 1-1,0-1 1,-1 0 0,0 0 0,0-1 0,5-10 0,-9 16-21,1 0 1,0 0-1,-1 0 1,1 0-1,-1-1 1,1 1-1,-1 0 1,0-1-1,1 1 1,-1 0-1,0-1 0,0 1 1,0 0-1,0-1 1,0 1-1,0 0 1,0-1-1,-1 1 1,1 0-1,0-1 1,-1 1-1,1 0 1,-1 0-1,1-1 1,-1 1-1,0 0 0,1 0 1,-1 0-1,0 0 1,0 0-1,0 0 1,0 0-1,0 0 1,0 0-1,0 0 1,-2-1-1,1 1-18,0-1 0,-1 0 0,1 1 1,-1 0-1,1-1 0,-1 1 0,1 0 0,-1 0 0,1 0 0,-1 1 0,0-1 1,0 1-1,1-1 0,-1 1 0,0 0 0,-5 1 0,3 0 14,0 0 0,0 0-1,0 1 1,0 0 0,0 0 0,-8 5 0,1 1 12,-15 11 1,22-15-2,-3 2-4,0 1 1,-11 12-1,17-16 0,-1 0 0,1 0 1,0 1-1,0-1 0,1 0 0,-1 1 0,1-1 0,0 1 1,0 0-1,-1 5 0,0 5 83,1 24 0,-1 4 257,2-38-278,-1 0 0,1 0 1,0 0-1,0 0 0,1 0 0,-1 0 1,1 0-1,0 0 0,0 0 0,0-1 0,0 1 1,1 0-1,0-1 0,0 1 0,4 6 1,-2-6 68,0 1 1,0-1-1,0 0 1,1 0-1,0-1 1,0 1-1,0-1 1,0 0-1,0 0 1,7 2-1,141 52 841,-135-52-941,0-1-1,0 0 1,0-2-1,0 0 1,0-1-1,0 0 0,19-3 1,-24 0-55,-1-1 1,1 0-1,-1-1 1,20-9-1,45-26-642,-71 35 567,59-38-1670,-17 9-660,-13 13 1425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44.475"/>
    </inkml:context>
    <inkml:brush xml:id="br0">
      <inkml:brushProperty name="width" value="0.025" units="cm"/>
      <inkml:brushProperty name="height" value="0.025" units="cm"/>
    </inkml:brush>
  </inkml:definitions>
  <inkml:trace contextRef="#ctx0" brushRef="#br0">0 1 4977,'0'0'10017,"1"0"-9980,-1 0 1,0 0-1,0 0 1,0 0-1,0 0 1,0 0-1,0 0 1,0 0-1,1 0 1,-1 0-1,0 0 0,0 0 1,0 0-1,0 0 1,0 0-1,0 0 1,0 0-1,0 0 1,1 0-1,-1 0 1,0 0-1,0 0 1,0 0-1,0 1 0,0-1 1,0 0-1,0 0 1,0 0-1,0 0 1,0 0-1,0 0 1,0 0-1,1 0 1,-1 0-1,0 1 1,0-1-1,0 0 1,0 0-1,0 0 0,0 0 1,0 0-1,0 0 1,0 0-1,0 0 1,0 1-1,0-1 1,0 0-1,0 0 1,0 0-1,0 0 1,0 0-1,0 0 1,-1 0-1,4 10 159,0 0 0,0 0-1,1-1 1,9 16 0,-3-4-69,-8-16-93,0-1-1,-1 1 1,0-1 0,0 1 0,0 0 0,-1-1 0,1 1 0,-1 0 0,-1 9 0,0 2 31,-5 144 512,2-72-213,-13 107 186,11-145-440,7-44-58,-1-6-53,0 0-1,0 0 1,1 0 0,-1 0 0,0 0-1,0 0 1,0 0 0,0 0-1,0 0 1,1 0 0,-1 0 0,0 0-1,0 0 1,0 0 0,0-1 0,0 1-1,1 0 1,-1 0 0,0 0 0,0 0-1,0 0 1,0 0 0,0-1 0,0 1-1,0 0 1,0 0 0,0 0 0,0 0-1,1 0 1,-1-1 0,0 1 0,0 0-1,0 0 1,0 0 0,0 0 0,0-1-1,0 1 1,0 0 0,0 0 0,0 0-1,63-148-4377,-37 106 3321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45.092"/>
    </inkml:context>
    <inkml:brush xml:id="br0">
      <inkml:brushProperty name="width" value="0.025" units="cm"/>
      <inkml:brushProperty name="height" value="0.025" units="cm"/>
    </inkml:brush>
  </inkml:definitions>
  <inkml:trace contextRef="#ctx0" brushRef="#br0">278 1 5129,'0'0'123,"-1"0"0,1 0 0,0 0 0,0 0 0,-1 0 0,1 0 0,0 0 0,0 0 0,-1 0 0,1 0 0,0 0 0,0 0 0,-1 0 0,1 0 0,0 0 0,-1 0 0,1 0-1,0 0 1,0 0 0,-1 0 0,1 0 0,0 0 0,0 0 0,-1 0 0,1 1 0,0-1 0,0 0 0,0 0 0,-1 0 0,1 0 0,0 1 0,0-1 0,0 0 0,0 0 0,-1 1 0,1-1 0,0 0 0,0 0 0,0 0 0,0 1 0,0-1 0,0 0 0,0 1 0,0-1 0,0 0-1,0 0 1,-1 1 0,-2 19 3676,1-6-3898,-6 6 370,4-12-238,-1-1 1,0 1-1,0-1 0,0 0 1,-1 0-1,0-1 0,0 0 1,-1 0-1,-7 6 0,-21 11 1,16-12-26,2 1 1,-1 1-1,-21 21 0,29-24-10,0 1 1,1 0-1,-9 15 0,15-22 4,1-1 0,1 1 0,-1-1 0,0 1 0,1 0 0,0-1-1,-1 1 1,2 0 0,-1 0 0,0 0 0,1 0 0,0 0 0,0 0 0,0 0 0,0 0-1,2 7 1,-2-10 22,0-1-1,1 1 0,-1 0 0,0-1 0,1 1 1,-1 0-1,1-1 0,-1 1 0,1 0 0,-1-1 1,1 1-1,-1-1 0,1 1 0,-1-1 0,1 0 1,0 1-1,-1-1 0,1 1 0,1-1 0,17 5 1307,0 0-211,-12 0-1018,1-1 1,-1 1-1,0 0 1,-1 0-1,1 1 1,-1 0-1,0 0 1,0 1-1,7 12 1,-7-11-99,0-1 0,1 1 0,0-1 1,0 0-1,13 10 0,41 23 19,-54-36-15,4 2 46,-1-1 1,19 6-1,-16-6 43,16 8 0,-25-12-81,-1 1 1,0 1-1,1-1 1,-1 0-1,0 1 1,0 0-1,0-1 1,-1 1-1,3 4 1,0 8 53,-5-13-78,0-1 1,1 0-1,-1 0 0,0 0 0,0 0 1,0 0-1,1 0 0,-1 0 0,1-1 1,-1 1-1,1 0 0,-1 0 0,1 0 0,-1 0 1,2 1-1,-2-2-118,1 0 1,-1 0-1,0-1 1,1 1-1,-1 0 1,1 0-1,-1 0 1,0 0-1,1 0 1,-1-1-1,0 1 1,1 0-1,-1 0 0,0-1 1,1 1-1,-1 0 1,0 0-1,0-1 1,1 1-1,-1 0 1,0-1-1,0 1 1,0 0-1,1-1 1,-1 1-1,0 0 1,0-1-1,0 1 0,0-1 1,4-5-862,17-23-1268,29-25 1019</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45.639"/>
    </inkml:context>
    <inkml:brush xml:id="br0">
      <inkml:brushProperty name="width" value="0.025" units="cm"/>
      <inkml:brushProperty name="height" value="0.025" units="cm"/>
    </inkml:brush>
  </inkml:definitions>
  <inkml:trace contextRef="#ctx0" brushRef="#br0">9 31 5833,'-9'1'11517,"20"2"-10154,17 3-880,-16-3-312,1 0 0,-1-1 0,1-1 0,14 0 0,-11-1-23,0 0-1,-1-1 1,1-1 0,-1-1-1,1 0 1,-1-1 0,21-8 0,29-12-27,-56 22-154,-9 2 24,0 0-1,0 0 1,0 0 0,0 0 0,0 0-1,0 0 1,0 0 0,0 0 0,1 0-1,-1 0 1,0 0 0,0 1 0,0-1-1,0 0 1,0 0 0,0 0 0,0 0-1,0 0 1,0 0 0,0 0 0,0 0-1,0 0 1,0 0 0,0 0 0,0 0-1,0 0 1,0 1 0,0-1 0,0 0-1,0 0 1,0 0 0,0 0 0,0 0-1,0 0 1,0 0 0,0 0 0,0 0-1,0 0 1,0 0 0,0 0 0,0 1-1,0-1 1,0 0 0,0 0 0,0 0-1,0 0 1,0 0 0,0 0 0,-11 11-1313,-22 15-2690,18-12 2809</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46.040"/>
    </inkml:context>
    <inkml:brush xml:id="br0">
      <inkml:brushProperty name="width" value="0.025" units="cm"/>
      <inkml:brushProperty name="height" value="0.025" units="cm"/>
    </inkml:brush>
  </inkml:definitions>
  <inkml:trace contextRef="#ctx0" brushRef="#br0">0 4 4297,'2'1'765,"0"0"-1,0-1 1,-1 1 0,1-1 0,0 1 0,0-1-1,0 0 1,2 0 0,3 0 634,0-1 1,11-2-1,6-1 308,-14 4-1328,-1 1 0,1 0 0,12 3 0,-13-2-235,1-1 0,-1 0 0,15 0 0,-20-1-130,1 0-1,0 1 0,0-1 0,0 1 0,0 0 0,-1 0 0,1 0 0,0 1 0,7 3 0,-11-4-12,1 0-1,0 0 1,0 0-1,0 0 0,-1 1 1,1-1-1,0 0 1,-1 1-1,1-1 1,-1 1-1,0 0 0,0 0 1,1-1-1,-1 1 1,0 0-1,-1 0 0,1 0 1,0 0-1,0 0 1,-1 0-1,1 0 1,-1 0-1,0 0 0,0 3 1,0-4-48,0 1-1,1-1 1,-1 1 0,0-1 0,0 1 0,1-1 0,-1 1-1,1-1 1,0 3 0,-1-4-26,1 1 0,-1-1 0,0 0 0,1 1 0,-1-1 0,0 0 0,1 0 0,-1 1 1,0-1-1,1 0 0,-1 0 0,1 1 0,-1-1 0,0 0 0,1 0 0,-1 0 0,1 0 0,-1 0 0,1 1 0,-1-1 0,1 0 0,-1 0 0,0 0 0,1 0 0,-1 0 0,1-1 0,-1 1 1,1 0-1,-1 0 0,1 0 0,-1 0 0,0 0 0,1-1 0,-1 1 0,1 0 0,-1 0 0,0-1 0,1 1 0,12-9-774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47.927"/>
    </inkml:context>
    <inkml:brush xml:id="br0">
      <inkml:brushProperty name="width" value="0.025" units="cm"/>
      <inkml:brushProperty name="height" value="0.025" units="cm"/>
    </inkml:brush>
  </inkml:definitions>
  <inkml:trace contextRef="#ctx0" brushRef="#br0">0 1079 7154,'35'-29'2643,"-34"29"-2372,0-1 1,0 0-1,-1 0 0,1 1 1,0-1-1,0 0 1,-1 0-1,1 0 1,-1 0-1,1 0 0,-1 0 1,1 0-1,-1 0 1,1-2-1,1 14 3127,10 23-3151,10 28-18,-14-45-116,2 1 0,0-1-1,0-1 1,20 24-1,-15-21 3,0 1-1,12 24 0,-17-20-35,-1-1 1,0 2-1,8 46 0,6 15 103,-22-81-166,1 0 0,1 0 0,-1 0 0,1-1 0,0 1 0,5 5 0,-5-1 22,-3-5 80,2-20 113,-2 16-105,0 0-120,1 0 1,0 0-1,-1 0 0,1 0 0,0 0 0,0 0 0,-1-1 0,1 1 1,0 0-1,-1 0 0,1 0 0,0-1 0,-1 1 0,1 0 0,0-1 1,0 0-4,0 0 1,-1 0 0,1 0 0,-1 0 0,1 0-1,-1 0 1,0-1 0,1 1 0,-1 0 0,0 0-1,0-2 1,3-11 11,0 0 1,1 1-1,10-25 0,-1 3 3,-11 27-11,0-1-1,-1 1 1,1-1 0,-2 1 0,1-1-1,-1 1 1,-1-1 0,0 1 0,-2-14-1,0 6 7,-20-109 64,13 78-65,2 0-1,-4-82 1,25-65-36,-8 143 24,18-83-7,-14 90 3,7-74 0,-15 90-15,-4-42 0,1 57 11,0 1 0,0 1-1,-1-1 1,-1 0 0,0 1 0,-6-12-1,9 22-2,1 1-1,-1-1 1,1 1-1,-1-1 1,1 1-1,-1 0 1,0-1-1,1 1 1,-1 0-1,0 0 1,1-1-1,-1 1 1,0 0-1,1 0 1,-1 0-1,0 0 1,0 0-1,1 0 1,-1 0-1,0 0 1,1 0-1,-2 0 1,-3 1-37,13 39-94,2-13 150,-6-20 7,-2-9 5,-1-12 28,-1 11-30,1 0-17,-1 2-3,0 0-1,1 0 0,-1 0 0,0 0 0,0 0 1,0 1-1,0-1 0,0 0 0,0 0 1,0 0-1,0 0 0,0 0 0,0 0 0,0 1 1,-1-1-1,1 0 0,0 0 0,-1 0 1,1 0-1,-1 1 0,1-1 0,0 0 1,-1 0-1,0 1 0,0-2 0,1 2 3,-1 0 0,1 0 1,0 0-1,0 0 0,0 0 0,0 0 0,0-1 0,-1 1 1,1 0-1,0 0 0,0 0 0,0 0 0,0 0 0,0 0 1,0-1-1,0 1 0,-1 0 0,1 0 0,0 0 0,0 0 0,0 0 1,0-1-1,0 1 0,0 0 0,0 0 0,0 0 0,0 0 1,0-1-1,0 1 0,0 0 0,0 0 0,0 0 0,0 0 0,0-1 1,0 1-1,0 0 0,0 0 0,0 0 0,0 0 0,0-1 1,1 1-1,-1 0 0,0 0 0,0 0 0,0 0 0,0 0 0,0 0 1,1-1-1,6-4-10,19-2-19,-7 1 13,1 1 0,-1 1-1,22-2 1,258-38 31,50-5 289,-99 16-249,-179 19-26,100-34 0,-110 26-15,-18 6-314,52-13 1,-87 29-315,-7 2-111,-9 9-928,-13 10-378,-7 12 886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48.728"/>
    </inkml:context>
    <inkml:brush xml:id="br0">
      <inkml:brushProperty name="width" value="0.025" units="cm"/>
      <inkml:brushProperty name="height" value="0.025" units="cm"/>
    </inkml:brush>
  </inkml:definitions>
  <inkml:trace contextRef="#ctx0" brushRef="#br0">168 135 3753,'-9'6'3797,"5"-3"1292,4-8-1059,1 1-3866,1-1 0,0 0 0,0 1-1,0-1 1,0 1 0,1-1 0,6-6 0,-4 2-83,1 1 25,0-1 0,1 1 0,-1 0 0,15-12 0,-16 15-31,1 1 1,-1 0 0,1 0 0,0 0-1,10-4 1,-15 7-67,1 1-1,-1-1 1,1 1 0,-1-1-1,1 1 1,-1-1-1,1 1 1,-1 0 0,1 0-1,-1 0 1,1 0 0,0 0-1,-1 0 1,1 0 0,-1 0-1,1 1 1,-1-1-1,1 0 1,-1 1 0,1 0-1,-1-1 1,0 1 0,1 0-1,-1 0 1,0-1 0,1 1-1,-1 0 1,0 0 0,0 0-1,0 1 1,1 0-1,0 1 1,0 0 0,0 1 0,0-1 0,-1 0 0,0 1 0,0-1 0,0 1 0,0-1 0,0 1 0,-1-1-1,1 8 1,-1-4 2,-1-1 0,0 1 0,0 0-1,0-1 1,-5 13 0,-2 1 18,-2 0 0,-22 36-1,31-55-25,-14 23 47,-24 29 1,31-43-27,-1-2 0,0 1 0,0-1 0,0 0 0,-19 10 0,13-9 27,-31 13 0,41-20-45,0 0-1,-1 0 1,1-1 0,0 0 0,-1 0 0,1 0 0,-1-1 0,0 1 0,1-2 0,-7 1 0,11-1-8,0 1 1,0 0 0,-1 0 0,1-1 0,0 1 0,0-1 0,0 1 0,0-1-1,0 1 1,0-1 0,0 0 0,0 0 0,0 1 0,0-1 0,-1-1-1,2 2 1,0-1-1,0 1 0,0 0 0,0 0 0,-1-1 0,1 1 0,0 0 0,0 0 0,0-1 0,0 1 0,0 0 0,0-1 1,0 1-1,0 0 0,0 0 0,0-1 0,0 1 0,0 0 0,0 0 0,0-1 0,0 1 0,0 0 0,1-1 1,-1 0-4,1 1 1,-1-1 0,0 1-1,1-1 1,-1 1 0,1 0 0,0-1-1,-1 1 1,1-1 0,-1 1-1,1 0 1,0 0 0,0-1 0,6-1-12,0 0 0,0 0 0,0 1 0,0 0 0,0 1 0,0-1 1,0 1-1,1 1 0,10 1 0,7 3-4,33 11-1,-28-7 23,35 13 92,-35-10-1,-27-11-236,0-1-1,1 1 1,-1 0 0,0-1-1,1 0 1,-1 0 0,0 0-1,1 0 1,-1 0 0,0-1-1,0 1 1,1-1 0,-1 0-1,0 0 1,0 0 0,5-3-1,5-3-1527,4 2 739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16:05:49.398"/>
    </inkml:context>
    <inkml:brush xml:id="br0">
      <inkml:brushProperty name="width" value="0.025" units="cm"/>
      <inkml:brushProperty name="height" value="0.025" units="cm"/>
    </inkml:brush>
  </inkml:definitions>
  <inkml:trace contextRef="#ctx0" brushRef="#br0">63 34 7970,'-12'2'5341,"3"5"-3627,6-4-1674,0 1 0,1 0 1,0 0-1,-3 5 0,2-2 543,-15 35 76,17-38-526,0-1 1,0 1 0,0-1 0,1 1 0,-1 0 0,1-1 0,0 1 0,0 0 0,0-1 0,0 1 0,2 4 0,-2-7-114,0-1 0,0 0 0,0 0 0,0 0 0,0 1 0,0-1 0,0 0 0,0 0 0,0 1 0,0-1 0,0 0 0,0 0 0,0 0 0,0 0 0,0 1 0,1-1 0,-1 0 0,0 0 0,0 0 0,0 0 0,0 1 0,0-1 0,0 0 0,1 0 0,-1 0 0,0 0 0,0 0 0,0 0 0,1 0 0,-1 1 0,0-1 0,0 0 0,0 0 0,1 0 0,-1 0 0,0 0 0,7-5 354,4-12-27,6-20-93,-12 24-254,0 1 1,1-1 0,1 1 0,0 1-1,1-1 1,12-13 0,-20 24-2,0 1-1,0 0 1,0 0-1,0-1 1,1 1 0,-1 0-1,0 0 1,0-1-1,0 1 1,1 0 0,-1 0-1,0 0 1,0-1-1,1 1 1,-1 0 0,0 0-1,0 0 1,1 0-1,-1 0 1,0 0 0,1 0-1,-1 0 1,0-1-1,1 1 1,-1 0 0,0 0-1,1 0 1,-1 0-1,0 1 1,0-1 0,1 0-1,-1 0 1,0 0-1,1 0 1,-1 0 0,0 0-1,1 0 1,-1 0-1,0 1 1,0-1 0,1 0-1,-1 0 1,0 0-1,0 1 1,0-1 0,1 0-1,-1 0 1,0 1-1,0-1 1,0 0 0,1 0-1,-1 1 1,0-1-1,0 0 1,0 1 0,0-1-1,0 0 1,0 1 0,0-1-1,0 0 1,0 1-1,3 22-35,-3-21 37,3 28-1,-2-15 18,0 18 0,-1-27-3,-1-1 1,-1 1-1,1-1 0,-1 1 0,0-1 0,0 0 0,-1 0 0,-2 5 1,-5 10 4,11-25 10,0 1 0,1-1 0,0 1 0,0-1 0,0 1 0,0 0 0,4-6 0,17-19-19,21-31 4,-40 54-14,20-27 0,-22 31-2,0-1-1,0 1 0,0 0 0,1 0 0,-1 0 0,0 1 0,1-1 0,0 0 0,-1 1 0,5-2 0,-6 3 1,-1 0 1,1-1-1,-1 1 1,1 0-1,0 0 1,-1 0-1,1 0 1,-1 0 0,1 0-1,0 0 1,-1 0-1,1 0 1,-1 1-1,1-1 1,-1 0-1,1 0 1,0 0-1,-1 1 1,1-1-1,-1 0 1,1 1-1,-1-1 1,1 0-1,-1 1 1,1-1-1,-1 1 1,0-1-1,1 1 1,-1-1-1,0 1 1,1-1-1,-1 1 1,0-1-1,0 1 1,1-1-1,-1 1 1,0 1-1,2 2 0,-1 0-1,-1 1 1,1 0-1,0 4 1,0-1 6,0 2 25,0-1 3,0-1 0,1 0 0,-1 0 0,2 0 0,3 9-1,-6-15-26,1-1-1,0 1 1,0-1-1,-1 0 0,1 1 1,0-1-1,0 0 1,1 0-1,-1 1 0,0-1 1,0 0-1,1 0 0,-1 0 1,0 0-1,1-1 1,-1 1-1,1 0 0,-1-1 1,1 1-1,-1-1 0,1 1 1,0-1-1,-1 1 1,1-1-1,-1 0 0,1 0 1,0 0-1,-1 0 1,1 0-1,0-1 0,-1 1 1,3-1-1,-2 1-49,-1-1 0,1 0 0,0 0 1,0 0-1,0-1 0,-1 1 0,1 0 0,0-1 0,-1 1 0,1-1 0,1-2 0,14-20-3086,-15 15 2309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EB769-CA9B-4DB4-97D4-7FC67B1E5392}" type="datetimeFigureOut">
              <a:rPr lang="en-CA" smtClean="0"/>
              <a:t>2021-10-07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D6E6A-780E-46C8-97BA-9F3C208C7F07}" type="slidenum">
              <a:rPr lang="en-CA" smtClean="0"/>
              <a:t>‹#›</a:t>
            </a:fld>
            <a:endParaRPr lang="en-CA"/>
          </a:p>
        </p:txBody>
      </p:sp>
    </p:spTree>
    <p:extLst>
      <p:ext uri="{BB962C8B-B14F-4D97-AF65-F5344CB8AC3E}">
        <p14:creationId xmlns:p14="http://schemas.microsoft.com/office/powerpoint/2010/main" val="45568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2</a:t>
            </a:fld>
            <a:endParaRPr lang="en-CA"/>
          </a:p>
        </p:txBody>
      </p:sp>
    </p:spTree>
    <p:extLst>
      <p:ext uri="{BB962C8B-B14F-4D97-AF65-F5344CB8AC3E}">
        <p14:creationId xmlns:p14="http://schemas.microsoft.com/office/powerpoint/2010/main" val="435714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Seems odd?</a:t>
            </a:r>
          </a:p>
        </p:txBody>
      </p:sp>
      <p:sp>
        <p:nvSpPr>
          <p:cNvPr id="4" name="Slide Number Placeholder 3"/>
          <p:cNvSpPr>
            <a:spLocks noGrp="1"/>
          </p:cNvSpPr>
          <p:nvPr>
            <p:ph type="sldNum" sz="quarter" idx="10"/>
          </p:nvPr>
        </p:nvSpPr>
        <p:spPr/>
        <p:txBody>
          <a:bodyPr/>
          <a:lstStyle/>
          <a:p>
            <a:fld id="{5DED6E6A-780E-46C8-97BA-9F3C208C7F07}" type="slidenum">
              <a:rPr lang="en-CA" smtClean="0"/>
              <a:t>11</a:t>
            </a:fld>
            <a:endParaRPr lang="en-CA"/>
          </a:p>
        </p:txBody>
      </p:sp>
    </p:spTree>
    <p:extLst>
      <p:ext uri="{BB962C8B-B14F-4D97-AF65-F5344CB8AC3E}">
        <p14:creationId xmlns:p14="http://schemas.microsoft.com/office/powerpoint/2010/main" val="651303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a:t>
            </a:r>
            <a:r>
              <a:rPr lang="en-CA" dirty="0" err="1"/>
              <a:t>rigorious</a:t>
            </a:r>
            <a:r>
              <a:rPr lang="en-CA" dirty="0"/>
              <a:t> way to do the “L on order of lightyears” fudge.  </a:t>
            </a:r>
          </a:p>
          <a:p>
            <a:r>
              <a:rPr lang="en-CA" dirty="0"/>
              <a:t>See hand written notes: Gaussian </a:t>
            </a:r>
            <a:r>
              <a:rPr lang="en-CA" dirty="0" err="1"/>
              <a:t>Wavepackt.jnt</a:t>
            </a:r>
            <a:endParaRPr lang="en-CA" dirty="0"/>
          </a:p>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12</a:t>
            </a:fld>
            <a:endParaRPr lang="en-CA"/>
          </a:p>
        </p:txBody>
      </p:sp>
    </p:spTree>
    <p:extLst>
      <p:ext uri="{BB962C8B-B14F-4D97-AF65-F5344CB8AC3E}">
        <p14:creationId xmlns:p14="http://schemas.microsoft.com/office/powerpoint/2010/main" val="3575107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Get them to see that the only change from general FT math, to the solution of the free particle SE is in recognizing phi(k) is F(k), the </a:t>
            </a:r>
            <a:r>
              <a:rPr lang="en-CA" dirty="0" err="1"/>
              <a:t>fourier</a:t>
            </a:r>
            <a:r>
              <a:rPr lang="en-CA" dirty="0"/>
              <a:t> transform of the wavefunction.</a:t>
            </a:r>
          </a:p>
        </p:txBody>
      </p:sp>
      <p:sp>
        <p:nvSpPr>
          <p:cNvPr id="4" name="Slide Number Placeholder 3"/>
          <p:cNvSpPr>
            <a:spLocks noGrp="1"/>
          </p:cNvSpPr>
          <p:nvPr>
            <p:ph type="sldNum" sz="quarter" idx="10"/>
          </p:nvPr>
        </p:nvSpPr>
        <p:spPr/>
        <p:txBody>
          <a:bodyPr/>
          <a:lstStyle/>
          <a:p>
            <a:fld id="{5DED6E6A-780E-46C8-97BA-9F3C208C7F07}" type="slidenum">
              <a:rPr lang="en-CA" smtClean="0"/>
              <a:t>14</a:t>
            </a:fld>
            <a:endParaRPr lang="en-CA"/>
          </a:p>
        </p:txBody>
      </p:sp>
    </p:spTree>
    <p:extLst>
      <p:ext uri="{BB962C8B-B14F-4D97-AF65-F5344CB8AC3E}">
        <p14:creationId xmlns:p14="http://schemas.microsoft.com/office/powerpoint/2010/main" val="2506651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Emphasize that they MUST thoroughly understand everything on this page to master the first half of the course.</a:t>
            </a:r>
          </a:p>
        </p:txBody>
      </p:sp>
      <p:sp>
        <p:nvSpPr>
          <p:cNvPr id="4" name="Slide Number Placeholder 3"/>
          <p:cNvSpPr>
            <a:spLocks noGrp="1"/>
          </p:cNvSpPr>
          <p:nvPr>
            <p:ph type="sldNum" sz="quarter" idx="10"/>
          </p:nvPr>
        </p:nvSpPr>
        <p:spPr/>
        <p:txBody>
          <a:bodyPr/>
          <a:lstStyle/>
          <a:p>
            <a:fld id="{5DED6E6A-780E-46C8-97BA-9F3C208C7F07}" type="slidenum">
              <a:rPr lang="en-CA" smtClean="0"/>
              <a:t>3</a:t>
            </a:fld>
            <a:endParaRPr lang="en-CA"/>
          </a:p>
        </p:txBody>
      </p:sp>
    </p:spTree>
    <p:extLst>
      <p:ext uri="{BB962C8B-B14F-4D97-AF65-F5344CB8AC3E}">
        <p14:creationId xmlns:p14="http://schemas.microsoft.com/office/powerpoint/2010/main" val="2114651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e^i</a:t>
            </a:r>
            <a:r>
              <a:rPr lang="en-CA" dirty="0"/>
              <a:t>((+/-)sqrt(2mE/hbar^2-E/</a:t>
            </a:r>
            <a:r>
              <a:rPr lang="en-CA" dirty="0" err="1"/>
              <a:t>hbar</a:t>
            </a:r>
            <a:r>
              <a:rPr lang="en-CA" dirty="0"/>
              <a:t>*t)</a:t>
            </a:r>
          </a:p>
          <a:p>
            <a:endParaRPr lang="en-CA" dirty="0"/>
          </a:p>
          <a:p>
            <a:r>
              <a:rPr lang="en-CA" dirty="0"/>
              <a:t>Because the </a:t>
            </a:r>
            <a:r>
              <a:rPr lang="en-CA" dirty="0" err="1"/>
              <a:t>wf</a:t>
            </a:r>
            <a:r>
              <a:rPr lang="en-CA" dirty="0"/>
              <a:t> itself doesn’t diverge, it is only the fact that it doesn’t go to zero at +/- infinity that is the problem…hence can be “fixed” (</a:t>
            </a:r>
            <a:r>
              <a:rPr lang="en-CA"/>
              <a:t>see later)</a:t>
            </a:r>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4</a:t>
            </a:fld>
            <a:endParaRPr lang="en-CA"/>
          </a:p>
        </p:txBody>
      </p:sp>
    </p:spTree>
    <p:extLst>
      <p:ext uri="{BB962C8B-B14F-4D97-AF65-F5344CB8AC3E}">
        <p14:creationId xmlns:p14="http://schemas.microsoft.com/office/powerpoint/2010/main" val="3374726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e^i</a:t>
            </a:r>
            <a:r>
              <a:rPr lang="en-CA" dirty="0"/>
              <a:t>((+/-)sqrt(2mE/hbar^2-E/</a:t>
            </a:r>
            <a:r>
              <a:rPr lang="en-CA" dirty="0" err="1"/>
              <a:t>hbar</a:t>
            </a:r>
            <a:r>
              <a:rPr lang="en-CA" dirty="0"/>
              <a:t>*t)</a:t>
            </a:r>
          </a:p>
          <a:p>
            <a:endParaRPr lang="en-CA" dirty="0"/>
          </a:p>
          <a:p>
            <a:r>
              <a:rPr lang="en-CA" dirty="0"/>
              <a:t>The problem: C would have to be zero since the probability density is unity for all x.</a:t>
            </a:r>
          </a:p>
          <a:p>
            <a:endParaRPr lang="en-CA" dirty="0"/>
          </a:p>
          <a:p>
            <a:r>
              <a:rPr lang="en-CA" dirty="0"/>
              <a:t>It is distinct from the E&lt;0 problem because the functional form of the </a:t>
            </a:r>
            <a:r>
              <a:rPr lang="en-CA" dirty="0" err="1"/>
              <a:t>wf</a:t>
            </a:r>
            <a:r>
              <a:rPr lang="en-CA" dirty="0"/>
              <a:t> itself doesn’t diverge, it is only the fact that it doesn’t go to zero at +/- infinity that is the problem…hence can be “fixed” (see later).  Can sort of guess how it might be fixed by taking some sort of limit, assuming space isn’t actually infinite.	</a:t>
            </a:r>
          </a:p>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5</a:t>
            </a:fld>
            <a:endParaRPr lang="en-CA"/>
          </a:p>
        </p:txBody>
      </p:sp>
    </p:spTree>
    <p:extLst>
      <p:ext uri="{BB962C8B-B14F-4D97-AF65-F5344CB8AC3E}">
        <p14:creationId xmlns:p14="http://schemas.microsoft.com/office/powerpoint/2010/main" val="1166405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Phi=constant=</a:t>
            </a:r>
            <a:r>
              <a:rPr lang="en-CA" dirty="0" err="1"/>
              <a:t>kx-omeg</a:t>
            </a:r>
            <a:r>
              <a:rPr lang="en-CA" dirty="0"/>
              <a:t>*t, d/dt Phi=0 </a:t>
            </a:r>
            <a:r>
              <a:rPr lang="en-CA" dirty="0">
                <a:sym typeface="Wingdings" panose="05000000000000000000" pitchFamily="2" charset="2"/>
              </a:rPr>
              <a:t> k dx/dt-</a:t>
            </a:r>
            <a:r>
              <a:rPr lang="en-CA" dirty="0" err="1">
                <a:sym typeface="Wingdings" panose="05000000000000000000" pitchFamily="2" charset="2"/>
              </a:rPr>
              <a:t>omeg</a:t>
            </a:r>
            <a:r>
              <a:rPr lang="en-CA" dirty="0">
                <a:sym typeface="Wingdings" panose="05000000000000000000" pitchFamily="2" charset="2"/>
              </a:rPr>
              <a:t>=0</a:t>
            </a:r>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6</a:t>
            </a:fld>
            <a:endParaRPr lang="en-CA"/>
          </a:p>
        </p:txBody>
      </p:sp>
    </p:spTree>
    <p:extLst>
      <p:ext uri="{BB962C8B-B14F-4D97-AF65-F5344CB8AC3E}">
        <p14:creationId xmlns:p14="http://schemas.microsoft.com/office/powerpoint/2010/main" val="378745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Phi=constant=</a:t>
            </a:r>
            <a:r>
              <a:rPr lang="en-CA" dirty="0" err="1"/>
              <a:t>kx-omeg</a:t>
            </a:r>
            <a:r>
              <a:rPr lang="en-CA" dirty="0"/>
              <a:t>*t, d/dt Phi=0 </a:t>
            </a:r>
            <a:r>
              <a:rPr lang="en-CA" dirty="0">
                <a:sym typeface="Wingdings" panose="05000000000000000000" pitchFamily="2" charset="2"/>
              </a:rPr>
              <a:t> k dx/dt-</a:t>
            </a:r>
            <a:r>
              <a:rPr lang="en-CA" dirty="0" err="1">
                <a:sym typeface="Wingdings" panose="05000000000000000000" pitchFamily="2" charset="2"/>
              </a:rPr>
              <a:t>omeg</a:t>
            </a:r>
            <a:r>
              <a:rPr lang="en-CA" dirty="0">
                <a:sym typeface="Wingdings" panose="05000000000000000000" pitchFamily="2" charset="2"/>
              </a:rPr>
              <a:t>=0</a:t>
            </a:r>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7</a:t>
            </a:fld>
            <a:endParaRPr lang="en-CA"/>
          </a:p>
        </p:txBody>
      </p:sp>
    </p:spTree>
    <p:extLst>
      <p:ext uri="{BB962C8B-B14F-4D97-AF65-F5344CB8AC3E}">
        <p14:creationId xmlns:p14="http://schemas.microsoft.com/office/powerpoint/2010/main" val="135491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sqrt(E/2m)</a:t>
            </a:r>
          </a:p>
          <a:p>
            <a:endParaRPr lang="en-CA" dirty="0"/>
          </a:p>
          <a:p>
            <a:r>
              <a:rPr lang="en-CA" dirty="0"/>
              <a:t>So, different than the infinite square well or HO potentials in that there are degenerate solutions to the TISE (not a one to one correspondence between eigen energies and eigen functions).</a:t>
            </a:r>
          </a:p>
          <a:p>
            <a:endParaRPr lang="en-CA" dirty="0"/>
          </a:p>
          <a:p>
            <a:r>
              <a:rPr lang="en-CA" dirty="0"/>
              <a:t>The spectrum is continuous, not discrete (value solution for any E&gt;0.</a:t>
            </a:r>
          </a:p>
        </p:txBody>
      </p:sp>
      <p:sp>
        <p:nvSpPr>
          <p:cNvPr id="4" name="Slide Number Placeholder 3"/>
          <p:cNvSpPr>
            <a:spLocks noGrp="1"/>
          </p:cNvSpPr>
          <p:nvPr>
            <p:ph type="sldNum" sz="quarter" idx="10"/>
          </p:nvPr>
        </p:nvSpPr>
        <p:spPr/>
        <p:txBody>
          <a:bodyPr/>
          <a:lstStyle/>
          <a:p>
            <a:fld id="{5DED6E6A-780E-46C8-97BA-9F3C208C7F07}" type="slidenum">
              <a:rPr lang="en-CA" smtClean="0"/>
              <a:t>8</a:t>
            </a:fld>
            <a:endParaRPr lang="en-CA"/>
          </a:p>
        </p:txBody>
      </p:sp>
    </p:spTree>
    <p:extLst>
      <p:ext uri="{BB962C8B-B14F-4D97-AF65-F5344CB8AC3E}">
        <p14:creationId xmlns:p14="http://schemas.microsoft.com/office/powerpoint/2010/main" val="2852406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sqrt(E/2m)</a:t>
            </a:r>
          </a:p>
          <a:p>
            <a:endParaRPr lang="en-CA" dirty="0"/>
          </a:p>
          <a:p>
            <a:r>
              <a:rPr lang="en-CA" dirty="0"/>
              <a:t>So, different than the infinite square well or HO potentials in that there are degenerate solutions to the TISE (not a one to one correspondence between eigen energies and eigen functions).</a:t>
            </a:r>
          </a:p>
          <a:p>
            <a:endParaRPr lang="en-CA" dirty="0"/>
          </a:p>
          <a:p>
            <a:r>
              <a:rPr lang="en-CA" dirty="0"/>
              <a:t>The spectrum is continuous, not discrete (value solution for any E&gt;0.</a:t>
            </a:r>
          </a:p>
        </p:txBody>
      </p:sp>
      <p:sp>
        <p:nvSpPr>
          <p:cNvPr id="4" name="Slide Number Placeholder 3"/>
          <p:cNvSpPr>
            <a:spLocks noGrp="1"/>
          </p:cNvSpPr>
          <p:nvPr>
            <p:ph type="sldNum" sz="quarter" idx="10"/>
          </p:nvPr>
        </p:nvSpPr>
        <p:spPr/>
        <p:txBody>
          <a:bodyPr/>
          <a:lstStyle/>
          <a:p>
            <a:fld id="{5DED6E6A-780E-46C8-97BA-9F3C208C7F07}" type="slidenum">
              <a:rPr lang="en-CA" smtClean="0"/>
              <a:t>9</a:t>
            </a:fld>
            <a:endParaRPr lang="en-CA"/>
          </a:p>
        </p:txBody>
      </p:sp>
    </p:spTree>
    <p:extLst>
      <p:ext uri="{BB962C8B-B14F-4D97-AF65-F5344CB8AC3E}">
        <p14:creationId xmlns:p14="http://schemas.microsoft.com/office/powerpoint/2010/main" val="2095759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DED6E6A-780E-46C8-97BA-9F3C208C7F07}" type="slidenum">
              <a:rPr lang="en-CA" smtClean="0"/>
              <a:t>10</a:t>
            </a:fld>
            <a:endParaRPr lang="en-CA"/>
          </a:p>
        </p:txBody>
      </p:sp>
    </p:spTree>
    <p:extLst>
      <p:ext uri="{BB962C8B-B14F-4D97-AF65-F5344CB8AC3E}">
        <p14:creationId xmlns:p14="http://schemas.microsoft.com/office/powerpoint/2010/main" val="2122341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03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09060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4748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60408-1678-4E0A-9571-142E66E6CF7E}" type="datetimeFigureOut">
              <a:rPr lang="en-CA" smtClean="0"/>
              <a:t>2021-10-07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59946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060408-1678-4E0A-9571-142E66E6CF7E}" type="datetimeFigureOut">
              <a:rPr lang="en-CA" smtClean="0"/>
              <a:t>2021-10-07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04B94B-01DA-4D3A-AB6F-1EC68BA9698E}" type="slidenum">
              <a:rPr lang="en-CA" smtClean="0"/>
              <a:t>‹#›</a:t>
            </a:fld>
            <a:endParaRPr lang="en-C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5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060408-1678-4E0A-9571-142E66E6CF7E}" type="datetimeFigureOut">
              <a:rPr lang="en-CA" smtClean="0"/>
              <a:t>2021-10-07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307855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060408-1678-4E0A-9571-142E66E6CF7E}" type="datetimeFigureOut">
              <a:rPr lang="en-CA" smtClean="0"/>
              <a:t>2021-10-07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19522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060408-1678-4E0A-9571-142E66E6CF7E}" type="datetimeFigureOut">
              <a:rPr lang="en-CA" smtClean="0"/>
              <a:t>2021-10-07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335778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060408-1678-4E0A-9571-142E66E6CF7E}" type="datetimeFigureOut">
              <a:rPr lang="en-CA" smtClean="0"/>
              <a:t>2021-10-07</a:t>
            </a:fld>
            <a:endParaRPr lang="en-C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CA"/>
          </a:p>
        </p:txBody>
      </p:sp>
      <p:sp>
        <p:nvSpPr>
          <p:cNvPr id="9" name="Slide Number Placeholder 8"/>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1606069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7060408-1678-4E0A-9571-142E66E6CF7E}" type="datetimeFigureOut">
              <a:rPr lang="en-CA" smtClean="0"/>
              <a:t>2021-10-07</a:t>
            </a:fld>
            <a:endParaRPr lang="en-C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C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04B94B-01DA-4D3A-AB6F-1EC68BA9698E}" type="slidenum">
              <a:rPr lang="en-CA" smtClean="0"/>
              <a:t>‹#›</a:t>
            </a:fld>
            <a:endParaRPr lang="en-CA"/>
          </a:p>
        </p:txBody>
      </p:sp>
    </p:spTree>
    <p:extLst>
      <p:ext uri="{BB962C8B-B14F-4D97-AF65-F5344CB8AC3E}">
        <p14:creationId xmlns:p14="http://schemas.microsoft.com/office/powerpoint/2010/main" val="17589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060408-1678-4E0A-9571-142E66E6CF7E}" type="datetimeFigureOut">
              <a:rPr lang="en-CA" smtClean="0"/>
              <a:t>2021-10-07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04B94B-01DA-4D3A-AB6F-1EC68BA9698E}" type="slidenum">
              <a:rPr lang="en-CA" smtClean="0"/>
              <a:t>‹#›</a:t>
            </a:fld>
            <a:endParaRPr lang="en-CA"/>
          </a:p>
        </p:txBody>
      </p:sp>
    </p:spTree>
    <p:extLst>
      <p:ext uri="{BB962C8B-B14F-4D97-AF65-F5344CB8AC3E}">
        <p14:creationId xmlns:p14="http://schemas.microsoft.com/office/powerpoint/2010/main" val="250572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7060408-1678-4E0A-9571-142E66E6CF7E}" type="datetimeFigureOut">
              <a:rPr lang="en-CA" smtClean="0"/>
              <a:t>2021-10-07</a:t>
            </a:fld>
            <a:endParaRPr lang="en-C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C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04B94B-01DA-4D3A-AB6F-1EC68BA9698E}" type="slidenum">
              <a:rPr lang="en-CA" smtClean="0"/>
              <a:t>‹#›</a:t>
            </a:fld>
            <a:endParaRPr lang="en-C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166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17" Type="http://schemas.openxmlformats.org/officeDocument/2006/relationships/customXml" Target="../ink/ink265.xml"/><Relationship Id="rId21" Type="http://schemas.openxmlformats.org/officeDocument/2006/relationships/customXml" Target="../ink/ink217.xml"/><Relationship Id="rId42" Type="http://schemas.openxmlformats.org/officeDocument/2006/relationships/image" Target="../media/image1211.png"/><Relationship Id="rId63" Type="http://schemas.openxmlformats.org/officeDocument/2006/relationships/customXml" Target="../ink/ink238.xml"/><Relationship Id="rId84" Type="http://schemas.openxmlformats.org/officeDocument/2006/relationships/image" Target="../media/image219.png"/><Relationship Id="rId138" Type="http://schemas.openxmlformats.org/officeDocument/2006/relationships/image" Target="../media/image243.png"/><Relationship Id="rId247" Type="http://schemas.openxmlformats.org/officeDocument/2006/relationships/customXml" Target="../ink/ink287.xml"/><Relationship Id="rId107" Type="http://schemas.openxmlformats.org/officeDocument/2006/relationships/customXml" Target="../ink/ink260.xml"/><Relationship Id="rId11" Type="http://schemas.openxmlformats.org/officeDocument/2006/relationships/customXml" Target="../ink/ink212.xml"/><Relationship Id="rId32" Type="http://schemas.openxmlformats.org/officeDocument/2006/relationships/image" Target="../media/image910.png"/><Relationship Id="rId53" Type="http://schemas.openxmlformats.org/officeDocument/2006/relationships/customXml" Target="../ink/ink233.xml"/><Relationship Id="rId74" Type="http://schemas.openxmlformats.org/officeDocument/2006/relationships/image" Target="../media/image214.png"/><Relationship Id="rId128" Type="http://schemas.openxmlformats.org/officeDocument/2006/relationships/image" Target="../media/image238.png"/><Relationship Id="rId5" Type="http://schemas.openxmlformats.org/officeDocument/2006/relationships/customXml" Target="../ink/ink209.xml"/><Relationship Id="rId95" Type="http://schemas.openxmlformats.org/officeDocument/2006/relationships/customXml" Target="../ink/ink254.xml"/><Relationship Id="rId237" Type="http://schemas.openxmlformats.org/officeDocument/2006/relationships/customXml" Target="../ink/ink282.xml"/><Relationship Id="rId258" Type="http://schemas.openxmlformats.org/officeDocument/2006/relationships/image" Target="../media/image259.png"/><Relationship Id="rId22" Type="http://schemas.openxmlformats.org/officeDocument/2006/relationships/image" Target="../media/image860.png"/><Relationship Id="rId43" Type="http://schemas.openxmlformats.org/officeDocument/2006/relationships/customXml" Target="../ink/ink228.xml"/><Relationship Id="rId64" Type="http://schemas.openxmlformats.org/officeDocument/2006/relationships/image" Target="../media/image209.png"/><Relationship Id="rId118" Type="http://schemas.openxmlformats.org/officeDocument/2006/relationships/image" Target="../media/image233.png"/><Relationship Id="rId139" Type="http://schemas.openxmlformats.org/officeDocument/2006/relationships/customXml" Target="../ink/ink276.xml"/><Relationship Id="rId85" Type="http://schemas.openxmlformats.org/officeDocument/2006/relationships/customXml" Target="../ink/ink249.xml"/><Relationship Id="rId248" Type="http://schemas.openxmlformats.org/officeDocument/2006/relationships/image" Target="../media/image254.png"/><Relationship Id="rId12" Type="http://schemas.openxmlformats.org/officeDocument/2006/relationships/image" Target="../media/image1160.png"/><Relationship Id="rId33" Type="http://schemas.openxmlformats.org/officeDocument/2006/relationships/customXml" Target="../ink/ink223.xml"/><Relationship Id="rId108" Type="http://schemas.openxmlformats.org/officeDocument/2006/relationships/image" Target="../media/image228.png"/><Relationship Id="rId129" Type="http://schemas.openxmlformats.org/officeDocument/2006/relationships/customXml" Target="../ink/ink271.xml"/><Relationship Id="rId54" Type="http://schemas.openxmlformats.org/officeDocument/2006/relationships/image" Target="../media/image2041.png"/><Relationship Id="rId75" Type="http://schemas.openxmlformats.org/officeDocument/2006/relationships/customXml" Target="../ink/ink244.xml"/><Relationship Id="rId96" Type="http://schemas.openxmlformats.org/officeDocument/2006/relationships/image" Target="../media/image225.png"/><Relationship Id="rId140" Type="http://schemas.openxmlformats.org/officeDocument/2006/relationships/image" Target="../media/image244.png"/><Relationship Id="rId6" Type="http://schemas.openxmlformats.org/officeDocument/2006/relationships/image" Target="../media/image1130.png"/><Relationship Id="rId238" Type="http://schemas.openxmlformats.org/officeDocument/2006/relationships/image" Target="../media/image249.png"/><Relationship Id="rId259" Type="http://schemas.openxmlformats.org/officeDocument/2006/relationships/customXml" Target="../ink/ink293.xml"/><Relationship Id="rId23" Type="http://schemas.openxmlformats.org/officeDocument/2006/relationships/customXml" Target="../ink/ink218.xml"/><Relationship Id="rId28" Type="http://schemas.openxmlformats.org/officeDocument/2006/relationships/image" Target="../media/image890.png"/><Relationship Id="rId49" Type="http://schemas.openxmlformats.org/officeDocument/2006/relationships/customXml" Target="../ink/ink231.xml"/><Relationship Id="rId114" Type="http://schemas.openxmlformats.org/officeDocument/2006/relationships/image" Target="../media/image231.png"/><Relationship Id="rId119" Type="http://schemas.openxmlformats.org/officeDocument/2006/relationships/customXml" Target="../ink/ink266.xml"/><Relationship Id="rId44" Type="http://schemas.openxmlformats.org/officeDocument/2006/relationships/image" Target="../media/image1840.png"/><Relationship Id="rId60" Type="http://schemas.openxmlformats.org/officeDocument/2006/relationships/image" Target="../media/image207.png"/><Relationship Id="rId65" Type="http://schemas.openxmlformats.org/officeDocument/2006/relationships/customXml" Target="../ink/ink239.xml"/><Relationship Id="rId81" Type="http://schemas.openxmlformats.org/officeDocument/2006/relationships/customXml" Target="../ink/ink247.xml"/><Relationship Id="rId86" Type="http://schemas.openxmlformats.org/officeDocument/2006/relationships/image" Target="../media/image220.png"/><Relationship Id="rId130" Type="http://schemas.openxmlformats.org/officeDocument/2006/relationships/image" Target="../media/image239.png"/><Relationship Id="rId135" Type="http://schemas.openxmlformats.org/officeDocument/2006/relationships/customXml" Target="../ink/ink274.xml"/><Relationship Id="rId244" Type="http://schemas.openxmlformats.org/officeDocument/2006/relationships/image" Target="../media/image252.png"/><Relationship Id="rId249" Type="http://schemas.openxmlformats.org/officeDocument/2006/relationships/customXml" Target="../ink/ink288.xml"/><Relationship Id="rId13" Type="http://schemas.openxmlformats.org/officeDocument/2006/relationships/customXml" Target="../ink/ink213.xml"/><Relationship Id="rId18" Type="http://schemas.openxmlformats.org/officeDocument/2006/relationships/image" Target="../media/image840.png"/><Relationship Id="rId39" Type="http://schemas.openxmlformats.org/officeDocument/2006/relationships/customXml" Target="../ink/ink226.xml"/><Relationship Id="rId109" Type="http://schemas.openxmlformats.org/officeDocument/2006/relationships/customXml" Target="../ink/ink261.xml"/><Relationship Id="rId260" Type="http://schemas.openxmlformats.org/officeDocument/2006/relationships/image" Target="../media/image260.png"/><Relationship Id="rId34" Type="http://schemas.openxmlformats.org/officeDocument/2006/relationships/image" Target="../media/image920.png"/><Relationship Id="rId50" Type="http://schemas.openxmlformats.org/officeDocument/2006/relationships/image" Target="../media/image2020.png"/><Relationship Id="rId55" Type="http://schemas.openxmlformats.org/officeDocument/2006/relationships/customXml" Target="../ink/ink234.xml"/><Relationship Id="rId76" Type="http://schemas.openxmlformats.org/officeDocument/2006/relationships/image" Target="../media/image215.png"/><Relationship Id="rId97" Type="http://schemas.openxmlformats.org/officeDocument/2006/relationships/customXml" Target="../ink/ink255.xml"/><Relationship Id="rId104" Type="http://schemas.openxmlformats.org/officeDocument/2006/relationships/image" Target="../media/image2040.png"/><Relationship Id="rId120" Type="http://schemas.openxmlformats.org/officeDocument/2006/relationships/image" Target="../media/image234.png"/><Relationship Id="rId125" Type="http://schemas.openxmlformats.org/officeDocument/2006/relationships/customXml" Target="../ink/ink269.xml"/><Relationship Id="rId141" Type="http://schemas.openxmlformats.org/officeDocument/2006/relationships/customXml" Target="../ink/ink277.xml"/><Relationship Id="rId7" Type="http://schemas.openxmlformats.org/officeDocument/2006/relationships/customXml" Target="../ink/ink210.xml"/><Relationship Id="rId71" Type="http://schemas.openxmlformats.org/officeDocument/2006/relationships/customXml" Target="../ink/ink242.xml"/><Relationship Id="rId92" Type="http://schemas.openxmlformats.org/officeDocument/2006/relationships/image" Target="../media/image223.png"/><Relationship Id="rId234" Type="http://schemas.openxmlformats.org/officeDocument/2006/relationships/image" Target="../media/image247.png"/><Relationship Id="rId239" Type="http://schemas.openxmlformats.org/officeDocument/2006/relationships/customXml" Target="../ink/ink283.xml"/><Relationship Id="rId2" Type="http://schemas.openxmlformats.org/officeDocument/2006/relationships/notesSlide" Target="../notesSlides/notesSlide10.xml"/><Relationship Id="rId29" Type="http://schemas.openxmlformats.org/officeDocument/2006/relationships/customXml" Target="../ink/ink221.xml"/><Relationship Id="rId250" Type="http://schemas.openxmlformats.org/officeDocument/2006/relationships/image" Target="../media/image255.png"/><Relationship Id="rId255" Type="http://schemas.openxmlformats.org/officeDocument/2006/relationships/customXml" Target="../ink/ink291.xml"/><Relationship Id="rId24" Type="http://schemas.openxmlformats.org/officeDocument/2006/relationships/image" Target="../media/image870.png"/><Relationship Id="rId40" Type="http://schemas.openxmlformats.org/officeDocument/2006/relationships/image" Target="../media/image1201.png"/><Relationship Id="rId45" Type="http://schemas.openxmlformats.org/officeDocument/2006/relationships/customXml" Target="../ink/ink229.xml"/><Relationship Id="rId66" Type="http://schemas.openxmlformats.org/officeDocument/2006/relationships/image" Target="../media/image210.png"/><Relationship Id="rId87" Type="http://schemas.openxmlformats.org/officeDocument/2006/relationships/customXml" Target="../ink/ink250.xml"/><Relationship Id="rId110" Type="http://schemas.openxmlformats.org/officeDocument/2006/relationships/image" Target="../media/image229.png"/><Relationship Id="rId115" Type="http://schemas.openxmlformats.org/officeDocument/2006/relationships/customXml" Target="../ink/ink264.xml"/><Relationship Id="rId131" Type="http://schemas.openxmlformats.org/officeDocument/2006/relationships/customXml" Target="../ink/ink272.xml"/><Relationship Id="rId136" Type="http://schemas.openxmlformats.org/officeDocument/2006/relationships/image" Target="../media/image242.png"/><Relationship Id="rId61" Type="http://schemas.openxmlformats.org/officeDocument/2006/relationships/customXml" Target="../ink/ink237.xml"/><Relationship Id="rId82" Type="http://schemas.openxmlformats.org/officeDocument/2006/relationships/image" Target="../media/image218.png"/><Relationship Id="rId19" Type="http://schemas.openxmlformats.org/officeDocument/2006/relationships/customXml" Target="../ink/ink216.xml"/><Relationship Id="rId240" Type="http://schemas.openxmlformats.org/officeDocument/2006/relationships/image" Target="../media/image250.png"/><Relationship Id="rId245" Type="http://schemas.openxmlformats.org/officeDocument/2006/relationships/customXml" Target="../ink/ink286.xml"/><Relationship Id="rId261" Type="http://schemas.openxmlformats.org/officeDocument/2006/relationships/customXml" Target="../ink/ink294.xml"/><Relationship Id="rId14" Type="http://schemas.openxmlformats.org/officeDocument/2006/relationships/image" Target="../media/image1170.png"/><Relationship Id="rId30" Type="http://schemas.openxmlformats.org/officeDocument/2006/relationships/image" Target="../media/image900.png"/><Relationship Id="rId35" Type="http://schemas.openxmlformats.org/officeDocument/2006/relationships/customXml" Target="../ink/ink224.xml"/><Relationship Id="rId56" Type="http://schemas.openxmlformats.org/officeDocument/2006/relationships/image" Target="../media/image2051.png"/><Relationship Id="rId77" Type="http://schemas.openxmlformats.org/officeDocument/2006/relationships/customXml" Target="../ink/ink245.xml"/><Relationship Id="rId100" Type="http://schemas.openxmlformats.org/officeDocument/2006/relationships/image" Target="../media/image227.png"/><Relationship Id="rId105" Type="http://schemas.openxmlformats.org/officeDocument/2006/relationships/customXml" Target="../ink/ink259.xml"/><Relationship Id="rId126" Type="http://schemas.openxmlformats.org/officeDocument/2006/relationships/image" Target="../media/image237.png"/><Relationship Id="rId8" Type="http://schemas.openxmlformats.org/officeDocument/2006/relationships/image" Target="../media/image1140.png"/><Relationship Id="rId51" Type="http://schemas.openxmlformats.org/officeDocument/2006/relationships/customXml" Target="../ink/ink232.xml"/><Relationship Id="rId72" Type="http://schemas.openxmlformats.org/officeDocument/2006/relationships/image" Target="../media/image213.png"/><Relationship Id="rId93" Type="http://schemas.openxmlformats.org/officeDocument/2006/relationships/customXml" Target="../ink/ink253.xml"/><Relationship Id="rId98" Type="http://schemas.openxmlformats.org/officeDocument/2006/relationships/image" Target="../media/image226.png"/><Relationship Id="rId121" Type="http://schemas.openxmlformats.org/officeDocument/2006/relationships/customXml" Target="../ink/ink267.xml"/><Relationship Id="rId142" Type="http://schemas.openxmlformats.org/officeDocument/2006/relationships/image" Target="../media/image245.png"/><Relationship Id="rId3" Type="http://schemas.openxmlformats.org/officeDocument/2006/relationships/customXml" Target="../ink/ink208.xml"/><Relationship Id="rId230" Type="http://schemas.openxmlformats.org/officeDocument/2006/relationships/image" Target="../media/image2080.png"/><Relationship Id="rId235" Type="http://schemas.openxmlformats.org/officeDocument/2006/relationships/customXml" Target="../ink/ink281.xml"/><Relationship Id="rId251" Type="http://schemas.openxmlformats.org/officeDocument/2006/relationships/customXml" Target="../ink/ink289.xml"/><Relationship Id="rId256" Type="http://schemas.openxmlformats.org/officeDocument/2006/relationships/image" Target="../media/image258.png"/><Relationship Id="rId25" Type="http://schemas.openxmlformats.org/officeDocument/2006/relationships/customXml" Target="../ink/ink219.xml"/><Relationship Id="rId46" Type="http://schemas.openxmlformats.org/officeDocument/2006/relationships/image" Target="../media/image1850.png"/><Relationship Id="rId67" Type="http://schemas.openxmlformats.org/officeDocument/2006/relationships/customXml" Target="../ink/ink240.xml"/><Relationship Id="rId116" Type="http://schemas.openxmlformats.org/officeDocument/2006/relationships/image" Target="../media/image232.png"/><Relationship Id="rId137" Type="http://schemas.openxmlformats.org/officeDocument/2006/relationships/customXml" Target="../ink/ink275.xml"/><Relationship Id="rId20" Type="http://schemas.openxmlformats.org/officeDocument/2006/relationships/image" Target="../media/image850.png"/><Relationship Id="rId41" Type="http://schemas.openxmlformats.org/officeDocument/2006/relationships/customXml" Target="../ink/ink227.xml"/><Relationship Id="rId62" Type="http://schemas.openxmlformats.org/officeDocument/2006/relationships/image" Target="../media/image208.png"/><Relationship Id="rId83" Type="http://schemas.openxmlformats.org/officeDocument/2006/relationships/customXml" Target="../ink/ink248.xml"/><Relationship Id="rId88" Type="http://schemas.openxmlformats.org/officeDocument/2006/relationships/image" Target="../media/image221.png"/><Relationship Id="rId111" Type="http://schemas.openxmlformats.org/officeDocument/2006/relationships/customXml" Target="../ink/ink262.xml"/><Relationship Id="rId132" Type="http://schemas.openxmlformats.org/officeDocument/2006/relationships/image" Target="../media/image240.png"/><Relationship Id="rId241" Type="http://schemas.openxmlformats.org/officeDocument/2006/relationships/customXml" Target="../ink/ink284.xml"/><Relationship Id="rId246" Type="http://schemas.openxmlformats.org/officeDocument/2006/relationships/image" Target="../media/image253.png"/><Relationship Id="rId15" Type="http://schemas.openxmlformats.org/officeDocument/2006/relationships/customXml" Target="../ink/ink214.xml"/><Relationship Id="rId36" Type="http://schemas.openxmlformats.org/officeDocument/2006/relationships/image" Target="../media/image1180.png"/><Relationship Id="rId57" Type="http://schemas.openxmlformats.org/officeDocument/2006/relationships/customXml" Target="../ink/ink235.xml"/><Relationship Id="rId106" Type="http://schemas.openxmlformats.org/officeDocument/2006/relationships/image" Target="../media/image2050.png"/><Relationship Id="rId127" Type="http://schemas.openxmlformats.org/officeDocument/2006/relationships/customXml" Target="../ink/ink270.xml"/><Relationship Id="rId262" Type="http://schemas.openxmlformats.org/officeDocument/2006/relationships/image" Target="../media/image261.png"/><Relationship Id="rId10" Type="http://schemas.openxmlformats.org/officeDocument/2006/relationships/image" Target="../media/image1150.png"/><Relationship Id="rId31" Type="http://schemas.openxmlformats.org/officeDocument/2006/relationships/customXml" Target="../ink/ink222.xml"/><Relationship Id="rId52" Type="http://schemas.openxmlformats.org/officeDocument/2006/relationships/image" Target="../media/image2031.png"/><Relationship Id="rId73" Type="http://schemas.openxmlformats.org/officeDocument/2006/relationships/customXml" Target="../ink/ink243.xml"/><Relationship Id="rId78" Type="http://schemas.openxmlformats.org/officeDocument/2006/relationships/image" Target="../media/image216.png"/><Relationship Id="rId94" Type="http://schemas.openxmlformats.org/officeDocument/2006/relationships/image" Target="../media/image224.png"/><Relationship Id="rId99" Type="http://schemas.openxmlformats.org/officeDocument/2006/relationships/customXml" Target="../ink/ink256.xml"/><Relationship Id="rId101" Type="http://schemas.openxmlformats.org/officeDocument/2006/relationships/customXml" Target="../ink/ink257.xml"/><Relationship Id="rId122" Type="http://schemas.openxmlformats.org/officeDocument/2006/relationships/image" Target="../media/image235.png"/><Relationship Id="rId143" Type="http://schemas.openxmlformats.org/officeDocument/2006/relationships/customXml" Target="../ink/ink278.xml"/><Relationship Id="rId4" Type="http://schemas.openxmlformats.org/officeDocument/2006/relationships/image" Target="../media/image1120.png"/><Relationship Id="rId9" Type="http://schemas.openxmlformats.org/officeDocument/2006/relationships/customXml" Target="../ink/ink211.xml"/><Relationship Id="rId236" Type="http://schemas.openxmlformats.org/officeDocument/2006/relationships/image" Target="../media/image248.png"/><Relationship Id="rId257" Type="http://schemas.openxmlformats.org/officeDocument/2006/relationships/customXml" Target="../ink/ink292.xml"/><Relationship Id="rId26" Type="http://schemas.openxmlformats.org/officeDocument/2006/relationships/image" Target="../media/image880.png"/><Relationship Id="rId231" Type="http://schemas.openxmlformats.org/officeDocument/2006/relationships/customXml" Target="../ink/ink279.xml"/><Relationship Id="rId252" Type="http://schemas.openxmlformats.org/officeDocument/2006/relationships/image" Target="../media/image256.png"/><Relationship Id="rId47" Type="http://schemas.openxmlformats.org/officeDocument/2006/relationships/customXml" Target="../ink/ink230.xml"/><Relationship Id="rId68" Type="http://schemas.openxmlformats.org/officeDocument/2006/relationships/image" Target="../media/image211.png"/><Relationship Id="rId89" Type="http://schemas.openxmlformats.org/officeDocument/2006/relationships/customXml" Target="../ink/ink251.xml"/><Relationship Id="rId112" Type="http://schemas.openxmlformats.org/officeDocument/2006/relationships/image" Target="../media/image230.png"/><Relationship Id="rId133" Type="http://schemas.openxmlformats.org/officeDocument/2006/relationships/customXml" Target="../ink/ink273.xml"/><Relationship Id="rId16" Type="http://schemas.openxmlformats.org/officeDocument/2006/relationships/image" Target="../media/image830.png"/><Relationship Id="rId242" Type="http://schemas.openxmlformats.org/officeDocument/2006/relationships/image" Target="../media/image251.png"/><Relationship Id="rId263" Type="http://schemas.openxmlformats.org/officeDocument/2006/relationships/customXml" Target="../ink/ink295.xml"/><Relationship Id="rId37" Type="http://schemas.openxmlformats.org/officeDocument/2006/relationships/customXml" Target="../ink/ink225.xml"/><Relationship Id="rId58" Type="http://schemas.openxmlformats.org/officeDocument/2006/relationships/image" Target="../media/image206.png"/><Relationship Id="rId79" Type="http://schemas.openxmlformats.org/officeDocument/2006/relationships/customXml" Target="../ink/ink246.xml"/><Relationship Id="rId102" Type="http://schemas.openxmlformats.org/officeDocument/2006/relationships/image" Target="../media/image2030.png"/><Relationship Id="rId123" Type="http://schemas.openxmlformats.org/officeDocument/2006/relationships/customXml" Target="../ink/ink268.xml"/><Relationship Id="rId90" Type="http://schemas.openxmlformats.org/officeDocument/2006/relationships/image" Target="../media/image222.png"/><Relationship Id="rId232" Type="http://schemas.openxmlformats.org/officeDocument/2006/relationships/image" Target="../media/image246.png"/><Relationship Id="rId253" Type="http://schemas.openxmlformats.org/officeDocument/2006/relationships/customXml" Target="../ink/ink290.xml"/><Relationship Id="rId27" Type="http://schemas.openxmlformats.org/officeDocument/2006/relationships/customXml" Target="../ink/ink220.xml"/><Relationship Id="rId48" Type="http://schemas.openxmlformats.org/officeDocument/2006/relationships/image" Target="../media/image2010.png"/><Relationship Id="rId69" Type="http://schemas.openxmlformats.org/officeDocument/2006/relationships/customXml" Target="../ink/ink241.xml"/><Relationship Id="rId113" Type="http://schemas.openxmlformats.org/officeDocument/2006/relationships/customXml" Target="../ink/ink263.xml"/><Relationship Id="rId134" Type="http://schemas.openxmlformats.org/officeDocument/2006/relationships/image" Target="../media/image241.png"/><Relationship Id="rId80" Type="http://schemas.openxmlformats.org/officeDocument/2006/relationships/image" Target="../media/image217.png"/><Relationship Id="rId243" Type="http://schemas.openxmlformats.org/officeDocument/2006/relationships/customXml" Target="../ink/ink285.xml"/><Relationship Id="rId264" Type="http://schemas.openxmlformats.org/officeDocument/2006/relationships/image" Target="../media/image262.png"/><Relationship Id="rId17" Type="http://schemas.openxmlformats.org/officeDocument/2006/relationships/customXml" Target="../ink/ink215.xml"/><Relationship Id="rId38" Type="http://schemas.openxmlformats.org/officeDocument/2006/relationships/image" Target="../media/image1191.png"/><Relationship Id="rId59" Type="http://schemas.openxmlformats.org/officeDocument/2006/relationships/customXml" Target="../ink/ink236.xml"/><Relationship Id="rId103" Type="http://schemas.openxmlformats.org/officeDocument/2006/relationships/customXml" Target="../ink/ink258.xml"/><Relationship Id="rId124" Type="http://schemas.openxmlformats.org/officeDocument/2006/relationships/image" Target="../media/image236.png"/><Relationship Id="rId70" Type="http://schemas.openxmlformats.org/officeDocument/2006/relationships/image" Target="../media/image212.png"/><Relationship Id="rId91" Type="http://schemas.openxmlformats.org/officeDocument/2006/relationships/customXml" Target="../ink/ink252.xml"/><Relationship Id="rId1" Type="http://schemas.openxmlformats.org/officeDocument/2006/relationships/slideLayout" Target="../slideLayouts/slideLayout2.xml"/><Relationship Id="rId233" Type="http://schemas.openxmlformats.org/officeDocument/2006/relationships/customXml" Target="../ink/ink280.xml"/><Relationship Id="rId254" Type="http://schemas.openxmlformats.org/officeDocument/2006/relationships/image" Target="../media/image257.png"/></Relationships>
</file>

<file path=ppt/slides/_rels/slide12.xml.rels><?xml version="1.0" encoding="UTF-8" standalone="yes"?>
<Relationships xmlns="http://schemas.openxmlformats.org/package/2006/relationships"><Relationship Id="rId3" Type="http://schemas.openxmlformats.org/officeDocument/2006/relationships/image" Target="../media/image26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5.png"/><Relationship Id="rId2" Type="http://schemas.openxmlformats.org/officeDocument/2006/relationships/image" Target="../media/image264.png"/><Relationship Id="rId1" Type="http://schemas.openxmlformats.org/officeDocument/2006/relationships/slideLayout" Target="../slideLayouts/slideLayout2.xml"/><Relationship Id="rId6" Type="http://schemas.openxmlformats.org/officeDocument/2006/relationships/image" Target="../media/image268.png"/><Relationship Id="rId5" Type="http://schemas.openxmlformats.org/officeDocument/2006/relationships/image" Target="../media/image267.png"/><Relationship Id="rId4" Type="http://schemas.openxmlformats.org/officeDocument/2006/relationships/image" Target="../media/image266.png"/></Relationships>
</file>

<file path=ppt/slides/_rels/slide14.xml.rels><?xml version="1.0" encoding="UTF-8" standalone="yes"?>
<Relationships xmlns="http://schemas.openxmlformats.org/package/2006/relationships"><Relationship Id="rId3" Type="http://schemas.openxmlformats.org/officeDocument/2006/relationships/image" Target="../media/image26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image" Target="../media/image270.png"/><Relationship Id="rId1" Type="http://schemas.openxmlformats.org/officeDocument/2006/relationships/slideLayout" Target="../slideLayouts/slideLayout2.xml"/><Relationship Id="rId6" Type="http://schemas.openxmlformats.org/officeDocument/2006/relationships/image" Target="../media/image274.png"/><Relationship Id="rId5" Type="http://schemas.openxmlformats.org/officeDocument/2006/relationships/image" Target="../media/image273.png"/><Relationship Id="rId4" Type="http://schemas.openxmlformats.org/officeDocument/2006/relationships/image" Target="../media/image27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23.png"/><Relationship Id="rId63" Type="http://schemas.openxmlformats.org/officeDocument/2006/relationships/customXml" Target="../ink/ink31.xml"/><Relationship Id="rId84" Type="http://schemas.openxmlformats.org/officeDocument/2006/relationships/image" Target="../media/image44.png"/><Relationship Id="rId138" Type="http://schemas.openxmlformats.org/officeDocument/2006/relationships/image" Target="../media/image71.png"/><Relationship Id="rId159" Type="http://schemas.openxmlformats.org/officeDocument/2006/relationships/customXml" Target="../ink/ink79.xml"/><Relationship Id="rId170" Type="http://schemas.openxmlformats.org/officeDocument/2006/relationships/image" Target="../media/image87.png"/><Relationship Id="rId191" Type="http://schemas.openxmlformats.org/officeDocument/2006/relationships/customXml" Target="../ink/ink95.xml"/><Relationship Id="rId205" Type="http://schemas.openxmlformats.org/officeDocument/2006/relationships/customXml" Target="../ink/ink102.xml"/><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18.png"/><Relationship Id="rId53" Type="http://schemas.openxmlformats.org/officeDocument/2006/relationships/customXml" Target="../ink/ink26.xml"/><Relationship Id="rId74" Type="http://schemas.openxmlformats.org/officeDocument/2006/relationships/image" Target="../media/image39.png"/><Relationship Id="rId128" Type="http://schemas.openxmlformats.org/officeDocument/2006/relationships/image" Target="../media/image66.png"/><Relationship Id="rId149" Type="http://schemas.openxmlformats.org/officeDocument/2006/relationships/customXml" Target="../ink/ink74.xml"/><Relationship Id="rId5" Type="http://schemas.openxmlformats.org/officeDocument/2006/relationships/customXml" Target="../ink/ink2.xml"/><Relationship Id="rId95" Type="http://schemas.openxmlformats.org/officeDocument/2006/relationships/customXml" Target="../ink/ink47.xml"/><Relationship Id="rId160" Type="http://schemas.openxmlformats.org/officeDocument/2006/relationships/image" Target="../media/image82.png"/><Relationship Id="rId181" Type="http://schemas.openxmlformats.org/officeDocument/2006/relationships/customXml" Target="../ink/ink90.xml"/><Relationship Id="rId216" Type="http://schemas.openxmlformats.org/officeDocument/2006/relationships/image" Target="../media/image110.png"/><Relationship Id="rId22" Type="http://schemas.openxmlformats.org/officeDocument/2006/relationships/image" Target="../media/image13.png"/><Relationship Id="rId43" Type="http://schemas.openxmlformats.org/officeDocument/2006/relationships/customXml" Target="../ink/ink21.xml"/><Relationship Id="rId64" Type="http://schemas.openxmlformats.org/officeDocument/2006/relationships/image" Target="../media/image34.png"/><Relationship Id="rId118" Type="http://schemas.openxmlformats.org/officeDocument/2006/relationships/image" Target="../media/image61.png"/><Relationship Id="rId139" Type="http://schemas.openxmlformats.org/officeDocument/2006/relationships/customXml" Target="../ink/ink69.xml"/><Relationship Id="rId85" Type="http://schemas.openxmlformats.org/officeDocument/2006/relationships/customXml" Target="../ink/ink42.xml"/><Relationship Id="rId150" Type="http://schemas.openxmlformats.org/officeDocument/2006/relationships/image" Target="../media/image77.png"/><Relationship Id="rId171" Type="http://schemas.openxmlformats.org/officeDocument/2006/relationships/customXml" Target="../ink/ink85.xml"/><Relationship Id="rId192" Type="http://schemas.openxmlformats.org/officeDocument/2006/relationships/image" Target="../media/image98.png"/><Relationship Id="rId206" Type="http://schemas.openxmlformats.org/officeDocument/2006/relationships/image" Target="../media/image105.png"/><Relationship Id="rId12" Type="http://schemas.openxmlformats.org/officeDocument/2006/relationships/image" Target="../media/image8.png"/><Relationship Id="rId33" Type="http://schemas.openxmlformats.org/officeDocument/2006/relationships/customXml" Target="../ink/ink16.xml"/><Relationship Id="rId108" Type="http://schemas.openxmlformats.org/officeDocument/2006/relationships/image" Target="../media/image56.png"/><Relationship Id="rId129" Type="http://schemas.openxmlformats.org/officeDocument/2006/relationships/customXml" Target="../ink/ink64.xml"/><Relationship Id="rId54" Type="http://schemas.openxmlformats.org/officeDocument/2006/relationships/image" Target="../media/image29.png"/><Relationship Id="rId75" Type="http://schemas.openxmlformats.org/officeDocument/2006/relationships/customXml" Target="../ink/ink37.xml"/><Relationship Id="rId96" Type="http://schemas.openxmlformats.org/officeDocument/2006/relationships/image" Target="../media/image50.png"/><Relationship Id="rId140" Type="http://schemas.openxmlformats.org/officeDocument/2006/relationships/image" Target="../media/image72.png"/><Relationship Id="rId161" Type="http://schemas.openxmlformats.org/officeDocument/2006/relationships/customXml" Target="../ink/ink80.xml"/><Relationship Id="rId182" Type="http://schemas.openxmlformats.org/officeDocument/2006/relationships/image" Target="../media/image93.png"/><Relationship Id="rId6" Type="http://schemas.openxmlformats.org/officeDocument/2006/relationships/image" Target="../media/image5.png"/><Relationship Id="rId23" Type="http://schemas.openxmlformats.org/officeDocument/2006/relationships/customXml" Target="../ink/ink11.xml"/><Relationship Id="rId119" Type="http://schemas.openxmlformats.org/officeDocument/2006/relationships/customXml" Target="../ink/ink59.xml"/><Relationship Id="rId44" Type="http://schemas.openxmlformats.org/officeDocument/2006/relationships/image" Target="../media/image24.png"/><Relationship Id="rId65" Type="http://schemas.openxmlformats.org/officeDocument/2006/relationships/customXml" Target="../ink/ink32.xml"/><Relationship Id="rId86" Type="http://schemas.openxmlformats.org/officeDocument/2006/relationships/image" Target="../media/image45.png"/><Relationship Id="rId130" Type="http://schemas.openxmlformats.org/officeDocument/2006/relationships/image" Target="../media/image67.png"/><Relationship Id="rId151" Type="http://schemas.openxmlformats.org/officeDocument/2006/relationships/customXml" Target="../ink/ink75.xml"/><Relationship Id="rId172" Type="http://schemas.openxmlformats.org/officeDocument/2006/relationships/image" Target="../media/image88.png"/><Relationship Id="rId193" Type="http://schemas.openxmlformats.org/officeDocument/2006/relationships/customXml" Target="../ink/ink96.xml"/><Relationship Id="rId207" Type="http://schemas.openxmlformats.org/officeDocument/2006/relationships/customXml" Target="../ink/ink103.xml"/><Relationship Id="rId13" Type="http://schemas.openxmlformats.org/officeDocument/2006/relationships/customXml" Target="../ink/ink6.xml"/><Relationship Id="rId109" Type="http://schemas.openxmlformats.org/officeDocument/2006/relationships/customXml" Target="../ink/ink54.xml"/><Relationship Id="rId34" Type="http://schemas.openxmlformats.org/officeDocument/2006/relationships/image" Target="../media/image19.png"/><Relationship Id="rId55" Type="http://schemas.openxmlformats.org/officeDocument/2006/relationships/customXml" Target="../ink/ink27.xml"/><Relationship Id="rId76" Type="http://schemas.openxmlformats.org/officeDocument/2006/relationships/image" Target="../media/image40.png"/><Relationship Id="rId97" Type="http://schemas.openxmlformats.org/officeDocument/2006/relationships/customXml" Target="../ink/ink48.xml"/><Relationship Id="rId120" Type="http://schemas.openxmlformats.org/officeDocument/2006/relationships/image" Target="../media/image62.png"/><Relationship Id="rId141" Type="http://schemas.openxmlformats.org/officeDocument/2006/relationships/customXml" Target="../ink/ink70.xml"/><Relationship Id="rId7" Type="http://schemas.openxmlformats.org/officeDocument/2006/relationships/customXml" Target="../ink/ink3.xml"/><Relationship Id="rId162" Type="http://schemas.openxmlformats.org/officeDocument/2006/relationships/image" Target="../media/image83.png"/><Relationship Id="rId183" Type="http://schemas.openxmlformats.org/officeDocument/2006/relationships/customXml" Target="../ink/ink91.xml"/><Relationship Id="rId24" Type="http://schemas.openxmlformats.org/officeDocument/2006/relationships/image" Target="../media/image14.png"/><Relationship Id="rId45" Type="http://schemas.openxmlformats.org/officeDocument/2006/relationships/customXml" Target="../ink/ink22.xml"/><Relationship Id="rId66" Type="http://schemas.openxmlformats.org/officeDocument/2006/relationships/image" Target="../media/image35.png"/><Relationship Id="rId87" Type="http://schemas.openxmlformats.org/officeDocument/2006/relationships/customXml" Target="../ink/ink43.xml"/><Relationship Id="rId110" Type="http://schemas.openxmlformats.org/officeDocument/2006/relationships/image" Target="../media/image57.png"/><Relationship Id="rId131" Type="http://schemas.openxmlformats.org/officeDocument/2006/relationships/customXml" Target="../ink/ink65.xml"/><Relationship Id="rId152" Type="http://schemas.openxmlformats.org/officeDocument/2006/relationships/image" Target="../media/image78.png"/><Relationship Id="rId173" Type="http://schemas.openxmlformats.org/officeDocument/2006/relationships/customXml" Target="../ink/ink86.xml"/><Relationship Id="rId194" Type="http://schemas.openxmlformats.org/officeDocument/2006/relationships/image" Target="../media/image99.png"/><Relationship Id="rId208" Type="http://schemas.openxmlformats.org/officeDocument/2006/relationships/image" Target="../media/image106.png"/><Relationship Id="rId19" Type="http://schemas.openxmlformats.org/officeDocument/2006/relationships/customXml" Target="../ink/ink9.xml"/><Relationship Id="rId14" Type="http://schemas.openxmlformats.org/officeDocument/2006/relationships/image" Target="../media/image9.png"/><Relationship Id="rId30" Type="http://schemas.openxmlformats.org/officeDocument/2006/relationships/image" Target="../media/image17.png"/><Relationship Id="rId35" Type="http://schemas.openxmlformats.org/officeDocument/2006/relationships/customXml" Target="../ink/ink17.xml"/><Relationship Id="rId56" Type="http://schemas.openxmlformats.org/officeDocument/2006/relationships/image" Target="../media/image30.png"/><Relationship Id="rId77" Type="http://schemas.openxmlformats.org/officeDocument/2006/relationships/customXml" Target="../ink/ink38.xml"/><Relationship Id="rId100" Type="http://schemas.openxmlformats.org/officeDocument/2006/relationships/image" Target="../media/image52.png"/><Relationship Id="rId105" Type="http://schemas.openxmlformats.org/officeDocument/2006/relationships/customXml" Target="../ink/ink52.xml"/><Relationship Id="rId126" Type="http://schemas.openxmlformats.org/officeDocument/2006/relationships/image" Target="../media/image65.png"/><Relationship Id="rId147" Type="http://schemas.openxmlformats.org/officeDocument/2006/relationships/customXml" Target="../ink/ink73.xml"/><Relationship Id="rId168" Type="http://schemas.openxmlformats.org/officeDocument/2006/relationships/image" Target="../media/image86.png"/><Relationship Id="rId8" Type="http://schemas.openxmlformats.org/officeDocument/2006/relationships/image" Target="../media/image6.png"/><Relationship Id="rId51" Type="http://schemas.openxmlformats.org/officeDocument/2006/relationships/customXml" Target="../ink/ink25.xml"/><Relationship Id="rId72" Type="http://schemas.openxmlformats.org/officeDocument/2006/relationships/image" Target="../media/image38.png"/><Relationship Id="rId93" Type="http://schemas.openxmlformats.org/officeDocument/2006/relationships/customXml" Target="../ink/ink46.xml"/><Relationship Id="rId98" Type="http://schemas.openxmlformats.org/officeDocument/2006/relationships/image" Target="../media/image51.png"/><Relationship Id="rId121" Type="http://schemas.openxmlformats.org/officeDocument/2006/relationships/customXml" Target="../ink/ink60.xml"/><Relationship Id="rId142" Type="http://schemas.openxmlformats.org/officeDocument/2006/relationships/image" Target="../media/image73.png"/><Relationship Id="rId163" Type="http://schemas.openxmlformats.org/officeDocument/2006/relationships/customXml" Target="../ink/ink81.xml"/><Relationship Id="rId184" Type="http://schemas.openxmlformats.org/officeDocument/2006/relationships/image" Target="../media/image94.png"/><Relationship Id="rId189" Type="http://schemas.openxmlformats.org/officeDocument/2006/relationships/customXml" Target="../ink/ink94.xml"/><Relationship Id="rId3" Type="http://schemas.openxmlformats.org/officeDocument/2006/relationships/customXml" Target="../ink/ink1.xml"/><Relationship Id="rId214" Type="http://schemas.openxmlformats.org/officeDocument/2006/relationships/image" Target="../media/image109.png"/><Relationship Id="rId25" Type="http://schemas.openxmlformats.org/officeDocument/2006/relationships/customXml" Target="../ink/ink12.xml"/><Relationship Id="rId46" Type="http://schemas.openxmlformats.org/officeDocument/2006/relationships/image" Target="../media/image25.png"/><Relationship Id="rId67" Type="http://schemas.openxmlformats.org/officeDocument/2006/relationships/customXml" Target="../ink/ink33.xml"/><Relationship Id="rId116" Type="http://schemas.openxmlformats.org/officeDocument/2006/relationships/image" Target="../media/image60.png"/><Relationship Id="rId137" Type="http://schemas.openxmlformats.org/officeDocument/2006/relationships/customXml" Target="../ink/ink68.xml"/><Relationship Id="rId158" Type="http://schemas.openxmlformats.org/officeDocument/2006/relationships/image" Target="../media/image81.png"/><Relationship Id="rId20" Type="http://schemas.openxmlformats.org/officeDocument/2006/relationships/image" Target="../media/image12.png"/><Relationship Id="rId41" Type="http://schemas.openxmlformats.org/officeDocument/2006/relationships/customXml" Target="../ink/ink20.xml"/><Relationship Id="rId62" Type="http://schemas.openxmlformats.org/officeDocument/2006/relationships/image" Target="../media/image33.png"/><Relationship Id="rId83" Type="http://schemas.openxmlformats.org/officeDocument/2006/relationships/customXml" Target="../ink/ink41.xml"/><Relationship Id="rId88" Type="http://schemas.openxmlformats.org/officeDocument/2006/relationships/image" Target="../media/image46.png"/><Relationship Id="rId111" Type="http://schemas.openxmlformats.org/officeDocument/2006/relationships/customXml" Target="../ink/ink55.xml"/><Relationship Id="rId132" Type="http://schemas.openxmlformats.org/officeDocument/2006/relationships/image" Target="../media/image68.png"/><Relationship Id="rId153" Type="http://schemas.openxmlformats.org/officeDocument/2006/relationships/customXml" Target="../ink/ink76.xml"/><Relationship Id="rId174" Type="http://schemas.openxmlformats.org/officeDocument/2006/relationships/image" Target="../media/image89.png"/><Relationship Id="rId179" Type="http://schemas.openxmlformats.org/officeDocument/2006/relationships/customXml" Target="../ink/ink89.xml"/><Relationship Id="rId195" Type="http://schemas.openxmlformats.org/officeDocument/2006/relationships/customXml" Target="../ink/ink97.xml"/><Relationship Id="rId209" Type="http://schemas.openxmlformats.org/officeDocument/2006/relationships/customXml" Target="../ink/ink104.xml"/><Relationship Id="rId190" Type="http://schemas.openxmlformats.org/officeDocument/2006/relationships/image" Target="../media/image97.png"/><Relationship Id="rId204" Type="http://schemas.openxmlformats.org/officeDocument/2006/relationships/image" Target="../media/image104.png"/><Relationship Id="rId15" Type="http://schemas.openxmlformats.org/officeDocument/2006/relationships/customXml" Target="../ink/ink7.xml"/><Relationship Id="rId36" Type="http://schemas.openxmlformats.org/officeDocument/2006/relationships/image" Target="../media/image20.png"/><Relationship Id="rId57" Type="http://schemas.openxmlformats.org/officeDocument/2006/relationships/customXml" Target="../ink/ink28.xml"/><Relationship Id="rId106" Type="http://schemas.openxmlformats.org/officeDocument/2006/relationships/image" Target="../media/image55.png"/><Relationship Id="rId127" Type="http://schemas.openxmlformats.org/officeDocument/2006/relationships/customXml" Target="../ink/ink63.xml"/><Relationship Id="rId10" Type="http://schemas.openxmlformats.org/officeDocument/2006/relationships/image" Target="../media/image7.png"/><Relationship Id="rId31" Type="http://schemas.openxmlformats.org/officeDocument/2006/relationships/customXml" Target="../ink/ink15.xml"/><Relationship Id="rId52" Type="http://schemas.openxmlformats.org/officeDocument/2006/relationships/image" Target="../media/image28.png"/><Relationship Id="rId73" Type="http://schemas.openxmlformats.org/officeDocument/2006/relationships/customXml" Target="../ink/ink36.xml"/><Relationship Id="rId78" Type="http://schemas.openxmlformats.org/officeDocument/2006/relationships/image" Target="../media/image41.png"/><Relationship Id="rId94" Type="http://schemas.openxmlformats.org/officeDocument/2006/relationships/image" Target="../media/image49.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3.png"/><Relationship Id="rId143" Type="http://schemas.openxmlformats.org/officeDocument/2006/relationships/customXml" Target="../ink/ink71.xml"/><Relationship Id="rId148" Type="http://schemas.openxmlformats.org/officeDocument/2006/relationships/image" Target="../media/image76.png"/><Relationship Id="rId164" Type="http://schemas.openxmlformats.org/officeDocument/2006/relationships/image" Target="../media/image84.png"/><Relationship Id="rId169" Type="http://schemas.openxmlformats.org/officeDocument/2006/relationships/customXml" Target="../ink/ink84.xml"/><Relationship Id="rId185" Type="http://schemas.openxmlformats.org/officeDocument/2006/relationships/customXml" Target="../ink/ink92.xml"/><Relationship Id="rId4" Type="http://schemas.openxmlformats.org/officeDocument/2006/relationships/image" Target="../media/image4.png"/><Relationship Id="rId9" Type="http://schemas.openxmlformats.org/officeDocument/2006/relationships/customXml" Target="../ink/ink4.xml"/><Relationship Id="rId180" Type="http://schemas.openxmlformats.org/officeDocument/2006/relationships/image" Target="../media/image92.png"/><Relationship Id="rId210" Type="http://schemas.openxmlformats.org/officeDocument/2006/relationships/image" Target="../media/image107.png"/><Relationship Id="rId215" Type="http://schemas.openxmlformats.org/officeDocument/2006/relationships/customXml" Target="../ink/ink107.xml"/><Relationship Id="rId26" Type="http://schemas.openxmlformats.org/officeDocument/2006/relationships/image" Target="../media/image15.png"/><Relationship Id="rId47" Type="http://schemas.openxmlformats.org/officeDocument/2006/relationships/customXml" Target="../ink/ink23.xml"/><Relationship Id="rId68" Type="http://schemas.openxmlformats.org/officeDocument/2006/relationships/image" Target="../media/image36.png"/><Relationship Id="rId89" Type="http://schemas.openxmlformats.org/officeDocument/2006/relationships/customXml" Target="../ink/ink44.xml"/><Relationship Id="rId112" Type="http://schemas.openxmlformats.org/officeDocument/2006/relationships/image" Target="../media/image58.png"/><Relationship Id="rId133" Type="http://schemas.openxmlformats.org/officeDocument/2006/relationships/customXml" Target="../ink/ink66.xml"/><Relationship Id="rId154" Type="http://schemas.openxmlformats.org/officeDocument/2006/relationships/image" Target="../media/image79.png"/><Relationship Id="rId175" Type="http://schemas.openxmlformats.org/officeDocument/2006/relationships/customXml" Target="../ink/ink87.xml"/><Relationship Id="rId196" Type="http://schemas.openxmlformats.org/officeDocument/2006/relationships/image" Target="../media/image100.png"/><Relationship Id="rId200" Type="http://schemas.openxmlformats.org/officeDocument/2006/relationships/image" Target="../media/image102.png"/><Relationship Id="rId16" Type="http://schemas.openxmlformats.org/officeDocument/2006/relationships/image" Target="../media/image10.png"/><Relationship Id="rId37" Type="http://schemas.openxmlformats.org/officeDocument/2006/relationships/customXml" Target="../ink/ink18.xml"/><Relationship Id="rId58" Type="http://schemas.openxmlformats.org/officeDocument/2006/relationships/image" Target="../media/image31.png"/><Relationship Id="rId79" Type="http://schemas.openxmlformats.org/officeDocument/2006/relationships/customXml" Target="../ink/ink39.xml"/><Relationship Id="rId102" Type="http://schemas.openxmlformats.org/officeDocument/2006/relationships/image" Target="../media/image53.png"/><Relationship Id="rId123" Type="http://schemas.openxmlformats.org/officeDocument/2006/relationships/customXml" Target="../ink/ink61.xml"/><Relationship Id="rId144" Type="http://schemas.openxmlformats.org/officeDocument/2006/relationships/image" Target="../media/image74.png"/><Relationship Id="rId90" Type="http://schemas.openxmlformats.org/officeDocument/2006/relationships/image" Target="../media/image47.png"/><Relationship Id="rId165" Type="http://schemas.openxmlformats.org/officeDocument/2006/relationships/customXml" Target="../ink/ink82.xml"/><Relationship Id="rId186" Type="http://schemas.openxmlformats.org/officeDocument/2006/relationships/image" Target="../media/image95.png"/><Relationship Id="rId211" Type="http://schemas.openxmlformats.org/officeDocument/2006/relationships/customXml" Target="../ink/ink105.xml"/><Relationship Id="rId27" Type="http://schemas.openxmlformats.org/officeDocument/2006/relationships/customXml" Target="../ink/ink13.xml"/><Relationship Id="rId48" Type="http://schemas.openxmlformats.org/officeDocument/2006/relationships/image" Target="../media/image26.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69.png"/><Relationship Id="rId80" Type="http://schemas.openxmlformats.org/officeDocument/2006/relationships/image" Target="../media/image42.png"/><Relationship Id="rId155" Type="http://schemas.openxmlformats.org/officeDocument/2006/relationships/customXml" Target="../ink/ink77.xml"/><Relationship Id="rId176" Type="http://schemas.openxmlformats.org/officeDocument/2006/relationships/image" Target="../media/image90.png"/><Relationship Id="rId197" Type="http://schemas.openxmlformats.org/officeDocument/2006/relationships/customXml" Target="../ink/ink98.xml"/><Relationship Id="rId201" Type="http://schemas.openxmlformats.org/officeDocument/2006/relationships/customXml" Target="../ink/ink100.xml"/><Relationship Id="rId17" Type="http://schemas.openxmlformats.org/officeDocument/2006/relationships/customXml" Target="../ink/ink8.xml"/><Relationship Id="rId38" Type="http://schemas.openxmlformats.org/officeDocument/2006/relationships/image" Target="../media/image21.png"/><Relationship Id="rId59" Type="http://schemas.openxmlformats.org/officeDocument/2006/relationships/customXml" Target="../ink/ink29.xml"/><Relationship Id="rId103" Type="http://schemas.openxmlformats.org/officeDocument/2006/relationships/customXml" Target="../ink/ink51.xml"/><Relationship Id="rId124" Type="http://schemas.openxmlformats.org/officeDocument/2006/relationships/image" Target="../media/image64.png"/><Relationship Id="rId70" Type="http://schemas.openxmlformats.org/officeDocument/2006/relationships/image" Target="../media/image37.png"/><Relationship Id="rId91" Type="http://schemas.openxmlformats.org/officeDocument/2006/relationships/customXml" Target="../ink/ink45.xml"/><Relationship Id="rId145" Type="http://schemas.openxmlformats.org/officeDocument/2006/relationships/customXml" Target="../ink/ink72.xml"/><Relationship Id="rId166" Type="http://schemas.openxmlformats.org/officeDocument/2006/relationships/image" Target="../media/image85.png"/><Relationship Id="rId187" Type="http://schemas.openxmlformats.org/officeDocument/2006/relationships/customXml" Target="../ink/ink93.xml"/><Relationship Id="rId1" Type="http://schemas.openxmlformats.org/officeDocument/2006/relationships/slideLayout" Target="../slideLayouts/slideLayout2.xml"/><Relationship Id="rId212" Type="http://schemas.openxmlformats.org/officeDocument/2006/relationships/image" Target="../media/image108.png"/><Relationship Id="rId28" Type="http://schemas.openxmlformats.org/officeDocument/2006/relationships/image" Target="../media/image16.png"/><Relationship Id="rId49" Type="http://schemas.openxmlformats.org/officeDocument/2006/relationships/customXml" Target="../ink/ink24.xml"/><Relationship Id="rId114" Type="http://schemas.openxmlformats.org/officeDocument/2006/relationships/image" Target="../media/image59.png"/><Relationship Id="rId60" Type="http://schemas.openxmlformats.org/officeDocument/2006/relationships/image" Target="../media/image32.png"/><Relationship Id="rId81" Type="http://schemas.openxmlformats.org/officeDocument/2006/relationships/customXml" Target="../ink/ink40.xml"/><Relationship Id="rId135" Type="http://schemas.openxmlformats.org/officeDocument/2006/relationships/customXml" Target="../ink/ink67.xml"/><Relationship Id="rId156" Type="http://schemas.openxmlformats.org/officeDocument/2006/relationships/image" Target="../media/image80.png"/><Relationship Id="rId177" Type="http://schemas.openxmlformats.org/officeDocument/2006/relationships/customXml" Target="../ink/ink88.xml"/><Relationship Id="rId198" Type="http://schemas.openxmlformats.org/officeDocument/2006/relationships/image" Target="../media/image101.png"/><Relationship Id="rId202" Type="http://schemas.openxmlformats.org/officeDocument/2006/relationships/image" Target="../media/image103.png"/><Relationship Id="rId18" Type="http://schemas.openxmlformats.org/officeDocument/2006/relationships/image" Target="../media/image11.png"/><Relationship Id="rId39" Type="http://schemas.openxmlformats.org/officeDocument/2006/relationships/customXml" Target="../ink/ink19.xml"/><Relationship Id="rId50" Type="http://schemas.openxmlformats.org/officeDocument/2006/relationships/image" Target="../media/image27.png"/><Relationship Id="rId104" Type="http://schemas.openxmlformats.org/officeDocument/2006/relationships/image" Target="../media/image54.png"/><Relationship Id="rId125" Type="http://schemas.openxmlformats.org/officeDocument/2006/relationships/customXml" Target="../ink/ink62.xml"/><Relationship Id="rId146" Type="http://schemas.openxmlformats.org/officeDocument/2006/relationships/image" Target="../media/image75.png"/><Relationship Id="rId167" Type="http://schemas.openxmlformats.org/officeDocument/2006/relationships/customXml" Target="../ink/ink83.xml"/><Relationship Id="rId188" Type="http://schemas.openxmlformats.org/officeDocument/2006/relationships/image" Target="../media/image96.png"/><Relationship Id="rId71" Type="http://schemas.openxmlformats.org/officeDocument/2006/relationships/customXml" Target="../ink/ink35.xml"/><Relationship Id="rId92" Type="http://schemas.openxmlformats.org/officeDocument/2006/relationships/image" Target="../media/image48.png"/><Relationship Id="rId213" Type="http://schemas.openxmlformats.org/officeDocument/2006/relationships/customXml" Target="../ink/ink106.xml"/><Relationship Id="rId2" Type="http://schemas.openxmlformats.org/officeDocument/2006/relationships/notesSlide" Target="../notesSlides/notesSlide4.xml"/><Relationship Id="rId29" Type="http://schemas.openxmlformats.org/officeDocument/2006/relationships/customXml" Target="../ink/ink14.xml"/><Relationship Id="rId40" Type="http://schemas.openxmlformats.org/officeDocument/2006/relationships/image" Target="../media/image22.png"/><Relationship Id="rId115" Type="http://schemas.openxmlformats.org/officeDocument/2006/relationships/customXml" Target="../ink/ink57.xml"/><Relationship Id="rId136" Type="http://schemas.openxmlformats.org/officeDocument/2006/relationships/image" Target="../media/image70.png"/><Relationship Id="rId157" Type="http://schemas.openxmlformats.org/officeDocument/2006/relationships/customXml" Target="../ink/ink78.xml"/><Relationship Id="rId178" Type="http://schemas.openxmlformats.org/officeDocument/2006/relationships/image" Target="../media/image91.png"/><Relationship Id="rId61" Type="http://schemas.openxmlformats.org/officeDocument/2006/relationships/customXml" Target="../ink/ink30.xml"/><Relationship Id="rId82" Type="http://schemas.openxmlformats.org/officeDocument/2006/relationships/image" Target="../media/image43.png"/><Relationship Id="rId199" Type="http://schemas.openxmlformats.org/officeDocument/2006/relationships/customXml" Target="../ink/ink99.xml"/><Relationship Id="rId203" Type="http://schemas.openxmlformats.org/officeDocument/2006/relationships/customXml" Target="../ink/ink101.xml"/></Relationships>
</file>

<file path=ppt/slides/_rels/slide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17" Type="http://schemas.openxmlformats.org/officeDocument/2006/relationships/image" Target="../media/image174.png"/><Relationship Id="rId21" Type="http://schemas.openxmlformats.org/officeDocument/2006/relationships/image" Target="../media/image126.png"/><Relationship Id="rId42" Type="http://schemas.openxmlformats.org/officeDocument/2006/relationships/customXml" Target="../ink/ink126.xml"/><Relationship Id="rId63" Type="http://schemas.openxmlformats.org/officeDocument/2006/relationships/image" Target="../media/image147.png"/><Relationship Id="rId84" Type="http://schemas.openxmlformats.org/officeDocument/2006/relationships/customXml" Target="../ink/ink147.xml"/><Relationship Id="rId159" Type="http://schemas.openxmlformats.org/officeDocument/2006/relationships/image" Target="../media/image195.png"/><Relationship Id="rId170" Type="http://schemas.openxmlformats.org/officeDocument/2006/relationships/customXml" Target="../ink/ink188.xml"/><Relationship Id="rId191" Type="http://schemas.openxmlformats.org/officeDocument/2006/relationships/image" Target="../media/image184.png"/><Relationship Id="rId107" Type="http://schemas.openxmlformats.org/officeDocument/2006/relationships/image" Target="../media/image169.png"/><Relationship Id="rId11" Type="http://schemas.openxmlformats.org/officeDocument/2006/relationships/image" Target="../media/image1210.png"/><Relationship Id="rId32" Type="http://schemas.openxmlformats.org/officeDocument/2006/relationships/customXml" Target="../ink/ink121.xml"/><Relationship Id="rId53" Type="http://schemas.openxmlformats.org/officeDocument/2006/relationships/image" Target="../media/image142.png"/><Relationship Id="rId74" Type="http://schemas.openxmlformats.org/officeDocument/2006/relationships/customXml" Target="../ink/ink142.xml"/><Relationship Id="rId128" Type="http://schemas.openxmlformats.org/officeDocument/2006/relationships/customXml" Target="../ink/ink169.xml"/><Relationship Id="rId149" Type="http://schemas.openxmlformats.org/officeDocument/2006/relationships/image" Target="../media/image190.png"/><Relationship Id="rId95" Type="http://schemas.openxmlformats.org/officeDocument/2006/relationships/image" Target="../media/image163.png"/><Relationship Id="rId160" Type="http://schemas.openxmlformats.org/officeDocument/2006/relationships/customXml" Target="../ink/ink183.xml"/><Relationship Id="rId181" Type="http://schemas.openxmlformats.org/officeDocument/2006/relationships/image" Target="../media/image117.png"/><Relationship Id="rId22" Type="http://schemas.openxmlformats.org/officeDocument/2006/relationships/customXml" Target="../ink/ink116.xml"/><Relationship Id="rId43" Type="http://schemas.openxmlformats.org/officeDocument/2006/relationships/image" Target="../media/image137.png"/><Relationship Id="rId64" Type="http://schemas.openxmlformats.org/officeDocument/2006/relationships/customXml" Target="../ink/ink137.xml"/><Relationship Id="rId118" Type="http://schemas.openxmlformats.org/officeDocument/2006/relationships/customXml" Target="../ink/ink164.xml"/><Relationship Id="rId85" Type="http://schemas.openxmlformats.org/officeDocument/2006/relationships/image" Target="../media/image158.png"/><Relationship Id="rId150" Type="http://schemas.openxmlformats.org/officeDocument/2006/relationships/customXml" Target="../ink/ink178.xml"/><Relationship Id="rId171" Type="http://schemas.openxmlformats.org/officeDocument/2006/relationships/image" Target="../media/image112.png"/><Relationship Id="rId192" Type="http://schemas.openxmlformats.org/officeDocument/2006/relationships/customXml" Target="../ink/ink199.xml"/><Relationship Id="rId12" Type="http://schemas.openxmlformats.org/officeDocument/2006/relationships/customXml" Target="../ink/ink111.xml"/><Relationship Id="rId33" Type="http://schemas.openxmlformats.org/officeDocument/2006/relationships/image" Target="../media/image132.png"/><Relationship Id="rId108" Type="http://schemas.openxmlformats.org/officeDocument/2006/relationships/customXml" Target="../ink/ink159.xml"/><Relationship Id="rId129" Type="http://schemas.openxmlformats.org/officeDocument/2006/relationships/image" Target="../media/image180.png"/><Relationship Id="rId54" Type="http://schemas.openxmlformats.org/officeDocument/2006/relationships/customXml" Target="../ink/ink132.xml"/><Relationship Id="rId75" Type="http://schemas.openxmlformats.org/officeDocument/2006/relationships/image" Target="../media/image153.png"/><Relationship Id="rId96" Type="http://schemas.openxmlformats.org/officeDocument/2006/relationships/customXml" Target="../ink/ink153.xml"/><Relationship Id="rId161" Type="http://schemas.openxmlformats.org/officeDocument/2006/relationships/image" Target="../media/image196.png"/><Relationship Id="rId182" Type="http://schemas.openxmlformats.org/officeDocument/2006/relationships/customXml" Target="../ink/ink194.xml"/><Relationship Id="rId23" Type="http://schemas.openxmlformats.org/officeDocument/2006/relationships/image" Target="../media/image127.png"/><Relationship Id="rId119" Type="http://schemas.openxmlformats.org/officeDocument/2006/relationships/image" Target="../media/image175.png"/><Relationship Id="rId44" Type="http://schemas.openxmlformats.org/officeDocument/2006/relationships/customXml" Target="../ink/ink127.xml"/><Relationship Id="rId65" Type="http://schemas.openxmlformats.org/officeDocument/2006/relationships/image" Target="../media/image148.png"/><Relationship Id="rId86" Type="http://schemas.openxmlformats.org/officeDocument/2006/relationships/customXml" Target="../ink/ink148.xml"/><Relationship Id="rId130" Type="http://schemas.openxmlformats.org/officeDocument/2006/relationships/customXml" Target="../ink/ink170.xml"/><Relationship Id="rId151" Type="http://schemas.openxmlformats.org/officeDocument/2006/relationships/image" Target="../media/image191.png"/><Relationship Id="rId172" Type="http://schemas.openxmlformats.org/officeDocument/2006/relationships/customXml" Target="../ink/ink189.xml"/><Relationship Id="rId193" Type="http://schemas.openxmlformats.org/officeDocument/2006/relationships/image" Target="../media/image185.png"/><Relationship Id="rId13" Type="http://schemas.openxmlformats.org/officeDocument/2006/relationships/image" Target="../media/image122.png"/><Relationship Id="rId109" Type="http://schemas.openxmlformats.org/officeDocument/2006/relationships/image" Target="../media/image170.png"/><Relationship Id="rId34" Type="http://schemas.openxmlformats.org/officeDocument/2006/relationships/customXml" Target="../ink/ink122.xml"/><Relationship Id="rId50" Type="http://schemas.openxmlformats.org/officeDocument/2006/relationships/customXml" Target="../ink/ink130.xml"/><Relationship Id="rId55" Type="http://schemas.openxmlformats.org/officeDocument/2006/relationships/image" Target="../media/image143.png"/><Relationship Id="rId76" Type="http://schemas.openxmlformats.org/officeDocument/2006/relationships/customXml" Target="../ink/ink143.xml"/><Relationship Id="rId97" Type="http://schemas.openxmlformats.org/officeDocument/2006/relationships/image" Target="../media/image164.png"/><Relationship Id="rId104" Type="http://schemas.openxmlformats.org/officeDocument/2006/relationships/customXml" Target="../ink/ink157.xml"/><Relationship Id="rId120" Type="http://schemas.openxmlformats.org/officeDocument/2006/relationships/customXml" Target="../ink/ink165.xml"/><Relationship Id="rId125" Type="http://schemas.openxmlformats.org/officeDocument/2006/relationships/image" Target="../media/image178.png"/><Relationship Id="rId141" Type="http://schemas.openxmlformats.org/officeDocument/2006/relationships/image" Target="../media/image186.png"/><Relationship Id="rId146" Type="http://schemas.openxmlformats.org/officeDocument/2006/relationships/customXml" Target="../ink/ink176.xml"/><Relationship Id="rId167" Type="http://schemas.openxmlformats.org/officeDocument/2006/relationships/image" Target="../media/image199.png"/><Relationship Id="rId188" Type="http://schemas.openxmlformats.org/officeDocument/2006/relationships/customXml" Target="../ink/ink197.xml"/><Relationship Id="rId7" Type="http://schemas.openxmlformats.org/officeDocument/2006/relationships/image" Target="../media/image1190.png"/><Relationship Id="rId71" Type="http://schemas.openxmlformats.org/officeDocument/2006/relationships/image" Target="../media/image151.png"/><Relationship Id="rId92" Type="http://schemas.openxmlformats.org/officeDocument/2006/relationships/customXml" Target="../ink/ink151.xml"/><Relationship Id="rId162" Type="http://schemas.openxmlformats.org/officeDocument/2006/relationships/customXml" Target="../ink/ink184.xml"/><Relationship Id="rId183" Type="http://schemas.openxmlformats.org/officeDocument/2006/relationships/image" Target="../media/image118.png"/><Relationship Id="rId2" Type="http://schemas.openxmlformats.org/officeDocument/2006/relationships/notesSlide" Target="../notesSlides/notesSlide6.xml"/><Relationship Id="rId29" Type="http://schemas.openxmlformats.org/officeDocument/2006/relationships/image" Target="../media/image130.png"/><Relationship Id="rId24" Type="http://schemas.openxmlformats.org/officeDocument/2006/relationships/customXml" Target="../ink/ink117.xml"/><Relationship Id="rId40" Type="http://schemas.openxmlformats.org/officeDocument/2006/relationships/customXml" Target="../ink/ink125.xml"/><Relationship Id="rId45" Type="http://schemas.openxmlformats.org/officeDocument/2006/relationships/image" Target="../media/image138.png"/><Relationship Id="rId66" Type="http://schemas.openxmlformats.org/officeDocument/2006/relationships/customXml" Target="../ink/ink138.xml"/><Relationship Id="rId87" Type="http://schemas.openxmlformats.org/officeDocument/2006/relationships/image" Target="../media/image159.png"/><Relationship Id="rId110" Type="http://schemas.openxmlformats.org/officeDocument/2006/relationships/customXml" Target="../ink/ink160.xml"/><Relationship Id="rId115" Type="http://schemas.openxmlformats.org/officeDocument/2006/relationships/image" Target="../media/image173.png"/><Relationship Id="rId131" Type="http://schemas.openxmlformats.org/officeDocument/2006/relationships/image" Target="../media/image181.png"/><Relationship Id="rId136" Type="http://schemas.openxmlformats.org/officeDocument/2006/relationships/customXml" Target="../ink/ink173.xml"/><Relationship Id="rId157" Type="http://schemas.openxmlformats.org/officeDocument/2006/relationships/image" Target="../media/image194.png"/><Relationship Id="rId178" Type="http://schemas.openxmlformats.org/officeDocument/2006/relationships/customXml" Target="../ink/ink192.xml"/><Relationship Id="rId61" Type="http://schemas.openxmlformats.org/officeDocument/2006/relationships/image" Target="../media/image146.png"/><Relationship Id="rId82" Type="http://schemas.openxmlformats.org/officeDocument/2006/relationships/customXml" Target="../ink/ink146.xml"/><Relationship Id="rId152" Type="http://schemas.openxmlformats.org/officeDocument/2006/relationships/customXml" Target="../ink/ink179.xml"/><Relationship Id="rId173" Type="http://schemas.openxmlformats.org/officeDocument/2006/relationships/image" Target="../media/image113.png"/><Relationship Id="rId194" Type="http://schemas.openxmlformats.org/officeDocument/2006/relationships/customXml" Target="../ink/ink200.xml"/><Relationship Id="rId199" Type="http://schemas.openxmlformats.org/officeDocument/2006/relationships/image" Target="../media/image203.png"/><Relationship Id="rId203" Type="http://schemas.openxmlformats.org/officeDocument/2006/relationships/image" Target="../media/image205.png"/><Relationship Id="rId19" Type="http://schemas.openxmlformats.org/officeDocument/2006/relationships/image" Target="../media/image125.png"/><Relationship Id="rId14" Type="http://schemas.openxmlformats.org/officeDocument/2006/relationships/customXml" Target="../ink/ink112.xml"/><Relationship Id="rId30" Type="http://schemas.openxmlformats.org/officeDocument/2006/relationships/customXml" Target="../ink/ink120.xml"/><Relationship Id="rId35" Type="http://schemas.openxmlformats.org/officeDocument/2006/relationships/image" Target="../media/image133.png"/><Relationship Id="rId56" Type="http://schemas.openxmlformats.org/officeDocument/2006/relationships/customXml" Target="../ink/ink133.xml"/><Relationship Id="rId77" Type="http://schemas.openxmlformats.org/officeDocument/2006/relationships/image" Target="../media/image154.png"/><Relationship Id="rId100" Type="http://schemas.openxmlformats.org/officeDocument/2006/relationships/customXml" Target="../ink/ink155.xml"/><Relationship Id="rId105" Type="http://schemas.openxmlformats.org/officeDocument/2006/relationships/image" Target="../media/image168.png"/><Relationship Id="rId126" Type="http://schemas.openxmlformats.org/officeDocument/2006/relationships/customXml" Target="../ink/ink168.xml"/><Relationship Id="rId147" Type="http://schemas.openxmlformats.org/officeDocument/2006/relationships/image" Target="../media/image189.png"/><Relationship Id="rId168" Type="http://schemas.openxmlformats.org/officeDocument/2006/relationships/customXml" Target="../ink/ink187.xml"/><Relationship Id="rId8" Type="http://schemas.openxmlformats.org/officeDocument/2006/relationships/customXml" Target="../ink/ink109.xml"/><Relationship Id="rId51" Type="http://schemas.openxmlformats.org/officeDocument/2006/relationships/image" Target="../media/image141.png"/><Relationship Id="rId72" Type="http://schemas.openxmlformats.org/officeDocument/2006/relationships/customXml" Target="../ink/ink141.xml"/><Relationship Id="rId93" Type="http://schemas.openxmlformats.org/officeDocument/2006/relationships/image" Target="../media/image162.png"/><Relationship Id="rId98" Type="http://schemas.openxmlformats.org/officeDocument/2006/relationships/customXml" Target="../ink/ink154.xml"/><Relationship Id="rId121" Type="http://schemas.openxmlformats.org/officeDocument/2006/relationships/image" Target="../media/image176.png"/><Relationship Id="rId142" Type="http://schemas.openxmlformats.org/officeDocument/2006/relationships/customXml" Target="../ink/ink174.xml"/><Relationship Id="rId163" Type="http://schemas.openxmlformats.org/officeDocument/2006/relationships/image" Target="../media/image197.png"/><Relationship Id="rId184" Type="http://schemas.openxmlformats.org/officeDocument/2006/relationships/customXml" Target="../ink/ink195.xml"/><Relationship Id="rId189" Type="http://schemas.openxmlformats.org/officeDocument/2006/relationships/image" Target="../media/image121.png"/><Relationship Id="rId3" Type="http://schemas.openxmlformats.org/officeDocument/2006/relationships/customXml" Target="../ink/ink108.xml"/><Relationship Id="rId25" Type="http://schemas.openxmlformats.org/officeDocument/2006/relationships/image" Target="../media/image128.png"/><Relationship Id="rId46" Type="http://schemas.openxmlformats.org/officeDocument/2006/relationships/customXml" Target="../ink/ink128.xml"/><Relationship Id="rId67" Type="http://schemas.openxmlformats.org/officeDocument/2006/relationships/image" Target="../media/image149.png"/><Relationship Id="rId116" Type="http://schemas.openxmlformats.org/officeDocument/2006/relationships/customXml" Target="../ink/ink163.xml"/><Relationship Id="rId158" Type="http://schemas.openxmlformats.org/officeDocument/2006/relationships/customXml" Target="../ink/ink182.xml"/><Relationship Id="rId20" Type="http://schemas.openxmlformats.org/officeDocument/2006/relationships/customXml" Target="../ink/ink115.xml"/><Relationship Id="rId41" Type="http://schemas.openxmlformats.org/officeDocument/2006/relationships/image" Target="../media/image136.png"/><Relationship Id="rId62" Type="http://schemas.openxmlformats.org/officeDocument/2006/relationships/customXml" Target="../ink/ink136.xml"/><Relationship Id="rId83" Type="http://schemas.openxmlformats.org/officeDocument/2006/relationships/image" Target="../media/image157.png"/><Relationship Id="rId88" Type="http://schemas.openxmlformats.org/officeDocument/2006/relationships/customXml" Target="../ink/ink149.xml"/><Relationship Id="rId111" Type="http://schemas.openxmlformats.org/officeDocument/2006/relationships/image" Target="../media/image171.png"/><Relationship Id="rId132" Type="http://schemas.openxmlformats.org/officeDocument/2006/relationships/customXml" Target="../ink/ink171.xml"/><Relationship Id="rId153" Type="http://schemas.openxmlformats.org/officeDocument/2006/relationships/image" Target="../media/image192.png"/><Relationship Id="rId174" Type="http://schemas.openxmlformats.org/officeDocument/2006/relationships/customXml" Target="../ink/ink190.xml"/><Relationship Id="rId179" Type="http://schemas.openxmlformats.org/officeDocument/2006/relationships/image" Target="../media/image116.png"/><Relationship Id="rId195" Type="http://schemas.openxmlformats.org/officeDocument/2006/relationships/image" Target="../media/image201.png"/><Relationship Id="rId190" Type="http://schemas.openxmlformats.org/officeDocument/2006/relationships/customXml" Target="../ink/ink198.xml"/><Relationship Id="rId15" Type="http://schemas.openxmlformats.org/officeDocument/2006/relationships/image" Target="../media/image123.png"/><Relationship Id="rId36" Type="http://schemas.openxmlformats.org/officeDocument/2006/relationships/customXml" Target="../ink/ink123.xml"/><Relationship Id="rId57" Type="http://schemas.openxmlformats.org/officeDocument/2006/relationships/image" Target="../media/image144.png"/><Relationship Id="rId106" Type="http://schemas.openxmlformats.org/officeDocument/2006/relationships/customXml" Target="../ink/ink158.xml"/><Relationship Id="rId127" Type="http://schemas.openxmlformats.org/officeDocument/2006/relationships/image" Target="../media/image179.png"/><Relationship Id="rId10" Type="http://schemas.openxmlformats.org/officeDocument/2006/relationships/customXml" Target="../ink/ink110.xml"/><Relationship Id="rId31" Type="http://schemas.openxmlformats.org/officeDocument/2006/relationships/image" Target="../media/image131.png"/><Relationship Id="rId52" Type="http://schemas.openxmlformats.org/officeDocument/2006/relationships/customXml" Target="../ink/ink131.xml"/><Relationship Id="rId73" Type="http://schemas.openxmlformats.org/officeDocument/2006/relationships/image" Target="../media/image152.png"/><Relationship Id="rId78" Type="http://schemas.openxmlformats.org/officeDocument/2006/relationships/customXml" Target="../ink/ink144.xml"/><Relationship Id="rId94" Type="http://schemas.openxmlformats.org/officeDocument/2006/relationships/customXml" Target="../ink/ink152.xml"/><Relationship Id="rId99" Type="http://schemas.openxmlformats.org/officeDocument/2006/relationships/image" Target="../media/image165.png"/><Relationship Id="rId101" Type="http://schemas.openxmlformats.org/officeDocument/2006/relationships/image" Target="../media/image166.png"/><Relationship Id="rId122" Type="http://schemas.openxmlformats.org/officeDocument/2006/relationships/customXml" Target="../ink/ink166.xml"/><Relationship Id="rId143" Type="http://schemas.openxmlformats.org/officeDocument/2006/relationships/image" Target="../media/image187.png"/><Relationship Id="rId148" Type="http://schemas.openxmlformats.org/officeDocument/2006/relationships/customXml" Target="../ink/ink177.xml"/><Relationship Id="rId164" Type="http://schemas.openxmlformats.org/officeDocument/2006/relationships/customXml" Target="../ink/ink185.xml"/><Relationship Id="rId169" Type="http://schemas.openxmlformats.org/officeDocument/2006/relationships/image" Target="../media/image200.png"/><Relationship Id="rId185" Type="http://schemas.openxmlformats.org/officeDocument/2006/relationships/image" Target="../media/image119.png"/><Relationship Id="rId9" Type="http://schemas.openxmlformats.org/officeDocument/2006/relationships/image" Target="../media/image1200.png"/><Relationship Id="rId180" Type="http://schemas.openxmlformats.org/officeDocument/2006/relationships/customXml" Target="../ink/ink193.xml"/><Relationship Id="rId26" Type="http://schemas.openxmlformats.org/officeDocument/2006/relationships/customXml" Target="../ink/ink118.xml"/><Relationship Id="rId47" Type="http://schemas.openxmlformats.org/officeDocument/2006/relationships/image" Target="../media/image139.png"/><Relationship Id="rId68" Type="http://schemas.openxmlformats.org/officeDocument/2006/relationships/customXml" Target="../ink/ink139.xml"/><Relationship Id="rId89" Type="http://schemas.openxmlformats.org/officeDocument/2006/relationships/image" Target="../media/image160.png"/><Relationship Id="rId112" Type="http://schemas.openxmlformats.org/officeDocument/2006/relationships/customXml" Target="../ink/ink161.xml"/><Relationship Id="rId133" Type="http://schemas.openxmlformats.org/officeDocument/2006/relationships/image" Target="../media/image182.png"/><Relationship Id="rId154" Type="http://schemas.openxmlformats.org/officeDocument/2006/relationships/customXml" Target="../ink/ink180.xml"/><Relationship Id="rId175" Type="http://schemas.openxmlformats.org/officeDocument/2006/relationships/image" Target="../media/image114.png"/><Relationship Id="rId196" Type="http://schemas.openxmlformats.org/officeDocument/2006/relationships/customXml" Target="../ink/ink201.xml"/><Relationship Id="rId200" Type="http://schemas.openxmlformats.org/officeDocument/2006/relationships/customXml" Target="../ink/ink203.xml"/><Relationship Id="rId16" Type="http://schemas.openxmlformats.org/officeDocument/2006/relationships/customXml" Target="../ink/ink113.xml"/><Relationship Id="rId37" Type="http://schemas.openxmlformats.org/officeDocument/2006/relationships/image" Target="../media/image134.png"/><Relationship Id="rId58" Type="http://schemas.openxmlformats.org/officeDocument/2006/relationships/customXml" Target="../ink/ink134.xml"/><Relationship Id="rId79" Type="http://schemas.openxmlformats.org/officeDocument/2006/relationships/image" Target="../media/image155.png"/><Relationship Id="rId102" Type="http://schemas.openxmlformats.org/officeDocument/2006/relationships/customXml" Target="../ink/ink156.xml"/><Relationship Id="rId123" Type="http://schemas.openxmlformats.org/officeDocument/2006/relationships/image" Target="../media/image177.png"/><Relationship Id="rId144" Type="http://schemas.openxmlformats.org/officeDocument/2006/relationships/customXml" Target="../ink/ink175.xml"/><Relationship Id="rId90" Type="http://schemas.openxmlformats.org/officeDocument/2006/relationships/customXml" Target="../ink/ink150.xml"/><Relationship Id="rId165" Type="http://schemas.openxmlformats.org/officeDocument/2006/relationships/image" Target="../media/image198.png"/><Relationship Id="rId186" Type="http://schemas.openxmlformats.org/officeDocument/2006/relationships/customXml" Target="../ink/ink196.xml"/><Relationship Id="rId27" Type="http://schemas.openxmlformats.org/officeDocument/2006/relationships/image" Target="../media/image129.png"/><Relationship Id="rId48" Type="http://schemas.openxmlformats.org/officeDocument/2006/relationships/customXml" Target="../ink/ink129.xml"/><Relationship Id="rId69" Type="http://schemas.openxmlformats.org/officeDocument/2006/relationships/image" Target="../media/image150.png"/><Relationship Id="rId113" Type="http://schemas.openxmlformats.org/officeDocument/2006/relationships/image" Target="../media/image172.png"/><Relationship Id="rId134" Type="http://schemas.openxmlformats.org/officeDocument/2006/relationships/customXml" Target="../ink/ink172.xml"/><Relationship Id="rId80" Type="http://schemas.openxmlformats.org/officeDocument/2006/relationships/customXml" Target="../ink/ink145.xml"/><Relationship Id="rId155" Type="http://schemas.openxmlformats.org/officeDocument/2006/relationships/image" Target="../media/image193.png"/><Relationship Id="rId176" Type="http://schemas.openxmlformats.org/officeDocument/2006/relationships/customXml" Target="../ink/ink191.xml"/><Relationship Id="rId197" Type="http://schemas.openxmlformats.org/officeDocument/2006/relationships/image" Target="../media/image202.png"/><Relationship Id="rId201" Type="http://schemas.openxmlformats.org/officeDocument/2006/relationships/image" Target="../media/image204.png"/><Relationship Id="rId17" Type="http://schemas.openxmlformats.org/officeDocument/2006/relationships/image" Target="../media/image124.png"/><Relationship Id="rId38" Type="http://schemas.openxmlformats.org/officeDocument/2006/relationships/customXml" Target="../ink/ink124.xml"/><Relationship Id="rId59" Type="http://schemas.openxmlformats.org/officeDocument/2006/relationships/image" Target="../media/image145.png"/><Relationship Id="rId103" Type="http://schemas.openxmlformats.org/officeDocument/2006/relationships/image" Target="../media/image167.png"/><Relationship Id="rId124" Type="http://schemas.openxmlformats.org/officeDocument/2006/relationships/customXml" Target="../ink/ink167.xml"/><Relationship Id="rId70" Type="http://schemas.openxmlformats.org/officeDocument/2006/relationships/customXml" Target="../ink/ink140.xml"/><Relationship Id="rId91" Type="http://schemas.openxmlformats.org/officeDocument/2006/relationships/image" Target="../media/image161.png"/><Relationship Id="rId145" Type="http://schemas.openxmlformats.org/officeDocument/2006/relationships/image" Target="../media/image188.png"/><Relationship Id="rId166" Type="http://schemas.openxmlformats.org/officeDocument/2006/relationships/customXml" Target="../ink/ink186.xml"/><Relationship Id="rId187" Type="http://schemas.openxmlformats.org/officeDocument/2006/relationships/image" Target="../media/image120.png"/><Relationship Id="rId1" Type="http://schemas.openxmlformats.org/officeDocument/2006/relationships/slideLayout" Target="../slideLayouts/slideLayout2.xml"/><Relationship Id="rId28" Type="http://schemas.openxmlformats.org/officeDocument/2006/relationships/customXml" Target="../ink/ink119.xml"/><Relationship Id="rId49" Type="http://schemas.openxmlformats.org/officeDocument/2006/relationships/image" Target="../media/image140.png"/><Relationship Id="rId114" Type="http://schemas.openxmlformats.org/officeDocument/2006/relationships/customXml" Target="../ink/ink162.xml"/><Relationship Id="rId60" Type="http://schemas.openxmlformats.org/officeDocument/2006/relationships/customXml" Target="../ink/ink135.xml"/><Relationship Id="rId81" Type="http://schemas.openxmlformats.org/officeDocument/2006/relationships/image" Target="../media/image156.png"/><Relationship Id="rId135" Type="http://schemas.openxmlformats.org/officeDocument/2006/relationships/image" Target="../media/image183.png"/><Relationship Id="rId156" Type="http://schemas.openxmlformats.org/officeDocument/2006/relationships/customXml" Target="../ink/ink181.xml"/><Relationship Id="rId177" Type="http://schemas.openxmlformats.org/officeDocument/2006/relationships/image" Target="../media/image115.png"/><Relationship Id="rId198" Type="http://schemas.openxmlformats.org/officeDocument/2006/relationships/customXml" Target="../ink/ink202.xml"/><Relationship Id="rId202" Type="http://schemas.openxmlformats.org/officeDocument/2006/relationships/customXml" Target="../ink/ink204.xml"/><Relationship Id="rId18" Type="http://schemas.openxmlformats.org/officeDocument/2006/relationships/customXml" Target="../ink/ink114.xml"/><Relationship Id="rId39" Type="http://schemas.openxmlformats.org/officeDocument/2006/relationships/image" Target="../media/image13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20.png"/><Relationship Id="rId3" Type="http://schemas.openxmlformats.org/officeDocument/2006/relationships/customXml" Target="../ink/ink205.xml"/><Relationship Id="rId7" Type="http://schemas.openxmlformats.org/officeDocument/2006/relationships/customXml" Target="../ink/ink20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10.png"/><Relationship Id="rId5" Type="http://schemas.openxmlformats.org/officeDocument/2006/relationships/customXml" Target="../ink/ink206.xml"/><Relationship Id="rId4" Type="http://schemas.openxmlformats.org/officeDocument/2006/relationships/image" Target="../media/image8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473" y="758952"/>
            <a:ext cx="10898909" cy="3566160"/>
          </a:xfrm>
        </p:spPr>
        <p:txBody>
          <a:bodyPr>
            <a:normAutofit/>
          </a:bodyPr>
          <a:lstStyle/>
          <a:p>
            <a:r>
              <a:rPr lang="en-CA" sz="7200" dirty="0"/>
              <a:t>PHYS 304: Lecture 8</a:t>
            </a:r>
            <a:br>
              <a:rPr lang="en-CA" sz="7200" dirty="0"/>
            </a:br>
            <a:r>
              <a:rPr lang="en-CA" sz="4800" dirty="0"/>
              <a:t>(Intro to) </a:t>
            </a:r>
            <a:r>
              <a:rPr lang="en-CA" sz="7200" dirty="0"/>
              <a:t>Quantum Mechanics</a:t>
            </a:r>
          </a:p>
        </p:txBody>
      </p:sp>
      <p:sp>
        <p:nvSpPr>
          <p:cNvPr id="3" name="Subtitle 2"/>
          <p:cNvSpPr>
            <a:spLocks noGrp="1"/>
          </p:cNvSpPr>
          <p:nvPr>
            <p:ph type="subTitle" idx="1"/>
          </p:nvPr>
        </p:nvSpPr>
        <p:spPr/>
        <p:txBody>
          <a:bodyPr>
            <a:normAutofit fontScale="85000" lnSpcReduction="20000"/>
          </a:bodyPr>
          <a:lstStyle/>
          <a:p>
            <a:r>
              <a:rPr lang="en-CA"/>
              <a:t>Sept-Dec 2021 </a:t>
            </a:r>
            <a:r>
              <a:rPr lang="en-CA" dirty="0"/>
              <a:t>Edition</a:t>
            </a:r>
          </a:p>
          <a:p>
            <a:r>
              <a:rPr lang="en-CA" dirty="0"/>
              <a:t>Jeff Young</a:t>
            </a:r>
          </a:p>
          <a:p>
            <a:r>
              <a:rPr lang="en-CA" dirty="0" err="1"/>
              <a:t>brimacombe</a:t>
            </a:r>
            <a:r>
              <a:rPr lang="en-CA" dirty="0"/>
              <a:t> Rm 278, young@phas.ubc.ca</a:t>
            </a:r>
          </a:p>
        </p:txBody>
      </p:sp>
    </p:spTree>
    <p:extLst>
      <p:ext uri="{BB962C8B-B14F-4D97-AF65-F5344CB8AC3E}">
        <p14:creationId xmlns:p14="http://schemas.microsoft.com/office/powerpoint/2010/main" val="374400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Lecture 8, Activity 4: Breakout rooms ~ 5 mins</a:t>
            </a:r>
            <a:endParaRPr lang="en-CA" sz="4400" b="1" i="1" dirty="0">
              <a:solidFill>
                <a:srgbClr val="FF0000"/>
              </a:solidFill>
            </a:endParaRPr>
          </a:p>
        </p:txBody>
      </p:sp>
      <p:sp>
        <p:nvSpPr>
          <p:cNvPr id="4" name="Rectangle 3">
            <a:extLst>
              <a:ext uri="{FF2B5EF4-FFF2-40B4-BE49-F238E27FC236}">
                <a16:creationId xmlns:a16="http://schemas.microsoft.com/office/drawing/2014/main" id="{F6122309-3F67-4089-97B7-2C320FBF6B3C}"/>
              </a:ext>
            </a:extLst>
          </p:cNvPr>
          <p:cNvSpPr/>
          <p:nvPr/>
        </p:nvSpPr>
        <p:spPr>
          <a:xfrm>
            <a:off x="1097279" y="2311118"/>
            <a:ext cx="9359153" cy="1477328"/>
          </a:xfrm>
          <a:prstGeom prst="rect">
            <a:avLst/>
          </a:prstGeom>
        </p:spPr>
        <p:txBody>
          <a:bodyPr wrap="square">
            <a:spAutoFit/>
          </a:bodyPr>
          <a:lstStyle/>
          <a:p>
            <a:r>
              <a:rPr lang="en-CA" dirty="0"/>
              <a:t>How might you try and find the expected value of the momentum in one of these un-</a:t>
            </a:r>
            <a:r>
              <a:rPr lang="en-CA" dirty="0" err="1"/>
              <a:t>normalizable</a:t>
            </a:r>
            <a:r>
              <a:rPr lang="en-CA" dirty="0"/>
              <a:t> states?  How does your result compare with the phase velocity of the state?</a:t>
            </a:r>
          </a:p>
          <a:p>
            <a:endParaRPr lang="en-CA" dirty="0"/>
          </a:p>
          <a:p>
            <a:r>
              <a:rPr lang="en-CA" dirty="0"/>
              <a:t>Hint: use the “space not infinite, but rather 2L~ many light years” guess at a “</a:t>
            </a:r>
            <a:r>
              <a:rPr lang="en-CA" dirty="0" err="1"/>
              <a:t>normalizable</a:t>
            </a:r>
            <a:r>
              <a:rPr lang="en-CA" dirty="0"/>
              <a:t> stationary state”.</a:t>
            </a:r>
          </a:p>
        </p:txBody>
      </p:sp>
    </p:spTree>
    <p:extLst>
      <p:ext uri="{BB962C8B-B14F-4D97-AF65-F5344CB8AC3E}">
        <p14:creationId xmlns:p14="http://schemas.microsoft.com/office/powerpoint/2010/main" val="1465643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Lecture 8, Activity 4: Breakout rooms ~ 5 mins</a:t>
            </a:r>
            <a:endParaRPr lang="en-CA" sz="4400" b="1" i="1" dirty="0">
              <a:solidFill>
                <a:srgbClr val="FF0000"/>
              </a:solidFill>
            </a:endParaRPr>
          </a:p>
        </p:txBody>
      </p:sp>
      <p:grpSp>
        <p:nvGrpSpPr>
          <p:cNvPr id="212" name="Group 211">
            <a:extLst>
              <a:ext uri="{FF2B5EF4-FFF2-40B4-BE49-F238E27FC236}">
                <a16:creationId xmlns:a16="http://schemas.microsoft.com/office/drawing/2014/main" id="{93DA84EC-6F83-4E25-BD72-D1643BB10D6B}"/>
              </a:ext>
            </a:extLst>
          </p:cNvPr>
          <p:cNvGrpSpPr/>
          <p:nvPr/>
        </p:nvGrpSpPr>
        <p:grpSpPr>
          <a:xfrm>
            <a:off x="1035120" y="2155311"/>
            <a:ext cx="10287943" cy="4125951"/>
            <a:chOff x="1035120" y="2155311"/>
            <a:chExt cx="10287943" cy="4125951"/>
          </a:xfrm>
        </p:grpSpPr>
        <p:grpSp>
          <p:nvGrpSpPr>
            <p:cNvPr id="6" name="Group 5">
              <a:extLst>
                <a:ext uri="{FF2B5EF4-FFF2-40B4-BE49-F238E27FC236}">
                  <a16:creationId xmlns:a16="http://schemas.microsoft.com/office/drawing/2014/main" id="{12F1778A-9702-49E4-9A38-405AAF6492D9}"/>
                </a:ext>
              </a:extLst>
            </p:cNvPr>
            <p:cNvGrpSpPr/>
            <p:nvPr/>
          </p:nvGrpSpPr>
          <p:grpSpPr>
            <a:xfrm>
              <a:off x="1035120" y="5262102"/>
              <a:ext cx="177120" cy="105120"/>
              <a:chOff x="1100194" y="5928437"/>
              <a:chExt cx="177120" cy="105120"/>
            </a:xfrm>
          </p:grpSpPr>
          <mc:AlternateContent xmlns:mc="http://schemas.openxmlformats.org/markup-compatibility/2006" xmlns:p14="http://schemas.microsoft.com/office/powerpoint/2010/main">
            <mc:Choice Requires="p14">
              <p:contentPart p14:bwMode="auto" r:id="rId3">
                <p14:nvContentPartPr>
                  <p14:cNvPr id="132" name="Ink 131">
                    <a:extLst>
                      <a:ext uri="{FF2B5EF4-FFF2-40B4-BE49-F238E27FC236}">
                        <a16:creationId xmlns:a16="http://schemas.microsoft.com/office/drawing/2014/main" id="{9D921F9C-6D4B-48FC-A960-62CB1ED9CE5D}"/>
                      </a:ext>
                    </a:extLst>
                  </p14:cNvPr>
                  <p14:cNvContentPartPr/>
                  <p14:nvPr/>
                </p14:nvContentPartPr>
                <p14:xfrm>
                  <a:off x="1100194" y="5928437"/>
                  <a:ext cx="177120" cy="31680"/>
                </p14:xfrm>
              </p:contentPart>
            </mc:Choice>
            <mc:Fallback xmlns="">
              <p:pic>
                <p:nvPicPr>
                  <p:cNvPr id="132" name="Ink 131">
                    <a:extLst>
                      <a:ext uri="{FF2B5EF4-FFF2-40B4-BE49-F238E27FC236}">
                        <a16:creationId xmlns:a16="http://schemas.microsoft.com/office/drawing/2014/main" id="{9D921F9C-6D4B-48FC-A960-62CB1ED9CE5D}"/>
                      </a:ext>
                    </a:extLst>
                  </p:cNvPr>
                  <p:cNvPicPr/>
                  <p:nvPr/>
                </p:nvPicPr>
                <p:blipFill>
                  <a:blip r:embed="rId4"/>
                  <a:stretch>
                    <a:fillRect/>
                  </a:stretch>
                </p:blipFill>
                <p:spPr>
                  <a:xfrm>
                    <a:off x="1095874" y="5924117"/>
                    <a:ext cx="1857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3" name="Ink 132">
                    <a:extLst>
                      <a:ext uri="{FF2B5EF4-FFF2-40B4-BE49-F238E27FC236}">
                        <a16:creationId xmlns:a16="http://schemas.microsoft.com/office/drawing/2014/main" id="{62E4DF52-A382-4342-9452-6F8A4F870AE0}"/>
                      </a:ext>
                    </a:extLst>
                  </p14:cNvPr>
                  <p14:cNvContentPartPr/>
                  <p14:nvPr/>
                </p14:nvContentPartPr>
                <p14:xfrm>
                  <a:off x="1115314" y="6021677"/>
                  <a:ext cx="131760" cy="11880"/>
                </p14:xfrm>
              </p:contentPart>
            </mc:Choice>
            <mc:Fallback xmlns="">
              <p:pic>
                <p:nvPicPr>
                  <p:cNvPr id="133" name="Ink 132">
                    <a:extLst>
                      <a:ext uri="{FF2B5EF4-FFF2-40B4-BE49-F238E27FC236}">
                        <a16:creationId xmlns:a16="http://schemas.microsoft.com/office/drawing/2014/main" id="{62E4DF52-A382-4342-9452-6F8A4F870AE0}"/>
                      </a:ext>
                    </a:extLst>
                  </p:cNvPr>
                  <p:cNvPicPr/>
                  <p:nvPr/>
                </p:nvPicPr>
                <p:blipFill>
                  <a:blip r:embed="rId6"/>
                  <a:stretch>
                    <a:fillRect/>
                  </a:stretch>
                </p:blipFill>
                <p:spPr>
                  <a:xfrm>
                    <a:off x="1110994" y="6017357"/>
                    <a:ext cx="140400" cy="20520"/>
                  </a:xfrm>
                  <a:prstGeom prst="rect">
                    <a:avLst/>
                  </a:prstGeom>
                </p:spPr>
              </p:pic>
            </mc:Fallback>
          </mc:AlternateContent>
        </p:grpSp>
        <p:grpSp>
          <p:nvGrpSpPr>
            <p:cNvPr id="7" name="Group 6">
              <a:extLst>
                <a:ext uri="{FF2B5EF4-FFF2-40B4-BE49-F238E27FC236}">
                  <a16:creationId xmlns:a16="http://schemas.microsoft.com/office/drawing/2014/main" id="{97592B8C-517D-4C07-BE24-66BA4AA9A82F}"/>
                </a:ext>
              </a:extLst>
            </p:cNvPr>
            <p:cNvGrpSpPr/>
            <p:nvPr/>
          </p:nvGrpSpPr>
          <p:grpSpPr>
            <a:xfrm>
              <a:off x="1692120" y="4994262"/>
              <a:ext cx="692280" cy="567720"/>
              <a:chOff x="1757194" y="5660597"/>
              <a:chExt cx="692280" cy="567720"/>
            </a:xfrm>
          </p:grpSpPr>
          <mc:AlternateContent xmlns:mc="http://schemas.openxmlformats.org/markup-compatibility/2006" xmlns:p14="http://schemas.microsoft.com/office/powerpoint/2010/main">
            <mc:Choice Requires="p14">
              <p:contentPart p14:bwMode="auto" r:id="rId7">
                <p14:nvContentPartPr>
                  <p14:cNvPr id="128" name="Ink 127">
                    <a:extLst>
                      <a:ext uri="{FF2B5EF4-FFF2-40B4-BE49-F238E27FC236}">
                        <a16:creationId xmlns:a16="http://schemas.microsoft.com/office/drawing/2014/main" id="{ED2A8924-6F74-4E5D-8690-B96637D63CB9}"/>
                      </a:ext>
                    </a:extLst>
                  </p14:cNvPr>
                  <p14:cNvContentPartPr/>
                  <p14:nvPr/>
                </p14:nvContentPartPr>
                <p14:xfrm>
                  <a:off x="1800394" y="5660597"/>
                  <a:ext cx="253800" cy="567720"/>
                </p14:xfrm>
              </p:contentPart>
            </mc:Choice>
            <mc:Fallback xmlns="">
              <p:pic>
                <p:nvPicPr>
                  <p:cNvPr id="128" name="Ink 127">
                    <a:extLst>
                      <a:ext uri="{FF2B5EF4-FFF2-40B4-BE49-F238E27FC236}">
                        <a16:creationId xmlns:a16="http://schemas.microsoft.com/office/drawing/2014/main" id="{ED2A8924-6F74-4E5D-8690-B96637D63CB9}"/>
                      </a:ext>
                    </a:extLst>
                  </p:cNvPr>
                  <p:cNvPicPr/>
                  <p:nvPr/>
                </p:nvPicPr>
                <p:blipFill>
                  <a:blip r:embed="rId8"/>
                  <a:stretch>
                    <a:fillRect/>
                  </a:stretch>
                </p:blipFill>
                <p:spPr>
                  <a:xfrm>
                    <a:off x="1796074" y="5656277"/>
                    <a:ext cx="26244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9" name="Ink 128">
                    <a:extLst>
                      <a:ext uri="{FF2B5EF4-FFF2-40B4-BE49-F238E27FC236}">
                        <a16:creationId xmlns:a16="http://schemas.microsoft.com/office/drawing/2014/main" id="{9D223DCE-294F-4247-918B-0231CB4AB198}"/>
                      </a:ext>
                    </a:extLst>
                  </p14:cNvPr>
                  <p14:cNvContentPartPr/>
                  <p14:nvPr/>
                </p14:nvContentPartPr>
                <p14:xfrm>
                  <a:off x="1757194" y="5849957"/>
                  <a:ext cx="251640" cy="32040"/>
                </p14:xfrm>
              </p:contentPart>
            </mc:Choice>
            <mc:Fallback xmlns="">
              <p:pic>
                <p:nvPicPr>
                  <p:cNvPr id="129" name="Ink 128">
                    <a:extLst>
                      <a:ext uri="{FF2B5EF4-FFF2-40B4-BE49-F238E27FC236}">
                        <a16:creationId xmlns:a16="http://schemas.microsoft.com/office/drawing/2014/main" id="{9D223DCE-294F-4247-918B-0231CB4AB198}"/>
                      </a:ext>
                    </a:extLst>
                  </p:cNvPr>
                  <p:cNvPicPr/>
                  <p:nvPr/>
                </p:nvPicPr>
                <p:blipFill>
                  <a:blip r:embed="rId10"/>
                  <a:stretch>
                    <a:fillRect/>
                  </a:stretch>
                </p:blipFill>
                <p:spPr>
                  <a:xfrm>
                    <a:off x="1752874" y="5845637"/>
                    <a:ext cx="2602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0" name="Ink 129">
                    <a:extLst>
                      <a:ext uri="{FF2B5EF4-FFF2-40B4-BE49-F238E27FC236}">
                        <a16:creationId xmlns:a16="http://schemas.microsoft.com/office/drawing/2014/main" id="{7F48CBD9-CB19-406D-93F7-32A4CB1AB1B5}"/>
                      </a:ext>
                    </a:extLst>
                  </p14:cNvPr>
                  <p14:cNvContentPartPr/>
                  <p14:nvPr/>
                </p14:nvContentPartPr>
                <p14:xfrm>
                  <a:off x="2172274" y="5822237"/>
                  <a:ext cx="185400" cy="282240"/>
                </p14:xfrm>
              </p:contentPart>
            </mc:Choice>
            <mc:Fallback xmlns="">
              <p:pic>
                <p:nvPicPr>
                  <p:cNvPr id="130" name="Ink 129">
                    <a:extLst>
                      <a:ext uri="{FF2B5EF4-FFF2-40B4-BE49-F238E27FC236}">
                        <a16:creationId xmlns:a16="http://schemas.microsoft.com/office/drawing/2014/main" id="{7F48CBD9-CB19-406D-93F7-32A4CB1AB1B5}"/>
                      </a:ext>
                    </a:extLst>
                  </p:cNvPr>
                  <p:cNvPicPr/>
                  <p:nvPr/>
                </p:nvPicPr>
                <p:blipFill>
                  <a:blip r:embed="rId12"/>
                  <a:stretch>
                    <a:fillRect/>
                  </a:stretch>
                </p:blipFill>
                <p:spPr>
                  <a:xfrm>
                    <a:off x="2167954" y="5817917"/>
                    <a:ext cx="19404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1" name="Ink 130">
                    <a:extLst>
                      <a:ext uri="{FF2B5EF4-FFF2-40B4-BE49-F238E27FC236}">
                        <a16:creationId xmlns:a16="http://schemas.microsoft.com/office/drawing/2014/main" id="{5B727258-E1D4-4077-88E6-25B6435D7711}"/>
                      </a:ext>
                    </a:extLst>
                  </p14:cNvPr>
                  <p14:cNvContentPartPr/>
                  <p14:nvPr/>
                </p14:nvContentPartPr>
                <p14:xfrm>
                  <a:off x="2200714" y="5985317"/>
                  <a:ext cx="248760" cy="186120"/>
                </p14:xfrm>
              </p:contentPart>
            </mc:Choice>
            <mc:Fallback xmlns="">
              <p:pic>
                <p:nvPicPr>
                  <p:cNvPr id="131" name="Ink 130">
                    <a:extLst>
                      <a:ext uri="{FF2B5EF4-FFF2-40B4-BE49-F238E27FC236}">
                        <a16:creationId xmlns:a16="http://schemas.microsoft.com/office/drawing/2014/main" id="{5B727258-E1D4-4077-88E6-25B6435D7711}"/>
                      </a:ext>
                    </a:extLst>
                  </p:cNvPr>
                  <p:cNvPicPr/>
                  <p:nvPr/>
                </p:nvPicPr>
                <p:blipFill>
                  <a:blip r:embed="rId14"/>
                  <a:stretch>
                    <a:fillRect/>
                  </a:stretch>
                </p:blipFill>
                <p:spPr>
                  <a:xfrm>
                    <a:off x="2196394" y="5980997"/>
                    <a:ext cx="257400" cy="194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43" name="Ink 42">
                  <a:extLst>
                    <a:ext uri="{FF2B5EF4-FFF2-40B4-BE49-F238E27FC236}">
                      <a16:creationId xmlns:a16="http://schemas.microsoft.com/office/drawing/2014/main" id="{9EDCD7F6-3DD9-4D9D-89F6-80D871266BAB}"/>
                    </a:ext>
                  </a:extLst>
                </p14:cNvPr>
                <p14:cNvContentPartPr/>
                <p14:nvPr/>
              </p14:nvContentPartPr>
              <p14:xfrm>
                <a:off x="1223177" y="2434671"/>
                <a:ext cx="214200" cy="255240"/>
              </p14:xfrm>
            </p:contentPart>
          </mc:Choice>
          <mc:Fallback xmlns="">
            <p:pic>
              <p:nvPicPr>
                <p:cNvPr id="43" name="Ink 42">
                  <a:extLst>
                    <a:ext uri="{FF2B5EF4-FFF2-40B4-BE49-F238E27FC236}">
                      <a16:creationId xmlns:a16="http://schemas.microsoft.com/office/drawing/2014/main" id="{9EDCD7F6-3DD9-4D9D-89F6-80D871266BAB}"/>
                    </a:ext>
                  </a:extLst>
                </p:cNvPr>
                <p:cNvPicPr/>
                <p:nvPr/>
              </p:nvPicPr>
              <p:blipFill>
                <a:blip r:embed="rId16"/>
                <a:stretch>
                  <a:fillRect/>
                </a:stretch>
              </p:blipFill>
              <p:spPr>
                <a:xfrm>
                  <a:off x="1218857" y="2430351"/>
                  <a:ext cx="2228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4" name="Ink 43">
                  <a:extLst>
                    <a:ext uri="{FF2B5EF4-FFF2-40B4-BE49-F238E27FC236}">
                      <a16:creationId xmlns:a16="http://schemas.microsoft.com/office/drawing/2014/main" id="{96B2FDBC-75F0-4F93-8164-CE95F9EA81FC}"/>
                    </a:ext>
                  </a:extLst>
                </p14:cNvPr>
                <p14:cNvContentPartPr/>
                <p14:nvPr/>
              </p14:nvContentPartPr>
              <p14:xfrm>
                <a:off x="1414697" y="2628711"/>
                <a:ext cx="172800" cy="114120"/>
              </p14:xfrm>
            </p:contentPart>
          </mc:Choice>
          <mc:Fallback xmlns="">
            <p:pic>
              <p:nvPicPr>
                <p:cNvPr id="44" name="Ink 43">
                  <a:extLst>
                    <a:ext uri="{FF2B5EF4-FFF2-40B4-BE49-F238E27FC236}">
                      <a16:creationId xmlns:a16="http://schemas.microsoft.com/office/drawing/2014/main" id="{96B2FDBC-75F0-4F93-8164-CE95F9EA81FC}"/>
                    </a:ext>
                  </a:extLst>
                </p:cNvPr>
                <p:cNvPicPr/>
                <p:nvPr/>
              </p:nvPicPr>
              <p:blipFill>
                <a:blip r:embed="rId18"/>
                <a:stretch>
                  <a:fillRect/>
                </a:stretch>
              </p:blipFill>
              <p:spPr>
                <a:xfrm>
                  <a:off x="1410377" y="2624391"/>
                  <a:ext cx="18144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5" name="Ink 44">
                  <a:extLst>
                    <a:ext uri="{FF2B5EF4-FFF2-40B4-BE49-F238E27FC236}">
                      <a16:creationId xmlns:a16="http://schemas.microsoft.com/office/drawing/2014/main" id="{377A6D5F-BFC1-4E75-A770-BA50B19C726B}"/>
                    </a:ext>
                  </a:extLst>
                </p14:cNvPr>
                <p14:cNvContentPartPr/>
                <p14:nvPr/>
              </p14:nvContentPartPr>
              <p14:xfrm>
                <a:off x="1464737" y="2582631"/>
                <a:ext cx="104040" cy="285480"/>
              </p14:xfrm>
            </p:contentPart>
          </mc:Choice>
          <mc:Fallback xmlns="">
            <p:pic>
              <p:nvPicPr>
                <p:cNvPr id="45" name="Ink 44">
                  <a:extLst>
                    <a:ext uri="{FF2B5EF4-FFF2-40B4-BE49-F238E27FC236}">
                      <a16:creationId xmlns:a16="http://schemas.microsoft.com/office/drawing/2014/main" id="{377A6D5F-BFC1-4E75-A770-BA50B19C726B}"/>
                    </a:ext>
                  </a:extLst>
                </p:cNvPr>
                <p:cNvPicPr/>
                <p:nvPr/>
              </p:nvPicPr>
              <p:blipFill>
                <a:blip r:embed="rId20"/>
                <a:stretch>
                  <a:fillRect/>
                </a:stretch>
              </p:blipFill>
              <p:spPr>
                <a:xfrm>
                  <a:off x="1460417" y="2578311"/>
                  <a:ext cx="11268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6" name="Ink 45">
                  <a:extLst>
                    <a:ext uri="{FF2B5EF4-FFF2-40B4-BE49-F238E27FC236}">
                      <a16:creationId xmlns:a16="http://schemas.microsoft.com/office/drawing/2014/main" id="{5F70E56C-A9E2-4FE1-8249-E87C9465D425}"/>
                    </a:ext>
                  </a:extLst>
                </p14:cNvPr>
                <p14:cNvContentPartPr/>
                <p14:nvPr/>
              </p14:nvContentPartPr>
              <p14:xfrm>
                <a:off x="1629617" y="2261151"/>
                <a:ext cx="1845360" cy="661320"/>
              </p14:xfrm>
            </p:contentPart>
          </mc:Choice>
          <mc:Fallback xmlns="">
            <p:pic>
              <p:nvPicPr>
                <p:cNvPr id="46" name="Ink 45">
                  <a:extLst>
                    <a:ext uri="{FF2B5EF4-FFF2-40B4-BE49-F238E27FC236}">
                      <a16:creationId xmlns:a16="http://schemas.microsoft.com/office/drawing/2014/main" id="{5F70E56C-A9E2-4FE1-8249-E87C9465D425}"/>
                    </a:ext>
                  </a:extLst>
                </p:cNvPr>
                <p:cNvPicPr/>
                <p:nvPr/>
              </p:nvPicPr>
              <p:blipFill>
                <a:blip r:embed="rId22"/>
                <a:stretch>
                  <a:fillRect/>
                </a:stretch>
              </p:blipFill>
              <p:spPr>
                <a:xfrm>
                  <a:off x="1625297" y="2256831"/>
                  <a:ext cx="1854000" cy="669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7" name="Ink 46">
                  <a:extLst>
                    <a:ext uri="{FF2B5EF4-FFF2-40B4-BE49-F238E27FC236}">
                      <a16:creationId xmlns:a16="http://schemas.microsoft.com/office/drawing/2014/main" id="{9FC26D6B-99E7-45EF-BFA3-D2CC8612BB4E}"/>
                    </a:ext>
                  </a:extLst>
                </p14:cNvPr>
                <p14:cNvContentPartPr/>
                <p14:nvPr/>
              </p14:nvContentPartPr>
              <p14:xfrm>
                <a:off x="2754257" y="2438271"/>
                <a:ext cx="297720" cy="55440"/>
              </p14:xfrm>
            </p:contentPart>
          </mc:Choice>
          <mc:Fallback xmlns="">
            <p:pic>
              <p:nvPicPr>
                <p:cNvPr id="47" name="Ink 46">
                  <a:extLst>
                    <a:ext uri="{FF2B5EF4-FFF2-40B4-BE49-F238E27FC236}">
                      <a16:creationId xmlns:a16="http://schemas.microsoft.com/office/drawing/2014/main" id="{9FC26D6B-99E7-45EF-BFA3-D2CC8612BB4E}"/>
                    </a:ext>
                  </a:extLst>
                </p:cNvPr>
                <p:cNvPicPr/>
                <p:nvPr/>
              </p:nvPicPr>
              <p:blipFill>
                <a:blip r:embed="rId24"/>
                <a:stretch>
                  <a:fillRect/>
                </a:stretch>
              </p:blipFill>
              <p:spPr>
                <a:xfrm>
                  <a:off x="2749937" y="2433951"/>
                  <a:ext cx="30636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8" name="Ink 47">
                  <a:extLst>
                    <a:ext uri="{FF2B5EF4-FFF2-40B4-BE49-F238E27FC236}">
                      <a16:creationId xmlns:a16="http://schemas.microsoft.com/office/drawing/2014/main" id="{32468D57-DD15-4341-8294-3EBD34B7F3DE}"/>
                    </a:ext>
                  </a:extLst>
                </p14:cNvPr>
                <p14:cNvContentPartPr/>
                <p14:nvPr/>
              </p14:nvContentPartPr>
              <p14:xfrm>
                <a:off x="2191937" y="2326671"/>
                <a:ext cx="794880" cy="110160"/>
              </p14:xfrm>
            </p:contentPart>
          </mc:Choice>
          <mc:Fallback xmlns="">
            <p:pic>
              <p:nvPicPr>
                <p:cNvPr id="48" name="Ink 47">
                  <a:extLst>
                    <a:ext uri="{FF2B5EF4-FFF2-40B4-BE49-F238E27FC236}">
                      <a16:creationId xmlns:a16="http://schemas.microsoft.com/office/drawing/2014/main" id="{32468D57-DD15-4341-8294-3EBD34B7F3DE}"/>
                    </a:ext>
                  </a:extLst>
                </p:cNvPr>
                <p:cNvPicPr/>
                <p:nvPr/>
              </p:nvPicPr>
              <p:blipFill>
                <a:blip r:embed="rId26"/>
                <a:stretch>
                  <a:fillRect/>
                </a:stretch>
              </p:blipFill>
              <p:spPr>
                <a:xfrm>
                  <a:off x="2187617" y="2322351"/>
                  <a:ext cx="80352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9" name="Ink 48">
                  <a:extLst>
                    <a:ext uri="{FF2B5EF4-FFF2-40B4-BE49-F238E27FC236}">
                      <a16:creationId xmlns:a16="http://schemas.microsoft.com/office/drawing/2014/main" id="{DC413F12-FAD8-45D2-A948-E80A0459C8BD}"/>
                    </a:ext>
                  </a:extLst>
                </p14:cNvPr>
                <p14:cNvContentPartPr/>
                <p14:nvPr/>
              </p14:nvContentPartPr>
              <p14:xfrm>
                <a:off x="3653177" y="2155311"/>
                <a:ext cx="1241640" cy="553320"/>
              </p14:xfrm>
            </p:contentPart>
          </mc:Choice>
          <mc:Fallback xmlns="">
            <p:pic>
              <p:nvPicPr>
                <p:cNvPr id="49" name="Ink 48">
                  <a:extLst>
                    <a:ext uri="{FF2B5EF4-FFF2-40B4-BE49-F238E27FC236}">
                      <a16:creationId xmlns:a16="http://schemas.microsoft.com/office/drawing/2014/main" id="{DC413F12-FAD8-45D2-A948-E80A0459C8BD}"/>
                    </a:ext>
                  </a:extLst>
                </p:cNvPr>
                <p:cNvPicPr/>
                <p:nvPr/>
              </p:nvPicPr>
              <p:blipFill>
                <a:blip r:embed="rId28"/>
                <a:stretch>
                  <a:fillRect/>
                </a:stretch>
              </p:blipFill>
              <p:spPr>
                <a:xfrm>
                  <a:off x="3648857" y="2150991"/>
                  <a:ext cx="125028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0" name="Ink 49">
                  <a:extLst>
                    <a:ext uri="{FF2B5EF4-FFF2-40B4-BE49-F238E27FC236}">
                      <a16:creationId xmlns:a16="http://schemas.microsoft.com/office/drawing/2014/main" id="{160574FC-53B5-423B-B9BA-826C17DE2FB6}"/>
                    </a:ext>
                  </a:extLst>
                </p14:cNvPr>
                <p14:cNvContentPartPr/>
                <p14:nvPr/>
              </p14:nvContentPartPr>
              <p14:xfrm>
                <a:off x="4837577" y="2219391"/>
                <a:ext cx="549360" cy="1073520"/>
              </p14:xfrm>
            </p:contentPart>
          </mc:Choice>
          <mc:Fallback xmlns="">
            <p:pic>
              <p:nvPicPr>
                <p:cNvPr id="50" name="Ink 49">
                  <a:extLst>
                    <a:ext uri="{FF2B5EF4-FFF2-40B4-BE49-F238E27FC236}">
                      <a16:creationId xmlns:a16="http://schemas.microsoft.com/office/drawing/2014/main" id="{160574FC-53B5-423B-B9BA-826C17DE2FB6}"/>
                    </a:ext>
                  </a:extLst>
                </p:cNvPr>
                <p:cNvPicPr/>
                <p:nvPr/>
              </p:nvPicPr>
              <p:blipFill>
                <a:blip r:embed="rId30"/>
                <a:stretch>
                  <a:fillRect/>
                </a:stretch>
              </p:blipFill>
              <p:spPr>
                <a:xfrm>
                  <a:off x="4833257" y="2215071"/>
                  <a:ext cx="558000" cy="1082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1" name="Ink 50">
                  <a:extLst>
                    <a:ext uri="{FF2B5EF4-FFF2-40B4-BE49-F238E27FC236}">
                      <a16:creationId xmlns:a16="http://schemas.microsoft.com/office/drawing/2014/main" id="{975DDCC3-2BFD-4E9B-B4FE-949D35F88623}"/>
                    </a:ext>
                  </a:extLst>
                </p14:cNvPr>
                <p14:cNvContentPartPr/>
                <p14:nvPr/>
              </p14:nvContentPartPr>
              <p14:xfrm>
                <a:off x="8554217" y="2510991"/>
                <a:ext cx="253800" cy="13320"/>
              </p14:xfrm>
            </p:contentPart>
          </mc:Choice>
          <mc:Fallback xmlns="">
            <p:pic>
              <p:nvPicPr>
                <p:cNvPr id="51" name="Ink 50">
                  <a:extLst>
                    <a:ext uri="{FF2B5EF4-FFF2-40B4-BE49-F238E27FC236}">
                      <a16:creationId xmlns:a16="http://schemas.microsoft.com/office/drawing/2014/main" id="{975DDCC3-2BFD-4E9B-B4FE-949D35F88623}"/>
                    </a:ext>
                  </a:extLst>
                </p:cNvPr>
                <p:cNvPicPr/>
                <p:nvPr/>
              </p:nvPicPr>
              <p:blipFill>
                <a:blip r:embed="rId32"/>
                <a:stretch>
                  <a:fillRect/>
                </a:stretch>
              </p:blipFill>
              <p:spPr>
                <a:xfrm>
                  <a:off x="8549897" y="2506671"/>
                  <a:ext cx="26244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2" name="Ink 51">
                  <a:extLst>
                    <a:ext uri="{FF2B5EF4-FFF2-40B4-BE49-F238E27FC236}">
                      <a16:creationId xmlns:a16="http://schemas.microsoft.com/office/drawing/2014/main" id="{0FAB305D-0CB3-48CA-9887-6BBE9D772AEC}"/>
                    </a:ext>
                  </a:extLst>
                </p14:cNvPr>
                <p14:cNvContentPartPr/>
                <p14:nvPr/>
              </p14:nvContentPartPr>
              <p14:xfrm>
                <a:off x="8602817" y="2588751"/>
                <a:ext cx="241560" cy="18360"/>
              </p14:xfrm>
            </p:contentPart>
          </mc:Choice>
          <mc:Fallback xmlns="">
            <p:pic>
              <p:nvPicPr>
                <p:cNvPr id="52" name="Ink 51">
                  <a:extLst>
                    <a:ext uri="{FF2B5EF4-FFF2-40B4-BE49-F238E27FC236}">
                      <a16:creationId xmlns:a16="http://schemas.microsoft.com/office/drawing/2014/main" id="{0FAB305D-0CB3-48CA-9887-6BBE9D772AEC}"/>
                    </a:ext>
                  </a:extLst>
                </p:cNvPr>
                <p:cNvPicPr/>
                <p:nvPr/>
              </p:nvPicPr>
              <p:blipFill>
                <a:blip r:embed="rId34"/>
                <a:stretch>
                  <a:fillRect/>
                </a:stretch>
              </p:blipFill>
              <p:spPr>
                <a:xfrm>
                  <a:off x="8598497" y="2584431"/>
                  <a:ext cx="2502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3" name="Ink 52">
                  <a:extLst>
                    <a:ext uri="{FF2B5EF4-FFF2-40B4-BE49-F238E27FC236}">
                      <a16:creationId xmlns:a16="http://schemas.microsoft.com/office/drawing/2014/main" id="{9C316742-F66B-43A7-9F7F-56E8671BCBBA}"/>
                    </a:ext>
                  </a:extLst>
                </p14:cNvPr>
                <p14:cNvContentPartPr/>
                <p14:nvPr/>
              </p14:nvContentPartPr>
              <p14:xfrm>
                <a:off x="2308868" y="3592757"/>
                <a:ext cx="300240" cy="881280"/>
              </p14:xfrm>
            </p:contentPart>
          </mc:Choice>
          <mc:Fallback xmlns="">
            <p:pic>
              <p:nvPicPr>
                <p:cNvPr id="53" name="Ink 52">
                  <a:extLst>
                    <a:ext uri="{FF2B5EF4-FFF2-40B4-BE49-F238E27FC236}">
                      <a16:creationId xmlns:a16="http://schemas.microsoft.com/office/drawing/2014/main" id="{9C316742-F66B-43A7-9F7F-56E8671BCBBA}"/>
                    </a:ext>
                  </a:extLst>
                </p:cNvPr>
                <p:cNvPicPr/>
                <p:nvPr/>
              </p:nvPicPr>
              <p:blipFill>
                <a:blip r:embed="rId36"/>
                <a:stretch>
                  <a:fillRect/>
                </a:stretch>
              </p:blipFill>
              <p:spPr>
                <a:xfrm>
                  <a:off x="2304548" y="3588437"/>
                  <a:ext cx="308880" cy="8899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4" name="Ink 53">
                  <a:extLst>
                    <a:ext uri="{FF2B5EF4-FFF2-40B4-BE49-F238E27FC236}">
                      <a16:creationId xmlns:a16="http://schemas.microsoft.com/office/drawing/2014/main" id="{C653A71D-71EA-4065-9967-344CE6EFF1C3}"/>
                    </a:ext>
                  </a:extLst>
                </p14:cNvPr>
                <p14:cNvContentPartPr/>
                <p14:nvPr/>
              </p14:nvContentPartPr>
              <p14:xfrm>
                <a:off x="2753468" y="3762317"/>
                <a:ext cx="409680" cy="354600"/>
              </p14:xfrm>
            </p:contentPart>
          </mc:Choice>
          <mc:Fallback xmlns="">
            <p:pic>
              <p:nvPicPr>
                <p:cNvPr id="54" name="Ink 53">
                  <a:extLst>
                    <a:ext uri="{FF2B5EF4-FFF2-40B4-BE49-F238E27FC236}">
                      <a16:creationId xmlns:a16="http://schemas.microsoft.com/office/drawing/2014/main" id="{C653A71D-71EA-4065-9967-344CE6EFF1C3}"/>
                    </a:ext>
                  </a:extLst>
                </p:cNvPr>
                <p:cNvPicPr/>
                <p:nvPr/>
              </p:nvPicPr>
              <p:blipFill>
                <a:blip r:embed="rId38"/>
                <a:stretch>
                  <a:fillRect/>
                </a:stretch>
              </p:blipFill>
              <p:spPr>
                <a:xfrm>
                  <a:off x="2749148" y="3757997"/>
                  <a:ext cx="41832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5" name="Ink 54">
                  <a:extLst>
                    <a:ext uri="{FF2B5EF4-FFF2-40B4-BE49-F238E27FC236}">
                      <a16:creationId xmlns:a16="http://schemas.microsoft.com/office/drawing/2014/main" id="{B1C620E9-60FF-4D9B-A512-F48B7196436E}"/>
                    </a:ext>
                  </a:extLst>
                </p14:cNvPr>
                <p14:cNvContentPartPr/>
                <p14:nvPr/>
              </p14:nvContentPartPr>
              <p14:xfrm>
                <a:off x="3132188" y="3749717"/>
                <a:ext cx="125640" cy="81000"/>
              </p14:xfrm>
            </p:contentPart>
          </mc:Choice>
          <mc:Fallback xmlns="">
            <p:pic>
              <p:nvPicPr>
                <p:cNvPr id="55" name="Ink 54">
                  <a:extLst>
                    <a:ext uri="{FF2B5EF4-FFF2-40B4-BE49-F238E27FC236}">
                      <a16:creationId xmlns:a16="http://schemas.microsoft.com/office/drawing/2014/main" id="{B1C620E9-60FF-4D9B-A512-F48B7196436E}"/>
                    </a:ext>
                  </a:extLst>
                </p:cNvPr>
                <p:cNvPicPr/>
                <p:nvPr/>
              </p:nvPicPr>
              <p:blipFill>
                <a:blip r:embed="rId40"/>
                <a:stretch>
                  <a:fillRect/>
                </a:stretch>
              </p:blipFill>
              <p:spPr>
                <a:xfrm>
                  <a:off x="3127868" y="3745397"/>
                  <a:ext cx="1342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6" name="Ink 55">
                  <a:extLst>
                    <a:ext uri="{FF2B5EF4-FFF2-40B4-BE49-F238E27FC236}">
                      <a16:creationId xmlns:a16="http://schemas.microsoft.com/office/drawing/2014/main" id="{4CCE94CB-195D-412B-BC48-0CFDF75DB474}"/>
                    </a:ext>
                  </a:extLst>
                </p14:cNvPr>
                <p14:cNvContentPartPr/>
                <p14:nvPr/>
              </p14:nvContentPartPr>
              <p14:xfrm>
                <a:off x="3139028" y="3733517"/>
                <a:ext cx="122760" cy="109080"/>
              </p14:xfrm>
            </p:contentPart>
          </mc:Choice>
          <mc:Fallback xmlns="">
            <p:pic>
              <p:nvPicPr>
                <p:cNvPr id="56" name="Ink 55">
                  <a:extLst>
                    <a:ext uri="{FF2B5EF4-FFF2-40B4-BE49-F238E27FC236}">
                      <a16:creationId xmlns:a16="http://schemas.microsoft.com/office/drawing/2014/main" id="{4CCE94CB-195D-412B-BC48-0CFDF75DB474}"/>
                    </a:ext>
                  </a:extLst>
                </p:cNvPr>
                <p:cNvPicPr/>
                <p:nvPr/>
              </p:nvPicPr>
              <p:blipFill>
                <a:blip r:embed="rId42"/>
                <a:stretch>
                  <a:fillRect/>
                </a:stretch>
              </p:blipFill>
              <p:spPr>
                <a:xfrm>
                  <a:off x="3134708" y="3729197"/>
                  <a:ext cx="13140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7" name="Ink 56">
                  <a:extLst>
                    <a:ext uri="{FF2B5EF4-FFF2-40B4-BE49-F238E27FC236}">
                      <a16:creationId xmlns:a16="http://schemas.microsoft.com/office/drawing/2014/main" id="{23145542-5507-4084-8774-58F99AD32B51}"/>
                    </a:ext>
                  </a:extLst>
                </p14:cNvPr>
                <p14:cNvContentPartPr/>
                <p14:nvPr/>
              </p14:nvContentPartPr>
              <p14:xfrm>
                <a:off x="3204548" y="3733517"/>
                <a:ext cx="32040" cy="148680"/>
              </p14:xfrm>
            </p:contentPart>
          </mc:Choice>
          <mc:Fallback xmlns="">
            <p:pic>
              <p:nvPicPr>
                <p:cNvPr id="57" name="Ink 56">
                  <a:extLst>
                    <a:ext uri="{FF2B5EF4-FFF2-40B4-BE49-F238E27FC236}">
                      <a16:creationId xmlns:a16="http://schemas.microsoft.com/office/drawing/2014/main" id="{23145542-5507-4084-8774-58F99AD32B51}"/>
                    </a:ext>
                  </a:extLst>
                </p:cNvPr>
                <p:cNvPicPr/>
                <p:nvPr/>
              </p:nvPicPr>
              <p:blipFill>
                <a:blip r:embed="rId44"/>
                <a:stretch>
                  <a:fillRect/>
                </a:stretch>
              </p:blipFill>
              <p:spPr>
                <a:xfrm>
                  <a:off x="3200228" y="3729197"/>
                  <a:ext cx="406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8" name="Ink 57">
                  <a:extLst>
                    <a:ext uri="{FF2B5EF4-FFF2-40B4-BE49-F238E27FC236}">
                      <a16:creationId xmlns:a16="http://schemas.microsoft.com/office/drawing/2014/main" id="{944D7507-DBC0-4E1B-B54E-A5EFFC87729E}"/>
                    </a:ext>
                  </a:extLst>
                </p14:cNvPr>
                <p14:cNvContentPartPr/>
                <p14:nvPr/>
              </p14:nvContentPartPr>
              <p14:xfrm>
                <a:off x="3449708" y="3880397"/>
                <a:ext cx="370080" cy="259920"/>
              </p14:xfrm>
            </p:contentPart>
          </mc:Choice>
          <mc:Fallback xmlns="">
            <p:pic>
              <p:nvPicPr>
                <p:cNvPr id="58" name="Ink 57">
                  <a:extLst>
                    <a:ext uri="{FF2B5EF4-FFF2-40B4-BE49-F238E27FC236}">
                      <a16:creationId xmlns:a16="http://schemas.microsoft.com/office/drawing/2014/main" id="{944D7507-DBC0-4E1B-B54E-A5EFFC87729E}"/>
                    </a:ext>
                  </a:extLst>
                </p:cNvPr>
                <p:cNvPicPr/>
                <p:nvPr/>
              </p:nvPicPr>
              <p:blipFill>
                <a:blip r:embed="rId46"/>
                <a:stretch>
                  <a:fillRect/>
                </a:stretch>
              </p:blipFill>
              <p:spPr>
                <a:xfrm>
                  <a:off x="3445388" y="3876077"/>
                  <a:ext cx="37872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9" name="Ink 58">
                  <a:extLst>
                    <a:ext uri="{FF2B5EF4-FFF2-40B4-BE49-F238E27FC236}">
                      <a16:creationId xmlns:a16="http://schemas.microsoft.com/office/drawing/2014/main" id="{5E211891-29A4-42A8-B314-BFD20B7E813E}"/>
                    </a:ext>
                  </a:extLst>
                </p14:cNvPr>
                <p14:cNvContentPartPr/>
                <p14:nvPr/>
              </p14:nvContentPartPr>
              <p14:xfrm>
                <a:off x="3692348" y="3617957"/>
                <a:ext cx="127440" cy="15840"/>
              </p14:xfrm>
            </p:contentPart>
          </mc:Choice>
          <mc:Fallback xmlns="">
            <p:pic>
              <p:nvPicPr>
                <p:cNvPr id="59" name="Ink 58">
                  <a:extLst>
                    <a:ext uri="{FF2B5EF4-FFF2-40B4-BE49-F238E27FC236}">
                      <a16:creationId xmlns:a16="http://schemas.microsoft.com/office/drawing/2014/main" id="{5E211891-29A4-42A8-B314-BFD20B7E813E}"/>
                    </a:ext>
                  </a:extLst>
                </p:cNvPr>
                <p:cNvPicPr/>
                <p:nvPr/>
              </p:nvPicPr>
              <p:blipFill>
                <a:blip r:embed="rId48"/>
                <a:stretch>
                  <a:fillRect/>
                </a:stretch>
              </p:blipFill>
              <p:spPr>
                <a:xfrm>
                  <a:off x="3688028" y="3613637"/>
                  <a:ext cx="1360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0" name="Ink 59">
                  <a:extLst>
                    <a:ext uri="{FF2B5EF4-FFF2-40B4-BE49-F238E27FC236}">
                      <a16:creationId xmlns:a16="http://schemas.microsoft.com/office/drawing/2014/main" id="{73EBF639-8D67-4A7F-9C34-0F5FDDE984C6}"/>
                    </a:ext>
                  </a:extLst>
                </p14:cNvPr>
                <p14:cNvContentPartPr/>
                <p14:nvPr/>
              </p14:nvContentPartPr>
              <p14:xfrm>
                <a:off x="3927068" y="3586277"/>
                <a:ext cx="360720" cy="182160"/>
              </p14:xfrm>
            </p:contentPart>
          </mc:Choice>
          <mc:Fallback xmlns="">
            <p:pic>
              <p:nvPicPr>
                <p:cNvPr id="60" name="Ink 59">
                  <a:extLst>
                    <a:ext uri="{FF2B5EF4-FFF2-40B4-BE49-F238E27FC236}">
                      <a16:creationId xmlns:a16="http://schemas.microsoft.com/office/drawing/2014/main" id="{73EBF639-8D67-4A7F-9C34-0F5FDDE984C6}"/>
                    </a:ext>
                  </a:extLst>
                </p:cNvPr>
                <p:cNvPicPr/>
                <p:nvPr/>
              </p:nvPicPr>
              <p:blipFill>
                <a:blip r:embed="rId50"/>
                <a:stretch>
                  <a:fillRect/>
                </a:stretch>
              </p:blipFill>
              <p:spPr>
                <a:xfrm>
                  <a:off x="3922748" y="3581957"/>
                  <a:ext cx="3693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1" name="Ink 60">
                  <a:extLst>
                    <a:ext uri="{FF2B5EF4-FFF2-40B4-BE49-F238E27FC236}">
                      <a16:creationId xmlns:a16="http://schemas.microsoft.com/office/drawing/2014/main" id="{41CC8610-A306-42AC-BD71-14F5B7752D20}"/>
                    </a:ext>
                  </a:extLst>
                </p14:cNvPr>
                <p14:cNvContentPartPr/>
                <p14:nvPr/>
              </p14:nvContentPartPr>
              <p14:xfrm>
                <a:off x="4073228" y="3367037"/>
                <a:ext cx="29160" cy="65160"/>
              </p14:xfrm>
            </p:contentPart>
          </mc:Choice>
          <mc:Fallback xmlns="">
            <p:pic>
              <p:nvPicPr>
                <p:cNvPr id="61" name="Ink 60">
                  <a:extLst>
                    <a:ext uri="{FF2B5EF4-FFF2-40B4-BE49-F238E27FC236}">
                      <a16:creationId xmlns:a16="http://schemas.microsoft.com/office/drawing/2014/main" id="{41CC8610-A306-42AC-BD71-14F5B7752D20}"/>
                    </a:ext>
                  </a:extLst>
                </p:cNvPr>
                <p:cNvPicPr/>
                <p:nvPr/>
              </p:nvPicPr>
              <p:blipFill>
                <a:blip r:embed="rId52"/>
                <a:stretch>
                  <a:fillRect/>
                </a:stretch>
              </p:blipFill>
              <p:spPr>
                <a:xfrm>
                  <a:off x="4068908" y="3362717"/>
                  <a:ext cx="378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2" name="Ink 61">
                  <a:extLst>
                    <a:ext uri="{FF2B5EF4-FFF2-40B4-BE49-F238E27FC236}">
                      <a16:creationId xmlns:a16="http://schemas.microsoft.com/office/drawing/2014/main" id="{4EB674CD-F72A-4BDE-A69F-1628DA0A045B}"/>
                    </a:ext>
                  </a:extLst>
                </p14:cNvPr>
                <p14:cNvContentPartPr/>
                <p14:nvPr/>
              </p14:nvContentPartPr>
              <p14:xfrm>
                <a:off x="4284188" y="3453797"/>
                <a:ext cx="326520" cy="238320"/>
              </p14:xfrm>
            </p:contentPart>
          </mc:Choice>
          <mc:Fallback xmlns="">
            <p:pic>
              <p:nvPicPr>
                <p:cNvPr id="62" name="Ink 61">
                  <a:extLst>
                    <a:ext uri="{FF2B5EF4-FFF2-40B4-BE49-F238E27FC236}">
                      <a16:creationId xmlns:a16="http://schemas.microsoft.com/office/drawing/2014/main" id="{4EB674CD-F72A-4BDE-A69F-1628DA0A045B}"/>
                    </a:ext>
                  </a:extLst>
                </p:cNvPr>
                <p:cNvPicPr/>
                <p:nvPr/>
              </p:nvPicPr>
              <p:blipFill>
                <a:blip r:embed="rId54"/>
                <a:stretch>
                  <a:fillRect/>
                </a:stretch>
              </p:blipFill>
              <p:spPr>
                <a:xfrm>
                  <a:off x="4279868" y="3449477"/>
                  <a:ext cx="3351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3" name="Ink 62">
                  <a:extLst>
                    <a:ext uri="{FF2B5EF4-FFF2-40B4-BE49-F238E27FC236}">
                      <a16:creationId xmlns:a16="http://schemas.microsoft.com/office/drawing/2014/main" id="{A78C5C8A-51F6-4A44-B25D-9C95E8B6B666}"/>
                    </a:ext>
                  </a:extLst>
                </p14:cNvPr>
                <p14:cNvContentPartPr/>
                <p14:nvPr/>
              </p14:nvContentPartPr>
              <p14:xfrm>
                <a:off x="4626908" y="3555317"/>
                <a:ext cx="139680" cy="150840"/>
              </p14:xfrm>
            </p:contentPart>
          </mc:Choice>
          <mc:Fallback xmlns="">
            <p:pic>
              <p:nvPicPr>
                <p:cNvPr id="63" name="Ink 62">
                  <a:extLst>
                    <a:ext uri="{FF2B5EF4-FFF2-40B4-BE49-F238E27FC236}">
                      <a16:creationId xmlns:a16="http://schemas.microsoft.com/office/drawing/2014/main" id="{A78C5C8A-51F6-4A44-B25D-9C95E8B6B666}"/>
                    </a:ext>
                  </a:extLst>
                </p:cNvPr>
                <p:cNvPicPr/>
                <p:nvPr/>
              </p:nvPicPr>
              <p:blipFill>
                <a:blip r:embed="rId56"/>
                <a:stretch>
                  <a:fillRect/>
                </a:stretch>
              </p:blipFill>
              <p:spPr>
                <a:xfrm>
                  <a:off x="4622588" y="3550997"/>
                  <a:ext cx="1483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4" name="Ink 63">
                  <a:extLst>
                    <a:ext uri="{FF2B5EF4-FFF2-40B4-BE49-F238E27FC236}">
                      <a16:creationId xmlns:a16="http://schemas.microsoft.com/office/drawing/2014/main" id="{E8F5B5D3-80C4-4181-B9B4-7E3F642248F2}"/>
                    </a:ext>
                  </a:extLst>
                </p14:cNvPr>
                <p14:cNvContentPartPr/>
                <p14:nvPr/>
              </p14:nvContentPartPr>
              <p14:xfrm>
                <a:off x="4783148" y="3455597"/>
                <a:ext cx="146160" cy="330480"/>
              </p14:xfrm>
            </p:contentPart>
          </mc:Choice>
          <mc:Fallback xmlns="">
            <p:pic>
              <p:nvPicPr>
                <p:cNvPr id="64" name="Ink 63">
                  <a:extLst>
                    <a:ext uri="{FF2B5EF4-FFF2-40B4-BE49-F238E27FC236}">
                      <a16:creationId xmlns:a16="http://schemas.microsoft.com/office/drawing/2014/main" id="{E8F5B5D3-80C4-4181-B9B4-7E3F642248F2}"/>
                    </a:ext>
                  </a:extLst>
                </p:cNvPr>
                <p:cNvPicPr/>
                <p:nvPr/>
              </p:nvPicPr>
              <p:blipFill>
                <a:blip r:embed="rId58"/>
                <a:stretch>
                  <a:fillRect/>
                </a:stretch>
              </p:blipFill>
              <p:spPr>
                <a:xfrm>
                  <a:off x="4778828" y="3451277"/>
                  <a:ext cx="15480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5" name="Ink 64">
                  <a:extLst>
                    <a:ext uri="{FF2B5EF4-FFF2-40B4-BE49-F238E27FC236}">
                      <a16:creationId xmlns:a16="http://schemas.microsoft.com/office/drawing/2014/main" id="{E71C35EF-75EE-4F96-9CE4-C42AFCB63E64}"/>
                    </a:ext>
                  </a:extLst>
                </p14:cNvPr>
                <p14:cNvContentPartPr/>
                <p14:nvPr/>
              </p14:nvContentPartPr>
              <p14:xfrm>
                <a:off x="5200028" y="3949157"/>
                <a:ext cx="160200" cy="38160"/>
              </p14:xfrm>
            </p:contentPart>
          </mc:Choice>
          <mc:Fallback xmlns="">
            <p:pic>
              <p:nvPicPr>
                <p:cNvPr id="65" name="Ink 64">
                  <a:extLst>
                    <a:ext uri="{FF2B5EF4-FFF2-40B4-BE49-F238E27FC236}">
                      <a16:creationId xmlns:a16="http://schemas.microsoft.com/office/drawing/2014/main" id="{E71C35EF-75EE-4F96-9CE4-C42AFCB63E64}"/>
                    </a:ext>
                  </a:extLst>
                </p:cNvPr>
                <p:cNvPicPr/>
                <p:nvPr/>
              </p:nvPicPr>
              <p:blipFill>
                <a:blip r:embed="rId60"/>
                <a:stretch>
                  <a:fillRect/>
                </a:stretch>
              </p:blipFill>
              <p:spPr>
                <a:xfrm>
                  <a:off x="5195708" y="3944837"/>
                  <a:ext cx="16884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6" name="Ink 65">
                  <a:extLst>
                    <a:ext uri="{FF2B5EF4-FFF2-40B4-BE49-F238E27FC236}">
                      <a16:creationId xmlns:a16="http://schemas.microsoft.com/office/drawing/2014/main" id="{1E4A0B91-F655-4332-98A2-9AF7AC6B013A}"/>
                    </a:ext>
                  </a:extLst>
                </p14:cNvPr>
                <p14:cNvContentPartPr/>
                <p14:nvPr/>
              </p14:nvContentPartPr>
              <p14:xfrm>
                <a:off x="5407028" y="3979397"/>
                <a:ext cx="220320" cy="138240"/>
              </p14:xfrm>
            </p:contentPart>
          </mc:Choice>
          <mc:Fallback xmlns="">
            <p:pic>
              <p:nvPicPr>
                <p:cNvPr id="66" name="Ink 65">
                  <a:extLst>
                    <a:ext uri="{FF2B5EF4-FFF2-40B4-BE49-F238E27FC236}">
                      <a16:creationId xmlns:a16="http://schemas.microsoft.com/office/drawing/2014/main" id="{1E4A0B91-F655-4332-98A2-9AF7AC6B013A}"/>
                    </a:ext>
                  </a:extLst>
                </p:cNvPr>
                <p:cNvPicPr/>
                <p:nvPr/>
              </p:nvPicPr>
              <p:blipFill>
                <a:blip r:embed="rId62"/>
                <a:stretch>
                  <a:fillRect/>
                </a:stretch>
              </p:blipFill>
              <p:spPr>
                <a:xfrm>
                  <a:off x="5402708" y="3975077"/>
                  <a:ext cx="22896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7" name="Ink 66">
                  <a:extLst>
                    <a:ext uri="{FF2B5EF4-FFF2-40B4-BE49-F238E27FC236}">
                      <a16:creationId xmlns:a16="http://schemas.microsoft.com/office/drawing/2014/main" id="{FC8B858A-8732-42AB-AB2A-93CE2F3E9377}"/>
                    </a:ext>
                  </a:extLst>
                </p14:cNvPr>
                <p14:cNvContentPartPr/>
                <p14:nvPr/>
              </p14:nvContentPartPr>
              <p14:xfrm>
                <a:off x="5513948" y="3758357"/>
                <a:ext cx="81000" cy="97200"/>
              </p14:xfrm>
            </p:contentPart>
          </mc:Choice>
          <mc:Fallback xmlns="">
            <p:pic>
              <p:nvPicPr>
                <p:cNvPr id="67" name="Ink 66">
                  <a:extLst>
                    <a:ext uri="{FF2B5EF4-FFF2-40B4-BE49-F238E27FC236}">
                      <a16:creationId xmlns:a16="http://schemas.microsoft.com/office/drawing/2014/main" id="{FC8B858A-8732-42AB-AB2A-93CE2F3E9377}"/>
                    </a:ext>
                  </a:extLst>
                </p:cNvPr>
                <p:cNvPicPr/>
                <p:nvPr/>
              </p:nvPicPr>
              <p:blipFill>
                <a:blip r:embed="rId64"/>
                <a:stretch>
                  <a:fillRect/>
                </a:stretch>
              </p:blipFill>
              <p:spPr>
                <a:xfrm>
                  <a:off x="5509628" y="3754037"/>
                  <a:ext cx="8964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8" name="Ink 67">
                  <a:extLst>
                    <a:ext uri="{FF2B5EF4-FFF2-40B4-BE49-F238E27FC236}">
                      <a16:creationId xmlns:a16="http://schemas.microsoft.com/office/drawing/2014/main" id="{F321C376-BBFE-4571-AC0C-E3AD55F68B72}"/>
                    </a:ext>
                  </a:extLst>
                </p14:cNvPr>
                <p14:cNvContentPartPr/>
                <p14:nvPr/>
              </p14:nvContentPartPr>
              <p14:xfrm>
                <a:off x="5782508" y="3687077"/>
                <a:ext cx="262800" cy="402840"/>
              </p14:xfrm>
            </p:contentPart>
          </mc:Choice>
          <mc:Fallback xmlns="">
            <p:pic>
              <p:nvPicPr>
                <p:cNvPr id="68" name="Ink 67">
                  <a:extLst>
                    <a:ext uri="{FF2B5EF4-FFF2-40B4-BE49-F238E27FC236}">
                      <a16:creationId xmlns:a16="http://schemas.microsoft.com/office/drawing/2014/main" id="{F321C376-BBFE-4571-AC0C-E3AD55F68B72}"/>
                    </a:ext>
                  </a:extLst>
                </p:cNvPr>
                <p:cNvPicPr/>
                <p:nvPr/>
              </p:nvPicPr>
              <p:blipFill>
                <a:blip r:embed="rId66"/>
                <a:stretch>
                  <a:fillRect/>
                </a:stretch>
              </p:blipFill>
              <p:spPr>
                <a:xfrm>
                  <a:off x="5778188" y="3682757"/>
                  <a:ext cx="271440" cy="4114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9" name="Ink 68">
                  <a:extLst>
                    <a:ext uri="{FF2B5EF4-FFF2-40B4-BE49-F238E27FC236}">
                      <a16:creationId xmlns:a16="http://schemas.microsoft.com/office/drawing/2014/main" id="{1F15A924-3052-46F6-939A-A21FA385102C}"/>
                    </a:ext>
                  </a:extLst>
                </p14:cNvPr>
                <p14:cNvContentPartPr/>
                <p14:nvPr/>
              </p14:nvContentPartPr>
              <p14:xfrm>
                <a:off x="5781788" y="3853757"/>
                <a:ext cx="203400" cy="30960"/>
              </p14:xfrm>
            </p:contentPart>
          </mc:Choice>
          <mc:Fallback xmlns="">
            <p:pic>
              <p:nvPicPr>
                <p:cNvPr id="69" name="Ink 68">
                  <a:extLst>
                    <a:ext uri="{FF2B5EF4-FFF2-40B4-BE49-F238E27FC236}">
                      <a16:creationId xmlns:a16="http://schemas.microsoft.com/office/drawing/2014/main" id="{1F15A924-3052-46F6-939A-A21FA385102C}"/>
                    </a:ext>
                  </a:extLst>
                </p:cNvPr>
                <p:cNvPicPr/>
                <p:nvPr/>
              </p:nvPicPr>
              <p:blipFill>
                <a:blip r:embed="rId68"/>
                <a:stretch>
                  <a:fillRect/>
                </a:stretch>
              </p:blipFill>
              <p:spPr>
                <a:xfrm>
                  <a:off x="5777468" y="3849437"/>
                  <a:ext cx="21204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70" name="Ink 69">
                  <a:extLst>
                    <a:ext uri="{FF2B5EF4-FFF2-40B4-BE49-F238E27FC236}">
                      <a16:creationId xmlns:a16="http://schemas.microsoft.com/office/drawing/2014/main" id="{C2075700-D39A-4CC0-A79A-1AC04C1402E6}"/>
                    </a:ext>
                  </a:extLst>
                </p14:cNvPr>
                <p14:cNvContentPartPr/>
                <p14:nvPr/>
              </p14:nvContentPartPr>
              <p14:xfrm>
                <a:off x="6184628" y="3681677"/>
                <a:ext cx="358200" cy="358560"/>
              </p14:xfrm>
            </p:contentPart>
          </mc:Choice>
          <mc:Fallback xmlns="">
            <p:pic>
              <p:nvPicPr>
                <p:cNvPr id="70" name="Ink 69">
                  <a:extLst>
                    <a:ext uri="{FF2B5EF4-FFF2-40B4-BE49-F238E27FC236}">
                      <a16:creationId xmlns:a16="http://schemas.microsoft.com/office/drawing/2014/main" id="{C2075700-D39A-4CC0-A79A-1AC04C1402E6}"/>
                    </a:ext>
                  </a:extLst>
                </p:cNvPr>
                <p:cNvPicPr/>
                <p:nvPr/>
              </p:nvPicPr>
              <p:blipFill>
                <a:blip r:embed="rId70"/>
                <a:stretch>
                  <a:fillRect/>
                </a:stretch>
              </p:blipFill>
              <p:spPr>
                <a:xfrm>
                  <a:off x="6180308" y="3677357"/>
                  <a:ext cx="36684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1" name="Ink 70">
                  <a:extLst>
                    <a:ext uri="{FF2B5EF4-FFF2-40B4-BE49-F238E27FC236}">
                      <a16:creationId xmlns:a16="http://schemas.microsoft.com/office/drawing/2014/main" id="{2085863D-017E-46BE-A5ED-C8C37A462CE1}"/>
                    </a:ext>
                  </a:extLst>
                </p14:cNvPr>
                <p14:cNvContentPartPr/>
                <p14:nvPr/>
              </p14:nvContentPartPr>
              <p14:xfrm>
                <a:off x="6018668" y="4030157"/>
                <a:ext cx="742320" cy="70560"/>
              </p14:xfrm>
            </p:contentPart>
          </mc:Choice>
          <mc:Fallback xmlns="">
            <p:pic>
              <p:nvPicPr>
                <p:cNvPr id="71" name="Ink 70">
                  <a:extLst>
                    <a:ext uri="{FF2B5EF4-FFF2-40B4-BE49-F238E27FC236}">
                      <a16:creationId xmlns:a16="http://schemas.microsoft.com/office/drawing/2014/main" id="{2085863D-017E-46BE-A5ED-C8C37A462CE1}"/>
                    </a:ext>
                  </a:extLst>
                </p:cNvPr>
                <p:cNvPicPr/>
                <p:nvPr/>
              </p:nvPicPr>
              <p:blipFill>
                <a:blip r:embed="rId72"/>
                <a:stretch>
                  <a:fillRect/>
                </a:stretch>
              </p:blipFill>
              <p:spPr>
                <a:xfrm>
                  <a:off x="6014348" y="4025837"/>
                  <a:ext cx="75096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2" name="Ink 71">
                  <a:extLst>
                    <a:ext uri="{FF2B5EF4-FFF2-40B4-BE49-F238E27FC236}">
                      <a16:creationId xmlns:a16="http://schemas.microsoft.com/office/drawing/2014/main" id="{539536B2-6407-4D3A-9370-070BB0A1FBF2}"/>
                    </a:ext>
                  </a:extLst>
                </p14:cNvPr>
                <p14:cNvContentPartPr/>
                <p14:nvPr/>
              </p14:nvContentPartPr>
              <p14:xfrm>
                <a:off x="6189308" y="4193597"/>
                <a:ext cx="276840" cy="311760"/>
              </p14:xfrm>
            </p:contentPart>
          </mc:Choice>
          <mc:Fallback xmlns="">
            <p:pic>
              <p:nvPicPr>
                <p:cNvPr id="72" name="Ink 71">
                  <a:extLst>
                    <a:ext uri="{FF2B5EF4-FFF2-40B4-BE49-F238E27FC236}">
                      <a16:creationId xmlns:a16="http://schemas.microsoft.com/office/drawing/2014/main" id="{539536B2-6407-4D3A-9370-070BB0A1FBF2}"/>
                    </a:ext>
                  </a:extLst>
                </p:cNvPr>
                <p:cNvPicPr/>
                <p:nvPr/>
              </p:nvPicPr>
              <p:blipFill>
                <a:blip r:embed="rId74"/>
                <a:stretch>
                  <a:fillRect/>
                </a:stretch>
              </p:blipFill>
              <p:spPr>
                <a:xfrm>
                  <a:off x="6184988" y="4189277"/>
                  <a:ext cx="28548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3" name="Ink 72">
                  <a:extLst>
                    <a:ext uri="{FF2B5EF4-FFF2-40B4-BE49-F238E27FC236}">
                      <a16:creationId xmlns:a16="http://schemas.microsoft.com/office/drawing/2014/main" id="{62EA6AEF-6575-4FA5-8B5F-7E9F7F762836}"/>
                    </a:ext>
                  </a:extLst>
                </p14:cNvPr>
                <p14:cNvContentPartPr/>
                <p14:nvPr/>
              </p14:nvContentPartPr>
              <p14:xfrm>
                <a:off x="6508988" y="4274957"/>
                <a:ext cx="184680" cy="180000"/>
              </p14:xfrm>
            </p:contentPart>
          </mc:Choice>
          <mc:Fallback xmlns="">
            <p:pic>
              <p:nvPicPr>
                <p:cNvPr id="73" name="Ink 72">
                  <a:extLst>
                    <a:ext uri="{FF2B5EF4-FFF2-40B4-BE49-F238E27FC236}">
                      <a16:creationId xmlns:a16="http://schemas.microsoft.com/office/drawing/2014/main" id="{62EA6AEF-6575-4FA5-8B5F-7E9F7F762836}"/>
                    </a:ext>
                  </a:extLst>
                </p:cNvPr>
                <p:cNvPicPr/>
                <p:nvPr/>
              </p:nvPicPr>
              <p:blipFill>
                <a:blip r:embed="rId76"/>
                <a:stretch>
                  <a:fillRect/>
                </a:stretch>
              </p:blipFill>
              <p:spPr>
                <a:xfrm>
                  <a:off x="6504668" y="4270637"/>
                  <a:ext cx="19332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4" name="Ink 73">
                  <a:extLst>
                    <a:ext uri="{FF2B5EF4-FFF2-40B4-BE49-F238E27FC236}">
                      <a16:creationId xmlns:a16="http://schemas.microsoft.com/office/drawing/2014/main" id="{46ADB5C0-E8CD-4F3E-8FC1-909DC91581DE}"/>
                    </a:ext>
                  </a:extLst>
                </p14:cNvPr>
                <p14:cNvContentPartPr/>
                <p14:nvPr/>
              </p14:nvContentPartPr>
              <p14:xfrm>
                <a:off x="6538508" y="4282877"/>
                <a:ext cx="145080" cy="266040"/>
              </p14:xfrm>
            </p:contentPart>
          </mc:Choice>
          <mc:Fallback xmlns="">
            <p:pic>
              <p:nvPicPr>
                <p:cNvPr id="74" name="Ink 73">
                  <a:extLst>
                    <a:ext uri="{FF2B5EF4-FFF2-40B4-BE49-F238E27FC236}">
                      <a16:creationId xmlns:a16="http://schemas.microsoft.com/office/drawing/2014/main" id="{46ADB5C0-E8CD-4F3E-8FC1-909DC91581DE}"/>
                    </a:ext>
                  </a:extLst>
                </p:cNvPr>
                <p:cNvPicPr/>
                <p:nvPr/>
              </p:nvPicPr>
              <p:blipFill>
                <a:blip r:embed="rId78"/>
                <a:stretch>
                  <a:fillRect/>
                </a:stretch>
              </p:blipFill>
              <p:spPr>
                <a:xfrm>
                  <a:off x="6534188" y="4278557"/>
                  <a:ext cx="15372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5" name="Ink 74">
                  <a:extLst>
                    <a:ext uri="{FF2B5EF4-FFF2-40B4-BE49-F238E27FC236}">
                      <a16:creationId xmlns:a16="http://schemas.microsoft.com/office/drawing/2014/main" id="{1C44BA36-D83A-4C02-8832-3BD27180CB65}"/>
                    </a:ext>
                  </a:extLst>
                </p14:cNvPr>
                <p14:cNvContentPartPr/>
                <p14:nvPr/>
              </p14:nvContentPartPr>
              <p14:xfrm>
                <a:off x="6956108" y="3707237"/>
                <a:ext cx="439920" cy="408960"/>
              </p14:xfrm>
            </p:contentPart>
          </mc:Choice>
          <mc:Fallback xmlns="">
            <p:pic>
              <p:nvPicPr>
                <p:cNvPr id="75" name="Ink 74">
                  <a:extLst>
                    <a:ext uri="{FF2B5EF4-FFF2-40B4-BE49-F238E27FC236}">
                      <a16:creationId xmlns:a16="http://schemas.microsoft.com/office/drawing/2014/main" id="{1C44BA36-D83A-4C02-8832-3BD27180CB65}"/>
                    </a:ext>
                  </a:extLst>
                </p:cNvPr>
                <p:cNvPicPr/>
                <p:nvPr/>
              </p:nvPicPr>
              <p:blipFill>
                <a:blip r:embed="rId80"/>
                <a:stretch>
                  <a:fillRect/>
                </a:stretch>
              </p:blipFill>
              <p:spPr>
                <a:xfrm>
                  <a:off x="6951788" y="3702917"/>
                  <a:ext cx="44856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6" name="Ink 75">
                  <a:extLst>
                    <a:ext uri="{FF2B5EF4-FFF2-40B4-BE49-F238E27FC236}">
                      <a16:creationId xmlns:a16="http://schemas.microsoft.com/office/drawing/2014/main" id="{1C76BF5A-0AD7-4B4A-8B80-50F5530A4606}"/>
                    </a:ext>
                  </a:extLst>
                </p14:cNvPr>
                <p14:cNvContentPartPr/>
                <p14:nvPr/>
              </p14:nvContentPartPr>
              <p14:xfrm>
                <a:off x="7506188" y="3853397"/>
                <a:ext cx="434160" cy="256680"/>
              </p14:xfrm>
            </p:contentPart>
          </mc:Choice>
          <mc:Fallback xmlns="">
            <p:pic>
              <p:nvPicPr>
                <p:cNvPr id="76" name="Ink 75">
                  <a:extLst>
                    <a:ext uri="{FF2B5EF4-FFF2-40B4-BE49-F238E27FC236}">
                      <a16:creationId xmlns:a16="http://schemas.microsoft.com/office/drawing/2014/main" id="{1C76BF5A-0AD7-4B4A-8B80-50F5530A4606}"/>
                    </a:ext>
                  </a:extLst>
                </p:cNvPr>
                <p:cNvPicPr/>
                <p:nvPr/>
              </p:nvPicPr>
              <p:blipFill>
                <a:blip r:embed="rId82"/>
                <a:stretch>
                  <a:fillRect/>
                </a:stretch>
              </p:blipFill>
              <p:spPr>
                <a:xfrm>
                  <a:off x="7501868" y="3849077"/>
                  <a:ext cx="4428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7" name="Ink 76">
                  <a:extLst>
                    <a:ext uri="{FF2B5EF4-FFF2-40B4-BE49-F238E27FC236}">
                      <a16:creationId xmlns:a16="http://schemas.microsoft.com/office/drawing/2014/main" id="{20A71402-7F30-4F97-A2AF-7F0FF9021A5F}"/>
                    </a:ext>
                  </a:extLst>
                </p14:cNvPr>
                <p14:cNvContentPartPr/>
                <p14:nvPr/>
              </p14:nvContentPartPr>
              <p14:xfrm>
                <a:off x="7798148" y="3604277"/>
                <a:ext cx="191880" cy="111600"/>
              </p14:xfrm>
            </p:contentPart>
          </mc:Choice>
          <mc:Fallback xmlns="">
            <p:pic>
              <p:nvPicPr>
                <p:cNvPr id="77" name="Ink 76">
                  <a:extLst>
                    <a:ext uri="{FF2B5EF4-FFF2-40B4-BE49-F238E27FC236}">
                      <a16:creationId xmlns:a16="http://schemas.microsoft.com/office/drawing/2014/main" id="{20A71402-7F30-4F97-A2AF-7F0FF9021A5F}"/>
                    </a:ext>
                  </a:extLst>
                </p:cNvPr>
                <p:cNvPicPr/>
                <p:nvPr/>
              </p:nvPicPr>
              <p:blipFill>
                <a:blip r:embed="rId84"/>
                <a:stretch>
                  <a:fillRect/>
                </a:stretch>
              </p:blipFill>
              <p:spPr>
                <a:xfrm>
                  <a:off x="7793828" y="3599957"/>
                  <a:ext cx="2005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8" name="Ink 77">
                  <a:extLst>
                    <a:ext uri="{FF2B5EF4-FFF2-40B4-BE49-F238E27FC236}">
                      <a16:creationId xmlns:a16="http://schemas.microsoft.com/office/drawing/2014/main" id="{024D2840-9167-402F-8070-2566D9D6510C}"/>
                    </a:ext>
                  </a:extLst>
                </p14:cNvPr>
                <p14:cNvContentPartPr/>
                <p14:nvPr/>
              </p14:nvContentPartPr>
              <p14:xfrm>
                <a:off x="7904348" y="3421037"/>
                <a:ext cx="40320" cy="57600"/>
              </p14:xfrm>
            </p:contentPart>
          </mc:Choice>
          <mc:Fallback xmlns="">
            <p:pic>
              <p:nvPicPr>
                <p:cNvPr id="78" name="Ink 77">
                  <a:extLst>
                    <a:ext uri="{FF2B5EF4-FFF2-40B4-BE49-F238E27FC236}">
                      <a16:creationId xmlns:a16="http://schemas.microsoft.com/office/drawing/2014/main" id="{024D2840-9167-402F-8070-2566D9D6510C}"/>
                    </a:ext>
                  </a:extLst>
                </p:cNvPr>
                <p:cNvPicPr/>
                <p:nvPr/>
              </p:nvPicPr>
              <p:blipFill>
                <a:blip r:embed="rId86"/>
                <a:stretch>
                  <a:fillRect/>
                </a:stretch>
              </p:blipFill>
              <p:spPr>
                <a:xfrm>
                  <a:off x="7900028" y="3416717"/>
                  <a:ext cx="4896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9" name="Ink 78">
                  <a:extLst>
                    <a:ext uri="{FF2B5EF4-FFF2-40B4-BE49-F238E27FC236}">
                      <a16:creationId xmlns:a16="http://schemas.microsoft.com/office/drawing/2014/main" id="{C6B7983E-769B-4FE9-84C9-964A59577606}"/>
                    </a:ext>
                  </a:extLst>
                </p14:cNvPr>
                <p14:cNvContentPartPr/>
                <p14:nvPr/>
              </p14:nvContentPartPr>
              <p14:xfrm>
                <a:off x="8159228" y="3442997"/>
                <a:ext cx="144720" cy="240120"/>
              </p14:xfrm>
            </p:contentPart>
          </mc:Choice>
          <mc:Fallback xmlns="">
            <p:pic>
              <p:nvPicPr>
                <p:cNvPr id="79" name="Ink 78">
                  <a:extLst>
                    <a:ext uri="{FF2B5EF4-FFF2-40B4-BE49-F238E27FC236}">
                      <a16:creationId xmlns:a16="http://schemas.microsoft.com/office/drawing/2014/main" id="{C6B7983E-769B-4FE9-84C9-964A59577606}"/>
                    </a:ext>
                  </a:extLst>
                </p:cNvPr>
                <p:cNvPicPr/>
                <p:nvPr/>
              </p:nvPicPr>
              <p:blipFill>
                <a:blip r:embed="rId88"/>
                <a:stretch>
                  <a:fillRect/>
                </a:stretch>
              </p:blipFill>
              <p:spPr>
                <a:xfrm>
                  <a:off x="8154908" y="3438677"/>
                  <a:ext cx="15336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80" name="Ink 79">
                  <a:extLst>
                    <a:ext uri="{FF2B5EF4-FFF2-40B4-BE49-F238E27FC236}">
                      <a16:creationId xmlns:a16="http://schemas.microsoft.com/office/drawing/2014/main" id="{CDF2A366-D8E3-487C-A651-4838DF146EF0}"/>
                    </a:ext>
                  </a:extLst>
                </p14:cNvPr>
                <p14:cNvContentPartPr/>
                <p14:nvPr/>
              </p14:nvContentPartPr>
              <p14:xfrm>
                <a:off x="8207828" y="3643517"/>
                <a:ext cx="187920" cy="37080"/>
              </p14:xfrm>
            </p:contentPart>
          </mc:Choice>
          <mc:Fallback xmlns="">
            <p:pic>
              <p:nvPicPr>
                <p:cNvPr id="80" name="Ink 79">
                  <a:extLst>
                    <a:ext uri="{FF2B5EF4-FFF2-40B4-BE49-F238E27FC236}">
                      <a16:creationId xmlns:a16="http://schemas.microsoft.com/office/drawing/2014/main" id="{CDF2A366-D8E3-487C-A651-4838DF146EF0}"/>
                    </a:ext>
                  </a:extLst>
                </p:cNvPr>
                <p:cNvPicPr/>
                <p:nvPr/>
              </p:nvPicPr>
              <p:blipFill>
                <a:blip r:embed="rId90"/>
                <a:stretch>
                  <a:fillRect/>
                </a:stretch>
              </p:blipFill>
              <p:spPr>
                <a:xfrm>
                  <a:off x="8203508" y="3639197"/>
                  <a:ext cx="19656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1" name="Ink 80">
                  <a:extLst>
                    <a:ext uri="{FF2B5EF4-FFF2-40B4-BE49-F238E27FC236}">
                      <a16:creationId xmlns:a16="http://schemas.microsoft.com/office/drawing/2014/main" id="{C46805CC-0477-4FD2-9482-0E635E8A50CE}"/>
                    </a:ext>
                  </a:extLst>
                </p14:cNvPr>
                <p14:cNvContentPartPr/>
                <p14:nvPr/>
              </p14:nvContentPartPr>
              <p14:xfrm>
                <a:off x="8397188" y="3551717"/>
                <a:ext cx="96120" cy="154800"/>
              </p14:xfrm>
            </p:contentPart>
          </mc:Choice>
          <mc:Fallback xmlns="">
            <p:pic>
              <p:nvPicPr>
                <p:cNvPr id="81" name="Ink 80">
                  <a:extLst>
                    <a:ext uri="{FF2B5EF4-FFF2-40B4-BE49-F238E27FC236}">
                      <a16:creationId xmlns:a16="http://schemas.microsoft.com/office/drawing/2014/main" id="{C46805CC-0477-4FD2-9482-0E635E8A50CE}"/>
                    </a:ext>
                  </a:extLst>
                </p:cNvPr>
                <p:cNvPicPr/>
                <p:nvPr/>
              </p:nvPicPr>
              <p:blipFill>
                <a:blip r:embed="rId92"/>
                <a:stretch>
                  <a:fillRect/>
                </a:stretch>
              </p:blipFill>
              <p:spPr>
                <a:xfrm>
                  <a:off x="8392868" y="3547397"/>
                  <a:ext cx="1047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82" name="Ink 81">
                  <a:extLst>
                    <a:ext uri="{FF2B5EF4-FFF2-40B4-BE49-F238E27FC236}">
                      <a16:creationId xmlns:a16="http://schemas.microsoft.com/office/drawing/2014/main" id="{6150D028-CC3C-44F3-BA0E-9AEEF52E68BF}"/>
                    </a:ext>
                  </a:extLst>
                </p14:cNvPr>
                <p14:cNvContentPartPr/>
                <p14:nvPr/>
              </p14:nvContentPartPr>
              <p14:xfrm>
                <a:off x="8535068" y="3529397"/>
                <a:ext cx="276480" cy="217800"/>
              </p14:xfrm>
            </p:contentPart>
          </mc:Choice>
          <mc:Fallback xmlns="">
            <p:pic>
              <p:nvPicPr>
                <p:cNvPr id="82" name="Ink 81">
                  <a:extLst>
                    <a:ext uri="{FF2B5EF4-FFF2-40B4-BE49-F238E27FC236}">
                      <a16:creationId xmlns:a16="http://schemas.microsoft.com/office/drawing/2014/main" id="{6150D028-CC3C-44F3-BA0E-9AEEF52E68BF}"/>
                    </a:ext>
                  </a:extLst>
                </p:cNvPr>
                <p:cNvPicPr/>
                <p:nvPr/>
              </p:nvPicPr>
              <p:blipFill>
                <a:blip r:embed="rId94"/>
                <a:stretch>
                  <a:fillRect/>
                </a:stretch>
              </p:blipFill>
              <p:spPr>
                <a:xfrm>
                  <a:off x="8530748" y="3525077"/>
                  <a:ext cx="28512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3" name="Ink 82">
                  <a:extLst>
                    <a:ext uri="{FF2B5EF4-FFF2-40B4-BE49-F238E27FC236}">
                      <a16:creationId xmlns:a16="http://schemas.microsoft.com/office/drawing/2014/main" id="{998F97A5-35AA-4DB3-948B-6FB2F63CF543}"/>
                    </a:ext>
                  </a:extLst>
                </p14:cNvPr>
                <p14:cNvContentPartPr/>
                <p14:nvPr/>
              </p14:nvContentPartPr>
              <p14:xfrm>
                <a:off x="8711468" y="3637397"/>
                <a:ext cx="288720" cy="468360"/>
              </p14:xfrm>
            </p:contentPart>
          </mc:Choice>
          <mc:Fallback xmlns="">
            <p:pic>
              <p:nvPicPr>
                <p:cNvPr id="83" name="Ink 82">
                  <a:extLst>
                    <a:ext uri="{FF2B5EF4-FFF2-40B4-BE49-F238E27FC236}">
                      <a16:creationId xmlns:a16="http://schemas.microsoft.com/office/drawing/2014/main" id="{998F97A5-35AA-4DB3-948B-6FB2F63CF543}"/>
                    </a:ext>
                  </a:extLst>
                </p:cNvPr>
                <p:cNvPicPr/>
                <p:nvPr/>
              </p:nvPicPr>
              <p:blipFill>
                <a:blip r:embed="rId96"/>
                <a:stretch>
                  <a:fillRect/>
                </a:stretch>
              </p:blipFill>
              <p:spPr>
                <a:xfrm>
                  <a:off x="8707148" y="3633077"/>
                  <a:ext cx="297360" cy="477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84" name="Ink 83">
                  <a:extLst>
                    <a:ext uri="{FF2B5EF4-FFF2-40B4-BE49-F238E27FC236}">
                      <a16:creationId xmlns:a16="http://schemas.microsoft.com/office/drawing/2014/main" id="{38324289-28C4-4603-9FCF-CCD1F4F2191B}"/>
                    </a:ext>
                  </a:extLst>
                </p14:cNvPr>
                <p14:cNvContentPartPr/>
                <p14:nvPr/>
              </p14:nvContentPartPr>
              <p14:xfrm>
                <a:off x="9053468" y="3880397"/>
                <a:ext cx="254880" cy="160560"/>
              </p14:xfrm>
            </p:contentPart>
          </mc:Choice>
          <mc:Fallback xmlns="">
            <p:pic>
              <p:nvPicPr>
                <p:cNvPr id="84" name="Ink 83">
                  <a:extLst>
                    <a:ext uri="{FF2B5EF4-FFF2-40B4-BE49-F238E27FC236}">
                      <a16:creationId xmlns:a16="http://schemas.microsoft.com/office/drawing/2014/main" id="{38324289-28C4-4603-9FCF-CCD1F4F2191B}"/>
                    </a:ext>
                  </a:extLst>
                </p:cNvPr>
                <p:cNvPicPr/>
                <p:nvPr/>
              </p:nvPicPr>
              <p:blipFill>
                <a:blip r:embed="rId98"/>
                <a:stretch>
                  <a:fillRect/>
                </a:stretch>
              </p:blipFill>
              <p:spPr>
                <a:xfrm>
                  <a:off x="9049148" y="3876077"/>
                  <a:ext cx="26352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5" name="Ink 84">
                  <a:extLst>
                    <a:ext uri="{FF2B5EF4-FFF2-40B4-BE49-F238E27FC236}">
                      <a16:creationId xmlns:a16="http://schemas.microsoft.com/office/drawing/2014/main" id="{45AFAAAB-73E8-4C1A-A298-A27F8A83FB28}"/>
                    </a:ext>
                  </a:extLst>
                </p14:cNvPr>
                <p14:cNvContentPartPr/>
                <p14:nvPr/>
              </p14:nvContentPartPr>
              <p14:xfrm>
                <a:off x="9019268" y="3822077"/>
                <a:ext cx="267480" cy="303840"/>
              </p14:xfrm>
            </p:contentPart>
          </mc:Choice>
          <mc:Fallback xmlns="">
            <p:pic>
              <p:nvPicPr>
                <p:cNvPr id="85" name="Ink 84">
                  <a:extLst>
                    <a:ext uri="{FF2B5EF4-FFF2-40B4-BE49-F238E27FC236}">
                      <a16:creationId xmlns:a16="http://schemas.microsoft.com/office/drawing/2014/main" id="{45AFAAAB-73E8-4C1A-A298-A27F8A83FB28}"/>
                    </a:ext>
                  </a:extLst>
                </p:cNvPr>
                <p:cNvPicPr/>
                <p:nvPr/>
              </p:nvPicPr>
              <p:blipFill>
                <a:blip r:embed="rId100"/>
                <a:stretch>
                  <a:fillRect/>
                </a:stretch>
              </p:blipFill>
              <p:spPr>
                <a:xfrm>
                  <a:off x="9014948" y="3817757"/>
                  <a:ext cx="276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6" name="Ink 85">
                  <a:extLst>
                    <a:ext uri="{FF2B5EF4-FFF2-40B4-BE49-F238E27FC236}">
                      <a16:creationId xmlns:a16="http://schemas.microsoft.com/office/drawing/2014/main" id="{412F351A-AB0E-4CC6-B57D-F84E3EBDEAB6}"/>
                    </a:ext>
                  </a:extLst>
                </p14:cNvPr>
                <p14:cNvContentPartPr/>
                <p14:nvPr/>
              </p14:nvContentPartPr>
              <p14:xfrm>
                <a:off x="5591280" y="2221551"/>
                <a:ext cx="1933200" cy="908640"/>
              </p14:xfrm>
            </p:contentPart>
          </mc:Choice>
          <mc:Fallback xmlns="">
            <p:pic>
              <p:nvPicPr>
                <p:cNvPr id="86" name="Ink 85">
                  <a:extLst>
                    <a:ext uri="{FF2B5EF4-FFF2-40B4-BE49-F238E27FC236}">
                      <a16:creationId xmlns:a16="http://schemas.microsoft.com/office/drawing/2014/main" id="{412F351A-AB0E-4CC6-B57D-F84E3EBDEAB6}"/>
                    </a:ext>
                  </a:extLst>
                </p:cNvPr>
                <p:cNvPicPr/>
                <p:nvPr/>
              </p:nvPicPr>
              <p:blipFill>
                <a:blip r:embed="rId102"/>
                <a:stretch>
                  <a:fillRect/>
                </a:stretch>
              </p:blipFill>
              <p:spPr>
                <a:xfrm>
                  <a:off x="5586960" y="2217231"/>
                  <a:ext cx="1941840" cy="9172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7" name="Ink 86">
                  <a:extLst>
                    <a:ext uri="{FF2B5EF4-FFF2-40B4-BE49-F238E27FC236}">
                      <a16:creationId xmlns:a16="http://schemas.microsoft.com/office/drawing/2014/main" id="{D9928935-47A6-4AC3-A16E-DE294E016C8E}"/>
                    </a:ext>
                  </a:extLst>
                </p14:cNvPr>
                <p14:cNvContentPartPr/>
                <p14:nvPr/>
              </p14:nvContentPartPr>
              <p14:xfrm>
                <a:off x="6942000" y="2398311"/>
                <a:ext cx="672840" cy="84960"/>
              </p14:xfrm>
            </p:contentPart>
          </mc:Choice>
          <mc:Fallback xmlns="">
            <p:pic>
              <p:nvPicPr>
                <p:cNvPr id="87" name="Ink 86">
                  <a:extLst>
                    <a:ext uri="{FF2B5EF4-FFF2-40B4-BE49-F238E27FC236}">
                      <a16:creationId xmlns:a16="http://schemas.microsoft.com/office/drawing/2014/main" id="{D9928935-47A6-4AC3-A16E-DE294E016C8E}"/>
                    </a:ext>
                  </a:extLst>
                </p:cNvPr>
                <p:cNvPicPr/>
                <p:nvPr/>
              </p:nvPicPr>
              <p:blipFill>
                <a:blip r:embed="rId104"/>
                <a:stretch>
                  <a:fillRect/>
                </a:stretch>
              </p:blipFill>
              <p:spPr>
                <a:xfrm>
                  <a:off x="6937680" y="2393991"/>
                  <a:ext cx="6814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8" name="Ink 87">
                  <a:extLst>
                    <a:ext uri="{FF2B5EF4-FFF2-40B4-BE49-F238E27FC236}">
                      <a16:creationId xmlns:a16="http://schemas.microsoft.com/office/drawing/2014/main" id="{72A0AB28-F499-4538-AFE3-CFB6518B67ED}"/>
                    </a:ext>
                  </a:extLst>
                </p14:cNvPr>
                <p14:cNvContentPartPr/>
                <p14:nvPr/>
              </p14:nvContentPartPr>
              <p14:xfrm>
                <a:off x="6792240" y="2216151"/>
                <a:ext cx="63000" cy="37800"/>
              </p14:xfrm>
            </p:contentPart>
          </mc:Choice>
          <mc:Fallback xmlns="">
            <p:pic>
              <p:nvPicPr>
                <p:cNvPr id="88" name="Ink 87">
                  <a:extLst>
                    <a:ext uri="{FF2B5EF4-FFF2-40B4-BE49-F238E27FC236}">
                      <a16:creationId xmlns:a16="http://schemas.microsoft.com/office/drawing/2014/main" id="{72A0AB28-F499-4538-AFE3-CFB6518B67ED}"/>
                    </a:ext>
                  </a:extLst>
                </p:cNvPr>
                <p:cNvPicPr/>
                <p:nvPr/>
              </p:nvPicPr>
              <p:blipFill>
                <a:blip r:embed="rId106"/>
                <a:stretch>
                  <a:fillRect/>
                </a:stretch>
              </p:blipFill>
              <p:spPr>
                <a:xfrm>
                  <a:off x="6787920" y="2211831"/>
                  <a:ext cx="71640" cy="46440"/>
                </a:xfrm>
                <a:prstGeom prst="rect">
                  <a:avLst/>
                </a:prstGeom>
              </p:spPr>
            </p:pic>
          </mc:Fallback>
        </mc:AlternateContent>
        <p:grpSp>
          <p:nvGrpSpPr>
            <p:cNvPr id="18" name="Group 17">
              <a:extLst>
                <a:ext uri="{FF2B5EF4-FFF2-40B4-BE49-F238E27FC236}">
                  <a16:creationId xmlns:a16="http://schemas.microsoft.com/office/drawing/2014/main" id="{C6B9F8CB-2EE5-41BF-9A31-BB155770C156}"/>
                </a:ext>
              </a:extLst>
            </p:cNvPr>
            <p:cNvGrpSpPr/>
            <p:nvPr/>
          </p:nvGrpSpPr>
          <p:grpSpPr>
            <a:xfrm>
              <a:off x="1460931" y="3783197"/>
              <a:ext cx="527400" cy="316080"/>
              <a:chOff x="1526005" y="4449532"/>
              <a:chExt cx="527400" cy="316080"/>
            </a:xfrm>
          </p:grpSpPr>
          <mc:AlternateContent xmlns:mc="http://schemas.openxmlformats.org/markup-compatibility/2006" xmlns:p14="http://schemas.microsoft.com/office/powerpoint/2010/main">
            <mc:Choice Requires="p14">
              <p:contentPart p14:bwMode="auto" r:id="rId107">
                <p14:nvContentPartPr>
                  <p14:cNvPr id="41" name="Ink 40">
                    <a:extLst>
                      <a:ext uri="{FF2B5EF4-FFF2-40B4-BE49-F238E27FC236}">
                        <a16:creationId xmlns:a16="http://schemas.microsoft.com/office/drawing/2014/main" id="{136D9AE8-D607-4785-9E67-93F650CBAB32}"/>
                      </a:ext>
                    </a:extLst>
                  </p14:cNvPr>
                  <p14:cNvContentPartPr/>
                  <p14:nvPr/>
                </p14:nvContentPartPr>
                <p14:xfrm>
                  <a:off x="1804645" y="4449532"/>
                  <a:ext cx="8640" cy="237240"/>
                </p14:xfrm>
              </p:contentPart>
            </mc:Choice>
            <mc:Fallback xmlns="">
              <p:pic>
                <p:nvPicPr>
                  <p:cNvPr id="41" name="Ink 40">
                    <a:extLst>
                      <a:ext uri="{FF2B5EF4-FFF2-40B4-BE49-F238E27FC236}">
                        <a16:creationId xmlns:a16="http://schemas.microsoft.com/office/drawing/2014/main" id="{136D9AE8-D607-4785-9E67-93F650CBAB32}"/>
                      </a:ext>
                    </a:extLst>
                  </p:cNvPr>
                  <p:cNvPicPr/>
                  <p:nvPr/>
                </p:nvPicPr>
                <p:blipFill>
                  <a:blip r:embed="rId108"/>
                  <a:stretch>
                    <a:fillRect/>
                  </a:stretch>
                </p:blipFill>
                <p:spPr>
                  <a:xfrm>
                    <a:off x="1800325" y="4445212"/>
                    <a:ext cx="1728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2" name="Ink 41">
                    <a:extLst>
                      <a:ext uri="{FF2B5EF4-FFF2-40B4-BE49-F238E27FC236}">
                        <a16:creationId xmlns:a16="http://schemas.microsoft.com/office/drawing/2014/main" id="{A1855FE8-2D08-4A13-A382-7907865F5BCC}"/>
                      </a:ext>
                    </a:extLst>
                  </p14:cNvPr>
                  <p14:cNvContentPartPr/>
                  <p14:nvPr/>
                </p14:nvContentPartPr>
                <p14:xfrm>
                  <a:off x="1526005" y="4746892"/>
                  <a:ext cx="527400" cy="18720"/>
                </p14:xfrm>
              </p:contentPart>
            </mc:Choice>
            <mc:Fallback xmlns="">
              <p:pic>
                <p:nvPicPr>
                  <p:cNvPr id="42" name="Ink 41">
                    <a:extLst>
                      <a:ext uri="{FF2B5EF4-FFF2-40B4-BE49-F238E27FC236}">
                        <a16:creationId xmlns:a16="http://schemas.microsoft.com/office/drawing/2014/main" id="{A1855FE8-2D08-4A13-A382-7907865F5BCC}"/>
                      </a:ext>
                    </a:extLst>
                  </p:cNvPr>
                  <p:cNvPicPr/>
                  <p:nvPr/>
                </p:nvPicPr>
                <p:blipFill>
                  <a:blip r:embed="rId110"/>
                  <a:stretch>
                    <a:fillRect/>
                  </a:stretch>
                </p:blipFill>
                <p:spPr>
                  <a:xfrm>
                    <a:off x="1521685" y="4742572"/>
                    <a:ext cx="536040" cy="27360"/>
                  </a:xfrm>
                  <a:prstGeom prst="rect">
                    <a:avLst/>
                  </a:prstGeom>
                </p:spPr>
              </p:pic>
            </mc:Fallback>
          </mc:AlternateContent>
        </p:grpSp>
        <p:grpSp>
          <p:nvGrpSpPr>
            <p:cNvPr id="20" name="Group 19">
              <a:extLst>
                <a:ext uri="{FF2B5EF4-FFF2-40B4-BE49-F238E27FC236}">
                  <a16:creationId xmlns:a16="http://schemas.microsoft.com/office/drawing/2014/main" id="{C7828D5A-C2AB-4E6D-AA00-47F613ECFC3E}"/>
                </a:ext>
              </a:extLst>
            </p:cNvPr>
            <p:cNvGrpSpPr/>
            <p:nvPr/>
          </p:nvGrpSpPr>
          <p:grpSpPr>
            <a:xfrm>
              <a:off x="1602343" y="5661702"/>
              <a:ext cx="791280" cy="317520"/>
              <a:chOff x="1667417" y="6328037"/>
              <a:chExt cx="791280" cy="317520"/>
            </a:xfrm>
          </p:grpSpPr>
          <mc:AlternateContent xmlns:mc="http://schemas.openxmlformats.org/markup-compatibility/2006" xmlns:p14="http://schemas.microsoft.com/office/powerpoint/2010/main">
            <mc:Choice Requires="p14">
              <p:contentPart p14:bwMode="auto" r:id="rId111">
                <p14:nvContentPartPr>
                  <p14:cNvPr id="39" name="Ink 38">
                    <a:extLst>
                      <a:ext uri="{FF2B5EF4-FFF2-40B4-BE49-F238E27FC236}">
                        <a16:creationId xmlns:a16="http://schemas.microsoft.com/office/drawing/2014/main" id="{60BA6047-8E0A-42A5-A84E-301534BB2EDE}"/>
                      </a:ext>
                    </a:extLst>
                  </p14:cNvPr>
                  <p14:cNvContentPartPr/>
                  <p14:nvPr/>
                </p14:nvContentPartPr>
                <p14:xfrm>
                  <a:off x="1667417" y="6328037"/>
                  <a:ext cx="717840" cy="59400"/>
                </p14:xfrm>
              </p:contentPart>
            </mc:Choice>
            <mc:Fallback xmlns="">
              <p:pic>
                <p:nvPicPr>
                  <p:cNvPr id="39" name="Ink 38">
                    <a:extLst>
                      <a:ext uri="{FF2B5EF4-FFF2-40B4-BE49-F238E27FC236}">
                        <a16:creationId xmlns:a16="http://schemas.microsoft.com/office/drawing/2014/main" id="{60BA6047-8E0A-42A5-A84E-301534BB2EDE}"/>
                      </a:ext>
                    </a:extLst>
                  </p:cNvPr>
                  <p:cNvPicPr/>
                  <p:nvPr/>
                </p:nvPicPr>
                <p:blipFill>
                  <a:blip r:embed="rId112"/>
                  <a:stretch>
                    <a:fillRect/>
                  </a:stretch>
                </p:blipFill>
                <p:spPr>
                  <a:xfrm>
                    <a:off x="1663097" y="6323717"/>
                    <a:ext cx="7264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0" name="Ink 39">
                    <a:extLst>
                      <a:ext uri="{FF2B5EF4-FFF2-40B4-BE49-F238E27FC236}">
                        <a16:creationId xmlns:a16="http://schemas.microsoft.com/office/drawing/2014/main" id="{12ECC3C0-8E22-40E5-87B6-C2D728F2FE0A}"/>
                      </a:ext>
                    </a:extLst>
                  </p14:cNvPr>
                  <p14:cNvContentPartPr/>
                  <p14:nvPr/>
                </p14:nvContentPartPr>
                <p14:xfrm>
                  <a:off x="1912937" y="6496877"/>
                  <a:ext cx="545760" cy="148680"/>
                </p14:xfrm>
              </p:contentPart>
            </mc:Choice>
            <mc:Fallback xmlns="">
              <p:pic>
                <p:nvPicPr>
                  <p:cNvPr id="40" name="Ink 39">
                    <a:extLst>
                      <a:ext uri="{FF2B5EF4-FFF2-40B4-BE49-F238E27FC236}">
                        <a16:creationId xmlns:a16="http://schemas.microsoft.com/office/drawing/2014/main" id="{12ECC3C0-8E22-40E5-87B6-C2D728F2FE0A}"/>
                      </a:ext>
                    </a:extLst>
                  </p:cNvPr>
                  <p:cNvPicPr/>
                  <p:nvPr/>
                </p:nvPicPr>
                <p:blipFill>
                  <a:blip r:embed="rId114"/>
                  <a:stretch>
                    <a:fillRect/>
                  </a:stretch>
                </p:blipFill>
                <p:spPr>
                  <a:xfrm>
                    <a:off x="1908617" y="6492557"/>
                    <a:ext cx="554400" cy="157320"/>
                  </a:xfrm>
                  <a:prstGeom prst="rect">
                    <a:avLst/>
                  </a:prstGeom>
                </p:spPr>
              </p:pic>
            </mc:Fallback>
          </mc:AlternateContent>
        </p:grpSp>
        <p:grpSp>
          <p:nvGrpSpPr>
            <p:cNvPr id="21" name="Group 20">
              <a:extLst>
                <a:ext uri="{FF2B5EF4-FFF2-40B4-BE49-F238E27FC236}">
                  <a16:creationId xmlns:a16="http://schemas.microsoft.com/office/drawing/2014/main" id="{E4530AD1-4C68-4515-BD9D-E31E936B1DC5}"/>
                </a:ext>
              </a:extLst>
            </p:cNvPr>
            <p:cNvGrpSpPr/>
            <p:nvPr/>
          </p:nvGrpSpPr>
          <p:grpSpPr>
            <a:xfrm>
              <a:off x="9497143" y="5282982"/>
              <a:ext cx="254880" cy="109800"/>
              <a:chOff x="9562217" y="5949317"/>
              <a:chExt cx="254880" cy="109800"/>
            </a:xfrm>
          </p:grpSpPr>
          <mc:AlternateContent xmlns:mc="http://schemas.openxmlformats.org/markup-compatibility/2006" xmlns:p14="http://schemas.microsoft.com/office/powerpoint/2010/main">
            <mc:Choice Requires="p14">
              <p:contentPart p14:bwMode="auto" r:id="rId115">
                <p14:nvContentPartPr>
                  <p14:cNvPr id="37" name="Ink 36">
                    <a:extLst>
                      <a:ext uri="{FF2B5EF4-FFF2-40B4-BE49-F238E27FC236}">
                        <a16:creationId xmlns:a16="http://schemas.microsoft.com/office/drawing/2014/main" id="{5247244C-94B3-4C92-986A-A4E9BB57120A}"/>
                      </a:ext>
                    </a:extLst>
                  </p14:cNvPr>
                  <p14:cNvContentPartPr/>
                  <p14:nvPr/>
                </p14:nvContentPartPr>
                <p14:xfrm>
                  <a:off x="9575537" y="5949317"/>
                  <a:ext cx="235080" cy="46080"/>
                </p14:xfrm>
              </p:contentPart>
            </mc:Choice>
            <mc:Fallback xmlns="">
              <p:pic>
                <p:nvPicPr>
                  <p:cNvPr id="37" name="Ink 36">
                    <a:extLst>
                      <a:ext uri="{FF2B5EF4-FFF2-40B4-BE49-F238E27FC236}">
                        <a16:creationId xmlns:a16="http://schemas.microsoft.com/office/drawing/2014/main" id="{5247244C-94B3-4C92-986A-A4E9BB57120A}"/>
                      </a:ext>
                    </a:extLst>
                  </p:cNvPr>
                  <p:cNvPicPr/>
                  <p:nvPr/>
                </p:nvPicPr>
                <p:blipFill>
                  <a:blip r:embed="rId116"/>
                  <a:stretch>
                    <a:fillRect/>
                  </a:stretch>
                </p:blipFill>
                <p:spPr>
                  <a:xfrm>
                    <a:off x="9571217" y="5944997"/>
                    <a:ext cx="2437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38" name="Ink 37">
                    <a:extLst>
                      <a:ext uri="{FF2B5EF4-FFF2-40B4-BE49-F238E27FC236}">
                        <a16:creationId xmlns:a16="http://schemas.microsoft.com/office/drawing/2014/main" id="{41C93D65-AF66-4851-82EC-690D829552A5}"/>
                      </a:ext>
                    </a:extLst>
                  </p14:cNvPr>
                  <p14:cNvContentPartPr/>
                  <p14:nvPr/>
                </p14:nvContentPartPr>
                <p14:xfrm>
                  <a:off x="9562217" y="6036077"/>
                  <a:ext cx="254880" cy="23040"/>
                </p14:xfrm>
              </p:contentPart>
            </mc:Choice>
            <mc:Fallback xmlns="">
              <p:pic>
                <p:nvPicPr>
                  <p:cNvPr id="38" name="Ink 37">
                    <a:extLst>
                      <a:ext uri="{FF2B5EF4-FFF2-40B4-BE49-F238E27FC236}">
                        <a16:creationId xmlns:a16="http://schemas.microsoft.com/office/drawing/2014/main" id="{41C93D65-AF66-4851-82EC-690D829552A5}"/>
                      </a:ext>
                    </a:extLst>
                  </p:cNvPr>
                  <p:cNvPicPr/>
                  <p:nvPr/>
                </p:nvPicPr>
                <p:blipFill>
                  <a:blip r:embed="rId118"/>
                  <a:stretch>
                    <a:fillRect/>
                  </a:stretch>
                </p:blipFill>
                <p:spPr>
                  <a:xfrm>
                    <a:off x="9557897" y="6031757"/>
                    <a:ext cx="263520" cy="3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9">
              <p14:nvContentPartPr>
                <p14:cNvPr id="22" name="Ink 21">
                  <a:extLst>
                    <a:ext uri="{FF2B5EF4-FFF2-40B4-BE49-F238E27FC236}">
                      <a16:creationId xmlns:a16="http://schemas.microsoft.com/office/drawing/2014/main" id="{8AD5177C-DBA8-44DE-B6E7-403367AB543C}"/>
                    </a:ext>
                  </a:extLst>
                </p14:cNvPr>
                <p14:cNvContentPartPr/>
                <p14:nvPr/>
              </p14:nvContentPartPr>
              <p14:xfrm>
                <a:off x="10107343" y="4812462"/>
                <a:ext cx="1215720" cy="974520"/>
              </p14:xfrm>
            </p:contentPart>
          </mc:Choice>
          <mc:Fallback xmlns="">
            <p:pic>
              <p:nvPicPr>
                <p:cNvPr id="22" name="Ink 21">
                  <a:extLst>
                    <a:ext uri="{FF2B5EF4-FFF2-40B4-BE49-F238E27FC236}">
                      <a16:creationId xmlns:a16="http://schemas.microsoft.com/office/drawing/2014/main" id="{8AD5177C-DBA8-44DE-B6E7-403367AB543C}"/>
                    </a:ext>
                  </a:extLst>
                </p:cNvPr>
                <p:cNvPicPr/>
                <p:nvPr/>
              </p:nvPicPr>
              <p:blipFill>
                <a:blip r:embed="rId120"/>
                <a:stretch>
                  <a:fillRect/>
                </a:stretch>
              </p:blipFill>
              <p:spPr>
                <a:xfrm>
                  <a:off x="10103023" y="4808142"/>
                  <a:ext cx="1224360" cy="983160"/>
                </a:xfrm>
                <a:prstGeom prst="rect">
                  <a:avLst/>
                </a:prstGeom>
              </p:spPr>
            </p:pic>
          </mc:Fallback>
        </mc:AlternateContent>
        <p:grpSp>
          <p:nvGrpSpPr>
            <p:cNvPr id="23" name="Group 22">
              <a:extLst>
                <a:ext uri="{FF2B5EF4-FFF2-40B4-BE49-F238E27FC236}">
                  <a16:creationId xmlns:a16="http://schemas.microsoft.com/office/drawing/2014/main" id="{B98606C8-30E7-43AC-A7E1-396590282B31}"/>
                </a:ext>
              </a:extLst>
            </p:cNvPr>
            <p:cNvGrpSpPr/>
            <p:nvPr/>
          </p:nvGrpSpPr>
          <p:grpSpPr>
            <a:xfrm>
              <a:off x="10536823" y="5087502"/>
              <a:ext cx="737640" cy="451800"/>
              <a:chOff x="10601897" y="5753837"/>
              <a:chExt cx="737640" cy="451800"/>
            </a:xfrm>
          </p:grpSpPr>
          <mc:AlternateContent xmlns:mc="http://schemas.openxmlformats.org/markup-compatibility/2006" xmlns:p14="http://schemas.microsoft.com/office/powerpoint/2010/main">
            <mc:Choice Requires="p14">
              <p:contentPart p14:bwMode="auto" r:id="rId121">
                <p14:nvContentPartPr>
                  <p14:cNvPr id="31" name="Ink 30">
                    <a:extLst>
                      <a:ext uri="{FF2B5EF4-FFF2-40B4-BE49-F238E27FC236}">
                        <a16:creationId xmlns:a16="http://schemas.microsoft.com/office/drawing/2014/main" id="{89CEF2C8-378A-4DA1-89B8-314C0FA5D5B1}"/>
                      </a:ext>
                    </a:extLst>
                  </p14:cNvPr>
                  <p14:cNvContentPartPr/>
                  <p14:nvPr/>
                </p14:nvContentPartPr>
                <p14:xfrm>
                  <a:off x="10663097" y="5757077"/>
                  <a:ext cx="288720" cy="311760"/>
                </p14:xfrm>
              </p:contentPart>
            </mc:Choice>
            <mc:Fallback xmlns="">
              <p:pic>
                <p:nvPicPr>
                  <p:cNvPr id="31" name="Ink 30">
                    <a:extLst>
                      <a:ext uri="{FF2B5EF4-FFF2-40B4-BE49-F238E27FC236}">
                        <a16:creationId xmlns:a16="http://schemas.microsoft.com/office/drawing/2014/main" id="{89CEF2C8-378A-4DA1-89B8-314C0FA5D5B1}"/>
                      </a:ext>
                    </a:extLst>
                  </p:cNvPr>
                  <p:cNvPicPr/>
                  <p:nvPr/>
                </p:nvPicPr>
                <p:blipFill>
                  <a:blip r:embed="rId122"/>
                  <a:stretch>
                    <a:fillRect/>
                  </a:stretch>
                </p:blipFill>
                <p:spPr>
                  <a:xfrm>
                    <a:off x="10658777" y="5752757"/>
                    <a:ext cx="29736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2" name="Ink 31">
                    <a:extLst>
                      <a:ext uri="{FF2B5EF4-FFF2-40B4-BE49-F238E27FC236}">
                        <a16:creationId xmlns:a16="http://schemas.microsoft.com/office/drawing/2014/main" id="{8A3D32B1-66E3-454F-BB20-6F708E608055}"/>
                      </a:ext>
                    </a:extLst>
                  </p14:cNvPr>
                  <p14:cNvContentPartPr/>
                  <p14:nvPr/>
                </p14:nvContentPartPr>
                <p14:xfrm>
                  <a:off x="10993217" y="5786597"/>
                  <a:ext cx="42120" cy="226440"/>
                </p14:xfrm>
              </p:contentPart>
            </mc:Choice>
            <mc:Fallback xmlns="">
              <p:pic>
                <p:nvPicPr>
                  <p:cNvPr id="32" name="Ink 31">
                    <a:extLst>
                      <a:ext uri="{FF2B5EF4-FFF2-40B4-BE49-F238E27FC236}">
                        <a16:creationId xmlns:a16="http://schemas.microsoft.com/office/drawing/2014/main" id="{8A3D32B1-66E3-454F-BB20-6F708E608055}"/>
                      </a:ext>
                    </a:extLst>
                  </p:cNvPr>
                  <p:cNvPicPr/>
                  <p:nvPr/>
                </p:nvPicPr>
                <p:blipFill>
                  <a:blip r:embed="rId124"/>
                  <a:stretch>
                    <a:fillRect/>
                  </a:stretch>
                </p:blipFill>
                <p:spPr>
                  <a:xfrm>
                    <a:off x="10988897" y="5782277"/>
                    <a:ext cx="507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3" name="Ink 32">
                    <a:extLst>
                      <a:ext uri="{FF2B5EF4-FFF2-40B4-BE49-F238E27FC236}">
                        <a16:creationId xmlns:a16="http://schemas.microsoft.com/office/drawing/2014/main" id="{989D50C3-DAFF-40B1-BB08-3E4AC768DC71}"/>
                      </a:ext>
                    </a:extLst>
                  </p14:cNvPr>
                  <p14:cNvContentPartPr/>
                  <p14:nvPr/>
                </p14:nvContentPartPr>
                <p14:xfrm>
                  <a:off x="11020937" y="5753837"/>
                  <a:ext cx="210240" cy="72000"/>
                </p14:xfrm>
              </p:contentPart>
            </mc:Choice>
            <mc:Fallback xmlns="">
              <p:pic>
                <p:nvPicPr>
                  <p:cNvPr id="33" name="Ink 32">
                    <a:extLst>
                      <a:ext uri="{FF2B5EF4-FFF2-40B4-BE49-F238E27FC236}">
                        <a16:creationId xmlns:a16="http://schemas.microsoft.com/office/drawing/2014/main" id="{989D50C3-DAFF-40B1-BB08-3E4AC768DC71}"/>
                      </a:ext>
                    </a:extLst>
                  </p:cNvPr>
                  <p:cNvPicPr/>
                  <p:nvPr/>
                </p:nvPicPr>
                <p:blipFill>
                  <a:blip r:embed="rId126"/>
                  <a:stretch>
                    <a:fillRect/>
                  </a:stretch>
                </p:blipFill>
                <p:spPr>
                  <a:xfrm>
                    <a:off x="11016617" y="5749517"/>
                    <a:ext cx="2188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34" name="Ink 33">
                    <a:extLst>
                      <a:ext uri="{FF2B5EF4-FFF2-40B4-BE49-F238E27FC236}">
                        <a16:creationId xmlns:a16="http://schemas.microsoft.com/office/drawing/2014/main" id="{A19586ED-98CA-4AF1-99AE-AB0EE583F1EC}"/>
                      </a:ext>
                    </a:extLst>
                  </p14:cNvPr>
                  <p14:cNvContentPartPr/>
                  <p14:nvPr/>
                </p14:nvContentPartPr>
                <p14:xfrm>
                  <a:off x="11001857" y="5882717"/>
                  <a:ext cx="164880" cy="32040"/>
                </p14:xfrm>
              </p:contentPart>
            </mc:Choice>
            <mc:Fallback xmlns="">
              <p:pic>
                <p:nvPicPr>
                  <p:cNvPr id="34" name="Ink 33">
                    <a:extLst>
                      <a:ext uri="{FF2B5EF4-FFF2-40B4-BE49-F238E27FC236}">
                        <a16:creationId xmlns:a16="http://schemas.microsoft.com/office/drawing/2014/main" id="{A19586ED-98CA-4AF1-99AE-AB0EE583F1EC}"/>
                      </a:ext>
                    </a:extLst>
                  </p:cNvPr>
                  <p:cNvPicPr/>
                  <p:nvPr/>
                </p:nvPicPr>
                <p:blipFill>
                  <a:blip r:embed="rId128"/>
                  <a:stretch>
                    <a:fillRect/>
                  </a:stretch>
                </p:blipFill>
                <p:spPr>
                  <a:xfrm>
                    <a:off x="10997537" y="5878397"/>
                    <a:ext cx="17352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35" name="Ink 34">
                    <a:extLst>
                      <a:ext uri="{FF2B5EF4-FFF2-40B4-BE49-F238E27FC236}">
                        <a16:creationId xmlns:a16="http://schemas.microsoft.com/office/drawing/2014/main" id="{22884DC1-F254-43E4-B182-DB3EADD12CE4}"/>
                      </a:ext>
                    </a:extLst>
                  </p14:cNvPr>
                  <p14:cNvContentPartPr/>
                  <p14:nvPr/>
                </p14:nvContentPartPr>
                <p14:xfrm>
                  <a:off x="10984577" y="6010877"/>
                  <a:ext cx="240120" cy="42840"/>
                </p14:xfrm>
              </p:contentPart>
            </mc:Choice>
            <mc:Fallback xmlns="">
              <p:pic>
                <p:nvPicPr>
                  <p:cNvPr id="35" name="Ink 34">
                    <a:extLst>
                      <a:ext uri="{FF2B5EF4-FFF2-40B4-BE49-F238E27FC236}">
                        <a16:creationId xmlns:a16="http://schemas.microsoft.com/office/drawing/2014/main" id="{22884DC1-F254-43E4-B182-DB3EADD12CE4}"/>
                      </a:ext>
                    </a:extLst>
                  </p:cNvPr>
                  <p:cNvPicPr/>
                  <p:nvPr/>
                </p:nvPicPr>
                <p:blipFill>
                  <a:blip r:embed="rId130"/>
                  <a:stretch>
                    <a:fillRect/>
                  </a:stretch>
                </p:blipFill>
                <p:spPr>
                  <a:xfrm>
                    <a:off x="10980257" y="6006557"/>
                    <a:ext cx="2487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36" name="Ink 35">
                    <a:extLst>
                      <a:ext uri="{FF2B5EF4-FFF2-40B4-BE49-F238E27FC236}">
                        <a16:creationId xmlns:a16="http://schemas.microsoft.com/office/drawing/2014/main" id="{79CBC511-7777-4B80-A3CA-179E19BEBE9F}"/>
                      </a:ext>
                    </a:extLst>
                  </p14:cNvPr>
                  <p14:cNvContentPartPr/>
                  <p14:nvPr/>
                </p14:nvContentPartPr>
                <p14:xfrm>
                  <a:off x="10601897" y="6109157"/>
                  <a:ext cx="737640" cy="96480"/>
                </p14:xfrm>
              </p:contentPart>
            </mc:Choice>
            <mc:Fallback xmlns="">
              <p:pic>
                <p:nvPicPr>
                  <p:cNvPr id="36" name="Ink 35">
                    <a:extLst>
                      <a:ext uri="{FF2B5EF4-FFF2-40B4-BE49-F238E27FC236}">
                        <a16:creationId xmlns:a16="http://schemas.microsoft.com/office/drawing/2014/main" id="{79CBC511-7777-4B80-A3CA-179E19BEBE9F}"/>
                      </a:ext>
                    </a:extLst>
                  </p:cNvPr>
                  <p:cNvPicPr/>
                  <p:nvPr/>
                </p:nvPicPr>
                <p:blipFill>
                  <a:blip r:embed="rId132"/>
                  <a:stretch>
                    <a:fillRect/>
                  </a:stretch>
                </p:blipFill>
                <p:spPr>
                  <a:xfrm>
                    <a:off x="10597577" y="6104837"/>
                    <a:ext cx="746280" cy="10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3">
              <p14:nvContentPartPr>
                <p14:cNvPr id="24" name="Ink 23">
                  <a:extLst>
                    <a:ext uri="{FF2B5EF4-FFF2-40B4-BE49-F238E27FC236}">
                      <a16:creationId xmlns:a16="http://schemas.microsoft.com/office/drawing/2014/main" id="{1AF3DD24-F58F-4B25-8337-D03530DD21B1}"/>
                    </a:ext>
                  </a:extLst>
                </p14:cNvPr>
                <p14:cNvContentPartPr/>
                <p14:nvPr/>
              </p14:nvContentPartPr>
              <p14:xfrm>
                <a:off x="10774063" y="5651622"/>
                <a:ext cx="356760" cy="138960"/>
              </p14:xfrm>
            </p:contentPart>
          </mc:Choice>
          <mc:Fallback xmlns="">
            <p:pic>
              <p:nvPicPr>
                <p:cNvPr id="24" name="Ink 23">
                  <a:extLst>
                    <a:ext uri="{FF2B5EF4-FFF2-40B4-BE49-F238E27FC236}">
                      <a16:creationId xmlns:a16="http://schemas.microsoft.com/office/drawing/2014/main" id="{1AF3DD24-F58F-4B25-8337-D03530DD21B1}"/>
                    </a:ext>
                  </a:extLst>
                </p:cNvPr>
                <p:cNvPicPr/>
                <p:nvPr/>
              </p:nvPicPr>
              <p:blipFill>
                <a:blip r:embed="rId134"/>
                <a:stretch>
                  <a:fillRect/>
                </a:stretch>
              </p:blipFill>
              <p:spPr>
                <a:xfrm>
                  <a:off x="10769743" y="5647302"/>
                  <a:ext cx="365400" cy="147600"/>
                </a:xfrm>
                <a:prstGeom prst="rect">
                  <a:avLst/>
                </a:prstGeom>
              </p:spPr>
            </p:pic>
          </mc:Fallback>
        </mc:AlternateContent>
        <p:grpSp>
          <p:nvGrpSpPr>
            <p:cNvPr id="25" name="Group 24">
              <a:extLst>
                <a:ext uri="{FF2B5EF4-FFF2-40B4-BE49-F238E27FC236}">
                  <a16:creationId xmlns:a16="http://schemas.microsoft.com/office/drawing/2014/main" id="{2622CCDA-6E31-4E39-87D8-2C9F50F2031E}"/>
                </a:ext>
              </a:extLst>
            </p:cNvPr>
            <p:cNvGrpSpPr/>
            <p:nvPr/>
          </p:nvGrpSpPr>
          <p:grpSpPr>
            <a:xfrm>
              <a:off x="8519383" y="5850702"/>
              <a:ext cx="1140120" cy="430560"/>
              <a:chOff x="8584457" y="6517037"/>
              <a:chExt cx="1140120" cy="430560"/>
            </a:xfrm>
          </p:grpSpPr>
          <mc:AlternateContent xmlns:mc="http://schemas.openxmlformats.org/markup-compatibility/2006" xmlns:p14="http://schemas.microsoft.com/office/powerpoint/2010/main">
            <mc:Choice Requires="p14">
              <p:contentPart p14:bwMode="auto" r:id="rId135">
                <p14:nvContentPartPr>
                  <p14:cNvPr id="26" name="Ink 25">
                    <a:extLst>
                      <a:ext uri="{FF2B5EF4-FFF2-40B4-BE49-F238E27FC236}">
                        <a16:creationId xmlns:a16="http://schemas.microsoft.com/office/drawing/2014/main" id="{285129B5-B13F-443A-A1C1-BE66A2AE77F6}"/>
                      </a:ext>
                    </a:extLst>
                  </p14:cNvPr>
                  <p14:cNvContentPartPr/>
                  <p14:nvPr/>
                </p14:nvContentPartPr>
                <p14:xfrm>
                  <a:off x="8621177" y="6648437"/>
                  <a:ext cx="202680" cy="25200"/>
                </p14:xfrm>
              </p:contentPart>
            </mc:Choice>
            <mc:Fallback xmlns="">
              <p:pic>
                <p:nvPicPr>
                  <p:cNvPr id="26" name="Ink 25">
                    <a:extLst>
                      <a:ext uri="{FF2B5EF4-FFF2-40B4-BE49-F238E27FC236}">
                        <a16:creationId xmlns:a16="http://schemas.microsoft.com/office/drawing/2014/main" id="{285129B5-B13F-443A-A1C1-BE66A2AE77F6}"/>
                      </a:ext>
                    </a:extLst>
                  </p:cNvPr>
                  <p:cNvPicPr/>
                  <p:nvPr/>
                </p:nvPicPr>
                <p:blipFill>
                  <a:blip r:embed="rId136"/>
                  <a:stretch>
                    <a:fillRect/>
                  </a:stretch>
                </p:blipFill>
                <p:spPr>
                  <a:xfrm>
                    <a:off x="8616857" y="6644117"/>
                    <a:ext cx="2113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7" name="Ink 26">
                    <a:extLst>
                      <a:ext uri="{FF2B5EF4-FFF2-40B4-BE49-F238E27FC236}">
                        <a16:creationId xmlns:a16="http://schemas.microsoft.com/office/drawing/2014/main" id="{DF33FF6A-CDDC-48CB-8524-1619BDEBF737}"/>
                      </a:ext>
                    </a:extLst>
                  </p14:cNvPr>
                  <p14:cNvContentPartPr/>
                  <p14:nvPr/>
                </p14:nvContentPartPr>
                <p14:xfrm>
                  <a:off x="8584457" y="6727277"/>
                  <a:ext cx="246600" cy="28440"/>
                </p14:xfrm>
              </p:contentPart>
            </mc:Choice>
            <mc:Fallback xmlns="">
              <p:pic>
                <p:nvPicPr>
                  <p:cNvPr id="27" name="Ink 26">
                    <a:extLst>
                      <a:ext uri="{FF2B5EF4-FFF2-40B4-BE49-F238E27FC236}">
                        <a16:creationId xmlns:a16="http://schemas.microsoft.com/office/drawing/2014/main" id="{DF33FF6A-CDDC-48CB-8524-1619BDEBF737}"/>
                      </a:ext>
                    </a:extLst>
                  </p:cNvPr>
                  <p:cNvPicPr/>
                  <p:nvPr/>
                </p:nvPicPr>
                <p:blipFill>
                  <a:blip r:embed="rId138"/>
                  <a:stretch>
                    <a:fillRect/>
                  </a:stretch>
                </p:blipFill>
                <p:spPr>
                  <a:xfrm>
                    <a:off x="8580137" y="6722957"/>
                    <a:ext cx="25524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9" name="Ink 28">
                    <a:extLst>
                      <a:ext uri="{FF2B5EF4-FFF2-40B4-BE49-F238E27FC236}">
                        <a16:creationId xmlns:a16="http://schemas.microsoft.com/office/drawing/2014/main" id="{57B080D8-9557-4A13-90C6-19B66A61D069}"/>
                      </a:ext>
                    </a:extLst>
                  </p14:cNvPr>
                  <p14:cNvContentPartPr/>
                  <p14:nvPr/>
                </p14:nvContentPartPr>
                <p14:xfrm>
                  <a:off x="9390497" y="6517037"/>
                  <a:ext cx="334080" cy="255960"/>
                </p14:xfrm>
              </p:contentPart>
            </mc:Choice>
            <mc:Fallback xmlns="">
              <p:pic>
                <p:nvPicPr>
                  <p:cNvPr id="29" name="Ink 28">
                    <a:extLst>
                      <a:ext uri="{FF2B5EF4-FFF2-40B4-BE49-F238E27FC236}">
                        <a16:creationId xmlns:a16="http://schemas.microsoft.com/office/drawing/2014/main" id="{57B080D8-9557-4A13-90C6-19B66A61D069}"/>
                      </a:ext>
                    </a:extLst>
                  </p:cNvPr>
                  <p:cNvPicPr/>
                  <p:nvPr/>
                </p:nvPicPr>
                <p:blipFill>
                  <a:blip r:embed="rId140"/>
                  <a:stretch>
                    <a:fillRect/>
                  </a:stretch>
                </p:blipFill>
                <p:spPr>
                  <a:xfrm>
                    <a:off x="9386177" y="6512717"/>
                    <a:ext cx="34272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30" name="Ink 29">
                    <a:extLst>
                      <a:ext uri="{FF2B5EF4-FFF2-40B4-BE49-F238E27FC236}">
                        <a16:creationId xmlns:a16="http://schemas.microsoft.com/office/drawing/2014/main" id="{61EC36FD-DBE9-4138-9706-A1BF152228B2}"/>
                      </a:ext>
                    </a:extLst>
                  </p14:cNvPr>
                  <p14:cNvContentPartPr/>
                  <p14:nvPr/>
                </p14:nvContentPartPr>
                <p14:xfrm>
                  <a:off x="9566897" y="6736997"/>
                  <a:ext cx="128880" cy="210600"/>
                </p14:xfrm>
              </p:contentPart>
            </mc:Choice>
            <mc:Fallback xmlns="">
              <p:pic>
                <p:nvPicPr>
                  <p:cNvPr id="30" name="Ink 29">
                    <a:extLst>
                      <a:ext uri="{FF2B5EF4-FFF2-40B4-BE49-F238E27FC236}">
                        <a16:creationId xmlns:a16="http://schemas.microsoft.com/office/drawing/2014/main" id="{61EC36FD-DBE9-4138-9706-A1BF152228B2}"/>
                      </a:ext>
                    </a:extLst>
                  </p:cNvPr>
                  <p:cNvPicPr/>
                  <p:nvPr/>
                </p:nvPicPr>
                <p:blipFill>
                  <a:blip r:embed="rId142"/>
                  <a:stretch>
                    <a:fillRect/>
                  </a:stretch>
                </p:blipFill>
                <p:spPr>
                  <a:xfrm>
                    <a:off x="9562577" y="6732677"/>
                    <a:ext cx="137520" cy="219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3">
              <p14:nvContentPartPr>
                <p14:cNvPr id="141" name="Ink 140">
                  <a:extLst>
                    <a:ext uri="{FF2B5EF4-FFF2-40B4-BE49-F238E27FC236}">
                      <a16:creationId xmlns:a16="http://schemas.microsoft.com/office/drawing/2014/main" id="{8834EF19-D60B-473C-979F-7C6A6102AC1F}"/>
                    </a:ext>
                  </a:extLst>
                </p14:cNvPr>
                <p14:cNvContentPartPr/>
                <p14:nvPr/>
              </p14:nvContentPartPr>
              <p14:xfrm>
                <a:off x="9203589" y="2355086"/>
                <a:ext cx="1865520" cy="654840"/>
              </p14:xfrm>
            </p:contentPart>
          </mc:Choice>
          <mc:Fallback xmlns="">
            <p:pic>
              <p:nvPicPr>
                <p:cNvPr id="141" name="Ink 140">
                  <a:extLst>
                    <a:ext uri="{FF2B5EF4-FFF2-40B4-BE49-F238E27FC236}">
                      <a16:creationId xmlns:a16="http://schemas.microsoft.com/office/drawing/2014/main" id="{8834EF19-D60B-473C-979F-7C6A6102AC1F}"/>
                    </a:ext>
                  </a:extLst>
                </p:cNvPr>
                <p:cNvPicPr/>
                <p:nvPr/>
              </p:nvPicPr>
              <p:blipFill>
                <a:blip r:embed="rId230"/>
                <a:stretch>
                  <a:fillRect/>
                </a:stretch>
              </p:blipFill>
              <p:spPr>
                <a:xfrm>
                  <a:off x="9194589" y="2346086"/>
                  <a:ext cx="1883160" cy="67248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44" name="Ink 143">
                  <a:extLst>
                    <a:ext uri="{FF2B5EF4-FFF2-40B4-BE49-F238E27FC236}">
                      <a16:creationId xmlns:a16="http://schemas.microsoft.com/office/drawing/2014/main" id="{8B2A0E8F-821D-4F25-AB42-9CD3918C6B3A}"/>
                    </a:ext>
                  </a:extLst>
                </p14:cNvPr>
                <p14:cNvContentPartPr/>
                <p14:nvPr/>
              </p14:nvContentPartPr>
              <p14:xfrm>
                <a:off x="1042680" y="4009972"/>
                <a:ext cx="122760" cy="10080"/>
              </p14:xfrm>
            </p:contentPart>
          </mc:Choice>
          <mc:Fallback xmlns="">
            <p:pic>
              <p:nvPicPr>
                <p:cNvPr id="144" name="Ink 143">
                  <a:extLst>
                    <a:ext uri="{FF2B5EF4-FFF2-40B4-BE49-F238E27FC236}">
                      <a16:creationId xmlns:a16="http://schemas.microsoft.com/office/drawing/2014/main" id="{8B2A0E8F-821D-4F25-AB42-9CD3918C6B3A}"/>
                    </a:ext>
                  </a:extLst>
                </p:cNvPr>
                <p:cNvPicPr/>
                <p:nvPr/>
              </p:nvPicPr>
              <p:blipFill>
                <a:blip r:embed="rId232"/>
                <a:stretch>
                  <a:fillRect/>
                </a:stretch>
              </p:blipFill>
              <p:spPr>
                <a:xfrm>
                  <a:off x="1033680" y="4000972"/>
                  <a:ext cx="1404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45" name="Ink 144">
                  <a:extLst>
                    <a:ext uri="{FF2B5EF4-FFF2-40B4-BE49-F238E27FC236}">
                      <a16:creationId xmlns:a16="http://schemas.microsoft.com/office/drawing/2014/main" id="{E414686F-50E4-4041-9F42-51F2F589FB93}"/>
                    </a:ext>
                  </a:extLst>
                </p14:cNvPr>
                <p14:cNvContentPartPr/>
                <p14:nvPr/>
              </p14:nvContentPartPr>
              <p14:xfrm>
                <a:off x="1035120" y="4080172"/>
                <a:ext cx="154080" cy="42480"/>
              </p14:xfrm>
            </p:contentPart>
          </mc:Choice>
          <mc:Fallback xmlns="">
            <p:pic>
              <p:nvPicPr>
                <p:cNvPr id="145" name="Ink 144">
                  <a:extLst>
                    <a:ext uri="{FF2B5EF4-FFF2-40B4-BE49-F238E27FC236}">
                      <a16:creationId xmlns:a16="http://schemas.microsoft.com/office/drawing/2014/main" id="{E414686F-50E4-4041-9F42-51F2F589FB93}"/>
                    </a:ext>
                  </a:extLst>
                </p:cNvPr>
                <p:cNvPicPr/>
                <p:nvPr/>
              </p:nvPicPr>
              <p:blipFill>
                <a:blip r:embed="rId234"/>
                <a:stretch>
                  <a:fillRect/>
                </a:stretch>
              </p:blipFill>
              <p:spPr>
                <a:xfrm>
                  <a:off x="1026120" y="4071172"/>
                  <a:ext cx="17172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53" name="Ink 152">
                  <a:extLst>
                    <a:ext uri="{FF2B5EF4-FFF2-40B4-BE49-F238E27FC236}">
                      <a16:creationId xmlns:a16="http://schemas.microsoft.com/office/drawing/2014/main" id="{C106076A-5372-4045-9C97-8AAF54612268}"/>
                    </a:ext>
                  </a:extLst>
                </p14:cNvPr>
                <p14:cNvContentPartPr/>
                <p14:nvPr/>
              </p14:nvContentPartPr>
              <p14:xfrm>
                <a:off x="2479080" y="4396612"/>
                <a:ext cx="421200" cy="163080"/>
              </p14:xfrm>
            </p:contentPart>
          </mc:Choice>
          <mc:Fallback xmlns="">
            <p:pic>
              <p:nvPicPr>
                <p:cNvPr id="153" name="Ink 152">
                  <a:extLst>
                    <a:ext uri="{FF2B5EF4-FFF2-40B4-BE49-F238E27FC236}">
                      <a16:creationId xmlns:a16="http://schemas.microsoft.com/office/drawing/2014/main" id="{C106076A-5372-4045-9C97-8AAF54612268}"/>
                    </a:ext>
                  </a:extLst>
                </p:cNvPr>
                <p:cNvPicPr/>
                <p:nvPr/>
              </p:nvPicPr>
              <p:blipFill>
                <a:blip r:embed="rId236"/>
                <a:stretch>
                  <a:fillRect/>
                </a:stretch>
              </p:blipFill>
              <p:spPr>
                <a:xfrm>
                  <a:off x="2470080" y="4387612"/>
                  <a:ext cx="4388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54" name="Ink 153">
                  <a:extLst>
                    <a:ext uri="{FF2B5EF4-FFF2-40B4-BE49-F238E27FC236}">
                      <a16:creationId xmlns:a16="http://schemas.microsoft.com/office/drawing/2014/main" id="{5E7789C8-3EFC-4F80-85AA-89884D7E67B2}"/>
                    </a:ext>
                  </a:extLst>
                </p14:cNvPr>
                <p14:cNvContentPartPr/>
                <p14:nvPr/>
              </p14:nvContentPartPr>
              <p14:xfrm>
                <a:off x="2623800" y="3425332"/>
                <a:ext cx="214200" cy="125280"/>
              </p14:xfrm>
            </p:contentPart>
          </mc:Choice>
          <mc:Fallback xmlns="">
            <p:pic>
              <p:nvPicPr>
                <p:cNvPr id="154" name="Ink 153">
                  <a:extLst>
                    <a:ext uri="{FF2B5EF4-FFF2-40B4-BE49-F238E27FC236}">
                      <a16:creationId xmlns:a16="http://schemas.microsoft.com/office/drawing/2014/main" id="{5E7789C8-3EFC-4F80-85AA-89884D7E67B2}"/>
                    </a:ext>
                  </a:extLst>
                </p:cNvPr>
                <p:cNvPicPr/>
                <p:nvPr/>
              </p:nvPicPr>
              <p:blipFill>
                <a:blip r:embed="rId238"/>
                <a:stretch>
                  <a:fillRect/>
                </a:stretch>
              </p:blipFill>
              <p:spPr>
                <a:xfrm>
                  <a:off x="2614800" y="3416332"/>
                  <a:ext cx="2318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55" name="Ink 154">
                  <a:extLst>
                    <a:ext uri="{FF2B5EF4-FFF2-40B4-BE49-F238E27FC236}">
                      <a16:creationId xmlns:a16="http://schemas.microsoft.com/office/drawing/2014/main" id="{F6A6E8B3-D226-4066-9B83-76A6D75A966E}"/>
                    </a:ext>
                  </a:extLst>
                </p14:cNvPr>
                <p14:cNvContentPartPr/>
                <p14:nvPr/>
              </p14:nvContentPartPr>
              <p14:xfrm>
                <a:off x="2632440" y="3313012"/>
                <a:ext cx="20520" cy="178560"/>
              </p14:xfrm>
            </p:contentPart>
          </mc:Choice>
          <mc:Fallback xmlns="">
            <p:pic>
              <p:nvPicPr>
                <p:cNvPr id="155" name="Ink 154">
                  <a:extLst>
                    <a:ext uri="{FF2B5EF4-FFF2-40B4-BE49-F238E27FC236}">
                      <a16:creationId xmlns:a16="http://schemas.microsoft.com/office/drawing/2014/main" id="{F6A6E8B3-D226-4066-9B83-76A6D75A966E}"/>
                    </a:ext>
                  </a:extLst>
                </p:cNvPr>
                <p:cNvPicPr/>
                <p:nvPr/>
              </p:nvPicPr>
              <p:blipFill>
                <a:blip r:embed="rId240"/>
                <a:stretch>
                  <a:fillRect/>
                </a:stretch>
              </p:blipFill>
              <p:spPr>
                <a:xfrm>
                  <a:off x="2623440" y="3304012"/>
                  <a:ext cx="381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56" name="Ink 155">
                  <a:extLst>
                    <a:ext uri="{FF2B5EF4-FFF2-40B4-BE49-F238E27FC236}">
                      <a16:creationId xmlns:a16="http://schemas.microsoft.com/office/drawing/2014/main" id="{798BFA1E-6B92-403A-8968-A77A8960F4ED}"/>
                    </a:ext>
                  </a:extLst>
                </p14:cNvPr>
                <p14:cNvContentPartPr/>
                <p14:nvPr/>
              </p14:nvContentPartPr>
              <p14:xfrm>
                <a:off x="1630200" y="4247212"/>
                <a:ext cx="258480" cy="150480"/>
              </p14:xfrm>
            </p:contentPart>
          </mc:Choice>
          <mc:Fallback xmlns="">
            <p:pic>
              <p:nvPicPr>
                <p:cNvPr id="156" name="Ink 155">
                  <a:extLst>
                    <a:ext uri="{FF2B5EF4-FFF2-40B4-BE49-F238E27FC236}">
                      <a16:creationId xmlns:a16="http://schemas.microsoft.com/office/drawing/2014/main" id="{798BFA1E-6B92-403A-8968-A77A8960F4ED}"/>
                    </a:ext>
                  </a:extLst>
                </p:cNvPr>
                <p:cNvPicPr/>
                <p:nvPr/>
              </p:nvPicPr>
              <p:blipFill>
                <a:blip r:embed="rId242"/>
                <a:stretch>
                  <a:fillRect/>
                </a:stretch>
              </p:blipFill>
              <p:spPr>
                <a:xfrm>
                  <a:off x="1621200" y="4238212"/>
                  <a:ext cx="27612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67" name="Ink 166">
                  <a:extLst>
                    <a:ext uri="{FF2B5EF4-FFF2-40B4-BE49-F238E27FC236}">
                      <a16:creationId xmlns:a16="http://schemas.microsoft.com/office/drawing/2014/main" id="{E1B0860A-FA9C-42B2-BECA-6BBA95C67404}"/>
                    </a:ext>
                  </a:extLst>
                </p14:cNvPr>
                <p14:cNvContentPartPr/>
                <p14:nvPr/>
              </p14:nvContentPartPr>
              <p14:xfrm>
                <a:off x="2659372" y="5683997"/>
                <a:ext cx="589320" cy="263880"/>
              </p14:xfrm>
            </p:contentPart>
          </mc:Choice>
          <mc:Fallback xmlns="">
            <p:pic>
              <p:nvPicPr>
                <p:cNvPr id="167" name="Ink 166">
                  <a:extLst>
                    <a:ext uri="{FF2B5EF4-FFF2-40B4-BE49-F238E27FC236}">
                      <a16:creationId xmlns:a16="http://schemas.microsoft.com/office/drawing/2014/main" id="{E1B0860A-FA9C-42B2-BECA-6BBA95C67404}"/>
                    </a:ext>
                  </a:extLst>
                </p:cNvPr>
                <p:cNvPicPr/>
                <p:nvPr/>
              </p:nvPicPr>
              <p:blipFill>
                <a:blip r:embed="rId244"/>
                <a:stretch>
                  <a:fillRect/>
                </a:stretch>
              </p:blipFill>
              <p:spPr>
                <a:xfrm>
                  <a:off x="2650372" y="5674997"/>
                  <a:ext cx="60696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68" name="Ink 167">
                  <a:extLst>
                    <a:ext uri="{FF2B5EF4-FFF2-40B4-BE49-F238E27FC236}">
                      <a16:creationId xmlns:a16="http://schemas.microsoft.com/office/drawing/2014/main" id="{C46BAB40-2154-459A-A8B4-1AD5ADE2FC6F}"/>
                    </a:ext>
                  </a:extLst>
                </p14:cNvPr>
                <p14:cNvContentPartPr/>
                <p14:nvPr/>
              </p14:nvContentPartPr>
              <p14:xfrm>
                <a:off x="2640292" y="5116637"/>
                <a:ext cx="512640" cy="415800"/>
              </p14:xfrm>
            </p:contentPart>
          </mc:Choice>
          <mc:Fallback xmlns="">
            <p:pic>
              <p:nvPicPr>
                <p:cNvPr id="168" name="Ink 167">
                  <a:extLst>
                    <a:ext uri="{FF2B5EF4-FFF2-40B4-BE49-F238E27FC236}">
                      <a16:creationId xmlns:a16="http://schemas.microsoft.com/office/drawing/2014/main" id="{C46BAB40-2154-459A-A8B4-1AD5ADE2FC6F}"/>
                    </a:ext>
                  </a:extLst>
                </p:cNvPr>
                <p:cNvPicPr/>
                <p:nvPr/>
              </p:nvPicPr>
              <p:blipFill>
                <a:blip r:embed="rId246"/>
                <a:stretch>
                  <a:fillRect/>
                </a:stretch>
              </p:blipFill>
              <p:spPr>
                <a:xfrm>
                  <a:off x="2631292" y="5107637"/>
                  <a:ext cx="53028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74" name="Ink 173">
                  <a:extLst>
                    <a:ext uri="{FF2B5EF4-FFF2-40B4-BE49-F238E27FC236}">
                      <a16:creationId xmlns:a16="http://schemas.microsoft.com/office/drawing/2014/main" id="{CCC6FC84-FE26-4C2C-B596-55981C39C673}"/>
                    </a:ext>
                  </a:extLst>
                </p14:cNvPr>
                <p14:cNvContentPartPr/>
                <p14:nvPr/>
              </p14:nvContentPartPr>
              <p14:xfrm>
                <a:off x="3975892" y="4759157"/>
                <a:ext cx="269640" cy="1474200"/>
              </p14:xfrm>
            </p:contentPart>
          </mc:Choice>
          <mc:Fallback xmlns="">
            <p:pic>
              <p:nvPicPr>
                <p:cNvPr id="174" name="Ink 173">
                  <a:extLst>
                    <a:ext uri="{FF2B5EF4-FFF2-40B4-BE49-F238E27FC236}">
                      <a16:creationId xmlns:a16="http://schemas.microsoft.com/office/drawing/2014/main" id="{CCC6FC84-FE26-4C2C-B596-55981C39C673}"/>
                    </a:ext>
                  </a:extLst>
                </p:cNvPr>
                <p:cNvPicPr/>
                <p:nvPr/>
              </p:nvPicPr>
              <p:blipFill>
                <a:blip r:embed="rId248"/>
                <a:stretch>
                  <a:fillRect/>
                </a:stretch>
              </p:blipFill>
              <p:spPr>
                <a:xfrm>
                  <a:off x="3966892" y="4750157"/>
                  <a:ext cx="287280" cy="149184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77" name="Ink 176">
                  <a:extLst>
                    <a:ext uri="{FF2B5EF4-FFF2-40B4-BE49-F238E27FC236}">
                      <a16:creationId xmlns:a16="http://schemas.microsoft.com/office/drawing/2014/main" id="{BB58DCBB-0307-4E3A-A6C2-E1D3E0D47E07}"/>
                    </a:ext>
                  </a:extLst>
                </p14:cNvPr>
                <p14:cNvContentPartPr/>
                <p14:nvPr/>
              </p14:nvContentPartPr>
              <p14:xfrm>
                <a:off x="3514372" y="5118437"/>
                <a:ext cx="303840" cy="1028880"/>
              </p14:xfrm>
            </p:contentPart>
          </mc:Choice>
          <mc:Fallback xmlns="">
            <p:pic>
              <p:nvPicPr>
                <p:cNvPr id="177" name="Ink 176">
                  <a:extLst>
                    <a:ext uri="{FF2B5EF4-FFF2-40B4-BE49-F238E27FC236}">
                      <a16:creationId xmlns:a16="http://schemas.microsoft.com/office/drawing/2014/main" id="{BB58DCBB-0307-4E3A-A6C2-E1D3E0D47E07}"/>
                    </a:ext>
                  </a:extLst>
                </p:cNvPr>
                <p:cNvPicPr/>
                <p:nvPr/>
              </p:nvPicPr>
              <p:blipFill>
                <a:blip r:embed="rId250"/>
                <a:stretch>
                  <a:fillRect/>
                </a:stretch>
              </p:blipFill>
              <p:spPr>
                <a:xfrm>
                  <a:off x="3505372" y="5109437"/>
                  <a:ext cx="321480" cy="104652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78" name="Ink 177">
                  <a:extLst>
                    <a:ext uri="{FF2B5EF4-FFF2-40B4-BE49-F238E27FC236}">
                      <a16:creationId xmlns:a16="http://schemas.microsoft.com/office/drawing/2014/main" id="{ABE4C8FB-518C-459E-BE8A-EB4A1CCCDBAC}"/>
                    </a:ext>
                  </a:extLst>
                </p14:cNvPr>
                <p14:cNvContentPartPr/>
                <p14:nvPr/>
              </p14:nvContentPartPr>
              <p14:xfrm>
                <a:off x="4568812" y="5218157"/>
                <a:ext cx="29520" cy="291240"/>
              </p14:xfrm>
            </p:contentPart>
          </mc:Choice>
          <mc:Fallback xmlns="">
            <p:pic>
              <p:nvPicPr>
                <p:cNvPr id="178" name="Ink 177">
                  <a:extLst>
                    <a:ext uri="{FF2B5EF4-FFF2-40B4-BE49-F238E27FC236}">
                      <a16:creationId xmlns:a16="http://schemas.microsoft.com/office/drawing/2014/main" id="{ABE4C8FB-518C-459E-BE8A-EB4A1CCCDBAC}"/>
                    </a:ext>
                  </a:extLst>
                </p:cNvPr>
                <p:cNvPicPr/>
                <p:nvPr/>
              </p:nvPicPr>
              <p:blipFill>
                <a:blip r:embed="rId252"/>
                <a:stretch>
                  <a:fillRect/>
                </a:stretch>
              </p:blipFill>
              <p:spPr>
                <a:xfrm>
                  <a:off x="4559812" y="5209157"/>
                  <a:ext cx="471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82" name="Ink 181">
                  <a:extLst>
                    <a:ext uri="{FF2B5EF4-FFF2-40B4-BE49-F238E27FC236}">
                      <a16:creationId xmlns:a16="http://schemas.microsoft.com/office/drawing/2014/main" id="{5333BCF9-C5C4-49FF-80D3-DF696F013627}"/>
                    </a:ext>
                  </a:extLst>
                </p14:cNvPr>
                <p14:cNvContentPartPr/>
                <p14:nvPr/>
              </p14:nvContentPartPr>
              <p14:xfrm>
                <a:off x="4373692" y="5376197"/>
                <a:ext cx="672480" cy="333720"/>
              </p14:xfrm>
            </p:contentPart>
          </mc:Choice>
          <mc:Fallback xmlns="">
            <p:pic>
              <p:nvPicPr>
                <p:cNvPr id="182" name="Ink 181">
                  <a:extLst>
                    <a:ext uri="{FF2B5EF4-FFF2-40B4-BE49-F238E27FC236}">
                      <a16:creationId xmlns:a16="http://schemas.microsoft.com/office/drawing/2014/main" id="{5333BCF9-C5C4-49FF-80D3-DF696F013627}"/>
                    </a:ext>
                  </a:extLst>
                </p:cNvPr>
                <p:cNvPicPr/>
                <p:nvPr/>
              </p:nvPicPr>
              <p:blipFill>
                <a:blip r:embed="rId254"/>
                <a:stretch>
                  <a:fillRect/>
                </a:stretch>
              </p:blipFill>
              <p:spPr>
                <a:xfrm>
                  <a:off x="4364692" y="5367197"/>
                  <a:ext cx="69012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85" name="Ink 184">
                  <a:extLst>
                    <a:ext uri="{FF2B5EF4-FFF2-40B4-BE49-F238E27FC236}">
                      <a16:creationId xmlns:a16="http://schemas.microsoft.com/office/drawing/2014/main" id="{6655667F-B893-44A5-9427-B1F581B39CF1}"/>
                    </a:ext>
                  </a:extLst>
                </p14:cNvPr>
                <p14:cNvContentPartPr/>
                <p14:nvPr/>
              </p14:nvContentPartPr>
              <p14:xfrm>
                <a:off x="5368372" y="5430197"/>
                <a:ext cx="218160" cy="105120"/>
              </p14:xfrm>
            </p:contentPart>
          </mc:Choice>
          <mc:Fallback xmlns="">
            <p:pic>
              <p:nvPicPr>
                <p:cNvPr id="185" name="Ink 184">
                  <a:extLst>
                    <a:ext uri="{FF2B5EF4-FFF2-40B4-BE49-F238E27FC236}">
                      <a16:creationId xmlns:a16="http://schemas.microsoft.com/office/drawing/2014/main" id="{6655667F-B893-44A5-9427-B1F581B39CF1}"/>
                    </a:ext>
                  </a:extLst>
                </p:cNvPr>
                <p:cNvPicPr/>
                <p:nvPr/>
              </p:nvPicPr>
              <p:blipFill>
                <a:blip r:embed="rId256"/>
                <a:stretch>
                  <a:fillRect/>
                </a:stretch>
              </p:blipFill>
              <p:spPr>
                <a:xfrm>
                  <a:off x="5359372" y="5421197"/>
                  <a:ext cx="23580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90" name="Ink 189">
                  <a:extLst>
                    <a:ext uri="{FF2B5EF4-FFF2-40B4-BE49-F238E27FC236}">
                      <a16:creationId xmlns:a16="http://schemas.microsoft.com/office/drawing/2014/main" id="{730B54EE-524C-48C5-99C9-BA12EC4D040B}"/>
                    </a:ext>
                  </a:extLst>
                </p14:cNvPr>
                <p14:cNvContentPartPr/>
                <p14:nvPr/>
              </p14:nvContentPartPr>
              <p14:xfrm>
                <a:off x="6057412" y="5106557"/>
                <a:ext cx="723600" cy="450720"/>
              </p14:xfrm>
            </p:contentPart>
          </mc:Choice>
          <mc:Fallback xmlns="">
            <p:pic>
              <p:nvPicPr>
                <p:cNvPr id="190" name="Ink 189">
                  <a:extLst>
                    <a:ext uri="{FF2B5EF4-FFF2-40B4-BE49-F238E27FC236}">
                      <a16:creationId xmlns:a16="http://schemas.microsoft.com/office/drawing/2014/main" id="{730B54EE-524C-48C5-99C9-BA12EC4D040B}"/>
                    </a:ext>
                  </a:extLst>
                </p:cNvPr>
                <p:cNvPicPr/>
                <p:nvPr/>
              </p:nvPicPr>
              <p:blipFill>
                <a:blip r:embed="rId258"/>
                <a:stretch>
                  <a:fillRect/>
                </a:stretch>
              </p:blipFill>
              <p:spPr>
                <a:xfrm>
                  <a:off x="6048412" y="5097557"/>
                  <a:ext cx="74124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206" name="Ink 205">
                  <a:extLst>
                    <a:ext uri="{FF2B5EF4-FFF2-40B4-BE49-F238E27FC236}">
                      <a16:creationId xmlns:a16="http://schemas.microsoft.com/office/drawing/2014/main" id="{C6D567E0-4DB7-4849-ACBD-B17A5622392E}"/>
                    </a:ext>
                  </a:extLst>
                </p14:cNvPr>
                <p14:cNvContentPartPr/>
                <p14:nvPr/>
              </p14:nvContentPartPr>
              <p14:xfrm>
                <a:off x="7783972" y="5178917"/>
                <a:ext cx="1465560" cy="401760"/>
              </p14:xfrm>
            </p:contentPart>
          </mc:Choice>
          <mc:Fallback xmlns="">
            <p:pic>
              <p:nvPicPr>
                <p:cNvPr id="206" name="Ink 205">
                  <a:extLst>
                    <a:ext uri="{FF2B5EF4-FFF2-40B4-BE49-F238E27FC236}">
                      <a16:creationId xmlns:a16="http://schemas.microsoft.com/office/drawing/2014/main" id="{C6D567E0-4DB7-4849-ACBD-B17A5622392E}"/>
                    </a:ext>
                  </a:extLst>
                </p:cNvPr>
                <p:cNvPicPr/>
                <p:nvPr/>
              </p:nvPicPr>
              <p:blipFill>
                <a:blip r:embed="rId260"/>
                <a:stretch>
                  <a:fillRect/>
                </a:stretch>
              </p:blipFill>
              <p:spPr>
                <a:xfrm>
                  <a:off x="7774972" y="5169917"/>
                  <a:ext cx="1483200" cy="419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1">
            <p14:nvContentPartPr>
              <p14:cNvPr id="5" name="Ink 4">
                <a:extLst>
                  <a:ext uri="{FF2B5EF4-FFF2-40B4-BE49-F238E27FC236}">
                    <a16:creationId xmlns:a16="http://schemas.microsoft.com/office/drawing/2014/main" id="{171458C0-0EED-42DD-8385-EC3644272414}"/>
                  </a:ext>
                </a:extLst>
              </p14:cNvPr>
              <p14:cNvContentPartPr/>
              <p14:nvPr/>
            </p14:nvContentPartPr>
            <p14:xfrm>
              <a:off x="6087453" y="5656541"/>
              <a:ext cx="864000" cy="421920"/>
            </p14:xfrm>
          </p:contentPart>
        </mc:Choice>
        <mc:Fallback xmlns="">
          <p:pic>
            <p:nvPicPr>
              <p:cNvPr id="5" name="Ink 4">
                <a:extLst>
                  <a:ext uri="{FF2B5EF4-FFF2-40B4-BE49-F238E27FC236}">
                    <a16:creationId xmlns:a16="http://schemas.microsoft.com/office/drawing/2014/main" id="{171458C0-0EED-42DD-8385-EC3644272414}"/>
                  </a:ext>
                </a:extLst>
              </p:cNvPr>
              <p:cNvPicPr/>
              <p:nvPr/>
            </p:nvPicPr>
            <p:blipFill>
              <a:blip r:embed="rId262"/>
              <a:stretch>
                <a:fillRect/>
              </a:stretch>
            </p:blipFill>
            <p:spPr>
              <a:xfrm>
                <a:off x="6078453" y="5647541"/>
                <a:ext cx="881640"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3" name="Ink 2">
                <a:extLst>
                  <a:ext uri="{FF2B5EF4-FFF2-40B4-BE49-F238E27FC236}">
                    <a16:creationId xmlns:a16="http://schemas.microsoft.com/office/drawing/2014/main" id="{AEFC4078-FA22-4033-A110-6178F38AD9D0}"/>
                  </a:ext>
                </a:extLst>
              </p14:cNvPr>
              <p14:cNvContentPartPr/>
              <p14:nvPr/>
            </p14:nvContentPartPr>
            <p14:xfrm>
              <a:off x="8962713" y="5899264"/>
              <a:ext cx="198360" cy="333360"/>
            </p14:xfrm>
          </p:contentPart>
        </mc:Choice>
        <mc:Fallback xmlns="">
          <p:pic>
            <p:nvPicPr>
              <p:cNvPr id="3" name="Ink 2">
                <a:extLst>
                  <a:ext uri="{FF2B5EF4-FFF2-40B4-BE49-F238E27FC236}">
                    <a16:creationId xmlns:a16="http://schemas.microsoft.com/office/drawing/2014/main" id="{AEFC4078-FA22-4033-A110-6178F38AD9D0}"/>
                  </a:ext>
                </a:extLst>
              </p:cNvPr>
              <p:cNvPicPr/>
              <p:nvPr/>
            </p:nvPicPr>
            <p:blipFill>
              <a:blip r:embed="rId264"/>
              <a:stretch>
                <a:fillRect/>
              </a:stretch>
            </p:blipFill>
            <p:spPr>
              <a:xfrm>
                <a:off x="8953713" y="5890264"/>
                <a:ext cx="216000" cy="351000"/>
              </a:xfrm>
              <a:prstGeom prst="rect">
                <a:avLst/>
              </a:prstGeom>
            </p:spPr>
          </p:pic>
        </mc:Fallback>
      </mc:AlternateContent>
      <p:sp>
        <p:nvSpPr>
          <p:cNvPr id="4" name="Rectangle 3">
            <a:extLst>
              <a:ext uri="{FF2B5EF4-FFF2-40B4-BE49-F238E27FC236}">
                <a16:creationId xmlns:a16="http://schemas.microsoft.com/office/drawing/2014/main" id="{E8FAAFB8-46DB-4F24-ADA3-9CD555CC5287}"/>
              </a:ext>
            </a:extLst>
          </p:cNvPr>
          <p:cNvSpPr/>
          <p:nvPr/>
        </p:nvSpPr>
        <p:spPr>
          <a:xfrm>
            <a:off x="674451" y="3130191"/>
            <a:ext cx="10936795" cy="150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689BBD1D-D016-411F-B385-8D2AED851393}"/>
              </a:ext>
            </a:extLst>
          </p:cNvPr>
          <p:cNvSpPr/>
          <p:nvPr/>
        </p:nvSpPr>
        <p:spPr>
          <a:xfrm>
            <a:off x="716230" y="4800317"/>
            <a:ext cx="10936795" cy="1509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782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2"/>
                                        </p:tgtEl>
                                      </p:cBhvr>
                                    </p:animEffect>
                                    <p:set>
                                      <p:cBhvr>
                                        <p:cTn id="12" dur="1" fill="hold">
                                          <p:stCondLst>
                                            <p:cond delay="499"/>
                                          </p:stCondLst>
                                        </p:cTn>
                                        <p:tgtEl>
                                          <p:spTgt spid="1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Lecture 8, Activity 5 </a:t>
            </a:r>
            <a:r>
              <a:rPr lang="en-US" sz="4800" b="1" dirty="0" err="1"/>
              <a:t>Wavepackets</a:t>
            </a:r>
            <a:r>
              <a:rPr lang="en-US" sz="4800" b="1" dirty="0"/>
              <a:t>: </a:t>
            </a:r>
            <a:r>
              <a:rPr lang="en-US" sz="4000" b="1" dirty="0"/>
              <a:t>(Discussion)</a:t>
            </a:r>
            <a:endParaRPr lang="en-CA" b="1" i="1" dirty="0">
              <a:solidFill>
                <a:srgbClr val="FF0000"/>
              </a:solidFill>
            </a:endParaRPr>
          </a:p>
        </p:txBody>
      </p:sp>
      <p:sp>
        <p:nvSpPr>
          <p:cNvPr id="3" name="Rectangle 2">
            <a:extLst>
              <a:ext uri="{FF2B5EF4-FFF2-40B4-BE49-F238E27FC236}">
                <a16:creationId xmlns:a16="http://schemas.microsoft.com/office/drawing/2014/main" id="{F0BEDF47-0344-4608-A251-8F0ABD69B287}"/>
              </a:ext>
            </a:extLst>
          </p:cNvPr>
          <p:cNvSpPr/>
          <p:nvPr/>
        </p:nvSpPr>
        <p:spPr>
          <a:xfrm>
            <a:off x="1120588" y="5397319"/>
            <a:ext cx="9950824" cy="923330"/>
          </a:xfrm>
          <a:prstGeom prst="rect">
            <a:avLst/>
          </a:prstGeom>
        </p:spPr>
        <p:txBody>
          <a:bodyPr wrap="square">
            <a:spAutoFit/>
          </a:bodyPr>
          <a:lstStyle/>
          <a:p>
            <a:pPr lvl="0"/>
            <a:r>
              <a:rPr lang="en-US" b="1" dirty="0"/>
              <a:t>Example</a:t>
            </a:r>
            <a:r>
              <a:rPr lang="en-US" dirty="0"/>
              <a:t>: Gaussian </a:t>
            </a:r>
            <a:r>
              <a:rPr lang="en-US" dirty="0" err="1"/>
              <a:t>wavepacket</a:t>
            </a:r>
            <a:r>
              <a:rPr lang="en-US" dirty="0"/>
              <a:t> states: localized, </a:t>
            </a:r>
            <a:r>
              <a:rPr lang="en-US" dirty="0" err="1"/>
              <a:t>normalizable</a:t>
            </a:r>
            <a:r>
              <a:rPr lang="en-US" dirty="0"/>
              <a:t> states made from a </a:t>
            </a:r>
            <a:r>
              <a:rPr lang="en-US" i="1" dirty="0"/>
              <a:t>continuous </a:t>
            </a:r>
            <a:r>
              <a:rPr lang="en-US" dirty="0"/>
              <a:t>superposition of un-</a:t>
            </a:r>
            <a:r>
              <a:rPr lang="en-US" dirty="0" err="1"/>
              <a:t>normalizable</a:t>
            </a:r>
            <a:r>
              <a:rPr lang="en-US" dirty="0"/>
              <a:t> solutions of the TISE in an unbounded potential.  They are not technically “stationary”, but if one makes the degree of localization arbitrarily large, they are, effectively.</a:t>
            </a:r>
            <a:endParaRPr lang="en-CA"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983B48F-3003-4003-B551-85F472054607}"/>
                  </a:ext>
                </a:extLst>
              </p:cNvPr>
              <p:cNvSpPr/>
              <p:nvPr/>
            </p:nvSpPr>
            <p:spPr>
              <a:xfrm>
                <a:off x="1097280" y="1737360"/>
                <a:ext cx="9950824" cy="2585323"/>
              </a:xfrm>
              <a:prstGeom prst="rect">
                <a:avLst/>
              </a:prstGeom>
            </p:spPr>
            <p:txBody>
              <a:bodyPr wrap="square">
                <a:spAutoFit/>
              </a:bodyPr>
              <a:lstStyle/>
              <a:p>
                <a:pPr lvl="0"/>
                <a:r>
                  <a:rPr lang="en-US" dirty="0"/>
                  <a:t>The distinction between the phase velocity and the expectation value of momentum over mass is a subtle issue.  Recall that from our previous investigations, that the stationary states themselves are quite “boring”, it is their eigen energy distribution that is of most interest in many respects.  Their utility in practice, when </a:t>
                </a:r>
                <a:r>
                  <a:rPr lang="en-US" i="1" dirty="0"/>
                  <a:t>solving dynamical problems</a:t>
                </a:r>
                <a:r>
                  <a:rPr lang="en-US" dirty="0"/>
                  <a:t>, is that any allowed solution of the full SE can be found using our recipe that starts with expanding some initial wavefunction,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Ψ</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𝑥</m:t>
                    </m:r>
                    <m:r>
                      <a:rPr lang="en-CA" b="0" i="1" smtClean="0">
                        <a:latin typeface="Cambria Math" panose="02040503050406030204" pitchFamily="18" charset="0"/>
                        <a:ea typeface="Cambria Math" panose="02040503050406030204" pitchFamily="18" charset="0"/>
                      </a:rPr>
                      <m:t>,0)</m:t>
                    </m:r>
                  </m:oMath>
                </a14:m>
                <a:r>
                  <a:rPr lang="en-CA" dirty="0"/>
                  <a:t>, as a discrete sum over all eigen functions of the time independent SE, then tacking on the harmonic time dependence of each component, trivially, to find </a:t>
                </a:r>
                <a14:m>
                  <m:oMath xmlns:m="http://schemas.openxmlformats.org/officeDocument/2006/math">
                    <m:r>
                      <m:rPr>
                        <m:sty m:val="p"/>
                      </m:rPr>
                      <a:rPr lang="el-GR" i="1">
                        <a:latin typeface="Cambria Math" panose="02040503050406030204" pitchFamily="18" charset="0"/>
                        <a:ea typeface="Cambria Math" panose="02040503050406030204" pitchFamily="18" charset="0"/>
                      </a:rPr>
                      <m:t>Ψ</m:t>
                    </m:r>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𝑥</m:t>
                    </m:r>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𝑡</m:t>
                    </m:r>
                    <m:r>
                      <a:rPr lang="en-CA" i="1">
                        <a:latin typeface="Cambria Math" panose="02040503050406030204" pitchFamily="18" charset="0"/>
                        <a:ea typeface="Cambria Math" panose="02040503050406030204" pitchFamily="18" charset="0"/>
                      </a:rPr>
                      <m:t>)</m:t>
                    </m:r>
                  </m:oMath>
                </a14:m>
                <a:r>
                  <a:rPr lang="en-CA" dirty="0"/>
                  <a:t>.</a:t>
                </a:r>
              </a:p>
              <a:p>
                <a:pPr lvl="0"/>
                <a:endParaRPr lang="en-CA" dirty="0"/>
              </a:p>
              <a:p>
                <a:pPr lvl="0"/>
                <a:endParaRPr lang="en-CA" dirty="0"/>
              </a:p>
            </p:txBody>
          </p:sp>
        </mc:Choice>
        <mc:Fallback xmlns="">
          <p:sp>
            <p:nvSpPr>
              <p:cNvPr id="4" name="Rectangle 3">
                <a:extLst>
                  <a:ext uri="{FF2B5EF4-FFF2-40B4-BE49-F238E27FC236}">
                    <a16:creationId xmlns:a16="http://schemas.microsoft.com/office/drawing/2014/main" id="{0983B48F-3003-4003-B551-85F472054607}"/>
                  </a:ext>
                </a:extLst>
              </p:cNvPr>
              <p:cNvSpPr>
                <a:spLocks noRot="1" noChangeAspect="1" noMove="1" noResize="1" noEditPoints="1" noAdjustHandles="1" noChangeArrowheads="1" noChangeShapeType="1" noTextEdit="1"/>
              </p:cNvSpPr>
              <p:nvPr/>
            </p:nvSpPr>
            <p:spPr>
              <a:xfrm>
                <a:off x="1097280" y="1737360"/>
                <a:ext cx="9950824" cy="2585323"/>
              </a:xfrm>
              <a:prstGeom prst="rect">
                <a:avLst/>
              </a:prstGeom>
              <a:blipFill>
                <a:blip r:embed="rId3"/>
                <a:stretch>
                  <a:fillRect l="-490" t="-1179" r="-30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CBB0ABA-93B6-468F-BD26-2DA9088B9CB8}"/>
              </a:ext>
            </a:extLst>
          </p:cNvPr>
          <p:cNvSpPr txBox="1"/>
          <p:nvPr/>
        </p:nvSpPr>
        <p:spPr>
          <a:xfrm>
            <a:off x="1120588" y="3693864"/>
            <a:ext cx="9818018" cy="1754326"/>
          </a:xfrm>
          <a:prstGeom prst="rect">
            <a:avLst/>
          </a:prstGeom>
          <a:noFill/>
        </p:spPr>
        <p:txBody>
          <a:bodyPr wrap="square">
            <a:spAutoFit/>
          </a:bodyPr>
          <a:lstStyle/>
          <a:p>
            <a:pPr lvl="0"/>
            <a:r>
              <a:rPr lang="en-CA" dirty="0"/>
              <a:t>It turns out that we can still carry out this same procedure for a particle in free space, even though the eigen functions are technically not </a:t>
            </a:r>
            <a:r>
              <a:rPr lang="en-CA" dirty="0" err="1"/>
              <a:t>normalizable</a:t>
            </a:r>
            <a:r>
              <a:rPr lang="en-CA" dirty="0"/>
              <a:t>.   As we will see, the expansion becomes an integral rather than a discrete sum (which shouldn’t be surprising since the spectrum is now continuous).  We won’t go into the mathematical proof, but in essence it is the same as how one can formally go from a Fourier series expansion of a periodic function, to a Fourier transform expansion of a non-period function by carefully taking the limit as the period goes to infinity.  </a:t>
            </a:r>
          </a:p>
        </p:txBody>
      </p:sp>
    </p:spTree>
    <p:extLst>
      <p:ext uri="{BB962C8B-B14F-4D97-AF65-F5344CB8AC3E}">
        <p14:creationId xmlns:p14="http://schemas.microsoft.com/office/powerpoint/2010/main" val="371907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A5868-0CBF-480D-924F-470D866B8684}"/>
              </a:ext>
            </a:extLst>
          </p:cNvPr>
          <p:cNvSpPr>
            <a:spLocks noGrp="1"/>
          </p:cNvSpPr>
          <p:nvPr>
            <p:ph type="title"/>
          </p:nvPr>
        </p:nvSpPr>
        <p:spPr/>
        <p:txBody>
          <a:bodyPr/>
          <a:lstStyle/>
          <a:p>
            <a:r>
              <a:rPr lang="en-CA" dirty="0"/>
              <a:t>Lecture 8, Activity 5: </a:t>
            </a:r>
            <a:r>
              <a:rPr lang="en-CA" dirty="0" err="1"/>
              <a:t>Wavepackets</a:t>
            </a:r>
            <a:endParaRPr lang="en-US" dirty="0"/>
          </a:p>
        </p:txBody>
      </p:sp>
      <p:grpSp>
        <p:nvGrpSpPr>
          <p:cNvPr id="13" name="Group 12">
            <a:extLst>
              <a:ext uri="{FF2B5EF4-FFF2-40B4-BE49-F238E27FC236}">
                <a16:creationId xmlns:a16="http://schemas.microsoft.com/office/drawing/2014/main" id="{20E12E51-044E-4053-B308-F4C5E0CED02D}"/>
              </a:ext>
            </a:extLst>
          </p:cNvPr>
          <p:cNvGrpSpPr/>
          <p:nvPr/>
        </p:nvGrpSpPr>
        <p:grpSpPr>
          <a:xfrm>
            <a:off x="1162158" y="2026127"/>
            <a:ext cx="3276191" cy="4259086"/>
            <a:chOff x="1955937" y="2026127"/>
            <a:chExt cx="3276191" cy="4259086"/>
          </a:xfrm>
        </p:grpSpPr>
        <p:pic>
          <p:nvPicPr>
            <p:cNvPr id="5" name="Picture 4">
              <a:extLst>
                <a:ext uri="{FF2B5EF4-FFF2-40B4-BE49-F238E27FC236}">
                  <a16:creationId xmlns:a16="http://schemas.microsoft.com/office/drawing/2014/main" id="{EA3B57F5-0F3D-4ACC-9194-ECDB3BBBC663}"/>
                </a:ext>
              </a:extLst>
            </p:cNvPr>
            <p:cNvPicPr>
              <a:picLocks noChangeAspect="1"/>
            </p:cNvPicPr>
            <p:nvPr/>
          </p:nvPicPr>
          <p:blipFill>
            <a:blip r:embed="rId2"/>
            <a:stretch>
              <a:fillRect/>
            </a:stretch>
          </p:blipFill>
          <p:spPr>
            <a:xfrm>
              <a:off x="1955937" y="2443825"/>
              <a:ext cx="2379067" cy="972722"/>
            </a:xfrm>
            <a:prstGeom prst="rect">
              <a:avLst/>
            </a:prstGeom>
          </p:spPr>
        </p:pic>
        <p:sp>
          <p:nvSpPr>
            <p:cNvPr id="8" name="TextBox 7">
              <a:extLst>
                <a:ext uri="{FF2B5EF4-FFF2-40B4-BE49-F238E27FC236}">
                  <a16:creationId xmlns:a16="http://schemas.microsoft.com/office/drawing/2014/main" id="{75A78515-E394-4961-90B8-5608C8D6D8D3}"/>
                </a:ext>
              </a:extLst>
            </p:cNvPr>
            <p:cNvSpPr txBox="1"/>
            <p:nvPr/>
          </p:nvSpPr>
          <p:spPr>
            <a:xfrm>
              <a:off x="1985276" y="2026127"/>
              <a:ext cx="2468304" cy="369332"/>
            </a:xfrm>
            <a:prstGeom prst="rect">
              <a:avLst/>
            </a:prstGeom>
            <a:noFill/>
          </p:spPr>
          <p:txBody>
            <a:bodyPr wrap="none" rtlCol="0">
              <a:spAutoFit/>
            </a:bodyPr>
            <a:lstStyle/>
            <a:p>
              <a:r>
                <a:rPr lang="en-CA" dirty="0"/>
                <a:t>Discrete Eigen Spectrum</a:t>
              </a: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393B036-45B8-4CCB-A52D-819F9320D534}"/>
                    </a:ext>
                  </a:extLst>
                </p:cNvPr>
                <p:cNvSpPr txBox="1"/>
                <p:nvPr/>
              </p:nvSpPr>
              <p:spPr>
                <a:xfrm>
                  <a:off x="1985276" y="3422891"/>
                  <a:ext cx="3246852" cy="2862322"/>
                </a:xfrm>
                <a:prstGeom prst="rect">
                  <a:avLst/>
                </a:prstGeom>
                <a:noFill/>
              </p:spPr>
              <p:txBody>
                <a:bodyPr wrap="square" rtlCol="0">
                  <a:spAutoFit/>
                </a:bodyPr>
                <a:lstStyle/>
                <a:p>
                  <a:r>
                    <a:rPr lang="en-CA" dirty="0"/>
                    <a:t>Any valid wavefunction for the particle compatible with V(x) and the boundary conditions can be expanded as a linear </a:t>
                  </a:r>
                  <a:r>
                    <a:rPr lang="en-CA" b="1" i="1" dirty="0">
                      <a:solidFill>
                        <a:srgbClr val="FF0000"/>
                      </a:solidFill>
                    </a:rPr>
                    <a:t>sum</a:t>
                  </a:r>
                  <a:r>
                    <a:rPr lang="en-CA" dirty="0"/>
                    <a:t> of eigen functions of the associated TISE, where the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𝑐</m:t>
                          </m:r>
                        </m:e>
                        <m:sub>
                          <m:r>
                            <a:rPr lang="en-CA" b="0" i="1" smtClean="0">
                              <a:latin typeface="Cambria Math" panose="02040503050406030204" pitchFamily="18" charset="0"/>
                            </a:rPr>
                            <m:t>𝑛</m:t>
                          </m:r>
                        </m:sub>
                      </m:sSub>
                    </m:oMath>
                  </a14:m>
                  <a:r>
                    <a:rPr lang="en-US" dirty="0"/>
                    <a:t>are </a:t>
                  </a:r>
                  <a:r>
                    <a:rPr lang="en-US" b="1" i="1" dirty="0">
                      <a:solidFill>
                        <a:srgbClr val="FF0000"/>
                      </a:solidFill>
                    </a:rPr>
                    <a:t>complex numbers</a:t>
                  </a:r>
                  <a:r>
                    <a:rPr lang="en-US" dirty="0"/>
                    <a:t>.  The set of eigen functions is a complete orthonormal set spanning this space of allowed wavefunctions.</a:t>
                  </a:r>
                </a:p>
              </p:txBody>
            </p:sp>
          </mc:Choice>
          <mc:Fallback>
            <p:sp>
              <p:nvSpPr>
                <p:cNvPr id="10" name="TextBox 9">
                  <a:extLst>
                    <a:ext uri="{FF2B5EF4-FFF2-40B4-BE49-F238E27FC236}">
                      <a16:creationId xmlns:a16="http://schemas.microsoft.com/office/drawing/2014/main" id="{3393B036-45B8-4CCB-A52D-819F9320D534}"/>
                    </a:ext>
                  </a:extLst>
                </p:cNvPr>
                <p:cNvSpPr txBox="1">
                  <a:spLocks noRot="1" noChangeAspect="1" noMove="1" noResize="1" noEditPoints="1" noAdjustHandles="1" noChangeArrowheads="1" noChangeShapeType="1" noTextEdit="1"/>
                </p:cNvSpPr>
                <p:nvPr/>
              </p:nvSpPr>
              <p:spPr>
                <a:xfrm>
                  <a:off x="1985276" y="3422891"/>
                  <a:ext cx="3246852" cy="2862322"/>
                </a:xfrm>
                <a:prstGeom prst="rect">
                  <a:avLst/>
                </a:prstGeom>
                <a:blipFill>
                  <a:blip r:embed="rId3"/>
                  <a:stretch>
                    <a:fillRect l="-1501" t="-1064" r="-3189" b="-2340"/>
                  </a:stretch>
                </a:blipFill>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A530D1E8-2CDB-4D4A-B6FE-532F0521CA9A}"/>
              </a:ext>
            </a:extLst>
          </p:cNvPr>
          <p:cNvGrpSpPr/>
          <p:nvPr/>
        </p:nvGrpSpPr>
        <p:grpSpPr>
          <a:xfrm>
            <a:off x="4673064" y="2052310"/>
            <a:ext cx="3285963" cy="3951619"/>
            <a:chOff x="6056889" y="2026127"/>
            <a:chExt cx="3285963" cy="3951619"/>
          </a:xfrm>
        </p:grpSpPr>
        <p:pic>
          <p:nvPicPr>
            <p:cNvPr id="7" name="Picture 6">
              <a:extLst>
                <a:ext uri="{FF2B5EF4-FFF2-40B4-BE49-F238E27FC236}">
                  <a16:creationId xmlns:a16="http://schemas.microsoft.com/office/drawing/2014/main" id="{FF10E80C-6597-49EB-B3AC-F7FC8F0B1728}"/>
                </a:ext>
              </a:extLst>
            </p:cNvPr>
            <p:cNvPicPr>
              <a:picLocks noChangeAspect="1"/>
            </p:cNvPicPr>
            <p:nvPr/>
          </p:nvPicPr>
          <p:blipFill>
            <a:blip r:embed="rId4"/>
            <a:stretch>
              <a:fillRect/>
            </a:stretch>
          </p:blipFill>
          <p:spPr>
            <a:xfrm>
              <a:off x="6056889" y="2610733"/>
              <a:ext cx="3196910" cy="727573"/>
            </a:xfrm>
            <a:prstGeom prst="rect">
              <a:avLst/>
            </a:prstGeom>
          </p:spPr>
        </p:pic>
        <p:sp>
          <p:nvSpPr>
            <p:cNvPr id="9" name="TextBox 8">
              <a:extLst>
                <a:ext uri="{FF2B5EF4-FFF2-40B4-BE49-F238E27FC236}">
                  <a16:creationId xmlns:a16="http://schemas.microsoft.com/office/drawing/2014/main" id="{CF956501-8C62-4AE8-B9E6-84B430DCEF78}"/>
                </a:ext>
              </a:extLst>
            </p:cNvPr>
            <p:cNvSpPr txBox="1"/>
            <p:nvPr/>
          </p:nvSpPr>
          <p:spPr>
            <a:xfrm>
              <a:off x="6126480" y="2026127"/>
              <a:ext cx="3149324" cy="646331"/>
            </a:xfrm>
            <a:prstGeom prst="rect">
              <a:avLst/>
            </a:prstGeom>
            <a:noFill/>
          </p:spPr>
          <p:txBody>
            <a:bodyPr wrap="none" rtlCol="0">
              <a:spAutoFit/>
            </a:bodyPr>
            <a:lstStyle/>
            <a:p>
              <a:r>
                <a:rPr lang="en-CA" dirty="0"/>
                <a:t>Continuous Eigen Spectrum for </a:t>
              </a:r>
            </a:p>
            <a:p>
              <a:r>
                <a:rPr lang="en-CA" dirty="0"/>
                <a:t>a Free Particle</a:t>
              </a:r>
              <a:endParaRPr lang="en-US"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7CAD06D-F99F-4ABB-B633-9753F80F0285}"/>
                    </a:ext>
                  </a:extLst>
                </p:cNvPr>
                <p:cNvSpPr txBox="1"/>
                <p:nvPr/>
              </p:nvSpPr>
              <p:spPr>
                <a:xfrm>
                  <a:off x="6096000" y="3392423"/>
                  <a:ext cx="3246852" cy="2585323"/>
                </a:xfrm>
                <a:prstGeom prst="rect">
                  <a:avLst/>
                </a:prstGeom>
                <a:noFill/>
              </p:spPr>
              <p:txBody>
                <a:bodyPr wrap="square" rtlCol="0">
                  <a:spAutoFit/>
                </a:bodyPr>
                <a:lstStyle/>
                <a:p>
                  <a:r>
                    <a:rPr lang="en-CA" dirty="0"/>
                    <a:t>Any valid wavefunction for the free particle can be expanded as a continuous summation </a:t>
                  </a:r>
                  <a:r>
                    <a:rPr lang="en-CA" b="1" i="1" dirty="0">
                      <a:solidFill>
                        <a:srgbClr val="FF0000"/>
                      </a:solidFill>
                    </a:rPr>
                    <a:t>(an integral)</a:t>
                  </a:r>
                  <a:r>
                    <a:rPr lang="en-CA" dirty="0"/>
                    <a:t> over un-</a:t>
                  </a:r>
                  <a:r>
                    <a:rPr lang="en-CA" dirty="0" err="1"/>
                    <a:t>normalizable</a:t>
                  </a:r>
                  <a:r>
                    <a:rPr lang="en-CA" dirty="0"/>
                    <a:t> eigen functions with real eigen values </a:t>
                  </a:r>
                  <a:r>
                    <a:rPr lang="en-CA" i="1" dirty="0">
                      <a:latin typeface="Times New Roman" panose="02020603050405020304" pitchFamily="18" charset="0"/>
                      <a:cs typeface="Times New Roman" panose="02020603050405020304" pitchFamily="18" charset="0"/>
                    </a:rPr>
                    <a:t>k</a:t>
                  </a:r>
                  <a:r>
                    <a:rPr lang="en-CA" dirty="0"/>
                    <a:t> of the associated TISE, where the </a:t>
                  </a:r>
                  <a:r>
                    <a:rPr lang="en-CA" dirty="0" err="1"/>
                    <a:t>the</a:t>
                  </a:r>
                  <a:r>
                    <a:rPr lang="en-CA" dirty="0"/>
                    <a:t> expansion coefficients are in the form of </a:t>
                  </a:r>
                  <a:r>
                    <a:rPr lang="en-CA" b="1" i="1" dirty="0">
                      <a:solidFill>
                        <a:srgbClr val="FF0000"/>
                      </a:solidFill>
                    </a:rPr>
                    <a:t>a complex function of </a:t>
                  </a:r>
                  <a:r>
                    <a:rPr lang="en-CA" b="1" i="1" dirty="0">
                      <a:solidFill>
                        <a:srgbClr val="FF0000"/>
                      </a:solidFill>
                      <a:latin typeface="Times New Roman" panose="02020603050405020304" pitchFamily="18" charset="0"/>
                      <a:cs typeface="Times New Roman" panose="02020603050405020304" pitchFamily="18" charset="0"/>
                    </a:rPr>
                    <a:t>k, </a:t>
                  </a:r>
                  <a14:m>
                    <m:oMath xmlns:m="http://schemas.openxmlformats.org/officeDocument/2006/math">
                      <m:r>
                        <a:rPr lang="en-CA"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𝝓</m:t>
                      </m:r>
                      <m:d>
                        <m:dPr>
                          <m:ctrlPr>
                            <a:rPr lang="en-CA"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CA"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𝒌</m:t>
                          </m:r>
                        </m:e>
                      </m:d>
                      <m:r>
                        <a:rPr lang="en-CA" b="0" i="1" smtClean="0">
                          <a:latin typeface="Cambria Math" panose="02040503050406030204" pitchFamily="18" charset="0"/>
                          <a:ea typeface="Cambria Math" panose="02040503050406030204" pitchFamily="18" charset="0"/>
                          <a:cs typeface="Times New Roman" panose="02020603050405020304" pitchFamily="18" charset="0"/>
                        </a:rPr>
                        <m:t>. </m:t>
                      </m:r>
                    </m:oMath>
                  </a14:m>
                  <a:endParaRPr lang="en-US" dirty="0"/>
                </a:p>
              </p:txBody>
            </p:sp>
          </mc:Choice>
          <mc:Fallback>
            <p:sp>
              <p:nvSpPr>
                <p:cNvPr id="11" name="TextBox 10">
                  <a:extLst>
                    <a:ext uri="{FF2B5EF4-FFF2-40B4-BE49-F238E27FC236}">
                      <a16:creationId xmlns:a16="http://schemas.microsoft.com/office/drawing/2014/main" id="{77CAD06D-F99F-4ABB-B633-9753F80F0285}"/>
                    </a:ext>
                  </a:extLst>
                </p:cNvPr>
                <p:cNvSpPr txBox="1">
                  <a:spLocks noRot="1" noChangeAspect="1" noMove="1" noResize="1" noEditPoints="1" noAdjustHandles="1" noChangeArrowheads="1" noChangeShapeType="1" noTextEdit="1"/>
                </p:cNvSpPr>
                <p:nvPr/>
              </p:nvSpPr>
              <p:spPr>
                <a:xfrm>
                  <a:off x="6096000" y="3392423"/>
                  <a:ext cx="3246852" cy="2585323"/>
                </a:xfrm>
                <a:prstGeom prst="rect">
                  <a:avLst/>
                </a:prstGeom>
                <a:blipFill>
                  <a:blip r:embed="rId5"/>
                  <a:stretch>
                    <a:fillRect l="-1689" t="-1415" r="-1501" b="-2830"/>
                  </a:stretch>
                </a:blipFill>
              </p:spPr>
              <p:txBody>
                <a:bodyPr/>
                <a:lstStyle/>
                <a:p>
                  <a:r>
                    <a:rPr lang="en-US">
                      <a:noFill/>
                    </a:rPr>
                    <a:t> </a:t>
                  </a:r>
                </a:p>
              </p:txBody>
            </p:sp>
          </mc:Fallback>
        </mc:AlternateContent>
      </p:grpSp>
      <p:sp>
        <p:nvSpPr>
          <p:cNvPr id="12" name="Rectangle 11">
            <a:extLst>
              <a:ext uri="{FF2B5EF4-FFF2-40B4-BE49-F238E27FC236}">
                <a16:creationId xmlns:a16="http://schemas.microsoft.com/office/drawing/2014/main" id="{8489EC7C-E987-4F69-86B1-CDFE878154FB}"/>
              </a:ext>
            </a:extLst>
          </p:cNvPr>
          <p:cNvSpPr/>
          <p:nvPr/>
        </p:nvSpPr>
        <p:spPr>
          <a:xfrm>
            <a:off x="4584011" y="2026127"/>
            <a:ext cx="3285963" cy="402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7D1B34A-9F24-4CB0-9509-31C166859719}"/>
              </a:ext>
            </a:extLst>
          </p:cNvPr>
          <p:cNvPicPr>
            <a:picLocks noChangeAspect="1"/>
          </p:cNvPicPr>
          <p:nvPr/>
        </p:nvPicPr>
        <p:blipFill>
          <a:blip r:embed="rId6"/>
          <a:stretch>
            <a:fillRect/>
          </a:stretch>
        </p:blipFill>
        <p:spPr>
          <a:xfrm>
            <a:off x="7959027" y="2636915"/>
            <a:ext cx="3403703" cy="727573"/>
          </a:xfrm>
          <a:prstGeom prst="rect">
            <a:avLst/>
          </a:prstGeom>
        </p:spPr>
      </p:pic>
      <p:sp>
        <p:nvSpPr>
          <p:cNvPr id="17" name="TextBox 16">
            <a:extLst>
              <a:ext uri="{FF2B5EF4-FFF2-40B4-BE49-F238E27FC236}">
                <a16:creationId xmlns:a16="http://schemas.microsoft.com/office/drawing/2014/main" id="{3166902D-385D-482D-A16B-649EBF1F4FD0}"/>
              </a:ext>
            </a:extLst>
          </p:cNvPr>
          <p:cNvSpPr txBox="1"/>
          <p:nvPr/>
        </p:nvSpPr>
        <p:spPr>
          <a:xfrm>
            <a:off x="7939565" y="2074493"/>
            <a:ext cx="3383619" cy="369332"/>
          </a:xfrm>
          <a:prstGeom prst="rect">
            <a:avLst/>
          </a:prstGeom>
          <a:noFill/>
        </p:spPr>
        <p:txBody>
          <a:bodyPr wrap="none" rtlCol="0">
            <a:spAutoFit/>
          </a:bodyPr>
          <a:lstStyle/>
          <a:p>
            <a:r>
              <a:rPr lang="en-CA" dirty="0"/>
              <a:t>The Full Solution to the SE is then:</a:t>
            </a:r>
            <a:endParaRPr lang="en-US" dirty="0"/>
          </a:p>
        </p:txBody>
      </p:sp>
      <p:sp>
        <p:nvSpPr>
          <p:cNvPr id="18" name="Rectangle 17">
            <a:extLst>
              <a:ext uri="{FF2B5EF4-FFF2-40B4-BE49-F238E27FC236}">
                <a16:creationId xmlns:a16="http://schemas.microsoft.com/office/drawing/2014/main" id="{ADDF3EBF-CE77-47FF-8350-CCD33715694C}"/>
              </a:ext>
            </a:extLst>
          </p:cNvPr>
          <p:cNvSpPr/>
          <p:nvPr/>
        </p:nvSpPr>
        <p:spPr>
          <a:xfrm>
            <a:off x="7988392" y="1977229"/>
            <a:ext cx="3374338" cy="4026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21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99908"/>
          </a:xfrm>
        </p:spPr>
        <p:txBody>
          <a:bodyPr>
            <a:normAutofit/>
          </a:bodyPr>
          <a:lstStyle/>
          <a:p>
            <a:r>
              <a:rPr lang="en-US" sz="4400" b="1" dirty="0"/>
              <a:t>Lecture 8, Activity 5: </a:t>
            </a:r>
            <a:r>
              <a:rPr lang="en-US" sz="4400" b="1" dirty="0" err="1"/>
              <a:t>Wavepackets</a:t>
            </a:r>
            <a:endParaRPr lang="en-CA" sz="4400" b="1" i="1" dirty="0">
              <a:solidFill>
                <a:srgbClr val="FF0000"/>
              </a:solidFill>
            </a:endParaRPr>
          </a:p>
        </p:txBody>
      </p:sp>
      <p:pic>
        <p:nvPicPr>
          <p:cNvPr id="11" name="Picture 10">
            <a:extLst>
              <a:ext uri="{FF2B5EF4-FFF2-40B4-BE49-F238E27FC236}">
                <a16:creationId xmlns:a16="http://schemas.microsoft.com/office/drawing/2014/main" id="{1747750F-C2D1-4483-B90D-9FE8EE2AB8AA}"/>
              </a:ext>
            </a:extLst>
          </p:cNvPr>
          <p:cNvPicPr>
            <a:picLocks noChangeAspect="1"/>
          </p:cNvPicPr>
          <p:nvPr/>
        </p:nvPicPr>
        <p:blipFill>
          <a:blip r:embed="rId3"/>
          <a:stretch>
            <a:fillRect/>
          </a:stretch>
        </p:blipFill>
        <p:spPr>
          <a:xfrm>
            <a:off x="1097280" y="1902148"/>
            <a:ext cx="8186530" cy="4207454"/>
          </a:xfrm>
          <a:prstGeom prst="rect">
            <a:avLst/>
          </a:prstGeom>
        </p:spPr>
      </p:pic>
      <p:sp>
        <p:nvSpPr>
          <p:cNvPr id="12" name="Rectangle 11">
            <a:extLst>
              <a:ext uri="{FF2B5EF4-FFF2-40B4-BE49-F238E27FC236}">
                <a16:creationId xmlns:a16="http://schemas.microsoft.com/office/drawing/2014/main" id="{F6E7CDAA-72C5-4F0B-B0B2-DF40CFF3C470}"/>
              </a:ext>
            </a:extLst>
          </p:cNvPr>
          <p:cNvSpPr/>
          <p:nvPr/>
        </p:nvSpPr>
        <p:spPr>
          <a:xfrm>
            <a:off x="4557330" y="2327563"/>
            <a:ext cx="4171033" cy="704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64BFDB81-A1D0-4C95-866C-25EBD462C68C}"/>
              </a:ext>
            </a:extLst>
          </p:cNvPr>
          <p:cNvSpPr/>
          <p:nvPr/>
        </p:nvSpPr>
        <p:spPr>
          <a:xfrm>
            <a:off x="1316181" y="3188116"/>
            <a:ext cx="8424379" cy="3017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612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09"/>
                                        </p:tgtEl>
                                      </p:cBhvr>
                                    </p:animEffect>
                                    <p:set>
                                      <p:cBhvr>
                                        <p:cTn id="12" dur="1" fill="hold">
                                          <p:stCondLst>
                                            <p:cond delay="499"/>
                                          </p:stCondLst>
                                        </p:cTn>
                                        <p:tgtEl>
                                          <p:spTgt spid="1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CDF5-A1D2-4E54-836F-F7E0543BEE71}"/>
              </a:ext>
            </a:extLst>
          </p:cNvPr>
          <p:cNvSpPr>
            <a:spLocks noGrp="1"/>
          </p:cNvSpPr>
          <p:nvPr>
            <p:ph type="title"/>
          </p:nvPr>
        </p:nvSpPr>
        <p:spPr/>
        <p:txBody>
          <a:bodyPr/>
          <a:lstStyle/>
          <a:p>
            <a:r>
              <a:rPr lang="en-US" sz="4800" b="1" dirty="0"/>
              <a:t>Lecture 8, Activity 5: </a:t>
            </a:r>
            <a:r>
              <a:rPr lang="en-US" sz="4800" b="1" dirty="0" err="1"/>
              <a:t>Wavepackets</a:t>
            </a:r>
            <a:endParaRPr lang="en-US" dirty="0"/>
          </a:p>
        </p:txBody>
      </p:sp>
      <p:sp>
        <p:nvSpPr>
          <p:cNvPr id="3" name="Content Placeholder 2">
            <a:extLst>
              <a:ext uri="{FF2B5EF4-FFF2-40B4-BE49-F238E27FC236}">
                <a16:creationId xmlns:a16="http://schemas.microsoft.com/office/drawing/2014/main" id="{F8B56F29-22BE-4FE9-99DE-6A2D21A5D92F}"/>
              </a:ext>
            </a:extLst>
          </p:cNvPr>
          <p:cNvSpPr>
            <a:spLocks noGrp="1"/>
          </p:cNvSpPr>
          <p:nvPr>
            <p:ph idx="1"/>
          </p:nvPr>
        </p:nvSpPr>
        <p:spPr/>
        <p:txBody>
          <a:bodyPr/>
          <a:lstStyle/>
          <a:p>
            <a:r>
              <a:rPr lang="en-CA" dirty="0"/>
              <a:t>Can use the nice analytic properties of Gaussian functions to make the “let L be light years” fudge that we introduced earlier, completely rigorous, as we will see next lecture.</a:t>
            </a:r>
            <a:endParaRPr lang="en-US" dirty="0"/>
          </a:p>
        </p:txBody>
      </p:sp>
      <p:pic>
        <p:nvPicPr>
          <p:cNvPr id="5" name="Picture 4">
            <a:extLst>
              <a:ext uri="{FF2B5EF4-FFF2-40B4-BE49-F238E27FC236}">
                <a16:creationId xmlns:a16="http://schemas.microsoft.com/office/drawing/2014/main" id="{AB5DD9AD-5953-46C4-A358-254AC5D663E9}"/>
              </a:ext>
            </a:extLst>
          </p:cNvPr>
          <p:cNvPicPr>
            <a:picLocks noChangeAspect="1"/>
          </p:cNvPicPr>
          <p:nvPr/>
        </p:nvPicPr>
        <p:blipFill>
          <a:blip r:embed="rId2"/>
          <a:stretch>
            <a:fillRect/>
          </a:stretch>
        </p:blipFill>
        <p:spPr>
          <a:xfrm>
            <a:off x="1210082" y="2529778"/>
            <a:ext cx="5048250" cy="3695700"/>
          </a:xfrm>
          <a:prstGeom prst="rect">
            <a:avLst/>
          </a:prstGeom>
        </p:spPr>
      </p:pic>
      <p:sp>
        <p:nvSpPr>
          <p:cNvPr id="6" name="Rectangle 5">
            <a:extLst>
              <a:ext uri="{FF2B5EF4-FFF2-40B4-BE49-F238E27FC236}">
                <a16:creationId xmlns:a16="http://schemas.microsoft.com/office/drawing/2014/main" id="{C5D93701-204C-483E-9D3A-069EB1633E7A}"/>
              </a:ext>
            </a:extLst>
          </p:cNvPr>
          <p:cNvSpPr/>
          <p:nvPr/>
        </p:nvSpPr>
        <p:spPr>
          <a:xfrm>
            <a:off x="1731003" y="2679632"/>
            <a:ext cx="4068347" cy="1584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8CA7AB5-533E-4CBF-AD71-1771F5BB260F}"/>
              </a:ext>
            </a:extLst>
          </p:cNvPr>
          <p:cNvSpPr txBox="1"/>
          <p:nvPr/>
        </p:nvSpPr>
        <p:spPr>
          <a:xfrm>
            <a:off x="6606174" y="3178396"/>
            <a:ext cx="2655022" cy="369332"/>
          </a:xfrm>
          <a:prstGeom prst="rect">
            <a:avLst/>
          </a:prstGeom>
          <a:noFill/>
        </p:spPr>
        <p:txBody>
          <a:bodyPr wrap="none" rtlCol="0">
            <a:spAutoFit/>
          </a:bodyPr>
          <a:lstStyle/>
          <a:p>
            <a:r>
              <a:rPr lang="en-CA" dirty="0"/>
              <a:t>Snapshot of a </a:t>
            </a:r>
            <a:r>
              <a:rPr lang="en-CA" dirty="0" err="1"/>
              <a:t>Wavepacket</a:t>
            </a: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96C3214-F5C5-4A6D-9942-862D947EF028}"/>
                  </a:ext>
                </a:extLst>
              </p:cNvPr>
              <p:cNvSpPr txBox="1"/>
              <p:nvPr/>
            </p:nvSpPr>
            <p:spPr>
              <a:xfrm>
                <a:off x="6126479" y="5338841"/>
                <a:ext cx="3226071" cy="3782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CA" i="1" smtClean="0">
                              <a:latin typeface="Cambria Math" panose="02040503050406030204" pitchFamily="18" charset="0"/>
                            </a:rPr>
                          </m:ctrlPr>
                        </m:sSupPr>
                        <m:e>
                          <m:r>
                            <a:rPr lang="en-CA" b="0" i="1" smtClean="0">
                              <a:latin typeface="Cambria Math" panose="02040503050406030204" pitchFamily="18" charset="0"/>
                            </a:rPr>
                            <m:t>𝑔𝑟𝑒𝑒𝑛</m:t>
                          </m:r>
                          <m:r>
                            <a:rPr lang="en-CA" b="0" i="1" smtClean="0">
                              <a:latin typeface="Cambria Math" panose="02040503050406030204" pitchFamily="18" charset="0"/>
                            </a:rPr>
                            <m:t>: </m:t>
                          </m:r>
                          <m:r>
                            <a:rPr lang="en-CA" b="0" i="1" smtClean="0">
                              <a:latin typeface="Cambria Math" panose="02040503050406030204" pitchFamily="18" charset="0"/>
                            </a:rPr>
                            <m:t>𝑅𝑒</m:t>
                          </m:r>
                          <m:r>
                            <a:rPr lang="en-CA" b="0" i="1" smtClean="0">
                              <a:latin typeface="Cambria Math" panose="02040503050406030204" pitchFamily="18" charset="0"/>
                            </a:rPr>
                            <m:t>(</m:t>
                          </m:r>
                          <m:r>
                            <a:rPr lang="en-CA" b="0" i="1" smtClean="0">
                              <a:latin typeface="Cambria Math" panose="02040503050406030204" pitchFamily="18" charset="0"/>
                            </a:rPr>
                            <m:t>𝑒</m:t>
                          </m:r>
                        </m:e>
                        <m:sup>
                          <m:r>
                            <a:rPr lang="en-CA" b="0" i="1" smtClean="0">
                              <a:latin typeface="Cambria Math" panose="02040503050406030204" pitchFamily="18" charset="0"/>
                            </a:rPr>
                            <m:t>𝑖𝑘𝑥</m:t>
                          </m:r>
                        </m:sup>
                      </m:sSup>
                      <m:r>
                        <a:rPr lang="en-CA" b="0" i="1" smtClean="0">
                          <a:latin typeface="Cambria Math" panose="02040503050406030204" pitchFamily="18" charset="0"/>
                        </a:rPr>
                        <m:t>), </m:t>
                      </m:r>
                      <m:r>
                        <a:rPr lang="en-CA" b="0" i="1" smtClean="0">
                          <a:latin typeface="Cambria Math" panose="02040503050406030204" pitchFamily="18" charset="0"/>
                        </a:rPr>
                        <m:t>𝑡h𝑒</m:t>
                      </m:r>
                      <m:r>
                        <a:rPr lang="en-CA" b="0" i="1" smtClean="0">
                          <a:latin typeface="Cambria Math" panose="02040503050406030204" pitchFamily="18" charset="0"/>
                        </a:rPr>
                        <m:t> </m:t>
                      </m:r>
                      <m:r>
                        <m:rPr>
                          <m:nor/>
                        </m:rPr>
                        <a:rPr lang="en-CA" b="0" i="0" smtClean="0">
                          <a:latin typeface="Cambria Math" panose="02040503050406030204" pitchFamily="18" charset="0"/>
                        </a:rPr>
                        <m:t>"</m:t>
                      </m:r>
                      <m:r>
                        <m:rPr>
                          <m:nor/>
                        </m:rPr>
                        <a:rPr lang="en-CA" b="0" i="0" smtClean="0">
                          <a:latin typeface="Cambria Math" panose="02040503050406030204" pitchFamily="18" charset="0"/>
                        </a:rPr>
                        <m:t>carrier</m:t>
                      </m:r>
                      <m:r>
                        <a:rPr lang="en-CA" b="0" i="1" smtClean="0">
                          <a:latin typeface="Cambria Math" panose="02040503050406030204" pitchFamily="18" charset="0"/>
                        </a:rPr>
                        <m:t>" </m:t>
                      </m:r>
                    </m:oMath>
                  </m:oMathPara>
                </a14:m>
                <a:endParaRPr lang="en-US" dirty="0"/>
              </a:p>
            </p:txBody>
          </p:sp>
        </mc:Choice>
        <mc:Fallback>
          <p:sp>
            <p:nvSpPr>
              <p:cNvPr id="10" name="TextBox 9">
                <a:extLst>
                  <a:ext uri="{FF2B5EF4-FFF2-40B4-BE49-F238E27FC236}">
                    <a16:creationId xmlns:a16="http://schemas.microsoft.com/office/drawing/2014/main" id="{796C3214-F5C5-4A6D-9942-862D947EF028}"/>
                  </a:ext>
                </a:extLst>
              </p:cNvPr>
              <p:cNvSpPr txBox="1">
                <a:spLocks noRot="1" noChangeAspect="1" noMove="1" noResize="1" noEditPoints="1" noAdjustHandles="1" noChangeArrowheads="1" noChangeShapeType="1" noTextEdit="1"/>
              </p:cNvSpPr>
              <p:nvPr/>
            </p:nvSpPr>
            <p:spPr>
              <a:xfrm>
                <a:off x="6126479" y="5338841"/>
                <a:ext cx="3226071" cy="378245"/>
              </a:xfrm>
              <a:prstGeom prst="rect">
                <a:avLst/>
              </a:prstGeom>
              <a:blipFill>
                <a:blip r:embed="rId3"/>
                <a:stretch>
                  <a:fillRect b="-12903"/>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CE2E204C-761E-48D1-B964-81D3CE9A810A}"/>
              </a:ext>
            </a:extLst>
          </p:cNvPr>
          <p:cNvPicPr>
            <a:picLocks noChangeAspect="1"/>
          </p:cNvPicPr>
          <p:nvPr/>
        </p:nvPicPr>
        <p:blipFill>
          <a:blip r:embed="rId4"/>
          <a:stretch>
            <a:fillRect/>
          </a:stretch>
        </p:blipFill>
        <p:spPr>
          <a:xfrm>
            <a:off x="7080487" y="4494584"/>
            <a:ext cx="1046216" cy="487873"/>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F644F2B-EC23-4CF9-92E1-6B5350760ABD}"/>
                  </a:ext>
                </a:extLst>
              </p:cNvPr>
              <p:cNvSpPr txBox="1"/>
              <p:nvPr/>
            </p:nvSpPr>
            <p:spPr>
              <a:xfrm>
                <a:off x="6034270" y="4606651"/>
                <a:ext cx="104621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𝑏𝑙𝑢𝑒</m:t>
                      </m:r>
                      <m:r>
                        <a:rPr lang="en-CA" b="0" i="1" smtClean="0">
                          <a:latin typeface="Cambria Math" panose="02040503050406030204" pitchFamily="18" charset="0"/>
                        </a:rPr>
                        <m:t>: </m:t>
                      </m:r>
                    </m:oMath>
                  </m:oMathPara>
                </a14:m>
                <a:endParaRPr lang="en-US" dirty="0"/>
              </a:p>
            </p:txBody>
          </p:sp>
        </mc:Choice>
        <mc:Fallback>
          <p:sp>
            <p:nvSpPr>
              <p:cNvPr id="15" name="TextBox 14">
                <a:extLst>
                  <a:ext uri="{FF2B5EF4-FFF2-40B4-BE49-F238E27FC236}">
                    <a16:creationId xmlns:a16="http://schemas.microsoft.com/office/drawing/2014/main" id="{0F644F2B-EC23-4CF9-92E1-6B5350760ABD}"/>
                  </a:ext>
                </a:extLst>
              </p:cNvPr>
              <p:cNvSpPr txBox="1">
                <a:spLocks noRot="1" noChangeAspect="1" noMove="1" noResize="1" noEditPoints="1" noAdjustHandles="1" noChangeArrowheads="1" noChangeShapeType="1" noTextEdit="1"/>
              </p:cNvSpPr>
              <p:nvPr/>
            </p:nvSpPr>
            <p:spPr>
              <a:xfrm>
                <a:off x="6034270" y="4606651"/>
                <a:ext cx="104621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4F2145B9-101E-42D9-B81A-7AF07E5B6A66}"/>
                  </a:ext>
                </a:extLst>
              </p:cNvPr>
              <p:cNvSpPr txBox="1"/>
              <p:nvPr/>
            </p:nvSpPr>
            <p:spPr>
              <a:xfrm>
                <a:off x="8126703" y="4613125"/>
                <a:ext cx="20684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 </m:t>
                      </m:r>
                      <m:r>
                        <a:rPr lang="en-CA" b="0" i="1" smtClean="0">
                          <a:latin typeface="Cambria Math" panose="02040503050406030204" pitchFamily="18" charset="0"/>
                        </a:rPr>
                        <m:t>𝑡h𝑒</m:t>
                      </m:r>
                      <m:r>
                        <a:rPr lang="en-CA" b="0" i="1" smtClean="0">
                          <a:latin typeface="Cambria Math" panose="02040503050406030204" pitchFamily="18" charset="0"/>
                        </a:rPr>
                        <m:t> "</m:t>
                      </m:r>
                      <m:r>
                        <a:rPr lang="en-CA" b="0" i="1" smtClean="0">
                          <a:latin typeface="Cambria Math" panose="02040503050406030204" pitchFamily="18" charset="0"/>
                        </a:rPr>
                        <m:t>𝑒𝑛𝑣𝑒𝑙𝑜𝑝𝑒</m:t>
                      </m:r>
                      <m:r>
                        <a:rPr lang="en-CA" b="0" i="1" smtClean="0">
                          <a:latin typeface="Cambria Math" panose="02040503050406030204" pitchFamily="18" charset="0"/>
                        </a:rPr>
                        <m:t>" </m:t>
                      </m:r>
                    </m:oMath>
                  </m:oMathPara>
                </a14:m>
                <a:endParaRPr lang="en-US" dirty="0"/>
              </a:p>
            </p:txBody>
          </p:sp>
        </mc:Choice>
        <mc:Fallback>
          <p:sp>
            <p:nvSpPr>
              <p:cNvPr id="16" name="TextBox 15">
                <a:extLst>
                  <a:ext uri="{FF2B5EF4-FFF2-40B4-BE49-F238E27FC236}">
                    <a16:creationId xmlns:a16="http://schemas.microsoft.com/office/drawing/2014/main" id="{4F2145B9-101E-42D9-B81A-7AF07E5B6A66}"/>
                  </a:ext>
                </a:extLst>
              </p:cNvPr>
              <p:cNvSpPr txBox="1">
                <a:spLocks noRot="1" noChangeAspect="1" noMove="1" noResize="1" noEditPoints="1" noAdjustHandles="1" noChangeArrowheads="1" noChangeShapeType="1" noTextEdit="1"/>
              </p:cNvSpPr>
              <p:nvPr/>
            </p:nvSpPr>
            <p:spPr>
              <a:xfrm>
                <a:off x="8126703" y="4613125"/>
                <a:ext cx="2068402" cy="369332"/>
              </a:xfrm>
              <a:prstGeom prst="rect">
                <a:avLst/>
              </a:prstGeom>
              <a:blipFill>
                <a:blip r:embed="rId6"/>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349917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54330"/>
            <a:ext cx="10058400" cy="1450757"/>
          </a:xfrm>
        </p:spPr>
        <p:txBody>
          <a:bodyPr/>
          <a:lstStyle/>
          <a:p>
            <a:r>
              <a:rPr lang="en-CA" dirty="0"/>
              <a:t>Review of Key points from last day</a:t>
            </a:r>
          </a:p>
        </p:txBody>
      </p:sp>
      <p:sp>
        <p:nvSpPr>
          <p:cNvPr id="3" name="Content Placeholder 2"/>
          <p:cNvSpPr>
            <a:spLocks noGrp="1"/>
          </p:cNvSpPr>
          <p:nvPr>
            <p:ph idx="1"/>
          </p:nvPr>
        </p:nvSpPr>
        <p:spPr>
          <a:xfrm>
            <a:off x="1097280" y="1782164"/>
            <a:ext cx="10058400" cy="1306257"/>
          </a:xfrm>
        </p:spPr>
        <p:txBody>
          <a:bodyPr>
            <a:normAutofit/>
          </a:bodyPr>
          <a:lstStyle/>
          <a:p>
            <a:r>
              <a:rPr lang="en-CA" sz="2400" dirty="0"/>
              <a:t>Solutions for the harmonic oscillator potential are slightly more challenging, mathematically, than the infinite square well, but still fairly straight forward.</a:t>
            </a:r>
            <a:endParaRPr lang="en-CA" sz="2400" dirty="0">
              <a:latin typeface="Symbol" panose="05050102010706020507" pitchFamily="18" charset="2"/>
            </a:endParaRPr>
          </a:p>
        </p:txBody>
      </p:sp>
      <p:sp>
        <p:nvSpPr>
          <p:cNvPr id="5" name="Content Placeholder 2"/>
          <p:cNvSpPr txBox="1">
            <a:spLocks/>
          </p:cNvSpPr>
          <p:nvPr/>
        </p:nvSpPr>
        <p:spPr>
          <a:xfrm>
            <a:off x="1097280" y="2534838"/>
            <a:ext cx="10058400" cy="7474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2400" dirty="0"/>
              <a:t>The results are qualitatively similar in that there are discrete energies at which stationary state solutions exist, and the corresponding wavefunctions have an increasing number of nodes and anti-nodes to them as their energy increases.   The spacing between energy levels is however fixed.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CA" sz="2400" dirty="0"/>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88259D1B-5392-4CC0-8B4C-A801EC0B28AF}"/>
                  </a:ext>
                </a:extLst>
              </p:cNvPr>
              <p:cNvSpPr txBox="1">
                <a:spLocks/>
              </p:cNvSpPr>
              <p:nvPr/>
            </p:nvSpPr>
            <p:spPr>
              <a:xfrm>
                <a:off x="1097280" y="4006723"/>
                <a:ext cx="10058400" cy="7474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2400" dirty="0"/>
                  <a:t>Some distinctions between the quantum states and the classical solution are evident: there is some probability for the quantum particle to be found outside of the classical range of the particle, and for low energy states, the probability distribution  </a:t>
                </a:r>
                <a14:m>
                  <m:oMath xmlns:m="http://schemas.openxmlformats.org/officeDocument/2006/math">
                    <m:sSup>
                      <m:sSupPr>
                        <m:ctrlPr>
                          <a:rPr lang="en-CA" sz="2400" b="0" i="1" smtClean="0">
                            <a:latin typeface="Cambria Math" panose="02040503050406030204" pitchFamily="18" charset="0"/>
                            <a:ea typeface="Cambria Math" panose="02040503050406030204" pitchFamily="18" charset="0"/>
                          </a:rPr>
                        </m:ctrlPr>
                      </m:sSupPr>
                      <m:e>
                        <m:r>
                          <a:rPr lang="en-CA" sz="2400">
                            <a:latin typeface="Cambria Math" panose="02040503050406030204" pitchFamily="18" charset="0"/>
                            <a:ea typeface="Cambria Math" panose="02040503050406030204" pitchFamily="18" charset="0"/>
                          </a:rPr>
                          <m:t>|</m:t>
                        </m:r>
                        <m:sSub>
                          <m:sSubPr>
                            <m:ctrlPr>
                              <a:rPr lang="en-CA" sz="2400" i="1" smtClean="0">
                                <a:latin typeface="Cambria Math" panose="02040503050406030204" pitchFamily="18" charset="0"/>
                                <a:ea typeface="Cambria Math" panose="02040503050406030204" pitchFamily="18" charset="0"/>
                              </a:rPr>
                            </m:ctrlPr>
                          </m:sSubPr>
                          <m:e>
                            <m:r>
                              <a:rPr lang="el-GR" sz="2400" i="1">
                                <a:latin typeface="Cambria Math" panose="02040503050406030204" pitchFamily="18" charset="0"/>
                                <a:ea typeface="Cambria Math" panose="02040503050406030204" pitchFamily="18" charset="0"/>
                              </a:rPr>
                              <m:t>𝜓</m:t>
                            </m:r>
                          </m:e>
                          <m:sub>
                            <m:r>
                              <a:rPr lang="en-CA" sz="2400" b="0" i="1" smtClean="0">
                                <a:latin typeface="Cambria Math" panose="02040503050406030204" pitchFamily="18" charset="0"/>
                                <a:ea typeface="Cambria Math" panose="02040503050406030204" pitchFamily="18" charset="0"/>
                              </a:rPr>
                              <m:t>𝑛</m:t>
                            </m:r>
                          </m:sub>
                        </m:sSub>
                        <m:d>
                          <m:dPr>
                            <m:ctrlPr>
                              <a:rPr lang="en-CA" sz="2400" i="1">
                                <a:latin typeface="Cambria Math" panose="02040503050406030204" pitchFamily="18" charset="0"/>
                                <a:ea typeface="Cambria Math" panose="02040503050406030204" pitchFamily="18" charset="0"/>
                              </a:rPr>
                            </m:ctrlPr>
                          </m:dPr>
                          <m:e>
                            <m:r>
                              <a:rPr lang="en-CA" sz="2400" i="1">
                                <a:latin typeface="Cambria Math" panose="02040503050406030204" pitchFamily="18" charset="0"/>
                                <a:ea typeface="Cambria Math" panose="02040503050406030204" pitchFamily="18" charset="0"/>
                              </a:rPr>
                              <m:t>𝑥</m:t>
                            </m:r>
                          </m:e>
                        </m:d>
                        <m:r>
                          <a:rPr lang="en-CA" sz="2400" i="1">
                            <a:latin typeface="Cambria Math" panose="02040503050406030204" pitchFamily="18" charset="0"/>
                            <a:ea typeface="Cambria Math" panose="02040503050406030204" pitchFamily="18" charset="0"/>
                          </a:rPr>
                          <m:t>|</m:t>
                        </m:r>
                      </m:e>
                      <m:sup>
                        <m:r>
                          <a:rPr lang="en-CA" sz="2400" b="0" i="1" smtClean="0">
                            <a:latin typeface="Cambria Math" panose="02040503050406030204" pitchFamily="18" charset="0"/>
                            <a:ea typeface="Cambria Math" panose="02040503050406030204" pitchFamily="18" charset="0"/>
                          </a:rPr>
                          <m:t>2</m:t>
                        </m:r>
                      </m:sup>
                    </m:sSup>
                  </m:oMath>
                </a14:m>
                <a:r>
                  <a:rPr lang="en-US" sz="2400" dirty="0">
                    <a:latin typeface="Calibri" panose="020F0502020204030204" pitchFamily="34" charset="0"/>
                    <a:ea typeface="Calibri" panose="020F0502020204030204" pitchFamily="34" charset="0"/>
                    <a:cs typeface="Times New Roman" panose="02020603050405020304" pitchFamily="18" charset="0"/>
                  </a:rPr>
                  <a:t> is dramatically different than the classical state probability distribution.  All stationary states have a probability distribution that vanishes at classically-allowed positions, but for large n, any real position measurement would average over rapid oscillations yielding close to the classical result.</a:t>
                </a:r>
              </a:p>
              <a:p>
                <a:endParaRPr lang="en-CA" sz="2400" dirty="0"/>
              </a:p>
            </p:txBody>
          </p:sp>
        </mc:Choice>
        <mc:Fallback>
          <p:sp>
            <p:nvSpPr>
              <p:cNvPr id="6" name="Content Placeholder 2">
                <a:extLst>
                  <a:ext uri="{FF2B5EF4-FFF2-40B4-BE49-F238E27FC236}">
                    <a16:creationId xmlns:a16="http://schemas.microsoft.com/office/drawing/2014/main" id="{88259D1B-5392-4CC0-8B4C-A801EC0B28AF}"/>
                  </a:ext>
                </a:extLst>
              </p:cNvPr>
              <p:cNvSpPr txBox="1">
                <a:spLocks noRot="1" noChangeAspect="1" noMove="1" noResize="1" noEditPoints="1" noAdjustHandles="1" noChangeArrowheads="1" noChangeShapeType="1" noTextEdit="1"/>
              </p:cNvSpPr>
              <p:nvPr/>
            </p:nvSpPr>
            <p:spPr>
              <a:xfrm>
                <a:off x="1097280" y="4006723"/>
                <a:ext cx="10058400" cy="747463"/>
              </a:xfrm>
              <a:prstGeom prst="rect">
                <a:avLst/>
              </a:prstGeom>
              <a:blipFill>
                <a:blip r:embed="rId3"/>
                <a:stretch>
                  <a:fillRect l="-909" t="-11382" r="-2242" b="-238211"/>
                </a:stretch>
              </a:blipFill>
            </p:spPr>
            <p:txBody>
              <a:bodyPr/>
              <a:lstStyle/>
              <a:p>
                <a:r>
                  <a:rPr lang="en-US">
                    <a:noFill/>
                  </a:rPr>
                  <a:t> </a:t>
                </a:r>
              </a:p>
            </p:txBody>
          </p:sp>
        </mc:Fallback>
      </mc:AlternateContent>
    </p:spTree>
    <p:extLst>
      <p:ext uri="{BB962C8B-B14F-4D97-AF65-F5344CB8AC3E}">
        <p14:creationId xmlns:p14="http://schemas.microsoft.com/office/powerpoint/2010/main" val="126043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dirty="0"/>
              <a:t>Today: The free particle (V(x)=0)</a:t>
            </a:r>
          </a:p>
        </p:txBody>
      </p:sp>
      <p:sp>
        <p:nvSpPr>
          <p:cNvPr id="4" name="TextBox 3">
            <a:extLst>
              <a:ext uri="{FF2B5EF4-FFF2-40B4-BE49-F238E27FC236}">
                <a16:creationId xmlns:a16="http://schemas.microsoft.com/office/drawing/2014/main" id="{4E9D4F4D-DA79-4D4B-831C-9A25C9629A68}"/>
              </a:ext>
            </a:extLst>
          </p:cNvPr>
          <p:cNvSpPr txBox="1"/>
          <p:nvPr/>
        </p:nvSpPr>
        <p:spPr>
          <a:xfrm>
            <a:off x="1280160" y="5582305"/>
            <a:ext cx="9875520" cy="369332"/>
          </a:xfrm>
          <a:prstGeom prst="rect">
            <a:avLst/>
          </a:prstGeom>
          <a:noFill/>
        </p:spPr>
        <p:txBody>
          <a:bodyPr wrap="square" rtlCol="0">
            <a:spAutoFit/>
          </a:bodyPr>
          <a:lstStyle/>
          <a:p>
            <a:pPr lvl="0"/>
            <a:r>
              <a:rPr lang="en-US" dirty="0"/>
              <a:t>Recall: why is it that we need to construct and analyze non-stationary states in order to study dynamics?</a:t>
            </a:r>
            <a:endParaRPr lang="en-CA" dirty="0"/>
          </a:p>
        </p:txBody>
      </p:sp>
      <p:sp>
        <p:nvSpPr>
          <p:cNvPr id="6" name="TextBox 5">
            <a:extLst>
              <a:ext uri="{FF2B5EF4-FFF2-40B4-BE49-F238E27FC236}">
                <a16:creationId xmlns:a16="http://schemas.microsoft.com/office/drawing/2014/main" id="{61026A06-BA0C-4ED6-9EC4-E60042340F83}"/>
              </a:ext>
            </a:extLst>
          </p:cNvPr>
          <p:cNvSpPr txBox="1"/>
          <p:nvPr/>
        </p:nvSpPr>
        <p:spPr>
          <a:xfrm>
            <a:off x="1280161" y="2061000"/>
            <a:ext cx="9875520" cy="1200329"/>
          </a:xfrm>
          <a:prstGeom prst="rect">
            <a:avLst/>
          </a:prstGeom>
          <a:noFill/>
        </p:spPr>
        <p:txBody>
          <a:bodyPr wrap="square" rtlCol="0">
            <a:spAutoFit/>
          </a:bodyPr>
          <a:lstStyle/>
          <a:p>
            <a:pPr lvl="0"/>
            <a:r>
              <a:rPr lang="en-US" sz="2400" dirty="0"/>
              <a:t>Follow the “recipe” - </a:t>
            </a:r>
            <a:r>
              <a:rPr lang="en-US" sz="2400" b="1" dirty="0"/>
              <a:t>that you should now be intimately familiar with</a:t>
            </a:r>
            <a:r>
              <a:rPr lang="en-US" sz="2400" dirty="0"/>
              <a:t> – for constructing and analyzing the dynamical properties of non-stationary states of particle.</a:t>
            </a:r>
            <a:endParaRPr lang="en-CA" sz="2400" dirty="0"/>
          </a:p>
        </p:txBody>
      </p:sp>
      <p:grpSp>
        <p:nvGrpSpPr>
          <p:cNvPr id="8" name="Group 7">
            <a:extLst>
              <a:ext uri="{FF2B5EF4-FFF2-40B4-BE49-F238E27FC236}">
                <a16:creationId xmlns:a16="http://schemas.microsoft.com/office/drawing/2014/main" id="{14C6DD44-51F6-4F1F-AC98-6CFE20F2A00D}"/>
              </a:ext>
            </a:extLst>
          </p:cNvPr>
          <p:cNvGrpSpPr/>
          <p:nvPr/>
        </p:nvGrpSpPr>
        <p:grpSpPr>
          <a:xfrm>
            <a:off x="1280160" y="3429000"/>
            <a:ext cx="10216134" cy="2153305"/>
            <a:chOff x="1280160" y="3429000"/>
            <a:chExt cx="10216134" cy="2153305"/>
          </a:xfrm>
        </p:grpSpPr>
        <p:sp>
          <p:nvSpPr>
            <p:cNvPr id="3" name="TextBox 2">
              <a:extLst>
                <a:ext uri="{FF2B5EF4-FFF2-40B4-BE49-F238E27FC236}">
                  <a16:creationId xmlns:a16="http://schemas.microsoft.com/office/drawing/2014/main" id="{AFFF1103-710A-46D3-957E-29D6D6706CE0}"/>
                </a:ext>
              </a:extLst>
            </p:cNvPr>
            <p:cNvSpPr txBox="1"/>
            <p:nvPr/>
          </p:nvSpPr>
          <p:spPr>
            <a:xfrm>
              <a:off x="1280160" y="3429000"/>
              <a:ext cx="9875520" cy="646331"/>
            </a:xfrm>
            <a:prstGeom prst="rect">
              <a:avLst/>
            </a:prstGeom>
            <a:noFill/>
          </p:spPr>
          <p:txBody>
            <a:bodyPr wrap="square" rtlCol="0">
              <a:spAutoFit/>
            </a:bodyPr>
            <a:lstStyle/>
            <a:p>
              <a:pPr lvl="0"/>
              <a:r>
                <a:rPr lang="en-US" dirty="0"/>
                <a:t>Note that the basic set of steps we are going to follow is identical to what we did for previous examples.  Go back to Lectures 4 and 5 “The most important lectures in the course”.</a:t>
              </a:r>
              <a:endParaRPr lang="en-CA" dirty="0"/>
            </a:p>
          </p:txBody>
        </p:sp>
        <p:pic>
          <p:nvPicPr>
            <p:cNvPr id="7" name="Picture 6">
              <a:extLst>
                <a:ext uri="{FF2B5EF4-FFF2-40B4-BE49-F238E27FC236}">
                  <a16:creationId xmlns:a16="http://schemas.microsoft.com/office/drawing/2014/main" id="{0A6575F7-1AED-4215-8057-2FEBDF6507A5}"/>
                </a:ext>
              </a:extLst>
            </p:cNvPr>
            <p:cNvPicPr>
              <a:picLocks noChangeAspect="1"/>
            </p:cNvPicPr>
            <p:nvPr/>
          </p:nvPicPr>
          <p:blipFill>
            <a:blip r:embed="rId3"/>
            <a:stretch>
              <a:fillRect/>
            </a:stretch>
          </p:blipFill>
          <p:spPr>
            <a:xfrm>
              <a:off x="8314944" y="3755750"/>
              <a:ext cx="3181350" cy="1826555"/>
            </a:xfrm>
            <a:prstGeom prst="rect">
              <a:avLst/>
            </a:prstGeom>
          </p:spPr>
        </p:pic>
      </p:grpSp>
    </p:spTree>
    <p:extLst>
      <p:ext uri="{BB962C8B-B14F-4D97-AF65-F5344CB8AC3E}">
        <p14:creationId xmlns:p14="http://schemas.microsoft.com/office/powerpoint/2010/main" val="3098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dirty="0"/>
              <a:t>The free particle</a:t>
            </a:r>
          </a:p>
        </p:txBody>
      </p:sp>
      <p:sp>
        <p:nvSpPr>
          <p:cNvPr id="3" name="TextBox 2">
            <a:extLst>
              <a:ext uri="{FF2B5EF4-FFF2-40B4-BE49-F238E27FC236}">
                <a16:creationId xmlns:a16="http://schemas.microsoft.com/office/drawing/2014/main" id="{AFFF1103-710A-46D3-957E-29D6D6706CE0}"/>
              </a:ext>
            </a:extLst>
          </p:cNvPr>
          <p:cNvSpPr txBox="1"/>
          <p:nvPr/>
        </p:nvSpPr>
        <p:spPr>
          <a:xfrm>
            <a:off x="1280161" y="2929666"/>
            <a:ext cx="9875520" cy="646331"/>
          </a:xfrm>
          <a:prstGeom prst="rect">
            <a:avLst/>
          </a:prstGeom>
          <a:noFill/>
        </p:spPr>
        <p:txBody>
          <a:bodyPr wrap="square" rtlCol="0">
            <a:spAutoFit/>
          </a:bodyPr>
          <a:lstStyle/>
          <a:p>
            <a:pPr lvl="0"/>
            <a:r>
              <a:rPr lang="en-US" dirty="0"/>
              <a:t>What is the general form of an apparent “stationary state” solution of Schrödinger equation for a particle in free space, and why can’t it be normalized?</a:t>
            </a:r>
            <a:endParaRPr lang="en-CA" dirty="0"/>
          </a:p>
        </p:txBody>
      </p:sp>
      <p:sp>
        <p:nvSpPr>
          <p:cNvPr id="4" name="TextBox 3">
            <a:extLst>
              <a:ext uri="{FF2B5EF4-FFF2-40B4-BE49-F238E27FC236}">
                <a16:creationId xmlns:a16="http://schemas.microsoft.com/office/drawing/2014/main" id="{4E9D4F4D-DA79-4D4B-831C-9A25C9629A68}"/>
              </a:ext>
            </a:extLst>
          </p:cNvPr>
          <p:cNvSpPr txBox="1"/>
          <p:nvPr/>
        </p:nvSpPr>
        <p:spPr>
          <a:xfrm>
            <a:off x="1280161" y="3928334"/>
            <a:ext cx="9875520" cy="923330"/>
          </a:xfrm>
          <a:prstGeom prst="rect">
            <a:avLst/>
          </a:prstGeom>
          <a:noFill/>
        </p:spPr>
        <p:txBody>
          <a:bodyPr wrap="square" rtlCol="0">
            <a:spAutoFit/>
          </a:bodyPr>
          <a:lstStyle/>
          <a:p>
            <a:pPr lvl="0"/>
            <a:r>
              <a:rPr lang="en-US" dirty="0"/>
              <a:t>Why is this distinct from the reason that we “threw out” some of the mathematically-allowed solutions to the time-independent Schrödinger equation when we dealt with the harmonic oscillator problem, or why we don’t consider stationary solutions for this free particle case when E</a:t>
            </a:r>
            <a:r>
              <a:rPr lang="en-US" baseline="-25000" dirty="0"/>
              <a:t>k</a:t>
            </a:r>
            <a:r>
              <a:rPr lang="en-US" dirty="0"/>
              <a:t>&lt;0?</a:t>
            </a:r>
            <a:endParaRPr lang="en-CA" dirty="0"/>
          </a:p>
        </p:txBody>
      </p:sp>
      <p:sp>
        <p:nvSpPr>
          <p:cNvPr id="6" name="TextBox 5">
            <a:extLst>
              <a:ext uri="{FF2B5EF4-FFF2-40B4-BE49-F238E27FC236}">
                <a16:creationId xmlns:a16="http://schemas.microsoft.com/office/drawing/2014/main" id="{61026A06-BA0C-4ED6-9EC4-E60042340F83}"/>
              </a:ext>
            </a:extLst>
          </p:cNvPr>
          <p:cNvSpPr txBox="1"/>
          <p:nvPr/>
        </p:nvSpPr>
        <p:spPr>
          <a:xfrm>
            <a:off x="1280161" y="2061000"/>
            <a:ext cx="9875520" cy="461665"/>
          </a:xfrm>
          <a:prstGeom prst="rect">
            <a:avLst/>
          </a:prstGeom>
          <a:noFill/>
        </p:spPr>
        <p:txBody>
          <a:bodyPr wrap="square" rtlCol="0">
            <a:spAutoFit/>
          </a:bodyPr>
          <a:lstStyle/>
          <a:p>
            <a:pPr lvl="0"/>
            <a:r>
              <a:rPr lang="en-US" sz="2400" dirty="0"/>
              <a:t>Lecture 8, Activity 1: (TPS ~ 3 minutes)</a:t>
            </a:r>
            <a:endParaRPr lang="en-CA" sz="2400" dirty="0"/>
          </a:p>
        </p:txBody>
      </p:sp>
    </p:spTree>
    <p:extLst>
      <p:ext uri="{BB962C8B-B14F-4D97-AF65-F5344CB8AC3E}">
        <p14:creationId xmlns:p14="http://schemas.microsoft.com/office/powerpoint/2010/main" val="2902630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46846"/>
            <a:ext cx="10058400" cy="1450757"/>
          </a:xfrm>
        </p:spPr>
        <p:txBody>
          <a:bodyPr>
            <a:noAutofit/>
          </a:bodyPr>
          <a:lstStyle/>
          <a:p>
            <a:r>
              <a:rPr lang="en-CA" dirty="0"/>
              <a:t>The free particle</a:t>
            </a:r>
          </a:p>
        </p:txBody>
      </p:sp>
      <p:sp>
        <p:nvSpPr>
          <p:cNvPr id="6" name="TextBox 5">
            <a:extLst>
              <a:ext uri="{FF2B5EF4-FFF2-40B4-BE49-F238E27FC236}">
                <a16:creationId xmlns:a16="http://schemas.microsoft.com/office/drawing/2014/main" id="{61026A06-BA0C-4ED6-9EC4-E60042340F83}"/>
              </a:ext>
            </a:extLst>
          </p:cNvPr>
          <p:cNvSpPr txBox="1"/>
          <p:nvPr/>
        </p:nvSpPr>
        <p:spPr>
          <a:xfrm>
            <a:off x="1280161" y="2061000"/>
            <a:ext cx="9875520" cy="461665"/>
          </a:xfrm>
          <a:prstGeom prst="rect">
            <a:avLst/>
          </a:prstGeom>
          <a:noFill/>
        </p:spPr>
        <p:txBody>
          <a:bodyPr wrap="square" rtlCol="0">
            <a:spAutoFit/>
          </a:bodyPr>
          <a:lstStyle/>
          <a:p>
            <a:pPr lvl="0"/>
            <a:r>
              <a:rPr lang="en-US" sz="2400" dirty="0"/>
              <a:t>Lecture 8, Activity 1:</a:t>
            </a:r>
            <a:endParaRPr lang="en-CA" sz="2400" dirty="0"/>
          </a:p>
        </p:txBody>
      </p:sp>
      <mc:AlternateContent xmlns:mc="http://schemas.openxmlformats.org/markup-compatibility/2006" xmlns:p14="http://schemas.microsoft.com/office/powerpoint/2010/main">
        <mc:Choice Requires="p14">
          <p:contentPart p14:bwMode="auto" r:id="rId3">
            <p14:nvContentPartPr>
              <p14:cNvPr id="238" name="Ink 237">
                <a:extLst>
                  <a:ext uri="{FF2B5EF4-FFF2-40B4-BE49-F238E27FC236}">
                    <a16:creationId xmlns:a16="http://schemas.microsoft.com/office/drawing/2014/main" id="{74503ECC-734F-4CBF-89C5-BD4AF49D4568}"/>
                  </a:ext>
                </a:extLst>
              </p14:cNvPr>
              <p14:cNvContentPartPr/>
              <p14:nvPr/>
            </p14:nvContentPartPr>
            <p14:xfrm>
              <a:off x="900959" y="4032691"/>
              <a:ext cx="4807440" cy="573120"/>
            </p14:xfrm>
          </p:contentPart>
        </mc:Choice>
        <mc:Fallback xmlns="">
          <p:pic>
            <p:nvPicPr>
              <p:cNvPr id="238" name="Ink 237">
                <a:extLst>
                  <a:ext uri="{FF2B5EF4-FFF2-40B4-BE49-F238E27FC236}">
                    <a16:creationId xmlns:a16="http://schemas.microsoft.com/office/drawing/2014/main" id="{74503ECC-734F-4CBF-89C5-BD4AF49D4568}"/>
                  </a:ext>
                </a:extLst>
              </p:cNvPr>
              <p:cNvPicPr/>
              <p:nvPr/>
            </p:nvPicPr>
            <p:blipFill>
              <a:blip r:embed="rId4"/>
              <a:stretch>
                <a:fillRect/>
              </a:stretch>
            </p:blipFill>
            <p:spPr>
              <a:xfrm>
                <a:off x="891959" y="4023691"/>
                <a:ext cx="4825080" cy="590760"/>
              </a:xfrm>
              <a:prstGeom prst="rect">
                <a:avLst/>
              </a:prstGeom>
            </p:spPr>
          </p:pic>
        </mc:Fallback>
      </mc:AlternateContent>
      <p:grpSp>
        <p:nvGrpSpPr>
          <p:cNvPr id="4" name="Group 3">
            <a:extLst>
              <a:ext uri="{FF2B5EF4-FFF2-40B4-BE49-F238E27FC236}">
                <a16:creationId xmlns:a16="http://schemas.microsoft.com/office/drawing/2014/main" id="{145FAD36-0198-4D78-BEC0-873E99F77005}"/>
              </a:ext>
            </a:extLst>
          </p:cNvPr>
          <p:cNvGrpSpPr/>
          <p:nvPr/>
        </p:nvGrpSpPr>
        <p:grpSpPr>
          <a:xfrm>
            <a:off x="878698" y="5039793"/>
            <a:ext cx="10688725" cy="1047240"/>
            <a:chOff x="878698" y="5039793"/>
            <a:chExt cx="10688725" cy="1047240"/>
          </a:xfrm>
        </p:grpSpPr>
        <mc:AlternateContent xmlns:mc="http://schemas.openxmlformats.org/markup-compatibility/2006" xmlns:p14="http://schemas.microsoft.com/office/powerpoint/2010/main">
          <mc:Choice Requires="p14">
            <p:contentPart p14:bwMode="auto" r:id="rId5">
              <p14:nvContentPartPr>
                <p14:cNvPr id="199" name="Ink 198">
                  <a:extLst>
                    <a:ext uri="{FF2B5EF4-FFF2-40B4-BE49-F238E27FC236}">
                      <a16:creationId xmlns:a16="http://schemas.microsoft.com/office/drawing/2014/main" id="{F2594725-6B0A-45E0-827A-3AF8589D2244}"/>
                    </a:ext>
                  </a:extLst>
                </p14:cNvPr>
                <p14:cNvContentPartPr/>
                <p14:nvPr/>
              </p14:nvContentPartPr>
              <p14:xfrm>
                <a:off x="878698" y="5039793"/>
                <a:ext cx="10422000" cy="1047240"/>
              </p14:xfrm>
            </p:contentPart>
          </mc:Choice>
          <mc:Fallback xmlns="">
            <p:pic>
              <p:nvPicPr>
                <p:cNvPr id="199" name="Ink 198">
                  <a:extLst>
                    <a:ext uri="{FF2B5EF4-FFF2-40B4-BE49-F238E27FC236}">
                      <a16:creationId xmlns:a16="http://schemas.microsoft.com/office/drawing/2014/main" id="{F2594725-6B0A-45E0-827A-3AF8589D2244}"/>
                    </a:ext>
                  </a:extLst>
                </p:cNvPr>
                <p:cNvPicPr/>
                <p:nvPr/>
              </p:nvPicPr>
              <p:blipFill>
                <a:blip r:embed="rId6"/>
                <a:stretch>
                  <a:fillRect/>
                </a:stretch>
              </p:blipFill>
              <p:spPr>
                <a:xfrm>
                  <a:off x="869698" y="5030793"/>
                  <a:ext cx="10439640" cy="1064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1" name="Ink 240">
                  <a:extLst>
                    <a:ext uri="{FF2B5EF4-FFF2-40B4-BE49-F238E27FC236}">
                      <a16:creationId xmlns:a16="http://schemas.microsoft.com/office/drawing/2014/main" id="{5077776F-064B-4410-829D-EEEAF7E6D2D9}"/>
                    </a:ext>
                  </a:extLst>
                </p14:cNvPr>
                <p14:cNvContentPartPr/>
                <p14:nvPr/>
              </p14:nvContentPartPr>
              <p14:xfrm>
                <a:off x="11430263" y="5212571"/>
                <a:ext cx="137160" cy="559800"/>
              </p14:xfrm>
            </p:contentPart>
          </mc:Choice>
          <mc:Fallback xmlns="">
            <p:pic>
              <p:nvPicPr>
                <p:cNvPr id="241" name="Ink 240">
                  <a:extLst>
                    <a:ext uri="{FF2B5EF4-FFF2-40B4-BE49-F238E27FC236}">
                      <a16:creationId xmlns:a16="http://schemas.microsoft.com/office/drawing/2014/main" id="{5077776F-064B-4410-829D-EEEAF7E6D2D9}"/>
                    </a:ext>
                  </a:extLst>
                </p:cNvPr>
                <p:cNvPicPr/>
                <p:nvPr/>
              </p:nvPicPr>
              <p:blipFill>
                <a:blip r:embed="rId8"/>
                <a:stretch>
                  <a:fillRect/>
                </a:stretch>
              </p:blipFill>
              <p:spPr>
                <a:xfrm>
                  <a:off x="11421263" y="5203571"/>
                  <a:ext cx="154800" cy="577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5" name="Ink 224">
                  <a:extLst>
                    <a:ext uri="{FF2B5EF4-FFF2-40B4-BE49-F238E27FC236}">
                      <a16:creationId xmlns:a16="http://schemas.microsoft.com/office/drawing/2014/main" id="{45AA3788-FE9D-4994-B857-900C39937B92}"/>
                    </a:ext>
                  </a:extLst>
                </p14:cNvPr>
                <p14:cNvContentPartPr/>
                <p14:nvPr/>
              </p14:nvContentPartPr>
              <p14:xfrm>
                <a:off x="7252190" y="5073350"/>
                <a:ext cx="838440" cy="823680"/>
              </p14:xfrm>
            </p:contentPart>
          </mc:Choice>
          <mc:Fallback xmlns="">
            <p:pic>
              <p:nvPicPr>
                <p:cNvPr id="225" name="Ink 224">
                  <a:extLst>
                    <a:ext uri="{FF2B5EF4-FFF2-40B4-BE49-F238E27FC236}">
                      <a16:creationId xmlns:a16="http://schemas.microsoft.com/office/drawing/2014/main" id="{45AA3788-FE9D-4994-B857-900C39937B92}"/>
                    </a:ext>
                  </a:extLst>
                </p:cNvPr>
                <p:cNvPicPr/>
                <p:nvPr/>
              </p:nvPicPr>
              <p:blipFill>
                <a:blip r:embed="rId10"/>
                <a:stretch>
                  <a:fillRect/>
                </a:stretch>
              </p:blipFill>
              <p:spPr>
                <a:xfrm>
                  <a:off x="7243190" y="5064350"/>
                  <a:ext cx="856080" cy="841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48697F22-36B0-4CFC-AD76-3B09256A0600}"/>
                  </a:ext>
                </a:extLst>
              </p14:cNvPr>
              <p14:cNvContentPartPr/>
              <p14:nvPr/>
            </p14:nvContentPartPr>
            <p14:xfrm>
              <a:off x="12931353" y="5907904"/>
              <a:ext cx="360" cy="360"/>
            </p14:xfrm>
          </p:contentPart>
        </mc:Choice>
        <mc:Fallback xmlns="">
          <p:pic>
            <p:nvPicPr>
              <p:cNvPr id="3" name="Ink 2">
                <a:extLst>
                  <a:ext uri="{FF2B5EF4-FFF2-40B4-BE49-F238E27FC236}">
                    <a16:creationId xmlns:a16="http://schemas.microsoft.com/office/drawing/2014/main" id="{48697F22-36B0-4CFC-AD76-3B09256A0600}"/>
                  </a:ext>
                </a:extLst>
              </p:cNvPr>
              <p:cNvPicPr/>
              <p:nvPr/>
            </p:nvPicPr>
            <p:blipFill>
              <a:blip r:embed="rId12"/>
              <a:stretch>
                <a:fillRect/>
              </a:stretch>
            </p:blipFill>
            <p:spPr>
              <a:xfrm>
                <a:off x="12927033" y="5903584"/>
                <a:ext cx="9000" cy="9000"/>
              </a:xfrm>
              <a:prstGeom prst="rect">
                <a:avLst/>
              </a:prstGeom>
            </p:spPr>
          </p:pic>
        </mc:Fallback>
      </mc:AlternateContent>
      <p:grpSp>
        <p:nvGrpSpPr>
          <p:cNvPr id="91" name="Group 90">
            <a:extLst>
              <a:ext uri="{FF2B5EF4-FFF2-40B4-BE49-F238E27FC236}">
                <a16:creationId xmlns:a16="http://schemas.microsoft.com/office/drawing/2014/main" id="{05F557DF-C708-44FD-93DA-D07B31AEFFA9}"/>
              </a:ext>
            </a:extLst>
          </p:cNvPr>
          <p:cNvGrpSpPr/>
          <p:nvPr/>
        </p:nvGrpSpPr>
        <p:grpSpPr>
          <a:xfrm>
            <a:off x="146340" y="2503128"/>
            <a:ext cx="9218154" cy="1339560"/>
            <a:chOff x="1009620" y="4084286"/>
            <a:chExt cx="10233720" cy="1339560"/>
          </a:xfrm>
        </p:grpSpPr>
        <p:grpSp>
          <p:nvGrpSpPr>
            <p:cNvPr id="7" name="Group 6">
              <a:extLst>
                <a:ext uri="{FF2B5EF4-FFF2-40B4-BE49-F238E27FC236}">
                  <a16:creationId xmlns:a16="http://schemas.microsoft.com/office/drawing/2014/main" id="{02D65AF4-BD66-4186-89E8-9423AA781D53}"/>
                </a:ext>
              </a:extLst>
            </p:cNvPr>
            <p:cNvGrpSpPr/>
            <p:nvPr/>
          </p:nvGrpSpPr>
          <p:grpSpPr>
            <a:xfrm>
              <a:off x="1009620" y="4084286"/>
              <a:ext cx="10233720" cy="1339560"/>
              <a:chOff x="1790314" y="2377406"/>
              <a:chExt cx="10233720" cy="1339560"/>
            </a:xfrm>
          </p:grpSpPr>
          <p:grpSp>
            <p:nvGrpSpPr>
              <p:cNvPr id="8" name="Group 7">
                <a:extLst>
                  <a:ext uri="{FF2B5EF4-FFF2-40B4-BE49-F238E27FC236}">
                    <a16:creationId xmlns:a16="http://schemas.microsoft.com/office/drawing/2014/main" id="{14CC04D1-47F3-4E73-BB16-378838C92E1C}"/>
                  </a:ext>
                </a:extLst>
              </p:cNvPr>
              <p:cNvGrpSpPr/>
              <p:nvPr/>
            </p:nvGrpSpPr>
            <p:grpSpPr>
              <a:xfrm>
                <a:off x="1790314" y="2832086"/>
                <a:ext cx="980640" cy="753120"/>
                <a:chOff x="1790314" y="2832086"/>
                <a:chExt cx="980640" cy="753120"/>
              </a:xfrm>
            </p:grpSpPr>
            <mc:AlternateContent xmlns:mc="http://schemas.openxmlformats.org/markup-compatibility/2006" xmlns:p14="http://schemas.microsoft.com/office/powerpoint/2010/main">
              <mc:Choice Requires="p14">
                <p:contentPart p14:bwMode="auto" r:id="rId13">
                  <p14:nvContentPartPr>
                    <p14:cNvPr id="81" name="Ink 80">
                      <a:extLst>
                        <a:ext uri="{FF2B5EF4-FFF2-40B4-BE49-F238E27FC236}">
                          <a16:creationId xmlns:a16="http://schemas.microsoft.com/office/drawing/2014/main" id="{2C356169-4DEB-4168-95E0-D75CC0E3E7DA}"/>
                        </a:ext>
                      </a:extLst>
                    </p14:cNvPr>
                    <p14:cNvContentPartPr/>
                    <p14:nvPr/>
                  </p14:nvContentPartPr>
                  <p14:xfrm>
                    <a:off x="1790314" y="3085166"/>
                    <a:ext cx="170640" cy="19800"/>
                  </p14:xfrm>
                </p:contentPart>
              </mc:Choice>
              <mc:Fallback xmlns="">
                <p:pic>
                  <p:nvPicPr>
                    <p:cNvPr id="81" name="Ink 80">
                      <a:extLst>
                        <a:ext uri="{FF2B5EF4-FFF2-40B4-BE49-F238E27FC236}">
                          <a16:creationId xmlns:a16="http://schemas.microsoft.com/office/drawing/2014/main" id="{2C356169-4DEB-4168-95E0-D75CC0E3E7DA}"/>
                        </a:ext>
                      </a:extLst>
                    </p:cNvPr>
                    <p:cNvPicPr/>
                    <p:nvPr/>
                  </p:nvPicPr>
                  <p:blipFill>
                    <a:blip r:embed="rId14"/>
                    <a:stretch>
                      <a:fillRect/>
                    </a:stretch>
                  </p:blipFill>
                  <p:spPr>
                    <a:xfrm>
                      <a:off x="1785518" y="3080846"/>
                      <a:ext cx="180231"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2" name="Ink 81">
                      <a:extLst>
                        <a:ext uri="{FF2B5EF4-FFF2-40B4-BE49-F238E27FC236}">
                          <a16:creationId xmlns:a16="http://schemas.microsoft.com/office/drawing/2014/main" id="{1B7281FE-0BC8-456C-9D10-A438A18958CB}"/>
                        </a:ext>
                      </a:extLst>
                    </p14:cNvPr>
                    <p14:cNvContentPartPr/>
                    <p14:nvPr/>
                  </p14:nvContentPartPr>
                  <p14:xfrm>
                    <a:off x="2118994" y="2886086"/>
                    <a:ext cx="217080" cy="261720"/>
                  </p14:xfrm>
                </p:contentPart>
              </mc:Choice>
              <mc:Fallback xmlns="">
                <p:pic>
                  <p:nvPicPr>
                    <p:cNvPr id="82" name="Ink 81">
                      <a:extLst>
                        <a:ext uri="{FF2B5EF4-FFF2-40B4-BE49-F238E27FC236}">
                          <a16:creationId xmlns:a16="http://schemas.microsoft.com/office/drawing/2014/main" id="{1B7281FE-0BC8-456C-9D10-A438A18958CB}"/>
                        </a:ext>
                      </a:extLst>
                    </p:cNvPr>
                    <p:cNvPicPr/>
                    <p:nvPr/>
                  </p:nvPicPr>
                  <p:blipFill>
                    <a:blip r:embed="rId16"/>
                    <a:stretch>
                      <a:fillRect/>
                    </a:stretch>
                  </p:blipFill>
                  <p:spPr>
                    <a:xfrm>
                      <a:off x="2114179" y="2881766"/>
                      <a:ext cx="22671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3" name="Ink 82">
                      <a:extLst>
                        <a:ext uri="{FF2B5EF4-FFF2-40B4-BE49-F238E27FC236}">
                          <a16:creationId xmlns:a16="http://schemas.microsoft.com/office/drawing/2014/main" id="{5B5F179B-A2F9-43DF-A8BC-0404A10ABE5F}"/>
                        </a:ext>
                      </a:extLst>
                    </p14:cNvPr>
                    <p14:cNvContentPartPr/>
                    <p14:nvPr/>
                  </p14:nvContentPartPr>
                  <p14:xfrm>
                    <a:off x="2396194" y="2832086"/>
                    <a:ext cx="162360" cy="97560"/>
                  </p14:xfrm>
                </p:contentPart>
              </mc:Choice>
              <mc:Fallback xmlns="">
                <p:pic>
                  <p:nvPicPr>
                    <p:cNvPr id="83" name="Ink 82">
                      <a:extLst>
                        <a:ext uri="{FF2B5EF4-FFF2-40B4-BE49-F238E27FC236}">
                          <a16:creationId xmlns:a16="http://schemas.microsoft.com/office/drawing/2014/main" id="{5B5F179B-A2F9-43DF-A8BC-0404A10ABE5F}"/>
                        </a:ext>
                      </a:extLst>
                    </p:cNvPr>
                    <p:cNvPicPr/>
                    <p:nvPr/>
                  </p:nvPicPr>
                  <p:blipFill>
                    <a:blip r:embed="rId18"/>
                    <a:stretch>
                      <a:fillRect/>
                    </a:stretch>
                  </p:blipFill>
                  <p:spPr>
                    <a:xfrm>
                      <a:off x="2391395" y="2827766"/>
                      <a:ext cx="171958"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4" name="Ink 83">
                      <a:extLst>
                        <a:ext uri="{FF2B5EF4-FFF2-40B4-BE49-F238E27FC236}">
                          <a16:creationId xmlns:a16="http://schemas.microsoft.com/office/drawing/2014/main" id="{D1904653-5D95-43BF-9963-F6794AE64E78}"/>
                        </a:ext>
                      </a:extLst>
                    </p14:cNvPr>
                    <p14:cNvContentPartPr/>
                    <p14:nvPr/>
                  </p14:nvContentPartPr>
                  <p14:xfrm>
                    <a:off x="2006314" y="3186326"/>
                    <a:ext cx="508320" cy="47880"/>
                  </p14:xfrm>
                </p:contentPart>
              </mc:Choice>
              <mc:Fallback xmlns="">
                <p:pic>
                  <p:nvPicPr>
                    <p:cNvPr id="84" name="Ink 83">
                      <a:extLst>
                        <a:ext uri="{FF2B5EF4-FFF2-40B4-BE49-F238E27FC236}">
                          <a16:creationId xmlns:a16="http://schemas.microsoft.com/office/drawing/2014/main" id="{D1904653-5D95-43BF-9963-F6794AE64E78}"/>
                        </a:ext>
                      </a:extLst>
                    </p:cNvPr>
                    <p:cNvPicPr/>
                    <p:nvPr/>
                  </p:nvPicPr>
                  <p:blipFill>
                    <a:blip r:embed="rId20"/>
                    <a:stretch>
                      <a:fillRect/>
                    </a:stretch>
                  </p:blipFill>
                  <p:spPr>
                    <a:xfrm>
                      <a:off x="2001519" y="3182006"/>
                      <a:ext cx="517911"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85" name="Ink 84">
                      <a:extLst>
                        <a:ext uri="{FF2B5EF4-FFF2-40B4-BE49-F238E27FC236}">
                          <a16:creationId xmlns:a16="http://schemas.microsoft.com/office/drawing/2014/main" id="{328EE9FC-C477-4404-BD98-B15653BA12DB}"/>
                        </a:ext>
                      </a:extLst>
                    </p14:cNvPr>
                    <p14:cNvContentPartPr/>
                    <p14:nvPr/>
                  </p14:nvContentPartPr>
                  <p14:xfrm>
                    <a:off x="2107834" y="3266966"/>
                    <a:ext cx="225000" cy="272520"/>
                  </p14:xfrm>
                </p:contentPart>
              </mc:Choice>
              <mc:Fallback xmlns="">
                <p:pic>
                  <p:nvPicPr>
                    <p:cNvPr id="85" name="Ink 84">
                      <a:extLst>
                        <a:ext uri="{FF2B5EF4-FFF2-40B4-BE49-F238E27FC236}">
                          <a16:creationId xmlns:a16="http://schemas.microsoft.com/office/drawing/2014/main" id="{328EE9FC-C477-4404-BD98-B15653BA12DB}"/>
                        </a:ext>
                      </a:extLst>
                    </p:cNvPr>
                    <p:cNvPicPr/>
                    <p:nvPr/>
                  </p:nvPicPr>
                  <p:blipFill>
                    <a:blip r:embed="rId22"/>
                    <a:stretch>
                      <a:fillRect/>
                    </a:stretch>
                  </p:blipFill>
                  <p:spPr>
                    <a:xfrm>
                      <a:off x="2103038" y="3262646"/>
                      <a:ext cx="234591"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6" name="Ink 85">
                      <a:extLst>
                        <a:ext uri="{FF2B5EF4-FFF2-40B4-BE49-F238E27FC236}">
                          <a16:creationId xmlns:a16="http://schemas.microsoft.com/office/drawing/2014/main" id="{5416AEB2-169A-4A9D-A27E-42F0F37925C6}"/>
                        </a:ext>
                      </a:extLst>
                    </p14:cNvPr>
                    <p14:cNvContentPartPr/>
                    <p14:nvPr/>
                  </p14:nvContentPartPr>
                  <p14:xfrm>
                    <a:off x="2353354" y="3321686"/>
                    <a:ext cx="157320" cy="144720"/>
                  </p14:xfrm>
                </p:contentPart>
              </mc:Choice>
              <mc:Fallback xmlns="">
                <p:pic>
                  <p:nvPicPr>
                    <p:cNvPr id="86" name="Ink 85">
                      <a:extLst>
                        <a:ext uri="{FF2B5EF4-FFF2-40B4-BE49-F238E27FC236}">
                          <a16:creationId xmlns:a16="http://schemas.microsoft.com/office/drawing/2014/main" id="{5416AEB2-169A-4A9D-A27E-42F0F37925C6}"/>
                        </a:ext>
                      </a:extLst>
                    </p:cNvPr>
                    <p:cNvPicPr/>
                    <p:nvPr/>
                  </p:nvPicPr>
                  <p:blipFill>
                    <a:blip r:embed="rId24"/>
                    <a:stretch>
                      <a:fillRect/>
                    </a:stretch>
                  </p:blipFill>
                  <p:spPr>
                    <a:xfrm>
                      <a:off x="2348563" y="3317366"/>
                      <a:ext cx="166903"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7" name="Ink 86">
                      <a:extLst>
                        <a:ext uri="{FF2B5EF4-FFF2-40B4-BE49-F238E27FC236}">
                          <a16:creationId xmlns:a16="http://schemas.microsoft.com/office/drawing/2014/main" id="{B4371AA9-4430-4F7B-A614-D0D0F2C29A42}"/>
                        </a:ext>
                      </a:extLst>
                    </p14:cNvPr>
                    <p14:cNvContentPartPr/>
                    <p14:nvPr/>
                  </p14:nvContentPartPr>
                  <p14:xfrm>
                    <a:off x="2379994" y="3287126"/>
                    <a:ext cx="128880" cy="298080"/>
                  </p14:xfrm>
                </p:contentPart>
              </mc:Choice>
              <mc:Fallback xmlns="">
                <p:pic>
                  <p:nvPicPr>
                    <p:cNvPr id="87" name="Ink 86">
                      <a:extLst>
                        <a:ext uri="{FF2B5EF4-FFF2-40B4-BE49-F238E27FC236}">
                          <a16:creationId xmlns:a16="http://schemas.microsoft.com/office/drawing/2014/main" id="{B4371AA9-4430-4F7B-A614-D0D0F2C29A42}"/>
                        </a:ext>
                      </a:extLst>
                    </p:cNvPr>
                    <p:cNvPicPr/>
                    <p:nvPr/>
                  </p:nvPicPr>
                  <p:blipFill>
                    <a:blip r:embed="rId26"/>
                    <a:stretch>
                      <a:fillRect/>
                    </a:stretch>
                  </p:blipFill>
                  <p:spPr>
                    <a:xfrm>
                      <a:off x="2375206" y="3282801"/>
                      <a:ext cx="138456" cy="30673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8" name="Ink 87">
                      <a:extLst>
                        <a:ext uri="{FF2B5EF4-FFF2-40B4-BE49-F238E27FC236}">
                          <a16:creationId xmlns:a16="http://schemas.microsoft.com/office/drawing/2014/main" id="{A9C37988-7AD3-4DA7-A2F2-94C1B3F80068}"/>
                        </a:ext>
                      </a:extLst>
                    </p14:cNvPr>
                    <p14:cNvContentPartPr/>
                    <p14:nvPr/>
                  </p14:nvContentPartPr>
                  <p14:xfrm>
                    <a:off x="2588074" y="3224486"/>
                    <a:ext cx="182880" cy="84240"/>
                  </p14:xfrm>
                </p:contentPart>
              </mc:Choice>
              <mc:Fallback xmlns="">
                <p:pic>
                  <p:nvPicPr>
                    <p:cNvPr id="88" name="Ink 87">
                      <a:extLst>
                        <a:ext uri="{FF2B5EF4-FFF2-40B4-BE49-F238E27FC236}">
                          <a16:creationId xmlns:a16="http://schemas.microsoft.com/office/drawing/2014/main" id="{A9C37988-7AD3-4DA7-A2F2-94C1B3F80068}"/>
                        </a:ext>
                      </a:extLst>
                    </p:cNvPr>
                    <p:cNvPicPr/>
                    <p:nvPr/>
                  </p:nvPicPr>
                  <p:blipFill>
                    <a:blip r:embed="rId28"/>
                    <a:stretch>
                      <a:fillRect/>
                    </a:stretch>
                  </p:blipFill>
                  <p:spPr>
                    <a:xfrm>
                      <a:off x="2583282" y="3220129"/>
                      <a:ext cx="192463" cy="92954"/>
                    </a:xfrm>
                    <a:prstGeom prst="rect">
                      <a:avLst/>
                    </a:prstGeom>
                  </p:spPr>
                </p:pic>
              </mc:Fallback>
            </mc:AlternateContent>
          </p:grpSp>
          <p:grpSp>
            <p:nvGrpSpPr>
              <p:cNvPr id="9" name="Group 8">
                <a:extLst>
                  <a:ext uri="{FF2B5EF4-FFF2-40B4-BE49-F238E27FC236}">
                    <a16:creationId xmlns:a16="http://schemas.microsoft.com/office/drawing/2014/main" id="{A03D70CB-361B-4CEA-88C2-B4BA84A4B512}"/>
                  </a:ext>
                </a:extLst>
              </p:cNvPr>
              <p:cNvGrpSpPr/>
              <p:nvPr/>
            </p:nvGrpSpPr>
            <p:grpSpPr>
              <a:xfrm>
                <a:off x="2853394" y="2876726"/>
                <a:ext cx="1003320" cy="426960"/>
                <a:chOff x="2853394" y="2876726"/>
                <a:chExt cx="1003320" cy="426960"/>
              </a:xfrm>
            </p:grpSpPr>
            <mc:AlternateContent xmlns:mc="http://schemas.openxmlformats.org/markup-compatibility/2006" xmlns:p14="http://schemas.microsoft.com/office/powerpoint/2010/main">
              <mc:Choice Requires="p14">
                <p:contentPart p14:bwMode="auto" r:id="rId29">
                  <p14:nvContentPartPr>
                    <p14:cNvPr id="73" name="Ink 72">
                      <a:extLst>
                        <a:ext uri="{FF2B5EF4-FFF2-40B4-BE49-F238E27FC236}">
                          <a16:creationId xmlns:a16="http://schemas.microsoft.com/office/drawing/2014/main" id="{5BEDF542-2873-4754-B137-C1B3779263ED}"/>
                        </a:ext>
                      </a:extLst>
                    </p14:cNvPr>
                    <p14:cNvContentPartPr/>
                    <p14:nvPr/>
                  </p14:nvContentPartPr>
                  <p14:xfrm>
                    <a:off x="2853394" y="2930006"/>
                    <a:ext cx="351360" cy="213480"/>
                  </p14:xfrm>
                </p:contentPart>
              </mc:Choice>
              <mc:Fallback xmlns="">
                <p:pic>
                  <p:nvPicPr>
                    <p:cNvPr id="73" name="Ink 72">
                      <a:extLst>
                        <a:ext uri="{FF2B5EF4-FFF2-40B4-BE49-F238E27FC236}">
                          <a16:creationId xmlns:a16="http://schemas.microsoft.com/office/drawing/2014/main" id="{5BEDF542-2873-4754-B137-C1B3779263ED}"/>
                        </a:ext>
                      </a:extLst>
                    </p:cNvPr>
                    <p:cNvPicPr/>
                    <p:nvPr/>
                  </p:nvPicPr>
                  <p:blipFill>
                    <a:blip r:embed="rId30"/>
                    <a:stretch>
                      <a:fillRect/>
                    </a:stretch>
                  </p:blipFill>
                  <p:spPr>
                    <a:xfrm>
                      <a:off x="2848597" y="2925686"/>
                      <a:ext cx="360953"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4" name="Ink 73">
                      <a:extLst>
                        <a:ext uri="{FF2B5EF4-FFF2-40B4-BE49-F238E27FC236}">
                          <a16:creationId xmlns:a16="http://schemas.microsoft.com/office/drawing/2014/main" id="{0D23F050-CCEA-4D73-86DD-D5A2B13B3B88}"/>
                        </a:ext>
                      </a:extLst>
                    </p14:cNvPr>
                    <p14:cNvContentPartPr/>
                    <p14:nvPr/>
                  </p14:nvContentPartPr>
                  <p14:xfrm>
                    <a:off x="2991994" y="2876726"/>
                    <a:ext cx="68400" cy="356760"/>
                  </p14:xfrm>
                </p:contentPart>
              </mc:Choice>
              <mc:Fallback xmlns="">
                <p:pic>
                  <p:nvPicPr>
                    <p:cNvPr id="74" name="Ink 73">
                      <a:extLst>
                        <a:ext uri="{FF2B5EF4-FFF2-40B4-BE49-F238E27FC236}">
                          <a16:creationId xmlns:a16="http://schemas.microsoft.com/office/drawing/2014/main" id="{0D23F050-CCEA-4D73-86DD-D5A2B13B3B88}"/>
                        </a:ext>
                      </a:extLst>
                    </p:cNvPr>
                    <p:cNvPicPr/>
                    <p:nvPr/>
                  </p:nvPicPr>
                  <p:blipFill>
                    <a:blip r:embed="rId32"/>
                    <a:stretch>
                      <a:fillRect/>
                    </a:stretch>
                  </p:blipFill>
                  <p:spPr>
                    <a:xfrm>
                      <a:off x="2987194" y="2872406"/>
                      <a:ext cx="7800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5" name="Ink 74">
                      <a:extLst>
                        <a:ext uri="{FF2B5EF4-FFF2-40B4-BE49-F238E27FC236}">
                          <a16:creationId xmlns:a16="http://schemas.microsoft.com/office/drawing/2014/main" id="{32855F60-253F-478C-9643-9DED7717F31A}"/>
                        </a:ext>
                      </a:extLst>
                    </p14:cNvPr>
                    <p14:cNvContentPartPr/>
                    <p14:nvPr/>
                  </p14:nvContentPartPr>
                  <p14:xfrm>
                    <a:off x="3170554" y="3049886"/>
                    <a:ext cx="112680" cy="104400"/>
                  </p14:xfrm>
                </p:contentPart>
              </mc:Choice>
              <mc:Fallback xmlns="">
                <p:pic>
                  <p:nvPicPr>
                    <p:cNvPr id="75" name="Ink 74">
                      <a:extLst>
                        <a:ext uri="{FF2B5EF4-FFF2-40B4-BE49-F238E27FC236}">
                          <a16:creationId xmlns:a16="http://schemas.microsoft.com/office/drawing/2014/main" id="{32855F60-253F-478C-9643-9DED7717F31A}"/>
                        </a:ext>
                      </a:extLst>
                    </p:cNvPr>
                    <p:cNvPicPr/>
                    <p:nvPr/>
                  </p:nvPicPr>
                  <p:blipFill>
                    <a:blip r:embed="rId34"/>
                    <a:stretch>
                      <a:fillRect/>
                    </a:stretch>
                  </p:blipFill>
                  <p:spPr>
                    <a:xfrm>
                      <a:off x="3165759" y="3045566"/>
                      <a:ext cx="12227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6" name="Ink 75">
                      <a:extLst>
                        <a:ext uri="{FF2B5EF4-FFF2-40B4-BE49-F238E27FC236}">
                          <a16:creationId xmlns:a16="http://schemas.microsoft.com/office/drawing/2014/main" id="{17DFA79B-1E49-4D06-A4AA-A54C922F3CED}"/>
                        </a:ext>
                      </a:extLst>
                    </p14:cNvPr>
                    <p14:cNvContentPartPr/>
                    <p14:nvPr/>
                  </p14:nvContentPartPr>
                  <p14:xfrm>
                    <a:off x="3274954" y="3028286"/>
                    <a:ext cx="151200" cy="160200"/>
                  </p14:xfrm>
                </p:contentPart>
              </mc:Choice>
              <mc:Fallback xmlns="">
                <p:pic>
                  <p:nvPicPr>
                    <p:cNvPr id="76" name="Ink 75">
                      <a:extLst>
                        <a:ext uri="{FF2B5EF4-FFF2-40B4-BE49-F238E27FC236}">
                          <a16:creationId xmlns:a16="http://schemas.microsoft.com/office/drawing/2014/main" id="{17DFA79B-1E49-4D06-A4AA-A54C922F3CED}"/>
                        </a:ext>
                      </a:extLst>
                    </p:cNvPr>
                    <p:cNvPicPr/>
                    <p:nvPr/>
                  </p:nvPicPr>
                  <p:blipFill>
                    <a:blip r:embed="rId36"/>
                    <a:stretch>
                      <a:fillRect/>
                    </a:stretch>
                  </p:blipFill>
                  <p:spPr>
                    <a:xfrm>
                      <a:off x="3270154" y="3023956"/>
                      <a:ext cx="160800" cy="168859"/>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7" name="Ink 76">
                      <a:extLst>
                        <a:ext uri="{FF2B5EF4-FFF2-40B4-BE49-F238E27FC236}">
                          <a16:creationId xmlns:a16="http://schemas.microsoft.com/office/drawing/2014/main" id="{829B82D0-C988-4F8B-A296-E189DF6E50F4}"/>
                        </a:ext>
                      </a:extLst>
                    </p14:cNvPr>
                    <p14:cNvContentPartPr/>
                    <p14:nvPr/>
                  </p14:nvContentPartPr>
                  <p14:xfrm>
                    <a:off x="3080554" y="2950166"/>
                    <a:ext cx="116640" cy="353520"/>
                  </p14:xfrm>
                </p:contentPart>
              </mc:Choice>
              <mc:Fallback xmlns="">
                <p:pic>
                  <p:nvPicPr>
                    <p:cNvPr id="77" name="Ink 76">
                      <a:extLst>
                        <a:ext uri="{FF2B5EF4-FFF2-40B4-BE49-F238E27FC236}">
                          <a16:creationId xmlns:a16="http://schemas.microsoft.com/office/drawing/2014/main" id="{829B82D0-C988-4F8B-A296-E189DF6E50F4}"/>
                        </a:ext>
                      </a:extLst>
                    </p:cNvPr>
                    <p:cNvPicPr/>
                    <p:nvPr/>
                  </p:nvPicPr>
                  <p:blipFill>
                    <a:blip r:embed="rId38"/>
                    <a:stretch>
                      <a:fillRect/>
                    </a:stretch>
                  </p:blipFill>
                  <p:spPr>
                    <a:xfrm>
                      <a:off x="3075761" y="2945846"/>
                      <a:ext cx="126227"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8" name="Ink 77">
                      <a:extLst>
                        <a:ext uri="{FF2B5EF4-FFF2-40B4-BE49-F238E27FC236}">
                          <a16:creationId xmlns:a16="http://schemas.microsoft.com/office/drawing/2014/main" id="{123FC15B-589C-4220-9AEE-6B397A479407}"/>
                        </a:ext>
                      </a:extLst>
                    </p14:cNvPr>
                    <p14:cNvContentPartPr/>
                    <p14:nvPr/>
                  </p14:nvContentPartPr>
                  <p14:xfrm>
                    <a:off x="3398074" y="2916326"/>
                    <a:ext cx="113040" cy="345960"/>
                  </p14:xfrm>
                </p:contentPart>
              </mc:Choice>
              <mc:Fallback xmlns="">
                <p:pic>
                  <p:nvPicPr>
                    <p:cNvPr id="78" name="Ink 77">
                      <a:extLst>
                        <a:ext uri="{FF2B5EF4-FFF2-40B4-BE49-F238E27FC236}">
                          <a16:creationId xmlns:a16="http://schemas.microsoft.com/office/drawing/2014/main" id="{123FC15B-589C-4220-9AEE-6B397A479407}"/>
                        </a:ext>
                      </a:extLst>
                    </p:cNvPr>
                    <p:cNvPicPr/>
                    <p:nvPr/>
                  </p:nvPicPr>
                  <p:blipFill>
                    <a:blip r:embed="rId40"/>
                    <a:stretch>
                      <a:fillRect/>
                    </a:stretch>
                  </p:blipFill>
                  <p:spPr>
                    <a:xfrm>
                      <a:off x="3393331" y="2912037"/>
                      <a:ext cx="122526" cy="354538"/>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9" name="Ink 78">
                      <a:extLst>
                        <a:ext uri="{FF2B5EF4-FFF2-40B4-BE49-F238E27FC236}">
                          <a16:creationId xmlns:a16="http://schemas.microsoft.com/office/drawing/2014/main" id="{41725D69-192F-470F-9B4B-D3B8A553D53B}"/>
                        </a:ext>
                      </a:extLst>
                    </p14:cNvPr>
                    <p14:cNvContentPartPr/>
                    <p14:nvPr/>
                  </p14:nvContentPartPr>
                  <p14:xfrm>
                    <a:off x="3672754" y="3077606"/>
                    <a:ext cx="183960" cy="16200"/>
                  </p14:xfrm>
                </p:contentPart>
              </mc:Choice>
              <mc:Fallback xmlns="">
                <p:pic>
                  <p:nvPicPr>
                    <p:cNvPr id="79" name="Ink 78">
                      <a:extLst>
                        <a:ext uri="{FF2B5EF4-FFF2-40B4-BE49-F238E27FC236}">
                          <a16:creationId xmlns:a16="http://schemas.microsoft.com/office/drawing/2014/main" id="{41725D69-192F-470F-9B4B-D3B8A553D53B}"/>
                        </a:ext>
                      </a:extLst>
                    </p:cNvPr>
                    <p:cNvPicPr/>
                    <p:nvPr/>
                  </p:nvPicPr>
                  <p:blipFill>
                    <a:blip r:embed="rId42"/>
                    <a:stretch>
                      <a:fillRect/>
                    </a:stretch>
                  </p:blipFill>
                  <p:spPr>
                    <a:xfrm>
                      <a:off x="3668345" y="3073380"/>
                      <a:ext cx="193579" cy="24652"/>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80" name="Ink 79">
                      <a:extLst>
                        <a:ext uri="{FF2B5EF4-FFF2-40B4-BE49-F238E27FC236}">
                          <a16:creationId xmlns:a16="http://schemas.microsoft.com/office/drawing/2014/main" id="{258DED87-65C6-4171-8F04-FB96A19B73C2}"/>
                        </a:ext>
                      </a:extLst>
                    </p14:cNvPr>
                    <p14:cNvContentPartPr/>
                    <p14:nvPr/>
                  </p14:nvContentPartPr>
                  <p14:xfrm>
                    <a:off x="3657994" y="3151766"/>
                    <a:ext cx="146160" cy="26280"/>
                  </p14:xfrm>
                </p:contentPart>
              </mc:Choice>
              <mc:Fallback xmlns="">
                <p:pic>
                  <p:nvPicPr>
                    <p:cNvPr id="80" name="Ink 79">
                      <a:extLst>
                        <a:ext uri="{FF2B5EF4-FFF2-40B4-BE49-F238E27FC236}">
                          <a16:creationId xmlns:a16="http://schemas.microsoft.com/office/drawing/2014/main" id="{258DED87-65C6-4171-8F04-FB96A19B73C2}"/>
                        </a:ext>
                      </a:extLst>
                    </p:cNvPr>
                    <p:cNvPicPr/>
                    <p:nvPr/>
                  </p:nvPicPr>
                  <p:blipFill>
                    <a:blip r:embed="rId44"/>
                    <a:stretch>
                      <a:fillRect/>
                    </a:stretch>
                  </p:blipFill>
                  <p:spPr>
                    <a:xfrm>
                      <a:off x="3653189" y="3147446"/>
                      <a:ext cx="155771" cy="34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10" name="Ink 9">
                    <a:extLst>
                      <a:ext uri="{FF2B5EF4-FFF2-40B4-BE49-F238E27FC236}">
                        <a16:creationId xmlns:a16="http://schemas.microsoft.com/office/drawing/2014/main" id="{33F28CD4-3F67-4CBD-BFD5-22C5EFFDA54C}"/>
                      </a:ext>
                    </a:extLst>
                  </p14:cNvPr>
                  <p14:cNvContentPartPr/>
                  <p14:nvPr/>
                </p14:nvContentPartPr>
                <p14:xfrm>
                  <a:off x="4717474" y="3272366"/>
                  <a:ext cx="146160" cy="118800"/>
                </p14:xfrm>
              </p:contentPart>
            </mc:Choice>
            <mc:Fallback xmlns="">
              <p:pic>
                <p:nvPicPr>
                  <p:cNvPr id="10" name="Ink 9">
                    <a:extLst>
                      <a:ext uri="{FF2B5EF4-FFF2-40B4-BE49-F238E27FC236}">
                        <a16:creationId xmlns:a16="http://schemas.microsoft.com/office/drawing/2014/main" id="{33F28CD4-3F67-4CBD-BFD5-22C5EFFDA54C}"/>
                      </a:ext>
                    </a:extLst>
                  </p:cNvPr>
                  <p:cNvPicPr/>
                  <p:nvPr/>
                </p:nvPicPr>
                <p:blipFill>
                  <a:blip r:embed="rId46"/>
                  <a:stretch>
                    <a:fillRect/>
                  </a:stretch>
                </p:blipFill>
                <p:spPr>
                  <a:xfrm>
                    <a:off x="4712682" y="3268033"/>
                    <a:ext cx="155744" cy="127466"/>
                  </a:xfrm>
                  <a:prstGeom prst="rect">
                    <a:avLst/>
                  </a:prstGeom>
                </p:spPr>
              </p:pic>
            </mc:Fallback>
          </mc:AlternateContent>
          <p:grpSp>
            <p:nvGrpSpPr>
              <p:cNvPr id="11" name="Group 10">
                <a:extLst>
                  <a:ext uri="{FF2B5EF4-FFF2-40B4-BE49-F238E27FC236}">
                    <a16:creationId xmlns:a16="http://schemas.microsoft.com/office/drawing/2014/main" id="{FA362B0B-9746-4E98-A4F4-9179CEB1FDA5}"/>
                  </a:ext>
                </a:extLst>
              </p:cNvPr>
              <p:cNvGrpSpPr/>
              <p:nvPr/>
            </p:nvGrpSpPr>
            <p:grpSpPr>
              <a:xfrm>
                <a:off x="4149034" y="2868806"/>
                <a:ext cx="1667880" cy="645120"/>
                <a:chOff x="4149034" y="2868806"/>
                <a:chExt cx="1667880" cy="645120"/>
              </a:xfrm>
            </p:grpSpPr>
            <mc:AlternateContent xmlns:mc="http://schemas.openxmlformats.org/markup-compatibility/2006" xmlns:p14="http://schemas.microsoft.com/office/powerpoint/2010/main">
              <mc:Choice Requires="p14">
                <p:contentPart p14:bwMode="auto" r:id="rId47">
                  <p14:nvContentPartPr>
                    <p14:cNvPr id="58" name="Ink 57">
                      <a:extLst>
                        <a:ext uri="{FF2B5EF4-FFF2-40B4-BE49-F238E27FC236}">
                          <a16:creationId xmlns:a16="http://schemas.microsoft.com/office/drawing/2014/main" id="{38D5AB5B-3055-4E31-A053-39551558D012}"/>
                        </a:ext>
                      </a:extLst>
                    </p14:cNvPr>
                    <p14:cNvContentPartPr/>
                    <p14:nvPr/>
                  </p14:nvContentPartPr>
                  <p14:xfrm>
                    <a:off x="4149034" y="2912366"/>
                    <a:ext cx="247320" cy="254520"/>
                  </p14:xfrm>
                </p:contentPart>
              </mc:Choice>
              <mc:Fallback xmlns="">
                <p:pic>
                  <p:nvPicPr>
                    <p:cNvPr id="58" name="Ink 57">
                      <a:extLst>
                        <a:ext uri="{FF2B5EF4-FFF2-40B4-BE49-F238E27FC236}">
                          <a16:creationId xmlns:a16="http://schemas.microsoft.com/office/drawing/2014/main" id="{38D5AB5B-3055-4E31-A053-39551558D012}"/>
                        </a:ext>
                      </a:extLst>
                    </p:cNvPr>
                    <p:cNvPicPr/>
                    <p:nvPr/>
                  </p:nvPicPr>
                  <p:blipFill>
                    <a:blip r:embed="rId48"/>
                    <a:stretch>
                      <a:fillRect/>
                    </a:stretch>
                  </p:blipFill>
                  <p:spPr>
                    <a:xfrm>
                      <a:off x="4144239" y="2908052"/>
                      <a:ext cx="256909" cy="263148"/>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9" name="Ink 58">
                      <a:extLst>
                        <a:ext uri="{FF2B5EF4-FFF2-40B4-BE49-F238E27FC236}">
                          <a16:creationId xmlns:a16="http://schemas.microsoft.com/office/drawing/2014/main" id="{9BC786DA-CB88-4CF2-8F11-7574F296EFC2}"/>
                        </a:ext>
                      </a:extLst>
                    </p14:cNvPr>
                    <p14:cNvContentPartPr/>
                    <p14:nvPr/>
                  </p14:nvContentPartPr>
                  <p14:xfrm>
                    <a:off x="4403914" y="3045566"/>
                    <a:ext cx="294120" cy="99360"/>
                  </p14:xfrm>
                </p:contentPart>
              </mc:Choice>
              <mc:Fallback xmlns="">
                <p:pic>
                  <p:nvPicPr>
                    <p:cNvPr id="59" name="Ink 58">
                      <a:extLst>
                        <a:ext uri="{FF2B5EF4-FFF2-40B4-BE49-F238E27FC236}">
                          <a16:creationId xmlns:a16="http://schemas.microsoft.com/office/drawing/2014/main" id="{9BC786DA-CB88-4CF2-8F11-7574F296EFC2}"/>
                        </a:ext>
                      </a:extLst>
                    </p:cNvPr>
                    <p:cNvPicPr/>
                    <p:nvPr/>
                  </p:nvPicPr>
                  <p:blipFill>
                    <a:blip r:embed="rId50"/>
                    <a:stretch>
                      <a:fillRect/>
                    </a:stretch>
                  </p:blipFill>
                  <p:spPr>
                    <a:xfrm>
                      <a:off x="4399119" y="3041246"/>
                      <a:ext cx="303711"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0" name="Ink 59">
                      <a:extLst>
                        <a:ext uri="{FF2B5EF4-FFF2-40B4-BE49-F238E27FC236}">
                          <a16:creationId xmlns:a16="http://schemas.microsoft.com/office/drawing/2014/main" id="{84A02DFE-82D9-45CF-AF3C-73165097AAC2}"/>
                        </a:ext>
                      </a:extLst>
                    </p14:cNvPr>
                    <p14:cNvContentPartPr/>
                    <p14:nvPr/>
                  </p14:nvContentPartPr>
                  <p14:xfrm>
                    <a:off x="4722874" y="2894006"/>
                    <a:ext cx="71280" cy="235080"/>
                  </p14:xfrm>
                </p:contentPart>
              </mc:Choice>
              <mc:Fallback xmlns="">
                <p:pic>
                  <p:nvPicPr>
                    <p:cNvPr id="60" name="Ink 59">
                      <a:extLst>
                        <a:ext uri="{FF2B5EF4-FFF2-40B4-BE49-F238E27FC236}">
                          <a16:creationId xmlns:a16="http://schemas.microsoft.com/office/drawing/2014/main" id="{84A02DFE-82D9-45CF-AF3C-73165097AAC2}"/>
                        </a:ext>
                      </a:extLst>
                    </p:cNvPr>
                    <p:cNvPicPr/>
                    <p:nvPr/>
                  </p:nvPicPr>
                  <p:blipFill>
                    <a:blip r:embed="rId52"/>
                    <a:stretch>
                      <a:fillRect/>
                    </a:stretch>
                  </p:blipFill>
                  <p:spPr>
                    <a:xfrm>
                      <a:off x="4718069" y="2889686"/>
                      <a:ext cx="80891"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1" name="Ink 60">
                      <a:extLst>
                        <a:ext uri="{FF2B5EF4-FFF2-40B4-BE49-F238E27FC236}">
                          <a16:creationId xmlns:a16="http://schemas.microsoft.com/office/drawing/2014/main" id="{FE80AF73-3D48-4213-8563-99C795F68945}"/>
                        </a:ext>
                      </a:extLst>
                    </p14:cNvPr>
                    <p14:cNvContentPartPr/>
                    <p14:nvPr/>
                  </p14:nvContentPartPr>
                  <p14:xfrm>
                    <a:off x="4808554" y="2868806"/>
                    <a:ext cx="163080" cy="65520"/>
                  </p14:xfrm>
                </p:contentPart>
              </mc:Choice>
              <mc:Fallback xmlns="">
                <p:pic>
                  <p:nvPicPr>
                    <p:cNvPr id="61" name="Ink 60">
                      <a:extLst>
                        <a:ext uri="{FF2B5EF4-FFF2-40B4-BE49-F238E27FC236}">
                          <a16:creationId xmlns:a16="http://schemas.microsoft.com/office/drawing/2014/main" id="{FE80AF73-3D48-4213-8563-99C795F68945}"/>
                        </a:ext>
                      </a:extLst>
                    </p:cNvPr>
                    <p:cNvPicPr/>
                    <p:nvPr/>
                  </p:nvPicPr>
                  <p:blipFill>
                    <a:blip r:embed="rId54"/>
                    <a:stretch>
                      <a:fillRect/>
                    </a:stretch>
                  </p:blipFill>
                  <p:spPr>
                    <a:xfrm>
                      <a:off x="4803758" y="2864486"/>
                      <a:ext cx="172673"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2" name="Ink 61">
                      <a:extLst>
                        <a:ext uri="{FF2B5EF4-FFF2-40B4-BE49-F238E27FC236}">
                          <a16:creationId xmlns:a16="http://schemas.microsoft.com/office/drawing/2014/main" id="{446DC7C0-EFF1-452E-BF41-ECCA0919A8ED}"/>
                        </a:ext>
                      </a:extLst>
                    </p14:cNvPr>
                    <p14:cNvContentPartPr/>
                    <p14:nvPr/>
                  </p14:nvContentPartPr>
                  <p14:xfrm>
                    <a:off x="4785514" y="2968526"/>
                    <a:ext cx="143280" cy="41400"/>
                  </p14:xfrm>
                </p:contentPart>
              </mc:Choice>
              <mc:Fallback xmlns="">
                <p:pic>
                  <p:nvPicPr>
                    <p:cNvPr id="62" name="Ink 61">
                      <a:extLst>
                        <a:ext uri="{FF2B5EF4-FFF2-40B4-BE49-F238E27FC236}">
                          <a16:creationId xmlns:a16="http://schemas.microsoft.com/office/drawing/2014/main" id="{446DC7C0-EFF1-452E-BF41-ECCA0919A8ED}"/>
                        </a:ext>
                      </a:extLst>
                    </p:cNvPr>
                    <p:cNvPicPr/>
                    <p:nvPr/>
                  </p:nvPicPr>
                  <p:blipFill>
                    <a:blip r:embed="rId56"/>
                    <a:stretch>
                      <a:fillRect/>
                    </a:stretch>
                  </p:blipFill>
                  <p:spPr>
                    <a:xfrm>
                      <a:off x="4780725" y="2964206"/>
                      <a:ext cx="152859"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3" name="Ink 62">
                      <a:extLst>
                        <a:ext uri="{FF2B5EF4-FFF2-40B4-BE49-F238E27FC236}">
                          <a16:creationId xmlns:a16="http://schemas.microsoft.com/office/drawing/2014/main" id="{266591E0-EF66-404A-9E1A-BF45AC55050D}"/>
                        </a:ext>
                      </a:extLst>
                    </p14:cNvPr>
                    <p14:cNvContentPartPr/>
                    <p14:nvPr/>
                  </p14:nvContentPartPr>
                  <p14:xfrm>
                    <a:off x="4730074" y="3094886"/>
                    <a:ext cx="257400" cy="28080"/>
                  </p14:xfrm>
                </p:contentPart>
              </mc:Choice>
              <mc:Fallback xmlns="">
                <p:pic>
                  <p:nvPicPr>
                    <p:cNvPr id="63" name="Ink 62">
                      <a:extLst>
                        <a:ext uri="{FF2B5EF4-FFF2-40B4-BE49-F238E27FC236}">
                          <a16:creationId xmlns:a16="http://schemas.microsoft.com/office/drawing/2014/main" id="{266591E0-EF66-404A-9E1A-BF45AC55050D}"/>
                        </a:ext>
                      </a:extLst>
                    </p:cNvPr>
                    <p:cNvPicPr/>
                    <p:nvPr/>
                  </p:nvPicPr>
                  <p:blipFill>
                    <a:blip r:embed="rId58"/>
                    <a:stretch>
                      <a:fillRect/>
                    </a:stretch>
                  </p:blipFill>
                  <p:spPr>
                    <a:xfrm>
                      <a:off x="4725278" y="3090566"/>
                      <a:ext cx="266993"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4" name="Ink 63">
                      <a:extLst>
                        <a:ext uri="{FF2B5EF4-FFF2-40B4-BE49-F238E27FC236}">
                          <a16:creationId xmlns:a16="http://schemas.microsoft.com/office/drawing/2014/main" id="{07E0E6D3-DDF2-4846-9CE7-20D7580259E7}"/>
                        </a:ext>
                      </a:extLst>
                    </p14:cNvPr>
                    <p14:cNvContentPartPr/>
                    <p14:nvPr/>
                  </p14:nvContentPartPr>
                  <p14:xfrm>
                    <a:off x="4224274" y="3235286"/>
                    <a:ext cx="545040" cy="24840"/>
                  </p14:xfrm>
                </p:contentPart>
              </mc:Choice>
              <mc:Fallback xmlns="">
                <p:pic>
                  <p:nvPicPr>
                    <p:cNvPr id="64" name="Ink 63">
                      <a:extLst>
                        <a:ext uri="{FF2B5EF4-FFF2-40B4-BE49-F238E27FC236}">
                          <a16:creationId xmlns:a16="http://schemas.microsoft.com/office/drawing/2014/main" id="{07E0E6D3-DDF2-4846-9CE7-20D7580259E7}"/>
                        </a:ext>
                      </a:extLst>
                    </p:cNvPr>
                    <p:cNvPicPr/>
                    <p:nvPr/>
                  </p:nvPicPr>
                  <p:blipFill>
                    <a:blip r:embed="rId60"/>
                    <a:stretch>
                      <a:fillRect/>
                    </a:stretch>
                  </p:blipFill>
                  <p:spPr>
                    <a:xfrm>
                      <a:off x="4219479" y="3230966"/>
                      <a:ext cx="55463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5" name="Ink 64">
                      <a:extLst>
                        <a:ext uri="{FF2B5EF4-FFF2-40B4-BE49-F238E27FC236}">
                          <a16:creationId xmlns:a16="http://schemas.microsoft.com/office/drawing/2014/main" id="{9C0F8874-6DFD-49A2-8215-58A6563B89A7}"/>
                        </a:ext>
                      </a:extLst>
                    </p14:cNvPr>
                    <p14:cNvContentPartPr/>
                    <p14:nvPr/>
                  </p14:nvContentPartPr>
                  <p14:xfrm>
                    <a:off x="4416874" y="3255086"/>
                    <a:ext cx="218520" cy="258840"/>
                  </p14:xfrm>
                </p:contentPart>
              </mc:Choice>
              <mc:Fallback xmlns="">
                <p:pic>
                  <p:nvPicPr>
                    <p:cNvPr id="65" name="Ink 64">
                      <a:extLst>
                        <a:ext uri="{FF2B5EF4-FFF2-40B4-BE49-F238E27FC236}">
                          <a16:creationId xmlns:a16="http://schemas.microsoft.com/office/drawing/2014/main" id="{9C0F8874-6DFD-49A2-8215-58A6563B89A7}"/>
                        </a:ext>
                      </a:extLst>
                    </p:cNvPr>
                    <p:cNvPicPr/>
                    <p:nvPr/>
                  </p:nvPicPr>
                  <p:blipFill>
                    <a:blip r:embed="rId62"/>
                    <a:stretch>
                      <a:fillRect/>
                    </a:stretch>
                  </p:blipFill>
                  <p:spPr>
                    <a:xfrm>
                      <a:off x="4412080" y="3250766"/>
                      <a:ext cx="228108"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6" name="Ink 65">
                      <a:extLst>
                        <a:ext uri="{FF2B5EF4-FFF2-40B4-BE49-F238E27FC236}">
                          <a16:creationId xmlns:a16="http://schemas.microsoft.com/office/drawing/2014/main" id="{3BCD6E20-14BF-4D5D-92D8-2E8DB40D58F6}"/>
                        </a:ext>
                      </a:extLst>
                    </p14:cNvPr>
                    <p14:cNvContentPartPr/>
                    <p14:nvPr/>
                  </p14:nvContentPartPr>
                  <p14:xfrm>
                    <a:off x="4406434" y="3305126"/>
                    <a:ext cx="206280" cy="41040"/>
                  </p14:xfrm>
                </p:contentPart>
              </mc:Choice>
              <mc:Fallback xmlns="">
                <p:pic>
                  <p:nvPicPr>
                    <p:cNvPr id="66" name="Ink 65">
                      <a:extLst>
                        <a:ext uri="{FF2B5EF4-FFF2-40B4-BE49-F238E27FC236}">
                          <a16:creationId xmlns:a16="http://schemas.microsoft.com/office/drawing/2014/main" id="{3BCD6E20-14BF-4D5D-92D8-2E8DB40D58F6}"/>
                        </a:ext>
                      </a:extLst>
                    </p:cNvPr>
                    <p:cNvPicPr/>
                    <p:nvPr/>
                  </p:nvPicPr>
                  <p:blipFill>
                    <a:blip r:embed="rId64"/>
                    <a:stretch>
                      <a:fillRect/>
                    </a:stretch>
                  </p:blipFill>
                  <p:spPr>
                    <a:xfrm>
                      <a:off x="4401637" y="3300806"/>
                      <a:ext cx="215874"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7" name="Ink 66">
                      <a:extLst>
                        <a:ext uri="{FF2B5EF4-FFF2-40B4-BE49-F238E27FC236}">
                          <a16:creationId xmlns:a16="http://schemas.microsoft.com/office/drawing/2014/main" id="{CE8252EF-0D60-4E55-A096-DEFA1418F207}"/>
                        </a:ext>
                      </a:extLst>
                    </p14:cNvPr>
                    <p14:cNvContentPartPr/>
                    <p14:nvPr/>
                  </p14:nvContentPartPr>
                  <p14:xfrm>
                    <a:off x="5073874" y="2926406"/>
                    <a:ext cx="408600" cy="233640"/>
                  </p14:xfrm>
                </p:contentPart>
              </mc:Choice>
              <mc:Fallback xmlns="">
                <p:pic>
                  <p:nvPicPr>
                    <p:cNvPr id="67" name="Ink 66">
                      <a:extLst>
                        <a:ext uri="{FF2B5EF4-FFF2-40B4-BE49-F238E27FC236}">
                          <a16:creationId xmlns:a16="http://schemas.microsoft.com/office/drawing/2014/main" id="{CE8252EF-0D60-4E55-A096-DEFA1418F207}"/>
                        </a:ext>
                      </a:extLst>
                    </p:cNvPr>
                    <p:cNvPicPr/>
                    <p:nvPr/>
                  </p:nvPicPr>
                  <p:blipFill>
                    <a:blip r:embed="rId66"/>
                    <a:stretch>
                      <a:fillRect/>
                    </a:stretch>
                  </p:blipFill>
                  <p:spPr>
                    <a:xfrm>
                      <a:off x="5069076" y="2921942"/>
                      <a:ext cx="418195" cy="242569"/>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8" name="Ink 67">
                      <a:extLst>
                        <a:ext uri="{FF2B5EF4-FFF2-40B4-BE49-F238E27FC236}">
                          <a16:creationId xmlns:a16="http://schemas.microsoft.com/office/drawing/2014/main" id="{91FEBB25-B436-4A54-920A-5AF83F777862}"/>
                        </a:ext>
                      </a:extLst>
                    </p14:cNvPr>
                    <p14:cNvContentPartPr/>
                    <p14:nvPr/>
                  </p14:nvContentPartPr>
                  <p14:xfrm>
                    <a:off x="5232994" y="2868806"/>
                    <a:ext cx="122400" cy="423000"/>
                  </p14:xfrm>
                </p:contentPart>
              </mc:Choice>
              <mc:Fallback xmlns="">
                <p:pic>
                  <p:nvPicPr>
                    <p:cNvPr id="68" name="Ink 67">
                      <a:extLst>
                        <a:ext uri="{FF2B5EF4-FFF2-40B4-BE49-F238E27FC236}">
                          <a16:creationId xmlns:a16="http://schemas.microsoft.com/office/drawing/2014/main" id="{91FEBB25-B436-4A54-920A-5AF83F777862}"/>
                        </a:ext>
                      </a:extLst>
                    </p:cNvPr>
                    <p:cNvPicPr/>
                    <p:nvPr/>
                  </p:nvPicPr>
                  <p:blipFill>
                    <a:blip r:embed="rId68"/>
                    <a:stretch>
                      <a:fillRect/>
                    </a:stretch>
                  </p:blipFill>
                  <p:spPr>
                    <a:xfrm>
                      <a:off x="5228194" y="2864468"/>
                      <a:ext cx="132000" cy="431677"/>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9" name="Ink 68">
                      <a:extLst>
                        <a:ext uri="{FF2B5EF4-FFF2-40B4-BE49-F238E27FC236}">
                          <a16:creationId xmlns:a16="http://schemas.microsoft.com/office/drawing/2014/main" id="{6D0D7206-63DB-4BAE-98BB-3C27F43D75BD}"/>
                        </a:ext>
                      </a:extLst>
                    </p14:cNvPr>
                    <p14:cNvContentPartPr/>
                    <p14:nvPr/>
                  </p14:nvContentPartPr>
                  <p14:xfrm>
                    <a:off x="5488594" y="3081566"/>
                    <a:ext cx="79560" cy="113400"/>
                  </p14:xfrm>
                </p:contentPart>
              </mc:Choice>
              <mc:Fallback xmlns="">
                <p:pic>
                  <p:nvPicPr>
                    <p:cNvPr id="69" name="Ink 68">
                      <a:extLst>
                        <a:ext uri="{FF2B5EF4-FFF2-40B4-BE49-F238E27FC236}">
                          <a16:creationId xmlns:a16="http://schemas.microsoft.com/office/drawing/2014/main" id="{6D0D7206-63DB-4BAE-98BB-3C27F43D75BD}"/>
                        </a:ext>
                      </a:extLst>
                    </p:cNvPr>
                    <p:cNvPicPr/>
                    <p:nvPr/>
                  </p:nvPicPr>
                  <p:blipFill>
                    <a:blip r:embed="rId70"/>
                    <a:stretch>
                      <a:fillRect/>
                    </a:stretch>
                  </p:blipFill>
                  <p:spPr>
                    <a:xfrm>
                      <a:off x="5483820" y="3077246"/>
                      <a:ext cx="89107"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0" name="Ink 69">
                      <a:extLst>
                        <a:ext uri="{FF2B5EF4-FFF2-40B4-BE49-F238E27FC236}">
                          <a16:creationId xmlns:a16="http://schemas.microsoft.com/office/drawing/2014/main" id="{11883439-D977-4D6A-BDFF-ABE359616C00}"/>
                        </a:ext>
                      </a:extLst>
                    </p14:cNvPr>
                    <p14:cNvContentPartPr/>
                    <p14:nvPr/>
                  </p14:nvContentPartPr>
                  <p14:xfrm>
                    <a:off x="5538274" y="3062126"/>
                    <a:ext cx="211320" cy="195480"/>
                  </p14:xfrm>
                </p:contentPart>
              </mc:Choice>
              <mc:Fallback xmlns="">
                <p:pic>
                  <p:nvPicPr>
                    <p:cNvPr id="70" name="Ink 69">
                      <a:extLst>
                        <a:ext uri="{FF2B5EF4-FFF2-40B4-BE49-F238E27FC236}">
                          <a16:creationId xmlns:a16="http://schemas.microsoft.com/office/drawing/2014/main" id="{11883439-D977-4D6A-BDFF-ABE359616C00}"/>
                        </a:ext>
                      </a:extLst>
                    </p:cNvPr>
                    <p:cNvPicPr/>
                    <p:nvPr/>
                  </p:nvPicPr>
                  <p:blipFill>
                    <a:blip r:embed="rId72"/>
                    <a:stretch>
                      <a:fillRect/>
                    </a:stretch>
                  </p:blipFill>
                  <p:spPr>
                    <a:xfrm>
                      <a:off x="5533480" y="3057806"/>
                      <a:ext cx="220907"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1" name="Ink 70">
                      <a:extLst>
                        <a:ext uri="{FF2B5EF4-FFF2-40B4-BE49-F238E27FC236}">
                          <a16:creationId xmlns:a16="http://schemas.microsoft.com/office/drawing/2014/main" id="{0539DB4B-9F20-42E4-AB6E-EA4D9281D402}"/>
                        </a:ext>
                      </a:extLst>
                    </p14:cNvPr>
                    <p14:cNvContentPartPr/>
                    <p14:nvPr/>
                  </p14:nvContentPartPr>
                  <p14:xfrm>
                    <a:off x="5352874" y="2960606"/>
                    <a:ext cx="214560" cy="346320"/>
                  </p14:xfrm>
                </p:contentPart>
              </mc:Choice>
              <mc:Fallback xmlns="">
                <p:pic>
                  <p:nvPicPr>
                    <p:cNvPr id="71" name="Ink 70">
                      <a:extLst>
                        <a:ext uri="{FF2B5EF4-FFF2-40B4-BE49-F238E27FC236}">
                          <a16:creationId xmlns:a16="http://schemas.microsoft.com/office/drawing/2014/main" id="{0539DB4B-9F20-42E4-AB6E-EA4D9281D402}"/>
                        </a:ext>
                      </a:extLst>
                    </p:cNvPr>
                    <p:cNvPicPr/>
                    <p:nvPr/>
                  </p:nvPicPr>
                  <p:blipFill>
                    <a:blip r:embed="rId74"/>
                    <a:stretch>
                      <a:fillRect/>
                    </a:stretch>
                  </p:blipFill>
                  <p:spPr>
                    <a:xfrm>
                      <a:off x="5348079" y="2956286"/>
                      <a:ext cx="224149"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2" name="Ink 71">
                      <a:extLst>
                        <a:ext uri="{FF2B5EF4-FFF2-40B4-BE49-F238E27FC236}">
                          <a16:creationId xmlns:a16="http://schemas.microsoft.com/office/drawing/2014/main" id="{A4416D0C-BB40-44C6-A07D-91CD19CF6018}"/>
                        </a:ext>
                      </a:extLst>
                    </p14:cNvPr>
                    <p14:cNvContentPartPr/>
                    <p14:nvPr/>
                  </p14:nvContentPartPr>
                  <p14:xfrm>
                    <a:off x="5652394" y="2957726"/>
                    <a:ext cx="164520" cy="375120"/>
                  </p14:xfrm>
                </p:contentPart>
              </mc:Choice>
              <mc:Fallback xmlns="">
                <p:pic>
                  <p:nvPicPr>
                    <p:cNvPr id="72" name="Ink 71">
                      <a:extLst>
                        <a:ext uri="{FF2B5EF4-FFF2-40B4-BE49-F238E27FC236}">
                          <a16:creationId xmlns:a16="http://schemas.microsoft.com/office/drawing/2014/main" id="{A4416D0C-BB40-44C6-A07D-91CD19CF6018}"/>
                        </a:ext>
                      </a:extLst>
                    </p:cNvPr>
                    <p:cNvPicPr/>
                    <p:nvPr/>
                  </p:nvPicPr>
                  <p:blipFill>
                    <a:blip r:embed="rId76"/>
                    <a:stretch>
                      <a:fillRect/>
                    </a:stretch>
                  </p:blipFill>
                  <p:spPr>
                    <a:xfrm>
                      <a:off x="5647590" y="2953414"/>
                      <a:ext cx="174127" cy="383743"/>
                    </a:xfrm>
                    <a:prstGeom prst="rect">
                      <a:avLst/>
                    </a:prstGeom>
                  </p:spPr>
                </p:pic>
              </mc:Fallback>
            </mc:AlternateContent>
          </p:grpSp>
          <p:grpSp>
            <p:nvGrpSpPr>
              <p:cNvPr id="12" name="Group 11">
                <a:extLst>
                  <a:ext uri="{FF2B5EF4-FFF2-40B4-BE49-F238E27FC236}">
                    <a16:creationId xmlns:a16="http://schemas.microsoft.com/office/drawing/2014/main" id="{5FDE9327-CEB9-4027-990F-EC86D800FE40}"/>
                  </a:ext>
                </a:extLst>
              </p:cNvPr>
              <p:cNvGrpSpPr/>
              <p:nvPr/>
            </p:nvGrpSpPr>
            <p:grpSpPr>
              <a:xfrm>
                <a:off x="6239914" y="2894006"/>
                <a:ext cx="553320" cy="368640"/>
                <a:chOff x="6239914" y="2894006"/>
                <a:chExt cx="553320" cy="368640"/>
              </a:xfrm>
            </p:grpSpPr>
            <mc:AlternateContent xmlns:mc="http://schemas.openxmlformats.org/markup-compatibility/2006" xmlns:p14="http://schemas.microsoft.com/office/powerpoint/2010/main">
              <mc:Choice Requires="p14">
                <p:contentPart p14:bwMode="auto" r:id="rId77">
                  <p14:nvContentPartPr>
                    <p14:cNvPr id="55" name="Ink 54">
                      <a:extLst>
                        <a:ext uri="{FF2B5EF4-FFF2-40B4-BE49-F238E27FC236}">
                          <a16:creationId xmlns:a16="http://schemas.microsoft.com/office/drawing/2014/main" id="{05AF4EF5-8EAB-4CED-8106-CC5B354687C0}"/>
                        </a:ext>
                      </a:extLst>
                    </p14:cNvPr>
                    <p14:cNvContentPartPr/>
                    <p14:nvPr/>
                  </p14:nvContentPartPr>
                  <p14:xfrm>
                    <a:off x="6239914" y="2894006"/>
                    <a:ext cx="215280" cy="343800"/>
                  </p14:xfrm>
                </p:contentPart>
              </mc:Choice>
              <mc:Fallback xmlns="">
                <p:pic>
                  <p:nvPicPr>
                    <p:cNvPr id="55" name="Ink 54">
                      <a:extLst>
                        <a:ext uri="{FF2B5EF4-FFF2-40B4-BE49-F238E27FC236}">
                          <a16:creationId xmlns:a16="http://schemas.microsoft.com/office/drawing/2014/main" id="{05AF4EF5-8EAB-4CED-8106-CC5B354687C0}"/>
                        </a:ext>
                      </a:extLst>
                    </p:cNvPr>
                    <p:cNvPicPr/>
                    <p:nvPr/>
                  </p:nvPicPr>
                  <p:blipFill>
                    <a:blip r:embed="rId78"/>
                    <a:stretch>
                      <a:fillRect/>
                    </a:stretch>
                  </p:blipFill>
                  <p:spPr>
                    <a:xfrm>
                      <a:off x="6235121" y="2889686"/>
                      <a:ext cx="224866"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6" name="Ink 55">
                      <a:extLst>
                        <a:ext uri="{FF2B5EF4-FFF2-40B4-BE49-F238E27FC236}">
                          <a16:creationId xmlns:a16="http://schemas.microsoft.com/office/drawing/2014/main" id="{2DCFA020-DC92-46A6-91FE-656FC4DF2457}"/>
                        </a:ext>
                      </a:extLst>
                    </p14:cNvPr>
                    <p14:cNvContentPartPr/>
                    <p14:nvPr/>
                  </p14:nvContentPartPr>
                  <p14:xfrm>
                    <a:off x="6480754" y="3089846"/>
                    <a:ext cx="191160" cy="171360"/>
                  </p14:xfrm>
                </p:contentPart>
              </mc:Choice>
              <mc:Fallback xmlns="">
                <p:pic>
                  <p:nvPicPr>
                    <p:cNvPr id="56" name="Ink 55">
                      <a:extLst>
                        <a:ext uri="{FF2B5EF4-FFF2-40B4-BE49-F238E27FC236}">
                          <a16:creationId xmlns:a16="http://schemas.microsoft.com/office/drawing/2014/main" id="{2DCFA020-DC92-46A6-91FE-656FC4DF2457}"/>
                        </a:ext>
                      </a:extLst>
                    </p:cNvPr>
                    <p:cNvPicPr/>
                    <p:nvPr/>
                  </p:nvPicPr>
                  <p:blipFill>
                    <a:blip r:embed="rId80"/>
                    <a:stretch>
                      <a:fillRect/>
                    </a:stretch>
                  </p:blipFill>
                  <p:spPr>
                    <a:xfrm>
                      <a:off x="6475955" y="3085526"/>
                      <a:ext cx="200758"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7" name="Ink 56">
                      <a:extLst>
                        <a:ext uri="{FF2B5EF4-FFF2-40B4-BE49-F238E27FC236}">
                          <a16:creationId xmlns:a16="http://schemas.microsoft.com/office/drawing/2014/main" id="{6C7F621B-CCC0-40A7-9059-E08BAC33942D}"/>
                        </a:ext>
                      </a:extLst>
                    </p14:cNvPr>
                    <p14:cNvContentPartPr/>
                    <p14:nvPr/>
                  </p14:nvContentPartPr>
                  <p14:xfrm>
                    <a:off x="6672274" y="3107486"/>
                    <a:ext cx="120960" cy="155160"/>
                  </p14:xfrm>
                </p:contentPart>
              </mc:Choice>
              <mc:Fallback xmlns="">
                <p:pic>
                  <p:nvPicPr>
                    <p:cNvPr id="57" name="Ink 56">
                      <a:extLst>
                        <a:ext uri="{FF2B5EF4-FFF2-40B4-BE49-F238E27FC236}">
                          <a16:creationId xmlns:a16="http://schemas.microsoft.com/office/drawing/2014/main" id="{6C7F621B-CCC0-40A7-9059-E08BAC33942D}"/>
                        </a:ext>
                      </a:extLst>
                    </p:cNvPr>
                    <p:cNvPicPr/>
                    <p:nvPr/>
                  </p:nvPicPr>
                  <p:blipFill>
                    <a:blip r:embed="rId82"/>
                    <a:stretch>
                      <a:fillRect/>
                    </a:stretch>
                  </p:blipFill>
                  <p:spPr>
                    <a:xfrm>
                      <a:off x="6667484" y="3103166"/>
                      <a:ext cx="130541" cy="163800"/>
                    </a:xfrm>
                    <a:prstGeom prst="rect">
                      <a:avLst/>
                    </a:prstGeom>
                  </p:spPr>
                </p:pic>
              </mc:Fallback>
            </mc:AlternateContent>
          </p:grpSp>
          <p:grpSp>
            <p:nvGrpSpPr>
              <p:cNvPr id="13" name="Group 12">
                <a:extLst>
                  <a:ext uri="{FF2B5EF4-FFF2-40B4-BE49-F238E27FC236}">
                    <a16:creationId xmlns:a16="http://schemas.microsoft.com/office/drawing/2014/main" id="{CC596CD4-6B17-4CA2-953C-0FC990490685}"/>
                  </a:ext>
                </a:extLst>
              </p:cNvPr>
              <p:cNvGrpSpPr/>
              <p:nvPr/>
            </p:nvGrpSpPr>
            <p:grpSpPr>
              <a:xfrm>
                <a:off x="7121554" y="2896166"/>
                <a:ext cx="867960" cy="394920"/>
                <a:chOff x="7121554" y="2896166"/>
                <a:chExt cx="867960" cy="394920"/>
              </a:xfrm>
            </p:grpSpPr>
            <mc:AlternateContent xmlns:mc="http://schemas.openxmlformats.org/markup-compatibility/2006" xmlns:p14="http://schemas.microsoft.com/office/powerpoint/2010/main">
              <mc:Choice Requires="p14">
                <p:contentPart p14:bwMode="auto" r:id="rId83">
                  <p14:nvContentPartPr>
                    <p14:cNvPr id="50" name="Ink 49">
                      <a:extLst>
                        <a:ext uri="{FF2B5EF4-FFF2-40B4-BE49-F238E27FC236}">
                          <a16:creationId xmlns:a16="http://schemas.microsoft.com/office/drawing/2014/main" id="{5DB181F4-6161-4E29-A232-75359171F9FF}"/>
                        </a:ext>
                      </a:extLst>
                    </p14:cNvPr>
                    <p14:cNvContentPartPr/>
                    <p14:nvPr/>
                  </p14:nvContentPartPr>
                  <p14:xfrm>
                    <a:off x="7121554" y="3073286"/>
                    <a:ext cx="162360" cy="217800"/>
                  </p14:xfrm>
                </p:contentPart>
              </mc:Choice>
              <mc:Fallback xmlns="">
                <p:pic>
                  <p:nvPicPr>
                    <p:cNvPr id="50" name="Ink 49">
                      <a:extLst>
                        <a:ext uri="{FF2B5EF4-FFF2-40B4-BE49-F238E27FC236}">
                          <a16:creationId xmlns:a16="http://schemas.microsoft.com/office/drawing/2014/main" id="{5DB181F4-6161-4E29-A232-75359171F9FF}"/>
                        </a:ext>
                      </a:extLst>
                    </p:cNvPr>
                    <p:cNvPicPr/>
                    <p:nvPr/>
                  </p:nvPicPr>
                  <p:blipFill>
                    <a:blip r:embed="rId84"/>
                    <a:stretch>
                      <a:fillRect/>
                    </a:stretch>
                  </p:blipFill>
                  <p:spPr>
                    <a:xfrm>
                      <a:off x="7116755" y="3068966"/>
                      <a:ext cx="171958"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1" name="Ink 50">
                      <a:extLst>
                        <a:ext uri="{FF2B5EF4-FFF2-40B4-BE49-F238E27FC236}">
                          <a16:creationId xmlns:a16="http://schemas.microsoft.com/office/drawing/2014/main" id="{D0612DB9-A07A-4F69-9A5D-E7D728E850F3}"/>
                        </a:ext>
                      </a:extLst>
                    </p14:cNvPr>
                    <p14:cNvContentPartPr/>
                    <p14:nvPr/>
                  </p14:nvContentPartPr>
                  <p14:xfrm>
                    <a:off x="7327474" y="3123686"/>
                    <a:ext cx="117360" cy="116280"/>
                  </p14:xfrm>
                </p:contentPart>
              </mc:Choice>
              <mc:Fallback xmlns="">
                <p:pic>
                  <p:nvPicPr>
                    <p:cNvPr id="51" name="Ink 50">
                      <a:extLst>
                        <a:ext uri="{FF2B5EF4-FFF2-40B4-BE49-F238E27FC236}">
                          <a16:creationId xmlns:a16="http://schemas.microsoft.com/office/drawing/2014/main" id="{D0612DB9-A07A-4F69-9A5D-E7D728E850F3}"/>
                        </a:ext>
                      </a:extLst>
                    </p:cNvPr>
                    <p:cNvPicPr/>
                    <p:nvPr/>
                  </p:nvPicPr>
                  <p:blipFill>
                    <a:blip r:embed="rId86"/>
                    <a:stretch>
                      <a:fillRect/>
                    </a:stretch>
                  </p:blipFill>
                  <p:spPr>
                    <a:xfrm>
                      <a:off x="7322684" y="3119366"/>
                      <a:ext cx="12694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2" name="Ink 51">
                      <a:extLst>
                        <a:ext uri="{FF2B5EF4-FFF2-40B4-BE49-F238E27FC236}">
                          <a16:creationId xmlns:a16="http://schemas.microsoft.com/office/drawing/2014/main" id="{01C294D8-AA62-4AFB-83E8-A91646F45A21}"/>
                        </a:ext>
                      </a:extLst>
                    </p14:cNvPr>
                    <p14:cNvContentPartPr/>
                    <p14:nvPr/>
                  </p14:nvContentPartPr>
                  <p14:xfrm>
                    <a:off x="7493794" y="2896166"/>
                    <a:ext cx="89640" cy="393840"/>
                  </p14:xfrm>
                </p:contentPart>
              </mc:Choice>
              <mc:Fallback xmlns="">
                <p:pic>
                  <p:nvPicPr>
                    <p:cNvPr id="52" name="Ink 51">
                      <a:extLst>
                        <a:ext uri="{FF2B5EF4-FFF2-40B4-BE49-F238E27FC236}">
                          <a16:creationId xmlns:a16="http://schemas.microsoft.com/office/drawing/2014/main" id="{01C294D8-AA62-4AFB-83E8-A91646F45A21}"/>
                        </a:ext>
                      </a:extLst>
                    </p:cNvPr>
                    <p:cNvPicPr/>
                    <p:nvPr/>
                  </p:nvPicPr>
                  <p:blipFill>
                    <a:blip r:embed="rId88"/>
                    <a:stretch>
                      <a:fillRect/>
                    </a:stretch>
                  </p:blipFill>
                  <p:spPr>
                    <a:xfrm>
                      <a:off x="7489034" y="2891846"/>
                      <a:ext cx="99159"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3" name="Ink 52">
                      <a:extLst>
                        <a:ext uri="{FF2B5EF4-FFF2-40B4-BE49-F238E27FC236}">
                          <a16:creationId xmlns:a16="http://schemas.microsoft.com/office/drawing/2014/main" id="{2CDCE81A-2F9C-428D-ADFC-0CB3BD4C871C}"/>
                        </a:ext>
                      </a:extLst>
                    </p14:cNvPr>
                    <p14:cNvContentPartPr/>
                    <p14:nvPr/>
                  </p14:nvContentPartPr>
                  <p14:xfrm>
                    <a:off x="7630954" y="3134126"/>
                    <a:ext cx="164520" cy="127080"/>
                  </p14:xfrm>
                </p:contentPart>
              </mc:Choice>
              <mc:Fallback xmlns="">
                <p:pic>
                  <p:nvPicPr>
                    <p:cNvPr id="53" name="Ink 52">
                      <a:extLst>
                        <a:ext uri="{FF2B5EF4-FFF2-40B4-BE49-F238E27FC236}">
                          <a16:creationId xmlns:a16="http://schemas.microsoft.com/office/drawing/2014/main" id="{2CDCE81A-2F9C-428D-ADFC-0CB3BD4C871C}"/>
                        </a:ext>
                      </a:extLst>
                    </p:cNvPr>
                    <p:cNvPicPr/>
                    <p:nvPr/>
                  </p:nvPicPr>
                  <p:blipFill>
                    <a:blip r:embed="rId90"/>
                    <a:stretch>
                      <a:fillRect/>
                    </a:stretch>
                  </p:blipFill>
                  <p:spPr>
                    <a:xfrm>
                      <a:off x="7626162" y="3129806"/>
                      <a:ext cx="174104"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4" name="Ink 53">
                      <a:extLst>
                        <a:ext uri="{FF2B5EF4-FFF2-40B4-BE49-F238E27FC236}">
                          <a16:creationId xmlns:a16="http://schemas.microsoft.com/office/drawing/2014/main" id="{F23AD96F-9ACC-4754-925F-A0260C22116E}"/>
                        </a:ext>
                      </a:extLst>
                    </p14:cNvPr>
                    <p14:cNvContentPartPr/>
                    <p14:nvPr/>
                  </p14:nvContentPartPr>
                  <p14:xfrm>
                    <a:off x="7844794" y="3099566"/>
                    <a:ext cx="144720" cy="153000"/>
                  </p14:xfrm>
                </p:contentPart>
              </mc:Choice>
              <mc:Fallback xmlns="">
                <p:pic>
                  <p:nvPicPr>
                    <p:cNvPr id="54" name="Ink 53">
                      <a:extLst>
                        <a:ext uri="{FF2B5EF4-FFF2-40B4-BE49-F238E27FC236}">
                          <a16:creationId xmlns:a16="http://schemas.microsoft.com/office/drawing/2014/main" id="{F23AD96F-9ACC-4754-925F-A0260C22116E}"/>
                        </a:ext>
                      </a:extLst>
                    </p:cNvPr>
                    <p:cNvPicPr/>
                    <p:nvPr/>
                  </p:nvPicPr>
                  <p:blipFill>
                    <a:blip r:embed="rId92"/>
                    <a:stretch>
                      <a:fillRect/>
                    </a:stretch>
                  </p:blipFill>
                  <p:spPr>
                    <a:xfrm>
                      <a:off x="7839997" y="3095246"/>
                      <a:ext cx="154315" cy="161640"/>
                    </a:xfrm>
                    <a:prstGeom prst="rect">
                      <a:avLst/>
                    </a:prstGeom>
                  </p:spPr>
                </p:pic>
              </mc:Fallback>
            </mc:AlternateContent>
          </p:grpSp>
          <p:grpSp>
            <p:nvGrpSpPr>
              <p:cNvPr id="14" name="Group 13">
                <a:extLst>
                  <a:ext uri="{FF2B5EF4-FFF2-40B4-BE49-F238E27FC236}">
                    <a16:creationId xmlns:a16="http://schemas.microsoft.com/office/drawing/2014/main" id="{013540EE-D474-4C86-98E1-BF084AF459DA}"/>
                  </a:ext>
                </a:extLst>
              </p:cNvPr>
              <p:cNvGrpSpPr/>
              <p:nvPr/>
            </p:nvGrpSpPr>
            <p:grpSpPr>
              <a:xfrm>
                <a:off x="8246554" y="2377406"/>
                <a:ext cx="3352320" cy="1033560"/>
                <a:chOff x="8246554" y="2377406"/>
                <a:chExt cx="3352320" cy="1033560"/>
              </a:xfrm>
            </p:grpSpPr>
            <mc:AlternateContent xmlns:mc="http://schemas.openxmlformats.org/markup-compatibility/2006" xmlns:p14="http://schemas.microsoft.com/office/powerpoint/2010/main">
              <mc:Choice Requires="p14">
                <p:contentPart p14:bwMode="auto" r:id="rId93">
                  <p14:nvContentPartPr>
                    <p14:cNvPr id="36" name="Ink 35">
                      <a:extLst>
                        <a:ext uri="{FF2B5EF4-FFF2-40B4-BE49-F238E27FC236}">
                          <a16:creationId xmlns:a16="http://schemas.microsoft.com/office/drawing/2014/main" id="{0B463B9B-E497-4618-9D23-0058ACD19816}"/>
                        </a:ext>
                      </a:extLst>
                    </p14:cNvPr>
                    <p14:cNvContentPartPr/>
                    <p14:nvPr/>
                  </p14:nvContentPartPr>
                  <p14:xfrm>
                    <a:off x="8246554" y="3026126"/>
                    <a:ext cx="510120" cy="224640"/>
                  </p14:xfrm>
                </p:contentPart>
              </mc:Choice>
              <mc:Fallback xmlns="">
                <p:pic>
                  <p:nvPicPr>
                    <p:cNvPr id="36" name="Ink 35">
                      <a:extLst>
                        <a:ext uri="{FF2B5EF4-FFF2-40B4-BE49-F238E27FC236}">
                          <a16:creationId xmlns:a16="http://schemas.microsoft.com/office/drawing/2014/main" id="{0B463B9B-E497-4618-9D23-0058ACD19816}"/>
                        </a:ext>
                      </a:extLst>
                    </p:cNvPr>
                    <p:cNvPicPr/>
                    <p:nvPr/>
                  </p:nvPicPr>
                  <p:blipFill>
                    <a:blip r:embed="rId94"/>
                    <a:stretch>
                      <a:fillRect/>
                    </a:stretch>
                  </p:blipFill>
                  <p:spPr>
                    <a:xfrm>
                      <a:off x="8241757" y="3021806"/>
                      <a:ext cx="519715"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7" name="Ink 36">
                      <a:extLst>
                        <a:ext uri="{FF2B5EF4-FFF2-40B4-BE49-F238E27FC236}">
                          <a16:creationId xmlns:a16="http://schemas.microsoft.com/office/drawing/2014/main" id="{AA1C27A0-F595-4B70-90D0-BD5FF336AF40}"/>
                        </a:ext>
                      </a:extLst>
                    </p14:cNvPr>
                    <p14:cNvContentPartPr/>
                    <p14:nvPr/>
                  </p14:nvContentPartPr>
                  <p14:xfrm>
                    <a:off x="8449954" y="2896166"/>
                    <a:ext cx="177120" cy="504720"/>
                  </p14:xfrm>
                </p:contentPart>
              </mc:Choice>
              <mc:Fallback xmlns="">
                <p:pic>
                  <p:nvPicPr>
                    <p:cNvPr id="37" name="Ink 36">
                      <a:extLst>
                        <a:ext uri="{FF2B5EF4-FFF2-40B4-BE49-F238E27FC236}">
                          <a16:creationId xmlns:a16="http://schemas.microsoft.com/office/drawing/2014/main" id="{AA1C27A0-F595-4B70-90D0-BD5FF336AF40}"/>
                        </a:ext>
                      </a:extLst>
                    </p:cNvPr>
                    <p:cNvPicPr/>
                    <p:nvPr/>
                  </p:nvPicPr>
                  <p:blipFill>
                    <a:blip r:embed="rId96"/>
                    <a:stretch>
                      <a:fillRect/>
                    </a:stretch>
                  </p:blipFill>
                  <p:spPr>
                    <a:xfrm>
                      <a:off x="8445156" y="2891846"/>
                      <a:ext cx="186716"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8" name="Ink 37">
                      <a:extLst>
                        <a:ext uri="{FF2B5EF4-FFF2-40B4-BE49-F238E27FC236}">
                          <a16:creationId xmlns:a16="http://schemas.microsoft.com/office/drawing/2014/main" id="{2E30A652-32F3-471B-867D-F8B5F3CEDD57}"/>
                        </a:ext>
                      </a:extLst>
                    </p14:cNvPr>
                    <p14:cNvContentPartPr/>
                    <p14:nvPr/>
                  </p14:nvContentPartPr>
                  <p14:xfrm>
                    <a:off x="8732554" y="3161846"/>
                    <a:ext cx="100080" cy="135000"/>
                  </p14:xfrm>
                </p:contentPart>
              </mc:Choice>
              <mc:Fallback xmlns="">
                <p:pic>
                  <p:nvPicPr>
                    <p:cNvPr id="38" name="Ink 37">
                      <a:extLst>
                        <a:ext uri="{FF2B5EF4-FFF2-40B4-BE49-F238E27FC236}">
                          <a16:creationId xmlns:a16="http://schemas.microsoft.com/office/drawing/2014/main" id="{2E30A652-32F3-471B-867D-F8B5F3CEDD57}"/>
                        </a:ext>
                      </a:extLst>
                    </p:cNvPr>
                    <p:cNvPicPr/>
                    <p:nvPr/>
                  </p:nvPicPr>
                  <p:blipFill>
                    <a:blip r:embed="rId98"/>
                    <a:stretch>
                      <a:fillRect/>
                    </a:stretch>
                  </p:blipFill>
                  <p:spPr>
                    <a:xfrm>
                      <a:off x="8727769" y="3157526"/>
                      <a:ext cx="109649"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9" name="Ink 38">
                      <a:extLst>
                        <a:ext uri="{FF2B5EF4-FFF2-40B4-BE49-F238E27FC236}">
                          <a16:creationId xmlns:a16="http://schemas.microsoft.com/office/drawing/2014/main" id="{FC97C582-DCE0-4C82-BE0F-8936C3C8F5EF}"/>
                        </a:ext>
                      </a:extLst>
                    </p14:cNvPr>
                    <p14:cNvContentPartPr/>
                    <p14:nvPr/>
                  </p14:nvContentPartPr>
                  <p14:xfrm>
                    <a:off x="8867194" y="3117566"/>
                    <a:ext cx="224280" cy="187200"/>
                  </p14:xfrm>
                </p:contentPart>
              </mc:Choice>
              <mc:Fallback xmlns="">
                <p:pic>
                  <p:nvPicPr>
                    <p:cNvPr id="39" name="Ink 38">
                      <a:extLst>
                        <a:ext uri="{FF2B5EF4-FFF2-40B4-BE49-F238E27FC236}">
                          <a16:creationId xmlns:a16="http://schemas.microsoft.com/office/drawing/2014/main" id="{FC97C582-DCE0-4C82-BE0F-8936C3C8F5EF}"/>
                        </a:ext>
                      </a:extLst>
                    </p:cNvPr>
                    <p:cNvPicPr/>
                    <p:nvPr/>
                  </p:nvPicPr>
                  <p:blipFill>
                    <a:blip r:embed="rId100"/>
                    <a:stretch>
                      <a:fillRect/>
                    </a:stretch>
                  </p:blipFill>
                  <p:spPr>
                    <a:xfrm>
                      <a:off x="8862397" y="3113246"/>
                      <a:ext cx="233875"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0" name="Ink 39">
                      <a:extLst>
                        <a:ext uri="{FF2B5EF4-FFF2-40B4-BE49-F238E27FC236}">
                          <a16:creationId xmlns:a16="http://schemas.microsoft.com/office/drawing/2014/main" id="{5CB33AEC-FD82-44C2-BF60-CAD2E10E3E12}"/>
                        </a:ext>
                      </a:extLst>
                    </p14:cNvPr>
                    <p14:cNvContentPartPr/>
                    <p14:nvPr/>
                  </p14:nvContentPartPr>
                  <p14:xfrm>
                    <a:off x="8661994" y="3024326"/>
                    <a:ext cx="177480" cy="344160"/>
                  </p14:xfrm>
                </p:contentPart>
              </mc:Choice>
              <mc:Fallback xmlns="">
                <p:pic>
                  <p:nvPicPr>
                    <p:cNvPr id="40" name="Ink 39">
                      <a:extLst>
                        <a:ext uri="{FF2B5EF4-FFF2-40B4-BE49-F238E27FC236}">
                          <a16:creationId xmlns:a16="http://schemas.microsoft.com/office/drawing/2014/main" id="{5CB33AEC-FD82-44C2-BF60-CAD2E10E3E12}"/>
                        </a:ext>
                      </a:extLst>
                    </p:cNvPr>
                    <p:cNvPicPr/>
                    <p:nvPr/>
                  </p:nvPicPr>
                  <p:blipFill>
                    <a:blip r:embed="rId102"/>
                    <a:stretch>
                      <a:fillRect/>
                    </a:stretch>
                  </p:blipFill>
                  <p:spPr>
                    <a:xfrm>
                      <a:off x="8657197" y="3020006"/>
                      <a:ext cx="187074"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1" name="Ink 40">
                      <a:extLst>
                        <a:ext uri="{FF2B5EF4-FFF2-40B4-BE49-F238E27FC236}">
                          <a16:creationId xmlns:a16="http://schemas.microsoft.com/office/drawing/2014/main" id="{A2A436C9-FCE1-4092-B26D-329243919749}"/>
                        </a:ext>
                      </a:extLst>
                    </p14:cNvPr>
                    <p14:cNvContentPartPr/>
                    <p14:nvPr/>
                  </p14:nvContentPartPr>
                  <p14:xfrm>
                    <a:off x="9001834" y="3008126"/>
                    <a:ext cx="84960" cy="402840"/>
                  </p14:xfrm>
                </p:contentPart>
              </mc:Choice>
              <mc:Fallback xmlns="">
                <p:pic>
                  <p:nvPicPr>
                    <p:cNvPr id="41" name="Ink 40">
                      <a:extLst>
                        <a:ext uri="{FF2B5EF4-FFF2-40B4-BE49-F238E27FC236}">
                          <a16:creationId xmlns:a16="http://schemas.microsoft.com/office/drawing/2014/main" id="{A2A436C9-FCE1-4092-B26D-329243919749}"/>
                        </a:ext>
                      </a:extLst>
                    </p:cNvPr>
                    <p:cNvPicPr/>
                    <p:nvPr/>
                  </p:nvPicPr>
                  <p:blipFill>
                    <a:blip r:embed="rId104"/>
                    <a:stretch>
                      <a:fillRect/>
                    </a:stretch>
                  </p:blipFill>
                  <p:spPr>
                    <a:xfrm>
                      <a:off x="8997025" y="3003794"/>
                      <a:ext cx="94578" cy="411503"/>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2" name="Ink 41">
                      <a:extLst>
                        <a:ext uri="{FF2B5EF4-FFF2-40B4-BE49-F238E27FC236}">
                          <a16:creationId xmlns:a16="http://schemas.microsoft.com/office/drawing/2014/main" id="{0CA5D3C0-FA12-4158-AE19-3E1CE4300737}"/>
                        </a:ext>
                      </a:extLst>
                    </p14:cNvPr>
                    <p14:cNvContentPartPr/>
                    <p14:nvPr/>
                  </p14:nvContentPartPr>
                  <p14:xfrm>
                    <a:off x="9214954" y="3134846"/>
                    <a:ext cx="109440" cy="23760"/>
                  </p14:xfrm>
                </p:contentPart>
              </mc:Choice>
              <mc:Fallback xmlns="">
                <p:pic>
                  <p:nvPicPr>
                    <p:cNvPr id="42" name="Ink 41">
                      <a:extLst>
                        <a:ext uri="{FF2B5EF4-FFF2-40B4-BE49-F238E27FC236}">
                          <a16:creationId xmlns:a16="http://schemas.microsoft.com/office/drawing/2014/main" id="{0CA5D3C0-FA12-4158-AE19-3E1CE4300737}"/>
                        </a:ext>
                      </a:extLst>
                    </p:cNvPr>
                    <p:cNvPicPr/>
                    <p:nvPr/>
                  </p:nvPicPr>
                  <p:blipFill>
                    <a:blip r:embed="rId106"/>
                    <a:stretch>
                      <a:fillRect/>
                    </a:stretch>
                  </p:blipFill>
                  <p:spPr>
                    <a:xfrm>
                      <a:off x="9210161" y="3130526"/>
                      <a:ext cx="119026"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3" name="Ink 42">
                      <a:extLst>
                        <a:ext uri="{FF2B5EF4-FFF2-40B4-BE49-F238E27FC236}">
                          <a16:creationId xmlns:a16="http://schemas.microsoft.com/office/drawing/2014/main" id="{DF6415BE-4040-436F-B22F-45DB1B4E5515}"/>
                        </a:ext>
                      </a:extLst>
                    </p14:cNvPr>
                    <p14:cNvContentPartPr/>
                    <p14:nvPr/>
                  </p14:nvContentPartPr>
                  <p14:xfrm>
                    <a:off x="9187234" y="3189206"/>
                    <a:ext cx="167760" cy="28440"/>
                  </p14:xfrm>
                </p:contentPart>
              </mc:Choice>
              <mc:Fallback xmlns="">
                <p:pic>
                  <p:nvPicPr>
                    <p:cNvPr id="43" name="Ink 42">
                      <a:extLst>
                        <a:ext uri="{FF2B5EF4-FFF2-40B4-BE49-F238E27FC236}">
                          <a16:creationId xmlns:a16="http://schemas.microsoft.com/office/drawing/2014/main" id="{DF6415BE-4040-436F-B22F-45DB1B4E5515}"/>
                        </a:ext>
                      </a:extLst>
                    </p:cNvPr>
                    <p:cNvPicPr/>
                    <p:nvPr/>
                  </p:nvPicPr>
                  <p:blipFill>
                    <a:blip r:embed="rId108"/>
                    <a:stretch>
                      <a:fillRect/>
                    </a:stretch>
                  </p:blipFill>
                  <p:spPr>
                    <a:xfrm>
                      <a:off x="9182441" y="3184886"/>
                      <a:ext cx="177346"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4" name="Ink 43">
                      <a:extLst>
                        <a:ext uri="{FF2B5EF4-FFF2-40B4-BE49-F238E27FC236}">
                          <a16:creationId xmlns:a16="http://schemas.microsoft.com/office/drawing/2014/main" id="{81DA9897-1FE7-4350-B843-52D44FC2208E}"/>
                        </a:ext>
                      </a:extLst>
                    </p14:cNvPr>
                    <p14:cNvContentPartPr/>
                    <p14:nvPr/>
                  </p14:nvContentPartPr>
                  <p14:xfrm>
                    <a:off x="9466234" y="3044126"/>
                    <a:ext cx="378000" cy="279720"/>
                  </p14:xfrm>
                </p:contentPart>
              </mc:Choice>
              <mc:Fallback xmlns="">
                <p:pic>
                  <p:nvPicPr>
                    <p:cNvPr id="44" name="Ink 43">
                      <a:extLst>
                        <a:ext uri="{FF2B5EF4-FFF2-40B4-BE49-F238E27FC236}">
                          <a16:creationId xmlns:a16="http://schemas.microsoft.com/office/drawing/2014/main" id="{81DA9897-1FE7-4350-B843-52D44FC2208E}"/>
                        </a:ext>
                      </a:extLst>
                    </p:cNvPr>
                    <p:cNvPicPr/>
                    <p:nvPr/>
                  </p:nvPicPr>
                  <p:blipFill>
                    <a:blip r:embed="rId110"/>
                    <a:stretch>
                      <a:fillRect/>
                    </a:stretch>
                  </p:blipFill>
                  <p:spPr>
                    <a:xfrm>
                      <a:off x="9461439" y="3039806"/>
                      <a:ext cx="38759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5" name="Ink 44">
                      <a:extLst>
                        <a:ext uri="{FF2B5EF4-FFF2-40B4-BE49-F238E27FC236}">
                          <a16:creationId xmlns:a16="http://schemas.microsoft.com/office/drawing/2014/main" id="{E8BE5540-D512-4A0C-88C4-087D62862781}"/>
                        </a:ext>
                      </a:extLst>
                    </p14:cNvPr>
                    <p14:cNvContentPartPr/>
                    <p14:nvPr/>
                  </p14:nvContentPartPr>
                  <p14:xfrm>
                    <a:off x="9879874" y="3029726"/>
                    <a:ext cx="350640" cy="263880"/>
                  </p14:xfrm>
                </p:contentPart>
              </mc:Choice>
              <mc:Fallback xmlns="">
                <p:pic>
                  <p:nvPicPr>
                    <p:cNvPr id="45" name="Ink 44">
                      <a:extLst>
                        <a:ext uri="{FF2B5EF4-FFF2-40B4-BE49-F238E27FC236}">
                          <a16:creationId xmlns:a16="http://schemas.microsoft.com/office/drawing/2014/main" id="{E8BE5540-D512-4A0C-88C4-087D62862781}"/>
                        </a:ext>
                      </a:extLst>
                    </p:cNvPr>
                    <p:cNvPicPr/>
                    <p:nvPr/>
                  </p:nvPicPr>
                  <p:blipFill>
                    <a:blip r:embed="rId112"/>
                    <a:stretch>
                      <a:fillRect/>
                    </a:stretch>
                  </p:blipFill>
                  <p:spPr>
                    <a:xfrm>
                      <a:off x="9875076" y="3025406"/>
                      <a:ext cx="360236" cy="2725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6" name="Ink 45">
                      <a:extLst>
                        <a:ext uri="{FF2B5EF4-FFF2-40B4-BE49-F238E27FC236}">
                          <a16:creationId xmlns:a16="http://schemas.microsoft.com/office/drawing/2014/main" id="{A19F2D93-0702-45F8-A1FC-FE48BC092634}"/>
                        </a:ext>
                      </a:extLst>
                    </p14:cNvPr>
                    <p14:cNvContentPartPr/>
                    <p14:nvPr/>
                  </p14:nvContentPartPr>
                  <p14:xfrm>
                    <a:off x="10261474" y="2591606"/>
                    <a:ext cx="15120" cy="135720"/>
                  </p14:xfrm>
                </p:contentPart>
              </mc:Choice>
              <mc:Fallback xmlns="">
                <p:pic>
                  <p:nvPicPr>
                    <p:cNvPr id="46" name="Ink 45">
                      <a:extLst>
                        <a:ext uri="{FF2B5EF4-FFF2-40B4-BE49-F238E27FC236}">
                          <a16:creationId xmlns:a16="http://schemas.microsoft.com/office/drawing/2014/main" id="{A19F2D93-0702-45F8-A1FC-FE48BC092634}"/>
                        </a:ext>
                      </a:extLst>
                    </p:cNvPr>
                    <p:cNvPicPr/>
                    <p:nvPr/>
                  </p:nvPicPr>
                  <p:blipFill>
                    <a:blip r:embed="rId114"/>
                    <a:stretch>
                      <a:fillRect/>
                    </a:stretch>
                  </p:blipFill>
                  <p:spPr>
                    <a:xfrm>
                      <a:off x="10256699" y="2587286"/>
                      <a:ext cx="24669"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7" name="Ink 46">
                      <a:extLst>
                        <a:ext uri="{FF2B5EF4-FFF2-40B4-BE49-F238E27FC236}">
                          <a16:creationId xmlns:a16="http://schemas.microsoft.com/office/drawing/2014/main" id="{2D06FD60-C769-4E08-89F6-8CA8E807B440}"/>
                        </a:ext>
                      </a:extLst>
                    </p14:cNvPr>
                    <p14:cNvContentPartPr/>
                    <p14:nvPr/>
                  </p14:nvContentPartPr>
                  <p14:xfrm>
                    <a:off x="10191994" y="2664686"/>
                    <a:ext cx="161280" cy="26640"/>
                  </p14:xfrm>
                </p:contentPart>
              </mc:Choice>
              <mc:Fallback xmlns="">
                <p:pic>
                  <p:nvPicPr>
                    <p:cNvPr id="47" name="Ink 46">
                      <a:extLst>
                        <a:ext uri="{FF2B5EF4-FFF2-40B4-BE49-F238E27FC236}">
                          <a16:creationId xmlns:a16="http://schemas.microsoft.com/office/drawing/2014/main" id="{2D06FD60-C769-4E08-89F6-8CA8E807B440}"/>
                        </a:ext>
                      </a:extLst>
                    </p:cNvPr>
                    <p:cNvPicPr/>
                    <p:nvPr/>
                  </p:nvPicPr>
                  <p:blipFill>
                    <a:blip r:embed="rId116"/>
                    <a:stretch>
                      <a:fillRect/>
                    </a:stretch>
                  </p:blipFill>
                  <p:spPr>
                    <a:xfrm>
                      <a:off x="10187204" y="2660366"/>
                      <a:ext cx="170861"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48" name="Ink 47">
                      <a:extLst>
                        <a:ext uri="{FF2B5EF4-FFF2-40B4-BE49-F238E27FC236}">
                          <a16:creationId xmlns:a16="http://schemas.microsoft.com/office/drawing/2014/main" id="{26CD739D-FC01-4AF8-82EE-CCC70FBCA60A}"/>
                        </a:ext>
                      </a:extLst>
                    </p14:cNvPr>
                    <p14:cNvContentPartPr/>
                    <p14:nvPr/>
                  </p14:nvContentPartPr>
                  <p14:xfrm>
                    <a:off x="10152394" y="2815526"/>
                    <a:ext cx="149400" cy="10080"/>
                  </p14:xfrm>
                </p:contentPart>
              </mc:Choice>
              <mc:Fallback xmlns="">
                <p:pic>
                  <p:nvPicPr>
                    <p:cNvPr id="48" name="Ink 47">
                      <a:extLst>
                        <a:ext uri="{FF2B5EF4-FFF2-40B4-BE49-F238E27FC236}">
                          <a16:creationId xmlns:a16="http://schemas.microsoft.com/office/drawing/2014/main" id="{26CD739D-FC01-4AF8-82EE-CCC70FBCA60A}"/>
                        </a:ext>
                      </a:extLst>
                    </p:cNvPr>
                    <p:cNvPicPr/>
                    <p:nvPr/>
                  </p:nvPicPr>
                  <p:blipFill>
                    <a:blip r:embed="rId118"/>
                    <a:stretch>
                      <a:fillRect/>
                    </a:stretch>
                  </p:blipFill>
                  <p:spPr>
                    <a:xfrm>
                      <a:off x="10147600" y="2811206"/>
                      <a:ext cx="158987"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49" name="Ink 48">
                      <a:extLst>
                        <a:ext uri="{FF2B5EF4-FFF2-40B4-BE49-F238E27FC236}">
                          <a16:creationId xmlns:a16="http://schemas.microsoft.com/office/drawing/2014/main" id="{BD1D7F85-33BE-4FD9-9262-351485E9BCE0}"/>
                        </a:ext>
                      </a:extLst>
                    </p14:cNvPr>
                    <p14:cNvContentPartPr/>
                    <p14:nvPr/>
                  </p14:nvContentPartPr>
                  <p14:xfrm>
                    <a:off x="10556674" y="2377406"/>
                    <a:ext cx="1042200" cy="684360"/>
                  </p14:xfrm>
                </p:contentPart>
              </mc:Choice>
              <mc:Fallback xmlns="">
                <p:pic>
                  <p:nvPicPr>
                    <p:cNvPr id="49" name="Ink 48">
                      <a:extLst>
                        <a:ext uri="{FF2B5EF4-FFF2-40B4-BE49-F238E27FC236}">
                          <a16:creationId xmlns:a16="http://schemas.microsoft.com/office/drawing/2014/main" id="{BD1D7F85-33BE-4FD9-9262-351485E9BCE0}"/>
                        </a:ext>
                      </a:extLst>
                    </p:cNvPr>
                    <p:cNvPicPr/>
                    <p:nvPr/>
                  </p:nvPicPr>
                  <p:blipFill>
                    <a:blip r:embed="rId120"/>
                    <a:stretch>
                      <a:fillRect/>
                    </a:stretch>
                  </p:blipFill>
                  <p:spPr>
                    <a:xfrm>
                      <a:off x="10551879" y="2373086"/>
                      <a:ext cx="1051791" cy="693000"/>
                    </a:xfrm>
                    <a:prstGeom prst="rect">
                      <a:avLst/>
                    </a:prstGeom>
                  </p:spPr>
                </p:pic>
              </mc:Fallback>
            </mc:AlternateContent>
          </p:grpSp>
          <p:grpSp>
            <p:nvGrpSpPr>
              <p:cNvPr id="15" name="Group 14">
                <a:extLst>
                  <a:ext uri="{FF2B5EF4-FFF2-40B4-BE49-F238E27FC236}">
                    <a16:creationId xmlns:a16="http://schemas.microsoft.com/office/drawing/2014/main" id="{7FB11937-F063-4653-AC85-D638754B73FF}"/>
                  </a:ext>
                </a:extLst>
              </p:cNvPr>
              <p:cNvGrpSpPr/>
              <p:nvPr/>
            </p:nvGrpSpPr>
            <p:grpSpPr>
              <a:xfrm>
                <a:off x="10852954" y="2517086"/>
                <a:ext cx="621360" cy="620280"/>
                <a:chOff x="10852954" y="2517086"/>
                <a:chExt cx="621360" cy="620280"/>
              </a:xfrm>
            </p:grpSpPr>
            <mc:AlternateContent xmlns:mc="http://schemas.openxmlformats.org/markup-compatibility/2006" xmlns:p14="http://schemas.microsoft.com/office/powerpoint/2010/main">
              <mc:Choice Requires="p14">
                <p:contentPart p14:bwMode="auto" r:id="rId121">
                  <p14:nvContentPartPr>
                    <p14:cNvPr id="26" name="Ink 25">
                      <a:extLst>
                        <a:ext uri="{FF2B5EF4-FFF2-40B4-BE49-F238E27FC236}">
                          <a16:creationId xmlns:a16="http://schemas.microsoft.com/office/drawing/2014/main" id="{B2BFB875-AE5C-43AA-829C-5CEC9C618127}"/>
                        </a:ext>
                      </a:extLst>
                    </p14:cNvPr>
                    <p14:cNvContentPartPr/>
                    <p14:nvPr/>
                  </p14:nvContentPartPr>
                  <p14:xfrm>
                    <a:off x="10852954" y="2541566"/>
                    <a:ext cx="222120" cy="223200"/>
                  </p14:xfrm>
                </p:contentPart>
              </mc:Choice>
              <mc:Fallback xmlns="">
                <p:pic>
                  <p:nvPicPr>
                    <p:cNvPr id="26" name="Ink 25">
                      <a:extLst>
                        <a:ext uri="{FF2B5EF4-FFF2-40B4-BE49-F238E27FC236}">
                          <a16:creationId xmlns:a16="http://schemas.microsoft.com/office/drawing/2014/main" id="{B2BFB875-AE5C-43AA-829C-5CEC9C618127}"/>
                        </a:ext>
                      </a:extLst>
                    </p:cNvPr>
                    <p:cNvPicPr/>
                    <p:nvPr/>
                  </p:nvPicPr>
                  <p:blipFill>
                    <a:blip r:embed="rId122"/>
                    <a:stretch>
                      <a:fillRect/>
                    </a:stretch>
                  </p:blipFill>
                  <p:spPr>
                    <a:xfrm>
                      <a:off x="10848160" y="2537246"/>
                      <a:ext cx="231708"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27" name="Ink 26">
                      <a:extLst>
                        <a:ext uri="{FF2B5EF4-FFF2-40B4-BE49-F238E27FC236}">
                          <a16:creationId xmlns:a16="http://schemas.microsoft.com/office/drawing/2014/main" id="{446B093E-431B-473F-9C00-A19B42F52C71}"/>
                        </a:ext>
                      </a:extLst>
                    </p14:cNvPr>
                    <p14:cNvContentPartPr/>
                    <p14:nvPr/>
                  </p14:nvContentPartPr>
                  <p14:xfrm>
                    <a:off x="11086954" y="2654246"/>
                    <a:ext cx="192960" cy="89640"/>
                  </p14:xfrm>
                </p:contentPart>
              </mc:Choice>
              <mc:Fallback xmlns="">
                <p:pic>
                  <p:nvPicPr>
                    <p:cNvPr id="27" name="Ink 26">
                      <a:extLst>
                        <a:ext uri="{FF2B5EF4-FFF2-40B4-BE49-F238E27FC236}">
                          <a16:creationId xmlns:a16="http://schemas.microsoft.com/office/drawing/2014/main" id="{446B093E-431B-473F-9C00-A19B42F52C71}"/>
                        </a:ext>
                      </a:extLst>
                    </p:cNvPr>
                    <p:cNvPicPr/>
                    <p:nvPr/>
                  </p:nvPicPr>
                  <p:blipFill>
                    <a:blip r:embed="rId124"/>
                    <a:stretch>
                      <a:fillRect/>
                    </a:stretch>
                  </p:blipFill>
                  <p:spPr>
                    <a:xfrm>
                      <a:off x="11082160" y="2649926"/>
                      <a:ext cx="202548"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28" name="Ink 27">
                      <a:extLst>
                        <a:ext uri="{FF2B5EF4-FFF2-40B4-BE49-F238E27FC236}">
                          <a16:creationId xmlns:a16="http://schemas.microsoft.com/office/drawing/2014/main" id="{78BC7961-8D3A-454F-9399-EEF5F25ECC75}"/>
                        </a:ext>
                      </a:extLst>
                    </p14:cNvPr>
                    <p14:cNvContentPartPr/>
                    <p14:nvPr/>
                  </p14:nvContentPartPr>
                  <p14:xfrm>
                    <a:off x="11297194" y="2540126"/>
                    <a:ext cx="69480" cy="181440"/>
                  </p14:xfrm>
                </p:contentPart>
              </mc:Choice>
              <mc:Fallback xmlns="">
                <p:pic>
                  <p:nvPicPr>
                    <p:cNvPr id="28" name="Ink 27">
                      <a:extLst>
                        <a:ext uri="{FF2B5EF4-FFF2-40B4-BE49-F238E27FC236}">
                          <a16:creationId xmlns:a16="http://schemas.microsoft.com/office/drawing/2014/main" id="{78BC7961-8D3A-454F-9399-EEF5F25ECC75}"/>
                        </a:ext>
                      </a:extLst>
                    </p:cNvPr>
                    <p:cNvPicPr/>
                    <p:nvPr/>
                  </p:nvPicPr>
                  <p:blipFill>
                    <a:blip r:embed="rId126"/>
                    <a:stretch>
                      <a:fillRect/>
                    </a:stretch>
                  </p:blipFill>
                  <p:spPr>
                    <a:xfrm>
                      <a:off x="11292402" y="2535806"/>
                      <a:ext cx="79063"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29" name="Ink 28">
                      <a:extLst>
                        <a:ext uri="{FF2B5EF4-FFF2-40B4-BE49-F238E27FC236}">
                          <a16:creationId xmlns:a16="http://schemas.microsoft.com/office/drawing/2014/main" id="{E8D478BF-18BF-4022-B647-ABF2437007ED}"/>
                        </a:ext>
                      </a:extLst>
                    </p14:cNvPr>
                    <p14:cNvContentPartPr/>
                    <p14:nvPr/>
                  </p14:nvContentPartPr>
                  <p14:xfrm>
                    <a:off x="11347954" y="2517086"/>
                    <a:ext cx="126360" cy="38160"/>
                  </p14:xfrm>
                </p:contentPart>
              </mc:Choice>
              <mc:Fallback xmlns="">
                <p:pic>
                  <p:nvPicPr>
                    <p:cNvPr id="29" name="Ink 28">
                      <a:extLst>
                        <a:ext uri="{FF2B5EF4-FFF2-40B4-BE49-F238E27FC236}">
                          <a16:creationId xmlns:a16="http://schemas.microsoft.com/office/drawing/2014/main" id="{E8D478BF-18BF-4022-B647-ABF2437007ED}"/>
                        </a:ext>
                      </a:extLst>
                    </p:cNvPr>
                    <p:cNvPicPr/>
                    <p:nvPr/>
                  </p:nvPicPr>
                  <p:blipFill>
                    <a:blip r:embed="rId128"/>
                    <a:stretch>
                      <a:fillRect/>
                    </a:stretch>
                  </p:blipFill>
                  <p:spPr>
                    <a:xfrm>
                      <a:off x="11343156" y="2512806"/>
                      <a:ext cx="135957" cy="46719"/>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30" name="Ink 29">
                      <a:extLst>
                        <a:ext uri="{FF2B5EF4-FFF2-40B4-BE49-F238E27FC236}">
                          <a16:creationId xmlns:a16="http://schemas.microsoft.com/office/drawing/2014/main" id="{0ECE7560-ED89-42BA-A05C-4CABAF719B29}"/>
                        </a:ext>
                      </a:extLst>
                    </p14:cNvPr>
                    <p14:cNvContentPartPr/>
                    <p14:nvPr/>
                  </p14:nvContentPartPr>
                  <p14:xfrm>
                    <a:off x="11282794" y="2633006"/>
                    <a:ext cx="154800" cy="12600"/>
                  </p14:xfrm>
                </p:contentPart>
              </mc:Choice>
              <mc:Fallback xmlns="">
                <p:pic>
                  <p:nvPicPr>
                    <p:cNvPr id="30" name="Ink 29">
                      <a:extLst>
                        <a:ext uri="{FF2B5EF4-FFF2-40B4-BE49-F238E27FC236}">
                          <a16:creationId xmlns:a16="http://schemas.microsoft.com/office/drawing/2014/main" id="{0ECE7560-ED89-42BA-A05C-4CABAF719B29}"/>
                        </a:ext>
                      </a:extLst>
                    </p:cNvPr>
                    <p:cNvPicPr/>
                    <p:nvPr/>
                  </p:nvPicPr>
                  <p:blipFill>
                    <a:blip r:embed="rId130"/>
                    <a:stretch>
                      <a:fillRect/>
                    </a:stretch>
                  </p:blipFill>
                  <p:spPr>
                    <a:xfrm>
                      <a:off x="11277994" y="2628686"/>
                      <a:ext cx="1644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31" name="Ink 30">
                      <a:extLst>
                        <a:ext uri="{FF2B5EF4-FFF2-40B4-BE49-F238E27FC236}">
                          <a16:creationId xmlns:a16="http://schemas.microsoft.com/office/drawing/2014/main" id="{614F2664-2B37-4B4E-9596-4C5EB2408CD4}"/>
                        </a:ext>
                      </a:extLst>
                    </p14:cNvPr>
                    <p14:cNvContentPartPr/>
                    <p14:nvPr/>
                  </p14:nvContentPartPr>
                  <p14:xfrm>
                    <a:off x="11314474" y="2705726"/>
                    <a:ext cx="144720" cy="26280"/>
                  </p14:xfrm>
                </p:contentPart>
              </mc:Choice>
              <mc:Fallback xmlns="">
                <p:pic>
                  <p:nvPicPr>
                    <p:cNvPr id="31" name="Ink 30">
                      <a:extLst>
                        <a:ext uri="{FF2B5EF4-FFF2-40B4-BE49-F238E27FC236}">
                          <a16:creationId xmlns:a16="http://schemas.microsoft.com/office/drawing/2014/main" id="{614F2664-2B37-4B4E-9596-4C5EB2408CD4}"/>
                        </a:ext>
                      </a:extLst>
                    </p:cNvPr>
                    <p:cNvPicPr/>
                    <p:nvPr/>
                  </p:nvPicPr>
                  <p:blipFill>
                    <a:blip r:embed="rId132"/>
                    <a:stretch>
                      <a:fillRect/>
                    </a:stretch>
                  </p:blipFill>
                  <p:spPr>
                    <a:xfrm>
                      <a:off x="11309677" y="2701406"/>
                      <a:ext cx="154315"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2" name="Ink 31">
                      <a:extLst>
                        <a:ext uri="{FF2B5EF4-FFF2-40B4-BE49-F238E27FC236}">
                          <a16:creationId xmlns:a16="http://schemas.microsoft.com/office/drawing/2014/main" id="{7D825492-6489-4E90-A498-F6C7F49C800E}"/>
                        </a:ext>
                      </a:extLst>
                    </p14:cNvPr>
                    <p14:cNvContentPartPr/>
                    <p14:nvPr/>
                  </p14:nvContentPartPr>
                  <p14:xfrm>
                    <a:off x="10892194" y="2822366"/>
                    <a:ext cx="474480" cy="27720"/>
                  </p14:xfrm>
                </p:contentPart>
              </mc:Choice>
              <mc:Fallback xmlns="">
                <p:pic>
                  <p:nvPicPr>
                    <p:cNvPr id="32" name="Ink 31">
                      <a:extLst>
                        <a:ext uri="{FF2B5EF4-FFF2-40B4-BE49-F238E27FC236}">
                          <a16:creationId xmlns:a16="http://schemas.microsoft.com/office/drawing/2014/main" id="{7D825492-6489-4E90-A498-F6C7F49C800E}"/>
                        </a:ext>
                      </a:extLst>
                    </p:cNvPr>
                    <p:cNvPicPr/>
                    <p:nvPr/>
                  </p:nvPicPr>
                  <p:blipFill>
                    <a:blip r:embed="rId134"/>
                    <a:stretch>
                      <a:fillRect/>
                    </a:stretch>
                  </p:blipFill>
                  <p:spPr>
                    <a:xfrm>
                      <a:off x="10887397" y="2818046"/>
                      <a:ext cx="484074"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33" name="Ink 32">
                      <a:extLst>
                        <a:ext uri="{FF2B5EF4-FFF2-40B4-BE49-F238E27FC236}">
                          <a16:creationId xmlns:a16="http://schemas.microsoft.com/office/drawing/2014/main" id="{6B6FACD5-215D-4146-A6A3-87E511086FB4}"/>
                        </a:ext>
                      </a:extLst>
                    </p14:cNvPr>
                    <p14:cNvContentPartPr/>
                    <p14:nvPr/>
                  </p14:nvContentPartPr>
                  <p14:xfrm>
                    <a:off x="10994434" y="2904086"/>
                    <a:ext cx="196200" cy="233280"/>
                  </p14:xfrm>
                </p:contentPart>
              </mc:Choice>
              <mc:Fallback xmlns="">
                <p:pic>
                  <p:nvPicPr>
                    <p:cNvPr id="33" name="Ink 32">
                      <a:extLst>
                        <a:ext uri="{FF2B5EF4-FFF2-40B4-BE49-F238E27FC236}">
                          <a16:creationId xmlns:a16="http://schemas.microsoft.com/office/drawing/2014/main" id="{6B6FACD5-215D-4146-A6A3-87E511086FB4}"/>
                        </a:ext>
                      </a:extLst>
                    </p:cNvPr>
                    <p:cNvPicPr/>
                    <p:nvPr/>
                  </p:nvPicPr>
                  <p:blipFill>
                    <a:blip r:embed="rId136"/>
                    <a:stretch>
                      <a:fillRect/>
                    </a:stretch>
                  </p:blipFill>
                  <p:spPr>
                    <a:xfrm>
                      <a:off x="10989639" y="2899766"/>
                      <a:ext cx="20579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34" name="Ink 33">
                      <a:extLst>
                        <a:ext uri="{FF2B5EF4-FFF2-40B4-BE49-F238E27FC236}">
                          <a16:creationId xmlns:a16="http://schemas.microsoft.com/office/drawing/2014/main" id="{845CD668-8D5D-4612-B3B3-0F237E1ABBBA}"/>
                        </a:ext>
                      </a:extLst>
                    </p14:cNvPr>
                    <p14:cNvContentPartPr/>
                    <p14:nvPr/>
                  </p14:nvContentPartPr>
                  <p14:xfrm>
                    <a:off x="10995874" y="2962046"/>
                    <a:ext cx="126360" cy="27720"/>
                  </p14:xfrm>
                </p:contentPart>
              </mc:Choice>
              <mc:Fallback xmlns="">
                <p:pic>
                  <p:nvPicPr>
                    <p:cNvPr id="34" name="Ink 33">
                      <a:extLst>
                        <a:ext uri="{FF2B5EF4-FFF2-40B4-BE49-F238E27FC236}">
                          <a16:creationId xmlns:a16="http://schemas.microsoft.com/office/drawing/2014/main" id="{845CD668-8D5D-4612-B3B3-0F237E1ABBBA}"/>
                        </a:ext>
                      </a:extLst>
                    </p:cNvPr>
                    <p:cNvPicPr/>
                    <p:nvPr/>
                  </p:nvPicPr>
                  <p:blipFill>
                    <a:blip r:embed="rId138"/>
                    <a:stretch>
                      <a:fillRect/>
                    </a:stretch>
                  </p:blipFill>
                  <p:spPr>
                    <a:xfrm>
                      <a:off x="10991076" y="2957726"/>
                      <a:ext cx="135957"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35" name="Ink 34">
                      <a:extLst>
                        <a:ext uri="{FF2B5EF4-FFF2-40B4-BE49-F238E27FC236}">
                          <a16:creationId xmlns:a16="http://schemas.microsoft.com/office/drawing/2014/main" id="{93ECF9C3-2146-4C89-BCD5-C9A989113AFB}"/>
                        </a:ext>
                      </a:extLst>
                    </p14:cNvPr>
                    <p14:cNvContentPartPr/>
                    <p14:nvPr/>
                  </p14:nvContentPartPr>
                  <p14:xfrm>
                    <a:off x="11187034" y="2895806"/>
                    <a:ext cx="115200" cy="64440"/>
                  </p14:xfrm>
                </p:contentPart>
              </mc:Choice>
              <mc:Fallback xmlns="">
                <p:pic>
                  <p:nvPicPr>
                    <p:cNvPr id="35" name="Ink 34">
                      <a:extLst>
                        <a:ext uri="{FF2B5EF4-FFF2-40B4-BE49-F238E27FC236}">
                          <a16:creationId xmlns:a16="http://schemas.microsoft.com/office/drawing/2014/main" id="{93ECF9C3-2146-4C89-BCD5-C9A989113AFB}"/>
                        </a:ext>
                      </a:extLst>
                    </p:cNvPr>
                    <p:cNvPicPr/>
                    <p:nvPr/>
                  </p:nvPicPr>
                  <p:blipFill>
                    <a:blip r:embed="rId140"/>
                    <a:stretch>
                      <a:fillRect/>
                    </a:stretch>
                  </p:blipFill>
                  <p:spPr>
                    <a:xfrm>
                      <a:off x="11182234" y="2891462"/>
                      <a:ext cx="124800" cy="73129"/>
                    </a:xfrm>
                    <a:prstGeom prst="rect">
                      <a:avLst/>
                    </a:prstGeom>
                  </p:spPr>
                </p:pic>
              </mc:Fallback>
            </mc:AlternateContent>
          </p:grpSp>
          <p:grpSp>
            <p:nvGrpSpPr>
              <p:cNvPr id="16" name="Group 15">
                <a:extLst>
                  <a:ext uri="{FF2B5EF4-FFF2-40B4-BE49-F238E27FC236}">
                    <a16:creationId xmlns:a16="http://schemas.microsoft.com/office/drawing/2014/main" id="{01780B31-28BA-4357-B6D9-BF6016DA4039}"/>
                  </a:ext>
                </a:extLst>
              </p:cNvPr>
              <p:cNvGrpSpPr/>
              <p:nvPr/>
            </p:nvGrpSpPr>
            <p:grpSpPr>
              <a:xfrm>
                <a:off x="11706154" y="2581526"/>
                <a:ext cx="317880" cy="179640"/>
                <a:chOff x="11706154" y="2581526"/>
                <a:chExt cx="317880" cy="179640"/>
              </a:xfrm>
            </p:grpSpPr>
            <mc:AlternateContent xmlns:mc="http://schemas.openxmlformats.org/markup-compatibility/2006" xmlns:p14="http://schemas.microsoft.com/office/powerpoint/2010/main">
              <mc:Choice Requires="p14">
                <p:contentPart p14:bwMode="auto" r:id="rId141">
                  <p14:nvContentPartPr>
                    <p14:cNvPr id="24" name="Ink 23">
                      <a:extLst>
                        <a:ext uri="{FF2B5EF4-FFF2-40B4-BE49-F238E27FC236}">
                          <a16:creationId xmlns:a16="http://schemas.microsoft.com/office/drawing/2014/main" id="{AF325CD1-5917-4257-A1F8-B2339170ABD8}"/>
                        </a:ext>
                      </a:extLst>
                    </p14:cNvPr>
                    <p14:cNvContentPartPr/>
                    <p14:nvPr/>
                  </p14:nvContentPartPr>
                  <p14:xfrm>
                    <a:off x="11706154" y="2616086"/>
                    <a:ext cx="104400" cy="138600"/>
                  </p14:xfrm>
                </p:contentPart>
              </mc:Choice>
              <mc:Fallback xmlns="">
                <p:pic>
                  <p:nvPicPr>
                    <p:cNvPr id="24" name="Ink 23">
                      <a:extLst>
                        <a:ext uri="{FF2B5EF4-FFF2-40B4-BE49-F238E27FC236}">
                          <a16:creationId xmlns:a16="http://schemas.microsoft.com/office/drawing/2014/main" id="{AF325CD1-5917-4257-A1F8-B2339170ABD8}"/>
                        </a:ext>
                      </a:extLst>
                    </p:cNvPr>
                    <p:cNvPicPr/>
                    <p:nvPr/>
                  </p:nvPicPr>
                  <p:blipFill>
                    <a:blip r:embed="rId142"/>
                    <a:stretch>
                      <a:fillRect/>
                    </a:stretch>
                  </p:blipFill>
                  <p:spPr>
                    <a:xfrm>
                      <a:off x="11701354" y="2611766"/>
                      <a:ext cx="11400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5" name="Ink 24">
                      <a:extLst>
                        <a:ext uri="{FF2B5EF4-FFF2-40B4-BE49-F238E27FC236}">
                          <a16:creationId xmlns:a16="http://schemas.microsoft.com/office/drawing/2014/main" id="{1E46BCA3-2F30-487B-A01F-AC855C582630}"/>
                        </a:ext>
                      </a:extLst>
                    </p14:cNvPr>
                    <p14:cNvContentPartPr/>
                    <p14:nvPr/>
                  </p14:nvContentPartPr>
                  <p14:xfrm>
                    <a:off x="11810194" y="2581526"/>
                    <a:ext cx="213840" cy="179640"/>
                  </p14:xfrm>
                </p:contentPart>
              </mc:Choice>
              <mc:Fallback xmlns="">
                <p:pic>
                  <p:nvPicPr>
                    <p:cNvPr id="25" name="Ink 24">
                      <a:extLst>
                        <a:ext uri="{FF2B5EF4-FFF2-40B4-BE49-F238E27FC236}">
                          <a16:creationId xmlns:a16="http://schemas.microsoft.com/office/drawing/2014/main" id="{1E46BCA3-2F30-487B-A01F-AC855C582630}"/>
                        </a:ext>
                      </a:extLst>
                    </p:cNvPr>
                    <p:cNvPicPr/>
                    <p:nvPr/>
                  </p:nvPicPr>
                  <p:blipFill>
                    <a:blip r:embed="rId144"/>
                    <a:stretch>
                      <a:fillRect/>
                    </a:stretch>
                  </p:blipFill>
                  <p:spPr>
                    <a:xfrm>
                      <a:off x="11805407" y="2577206"/>
                      <a:ext cx="223415" cy="188280"/>
                    </a:xfrm>
                    <a:prstGeom prst="rect">
                      <a:avLst/>
                    </a:prstGeom>
                  </p:spPr>
                </p:pic>
              </mc:Fallback>
            </mc:AlternateContent>
          </p:grpSp>
          <p:grpSp>
            <p:nvGrpSpPr>
              <p:cNvPr id="17" name="Group 16">
                <a:extLst>
                  <a:ext uri="{FF2B5EF4-FFF2-40B4-BE49-F238E27FC236}">
                    <a16:creationId xmlns:a16="http://schemas.microsoft.com/office/drawing/2014/main" id="{B58ECF05-C415-4E92-A69A-9C9C313BB04A}"/>
                  </a:ext>
                </a:extLst>
              </p:cNvPr>
              <p:cNvGrpSpPr/>
              <p:nvPr/>
            </p:nvGrpSpPr>
            <p:grpSpPr>
              <a:xfrm>
                <a:off x="10065634" y="3475046"/>
                <a:ext cx="853200" cy="241920"/>
                <a:chOff x="10065634" y="3475046"/>
                <a:chExt cx="853200" cy="241920"/>
              </a:xfrm>
            </p:grpSpPr>
            <mc:AlternateContent xmlns:mc="http://schemas.openxmlformats.org/markup-compatibility/2006" xmlns:p14="http://schemas.microsoft.com/office/powerpoint/2010/main">
              <mc:Choice Requires="p14">
                <p:contentPart p14:bwMode="auto" r:id="rId145">
                  <p14:nvContentPartPr>
                    <p14:cNvPr id="18" name="Ink 17">
                      <a:extLst>
                        <a:ext uri="{FF2B5EF4-FFF2-40B4-BE49-F238E27FC236}">
                          <a16:creationId xmlns:a16="http://schemas.microsoft.com/office/drawing/2014/main" id="{D1874205-1328-493D-804C-3385EC861B00}"/>
                        </a:ext>
                      </a:extLst>
                    </p14:cNvPr>
                    <p14:cNvContentPartPr/>
                    <p14:nvPr/>
                  </p14:nvContentPartPr>
                  <p14:xfrm>
                    <a:off x="10065634" y="3553886"/>
                    <a:ext cx="43200" cy="144000"/>
                  </p14:xfrm>
                </p:contentPart>
              </mc:Choice>
              <mc:Fallback xmlns="">
                <p:pic>
                  <p:nvPicPr>
                    <p:cNvPr id="18" name="Ink 17">
                      <a:extLst>
                        <a:ext uri="{FF2B5EF4-FFF2-40B4-BE49-F238E27FC236}">
                          <a16:creationId xmlns:a16="http://schemas.microsoft.com/office/drawing/2014/main" id="{D1874205-1328-493D-804C-3385EC861B00}"/>
                        </a:ext>
                      </a:extLst>
                    </p:cNvPr>
                    <p:cNvPicPr/>
                    <p:nvPr/>
                  </p:nvPicPr>
                  <p:blipFill>
                    <a:blip r:embed="rId146"/>
                    <a:stretch>
                      <a:fillRect/>
                    </a:stretch>
                  </p:blipFill>
                  <p:spPr>
                    <a:xfrm>
                      <a:off x="10060834" y="3549566"/>
                      <a:ext cx="5280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9" name="Ink 18">
                      <a:extLst>
                        <a:ext uri="{FF2B5EF4-FFF2-40B4-BE49-F238E27FC236}">
                          <a16:creationId xmlns:a16="http://schemas.microsoft.com/office/drawing/2014/main" id="{96D1E4D2-FB3F-42FE-B113-8282DBE19AEA}"/>
                        </a:ext>
                      </a:extLst>
                    </p14:cNvPr>
                    <p14:cNvContentPartPr/>
                    <p14:nvPr/>
                  </p14:nvContentPartPr>
                  <p14:xfrm>
                    <a:off x="10118194" y="3475046"/>
                    <a:ext cx="162720" cy="57600"/>
                  </p14:xfrm>
                </p:contentPart>
              </mc:Choice>
              <mc:Fallback xmlns="">
                <p:pic>
                  <p:nvPicPr>
                    <p:cNvPr id="19" name="Ink 18">
                      <a:extLst>
                        <a:ext uri="{FF2B5EF4-FFF2-40B4-BE49-F238E27FC236}">
                          <a16:creationId xmlns:a16="http://schemas.microsoft.com/office/drawing/2014/main" id="{96D1E4D2-FB3F-42FE-B113-8282DBE19AEA}"/>
                        </a:ext>
                      </a:extLst>
                    </p:cNvPr>
                    <p:cNvPicPr/>
                    <p:nvPr/>
                  </p:nvPicPr>
                  <p:blipFill>
                    <a:blip r:embed="rId148"/>
                    <a:stretch>
                      <a:fillRect/>
                    </a:stretch>
                  </p:blipFill>
                  <p:spPr>
                    <a:xfrm>
                      <a:off x="10113396" y="3470726"/>
                      <a:ext cx="172315"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0" name="Ink 19">
                      <a:extLst>
                        <a:ext uri="{FF2B5EF4-FFF2-40B4-BE49-F238E27FC236}">
                          <a16:creationId xmlns:a16="http://schemas.microsoft.com/office/drawing/2014/main" id="{B35239AB-9B0F-48B2-84AB-5CBE6B3A8C7A}"/>
                        </a:ext>
                      </a:extLst>
                    </p14:cNvPr>
                    <p14:cNvContentPartPr/>
                    <p14:nvPr/>
                  </p14:nvContentPartPr>
                  <p14:xfrm>
                    <a:off x="10100194" y="3589526"/>
                    <a:ext cx="166680" cy="26640"/>
                  </p14:xfrm>
                </p:contentPart>
              </mc:Choice>
              <mc:Fallback xmlns="">
                <p:pic>
                  <p:nvPicPr>
                    <p:cNvPr id="20" name="Ink 19">
                      <a:extLst>
                        <a:ext uri="{FF2B5EF4-FFF2-40B4-BE49-F238E27FC236}">
                          <a16:creationId xmlns:a16="http://schemas.microsoft.com/office/drawing/2014/main" id="{B35239AB-9B0F-48B2-84AB-5CBE6B3A8C7A}"/>
                        </a:ext>
                      </a:extLst>
                    </p:cNvPr>
                    <p:cNvPicPr/>
                    <p:nvPr/>
                  </p:nvPicPr>
                  <p:blipFill>
                    <a:blip r:embed="rId150"/>
                    <a:stretch>
                      <a:fillRect/>
                    </a:stretch>
                  </p:blipFill>
                  <p:spPr>
                    <a:xfrm>
                      <a:off x="10095397" y="3585206"/>
                      <a:ext cx="176273"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1" name="Ink 20">
                      <a:extLst>
                        <a:ext uri="{FF2B5EF4-FFF2-40B4-BE49-F238E27FC236}">
                          <a16:creationId xmlns:a16="http://schemas.microsoft.com/office/drawing/2014/main" id="{2BFB8359-8CD1-49A1-8D4E-CB836FB79B78}"/>
                        </a:ext>
                      </a:extLst>
                    </p14:cNvPr>
                    <p14:cNvContentPartPr/>
                    <p14:nvPr/>
                  </p14:nvContentPartPr>
                  <p14:xfrm>
                    <a:off x="10087954" y="3695366"/>
                    <a:ext cx="228960" cy="21600"/>
                  </p14:xfrm>
                </p:contentPart>
              </mc:Choice>
              <mc:Fallback xmlns="">
                <p:pic>
                  <p:nvPicPr>
                    <p:cNvPr id="21" name="Ink 20">
                      <a:extLst>
                        <a:ext uri="{FF2B5EF4-FFF2-40B4-BE49-F238E27FC236}">
                          <a16:creationId xmlns:a16="http://schemas.microsoft.com/office/drawing/2014/main" id="{2BFB8359-8CD1-49A1-8D4E-CB836FB79B78}"/>
                        </a:ext>
                      </a:extLst>
                    </p:cNvPr>
                    <p:cNvPicPr/>
                    <p:nvPr/>
                  </p:nvPicPr>
                  <p:blipFill>
                    <a:blip r:embed="rId152"/>
                    <a:stretch>
                      <a:fillRect/>
                    </a:stretch>
                  </p:blipFill>
                  <p:spPr>
                    <a:xfrm>
                      <a:off x="10083159" y="3691046"/>
                      <a:ext cx="23855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2" name="Ink 21">
                      <a:extLst>
                        <a:ext uri="{FF2B5EF4-FFF2-40B4-BE49-F238E27FC236}">
                          <a16:creationId xmlns:a16="http://schemas.microsoft.com/office/drawing/2014/main" id="{57649FD0-8979-4FDE-9DAA-424F6E463D9A}"/>
                        </a:ext>
                      </a:extLst>
                    </p14:cNvPr>
                    <p14:cNvContentPartPr/>
                    <p14:nvPr/>
                  </p14:nvContentPartPr>
                  <p14:xfrm>
                    <a:off x="10401874" y="3518606"/>
                    <a:ext cx="186480" cy="181800"/>
                  </p14:xfrm>
                </p:contentPart>
              </mc:Choice>
              <mc:Fallback xmlns="">
                <p:pic>
                  <p:nvPicPr>
                    <p:cNvPr id="22" name="Ink 21">
                      <a:extLst>
                        <a:ext uri="{FF2B5EF4-FFF2-40B4-BE49-F238E27FC236}">
                          <a16:creationId xmlns:a16="http://schemas.microsoft.com/office/drawing/2014/main" id="{57649FD0-8979-4FDE-9DAA-424F6E463D9A}"/>
                        </a:ext>
                      </a:extLst>
                    </p:cNvPr>
                    <p:cNvPicPr/>
                    <p:nvPr/>
                  </p:nvPicPr>
                  <p:blipFill>
                    <a:blip r:embed="rId154"/>
                    <a:stretch>
                      <a:fillRect/>
                    </a:stretch>
                  </p:blipFill>
                  <p:spPr>
                    <a:xfrm>
                      <a:off x="10397082" y="3514286"/>
                      <a:ext cx="196064"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3" name="Ink 22">
                      <a:extLst>
                        <a:ext uri="{FF2B5EF4-FFF2-40B4-BE49-F238E27FC236}">
                          <a16:creationId xmlns:a16="http://schemas.microsoft.com/office/drawing/2014/main" id="{0B3DF624-391D-4CD3-9D5E-6907D5F8D726}"/>
                        </a:ext>
                      </a:extLst>
                    </p14:cNvPr>
                    <p14:cNvContentPartPr/>
                    <p14:nvPr/>
                  </p14:nvContentPartPr>
                  <p14:xfrm>
                    <a:off x="10713634" y="3540206"/>
                    <a:ext cx="205200" cy="104400"/>
                  </p14:xfrm>
                </p:contentPart>
              </mc:Choice>
              <mc:Fallback xmlns="">
                <p:pic>
                  <p:nvPicPr>
                    <p:cNvPr id="23" name="Ink 22">
                      <a:extLst>
                        <a:ext uri="{FF2B5EF4-FFF2-40B4-BE49-F238E27FC236}">
                          <a16:creationId xmlns:a16="http://schemas.microsoft.com/office/drawing/2014/main" id="{0B3DF624-391D-4CD3-9D5E-6907D5F8D726}"/>
                        </a:ext>
                      </a:extLst>
                    </p:cNvPr>
                    <p:cNvPicPr/>
                    <p:nvPr/>
                  </p:nvPicPr>
                  <p:blipFill>
                    <a:blip r:embed="rId156"/>
                    <a:stretch>
                      <a:fillRect/>
                    </a:stretch>
                  </p:blipFill>
                  <p:spPr>
                    <a:xfrm>
                      <a:off x="10708843" y="3535886"/>
                      <a:ext cx="214781" cy="113040"/>
                    </a:xfrm>
                    <a:prstGeom prst="rect">
                      <a:avLst/>
                    </a:prstGeom>
                  </p:spPr>
                </p:pic>
              </mc:Fallback>
            </mc:AlternateContent>
          </p:grpSp>
        </p:grpSp>
        <mc:AlternateContent xmlns:mc="http://schemas.openxmlformats.org/markup-compatibility/2006" xmlns:p14="http://schemas.microsoft.com/office/powerpoint/2010/main">
          <mc:Choice Requires="p14">
            <p:contentPart p14:bwMode="auto" r:id="rId157">
              <p14:nvContentPartPr>
                <p14:cNvPr id="89" name="Ink 88">
                  <a:extLst>
                    <a:ext uri="{FF2B5EF4-FFF2-40B4-BE49-F238E27FC236}">
                      <a16:creationId xmlns:a16="http://schemas.microsoft.com/office/drawing/2014/main" id="{C5EBE0B7-240A-4B69-9FAA-86D43489E80F}"/>
                    </a:ext>
                  </a:extLst>
                </p14:cNvPr>
                <p14:cNvContentPartPr/>
                <p14:nvPr/>
              </p14:nvContentPartPr>
              <p14:xfrm>
                <a:off x="9581064" y="4494912"/>
                <a:ext cx="144000" cy="107280"/>
              </p14:xfrm>
            </p:contentPart>
          </mc:Choice>
          <mc:Fallback xmlns="">
            <p:pic>
              <p:nvPicPr>
                <p:cNvPr id="89" name="Ink 88">
                  <a:extLst>
                    <a:ext uri="{FF2B5EF4-FFF2-40B4-BE49-F238E27FC236}">
                      <a16:creationId xmlns:a16="http://schemas.microsoft.com/office/drawing/2014/main" id="{C5EBE0B7-240A-4B69-9FAA-86D43489E80F}"/>
                    </a:ext>
                  </a:extLst>
                </p:cNvPr>
                <p:cNvPicPr/>
                <p:nvPr/>
              </p:nvPicPr>
              <p:blipFill>
                <a:blip r:embed="rId158"/>
                <a:stretch>
                  <a:fillRect/>
                </a:stretch>
              </p:blipFill>
              <p:spPr>
                <a:xfrm>
                  <a:off x="9571064" y="4485912"/>
                  <a:ext cx="1636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0" name="Ink 89">
                  <a:extLst>
                    <a:ext uri="{FF2B5EF4-FFF2-40B4-BE49-F238E27FC236}">
                      <a16:creationId xmlns:a16="http://schemas.microsoft.com/office/drawing/2014/main" id="{C2AE45C8-FF71-43EA-B99D-9C1AE6D04CB2}"/>
                    </a:ext>
                  </a:extLst>
                </p14:cNvPr>
                <p14:cNvContentPartPr/>
                <p14:nvPr/>
              </p14:nvContentPartPr>
              <p14:xfrm>
                <a:off x="9677544" y="4283232"/>
                <a:ext cx="5400" cy="20520"/>
              </p14:xfrm>
            </p:contentPart>
          </mc:Choice>
          <mc:Fallback xmlns="">
            <p:pic>
              <p:nvPicPr>
                <p:cNvPr id="90" name="Ink 89">
                  <a:extLst>
                    <a:ext uri="{FF2B5EF4-FFF2-40B4-BE49-F238E27FC236}">
                      <a16:creationId xmlns:a16="http://schemas.microsoft.com/office/drawing/2014/main" id="{C2AE45C8-FF71-43EA-B99D-9C1AE6D04CB2}"/>
                    </a:ext>
                  </a:extLst>
                </p:cNvPr>
                <p:cNvPicPr/>
                <p:nvPr/>
              </p:nvPicPr>
              <p:blipFill>
                <a:blip r:embed="rId160"/>
                <a:stretch>
                  <a:fillRect/>
                </a:stretch>
              </p:blipFill>
              <p:spPr>
                <a:xfrm>
                  <a:off x="9667901" y="4274232"/>
                  <a:ext cx="24300" cy="38160"/>
                </a:xfrm>
                <a:prstGeom prst="rect">
                  <a:avLst/>
                </a:prstGeom>
              </p:spPr>
            </p:pic>
          </mc:Fallback>
        </mc:AlternateContent>
      </p:grpSp>
      <p:grpSp>
        <p:nvGrpSpPr>
          <p:cNvPr id="223" name="Group 222">
            <a:extLst>
              <a:ext uri="{FF2B5EF4-FFF2-40B4-BE49-F238E27FC236}">
                <a16:creationId xmlns:a16="http://schemas.microsoft.com/office/drawing/2014/main" id="{E7ACF18F-A9E8-4651-9DF5-192F563EEFB0}"/>
              </a:ext>
            </a:extLst>
          </p:cNvPr>
          <p:cNvGrpSpPr/>
          <p:nvPr/>
        </p:nvGrpSpPr>
        <p:grpSpPr>
          <a:xfrm>
            <a:off x="9124353" y="2618211"/>
            <a:ext cx="1524633" cy="1240200"/>
            <a:chOff x="9124353" y="2618211"/>
            <a:chExt cx="1524633" cy="1240200"/>
          </a:xfrm>
        </p:grpSpPr>
        <p:grpSp>
          <p:nvGrpSpPr>
            <p:cNvPr id="125" name="Group 124">
              <a:extLst>
                <a:ext uri="{FF2B5EF4-FFF2-40B4-BE49-F238E27FC236}">
                  <a16:creationId xmlns:a16="http://schemas.microsoft.com/office/drawing/2014/main" id="{A3A17773-0EC1-4689-8D9C-CFF33787B072}"/>
                </a:ext>
              </a:extLst>
            </p:cNvPr>
            <p:cNvGrpSpPr/>
            <p:nvPr/>
          </p:nvGrpSpPr>
          <p:grpSpPr>
            <a:xfrm>
              <a:off x="9124353" y="3252544"/>
              <a:ext cx="255600" cy="113040"/>
              <a:chOff x="9124353" y="3252544"/>
              <a:chExt cx="255600" cy="113040"/>
            </a:xfrm>
          </p:grpSpPr>
          <mc:AlternateContent xmlns:mc="http://schemas.openxmlformats.org/markup-compatibility/2006" xmlns:p14="http://schemas.microsoft.com/office/powerpoint/2010/main">
            <mc:Choice Requires="p14">
              <p:contentPart p14:bwMode="auto" r:id="rId161">
                <p14:nvContentPartPr>
                  <p14:cNvPr id="5" name="Ink 4">
                    <a:extLst>
                      <a:ext uri="{FF2B5EF4-FFF2-40B4-BE49-F238E27FC236}">
                        <a16:creationId xmlns:a16="http://schemas.microsoft.com/office/drawing/2014/main" id="{971C9783-CBF8-417D-B557-27A051B3350D}"/>
                      </a:ext>
                    </a:extLst>
                  </p14:cNvPr>
                  <p14:cNvContentPartPr/>
                  <p14:nvPr/>
                </p14:nvContentPartPr>
                <p14:xfrm>
                  <a:off x="9124353" y="3252544"/>
                  <a:ext cx="216000" cy="23760"/>
                </p14:xfrm>
              </p:contentPart>
            </mc:Choice>
            <mc:Fallback xmlns="">
              <p:pic>
                <p:nvPicPr>
                  <p:cNvPr id="5" name="Ink 4">
                    <a:extLst>
                      <a:ext uri="{FF2B5EF4-FFF2-40B4-BE49-F238E27FC236}">
                        <a16:creationId xmlns:a16="http://schemas.microsoft.com/office/drawing/2014/main" id="{971C9783-CBF8-417D-B557-27A051B3350D}"/>
                      </a:ext>
                    </a:extLst>
                  </p:cNvPr>
                  <p:cNvPicPr/>
                  <p:nvPr/>
                </p:nvPicPr>
                <p:blipFill>
                  <a:blip r:embed="rId162"/>
                  <a:stretch>
                    <a:fillRect/>
                  </a:stretch>
                </p:blipFill>
                <p:spPr>
                  <a:xfrm>
                    <a:off x="9120033" y="3248224"/>
                    <a:ext cx="2246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2" name="Ink 91">
                    <a:extLst>
                      <a:ext uri="{FF2B5EF4-FFF2-40B4-BE49-F238E27FC236}">
                        <a16:creationId xmlns:a16="http://schemas.microsoft.com/office/drawing/2014/main" id="{064C604D-2107-456C-BD57-F5D0594B999F}"/>
                      </a:ext>
                    </a:extLst>
                  </p14:cNvPr>
                  <p14:cNvContentPartPr/>
                  <p14:nvPr/>
                </p14:nvContentPartPr>
                <p14:xfrm>
                  <a:off x="9165393" y="3303304"/>
                  <a:ext cx="214560" cy="62280"/>
                </p14:xfrm>
              </p:contentPart>
            </mc:Choice>
            <mc:Fallback xmlns="">
              <p:pic>
                <p:nvPicPr>
                  <p:cNvPr id="92" name="Ink 91">
                    <a:extLst>
                      <a:ext uri="{FF2B5EF4-FFF2-40B4-BE49-F238E27FC236}">
                        <a16:creationId xmlns:a16="http://schemas.microsoft.com/office/drawing/2014/main" id="{064C604D-2107-456C-BD57-F5D0594B999F}"/>
                      </a:ext>
                    </a:extLst>
                  </p:cNvPr>
                  <p:cNvPicPr/>
                  <p:nvPr/>
                </p:nvPicPr>
                <p:blipFill>
                  <a:blip r:embed="rId164"/>
                  <a:stretch>
                    <a:fillRect/>
                  </a:stretch>
                </p:blipFill>
                <p:spPr>
                  <a:xfrm>
                    <a:off x="9161073" y="3298984"/>
                    <a:ext cx="223200" cy="70920"/>
                  </a:xfrm>
                  <a:prstGeom prst="rect">
                    <a:avLst/>
                  </a:prstGeom>
                </p:spPr>
              </p:pic>
            </mc:Fallback>
          </mc:AlternateContent>
        </p:grpSp>
        <p:grpSp>
          <p:nvGrpSpPr>
            <p:cNvPr id="204" name="Group 203">
              <a:extLst>
                <a:ext uri="{FF2B5EF4-FFF2-40B4-BE49-F238E27FC236}">
                  <a16:creationId xmlns:a16="http://schemas.microsoft.com/office/drawing/2014/main" id="{B7117AB2-2931-4E9F-98D7-82024F60A946}"/>
                </a:ext>
              </a:extLst>
            </p:cNvPr>
            <p:cNvGrpSpPr/>
            <p:nvPr/>
          </p:nvGrpSpPr>
          <p:grpSpPr>
            <a:xfrm>
              <a:off x="9850866" y="2618211"/>
              <a:ext cx="798120" cy="301680"/>
              <a:chOff x="9850866" y="2618211"/>
              <a:chExt cx="798120" cy="301680"/>
            </a:xfrm>
          </p:grpSpPr>
          <mc:AlternateContent xmlns:mc="http://schemas.openxmlformats.org/markup-compatibility/2006" xmlns:p14="http://schemas.microsoft.com/office/powerpoint/2010/main">
            <mc:Choice Requires="p14">
              <p:contentPart p14:bwMode="auto" r:id="rId165">
                <p14:nvContentPartPr>
                  <p14:cNvPr id="193" name="Ink 192">
                    <a:extLst>
                      <a:ext uri="{FF2B5EF4-FFF2-40B4-BE49-F238E27FC236}">
                        <a16:creationId xmlns:a16="http://schemas.microsoft.com/office/drawing/2014/main" id="{2ED77D9C-C019-43C8-8C6A-6B2193DF2F61}"/>
                      </a:ext>
                    </a:extLst>
                  </p14:cNvPr>
                  <p14:cNvContentPartPr/>
                  <p14:nvPr/>
                </p14:nvContentPartPr>
                <p14:xfrm>
                  <a:off x="9907026" y="2713971"/>
                  <a:ext cx="24840" cy="140400"/>
                </p14:xfrm>
              </p:contentPart>
            </mc:Choice>
            <mc:Fallback xmlns="">
              <p:pic>
                <p:nvPicPr>
                  <p:cNvPr id="193" name="Ink 192">
                    <a:extLst>
                      <a:ext uri="{FF2B5EF4-FFF2-40B4-BE49-F238E27FC236}">
                        <a16:creationId xmlns:a16="http://schemas.microsoft.com/office/drawing/2014/main" id="{2ED77D9C-C019-43C8-8C6A-6B2193DF2F61}"/>
                      </a:ext>
                    </a:extLst>
                  </p:cNvPr>
                  <p:cNvPicPr/>
                  <p:nvPr/>
                </p:nvPicPr>
                <p:blipFill>
                  <a:blip r:embed="rId166"/>
                  <a:stretch>
                    <a:fillRect/>
                  </a:stretch>
                </p:blipFill>
                <p:spPr>
                  <a:xfrm>
                    <a:off x="9902706" y="2709651"/>
                    <a:ext cx="334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95" name="Ink 194">
                    <a:extLst>
                      <a:ext uri="{FF2B5EF4-FFF2-40B4-BE49-F238E27FC236}">
                        <a16:creationId xmlns:a16="http://schemas.microsoft.com/office/drawing/2014/main" id="{1EE26BBD-A2C2-4825-8134-DCB3B2F1F093}"/>
                      </a:ext>
                    </a:extLst>
                  </p14:cNvPr>
                  <p14:cNvContentPartPr/>
                  <p14:nvPr/>
                </p14:nvContentPartPr>
                <p14:xfrm>
                  <a:off x="9869226" y="2756451"/>
                  <a:ext cx="124560" cy="48960"/>
                </p14:xfrm>
              </p:contentPart>
            </mc:Choice>
            <mc:Fallback xmlns="">
              <p:pic>
                <p:nvPicPr>
                  <p:cNvPr id="195" name="Ink 194">
                    <a:extLst>
                      <a:ext uri="{FF2B5EF4-FFF2-40B4-BE49-F238E27FC236}">
                        <a16:creationId xmlns:a16="http://schemas.microsoft.com/office/drawing/2014/main" id="{1EE26BBD-A2C2-4825-8134-DCB3B2F1F093}"/>
                      </a:ext>
                    </a:extLst>
                  </p:cNvPr>
                  <p:cNvPicPr/>
                  <p:nvPr/>
                </p:nvPicPr>
                <p:blipFill>
                  <a:blip r:embed="rId168"/>
                  <a:stretch>
                    <a:fillRect/>
                  </a:stretch>
                </p:blipFill>
                <p:spPr>
                  <a:xfrm>
                    <a:off x="9864906" y="2752131"/>
                    <a:ext cx="1332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96" name="Ink 195">
                    <a:extLst>
                      <a:ext uri="{FF2B5EF4-FFF2-40B4-BE49-F238E27FC236}">
                        <a16:creationId xmlns:a16="http://schemas.microsoft.com/office/drawing/2014/main" id="{44CF3A1D-1F10-4FC3-B3FD-2B00DA147FB4}"/>
                      </a:ext>
                    </a:extLst>
                  </p14:cNvPr>
                  <p14:cNvContentPartPr/>
                  <p14:nvPr/>
                </p14:nvContentPartPr>
                <p14:xfrm>
                  <a:off x="9850866" y="2884971"/>
                  <a:ext cx="122760" cy="15120"/>
                </p14:xfrm>
              </p:contentPart>
            </mc:Choice>
            <mc:Fallback xmlns="">
              <p:pic>
                <p:nvPicPr>
                  <p:cNvPr id="196" name="Ink 195">
                    <a:extLst>
                      <a:ext uri="{FF2B5EF4-FFF2-40B4-BE49-F238E27FC236}">
                        <a16:creationId xmlns:a16="http://schemas.microsoft.com/office/drawing/2014/main" id="{44CF3A1D-1F10-4FC3-B3FD-2B00DA147FB4}"/>
                      </a:ext>
                    </a:extLst>
                  </p:cNvPr>
                  <p:cNvPicPr/>
                  <p:nvPr/>
                </p:nvPicPr>
                <p:blipFill>
                  <a:blip r:embed="rId170"/>
                  <a:stretch>
                    <a:fillRect/>
                  </a:stretch>
                </p:blipFill>
                <p:spPr>
                  <a:xfrm>
                    <a:off x="9846546" y="2880651"/>
                    <a:ext cx="1314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97" name="Ink 196">
                    <a:extLst>
                      <a:ext uri="{FF2B5EF4-FFF2-40B4-BE49-F238E27FC236}">
                        <a16:creationId xmlns:a16="http://schemas.microsoft.com/office/drawing/2014/main" id="{4353EF60-9942-4406-8830-CB65F399CA3E}"/>
                      </a:ext>
                    </a:extLst>
                  </p14:cNvPr>
                  <p14:cNvContentPartPr/>
                  <p14:nvPr/>
                </p14:nvContentPartPr>
                <p14:xfrm>
                  <a:off x="10043466" y="2796051"/>
                  <a:ext cx="194760" cy="123840"/>
                </p14:xfrm>
              </p:contentPart>
            </mc:Choice>
            <mc:Fallback xmlns="">
              <p:pic>
                <p:nvPicPr>
                  <p:cNvPr id="197" name="Ink 196">
                    <a:extLst>
                      <a:ext uri="{FF2B5EF4-FFF2-40B4-BE49-F238E27FC236}">
                        <a16:creationId xmlns:a16="http://schemas.microsoft.com/office/drawing/2014/main" id="{4353EF60-9942-4406-8830-CB65F399CA3E}"/>
                      </a:ext>
                    </a:extLst>
                  </p:cNvPr>
                  <p:cNvPicPr/>
                  <p:nvPr/>
                </p:nvPicPr>
                <p:blipFill>
                  <a:blip r:embed="rId172"/>
                  <a:stretch>
                    <a:fillRect/>
                  </a:stretch>
                </p:blipFill>
                <p:spPr>
                  <a:xfrm>
                    <a:off x="10039146" y="2791731"/>
                    <a:ext cx="20340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98" name="Ink 197">
                    <a:extLst>
                      <a:ext uri="{FF2B5EF4-FFF2-40B4-BE49-F238E27FC236}">
                        <a16:creationId xmlns:a16="http://schemas.microsoft.com/office/drawing/2014/main" id="{736D98D1-71E2-4855-844B-93095041512B}"/>
                      </a:ext>
                    </a:extLst>
                  </p14:cNvPr>
                  <p14:cNvContentPartPr/>
                  <p14:nvPr/>
                </p14:nvContentPartPr>
                <p14:xfrm>
                  <a:off x="10115826" y="2666451"/>
                  <a:ext cx="32400" cy="39960"/>
                </p14:xfrm>
              </p:contentPart>
            </mc:Choice>
            <mc:Fallback xmlns="">
              <p:pic>
                <p:nvPicPr>
                  <p:cNvPr id="198" name="Ink 197">
                    <a:extLst>
                      <a:ext uri="{FF2B5EF4-FFF2-40B4-BE49-F238E27FC236}">
                        <a16:creationId xmlns:a16="http://schemas.microsoft.com/office/drawing/2014/main" id="{736D98D1-71E2-4855-844B-93095041512B}"/>
                      </a:ext>
                    </a:extLst>
                  </p:cNvPr>
                  <p:cNvPicPr/>
                  <p:nvPr/>
                </p:nvPicPr>
                <p:blipFill>
                  <a:blip r:embed="rId174"/>
                  <a:stretch>
                    <a:fillRect/>
                  </a:stretch>
                </p:blipFill>
                <p:spPr>
                  <a:xfrm>
                    <a:off x="10111506" y="2662131"/>
                    <a:ext cx="4104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00" name="Ink 199">
                    <a:extLst>
                      <a:ext uri="{FF2B5EF4-FFF2-40B4-BE49-F238E27FC236}">
                        <a16:creationId xmlns:a16="http://schemas.microsoft.com/office/drawing/2014/main" id="{48FA1EDD-AA57-400B-BF0F-0D5D2798BA23}"/>
                      </a:ext>
                    </a:extLst>
                  </p14:cNvPr>
                  <p14:cNvContentPartPr/>
                  <p14:nvPr/>
                </p14:nvContentPartPr>
                <p14:xfrm>
                  <a:off x="10273506" y="2618211"/>
                  <a:ext cx="144360" cy="208080"/>
                </p14:xfrm>
              </p:contentPart>
            </mc:Choice>
            <mc:Fallback xmlns="">
              <p:pic>
                <p:nvPicPr>
                  <p:cNvPr id="200" name="Ink 199">
                    <a:extLst>
                      <a:ext uri="{FF2B5EF4-FFF2-40B4-BE49-F238E27FC236}">
                        <a16:creationId xmlns:a16="http://schemas.microsoft.com/office/drawing/2014/main" id="{48FA1EDD-AA57-400B-BF0F-0D5D2798BA23}"/>
                      </a:ext>
                    </a:extLst>
                  </p:cNvPr>
                  <p:cNvPicPr/>
                  <p:nvPr/>
                </p:nvPicPr>
                <p:blipFill>
                  <a:blip r:embed="rId176"/>
                  <a:stretch>
                    <a:fillRect/>
                  </a:stretch>
                </p:blipFill>
                <p:spPr>
                  <a:xfrm>
                    <a:off x="10269186" y="2613891"/>
                    <a:ext cx="1530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01" name="Ink 200">
                    <a:extLst>
                      <a:ext uri="{FF2B5EF4-FFF2-40B4-BE49-F238E27FC236}">
                        <a16:creationId xmlns:a16="http://schemas.microsoft.com/office/drawing/2014/main" id="{FB28CA51-E6AF-47F4-A020-0F9653937BF6}"/>
                      </a:ext>
                    </a:extLst>
                  </p14:cNvPr>
                  <p14:cNvContentPartPr/>
                  <p14:nvPr/>
                </p14:nvContentPartPr>
                <p14:xfrm>
                  <a:off x="10303026" y="2742771"/>
                  <a:ext cx="113760" cy="129960"/>
                </p14:xfrm>
              </p:contentPart>
            </mc:Choice>
            <mc:Fallback xmlns="">
              <p:pic>
                <p:nvPicPr>
                  <p:cNvPr id="201" name="Ink 200">
                    <a:extLst>
                      <a:ext uri="{FF2B5EF4-FFF2-40B4-BE49-F238E27FC236}">
                        <a16:creationId xmlns:a16="http://schemas.microsoft.com/office/drawing/2014/main" id="{FB28CA51-E6AF-47F4-A020-0F9653937BF6}"/>
                      </a:ext>
                    </a:extLst>
                  </p:cNvPr>
                  <p:cNvPicPr/>
                  <p:nvPr/>
                </p:nvPicPr>
                <p:blipFill>
                  <a:blip r:embed="rId178"/>
                  <a:stretch>
                    <a:fillRect/>
                  </a:stretch>
                </p:blipFill>
                <p:spPr>
                  <a:xfrm>
                    <a:off x="10298706" y="2738451"/>
                    <a:ext cx="12240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02" name="Ink 201">
                    <a:extLst>
                      <a:ext uri="{FF2B5EF4-FFF2-40B4-BE49-F238E27FC236}">
                        <a16:creationId xmlns:a16="http://schemas.microsoft.com/office/drawing/2014/main" id="{2C5901A2-0F30-4FC8-A59A-274371348481}"/>
                      </a:ext>
                    </a:extLst>
                  </p14:cNvPr>
                  <p14:cNvContentPartPr/>
                  <p14:nvPr/>
                </p14:nvContentPartPr>
                <p14:xfrm>
                  <a:off x="10398426" y="2708931"/>
                  <a:ext cx="135720" cy="132840"/>
                </p14:xfrm>
              </p:contentPart>
            </mc:Choice>
            <mc:Fallback xmlns="">
              <p:pic>
                <p:nvPicPr>
                  <p:cNvPr id="202" name="Ink 201">
                    <a:extLst>
                      <a:ext uri="{FF2B5EF4-FFF2-40B4-BE49-F238E27FC236}">
                        <a16:creationId xmlns:a16="http://schemas.microsoft.com/office/drawing/2014/main" id="{2C5901A2-0F30-4FC8-A59A-274371348481}"/>
                      </a:ext>
                    </a:extLst>
                  </p:cNvPr>
                  <p:cNvPicPr/>
                  <p:nvPr/>
                </p:nvPicPr>
                <p:blipFill>
                  <a:blip r:embed="rId180"/>
                  <a:stretch>
                    <a:fillRect/>
                  </a:stretch>
                </p:blipFill>
                <p:spPr>
                  <a:xfrm>
                    <a:off x="10394106" y="2704611"/>
                    <a:ext cx="14436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03" name="Ink 202">
                    <a:extLst>
                      <a:ext uri="{FF2B5EF4-FFF2-40B4-BE49-F238E27FC236}">
                        <a16:creationId xmlns:a16="http://schemas.microsoft.com/office/drawing/2014/main" id="{44E03AFF-0582-4039-B5A1-1CDFABC5651E}"/>
                      </a:ext>
                    </a:extLst>
                  </p14:cNvPr>
                  <p14:cNvContentPartPr/>
                  <p14:nvPr/>
                </p14:nvContentPartPr>
                <p14:xfrm>
                  <a:off x="10502106" y="2660691"/>
                  <a:ext cx="146880" cy="193680"/>
                </p14:xfrm>
              </p:contentPart>
            </mc:Choice>
            <mc:Fallback xmlns="">
              <p:pic>
                <p:nvPicPr>
                  <p:cNvPr id="203" name="Ink 202">
                    <a:extLst>
                      <a:ext uri="{FF2B5EF4-FFF2-40B4-BE49-F238E27FC236}">
                        <a16:creationId xmlns:a16="http://schemas.microsoft.com/office/drawing/2014/main" id="{44E03AFF-0582-4039-B5A1-1CDFABC5651E}"/>
                      </a:ext>
                    </a:extLst>
                  </p:cNvPr>
                  <p:cNvPicPr/>
                  <p:nvPr/>
                </p:nvPicPr>
                <p:blipFill>
                  <a:blip r:embed="rId182"/>
                  <a:stretch>
                    <a:fillRect/>
                  </a:stretch>
                </p:blipFill>
                <p:spPr>
                  <a:xfrm>
                    <a:off x="10497786" y="2656371"/>
                    <a:ext cx="155520" cy="202320"/>
                  </a:xfrm>
                  <a:prstGeom prst="rect">
                    <a:avLst/>
                  </a:prstGeom>
                </p:spPr>
              </p:pic>
            </mc:Fallback>
          </mc:AlternateContent>
        </p:grpSp>
        <p:grpSp>
          <p:nvGrpSpPr>
            <p:cNvPr id="221" name="Group 220">
              <a:extLst>
                <a:ext uri="{FF2B5EF4-FFF2-40B4-BE49-F238E27FC236}">
                  <a16:creationId xmlns:a16="http://schemas.microsoft.com/office/drawing/2014/main" id="{E6343850-7BF9-4488-AFD7-1D7D88C9BBBF}"/>
                </a:ext>
              </a:extLst>
            </p:cNvPr>
            <p:cNvGrpSpPr/>
            <p:nvPr/>
          </p:nvGrpSpPr>
          <p:grpSpPr>
            <a:xfrm>
              <a:off x="9427866" y="3091251"/>
              <a:ext cx="1137960" cy="767160"/>
              <a:chOff x="9427866" y="3091251"/>
              <a:chExt cx="1137960" cy="767160"/>
            </a:xfrm>
          </p:grpSpPr>
          <mc:AlternateContent xmlns:mc="http://schemas.openxmlformats.org/markup-compatibility/2006" xmlns:p14="http://schemas.microsoft.com/office/powerpoint/2010/main">
            <mc:Choice Requires="p14">
              <p:contentPart p14:bwMode="auto" r:id="rId183">
                <p14:nvContentPartPr>
                  <p14:cNvPr id="127" name="Ink 126">
                    <a:extLst>
                      <a:ext uri="{FF2B5EF4-FFF2-40B4-BE49-F238E27FC236}">
                        <a16:creationId xmlns:a16="http://schemas.microsoft.com/office/drawing/2014/main" id="{F97D4318-63BE-4E3B-A2FD-9B06D8ACF25D}"/>
                      </a:ext>
                    </a:extLst>
                  </p14:cNvPr>
                  <p14:cNvContentPartPr/>
                  <p14:nvPr/>
                </p14:nvContentPartPr>
                <p14:xfrm>
                  <a:off x="9543066" y="3091251"/>
                  <a:ext cx="153720" cy="267120"/>
                </p14:xfrm>
              </p:contentPart>
            </mc:Choice>
            <mc:Fallback xmlns="">
              <p:pic>
                <p:nvPicPr>
                  <p:cNvPr id="127" name="Ink 126">
                    <a:extLst>
                      <a:ext uri="{FF2B5EF4-FFF2-40B4-BE49-F238E27FC236}">
                        <a16:creationId xmlns:a16="http://schemas.microsoft.com/office/drawing/2014/main" id="{F97D4318-63BE-4E3B-A2FD-9B06D8ACF25D}"/>
                      </a:ext>
                    </a:extLst>
                  </p:cNvPr>
                  <p:cNvPicPr/>
                  <p:nvPr/>
                </p:nvPicPr>
                <p:blipFill>
                  <a:blip r:embed="rId184"/>
                  <a:stretch>
                    <a:fillRect/>
                  </a:stretch>
                </p:blipFill>
                <p:spPr>
                  <a:xfrm>
                    <a:off x="9538746" y="3086931"/>
                    <a:ext cx="16236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92" name="Ink 191">
                    <a:extLst>
                      <a:ext uri="{FF2B5EF4-FFF2-40B4-BE49-F238E27FC236}">
                        <a16:creationId xmlns:a16="http://schemas.microsoft.com/office/drawing/2014/main" id="{B4F68C7B-6279-4408-8320-811F2FD41DDA}"/>
                      </a:ext>
                    </a:extLst>
                  </p14:cNvPr>
                  <p14:cNvContentPartPr/>
                  <p14:nvPr/>
                </p14:nvContentPartPr>
                <p14:xfrm>
                  <a:off x="9751866" y="3187371"/>
                  <a:ext cx="261000" cy="145080"/>
                </p14:xfrm>
              </p:contentPart>
            </mc:Choice>
            <mc:Fallback xmlns="">
              <p:pic>
                <p:nvPicPr>
                  <p:cNvPr id="192" name="Ink 191">
                    <a:extLst>
                      <a:ext uri="{FF2B5EF4-FFF2-40B4-BE49-F238E27FC236}">
                        <a16:creationId xmlns:a16="http://schemas.microsoft.com/office/drawing/2014/main" id="{B4F68C7B-6279-4408-8320-811F2FD41DDA}"/>
                      </a:ext>
                    </a:extLst>
                  </p:cNvPr>
                  <p:cNvPicPr/>
                  <p:nvPr/>
                </p:nvPicPr>
                <p:blipFill>
                  <a:blip r:embed="rId186"/>
                  <a:stretch>
                    <a:fillRect/>
                  </a:stretch>
                </p:blipFill>
                <p:spPr>
                  <a:xfrm>
                    <a:off x="9747546" y="3183051"/>
                    <a:ext cx="26964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05" name="Ink 204">
                    <a:extLst>
                      <a:ext uri="{FF2B5EF4-FFF2-40B4-BE49-F238E27FC236}">
                        <a16:creationId xmlns:a16="http://schemas.microsoft.com/office/drawing/2014/main" id="{C969F9E7-E23E-44C1-8534-40FCB72F0501}"/>
                      </a:ext>
                    </a:extLst>
                  </p14:cNvPr>
                  <p14:cNvContentPartPr/>
                  <p14:nvPr/>
                </p14:nvContentPartPr>
                <p14:xfrm>
                  <a:off x="9427866" y="3553131"/>
                  <a:ext cx="38880" cy="237600"/>
                </p14:xfrm>
              </p:contentPart>
            </mc:Choice>
            <mc:Fallback xmlns="">
              <p:pic>
                <p:nvPicPr>
                  <p:cNvPr id="205" name="Ink 204">
                    <a:extLst>
                      <a:ext uri="{FF2B5EF4-FFF2-40B4-BE49-F238E27FC236}">
                        <a16:creationId xmlns:a16="http://schemas.microsoft.com/office/drawing/2014/main" id="{C969F9E7-E23E-44C1-8534-40FCB72F0501}"/>
                      </a:ext>
                    </a:extLst>
                  </p:cNvPr>
                  <p:cNvPicPr/>
                  <p:nvPr/>
                </p:nvPicPr>
                <p:blipFill>
                  <a:blip r:embed="rId188"/>
                  <a:stretch>
                    <a:fillRect/>
                  </a:stretch>
                </p:blipFill>
                <p:spPr>
                  <a:xfrm>
                    <a:off x="9423546" y="3548811"/>
                    <a:ext cx="4752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06" name="Ink 205">
                    <a:extLst>
                      <a:ext uri="{FF2B5EF4-FFF2-40B4-BE49-F238E27FC236}">
                        <a16:creationId xmlns:a16="http://schemas.microsoft.com/office/drawing/2014/main" id="{F218A0CE-52C0-4AD4-B10E-EE0DAE3AF0DB}"/>
                      </a:ext>
                    </a:extLst>
                  </p14:cNvPr>
                  <p14:cNvContentPartPr/>
                  <p14:nvPr/>
                </p14:nvContentPartPr>
                <p14:xfrm>
                  <a:off x="9440466" y="3527931"/>
                  <a:ext cx="167760" cy="232200"/>
                </p14:xfrm>
              </p:contentPart>
            </mc:Choice>
            <mc:Fallback xmlns="">
              <p:pic>
                <p:nvPicPr>
                  <p:cNvPr id="206" name="Ink 205">
                    <a:extLst>
                      <a:ext uri="{FF2B5EF4-FFF2-40B4-BE49-F238E27FC236}">
                        <a16:creationId xmlns:a16="http://schemas.microsoft.com/office/drawing/2014/main" id="{F218A0CE-52C0-4AD4-B10E-EE0DAE3AF0DB}"/>
                      </a:ext>
                    </a:extLst>
                  </p:cNvPr>
                  <p:cNvPicPr/>
                  <p:nvPr/>
                </p:nvPicPr>
                <p:blipFill>
                  <a:blip r:embed="rId190"/>
                  <a:stretch>
                    <a:fillRect/>
                  </a:stretch>
                </p:blipFill>
                <p:spPr>
                  <a:xfrm>
                    <a:off x="9436146" y="3523611"/>
                    <a:ext cx="1764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07" name="Ink 206">
                    <a:extLst>
                      <a:ext uri="{FF2B5EF4-FFF2-40B4-BE49-F238E27FC236}">
                        <a16:creationId xmlns:a16="http://schemas.microsoft.com/office/drawing/2014/main" id="{37F244D3-DCA2-43B2-AFD2-C4A070310D29}"/>
                      </a:ext>
                    </a:extLst>
                  </p14:cNvPr>
                  <p14:cNvContentPartPr/>
                  <p14:nvPr/>
                </p14:nvContentPartPr>
                <p14:xfrm>
                  <a:off x="9698226" y="3557091"/>
                  <a:ext cx="121320" cy="19800"/>
                </p14:xfrm>
              </p:contentPart>
            </mc:Choice>
            <mc:Fallback xmlns="">
              <p:pic>
                <p:nvPicPr>
                  <p:cNvPr id="207" name="Ink 206">
                    <a:extLst>
                      <a:ext uri="{FF2B5EF4-FFF2-40B4-BE49-F238E27FC236}">
                        <a16:creationId xmlns:a16="http://schemas.microsoft.com/office/drawing/2014/main" id="{37F244D3-DCA2-43B2-AFD2-C4A070310D29}"/>
                      </a:ext>
                    </a:extLst>
                  </p:cNvPr>
                  <p:cNvPicPr/>
                  <p:nvPr/>
                </p:nvPicPr>
                <p:blipFill>
                  <a:blip r:embed="rId192"/>
                  <a:stretch>
                    <a:fillRect/>
                  </a:stretch>
                </p:blipFill>
                <p:spPr>
                  <a:xfrm>
                    <a:off x="9693906" y="3552771"/>
                    <a:ext cx="1299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08" name="Ink 207">
                    <a:extLst>
                      <a:ext uri="{FF2B5EF4-FFF2-40B4-BE49-F238E27FC236}">
                        <a16:creationId xmlns:a16="http://schemas.microsoft.com/office/drawing/2014/main" id="{7A4304E7-CB8E-4D6D-9A0F-02E25498B7B9}"/>
                      </a:ext>
                    </a:extLst>
                  </p14:cNvPr>
                  <p14:cNvContentPartPr/>
                  <p14:nvPr/>
                </p14:nvContentPartPr>
                <p14:xfrm>
                  <a:off x="9700746" y="3612171"/>
                  <a:ext cx="105840" cy="32400"/>
                </p14:xfrm>
              </p:contentPart>
            </mc:Choice>
            <mc:Fallback xmlns="">
              <p:pic>
                <p:nvPicPr>
                  <p:cNvPr id="208" name="Ink 207">
                    <a:extLst>
                      <a:ext uri="{FF2B5EF4-FFF2-40B4-BE49-F238E27FC236}">
                        <a16:creationId xmlns:a16="http://schemas.microsoft.com/office/drawing/2014/main" id="{7A4304E7-CB8E-4D6D-9A0F-02E25498B7B9}"/>
                      </a:ext>
                    </a:extLst>
                  </p:cNvPr>
                  <p:cNvPicPr/>
                  <p:nvPr/>
                </p:nvPicPr>
                <p:blipFill>
                  <a:blip r:embed="rId194"/>
                  <a:stretch>
                    <a:fillRect/>
                  </a:stretch>
                </p:blipFill>
                <p:spPr>
                  <a:xfrm>
                    <a:off x="9696426" y="3607851"/>
                    <a:ext cx="11448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10" name="Ink 209">
                    <a:extLst>
                      <a:ext uri="{FF2B5EF4-FFF2-40B4-BE49-F238E27FC236}">
                        <a16:creationId xmlns:a16="http://schemas.microsoft.com/office/drawing/2014/main" id="{2492C0A1-2684-4365-979D-830D34D71890}"/>
                      </a:ext>
                    </a:extLst>
                  </p14:cNvPr>
                  <p14:cNvContentPartPr/>
                  <p14:nvPr/>
                </p14:nvContentPartPr>
                <p14:xfrm>
                  <a:off x="9911346" y="3277371"/>
                  <a:ext cx="654480" cy="581040"/>
                </p14:xfrm>
              </p:contentPart>
            </mc:Choice>
            <mc:Fallback xmlns="">
              <p:pic>
                <p:nvPicPr>
                  <p:cNvPr id="210" name="Ink 209">
                    <a:extLst>
                      <a:ext uri="{FF2B5EF4-FFF2-40B4-BE49-F238E27FC236}">
                        <a16:creationId xmlns:a16="http://schemas.microsoft.com/office/drawing/2014/main" id="{2492C0A1-2684-4365-979D-830D34D71890}"/>
                      </a:ext>
                    </a:extLst>
                  </p:cNvPr>
                  <p:cNvPicPr/>
                  <p:nvPr/>
                </p:nvPicPr>
                <p:blipFill>
                  <a:blip r:embed="rId196"/>
                  <a:stretch>
                    <a:fillRect/>
                  </a:stretch>
                </p:blipFill>
                <p:spPr>
                  <a:xfrm>
                    <a:off x="9907026" y="3273051"/>
                    <a:ext cx="663120" cy="5896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11" name="Ink 210">
                    <a:extLst>
                      <a:ext uri="{FF2B5EF4-FFF2-40B4-BE49-F238E27FC236}">
                        <a16:creationId xmlns:a16="http://schemas.microsoft.com/office/drawing/2014/main" id="{73C8714E-70E9-4DAF-BD69-821C008421C1}"/>
                      </a:ext>
                    </a:extLst>
                  </p14:cNvPr>
                  <p14:cNvContentPartPr/>
                  <p14:nvPr/>
                </p14:nvContentPartPr>
                <p14:xfrm>
                  <a:off x="10076946" y="3398691"/>
                  <a:ext cx="140400" cy="154800"/>
                </p14:xfrm>
              </p:contentPart>
            </mc:Choice>
            <mc:Fallback xmlns="">
              <p:pic>
                <p:nvPicPr>
                  <p:cNvPr id="211" name="Ink 210">
                    <a:extLst>
                      <a:ext uri="{FF2B5EF4-FFF2-40B4-BE49-F238E27FC236}">
                        <a16:creationId xmlns:a16="http://schemas.microsoft.com/office/drawing/2014/main" id="{73C8714E-70E9-4DAF-BD69-821C008421C1}"/>
                      </a:ext>
                    </a:extLst>
                  </p:cNvPr>
                  <p:cNvPicPr/>
                  <p:nvPr/>
                </p:nvPicPr>
                <p:blipFill>
                  <a:blip r:embed="rId198"/>
                  <a:stretch>
                    <a:fillRect/>
                  </a:stretch>
                </p:blipFill>
                <p:spPr>
                  <a:xfrm>
                    <a:off x="10072626" y="3394371"/>
                    <a:ext cx="1490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212" name="Ink 211">
                    <a:extLst>
                      <a:ext uri="{FF2B5EF4-FFF2-40B4-BE49-F238E27FC236}">
                        <a16:creationId xmlns:a16="http://schemas.microsoft.com/office/drawing/2014/main" id="{4C527B52-4B5D-4E7A-9FC1-C6BAE4773560}"/>
                      </a:ext>
                    </a:extLst>
                  </p14:cNvPr>
                  <p14:cNvContentPartPr/>
                  <p14:nvPr/>
                </p14:nvContentPartPr>
                <p14:xfrm>
                  <a:off x="10246866" y="3489051"/>
                  <a:ext cx="130320" cy="69480"/>
                </p14:xfrm>
              </p:contentPart>
            </mc:Choice>
            <mc:Fallback xmlns="">
              <p:pic>
                <p:nvPicPr>
                  <p:cNvPr id="212" name="Ink 211">
                    <a:extLst>
                      <a:ext uri="{FF2B5EF4-FFF2-40B4-BE49-F238E27FC236}">
                        <a16:creationId xmlns:a16="http://schemas.microsoft.com/office/drawing/2014/main" id="{4C527B52-4B5D-4E7A-9FC1-C6BAE4773560}"/>
                      </a:ext>
                    </a:extLst>
                  </p:cNvPr>
                  <p:cNvPicPr/>
                  <p:nvPr/>
                </p:nvPicPr>
                <p:blipFill>
                  <a:blip r:embed="rId200"/>
                  <a:stretch>
                    <a:fillRect/>
                  </a:stretch>
                </p:blipFill>
                <p:spPr>
                  <a:xfrm>
                    <a:off x="10242546" y="3484731"/>
                    <a:ext cx="1389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213" name="Ink 212">
                    <a:extLst>
                      <a:ext uri="{FF2B5EF4-FFF2-40B4-BE49-F238E27FC236}">
                        <a16:creationId xmlns:a16="http://schemas.microsoft.com/office/drawing/2014/main" id="{56701C00-0857-4F1F-A8D3-54DA386CE5B1}"/>
                      </a:ext>
                    </a:extLst>
                  </p14:cNvPr>
                  <p14:cNvContentPartPr/>
                  <p14:nvPr/>
                </p14:nvContentPartPr>
                <p14:xfrm>
                  <a:off x="10417506" y="3387171"/>
                  <a:ext cx="23040" cy="136440"/>
                </p14:xfrm>
              </p:contentPart>
            </mc:Choice>
            <mc:Fallback xmlns="">
              <p:pic>
                <p:nvPicPr>
                  <p:cNvPr id="213" name="Ink 212">
                    <a:extLst>
                      <a:ext uri="{FF2B5EF4-FFF2-40B4-BE49-F238E27FC236}">
                        <a16:creationId xmlns:a16="http://schemas.microsoft.com/office/drawing/2014/main" id="{56701C00-0857-4F1F-A8D3-54DA386CE5B1}"/>
                      </a:ext>
                    </a:extLst>
                  </p:cNvPr>
                  <p:cNvPicPr/>
                  <p:nvPr/>
                </p:nvPicPr>
                <p:blipFill>
                  <a:blip r:embed="rId202"/>
                  <a:stretch>
                    <a:fillRect/>
                  </a:stretch>
                </p:blipFill>
                <p:spPr>
                  <a:xfrm>
                    <a:off x="10413186" y="3382851"/>
                    <a:ext cx="316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214" name="Ink 213">
                    <a:extLst>
                      <a:ext uri="{FF2B5EF4-FFF2-40B4-BE49-F238E27FC236}">
                        <a16:creationId xmlns:a16="http://schemas.microsoft.com/office/drawing/2014/main" id="{6C7CC992-A72E-41D6-ABF8-F1D9039F059B}"/>
                      </a:ext>
                    </a:extLst>
                  </p14:cNvPr>
                  <p14:cNvContentPartPr/>
                  <p14:nvPr/>
                </p14:nvContentPartPr>
                <p14:xfrm>
                  <a:off x="10416786" y="3377091"/>
                  <a:ext cx="90360" cy="27000"/>
                </p14:xfrm>
              </p:contentPart>
            </mc:Choice>
            <mc:Fallback xmlns="">
              <p:pic>
                <p:nvPicPr>
                  <p:cNvPr id="214" name="Ink 213">
                    <a:extLst>
                      <a:ext uri="{FF2B5EF4-FFF2-40B4-BE49-F238E27FC236}">
                        <a16:creationId xmlns:a16="http://schemas.microsoft.com/office/drawing/2014/main" id="{6C7CC992-A72E-41D6-ABF8-F1D9039F059B}"/>
                      </a:ext>
                    </a:extLst>
                  </p:cNvPr>
                  <p:cNvPicPr/>
                  <p:nvPr/>
                </p:nvPicPr>
                <p:blipFill>
                  <a:blip r:embed="rId204"/>
                  <a:stretch>
                    <a:fillRect/>
                  </a:stretch>
                </p:blipFill>
                <p:spPr>
                  <a:xfrm>
                    <a:off x="10412466" y="3372771"/>
                    <a:ext cx="990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15" name="Ink 214">
                    <a:extLst>
                      <a:ext uri="{FF2B5EF4-FFF2-40B4-BE49-F238E27FC236}">
                        <a16:creationId xmlns:a16="http://schemas.microsoft.com/office/drawing/2014/main" id="{5BA59BEE-0656-47FD-9B14-94F684BA785C}"/>
                      </a:ext>
                    </a:extLst>
                  </p14:cNvPr>
                  <p14:cNvContentPartPr/>
                  <p14:nvPr/>
                </p14:nvContentPartPr>
                <p14:xfrm>
                  <a:off x="10441986" y="3429651"/>
                  <a:ext cx="61200" cy="16560"/>
                </p14:xfrm>
              </p:contentPart>
            </mc:Choice>
            <mc:Fallback xmlns="">
              <p:pic>
                <p:nvPicPr>
                  <p:cNvPr id="215" name="Ink 214">
                    <a:extLst>
                      <a:ext uri="{FF2B5EF4-FFF2-40B4-BE49-F238E27FC236}">
                        <a16:creationId xmlns:a16="http://schemas.microsoft.com/office/drawing/2014/main" id="{5BA59BEE-0656-47FD-9B14-94F684BA785C}"/>
                      </a:ext>
                    </a:extLst>
                  </p:cNvPr>
                  <p:cNvPicPr/>
                  <p:nvPr/>
                </p:nvPicPr>
                <p:blipFill>
                  <a:blip r:embed="rId206"/>
                  <a:stretch>
                    <a:fillRect/>
                  </a:stretch>
                </p:blipFill>
                <p:spPr>
                  <a:xfrm>
                    <a:off x="10437666" y="3425331"/>
                    <a:ext cx="698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16" name="Ink 215">
                    <a:extLst>
                      <a:ext uri="{FF2B5EF4-FFF2-40B4-BE49-F238E27FC236}">
                        <a16:creationId xmlns:a16="http://schemas.microsoft.com/office/drawing/2014/main" id="{4B99EF31-C41B-47EC-B1EA-67D2C9865788}"/>
                      </a:ext>
                    </a:extLst>
                  </p14:cNvPr>
                  <p14:cNvContentPartPr/>
                  <p14:nvPr/>
                </p14:nvContentPartPr>
                <p14:xfrm>
                  <a:off x="10435146" y="3477531"/>
                  <a:ext cx="93960" cy="28080"/>
                </p14:xfrm>
              </p:contentPart>
            </mc:Choice>
            <mc:Fallback xmlns="">
              <p:pic>
                <p:nvPicPr>
                  <p:cNvPr id="216" name="Ink 215">
                    <a:extLst>
                      <a:ext uri="{FF2B5EF4-FFF2-40B4-BE49-F238E27FC236}">
                        <a16:creationId xmlns:a16="http://schemas.microsoft.com/office/drawing/2014/main" id="{4B99EF31-C41B-47EC-B1EA-67D2C9865788}"/>
                      </a:ext>
                    </a:extLst>
                  </p:cNvPr>
                  <p:cNvPicPr/>
                  <p:nvPr/>
                </p:nvPicPr>
                <p:blipFill>
                  <a:blip r:embed="rId208"/>
                  <a:stretch>
                    <a:fillRect/>
                  </a:stretch>
                </p:blipFill>
                <p:spPr>
                  <a:xfrm>
                    <a:off x="10430826" y="3473211"/>
                    <a:ext cx="1026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17" name="Ink 216">
                    <a:extLst>
                      <a:ext uri="{FF2B5EF4-FFF2-40B4-BE49-F238E27FC236}">
                        <a16:creationId xmlns:a16="http://schemas.microsoft.com/office/drawing/2014/main" id="{CBED2DD0-3605-44E6-9C13-2495C41A9D21}"/>
                      </a:ext>
                    </a:extLst>
                  </p14:cNvPr>
                  <p14:cNvContentPartPr/>
                  <p14:nvPr/>
                </p14:nvContentPartPr>
                <p14:xfrm>
                  <a:off x="10113306" y="3607851"/>
                  <a:ext cx="396720" cy="37440"/>
                </p14:xfrm>
              </p:contentPart>
            </mc:Choice>
            <mc:Fallback xmlns="">
              <p:pic>
                <p:nvPicPr>
                  <p:cNvPr id="217" name="Ink 216">
                    <a:extLst>
                      <a:ext uri="{FF2B5EF4-FFF2-40B4-BE49-F238E27FC236}">
                        <a16:creationId xmlns:a16="http://schemas.microsoft.com/office/drawing/2014/main" id="{CBED2DD0-3605-44E6-9C13-2495C41A9D21}"/>
                      </a:ext>
                    </a:extLst>
                  </p:cNvPr>
                  <p:cNvPicPr/>
                  <p:nvPr/>
                </p:nvPicPr>
                <p:blipFill>
                  <a:blip r:embed="rId210"/>
                  <a:stretch>
                    <a:fillRect/>
                  </a:stretch>
                </p:blipFill>
                <p:spPr>
                  <a:xfrm>
                    <a:off x="10108986" y="3603531"/>
                    <a:ext cx="4053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218" name="Ink 217">
                    <a:extLst>
                      <a:ext uri="{FF2B5EF4-FFF2-40B4-BE49-F238E27FC236}">
                        <a16:creationId xmlns:a16="http://schemas.microsoft.com/office/drawing/2014/main" id="{44F68E86-45DE-430A-9973-FC35628BE8D5}"/>
                      </a:ext>
                    </a:extLst>
                  </p14:cNvPr>
                  <p14:cNvContentPartPr/>
                  <p14:nvPr/>
                </p14:nvContentPartPr>
                <p14:xfrm>
                  <a:off x="10259466" y="3667971"/>
                  <a:ext cx="117720" cy="144360"/>
                </p14:xfrm>
              </p:contentPart>
            </mc:Choice>
            <mc:Fallback xmlns="">
              <p:pic>
                <p:nvPicPr>
                  <p:cNvPr id="218" name="Ink 217">
                    <a:extLst>
                      <a:ext uri="{FF2B5EF4-FFF2-40B4-BE49-F238E27FC236}">
                        <a16:creationId xmlns:a16="http://schemas.microsoft.com/office/drawing/2014/main" id="{44F68E86-45DE-430A-9973-FC35628BE8D5}"/>
                      </a:ext>
                    </a:extLst>
                  </p:cNvPr>
                  <p:cNvPicPr/>
                  <p:nvPr/>
                </p:nvPicPr>
                <p:blipFill>
                  <a:blip r:embed="rId212"/>
                  <a:stretch>
                    <a:fillRect/>
                  </a:stretch>
                </p:blipFill>
                <p:spPr>
                  <a:xfrm>
                    <a:off x="10255146" y="3663651"/>
                    <a:ext cx="1263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219" name="Ink 218">
                    <a:extLst>
                      <a:ext uri="{FF2B5EF4-FFF2-40B4-BE49-F238E27FC236}">
                        <a16:creationId xmlns:a16="http://schemas.microsoft.com/office/drawing/2014/main" id="{20420D08-E691-47EC-82CD-B1CD8B2C784F}"/>
                      </a:ext>
                    </a:extLst>
                  </p14:cNvPr>
                  <p14:cNvContentPartPr/>
                  <p14:nvPr/>
                </p14:nvContentPartPr>
                <p14:xfrm>
                  <a:off x="10221666" y="3721251"/>
                  <a:ext cx="113040" cy="19080"/>
                </p14:xfrm>
              </p:contentPart>
            </mc:Choice>
            <mc:Fallback xmlns="">
              <p:pic>
                <p:nvPicPr>
                  <p:cNvPr id="219" name="Ink 218">
                    <a:extLst>
                      <a:ext uri="{FF2B5EF4-FFF2-40B4-BE49-F238E27FC236}">
                        <a16:creationId xmlns:a16="http://schemas.microsoft.com/office/drawing/2014/main" id="{20420D08-E691-47EC-82CD-B1CD8B2C784F}"/>
                      </a:ext>
                    </a:extLst>
                  </p:cNvPr>
                  <p:cNvPicPr/>
                  <p:nvPr/>
                </p:nvPicPr>
                <p:blipFill>
                  <a:blip r:embed="rId214"/>
                  <a:stretch>
                    <a:fillRect/>
                  </a:stretch>
                </p:blipFill>
                <p:spPr>
                  <a:xfrm>
                    <a:off x="10217346" y="3716931"/>
                    <a:ext cx="12168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220" name="Ink 219">
                    <a:extLst>
                      <a:ext uri="{FF2B5EF4-FFF2-40B4-BE49-F238E27FC236}">
                        <a16:creationId xmlns:a16="http://schemas.microsoft.com/office/drawing/2014/main" id="{856FBEDE-6DF2-49C9-AAA6-C8C59A8DE659}"/>
                      </a:ext>
                    </a:extLst>
                  </p14:cNvPr>
                  <p14:cNvContentPartPr/>
                  <p14:nvPr/>
                </p14:nvContentPartPr>
                <p14:xfrm>
                  <a:off x="10361706" y="3667251"/>
                  <a:ext cx="96480" cy="48240"/>
                </p14:xfrm>
              </p:contentPart>
            </mc:Choice>
            <mc:Fallback xmlns="">
              <p:pic>
                <p:nvPicPr>
                  <p:cNvPr id="220" name="Ink 219">
                    <a:extLst>
                      <a:ext uri="{FF2B5EF4-FFF2-40B4-BE49-F238E27FC236}">
                        <a16:creationId xmlns:a16="http://schemas.microsoft.com/office/drawing/2014/main" id="{856FBEDE-6DF2-49C9-AAA6-C8C59A8DE659}"/>
                      </a:ext>
                    </a:extLst>
                  </p:cNvPr>
                  <p:cNvPicPr/>
                  <p:nvPr/>
                </p:nvPicPr>
                <p:blipFill>
                  <a:blip r:embed="rId216"/>
                  <a:stretch>
                    <a:fillRect/>
                  </a:stretch>
                </p:blipFill>
                <p:spPr>
                  <a:xfrm>
                    <a:off x="10357386" y="3662931"/>
                    <a:ext cx="105120" cy="56880"/>
                  </a:xfrm>
                  <a:prstGeom prst="rect">
                    <a:avLst/>
                  </a:prstGeom>
                </p:spPr>
              </p:pic>
            </mc:Fallback>
          </mc:AlternateContent>
        </p:grpSp>
      </p:grpSp>
    </p:spTree>
    <p:extLst>
      <p:ext uri="{BB962C8B-B14F-4D97-AF65-F5344CB8AC3E}">
        <p14:creationId xmlns:p14="http://schemas.microsoft.com/office/powerpoint/2010/main" val="33828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500"/>
                                        <p:tgtEl>
                                          <p:spTgt spid="2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
                                        </p:tgtEl>
                                        <p:attrNameLst>
                                          <p:attrName>style.visibility</p:attrName>
                                        </p:attrNameLst>
                                      </p:cBhvr>
                                      <p:to>
                                        <p:strVal val="visible"/>
                                      </p:to>
                                    </p:set>
                                    <p:animEffect transition="in" filter="fade">
                                      <p:cBhvr>
                                        <p:cTn id="12" dur="500"/>
                                        <p:tgtEl>
                                          <p:spTgt spid="2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b="1" dirty="0"/>
              <a:t>Lecture 8, Activity 2: (TPS ~ 3 minutes)</a:t>
            </a:r>
            <a:endParaRPr lang="en-CA" sz="4000" b="1" dirty="0"/>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D37293BA-2A00-4E10-991C-D776CD943333}"/>
                  </a:ext>
                </a:extLst>
              </p:cNvPr>
              <p:cNvSpPr/>
              <p:nvPr/>
            </p:nvSpPr>
            <p:spPr>
              <a:xfrm>
                <a:off x="1258644" y="2210916"/>
                <a:ext cx="9719045" cy="1211807"/>
              </a:xfrm>
              <a:prstGeom prst="rect">
                <a:avLst/>
              </a:prstGeom>
            </p:spPr>
            <p:txBody>
              <a:bodyPr wrap="square">
                <a:spAutoFit/>
              </a:bodyPr>
              <a:lstStyle/>
              <a:p>
                <a:pPr lvl="0"/>
                <a:r>
                  <a:rPr lang="en-US" dirty="0"/>
                  <a:t>What is the “phase velocity” of a harmonic wave with </a:t>
                </a:r>
                <a:r>
                  <a:rPr lang="en-US" dirty="0" err="1"/>
                  <a:t>spatio</a:t>
                </a:r>
                <a:r>
                  <a:rPr lang="en-US" dirty="0"/>
                  <a:t>-temporal dependence </a:t>
                </a:r>
                <a14:m>
                  <m:oMath xmlns:m="http://schemas.openxmlformats.org/officeDocument/2006/math">
                    <m:sSup>
                      <m:sSupPr>
                        <m:ctrlPr>
                          <a:rPr lang="en-CA"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𝑘𝑥</m:t>
                        </m:r>
                        <m:r>
                          <a:rPr lang="en-US" i="1">
                            <a:latin typeface="Cambria Math" panose="02040503050406030204" pitchFamily="18" charset="0"/>
                          </a:rPr>
                          <m:t>−</m:t>
                        </m:r>
                        <m:r>
                          <a:rPr lang="en-US" i="1">
                            <a:latin typeface="Cambria Math" panose="02040503050406030204" pitchFamily="18" charset="0"/>
                          </a:rPr>
                          <m:t>𝜔</m:t>
                        </m:r>
                        <m:r>
                          <a:rPr lang="en-US" i="1">
                            <a:latin typeface="Cambria Math" panose="02040503050406030204" pitchFamily="18" charset="0"/>
                          </a:rPr>
                          <m:t>𝑡</m:t>
                        </m:r>
                        <m:r>
                          <a:rPr lang="en-US" i="1">
                            <a:latin typeface="Cambria Math" panose="02040503050406030204" pitchFamily="18" charset="0"/>
                          </a:rPr>
                          <m:t>)</m:t>
                        </m:r>
                      </m:sup>
                    </m:sSup>
                    <m:r>
                      <a:rPr lang="en-US" i="1">
                        <a:latin typeface="Cambria Math" panose="02040503050406030204" pitchFamily="18" charset="0"/>
                      </a:rPr>
                      <m:t> </m:t>
                    </m:r>
                    <m:r>
                      <a:rPr lang="en-CA" b="0" i="0" smtClean="0">
                        <a:latin typeface="Cambria Math" panose="02040503050406030204" pitchFamily="18" charset="0"/>
                      </a:rPr>
                      <m:t>?</m:t>
                    </m:r>
                  </m:oMath>
                </a14:m>
                <a:endParaRPr lang="en-CA" b="0" dirty="0"/>
              </a:p>
              <a:p>
                <a:pPr lvl="0"/>
                <a:endParaRPr lang="en-US" dirty="0"/>
              </a:p>
              <a:p>
                <a:pPr lvl="0"/>
                <a:r>
                  <a:rPr lang="en-US" dirty="0"/>
                  <a:t>Hint: sketch “snapshots” of the real part of the wave at different times.  What is constant at any particular part of the wave as it “moves”?</a:t>
                </a:r>
                <a:endParaRPr lang="en-CA" dirty="0"/>
              </a:p>
            </p:txBody>
          </p:sp>
        </mc:Choice>
        <mc:Fallback>
          <p:sp>
            <p:nvSpPr>
              <p:cNvPr id="3" name="Rectangle 2">
                <a:extLst>
                  <a:ext uri="{FF2B5EF4-FFF2-40B4-BE49-F238E27FC236}">
                    <a16:creationId xmlns:a16="http://schemas.microsoft.com/office/drawing/2014/main" id="{D37293BA-2A00-4E10-991C-D776CD943333}"/>
                  </a:ext>
                </a:extLst>
              </p:cNvPr>
              <p:cNvSpPr>
                <a:spLocks noRot="1" noChangeAspect="1" noMove="1" noResize="1" noEditPoints="1" noAdjustHandles="1" noChangeArrowheads="1" noChangeShapeType="1" noTextEdit="1"/>
              </p:cNvSpPr>
              <p:nvPr/>
            </p:nvSpPr>
            <p:spPr>
              <a:xfrm>
                <a:off x="1258644" y="2210916"/>
                <a:ext cx="9719045" cy="1211807"/>
              </a:xfrm>
              <a:prstGeom prst="rect">
                <a:avLst/>
              </a:prstGeom>
              <a:blipFill>
                <a:blip r:embed="rId3"/>
                <a:stretch>
                  <a:fillRect l="-502" t="-2020" b="-7576"/>
                </a:stretch>
              </a:blipFill>
            </p:spPr>
            <p:txBody>
              <a:bodyPr/>
              <a:lstStyle/>
              <a:p>
                <a:r>
                  <a:rPr lang="en-US">
                    <a:noFill/>
                  </a:rPr>
                  <a:t> </a:t>
                </a:r>
              </a:p>
            </p:txBody>
          </p:sp>
        </mc:Fallback>
      </mc:AlternateContent>
    </p:spTree>
    <p:extLst>
      <p:ext uri="{BB962C8B-B14F-4D97-AF65-F5344CB8AC3E}">
        <p14:creationId xmlns:p14="http://schemas.microsoft.com/office/powerpoint/2010/main" val="325939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b="1" dirty="0"/>
              <a:t>Lecture 8, Activity 2: Breakout rooms, 5 minutes</a:t>
            </a:r>
            <a:endParaRPr lang="en-CA" sz="4000" b="1" dirty="0"/>
          </a:p>
        </p:txBody>
      </p:sp>
      <p:grpSp>
        <p:nvGrpSpPr>
          <p:cNvPr id="4" name="Group 3">
            <a:extLst>
              <a:ext uri="{FF2B5EF4-FFF2-40B4-BE49-F238E27FC236}">
                <a16:creationId xmlns:a16="http://schemas.microsoft.com/office/drawing/2014/main" id="{8A8A095C-6E09-4B57-9491-7DD34F64F669}"/>
              </a:ext>
            </a:extLst>
          </p:cNvPr>
          <p:cNvGrpSpPr/>
          <p:nvPr/>
        </p:nvGrpSpPr>
        <p:grpSpPr>
          <a:xfrm>
            <a:off x="1104120" y="2364446"/>
            <a:ext cx="10051560" cy="3060720"/>
            <a:chOff x="1447011" y="3095966"/>
            <a:chExt cx="10051560" cy="306072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230B293-27E8-48F7-A79F-EC965F96C011}"/>
                    </a:ext>
                  </a:extLst>
                </p14:cNvPr>
                <p14:cNvContentPartPr/>
                <p14:nvPr/>
              </p14:nvContentPartPr>
              <p14:xfrm>
                <a:off x="1567251" y="3095966"/>
                <a:ext cx="4058640" cy="673920"/>
              </p14:xfrm>
            </p:contentPart>
          </mc:Choice>
          <mc:Fallback xmlns="">
            <p:pic>
              <p:nvPicPr>
                <p:cNvPr id="5" name="Ink 4">
                  <a:extLst>
                    <a:ext uri="{FF2B5EF4-FFF2-40B4-BE49-F238E27FC236}">
                      <a16:creationId xmlns:a16="http://schemas.microsoft.com/office/drawing/2014/main" id="{AE3EEF54-A35F-4B92-B4B2-BF6FEF1D4116}"/>
                    </a:ext>
                  </a:extLst>
                </p:cNvPr>
                <p:cNvPicPr/>
                <p:nvPr/>
              </p:nvPicPr>
              <p:blipFill>
                <a:blip r:embed="rId7"/>
                <a:stretch>
                  <a:fillRect/>
                </a:stretch>
              </p:blipFill>
              <p:spPr>
                <a:xfrm>
                  <a:off x="1562931" y="3091646"/>
                  <a:ext cx="4067280" cy="682560"/>
                </a:xfrm>
                <a:prstGeom prst="rect">
                  <a:avLst/>
                </a:prstGeom>
              </p:spPr>
            </p:pic>
          </mc:Fallback>
        </mc:AlternateContent>
        <p:grpSp>
          <p:nvGrpSpPr>
            <p:cNvPr id="6" name="Group 5">
              <a:extLst>
                <a:ext uri="{FF2B5EF4-FFF2-40B4-BE49-F238E27FC236}">
                  <a16:creationId xmlns:a16="http://schemas.microsoft.com/office/drawing/2014/main" id="{53EA9106-8133-4137-BB2B-91703A2CB2EE}"/>
                </a:ext>
              </a:extLst>
            </p:cNvPr>
            <p:cNvGrpSpPr/>
            <p:nvPr/>
          </p:nvGrpSpPr>
          <p:grpSpPr>
            <a:xfrm>
              <a:off x="6223851" y="3231686"/>
              <a:ext cx="486000" cy="230400"/>
              <a:chOff x="6223851" y="3231686"/>
              <a:chExt cx="486000" cy="230400"/>
            </a:xfrm>
          </p:grpSpPr>
          <mc:AlternateContent xmlns:mc="http://schemas.openxmlformats.org/markup-compatibility/2006" xmlns:p14="http://schemas.microsoft.com/office/powerpoint/2010/main">
            <mc:Choice Requires="p14">
              <p:contentPart p14:bwMode="auto" r:id="rId8">
                <p14:nvContentPartPr>
                  <p14:cNvPr id="87" name="Ink 86">
                    <a:extLst>
                      <a:ext uri="{FF2B5EF4-FFF2-40B4-BE49-F238E27FC236}">
                        <a16:creationId xmlns:a16="http://schemas.microsoft.com/office/drawing/2014/main" id="{4B72D003-1600-46D4-8980-D6ADA5C1E3B9}"/>
                      </a:ext>
                    </a:extLst>
                  </p14:cNvPr>
                  <p14:cNvContentPartPr/>
                  <p14:nvPr/>
                </p14:nvContentPartPr>
                <p14:xfrm>
                  <a:off x="6223851" y="3337526"/>
                  <a:ext cx="360720" cy="22320"/>
                </p14:xfrm>
              </p:contentPart>
            </mc:Choice>
            <mc:Fallback xmlns="">
              <p:pic>
                <p:nvPicPr>
                  <p:cNvPr id="6" name="Ink 5">
                    <a:extLst>
                      <a:ext uri="{FF2B5EF4-FFF2-40B4-BE49-F238E27FC236}">
                        <a16:creationId xmlns:a16="http://schemas.microsoft.com/office/drawing/2014/main" id="{F5B151D7-F0D0-4662-96D4-E28D21F8C243}"/>
                      </a:ext>
                    </a:extLst>
                  </p:cNvPr>
                  <p:cNvPicPr/>
                  <p:nvPr/>
                </p:nvPicPr>
                <p:blipFill>
                  <a:blip r:embed="rId9"/>
                  <a:stretch>
                    <a:fillRect/>
                  </a:stretch>
                </p:blipFill>
                <p:spPr>
                  <a:xfrm>
                    <a:off x="6219531" y="3333206"/>
                    <a:ext cx="3693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8" name="Ink 87">
                    <a:extLst>
                      <a:ext uri="{FF2B5EF4-FFF2-40B4-BE49-F238E27FC236}">
                        <a16:creationId xmlns:a16="http://schemas.microsoft.com/office/drawing/2014/main" id="{7E03DA75-CFB9-4637-9917-FD8A0746F894}"/>
                      </a:ext>
                    </a:extLst>
                  </p14:cNvPr>
                  <p14:cNvContentPartPr/>
                  <p14:nvPr/>
                </p14:nvContentPartPr>
                <p14:xfrm>
                  <a:off x="6439851" y="3231686"/>
                  <a:ext cx="270000" cy="230400"/>
                </p14:xfrm>
              </p:contentPart>
            </mc:Choice>
            <mc:Fallback xmlns="">
              <p:pic>
                <p:nvPicPr>
                  <p:cNvPr id="7" name="Ink 6">
                    <a:extLst>
                      <a:ext uri="{FF2B5EF4-FFF2-40B4-BE49-F238E27FC236}">
                        <a16:creationId xmlns:a16="http://schemas.microsoft.com/office/drawing/2014/main" id="{183F43EE-3627-4892-A7FB-CB7741E9E52D}"/>
                      </a:ext>
                    </a:extLst>
                  </p:cNvPr>
                  <p:cNvPicPr/>
                  <p:nvPr/>
                </p:nvPicPr>
                <p:blipFill>
                  <a:blip r:embed="rId11"/>
                  <a:stretch>
                    <a:fillRect/>
                  </a:stretch>
                </p:blipFill>
                <p:spPr>
                  <a:xfrm>
                    <a:off x="6435531" y="3227366"/>
                    <a:ext cx="278640" cy="239040"/>
                  </a:xfrm>
                  <a:prstGeom prst="rect">
                    <a:avLst/>
                  </a:prstGeom>
                </p:spPr>
              </p:pic>
            </mc:Fallback>
          </mc:AlternateContent>
        </p:grpSp>
        <p:grpSp>
          <p:nvGrpSpPr>
            <p:cNvPr id="7" name="Group 6">
              <a:extLst>
                <a:ext uri="{FF2B5EF4-FFF2-40B4-BE49-F238E27FC236}">
                  <a16:creationId xmlns:a16="http://schemas.microsoft.com/office/drawing/2014/main" id="{55B09216-2C7D-466C-9016-08F06801A66A}"/>
                </a:ext>
              </a:extLst>
            </p:cNvPr>
            <p:cNvGrpSpPr/>
            <p:nvPr/>
          </p:nvGrpSpPr>
          <p:grpSpPr>
            <a:xfrm>
              <a:off x="7108011" y="3183806"/>
              <a:ext cx="550440" cy="267120"/>
              <a:chOff x="7108011" y="3183806"/>
              <a:chExt cx="550440" cy="267120"/>
            </a:xfrm>
          </p:grpSpPr>
          <mc:AlternateContent xmlns:mc="http://schemas.openxmlformats.org/markup-compatibility/2006" xmlns:p14="http://schemas.microsoft.com/office/powerpoint/2010/main">
            <mc:Choice Requires="p14">
              <p:contentPart p14:bwMode="auto" r:id="rId12">
                <p14:nvContentPartPr>
                  <p14:cNvPr id="85" name="Ink 84">
                    <a:extLst>
                      <a:ext uri="{FF2B5EF4-FFF2-40B4-BE49-F238E27FC236}">
                        <a16:creationId xmlns:a16="http://schemas.microsoft.com/office/drawing/2014/main" id="{88D0338F-107C-46C3-8338-4B88621BA677}"/>
                      </a:ext>
                    </a:extLst>
                  </p14:cNvPr>
                  <p14:cNvContentPartPr/>
                  <p14:nvPr/>
                </p14:nvContentPartPr>
                <p14:xfrm>
                  <a:off x="7108011" y="3237086"/>
                  <a:ext cx="137160" cy="203400"/>
                </p14:xfrm>
              </p:contentPart>
            </mc:Choice>
            <mc:Fallback xmlns="">
              <p:pic>
                <p:nvPicPr>
                  <p:cNvPr id="8" name="Ink 7">
                    <a:extLst>
                      <a:ext uri="{FF2B5EF4-FFF2-40B4-BE49-F238E27FC236}">
                        <a16:creationId xmlns:a16="http://schemas.microsoft.com/office/drawing/2014/main" id="{84A04169-6156-4247-A59E-32DB2D4C4EE6}"/>
                      </a:ext>
                    </a:extLst>
                  </p:cNvPr>
                  <p:cNvPicPr/>
                  <p:nvPr/>
                </p:nvPicPr>
                <p:blipFill>
                  <a:blip r:embed="rId13"/>
                  <a:stretch>
                    <a:fillRect/>
                  </a:stretch>
                </p:blipFill>
                <p:spPr>
                  <a:xfrm>
                    <a:off x="7103691" y="3232766"/>
                    <a:ext cx="1458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6" name="Ink 85">
                    <a:extLst>
                      <a:ext uri="{FF2B5EF4-FFF2-40B4-BE49-F238E27FC236}">
                        <a16:creationId xmlns:a16="http://schemas.microsoft.com/office/drawing/2014/main" id="{56458322-7CAD-47DB-8498-9B0DA9BBF993}"/>
                      </a:ext>
                    </a:extLst>
                  </p14:cNvPr>
                  <p14:cNvContentPartPr/>
                  <p14:nvPr/>
                </p14:nvContentPartPr>
                <p14:xfrm>
                  <a:off x="7285131" y="3183806"/>
                  <a:ext cx="373320" cy="267120"/>
                </p14:xfrm>
              </p:contentPart>
            </mc:Choice>
            <mc:Fallback xmlns="">
              <p:pic>
                <p:nvPicPr>
                  <p:cNvPr id="9" name="Ink 8">
                    <a:extLst>
                      <a:ext uri="{FF2B5EF4-FFF2-40B4-BE49-F238E27FC236}">
                        <a16:creationId xmlns:a16="http://schemas.microsoft.com/office/drawing/2014/main" id="{16AD3D61-DB59-4450-891A-357D3C526DA9}"/>
                      </a:ext>
                    </a:extLst>
                  </p:cNvPr>
                  <p:cNvPicPr/>
                  <p:nvPr/>
                </p:nvPicPr>
                <p:blipFill>
                  <a:blip r:embed="rId15"/>
                  <a:stretch>
                    <a:fillRect/>
                  </a:stretch>
                </p:blipFill>
                <p:spPr>
                  <a:xfrm>
                    <a:off x="7280811" y="3179486"/>
                    <a:ext cx="381960" cy="275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6EC546C9-FA95-4457-9611-DDD204CFE981}"/>
                    </a:ext>
                  </a:extLst>
                </p14:cNvPr>
                <p14:cNvContentPartPr/>
                <p14:nvPr/>
              </p14:nvContentPartPr>
              <p14:xfrm>
                <a:off x="2669931" y="3256526"/>
                <a:ext cx="80280" cy="72360"/>
              </p14:xfrm>
            </p:contentPart>
          </mc:Choice>
          <mc:Fallback xmlns="">
            <p:pic>
              <p:nvPicPr>
                <p:cNvPr id="12" name="Ink 11">
                  <a:extLst>
                    <a:ext uri="{FF2B5EF4-FFF2-40B4-BE49-F238E27FC236}">
                      <a16:creationId xmlns:a16="http://schemas.microsoft.com/office/drawing/2014/main" id="{894890C5-1CB1-41DC-8583-8A02B6DE3ACE}"/>
                    </a:ext>
                  </a:extLst>
                </p:cNvPr>
                <p:cNvPicPr/>
                <p:nvPr/>
              </p:nvPicPr>
              <p:blipFill>
                <a:blip r:embed="rId17"/>
                <a:stretch>
                  <a:fillRect/>
                </a:stretch>
              </p:blipFill>
              <p:spPr>
                <a:xfrm>
                  <a:off x="2665611" y="3252206"/>
                  <a:ext cx="889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Ink 8">
                  <a:extLst>
                    <a:ext uri="{FF2B5EF4-FFF2-40B4-BE49-F238E27FC236}">
                      <a16:creationId xmlns:a16="http://schemas.microsoft.com/office/drawing/2014/main" id="{0F170BCE-A5F4-4A22-A961-202119D707A5}"/>
                    </a:ext>
                  </a:extLst>
                </p14:cNvPr>
                <p14:cNvContentPartPr/>
                <p14:nvPr/>
              </p14:nvContentPartPr>
              <p14:xfrm>
                <a:off x="8800731" y="4044926"/>
                <a:ext cx="54360" cy="33120"/>
              </p14:xfrm>
            </p:contentPart>
          </mc:Choice>
          <mc:Fallback xmlns="">
            <p:pic>
              <p:nvPicPr>
                <p:cNvPr id="62" name="Ink 61">
                  <a:extLst>
                    <a:ext uri="{FF2B5EF4-FFF2-40B4-BE49-F238E27FC236}">
                      <a16:creationId xmlns:a16="http://schemas.microsoft.com/office/drawing/2014/main" id="{FCB2D2BA-171E-4F22-8DC8-279A93E88101}"/>
                    </a:ext>
                  </a:extLst>
                </p:cNvPr>
                <p:cNvPicPr/>
                <p:nvPr/>
              </p:nvPicPr>
              <p:blipFill>
                <a:blip r:embed="rId19"/>
                <a:stretch>
                  <a:fillRect/>
                </a:stretch>
              </p:blipFill>
              <p:spPr>
                <a:xfrm>
                  <a:off x="8796411" y="4040606"/>
                  <a:ext cx="63000" cy="41760"/>
                </a:xfrm>
                <a:prstGeom prst="rect">
                  <a:avLst/>
                </a:prstGeom>
              </p:spPr>
            </p:pic>
          </mc:Fallback>
        </mc:AlternateContent>
        <p:grpSp>
          <p:nvGrpSpPr>
            <p:cNvPr id="10" name="Group 9">
              <a:extLst>
                <a:ext uri="{FF2B5EF4-FFF2-40B4-BE49-F238E27FC236}">
                  <a16:creationId xmlns:a16="http://schemas.microsoft.com/office/drawing/2014/main" id="{BFC047A1-C0E2-47B5-90A3-2AADFFC75EF6}"/>
                </a:ext>
              </a:extLst>
            </p:cNvPr>
            <p:cNvGrpSpPr/>
            <p:nvPr/>
          </p:nvGrpSpPr>
          <p:grpSpPr>
            <a:xfrm>
              <a:off x="1447011" y="3756566"/>
              <a:ext cx="10051560" cy="2071080"/>
              <a:chOff x="1447011" y="3756566"/>
              <a:chExt cx="10051560" cy="2071080"/>
            </a:xfrm>
          </p:grpSpPr>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D3B9B3F4-25DB-40BB-B54F-9F5C9B07C39B}"/>
                      </a:ext>
                    </a:extLst>
                  </p14:cNvPr>
                  <p14:cNvContentPartPr/>
                  <p14:nvPr/>
                </p14:nvContentPartPr>
                <p14:xfrm>
                  <a:off x="4552011" y="4026926"/>
                  <a:ext cx="766080" cy="470880"/>
                </p14:xfrm>
              </p:contentPart>
            </mc:Choice>
            <mc:Fallback xmlns="">
              <p:pic>
                <p:nvPicPr>
                  <p:cNvPr id="26" name="Ink 25">
                    <a:extLst>
                      <a:ext uri="{FF2B5EF4-FFF2-40B4-BE49-F238E27FC236}">
                        <a16:creationId xmlns:a16="http://schemas.microsoft.com/office/drawing/2014/main" id="{BDA43633-645A-434A-9680-68BA04C555A0}"/>
                      </a:ext>
                    </a:extLst>
                  </p:cNvPr>
                  <p:cNvPicPr/>
                  <p:nvPr/>
                </p:nvPicPr>
                <p:blipFill>
                  <a:blip r:embed="rId21"/>
                  <a:stretch>
                    <a:fillRect/>
                  </a:stretch>
                </p:blipFill>
                <p:spPr>
                  <a:xfrm>
                    <a:off x="4547691" y="4022606"/>
                    <a:ext cx="774720" cy="479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4878430D-A820-4B04-A3F3-EBB40E81381C}"/>
                      </a:ext>
                    </a:extLst>
                  </p14:cNvPr>
                  <p14:cNvContentPartPr/>
                  <p14:nvPr/>
                </p14:nvContentPartPr>
                <p14:xfrm>
                  <a:off x="5508531" y="4229966"/>
                  <a:ext cx="413280" cy="187920"/>
                </p14:xfrm>
              </p:contentPart>
            </mc:Choice>
            <mc:Fallback xmlns="">
              <p:pic>
                <p:nvPicPr>
                  <p:cNvPr id="28" name="Ink 27">
                    <a:extLst>
                      <a:ext uri="{FF2B5EF4-FFF2-40B4-BE49-F238E27FC236}">
                        <a16:creationId xmlns:a16="http://schemas.microsoft.com/office/drawing/2014/main" id="{C2EBD71F-46F5-4601-A63B-8FAC990DFE22}"/>
                      </a:ext>
                    </a:extLst>
                  </p:cNvPr>
                  <p:cNvPicPr/>
                  <p:nvPr/>
                </p:nvPicPr>
                <p:blipFill>
                  <a:blip r:embed="rId23"/>
                  <a:stretch>
                    <a:fillRect/>
                  </a:stretch>
                </p:blipFill>
                <p:spPr>
                  <a:xfrm>
                    <a:off x="5504211" y="4225646"/>
                    <a:ext cx="4219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426E9596-05E1-4545-B828-979714E5EB13}"/>
                      </a:ext>
                    </a:extLst>
                  </p14:cNvPr>
                  <p14:cNvContentPartPr/>
                  <p14:nvPr/>
                </p14:nvContentPartPr>
                <p14:xfrm>
                  <a:off x="6122691" y="3947726"/>
                  <a:ext cx="1190880" cy="514080"/>
                </p14:xfrm>
              </p:contentPart>
            </mc:Choice>
            <mc:Fallback xmlns="">
              <p:pic>
                <p:nvPicPr>
                  <p:cNvPr id="30" name="Ink 29">
                    <a:extLst>
                      <a:ext uri="{FF2B5EF4-FFF2-40B4-BE49-F238E27FC236}">
                        <a16:creationId xmlns:a16="http://schemas.microsoft.com/office/drawing/2014/main" id="{25642390-336E-44F0-8CA8-9E49D9177726}"/>
                      </a:ext>
                    </a:extLst>
                  </p:cNvPr>
                  <p:cNvPicPr/>
                  <p:nvPr/>
                </p:nvPicPr>
                <p:blipFill>
                  <a:blip r:embed="rId25"/>
                  <a:stretch>
                    <a:fillRect/>
                  </a:stretch>
                </p:blipFill>
                <p:spPr>
                  <a:xfrm>
                    <a:off x="6118371" y="3943406"/>
                    <a:ext cx="1199520" cy="522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D302FE05-1C4C-4C92-9F61-B10AE455060A}"/>
                      </a:ext>
                    </a:extLst>
                  </p14:cNvPr>
                  <p14:cNvContentPartPr/>
                  <p14:nvPr/>
                </p14:nvContentPartPr>
                <p14:xfrm>
                  <a:off x="6992451" y="4126646"/>
                  <a:ext cx="588240" cy="69840"/>
                </p14:xfrm>
              </p:contentPart>
            </mc:Choice>
            <mc:Fallback xmlns="">
              <p:pic>
                <p:nvPicPr>
                  <p:cNvPr id="31" name="Ink 30">
                    <a:extLst>
                      <a:ext uri="{FF2B5EF4-FFF2-40B4-BE49-F238E27FC236}">
                        <a16:creationId xmlns:a16="http://schemas.microsoft.com/office/drawing/2014/main" id="{52458D8C-9A17-4B60-A6DD-DCB7EB36B7B5}"/>
                      </a:ext>
                    </a:extLst>
                  </p:cNvPr>
                  <p:cNvPicPr/>
                  <p:nvPr/>
                </p:nvPicPr>
                <p:blipFill>
                  <a:blip r:embed="rId27"/>
                  <a:stretch>
                    <a:fillRect/>
                  </a:stretch>
                </p:blipFill>
                <p:spPr>
                  <a:xfrm>
                    <a:off x="6988131" y="4122326"/>
                    <a:ext cx="5968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D1468967-961F-4E57-8584-464E2D63BF25}"/>
                      </a:ext>
                    </a:extLst>
                  </p14:cNvPr>
                  <p14:cNvContentPartPr/>
                  <p14:nvPr/>
                </p14:nvContentPartPr>
                <p14:xfrm>
                  <a:off x="7251651" y="3964286"/>
                  <a:ext cx="857160" cy="484200"/>
                </p14:xfrm>
              </p:contentPart>
            </mc:Choice>
            <mc:Fallback xmlns="">
              <p:pic>
                <p:nvPicPr>
                  <p:cNvPr id="33" name="Ink 32">
                    <a:extLst>
                      <a:ext uri="{FF2B5EF4-FFF2-40B4-BE49-F238E27FC236}">
                        <a16:creationId xmlns:a16="http://schemas.microsoft.com/office/drawing/2014/main" id="{60AF504B-AC9D-4789-BCCF-4C51D77ABF8D}"/>
                      </a:ext>
                    </a:extLst>
                  </p:cNvPr>
                  <p:cNvPicPr/>
                  <p:nvPr/>
                </p:nvPicPr>
                <p:blipFill>
                  <a:blip r:embed="rId29"/>
                  <a:stretch>
                    <a:fillRect/>
                  </a:stretch>
                </p:blipFill>
                <p:spPr>
                  <a:xfrm>
                    <a:off x="7247331" y="3959966"/>
                    <a:ext cx="865800" cy="492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C37AB546-3892-4CDE-A3D0-038FB6272EE3}"/>
                      </a:ext>
                    </a:extLst>
                  </p14:cNvPr>
                  <p14:cNvContentPartPr/>
                  <p14:nvPr/>
                </p14:nvContentPartPr>
                <p14:xfrm>
                  <a:off x="7727571" y="4248326"/>
                  <a:ext cx="510120" cy="35640"/>
                </p14:xfrm>
              </p:contentPart>
            </mc:Choice>
            <mc:Fallback xmlns="">
              <p:pic>
                <p:nvPicPr>
                  <p:cNvPr id="34" name="Ink 33">
                    <a:extLst>
                      <a:ext uri="{FF2B5EF4-FFF2-40B4-BE49-F238E27FC236}">
                        <a16:creationId xmlns:a16="http://schemas.microsoft.com/office/drawing/2014/main" id="{4E23D6F9-7E65-4251-8793-2957FAF6678C}"/>
                      </a:ext>
                    </a:extLst>
                  </p:cNvPr>
                  <p:cNvPicPr/>
                  <p:nvPr/>
                </p:nvPicPr>
                <p:blipFill>
                  <a:blip r:embed="rId31"/>
                  <a:stretch>
                    <a:fillRect/>
                  </a:stretch>
                </p:blipFill>
                <p:spPr>
                  <a:xfrm>
                    <a:off x="7723251" y="4244006"/>
                    <a:ext cx="51876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B5B4F96D-B165-49BF-87E9-7D85FB6F318E}"/>
                      </a:ext>
                    </a:extLst>
                  </p14:cNvPr>
                  <p14:cNvContentPartPr/>
                  <p14:nvPr/>
                </p14:nvContentPartPr>
                <p14:xfrm>
                  <a:off x="8127891" y="3830006"/>
                  <a:ext cx="967680" cy="1002240"/>
                </p14:xfrm>
              </p:contentPart>
            </mc:Choice>
            <mc:Fallback xmlns="">
              <p:pic>
                <p:nvPicPr>
                  <p:cNvPr id="36" name="Ink 35">
                    <a:extLst>
                      <a:ext uri="{FF2B5EF4-FFF2-40B4-BE49-F238E27FC236}">
                        <a16:creationId xmlns:a16="http://schemas.microsoft.com/office/drawing/2014/main" id="{86B7DC5E-30A5-4206-9C35-D650C616C082}"/>
                      </a:ext>
                    </a:extLst>
                  </p:cNvPr>
                  <p:cNvPicPr/>
                  <p:nvPr/>
                </p:nvPicPr>
                <p:blipFill>
                  <a:blip r:embed="rId33"/>
                  <a:stretch>
                    <a:fillRect/>
                  </a:stretch>
                </p:blipFill>
                <p:spPr>
                  <a:xfrm>
                    <a:off x="8123571" y="3825686"/>
                    <a:ext cx="976320" cy="1010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1" name="Ink 30">
                    <a:extLst>
                      <a:ext uri="{FF2B5EF4-FFF2-40B4-BE49-F238E27FC236}">
                        <a16:creationId xmlns:a16="http://schemas.microsoft.com/office/drawing/2014/main" id="{C2E088D6-7EF3-4E2D-B3FE-33A6A3E91194}"/>
                      </a:ext>
                    </a:extLst>
                  </p14:cNvPr>
                  <p14:cNvContentPartPr/>
                  <p14:nvPr/>
                </p14:nvContentPartPr>
                <p14:xfrm>
                  <a:off x="8789931" y="4247246"/>
                  <a:ext cx="240120" cy="248040"/>
                </p14:xfrm>
              </p:contentPart>
            </mc:Choice>
            <mc:Fallback xmlns="">
              <p:pic>
                <p:nvPicPr>
                  <p:cNvPr id="37" name="Ink 36">
                    <a:extLst>
                      <a:ext uri="{FF2B5EF4-FFF2-40B4-BE49-F238E27FC236}">
                        <a16:creationId xmlns:a16="http://schemas.microsoft.com/office/drawing/2014/main" id="{D2A21035-1983-4B1C-8126-984C53CBB921}"/>
                      </a:ext>
                    </a:extLst>
                  </p:cNvPr>
                  <p:cNvPicPr/>
                  <p:nvPr/>
                </p:nvPicPr>
                <p:blipFill>
                  <a:blip r:embed="rId35"/>
                  <a:stretch>
                    <a:fillRect/>
                  </a:stretch>
                </p:blipFill>
                <p:spPr>
                  <a:xfrm>
                    <a:off x="8785611" y="4242926"/>
                    <a:ext cx="2487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2" name="Ink 31">
                    <a:extLst>
                      <a:ext uri="{FF2B5EF4-FFF2-40B4-BE49-F238E27FC236}">
                        <a16:creationId xmlns:a16="http://schemas.microsoft.com/office/drawing/2014/main" id="{086B3666-8343-49DC-8322-F3A78CD90DBB}"/>
                      </a:ext>
                    </a:extLst>
                  </p14:cNvPr>
                  <p14:cNvContentPartPr/>
                  <p14:nvPr/>
                </p14:nvContentPartPr>
                <p14:xfrm>
                  <a:off x="9029691" y="3889766"/>
                  <a:ext cx="720360" cy="527400"/>
                </p14:xfrm>
              </p:contentPart>
            </mc:Choice>
            <mc:Fallback xmlns="">
              <p:pic>
                <p:nvPicPr>
                  <p:cNvPr id="39" name="Ink 38">
                    <a:extLst>
                      <a:ext uri="{FF2B5EF4-FFF2-40B4-BE49-F238E27FC236}">
                        <a16:creationId xmlns:a16="http://schemas.microsoft.com/office/drawing/2014/main" id="{7A0B2C9D-B25C-4D03-A90F-2672CFE4C2AB}"/>
                      </a:ext>
                    </a:extLst>
                  </p:cNvPr>
                  <p:cNvPicPr/>
                  <p:nvPr/>
                </p:nvPicPr>
                <p:blipFill>
                  <a:blip r:embed="rId37"/>
                  <a:stretch>
                    <a:fillRect/>
                  </a:stretch>
                </p:blipFill>
                <p:spPr>
                  <a:xfrm>
                    <a:off x="9025371" y="3885446"/>
                    <a:ext cx="729000" cy="536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43B369F6-B13F-4B04-90FF-BDBA06C189DA}"/>
                      </a:ext>
                    </a:extLst>
                  </p14:cNvPr>
                  <p14:cNvContentPartPr/>
                  <p14:nvPr/>
                </p14:nvContentPartPr>
                <p14:xfrm>
                  <a:off x="9813411" y="3756566"/>
                  <a:ext cx="1203480" cy="614880"/>
                </p14:xfrm>
              </p:contentPart>
            </mc:Choice>
            <mc:Fallback xmlns="">
              <p:pic>
                <p:nvPicPr>
                  <p:cNvPr id="41" name="Ink 40">
                    <a:extLst>
                      <a:ext uri="{FF2B5EF4-FFF2-40B4-BE49-F238E27FC236}">
                        <a16:creationId xmlns:a16="http://schemas.microsoft.com/office/drawing/2014/main" id="{79835AAD-924E-4556-8F23-E8480E4ADC13}"/>
                      </a:ext>
                    </a:extLst>
                  </p:cNvPr>
                  <p:cNvPicPr/>
                  <p:nvPr/>
                </p:nvPicPr>
                <p:blipFill>
                  <a:blip r:embed="rId39"/>
                  <a:stretch>
                    <a:fillRect/>
                  </a:stretch>
                </p:blipFill>
                <p:spPr>
                  <a:xfrm>
                    <a:off x="9809091" y="3752246"/>
                    <a:ext cx="1212120" cy="623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4" name="Ink 33">
                    <a:extLst>
                      <a:ext uri="{FF2B5EF4-FFF2-40B4-BE49-F238E27FC236}">
                        <a16:creationId xmlns:a16="http://schemas.microsoft.com/office/drawing/2014/main" id="{87965B5C-FB83-48D3-9C81-19CE912D02C6}"/>
                      </a:ext>
                    </a:extLst>
                  </p14:cNvPr>
                  <p14:cNvContentPartPr/>
                  <p14:nvPr/>
                </p14:nvContentPartPr>
                <p14:xfrm>
                  <a:off x="11051091" y="4111526"/>
                  <a:ext cx="447480" cy="306000"/>
                </p14:xfrm>
              </p:contentPart>
            </mc:Choice>
            <mc:Fallback xmlns="">
              <p:pic>
                <p:nvPicPr>
                  <p:cNvPr id="42" name="Ink 41">
                    <a:extLst>
                      <a:ext uri="{FF2B5EF4-FFF2-40B4-BE49-F238E27FC236}">
                        <a16:creationId xmlns:a16="http://schemas.microsoft.com/office/drawing/2014/main" id="{8CC5AE93-B32D-4B4B-9055-4BA80EACE0C3}"/>
                      </a:ext>
                    </a:extLst>
                  </p:cNvPr>
                  <p:cNvPicPr/>
                  <p:nvPr/>
                </p:nvPicPr>
                <p:blipFill>
                  <a:blip r:embed="rId41"/>
                  <a:stretch>
                    <a:fillRect/>
                  </a:stretch>
                </p:blipFill>
                <p:spPr>
                  <a:xfrm>
                    <a:off x="11046771" y="4107206"/>
                    <a:ext cx="45612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5" name="Ink 34">
                    <a:extLst>
                      <a:ext uri="{FF2B5EF4-FFF2-40B4-BE49-F238E27FC236}">
                        <a16:creationId xmlns:a16="http://schemas.microsoft.com/office/drawing/2014/main" id="{170894E1-3218-4D11-8DC8-60592461850C}"/>
                      </a:ext>
                    </a:extLst>
                  </p14:cNvPr>
                  <p14:cNvContentPartPr/>
                  <p14:nvPr/>
                </p14:nvContentPartPr>
                <p14:xfrm>
                  <a:off x="10935171" y="4106846"/>
                  <a:ext cx="516600" cy="330840"/>
                </p14:xfrm>
              </p:contentPart>
            </mc:Choice>
            <mc:Fallback xmlns="">
              <p:pic>
                <p:nvPicPr>
                  <p:cNvPr id="44" name="Ink 43">
                    <a:extLst>
                      <a:ext uri="{FF2B5EF4-FFF2-40B4-BE49-F238E27FC236}">
                        <a16:creationId xmlns:a16="http://schemas.microsoft.com/office/drawing/2014/main" id="{F4F7C8D7-1BBB-4C8E-A6A5-D68E20FD81AB}"/>
                      </a:ext>
                    </a:extLst>
                  </p:cNvPr>
                  <p:cNvPicPr/>
                  <p:nvPr/>
                </p:nvPicPr>
                <p:blipFill>
                  <a:blip r:embed="rId43"/>
                  <a:stretch>
                    <a:fillRect/>
                  </a:stretch>
                </p:blipFill>
                <p:spPr>
                  <a:xfrm>
                    <a:off x="10930851" y="4102526"/>
                    <a:ext cx="52524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6" name="Ink 35">
                    <a:extLst>
                      <a:ext uri="{FF2B5EF4-FFF2-40B4-BE49-F238E27FC236}">
                        <a16:creationId xmlns:a16="http://schemas.microsoft.com/office/drawing/2014/main" id="{1383D86E-2762-49E2-BF29-EFE1A26A374D}"/>
                      </a:ext>
                    </a:extLst>
                  </p14:cNvPr>
                  <p14:cNvContentPartPr/>
                  <p14:nvPr/>
                </p14:nvContentPartPr>
                <p14:xfrm>
                  <a:off x="1730691" y="4284686"/>
                  <a:ext cx="636120" cy="778320"/>
                </p14:xfrm>
              </p:contentPart>
            </mc:Choice>
            <mc:Fallback xmlns="">
              <p:pic>
                <p:nvPicPr>
                  <p:cNvPr id="13" name="Ink 12">
                    <a:extLst>
                      <a:ext uri="{FF2B5EF4-FFF2-40B4-BE49-F238E27FC236}">
                        <a16:creationId xmlns:a16="http://schemas.microsoft.com/office/drawing/2014/main" id="{ABFC9528-B899-42CA-BA0E-91D30664E381}"/>
                      </a:ext>
                    </a:extLst>
                  </p:cNvPr>
                  <p:cNvPicPr/>
                  <p:nvPr/>
                </p:nvPicPr>
                <p:blipFill>
                  <a:blip r:embed="rId45"/>
                  <a:stretch>
                    <a:fillRect/>
                  </a:stretch>
                </p:blipFill>
                <p:spPr>
                  <a:xfrm>
                    <a:off x="1726371" y="4280366"/>
                    <a:ext cx="644760" cy="7869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7" name="Ink 36">
                    <a:extLst>
                      <a:ext uri="{FF2B5EF4-FFF2-40B4-BE49-F238E27FC236}">
                        <a16:creationId xmlns:a16="http://schemas.microsoft.com/office/drawing/2014/main" id="{2E2C27E7-6DC5-4A2F-A620-260027336B76}"/>
                      </a:ext>
                    </a:extLst>
                  </p14:cNvPr>
                  <p14:cNvContentPartPr/>
                  <p14:nvPr/>
                </p14:nvContentPartPr>
                <p14:xfrm>
                  <a:off x="2565531" y="3966086"/>
                  <a:ext cx="1049040" cy="864000"/>
                </p14:xfrm>
              </p:contentPart>
            </mc:Choice>
            <mc:Fallback xmlns="">
              <p:pic>
                <p:nvPicPr>
                  <p:cNvPr id="14" name="Ink 13">
                    <a:extLst>
                      <a:ext uri="{FF2B5EF4-FFF2-40B4-BE49-F238E27FC236}">
                        <a16:creationId xmlns:a16="http://schemas.microsoft.com/office/drawing/2014/main" id="{C2740BFF-1860-40F3-B058-559704ECD360}"/>
                      </a:ext>
                    </a:extLst>
                  </p:cNvPr>
                  <p:cNvPicPr/>
                  <p:nvPr/>
                </p:nvPicPr>
                <p:blipFill>
                  <a:blip r:embed="rId47"/>
                  <a:stretch>
                    <a:fillRect/>
                  </a:stretch>
                </p:blipFill>
                <p:spPr>
                  <a:xfrm>
                    <a:off x="2561211" y="3961766"/>
                    <a:ext cx="1057680" cy="8726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8" name="Ink 37">
                    <a:extLst>
                      <a:ext uri="{FF2B5EF4-FFF2-40B4-BE49-F238E27FC236}">
                        <a16:creationId xmlns:a16="http://schemas.microsoft.com/office/drawing/2014/main" id="{94B350B1-670C-44CD-A5F2-A5212B97D6E5}"/>
                      </a:ext>
                    </a:extLst>
                  </p14:cNvPr>
                  <p14:cNvContentPartPr/>
                  <p14:nvPr/>
                </p14:nvContentPartPr>
                <p14:xfrm>
                  <a:off x="3364011" y="4189286"/>
                  <a:ext cx="514080" cy="82080"/>
                </p14:xfrm>
              </p:contentPart>
            </mc:Choice>
            <mc:Fallback xmlns="">
              <p:pic>
                <p:nvPicPr>
                  <p:cNvPr id="15" name="Ink 14">
                    <a:extLst>
                      <a:ext uri="{FF2B5EF4-FFF2-40B4-BE49-F238E27FC236}">
                        <a16:creationId xmlns:a16="http://schemas.microsoft.com/office/drawing/2014/main" id="{097726EC-8697-4683-A415-3435855D7DAE}"/>
                      </a:ext>
                    </a:extLst>
                  </p:cNvPr>
                  <p:cNvPicPr/>
                  <p:nvPr/>
                </p:nvPicPr>
                <p:blipFill>
                  <a:blip r:embed="rId49"/>
                  <a:stretch>
                    <a:fillRect/>
                  </a:stretch>
                </p:blipFill>
                <p:spPr>
                  <a:xfrm>
                    <a:off x="3359691" y="4184966"/>
                    <a:ext cx="52272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9" name="Ink 38">
                    <a:extLst>
                      <a:ext uri="{FF2B5EF4-FFF2-40B4-BE49-F238E27FC236}">
                        <a16:creationId xmlns:a16="http://schemas.microsoft.com/office/drawing/2014/main" id="{D3BCF6AE-BDED-4EB4-BD53-610D912EE1D8}"/>
                      </a:ext>
                    </a:extLst>
                  </p14:cNvPr>
                  <p14:cNvContentPartPr/>
                  <p14:nvPr/>
                </p14:nvContentPartPr>
                <p14:xfrm>
                  <a:off x="4086171" y="4245446"/>
                  <a:ext cx="47520" cy="104040"/>
                </p14:xfrm>
              </p:contentPart>
            </mc:Choice>
            <mc:Fallback xmlns="">
              <p:pic>
                <p:nvPicPr>
                  <p:cNvPr id="17" name="Ink 16">
                    <a:extLst>
                      <a:ext uri="{FF2B5EF4-FFF2-40B4-BE49-F238E27FC236}">
                        <a16:creationId xmlns:a16="http://schemas.microsoft.com/office/drawing/2014/main" id="{21F52AF8-02DC-46AD-A22B-5732A32C4391}"/>
                      </a:ext>
                    </a:extLst>
                  </p:cNvPr>
                  <p:cNvPicPr/>
                  <p:nvPr/>
                </p:nvPicPr>
                <p:blipFill>
                  <a:blip r:embed="rId51"/>
                  <a:stretch>
                    <a:fillRect/>
                  </a:stretch>
                </p:blipFill>
                <p:spPr>
                  <a:xfrm>
                    <a:off x="4081851" y="4241126"/>
                    <a:ext cx="561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0" name="Ink 39">
                    <a:extLst>
                      <a:ext uri="{FF2B5EF4-FFF2-40B4-BE49-F238E27FC236}">
                        <a16:creationId xmlns:a16="http://schemas.microsoft.com/office/drawing/2014/main" id="{EF18180B-69BC-4DA0-ABCC-938699CEBD61}"/>
                      </a:ext>
                    </a:extLst>
                  </p14:cNvPr>
                  <p14:cNvContentPartPr/>
                  <p14:nvPr/>
                </p14:nvContentPartPr>
                <p14:xfrm>
                  <a:off x="4096251" y="4222766"/>
                  <a:ext cx="96840" cy="137520"/>
                </p14:xfrm>
              </p:contentPart>
            </mc:Choice>
            <mc:Fallback xmlns="">
              <p:pic>
                <p:nvPicPr>
                  <p:cNvPr id="19" name="Ink 18">
                    <a:extLst>
                      <a:ext uri="{FF2B5EF4-FFF2-40B4-BE49-F238E27FC236}">
                        <a16:creationId xmlns:a16="http://schemas.microsoft.com/office/drawing/2014/main" id="{47C096EA-F08B-4089-ACD9-C9E3BBEDB76C}"/>
                      </a:ext>
                    </a:extLst>
                  </p:cNvPr>
                  <p:cNvPicPr/>
                  <p:nvPr/>
                </p:nvPicPr>
                <p:blipFill>
                  <a:blip r:embed="rId53"/>
                  <a:stretch>
                    <a:fillRect/>
                  </a:stretch>
                </p:blipFill>
                <p:spPr>
                  <a:xfrm>
                    <a:off x="4091931" y="4218446"/>
                    <a:ext cx="1054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1" name="Ink 40">
                    <a:extLst>
                      <a:ext uri="{FF2B5EF4-FFF2-40B4-BE49-F238E27FC236}">
                        <a16:creationId xmlns:a16="http://schemas.microsoft.com/office/drawing/2014/main" id="{7D4B73BF-FF32-42E1-BB6A-928C0D22B324}"/>
                      </a:ext>
                    </a:extLst>
                  </p14:cNvPr>
                  <p14:cNvContentPartPr/>
                  <p14:nvPr/>
                </p14:nvContentPartPr>
                <p14:xfrm>
                  <a:off x="1635651" y="4366406"/>
                  <a:ext cx="164880" cy="93600"/>
                </p14:xfrm>
              </p:contentPart>
            </mc:Choice>
            <mc:Fallback xmlns="">
              <p:pic>
                <p:nvPicPr>
                  <p:cNvPr id="21" name="Ink 20">
                    <a:extLst>
                      <a:ext uri="{FF2B5EF4-FFF2-40B4-BE49-F238E27FC236}">
                        <a16:creationId xmlns:a16="http://schemas.microsoft.com/office/drawing/2014/main" id="{BEA46158-66AA-4069-829A-EA98D1F5893B}"/>
                      </a:ext>
                    </a:extLst>
                  </p:cNvPr>
                  <p:cNvPicPr/>
                  <p:nvPr/>
                </p:nvPicPr>
                <p:blipFill>
                  <a:blip r:embed="rId55"/>
                  <a:stretch>
                    <a:fillRect/>
                  </a:stretch>
                </p:blipFill>
                <p:spPr>
                  <a:xfrm>
                    <a:off x="1631331" y="4362086"/>
                    <a:ext cx="17352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2" name="Ink 41">
                    <a:extLst>
                      <a:ext uri="{FF2B5EF4-FFF2-40B4-BE49-F238E27FC236}">
                        <a16:creationId xmlns:a16="http://schemas.microsoft.com/office/drawing/2014/main" id="{76E3AF0E-0963-4BF6-AF4A-E4CF9D890105}"/>
                      </a:ext>
                    </a:extLst>
                  </p14:cNvPr>
                  <p14:cNvContentPartPr/>
                  <p14:nvPr/>
                </p14:nvContentPartPr>
                <p14:xfrm>
                  <a:off x="3168891" y="4173086"/>
                  <a:ext cx="11880" cy="6840"/>
                </p14:xfrm>
              </p:contentPart>
            </mc:Choice>
            <mc:Fallback xmlns="">
              <p:pic>
                <p:nvPicPr>
                  <p:cNvPr id="22" name="Ink 21">
                    <a:extLst>
                      <a:ext uri="{FF2B5EF4-FFF2-40B4-BE49-F238E27FC236}">
                        <a16:creationId xmlns:a16="http://schemas.microsoft.com/office/drawing/2014/main" id="{D26FDF46-2EC9-4954-A092-C3862D15544F}"/>
                      </a:ext>
                    </a:extLst>
                  </p:cNvPr>
                  <p:cNvPicPr/>
                  <p:nvPr/>
                </p:nvPicPr>
                <p:blipFill>
                  <a:blip r:embed="rId57"/>
                  <a:stretch>
                    <a:fillRect/>
                  </a:stretch>
                </p:blipFill>
                <p:spPr>
                  <a:xfrm>
                    <a:off x="3164571" y="4168766"/>
                    <a:ext cx="2052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3" name="Ink 42">
                    <a:extLst>
                      <a:ext uri="{FF2B5EF4-FFF2-40B4-BE49-F238E27FC236}">
                        <a16:creationId xmlns:a16="http://schemas.microsoft.com/office/drawing/2014/main" id="{680DB0F4-4839-4B0B-881D-3DA97F28E49D}"/>
                      </a:ext>
                    </a:extLst>
                  </p14:cNvPr>
                  <p14:cNvContentPartPr/>
                  <p14:nvPr/>
                </p14:nvContentPartPr>
                <p14:xfrm>
                  <a:off x="3155931" y="4159406"/>
                  <a:ext cx="26640" cy="37440"/>
                </p14:xfrm>
              </p:contentPart>
            </mc:Choice>
            <mc:Fallback xmlns="">
              <p:pic>
                <p:nvPicPr>
                  <p:cNvPr id="24" name="Ink 23">
                    <a:extLst>
                      <a:ext uri="{FF2B5EF4-FFF2-40B4-BE49-F238E27FC236}">
                        <a16:creationId xmlns:a16="http://schemas.microsoft.com/office/drawing/2014/main" id="{6F962155-BA66-447A-A2FB-507C111F0420}"/>
                      </a:ext>
                    </a:extLst>
                  </p:cNvPr>
                  <p:cNvPicPr/>
                  <p:nvPr/>
                </p:nvPicPr>
                <p:blipFill>
                  <a:blip r:embed="rId59"/>
                  <a:stretch>
                    <a:fillRect/>
                  </a:stretch>
                </p:blipFill>
                <p:spPr>
                  <a:xfrm>
                    <a:off x="3151611" y="4155086"/>
                    <a:ext cx="352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4" name="Ink 43">
                    <a:extLst>
                      <a:ext uri="{FF2B5EF4-FFF2-40B4-BE49-F238E27FC236}">
                        <a16:creationId xmlns:a16="http://schemas.microsoft.com/office/drawing/2014/main" id="{9731C3A5-9572-45F7-9524-3983BBA0A63A}"/>
                      </a:ext>
                    </a:extLst>
                  </p14:cNvPr>
                  <p14:cNvContentPartPr/>
                  <p14:nvPr/>
                </p14:nvContentPartPr>
                <p14:xfrm>
                  <a:off x="1447011" y="4815686"/>
                  <a:ext cx="423720" cy="1011960"/>
                </p14:xfrm>
              </p:contentPart>
            </mc:Choice>
            <mc:Fallback xmlns="">
              <p:pic>
                <p:nvPicPr>
                  <p:cNvPr id="46" name="Ink 45">
                    <a:extLst>
                      <a:ext uri="{FF2B5EF4-FFF2-40B4-BE49-F238E27FC236}">
                        <a16:creationId xmlns:a16="http://schemas.microsoft.com/office/drawing/2014/main" id="{F8CB63F8-90BA-4331-8D21-7D227E3CF6AE}"/>
                      </a:ext>
                    </a:extLst>
                  </p:cNvPr>
                  <p:cNvPicPr/>
                  <p:nvPr/>
                </p:nvPicPr>
                <p:blipFill>
                  <a:blip r:embed="rId61"/>
                  <a:stretch>
                    <a:fillRect/>
                  </a:stretch>
                </p:blipFill>
                <p:spPr>
                  <a:xfrm>
                    <a:off x="1442691" y="4811366"/>
                    <a:ext cx="432360" cy="10206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5" name="Ink 44">
                    <a:extLst>
                      <a:ext uri="{FF2B5EF4-FFF2-40B4-BE49-F238E27FC236}">
                        <a16:creationId xmlns:a16="http://schemas.microsoft.com/office/drawing/2014/main" id="{587B0713-C1E8-4DDF-8011-BBF1049B6B04}"/>
                      </a:ext>
                    </a:extLst>
                  </p14:cNvPr>
                  <p14:cNvContentPartPr/>
                  <p14:nvPr/>
                </p14:nvContentPartPr>
                <p14:xfrm>
                  <a:off x="2344131" y="5079206"/>
                  <a:ext cx="239760" cy="289080"/>
                </p14:xfrm>
              </p:contentPart>
            </mc:Choice>
            <mc:Fallback xmlns="">
              <p:pic>
                <p:nvPicPr>
                  <p:cNvPr id="47" name="Ink 46">
                    <a:extLst>
                      <a:ext uri="{FF2B5EF4-FFF2-40B4-BE49-F238E27FC236}">
                        <a16:creationId xmlns:a16="http://schemas.microsoft.com/office/drawing/2014/main" id="{73A89778-EDD4-455F-9786-3CF3B5C68DF8}"/>
                      </a:ext>
                    </a:extLst>
                  </p:cNvPr>
                  <p:cNvPicPr/>
                  <p:nvPr/>
                </p:nvPicPr>
                <p:blipFill>
                  <a:blip r:embed="rId63"/>
                  <a:stretch>
                    <a:fillRect/>
                  </a:stretch>
                </p:blipFill>
                <p:spPr>
                  <a:xfrm>
                    <a:off x="2339811" y="5074886"/>
                    <a:ext cx="24840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6" name="Ink 45">
                    <a:extLst>
                      <a:ext uri="{FF2B5EF4-FFF2-40B4-BE49-F238E27FC236}">
                        <a16:creationId xmlns:a16="http://schemas.microsoft.com/office/drawing/2014/main" id="{08656C1C-83E8-48DB-B945-8D62B9449BB1}"/>
                      </a:ext>
                    </a:extLst>
                  </p14:cNvPr>
                  <p14:cNvContentPartPr/>
                  <p14:nvPr/>
                </p14:nvContentPartPr>
                <p14:xfrm>
                  <a:off x="2302731" y="4839806"/>
                  <a:ext cx="316800" cy="783000"/>
                </p14:xfrm>
              </p:contentPart>
            </mc:Choice>
            <mc:Fallback xmlns="">
              <p:pic>
                <p:nvPicPr>
                  <p:cNvPr id="48" name="Ink 47">
                    <a:extLst>
                      <a:ext uri="{FF2B5EF4-FFF2-40B4-BE49-F238E27FC236}">
                        <a16:creationId xmlns:a16="http://schemas.microsoft.com/office/drawing/2014/main" id="{419818FE-DF4D-413F-847E-71CDFCE4A7A8}"/>
                      </a:ext>
                    </a:extLst>
                  </p:cNvPr>
                  <p:cNvPicPr/>
                  <p:nvPr/>
                </p:nvPicPr>
                <p:blipFill>
                  <a:blip r:embed="rId65"/>
                  <a:stretch>
                    <a:fillRect/>
                  </a:stretch>
                </p:blipFill>
                <p:spPr>
                  <a:xfrm>
                    <a:off x="2298411" y="4835486"/>
                    <a:ext cx="325440" cy="791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D2643D71-25AF-49EF-AAEC-31AC55D289E7}"/>
                      </a:ext>
                    </a:extLst>
                  </p14:cNvPr>
                  <p14:cNvContentPartPr/>
                  <p14:nvPr/>
                </p14:nvContentPartPr>
                <p14:xfrm>
                  <a:off x="2922651" y="5120966"/>
                  <a:ext cx="262800" cy="52560"/>
                </p14:xfrm>
              </p:contentPart>
            </mc:Choice>
            <mc:Fallback xmlns="">
              <p:pic>
                <p:nvPicPr>
                  <p:cNvPr id="49" name="Ink 48">
                    <a:extLst>
                      <a:ext uri="{FF2B5EF4-FFF2-40B4-BE49-F238E27FC236}">
                        <a16:creationId xmlns:a16="http://schemas.microsoft.com/office/drawing/2014/main" id="{DFD26335-CCAB-418A-A9A1-1E88B6EEFFE3}"/>
                      </a:ext>
                    </a:extLst>
                  </p:cNvPr>
                  <p:cNvPicPr/>
                  <p:nvPr/>
                </p:nvPicPr>
                <p:blipFill>
                  <a:blip r:embed="rId67"/>
                  <a:stretch>
                    <a:fillRect/>
                  </a:stretch>
                </p:blipFill>
                <p:spPr>
                  <a:xfrm>
                    <a:off x="2918331" y="5116646"/>
                    <a:ext cx="27144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46064C34-049F-4D9E-AAA9-F98DD3C88E01}"/>
                      </a:ext>
                    </a:extLst>
                  </p14:cNvPr>
                  <p14:cNvContentPartPr/>
                  <p14:nvPr/>
                </p14:nvContentPartPr>
                <p14:xfrm>
                  <a:off x="2954691" y="5221766"/>
                  <a:ext cx="259920" cy="13680"/>
                </p14:xfrm>
              </p:contentPart>
            </mc:Choice>
            <mc:Fallback xmlns="">
              <p:pic>
                <p:nvPicPr>
                  <p:cNvPr id="50" name="Ink 49">
                    <a:extLst>
                      <a:ext uri="{FF2B5EF4-FFF2-40B4-BE49-F238E27FC236}">
                        <a16:creationId xmlns:a16="http://schemas.microsoft.com/office/drawing/2014/main" id="{C45A808D-4985-455B-A717-5388DBE984F1}"/>
                      </a:ext>
                    </a:extLst>
                  </p:cNvPr>
                  <p:cNvPicPr/>
                  <p:nvPr/>
                </p:nvPicPr>
                <p:blipFill>
                  <a:blip r:embed="rId69"/>
                  <a:stretch>
                    <a:fillRect/>
                  </a:stretch>
                </p:blipFill>
                <p:spPr>
                  <a:xfrm>
                    <a:off x="2950371" y="5217446"/>
                    <a:ext cx="26856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9" name="Ink 48">
                    <a:extLst>
                      <a:ext uri="{FF2B5EF4-FFF2-40B4-BE49-F238E27FC236}">
                        <a16:creationId xmlns:a16="http://schemas.microsoft.com/office/drawing/2014/main" id="{7F8D9103-EEAF-4510-BB83-A884CAE8859E}"/>
                      </a:ext>
                    </a:extLst>
                  </p14:cNvPr>
                  <p14:cNvContentPartPr/>
                  <p14:nvPr/>
                </p14:nvContentPartPr>
                <p14:xfrm>
                  <a:off x="3555171" y="4894526"/>
                  <a:ext cx="138960" cy="332640"/>
                </p14:xfrm>
              </p:contentPart>
            </mc:Choice>
            <mc:Fallback xmlns="">
              <p:pic>
                <p:nvPicPr>
                  <p:cNvPr id="52" name="Ink 51">
                    <a:extLst>
                      <a:ext uri="{FF2B5EF4-FFF2-40B4-BE49-F238E27FC236}">
                        <a16:creationId xmlns:a16="http://schemas.microsoft.com/office/drawing/2014/main" id="{F9308282-08A5-474A-AA42-DEE74A5B9A3C}"/>
                      </a:ext>
                    </a:extLst>
                  </p:cNvPr>
                  <p:cNvPicPr/>
                  <p:nvPr/>
                </p:nvPicPr>
                <p:blipFill>
                  <a:blip r:embed="rId71"/>
                  <a:stretch>
                    <a:fillRect/>
                  </a:stretch>
                </p:blipFill>
                <p:spPr>
                  <a:xfrm>
                    <a:off x="3550862" y="4890206"/>
                    <a:ext cx="147578"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545DA8B5-7E4F-4AFD-8B2A-D605B0607352}"/>
                      </a:ext>
                    </a:extLst>
                  </p14:cNvPr>
                  <p14:cNvContentPartPr/>
                  <p14:nvPr/>
                </p14:nvContentPartPr>
                <p14:xfrm>
                  <a:off x="3572091" y="5114846"/>
                  <a:ext cx="202320" cy="153720"/>
                </p14:xfrm>
              </p:contentPart>
            </mc:Choice>
            <mc:Fallback xmlns="">
              <p:pic>
                <p:nvPicPr>
                  <p:cNvPr id="53" name="Ink 52">
                    <a:extLst>
                      <a:ext uri="{FF2B5EF4-FFF2-40B4-BE49-F238E27FC236}">
                        <a16:creationId xmlns:a16="http://schemas.microsoft.com/office/drawing/2014/main" id="{AD59F391-E950-4024-9494-B64792672944}"/>
                      </a:ext>
                    </a:extLst>
                  </p:cNvPr>
                  <p:cNvPicPr/>
                  <p:nvPr/>
                </p:nvPicPr>
                <p:blipFill>
                  <a:blip r:embed="rId73"/>
                  <a:stretch>
                    <a:fillRect/>
                  </a:stretch>
                </p:blipFill>
                <p:spPr>
                  <a:xfrm>
                    <a:off x="3567771" y="5110526"/>
                    <a:ext cx="21096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E1DC4F81-7AA0-4613-A8FA-E327022D2E33}"/>
                      </a:ext>
                    </a:extLst>
                  </p14:cNvPr>
                  <p14:cNvContentPartPr/>
                  <p14:nvPr/>
                </p14:nvContentPartPr>
                <p14:xfrm>
                  <a:off x="3816171" y="5038166"/>
                  <a:ext cx="129240" cy="168480"/>
                </p14:xfrm>
              </p:contentPart>
            </mc:Choice>
            <mc:Fallback xmlns="">
              <p:pic>
                <p:nvPicPr>
                  <p:cNvPr id="54" name="Ink 53">
                    <a:extLst>
                      <a:ext uri="{FF2B5EF4-FFF2-40B4-BE49-F238E27FC236}">
                        <a16:creationId xmlns:a16="http://schemas.microsoft.com/office/drawing/2014/main" id="{1CCD7F2F-0B62-4B05-9936-045AEC618A61}"/>
                      </a:ext>
                    </a:extLst>
                  </p:cNvPr>
                  <p:cNvPicPr/>
                  <p:nvPr/>
                </p:nvPicPr>
                <p:blipFill>
                  <a:blip r:embed="rId75"/>
                  <a:stretch>
                    <a:fillRect/>
                  </a:stretch>
                </p:blipFill>
                <p:spPr>
                  <a:xfrm>
                    <a:off x="3811851" y="5033846"/>
                    <a:ext cx="1378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63D82793-7B17-4A38-8AE9-0175458F57E0}"/>
                      </a:ext>
                    </a:extLst>
                  </p14:cNvPr>
                  <p14:cNvContentPartPr/>
                  <p14:nvPr/>
                </p14:nvContentPartPr>
                <p14:xfrm>
                  <a:off x="3972411" y="5016926"/>
                  <a:ext cx="185760" cy="192240"/>
                </p14:xfrm>
              </p:contentPart>
            </mc:Choice>
            <mc:Fallback xmlns="">
              <p:pic>
                <p:nvPicPr>
                  <p:cNvPr id="55" name="Ink 54">
                    <a:extLst>
                      <a:ext uri="{FF2B5EF4-FFF2-40B4-BE49-F238E27FC236}">
                        <a16:creationId xmlns:a16="http://schemas.microsoft.com/office/drawing/2014/main" id="{7810650D-E411-4783-A65D-003411896AF7}"/>
                      </a:ext>
                    </a:extLst>
                  </p:cNvPr>
                  <p:cNvPicPr/>
                  <p:nvPr/>
                </p:nvPicPr>
                <p:blipFill>
                  <a:blip r:embed="rId77"/>
                  <a:stretch>
                    <a:fillRect/>
                  </a:stretch>
                </p:blipFill>
                <p:spPr>
                  <a:xfrm>
                    <a:off x="3968091" y="5012606"/>
                    <a:ext cx="19440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3" name="Ink 52">
                    <a:extLst>
                      <a:ext uri="{FF2B5EF4-FFF2-40B4-BE49-F238E27FC236}">
                        <a16:creationId xmlns:a16="http://schemas.microsoft.com/office/drawing/2014/main" id="{F7F81545-2FB2-43A1-8B68-C7EBDCA86836}"/>
                      </a:ext>
                    </a:extLst>
                  </p14:cNvPr>
                  <p14:cNvContentPartPr/>
                  <p14:nvPr/>
                </p14:nvContentPartPr>
                <p14:xfrm>
                  <a:off x="4202451" y="5122406"/>
                  <a:ext cx="160920" cy="6120"/>
                </p14:xfrm>
              </p:contentPart>
            </mc:Choice>
            <mc:Fallback xmlns="">
              <p:pic>
                <p:nvPicPr>
                  <p:cNvPr id="56" name="Ink 55">
                    <a:extLst>
                      <a:ext uri="{FF2B5EF4-FFF2-40B4-BE49-F238E27FC236}">
                        <a16:creationId xmlns:a16="http://schemas.microsoft.com/office/drawing/2014/main" id="{4DA801A2-A4E7-48CD-9715-04EED042571A}"/>
                      </a:ext>
                    </a:extLst>
                  </p:cNvPr>
                  <p:cNvPicPr/>
                  <p:nvPr/>
                </p:nvPicPr>
                <p:blipFill>
                  <a:blip r:embed="rId79"/>
                  <a:stretch>
                    <a:fillRect/>
                  </a:stretch>
                </p:blipFill>
                <p:spPr>
                  <a:xfrm>
                    <a:off x="4198131" y="5118086"/>
                    <a:ext cx="169560" cy="147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4" name="Ink 53">
                    <a:extLst>
                      <a:ext uri="{FF2B5EF4-FFF2-40B4-BE49-F238E27FC236}">
                        <a16:creationId xmlns:a16="http://schemas.microsoft.com/office/drawing/2014/main" id="{B0AFA4DF-880A-4FE4-93BB-7230C88017DD}"/>
                      </a:ext>
                    </a:extLst>
                  </p14:cNvPr>
                  <p14:cNvContentPartPr/>
                  <p14:nvPr/>
                </p14:nvContentPartPr>
                <p14:xfrm>
                  <a:off x="4465251" y="4960766"/>
                  <a:ext cx="263880" cy="221040"/>
                </p14:xfrm>
              </p:contentPart>
            </mc:Choice>
            <mc:Fallback xmlns="">
              <p:pic>
                <p:nvPicPr>
                  <p:cNvPr id="58" name="Ink 57">
                    <a:extLst>
                      <a:ext uri="{FF2B5EF4-FFF2-40B4-BE49-F238E27FC236}">
                        <a16:creationId xmlns:a16="http://schemas.microsoft.com/office/drawing/2014/main" id="{5AA51245-9F33-4836-9549-9DD3A8ED2B79}"/>
                      </a:ext>
                    </a:extLst>
                  </p:cNvPr>
                  <p:cNvPicPr/>
                  <p:nvPr/>
                </p:nvPicPr>
                <p:blipFill>
                  <a:blip r:embed="rId81"/>
                  <a:stretch>
                    <a:fillRect/>
                  </a:stretch>
                </p:blipFill>
                <p:spPr>
                  <a:xfrm>
                    <a:off x="4460931" y="4956446"/>
                    <a:ext cx="2725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5" name="Ink 54">
                    <a:extLst>
                      <a:ext uri="{FF2B5EF4-FFF2-40B4-BE49-F238E27FC236}">
                        <a16:creationId xmlns:a16="http://schemas.microsoft.com/office/drawing/2014/main" id="{34AF79A2-98FE-4A70-892A-44EA3DD9829B}"/>
                      </a:ext>
                    </a:extLst>
                  </p14:cNvPr>
                  <p14:cNvContentPartPr/>
                  <p14:nvPr/>
                </p14:nvContentPartPr>
                <p14:xfrm>
                  <a:off x="4864131" y="4926926"/>
                  <a:ext cx="220680" cy="255240"/>
                </p14:xfrm>
              </p:contentPart>
            </mc:Choice>
            <mc:Fallback xmlns="">
              <p:pic>
                <p:nvPicPr>
                  <p:cNvPr id="59" name="Ink 58">
                    <a:extLst>
                      <a:ext uri="{FF2B5EF4-FFF2-40B4-BE49-F238E27FC236}">
                        <a16:creationId xmlns:a16="http://schemas.microsoft.com/office/drawing/2014/main" id="{C1A20596-EA9C-4408-8F9B-18F05D0A4006}"/>
                      </a:ext>
                    </a:extLst>
                  </p:cNvPr>
                  <p:cNvPicPr/>
                  <p:nvPr/>
                </p:nvPicPr>
                <p:blipFill>
                  <a:blip r:embed="rId83"/>
                  <a:stretch>
                    <a:fillRect/>
                  </a:stretch>
                </p:blipFill>
                <p:spPr>
                  <a:xfrm>
                    <a:off x="4859811" y="4922606"/>
                    <a:ext cx="22932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6" name="Ink 55">
                    <a:extLst>
                      <a:ext uri="{FF2B5EF4-FFF2-40B4-BE49-F238E27FC236}">
                        <a16:creationId xmlns:a16="http://schemas.microsoft.com/office/drawing/2014/main" id="{D12D666B-3F0C-419B-9199-AA9B294117F6}"/>
                      </a:ext>
                    </a:extLst>
                  </p14:cNvPr>
                  <p14:cNvContentPartPr/>
                  <p14:nvPr/>
                </p14:nvContentPartPr>
                <p14:xfrm>
                  <a:off x="4832451" y="4961126"/>
                  <a:ext cx="353880" cy="72360"/>
                </p14:xfrm>
              </p:contentPart>
            </mc:Choice>
            <mc:Fallback xmlns="">
              <p:pic>
                <p:nvPicPr>
                  <p:cNvPr id="60" name="Ink 59">
                    <a:extLst>
                      <a:ext uri="{FF2B5EF4-FFF2-40B4-BE49-F238E27FC236}">
                        <a16:creationId xmlns:a16="http://schemas.microsoft.com/office/drawing/2014/main" id="{2B9AEE44-21D2-46A0-83A9-5FAC38663FA0}"/>
                      </a:ext>
                    </a:extLst>
                  </p:cNvPr>
                  <p:cNvPicPr/>
                  <p:nvPr/>
                </p:nvPicPr>
                <p:blipFill>
                  <a:blip r:embed="rId85"/>
                  <a:stretch>
                    <a:fillRect/>
                  </a:stretch>
                </p:blipFill>
                <p:spPr>
                  <a:xfrm>
                    <a:off x="4828131" y="4956806"/>
                    <a:ext cx="3625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7" name="Ink 56">
                    <a:extLst>
                      <a:ext uri="{FF2B5EF4-FFF2-40B4-BE49-F238E27FC236}">
                        <a16:creationId xmlns:a16="http://schemas.microsoft.com/office/drawing/2014/main" id="{225F4035-F513-43C7-8E03-0F1A81CFAA48}"/>
                      </a:ext>
                    </a:extLst>
                  </p14:cNvPr>
                  <p14:cNvContentPartPr/>
                  <p14:nvPr/>
                </p14:nvContentPartPr>
                <p14:xfrm>
                  <a:off x="5450571" y="5057246"/>
                  <a:ext cx="236520" cy="17280"/>
                </p14:xfrm>
              </p:contentPart>
            </mc:Choice>
            <mc:Fallback xmlns="">
              <p:pic>
                <p:nvPicPr>
                  <p:cNvPr id="64" name="Ink 63">
                    <a:extLst>
                      <a:ext uri="{FF2B5EF4-FFF2-40B4-BE49-F238E27FC236}">
                        <a16:creationId xmlns:a16="http://schemas.microsoft.com/office/drawing/2014/main" id="{FA194BA2-FFA8-419C-BCFA-A37E668DBE7A}"/>
                      </a:ext>
                    </a:extLst>
                  </p:cNvPr>
                  <p:cNvPicPr/>
                  <p:nvPr/>
                </p:nvPicPr>
                <p:blipFill>
                  <a:blip r:embed="rId87"/>
                  <a:stretch>
                    <a:fillRect/>
                  </a:stretch>
                </p:blipFill>
                <p:spPr>
                  <a:xfrm>
                    <a:off x="5446251" y="5052926"/>
                    <a:ext cx="24516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8" name="Ink 57">
                    <a:extLst>
                      <a:ext uri="{FF2B5EF4-FFF2-40B4-BE49-F238E27FC236}">
                        <a16:creationId xmlns:a16="http://schemas.microsoft.com/office/drawing/2014/main" id="{0DA146A5-79E3-451D-9110-1C3C8CAE2872}"/>
                      </a:ext>
                    </a:extLst>
                  </p14:cNvPr>
                  <p14:cNvContentPartPr/>
                  <p14:nvPr/>
                </p14:nvContentPartPr>
                <p14:xfrm>
                  <a:off x="5491611" y="5116286"/>
                  <a:ext cx="181440" cy="27720"/>
                </p14:xfrm>
              </p:contentPart>
            </mc:Choice>
            <mc:Fallback xmlns="">
              <p:pic>
                <p:nvPicPr>
                  <p:cNvPr id="65" name="Ink 64">
                    <a:extLst>
                      <a:ext uri="{FF2B5EF4-FFF2-40B4-BE49-F238E27FC236}">
                        <a16:creationId xmlns:a16="http://schemas.microsoft.com/office/drawing/2014/main" id="{729555FB-22E9-43EF-847B-B27347DD4BD5}"/>
                      </a:ext>
                    </a:extLst>
                  </p:cNvPr>
                  <p:cNvPicPr/>
                  <p:nvPr/>
                </p:nvPicPr>
                <p:blipFill>
                  <a:blip r:embed="rId89"/>
                  <a:stretch>
                    <a:fillRect/>
                  </a:stretch>
                </p:blipFill>
                <p:spPr>
                  <a:xfrm>
                    <a:off x="5487291" y="5111966"/>
                    <a:ext cx="1900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9" name="Ink 58">
                    <a:extLst>
                      <a:ext uri="{FF2B5EF4-FFF2-40B4-BE49-F238E27FC236}">
                        <a16:creationId xmlns:a16="http://schemas.microsoft.com/office/drawing/2014/main" id="{9872DBFA-C4ED-473D-954C-36F3ADB0FE9C}"/>
                      </a:ext>
                    </a:extLst>
                  </p14:cNvPr>
                  <p14:cNvContentPartPr/>
                  <p14:nvPr/>
                </p14:nvContentPartPr>
                <p14:xfrm>
                  <a:off x="5596011" y="4956086"/>
                  <a:ext cx="179640" cy="276480"/>
                </p14:xfrm>
              </p:contentPart>
            </mc:Choice>
            <mc:Fallback xmlns="">
              <p:pic>
                <p:nvPicPr>
                  <p:cNvPr id="66" name="Ink 65">
                    <a:extLst>
                      <a:ext uri="{FF2B5EF4-FFF2-40B4-BE49-F238E27FC236}">
                        <a16:creationId xmlns:a16="http://schemas.microsoft.com/office/drawing/2014/main" id="{134512AA-F0A1-4AA4-BF73-786966133A64}"/>
                      </a:ext>
                    </a:extLst>
                  </p:cNvPr>
                  <p:cNvPicPr/>
                  <p:nvPr/>
                </p:nvPicPr>
                <p:blipFill>
                  <a:blip r:embed="rId91"/>
                  <a:stretch>
                    <a:fillRect/>
                  </a:stretch>
                </p:blipFill>
                <p:spPr>
                  <a:xfrm>
                    <a:off x="5591691" y="4951766"/>
                    <a:ext cx="18828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 name="Ink 59">
                    <a:extLst>
                      <a:ext uri="{FF2B5EF4-FFF2-40B4-BE49-F238E27FC236}">
                        <a16:creationId xmlns:a16="http://schemas.microsoft.com/office/drawing/2014/main" id="{9D38BF9F-CA74-415B-80A1-6B804BB2D120}"/>
                      </a:ext>
                    </a:extLst>
                  </p14:cNvPr>
                  <p14:cNvContentPartPr/>
                  <p14:nvPr/>
                </p14:nvContentPartPr>
                <p14:xfrm>
                  <a:off x="6272811" y="4845206"/>
                  <a:ext cx="344160" cy="360360"/>
                </p14:xfrm>
              </p:contentPart>
            </mc:Choice>
            <mc:Fallback xmlns="">
              <p:pic>
                <p:nvPicPr>
                  <p:cNvPr id="68" name="Ink 67">
                    <a:extLst>
                      <a:ext uri="{FF2B5EF4-FFF2-40B4-BE49-F238E27FC236}">
                        <a16:creationId xmlns:a16="http://schemas.microsoft.com/office/drawing/2014/main" id="{11298FAA-2474-4D89-8086-97768575FF01}"/>
                      </a:ext>
                    </a:extLst>
                  </p:cNvPr>
                  <p:cNvPicPr/>
                  <p:nvPr/>
                </p:nvPicPr>
                <p:blipFill>
                  <a:blip r:embed="rId93"/>
                  <a:stretch>
                    <a:fillRect/>
                  </a:stretch>
                </p:blipFill>
                <p:spPr>
                  <a:xfrm>
                    <a:off x="6268491" y="4840886"/>
                    <a:ext cx="35280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1" name="Ink 60">
                    <a:extLst>
                      <a:ext uri="{FF2B5EF4-FFF2-40B4-BE49-F238E27FC236}">
                        <a16:creationId xmlns:a16="http://schemas.microsoft.com/office/drawing/2014/main" id="{E965336E-5538-464C-807F-423A2F49F2A4}"/>
                      </a:ext>
                    </a:extLst>
                  </p14:cNvPr>
                  <p14:cNvContentPartPr/>
                  <p14:nvPr/>
                </p14:nvContentPartPr>
                <p14:xfrm>
                  <a:off x="6625251" y="5022686"/>
                  <a:ext cx="196560" cy="158400"/>
                </p14:xfrm>
              </p:contentPart>
            </mc:Choice>
            <mc:Fallback xmlns="">
              <p:pic>
                <p:nvPicPr>
                  <p:cNvPr id="69" name="Ink 68">
                    <a:extLst>
                      <a:ext uri="{FF2B5EF4-FFF2-40B4-BE49-F238E27FC236}">
                        <a16:creationId xmlns:a16="http://schemas.microsoft.com/office/drawing/2014/main" id="{25191A84-D648-4B6B-BD22-583B21AD4387}"/>
                      </a:ext>
                    </a:extLst>
                  </p:cNvPr>
                  <p:cNvPicPr/>
                  <p:nvPr/>
                </p:nvPicPr>
                <p:blipFill>
                  <a:blip r:embed="rId95"/>
                  <a:stretch>
                    <a:fillRect/>
                  </a:stretch>
                </p:blipFill>
                <p:spPr>
                  <a:xfrm>
                    <a:off x="6620931" y="5018366"/>
                    <a:ext cx="2052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2" name="Ink 61">
                    <a:extLst>
                      <a:ext uri="{FF2B5EF4-FFF2-40B4-BE49-F238E27FC236}">
                        <a16:creationId xmlns:a16="http://schemas.microsoft.com/office/drawing/2014/main" id="{0723BE52-5848-4B9B-9B7B-0BB44F989D87}"/>
                      </a:ext>
                    </a:extLst>
                  </p14:cNvPr>
                  <p14:cNvContentPartPr/>
                  <p14:nvPr/>
                </p14:nvContentPartPr>
                <p14:xfrm>
                  <a:off x="6634971" y="4827566"/>
                  <a:ext cx="216000" cy="545400"/>
                </p14:xfrm>
              </p:contentPart>
            </mc:Choice>
            <mc:Fallback xmlns="">
              <p:pic>
                <p:nvPicPr>
                  <p:cNvPr id="70" name="Ink 69">
                    <a:extLst>
                      <a:ext uri="{FF2B5EF4-FFF2-40B4-BE49-F238E27FC236}">
                        <a16:creationId xmlns:a16="http://schemas.microsoft.com/office/drawing/2014/main" id="{BA090952-797A-41C9-8B8B-31DF4405F917}"/>
                      </a:ext>
                    </a:extLst>
                  </p:cNvPr>
                  <p:cNvPicPr/>
                  <p:nvPr/>
                </p:nvPicPr>
                <p:blipFill>
                  <a:blip r:embed="rId97"/>
                  <a:stretch>
                    <a:fillRect/>
                  </a:stretch>
                </p:blipFill>
                <p:spPr>
                  <a:xfrm>
                    <a:off x="6630651" y="4823246"/>
                    <a:ext cx="224640" cy="5540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3" name="Ink 62">
                    <a:extLst>
                      <a:ext uri="{FF2B5EF4-FFF2-40B4-BE49-F238E27FC236}">
                        <a16:creationId xmlns:a16="http://schemas.microsoft.com/office/drawing/2014/main" id="{98F2B7E6-1F42-46A1-85B4-7B8EE49D4A22}"/>
                      </a:ext>
                    </a:extLst>
                  </p14:cNvPr>
                  <p14:cNvContentPartPr/>
                  <p14:nvPr/>
                </p14:nvContentPartPr>
                <p14:xfrm>
                  <a:off x="6099291" y="5288006"/>
                  <a:ext cx="829080" cy="60480"/>
                </p14:xfrm>
              </p:contentPart>
            </mc:Choice>
            <mc:Fallback xmlns="">
              <p:pic>
                <p:nvPicPr>
                  <p:cNvPr id="71" name="Ink 70">
                    <a:extLst>
                      <a:ext uri="{FF2B5EF4-FFF2-40B4-BE49-F238E27FC236}">
                        <a16:creationId xmlns:a16="http://schemas.microsoft.com/office/drawing/2014/main" id="{EE1950BE-CF9A-4D81-8D4D-227842DA8E76}"/>
                      </a:ext>
                    </a:extLst>
                  </p:cNvPr>
                  <p:cNvPicPr/>
                  <p:nvPr/>
                </p:nvPicPr>
                <p:blipFill>
                  <a:blip r:embed="rId99"/>
                  <a:stretch>
                    <a:fillRect/>
                  </a:stretch>
                </p:blipFill>
                <p:spPr>
                  <a:xfrm>
                    <a:off x="6094971" y="5283686"/>
                    <a:ext cx="8377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4" name="Ink 63">
                    <a:extLst>
                      <a:ext uri="{FF2B5EF4-FFF2-40B4-BE49-F238E27FC236}">
                        <a16:creationId xmlns:a16="http://schemas.microsoft.com/office/drawing/2014/main" id="{09005D58-3C6A-49BB-9E06-60920789BF2E}"/>
                      </a:ext>
                    </a:extLst>
                  </p14:cNvPr>
                  <p14:cNvContentPartPr/>
                  <p14:nvPr/>
                </p14:nvContentPartPr>
                <p14:xfrm>
                  <a:off x="6223851" y="5340206"/>
                  <a:ext cx="277560" cy="289080"/>
                </p14:xfrm>
              </p:contentPart>
            </mc:Choice>
            <mc:Fallback xmlns="">
              <p:pic>
                <p:nvPicPr>
                  <p:cNvPr id="72" name="Ink 71">
                    <a:extLst>
                      <a:ext uri="{FF2B5EF4-FFF2-40B4-BE49-F238E27FC236}">
                        <a16:creationId xmlns:a16="http://schemas.microsoft.com/office/drawing/2014/main" id="{7980F68C-E396-4B12-8267-611DE2E68ACC}"/>
                      </a:ext>
                    </a:extLst>
                  </p:cNvPr>
                  <p:cNvPicPr/>
                  <p:nvPr/>
                </p:nvPicPr>
                <p:blipFill>
                  <a:blip r:embed="rId101"/>
                  <a:stretch>
                    <a:fillRect/>
                  </a:stretch>
                </p:blipFill>
                <p:spPr>
                  <a:xfrm>
                    <a:off x="6219531" y="5335886"/>
                    <a:ext cx="28620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5" name="Ink 64">
                    <a:extLst>
                      <a:ext uri="{FF2B5EF4-FFF2-40B4-BE49-F238E27FC236}">
                        <a16:creationId xmlns:a16="http://schemas.microsoft.com/office/drawing/2014/main" id="{E92E3CA3-1A69-433F-9189-B7095A074CB9}"/>
                      </a:ext>
                    </a:extLst>
                  </p14:cNvPr>
                  <p14:cNvContentPartPr/>
                  <p14:nvPr/>
                </p14:nvContentPartPr>
                <p14:xfrm>
                  <a:off x="6575571" y="5437406"/>
                  <a:ext cx="167760" cy="230400"/>
                </p14:xfrm>
              </p:contentPart>
            </mc:Choice>
            <mc:Fallback xmlns="">
              <p:pic>
                <p:nvPicPr>
                  <p:cNvPr id="73" name="Ink 72">
                    <a:extLst>
                      <a:ext uri="{FF2B5EF4-FFF2-40B4-BE49-F238E27FC236}">
                        <a16:creationId xmlns:a16="http://schemas.microsoft.com/office/drawing/2014/main" id="{07D6887A-55D5-4FFE-A610-D38015D94586}"/>
                      </a:ext>
                    </a:extLst>
                  </p:cNvPr>
                  <p:cNvPicPr/>
                  <p:nvPr/>
                </p:nvPicPr>
                <p:blipFill>
                  <a:blip r:embed="rId103"/>
                  <a:stretch>
                    <a:fillRect/>
                  </a:stretch>
                </p:blipFill>
                <p:spPr>
                  <a:xfrm>
                    <a:off x="6571251" y="5433086"/>
                    <a:ext cx="1764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6" name="Ink 65">
                    <a:extLst>
                      <a:ext uri="{FF2B5EF4-FFF2-40B4-BE49-F238E27FC236}">
                        <a16:creationId xmlns:a16="http://schemas.microsoft.com/office/drawing/2014/main" id="{F9BD3294-85E6-47D8-A559-1B7452A057AD}"/>
                      </a:ext>
                    </a:extLst>
                  </p14:cNvPr>
                  <p14:cNvContentPartPr/>
                  <p14:nvPr/>
                </p14:nvContentPartPr>
                <p14:xfrm>
                  <a:off x="6521931" y="5466566"/>
                  <a:ext cx="242280" cy="45720"/>
                </p14:xfrm>
              </p:contentPart>
            </mc:Choice>
            <mc:Fallback xmlns="">
              <p:pic>
                <p:nvPicPr>
                  <p:cNvPr id="74" name="Ink 73">
                    <a:extLst>
                      <a:ext uri="{FF2B5EF4-FFF2-40B4-BE49-F238E27FC236}">
                        <a16:creationId xmlns:a16="http://schemas.microsoft.com/office/drawing/2014/main" id="{A9C53E5C-4FF9-4080-B7CD-14C4A138C838}"/>
                      </a:ext>
                    </a:extLst>
                  </p:cNvPr>
                  <p:cNvPicPr/>
                  <p:nvPr/>
                </p:nvPicPr>
                <p:blipFill>
                  <a:blip r:embed="rId105"/>
                  <a:stretch>
                    <a:fillRect/>
                  </a:stretch>
                </p:blipFill>
                <p:spPr>
                  <a:xfrm>
                    <a:off x="6517611" y="5462246"/>
                    <a:ext cx="2509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7" name="Ink 66">
                    <a:extLst>
                      <a:ext uri="{FF2B5EF4-FFF2-40B4-BE49-F238E27FC236}">
                        <a16:creationId xmlns:a16="http://schemas.microsoft.com/office/drawing/2014/main" id="{7AEB8BE4-D806-4188-AFE9-7274DB4B608A}"/>
                      </a:ext>
                    </a:extLst>
                  </p14:cNvPr>
                  <p14:cNvContentPartPr/>
                  <p14:nvPr/>
                </p14:nvContentPartPr>
                <p14:xfrm>
                  <a:off x="7077051" y="5092166"/>
                  <a:ext cx="203400" cy="29520"/>
                </p14:xfrm>
              </p:contentPart>
            </mc:Choice>
            <mc:Fallback xmlns="">
              <p:pic>
                <p:nvPicPr>
                  <p:cNvPr id="75" name="Ink 74">
                    <a:extLst>
                      <a:ext uri="{FF2B5EF4-FFF2-40B4-BE49-F238E27FC236}">
                        <a16:creationId xmlns:a16="http://schemas.microsoft.com/office/drawing/2014/main" id="{CC0B06B8-5BA4-449D-9D0A-1ABD87E4CF2F}"/>
                      </a:ext>
                    </a:extLst>
                  </p:cNvPr>
                  <p:cNvPicPr/>
                  <p:nvPr/>
                </p:nvPicPr>
                <p:blipFill>
                  <a:blip r:embed="rId107"/>
                  <a:stretch>
                    <a:fillRect/>
                  </a:stretch>
                </p:blipFill>
                <p:spPr>
                  <a:xfrm>
                    <a:off x="7072731" y="5087846"/>
                    <a:ext cx="2120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8" name="Ink 67">
                    <a:extLst>
                      <a:ext uri="{FF2B5EF4-FFF2-40B4-BE49-F238E27FC236}">
                        <a16:creationId xmlns:a16="http://schemas.microsoft.com/office/drawing/2014/main" id="{25AC3F82-A169-4351-83B0-545DD6E83AC6}"/>
                      </a:ext>
                    </a:extLst>
                  </p14:cNvPr>
                  <p14:cNvContentPartPr/>
                  <p14:nvPr/>
                </p14:nvContentPartPr>
                <p14:xfrm>
                  <a:off x="7059411" y="5180366"/>
                  <a:ext cx="197280" cy="19080"/>
                </p14:xfrm>
              </p:contentPart>
            </mc:Choice>
            <mc:Fallback xmlns="">
              <p:pic>
                <p:nvPicPr>
                  <p:cNvPr id="76" name="Ink 75">
                    <a:extLst>
                      <a:ext uri="{FF2B5EF4-FFF2-40B4-BE49-F238E27FC236}">
                        <a16:creationId xmlns:a16="http://schemas.microsoft.com/office/drawing/2014/main" id="{65DB3686-4BA5-4C14-8F79-440DACC59DF2}"/>
                      </a:ext>
                    </a:extLst>
                  </p:cNvPr>
                  <p:cNvPicPr/>
                  <p:nvPr/>
                </p:nvPicPr>
                <p:blipFill>
                  <a:blip r:embed="rId109"/>
                  <a:stretch>
                    <a:fillRect/>
                  </a:stretch>
                </p:blipFill>
                <p:spPr>
                  <a:xfrm>
                    <a:off x="7055091" y="5176046"/>
                    <a:ext cx="2059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9" name="Ink 68">
                    <a:extLst>
                      <a:ext uri="{FF2B5EF4-FFF2-40B4-BE49-F238E27FC236}">
                        <a16:creationId xmlns:a16="http://schemas.microsoft.com/office/drawing/2014/main" id="{E78CFE74-8CC4-4C74-98E6-373F0AAC597E}"/>
                      </a:ext>
                    </a:extLst>
                  </p14:cNvPr>
                  <p14:cNvContentPartPr/>
                  <p14:nvPr/>
                </p14:nvContentPartPr>
                <p14:xfrm>
                  <a:off x="7518051" y="4934126"/>
                  <a:ext cx="404280" cy="316080"/>
                </p14:xfrm>
              </p:contentPart>
            </mc:Choice>
            <mc:Fallback xmlns="">
              <p:pic>
                <p:nvPicPr>
                  <p:cNvPr id="78" name="Ink 77">
                    <a:extLst>
                      <a:ext uri="{FF2B5EF4-FFF2-40B4-BE49-F238E27FC236}">
                        <a16:creationId xmlns:a16="http://schemas.microsoft.com/office/drawing/2014/main" id="{4DF9E6AC-5BF7-469D-BDC1-13118C4CA794}"/>
                      </a:ext>
                    </a:extLst>
                  </p:cNvPr>
                  <p:cNvPicPr/>
                  <p:nvPr/>
                </p:nvPicPr>
                <p:blipFill>
                  <a:blip r:embed="rId111"/>
                  <a:stretch>
                    <a:fillRect/>
                  </a:stretch>
                </p:blipFill>
                <p:spPr>
                  <a:xfrm>
                    <a:off x="7513731" y="4929806"/>
                    <a:ext cx="4129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0" name="Ink 69">
                    <a:extLst>
                      <a:ext uri="{FF2B5EF4-FFF2-40B4-BE49-F238E27FC236}">
                        <a16:creationId xmlns:a16="http://schemas.microsoft.com/office/drawing/2014/main" id="{D3A10CD9-61E4-449F-9D05-5A530284CD1B}"/>
                      </a:ext>
                    </a:extLst>
                  </p14:cNvPr>
                  <p14:cNvContentPartPr/>
                  <p14:nvPr/>
                </p14:nvContentPartPr>
                <p14:xfrm>
                  <a:off x="7621731" y="5147966"/>
                  <a:ext cx="271440" cy="85680"/>
                </p14:xfrm>
              </p:contentPart>
            </mc:Choice>
            <mc:Fallback xmlns="">
              <p:pic>
                <p:nvPicPr>
                  <p:cNvPr id="79" name="Ink 78">
                    <a:extLst>
                      <a:ext uri="{FF2B5EF4-FFF2-40B4-BE49-F238E27FC236}">
                        <a16:creationId xmlns:a16="http://schemas.microsoft.com/office/drawing/2014/main" id="{4C5E02D9-129C-4E9B-BACD-0F3F3498C76A}"/>
                      </a:ext>
                    </a:extLst>
                  </p:cNvPr>
                  <p:cNvPicPr/>
                  <p:nvPr/>
                </p:nvPicPr>
                <p:blipFill>
                  <a:blip r:embed="rId113"/>
                  <a:stretch>
                    <a:fillRect/>
                  </a:stretch>
                </p:blipFill>
                <p:spPr>
                  <a:xfrm>
                    <a:off x="7617411" y="5143646"/>
                    <a:ext cx="28008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1" name="Ink 70">
                    <a:extLst>
                      <a:ext uri="{FF2B5EF4-FFF2-40B4-BE49-F238E27FC236}">
                        <a16:creationId xmlns:a16="http://schemas.microsoft.com/office/drawing/2014/main" id="{0F47F065-76EE-4A47-9930-A2E0F90E35CE}"/>
                      </a:ext>
                    </a:extLst>
                  </p14:cNvPr>
                  <p14:cNvContentPartPr/>
                  <p14:nvPr/>
                </p14:nvContentPartPr>
                <p14:xfrm>
                  <a:off x="7963011" y="4913606"/>
                  <a:ext cx="185400" cy="324360"/>
                </p14:xfrm>
              </p:contentPart>
            </mc:Choice>
            <mc:Fallback xmlns="">
              <p:pic>
                <p:nvPicPr>
                  <p:cNvPr id="80" name="Ink 79">
                    <a:extLst>
                      <a:ext uri="{FF2B5EF4-FFF2-40B4-BE49-F238E27FC236}">
                        <a16:creationId xmlns:a16="http://schemas.microsoft.com/office/drawing/2014/main" id="{8BED99F7-7443-4AA5-B192-EE3D8CEEAC12}"/>
                      </a:ext>
                    </a:extLst>
                  </p:cNvPr>
                  <p:cNvPicPr/>
                  <p:nvPr/>
                </p:nvPicPr>
                <p:blipFill>
                  <a:blip r:embed="rId115"/>
                  <a:stretch>
                    <a:fillRect/>
                  </a:stretch>
                </p:blipFill>
                <p:spPr>
                  <a:xfrm>
                    <a:off x="7958691" y="4909286"/>
                    <a:ext cx="19404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2" name="Ink 71">
                    <a:extLst>
                      <a:ext uri="{FF2B5EF4-FFF2-40B4-BE49-F238E27FC236}">
                        <a16:creationId xmlns:a16="http://schemas.microsoft.com/office/drawing/2014/main" id="{26944074-8F4C-42D6-BE86-E9478BC8FBFD}"/>
                      </a:ext>
                    </a:extLst>
                  </p14:cNvPr>
                  <p14:cNvContentPartPr/>
                  <p14:nvPr/>
                </p14:nvContentPartPr>
                <p14:xfrm>
                  <a:off x="8243811" y="5067686"/>
                  <a:ext cx="126720" cy="142200"/>
                </p14:xfrm>
              </p:contentPart>
            </mc:Choice>
            <mc:Fallback xmlns="">
              <p:pic>
                <p:nvPicPr>
                  <p:cNvPr id="81" name="Ink 80">
                    <a:extLst>
                      <a:ext uri="{FF2B5EF4-FFF2-40B4-BE49-F238E27FC236}">
                        <a16:creationId xmlns:a16="http://schemas.microsoft.com/office/drawing/2014/main" id="{C8841D29-FF2E-4117-9996-97D53E67E40F}"/>
                      </a:ext>
                    </a:extLst>
                  </p:cNvPr>
                  <p:cNvPicPr/>
                  <p:nvPr/>
                </p:nvPicPr>
                <p:blipFill>
                  <a:blip r:embed="rId117"/>
                  <a:stretch>
                    <a:fillRect/>
                  </a:stretch>
                </p:blipFill>
                <p:spPr>
                  <a:xfrm>
                    <a:off x="8239491" y="5063366"/>
                    <a:ext cx="1353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3" name="Ink 72">
                    <a:extLst>
                      <a:ext uri="{FF2B5EF4-FFF2-40B4-BE49-F238E27FC236}">
                        <a16:creationId xmlns:a16="http://schemas.microsoft.com/office/drawing/2014/main" id="{DB0257C2-EADC-4038-933B-64F3DCF04AD2}"/>
                      </a:ext>
                    </a:extLst>
                  </p14:cNvPr>
                  <p14:cNvContentPartPr/>
                  <p14:nvPr/>
                </p14:nvContentPartPr>
                <p14:xfrm>
                  <a:off x="8210691" y="5065886"/>
                  <a:ext cx="154440" cy="224640"/>
                </p14:xfrm>
              </p:contentPart>
            </mc:Choice>
            <mc:Fallback xmlns="">
              <p:pic>
                <p:nvPicPr>
                  <p:cNvPr id="82" name="Ink 81">
                    <a:extLst>
                      <a:ext uri="{FF2B5EF4-FFF2-40B4-BE49-F238E27FC236}">
                        <a16:creationId xmlns:a16="http://schemas.microsoft.com/office/drawing/2014/main" id="{5D2E00BB-0D5E-4994-9CC2-2CAC939356CD}"/>
                      </a:ext>
                    </a:extLst>
                  </p:cNvPr>
                  <p:cNvPicPr/>
                  <p:nvPr/>
                </p:nvPicPr>
                <p:blipFill>
                  <a:blip r:embed="rId119"/>
                  <a:stretch>
                    <a:fillRect/>
                  </a:stretch>
                </p:blipFill>
                <p:spPr>
                  <a:xfrm>
                    <a:off x="8206371" y="5061566"/>
                    <a:ext cx="1630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4" name="Ink 73">
                    <a:extLst>
                      <a:ext uri="{FF2B5EF4-FFF2-40B4-BE49-F238E27FC236}">
                        <a16:creationId xmlns:a16="http://schemas.microsoft.com/office/drawing/2014/main" id="{52408DAE-0C7E-4856-90B8-E680B68CBC28}"/>
                      </a:ext>
                    </a:extLst>
                  </p14:cNvPr>
                  <p14:cNvContentPartPr/>
                  <p14:nvPr/>
                </p14:nvContentPartPr>
                <p14:xfrm>
                  <a:off x="7948251" y="5311046"/>
                  <a:ext cx="415080" cy="44280"/>
                </p14:xfrm>
              </p:contentPart>
            </mc:Choice>
            <mc:Fallback xmlns="">
              <p:pic>
                <p:nvPicPr>
                  <p:cNvPr id="83" name="Ink 82">
                    <a:extLst>
                      <a:ext uri="{FF2B5EF4-FFF2-40B4-BE49-F238E27FC236}">
                        <a16:creationId xmlns:a16="http://schemas.microsoft.com/office/drawing/2014/main" id="{0BCB3DEE-96F0-4CD0-8DBB-294F70918C17}"/>
                      </a:ext>
                    </a:extLst>
                  </p:cNvPr>
                  <p:cNvPicPr/>
                  <p:nvPr/>
                </p:nvPicPr>
                <p:blipFill>
                  <a:blip r:embed="rId121"/>
                  <a:stretch>
                    <a:fillRect/>
                  </a:stretch>
                </p:blipFill>
                <p:spPr>
                  <a:xfrm>
                    <a:off x="7943931" y="5306726"/>
                    <a:ext cx="42372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5" name="Ink 74">
                    <a:extLst>
                      <a:ext uri="{FF2B5EF4-FFF2-40B4-BE49-F238E27FC236}">
                        <a16:creationId xmlns:a16="http://schemas.microsoft.com/office/drawing/2014/main" id="{7D1C84A5-E759-41C0-9198-22A720EF8E24}"/>
                      </a:ext>
                    </a:extLst>
                  </p14:cNvPr>
                  <p14:cNvContentPartPr/>
                  <p14:nvPr/>
                </p14:nvContentPartPr>
                <p14:xfrm>
                  <a:off x="7948611" y="5413286"/>
                  <a:ext cx="295560" cy="231840"/>
                </p14:xfrm>
              </p:contentPart>
            </mc:Choice>
            <mc:Fallback xmlns="">
              <p:pic>
                <p:nvPicPr>
                  <p:cNvPr id="84" name="Ink 83">
                    <a:extLst>
                      <a:ext uri="{FF2B5EF4-FFF2-40B4-BE49-F238E27FC236}">
                        <a16:creationId xmlns:a16="http://schemas.microsoft.com/office/drawing/2014/main" id="{1405161D-E3AE-4CB5-8B38-FCCC9E67589C}"/>
                      </a:ext>
                    </a:extLst>
                  </p:cNvPr>
                  <p:cNvPicPr/>
                  <p:nvPr/>
                </p:nvPicPr>
                <p:blipFill>
                  <a:blip r:embed="rId123"/>
                  <a:stretch>
                    <a:fillRect/>
                  </a:stretch>
                </p:blipFill>
                <p:spPr>
                  <a:xfrm>
                    <a:off x="7944291" y="5408966"/>
                    <a:ext cx="30420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6" name="Ink 75">
                    <a:extLst>
                      <a:ext uri="{FF2B5EF4-FFF2-40B4-BE49-F238E27FC236}">
                        <a16:creationId xmlns:a16="http://schemas.microsoft.com/office/drawing/2014/main" id="{1E6DF3D6-39F2-460B-8EC6-4E1C85B962B1}"/>
                      </a:ext>
                    </a:extLst>
                  </p14:cNvPr>
                  <p14:cNvContentPartPr/>
                  <p14:nvPr/>
                </p14:nvContentPartPr>
                <p14:xfrm>
                  <a:off x="8253891" y="5388446"/>
                  <a:ext cx="149760" cy="276480"/>
                </p14:xfrm>
              </p:contentPart>
            </mc:Choice>
            <mc:Fallback xmlns="">
              <p:pic>
                <p:nvPicPr>
                  <p:cNvPr id="85" name="Ink 84">
                    <a:extLst>
                      <a:ext uri="{FF2B5EF4-FFF2-40B4-BE49-F238E27FC236}">
                        <a16:creationId xmlns:a16="http://schemas.microsoft.com/office/drawing/2014/main" id="{2FA612A8-0A18-483D-A021-3F9B1F50AEF5}"/>
                      </a:ext>
                    </a:extLst>
                  </p:cNvPr>
                  <p:cNvPicPr/>
                  <p:nvPr/>
                </p:nvPicPr>
                <p:blipFill>
                  <a:blip r:embed="rId125"/>
                  <a:stretch>
                    <a:fillRect/>
                  </a:stretch>
                </p:blipFill>
                <p:spPr>
                  <a:xfrm>
                    <a:off x="8249571" y="5384126"/>
                    <a:ext cx="15840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7" name="Ink 76">
                    <a:extLst>
                      <a:ext uri="{FF2B5EF4-FFF2-40B4-BE49-F238E27FC236}">
                        <a16:creationId xmlns:a16="http://schemas.microsoft.com/office/drawing/2014/main" id="{9A84E243-4703-4AAA-9F7A-74B55C334ABD}"/>
                      </a:ext>
                    </a:extLst>
                  </p14:cNvPr>
                  <p14:cNvContentPartPr/>
                  <p14:nvPr/>
                </p14:nvContentPartPr>
                <p14:xfrm>
                  <a:off x="8186211" y="5489606"/>
                  <a:ext cx="300240" cy="15840"/>
                </p14:xfrm>
              </p:contentPart>
            </mc:Choice>
            <mc:Fallback xmlns="">
              <p:pic>
                <p:nvPicPr>
                  <p:cNvPr id="86" name="Ink 85">
                    <a:extLst>
                      <a:ext uri="{FF2B5EF4-FFF2-40B4-BE49-F238E27FC236}">
                        <a16:creationId xmlns:a16="http://schemas.microsoft.com/office/drawing/2014/main" id="{1951257E-AF6C-4C72-9C5D-673CFBC493A2}"/>
                      </a:ext>
                    </a:extLst>
                  </p:cNvPr>
                  <p:cNvPicPr/>
                  <p:nvPr/>
                </p:nvPicPr>
                <p:blipFill>
                  <a:blip r:embed="rId127"/>
                  <a:stretch>
                    <a:fillRect/>
                  </a:stretch>
                </p:blipFill>
                <p:spPr>
                  <a:xfrm>
                    <a:off x="8181891" y="5485286"/>
                    <a:ext cx="3088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8" name="Ink 77">
                    <a:extLst>
                      <a:ext uri="{FF2B5EF4-FFF2-40B4-BE49-F238E27FC236}">
                        <a16:creationId xmlns:a16="http://schemas.microsoft.com/office/drawing/2014/main" id="{4678EA52-F765-45CE-A000-48A82416E625}"/>
                      </a:ext>
                    </a:extLst>
                  </p14:cNvPr>
                  <p14:cNvContentPartPr/>
                  <p14:nvPr/>
                </p14:nvContentPartPr>
                <p14:xfrm>
                  <a:off x="8616411" y="5173886"/>
                  <a:ext cx="189000" cy="9720"/>
                </p14:xfrm>
              </p:contentPart>
            </mc:Choice>
            <mc:Fallback xmlns="">
              <p:pic>
                <p:nvPicPr>
                  <p:cNvPr id="88" name="Ink 87">
                    <a:extLst>
                      <a:ext uri="{FF2B5EF4-FFF2-40B4-BE49-F238E27FC236}">
                        <a16:creationId xmlns:a16="http://schemas.microsoft.com/office/drawing/2014/main" id="{5246FCE9-36FD-40F7-84DB-5F8BC8377C42}"/>
                      </a:ext>
                    </a:extLst>
                  </p:cNvPr>
                  <p:cNvPicPr/>
                  <p:nvPr/>
                </p:nvPicPr>
                <p:blipFill>
                  <a:blip r:embed="rId129"/>
                  <a:stretch>
                    <a:fillRect/>
                  </a:stretch>
                </p:blipFill>
                <p:spPr>
                  <a:xfrm>
                    <a:off x="8612091" y="5169566"/>
                    <a:ext cx="197640" cy="183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9" name="Ink 78">
                    <a:extLst>
                      <a:ext uri="{FF2B5EF4-FFF2-40B4-BE49-F238E27FC236}">
                        <a16:creationId xmlns:a16="http://schemas.microsoft.com/office/drawing/2014/main" id="{EB9025F6-E2B1-4876-ADF0-58DB22B7B3E1}"/>
                      </a:ext>
                    </a:extLst>
                  </p14:cNvPr>
                  <p14:cNvContentPartPr/>
                  <p14:nvPr/>
                </p14:nvContentPartPr>
                <p14:xfrm>
                  <a:off x="8909811" y="5024846"/>
                  <a:ext cx="318240" cy="200520"/>
                </p14:xfrm>
              </p:contentPart>
            </mc:Choice>
            <mc:Fallback xmlns="">
              <p:pic>
                <p:nvPicPr>
                  <p:cNvPr id="89" name="Ink 88">
                    <a:extLst>
                      <a:ext uri="{FF2B5EF4-FFF2-40B4-BE49-F238E27FC236}">
                        <a16:creationId xmlns:a16="http://schemas.microsoft.com/office/drawing/2014/main" id="{7AD4B73D-EA6E-400B-9024-86BE60941B59}"/>
                      </a:ext>
                    </a:extLst>
                  </p:cNvPr>
                  <p:cNvPicPr/>
                  <p:nvPr/>
                </p:nvPicPr>
                <p:blipFill>
                  <a:blip r:embed="rId131"/>
                  <a:stretch>
                    <a:fillRect/>
                  </a:stretch>
                </p:blipFill>
                <p:spPr>
                  <a:xfrm>
                    <a:off x="8905491" y="5020526"/>
                    <a:ext cx="326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0" name="Ink 79">
                    <a:extLst>
                      <a:ext uri="{FF2B5EF4-FFF2-40B4-BE49-F238E27FC236}">
                        <a16:creationId xmlns:a16="http://schemas.microsoft.com/office/drawing/2014/main" id="{DC375747-0030-4C63-BFF3-EA3FE0B618B9}"/>
                      </a:ext>
                    </a:extLst>
                  </p14:cNvPr>
                  <p14:cNvContentPartPr/>
                  <p14:nvPr/>
                </p14:nvContentPartPr>
                <p14:xfrm>
                  <a:off x="9320931" y="5050406"/>
                  <a:ext cx="123840" cy="17640"/>
                </p14:xfrm>
              </p:contentPart>
            </mc:Choice>
            <mc:Fallback xmlns="">
              <p:pic>
                <p:nvPicPr>
                  <p:cNvPr id="90" name="Ink 89">
                    <a:extLst>
                      <a:ext uri="{FF2B5EF4-FFF2-40B4-BE49-F238E27FC236}">
                        <a16:creationId xmlns:a16="http://schemas.microsoft.com/office/drawing/2014/main" id="{12199824-29B7-4851-89F0-A4F7B5FA0BFB}"/>
                      </a:ext>
                    </a:extLst>
                  </p:cNvPr>
                  <p:cNvPicPr/>
                  <p:nvPr/>
                </p:nvPicPr>
                <p:blipFill>
                  <a:blip r:embed="rId133"/>
                  <a:stretch>
                    <a:fillRect/>
                  </a:stretch>
                </p:blipFill>
                <p:spPr>
                  <a:xfrm>
                    <a:off x="9316611" y="5046086"/>
                    <a:ext cx="1324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1" name="Ink 80">
                    <a:extLst>
                      <a:ext uri="{FF2B5EF4-FFF2-40B4-BE49-F238E27FC236}">
                        <a16:creationId xmlns:a16="http://schemas.microsoft.com/office/drawing/2014/main" id="{6D3592A7-D8C6-4350-B1E7-5BDF86454A86}"/>
                      </a:ext>
                    </a:extLst>
                  </p14:cNvPr>
                  <p14:cNvContentPartPr/>
                  <p14:nvPr/>
                </p14:nvContentPartPr>
                <p14:xfrm>
                  <a:off x="9280251" y="5135006"/>
                  <a:ext cx="242280" cy="37080"/>
                </p14:xfrm>
              </p:contentPart>
            </mc:Choice>
            <mc:Fallback xmlns="">
              <p:pic>
                <p:nvPicPr>
                  <p:cNvPr id="91" name="Ink 90">
                    <a:extLst>
                      <a:ext uri="{FF2B5EF4-FFF2-40B4-BE49-F238E27FC236}">
                        <a16:creationId xmlns:a16="http://schemas.microsoft.com/office/drawing/2014/main" id="{0357616B-A3A2-4323-ABF0-2F44D5D6F607}"/>
                      </a:ext>
                    </a:extLst>
                  </p:cNvPr>
                  <p:cNvPicPr/>
                  <p:nvPr/>
                </p:nvPicPr>
                <p:blipFill>
                  <a:blip r:embed="rId135"/>
                  <a:stretch>
                    <a:fillRect/>
                  </a:stretch>
                </p:blipFill>
                <p:spPr>
                  <a:xfrm>
                    <a:off x="9275931" y="5130686"/>
                    <a:ext cx="2509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2" name="Ink 81">
                    <a:extLst>
                      <a:ext uri="{FF2B5EF4-FFF2-40B4-BE49-F238E27FC236}">
                        <a16:creationId xmlns:a16="http://schemas.microsoft.com/office/drawing/2014/main" id="{A47AC6B5-3036-4053-A516-4F9424FFBC1C}"/>
                      </a:ext>
                    </a:extLst>
                  </p14:cNvPr>
                  <p14:cNvContentPartPr/>
                  <p14:nvPr/>
                </p14:nvContentPartPr>
                <p14:xfrm>
                  <a:off x="10128771" y="5054726"/>
                  <a:ext cx="308160" cy="15480"/>
                </p14:xfrm>
              </p:contentPart>
            </mc:Choice>
            <mc:Fallback xmlns="">
              <p:pic>
                <p:nvPicPr>
                  <p:cNvPr id="96" name="Ink 95">
                    <a:extLst>
                      <a:ext uri="{FF2B5EF4-FFF2-40B4-BE49-F238E27FC236}">
                        <a16:creationId xmlns:a16="http://schemas.microsoft.com/office/drawing/2014/main" id="{120948FD-4CDF-4735-905B-9F6DAB04D855}"/>
                      </a:ext>
                    </a:extLst>
                  </p:cNvPr>
                  <p:cNvPicPr/>
                  <p:nvPr/>
                </p:nvPicPr>
                <p:blipFill>
                  <a:blip r:embed="rId141"/>
                  <a:stretch>
                    <a:fillRect/>
                  </a:stretch>
                </p:blipFill>
                <p:spPr>
                  <a:xfrm>
                    <a:off x="10124451" y="5050406"/>
                    <a:ext cx="3168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Ink 82">
                    <a:extLst>
                      <a:ext uri="{FF2B5EF4-FFF2-40B4-BE49-F238E27FC236}">
                        <a16:creationId xmlns:a16="http://schemas.microsoft.com/office/drawing/2014/main" id="{F4853932-A1EB-4548-A991-A88C903D36E1}"/>
                      </a:ext>
                    </a:extLst>
                  </p14:cNvPr>
                  <p14:cNvContentPartPr/>
                  <p14:nvPr/>
                </p14:nvContentPartPr>
                <p14:xfrm>
                  <a:off x="10186011" y="5131046"/>
                  <a:ext cx="263880" cy="15120"/>
                </p14:xfrm>
              </p:contentPart>
            </mc:Choice>
            <mc:Fallback xmlns="">
              <p:pic>
                <p:nvPicPr>
                  <p:cNvPr id="97" name="Ink 96">
                    <a:extLst>
                      <a:ext uri="{FF2B5EF4-FFF2-40B4-BE49-F238E27FC236}">
                        <a16:creationId xmlns:a16="http://schemas.microsoft.com/office/drawing/2014/main" id="{A01F1309-EDA7-4D5D-AABD-6DBC9AE41EE8}"/>
                      </a:ext>
                    </a:extLst>
                  </p:cNvPr>
                  <p:cNvPicPr/>
                  <p:nvPr/>
                </p:nvPicPr>
                <p:blipFill>
                  <a:blip r:embed="rId143"/>
                  <a:stretch>
                    <a:fillRect/>
                  </a:stretch>
                </p:blipFill>
                <p:spPr>
                  <a:xfrm>
                    <a:off x="10181691" y="5126726"/>
                    <a:ext cx="27252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4" name="Ink 83">
                    <a:extLst>
                      <a:ext uri="{FF2B5EF4-FFF2-40B4-BE49-F238E27FC236}">
                        <a16:creationId xmlns:a16="http://schemas.microsoft.com/office/drawing/2014/main" id="{B33DDBFE-D8F7-44A4-A1E4-1D7B238DC32D}"/>
                      </a:ext>
                    </a:extLst>
                  </p14:cNvPr>
                  <p14:cNvContentPartPr/>
                  <p14:nvPr/>
                </p14:nvContentPartPr>
                <p14:xfrm>
                  <a:off x="10363851" y="4915406"/>
                  <a:ext cx="248400" cy="308160"/>
                </p14:xfrm>
              </p:contentPart>
            </mc:Choice>
            <mc:Fallback xmlns="">
              <p:pic>
                <p:nvPicPr>
                  <p:cNvPr id="98" name="Ink 97">
                    <a:extLst>
                      <a:ext uri="{FF2B5EF4-FFF2-40B4-BE49-F238E27FC236}">
                        <a16:creationId xmlns:a16="http://schemas.microsoft.com/office/drawing/2014/main" id="{1CB04F48-DCAE-409D-9D07-335A00CF6DAE}"/>
                      </a:ext>
                    </a:extLst>
                  </p:cNvPr>
                  <p:cNvPicPr/>
                  <p:nvPr/>
                </p:nvPicPr>
                <p:blipFill>
                  <a:blip r:embed="rId145"/>
                  <a:stretch>
                    <a:fillRect/>
                  </a:stretch>
                </p:blipFill>
                <p:spPr>
                  <a:xfrm>
                    <a:off x="10359531" y="4911086"/>
                    <a:ext cx="257040" cy="316800"/>
                  </a:xfrm>
                  <a:prstGeom prst="rect">
                    <a:avLst/>
                  </a:prstGeom>
                </p:spPr>
              </p:pic>
            </mc:Fallback>
          </mc:AlternateContent>
        </p:grpSp>
        <p:grpSp>
          <p:nvGrpSpPr>
            <p:cNvPr id="11" name="Group 10">
              <a:extLst>
                <a:ext uri="{FF2B5EF4-FFF2-40B4-BE49-F238E27FC236}">
                  <a16:creationId xmlns:a16="http://schemas.microsoft.com/office/drawing/2014/main" id="{2FA16E57-3B18-4ECC-B853-A1D30E0AD9F4}"/>
                </a:ext>
              </a:extLst>
            </p:cNvPr>
            <p:cNvGrpSpPr/>
            <p:nvPr/>
          </p:nvGrpSpPr>
          <p:grpSpPr>
            <a:xfrm>
              <a:off x="8834931" y="5427326"/>
              <a:ext cx="2126520" cy="729360"/>
              <a:chOff x="8834931" y="5427326"/>
              <a:chExt cx="2126520" cy="729360"/>
            </a:xfrm>
          </p:grpSpPr>
          <mc:AlternateContent xmlns:mc="http://schemas.openxmlformats.org/markup-compatibility/2006" xmlns:p14="http://schemas.microsoft.com/office/powerpoint/2010/main">
            <mc:Choice Requires="p14">
              <p:contentPart p14:bwMode="auto" r:id="rId146">
                <p14:nvContentPartPr>
                  <p14:cNvPr id="12" name="Ink 11">
                    <a:extLst>
                      <a:ext uri="{FF2B5EF4-FFF2-40B4-BE49-F238E27FC236}">
                        <a16:creationId xmlns:a16="http://schemas.microsoft.com/office/drawing/2014/main" id="{658278FF-50D0-44EE-A321-DEDCE7CD5F6F}"/>
                      </a:ext>
                    </a:extLst>
                  </p14:cNvPr>
                  <p14:cNvContentPartPr/>
                  <p14:nvPr/>
                </p14:nvContentPartPr>
                <p14:xfrm>
                  <a:off x="8929971" y="5536766"/>
                  <a:ext cx="354600" cy="290880"/>
                </p14:xfrm>
              </p:contentPart>
            </mc:Choice>
            <mc:Fallback xmlns="">
              <p:pic>
                <p:nvPicPr>
                  <p:cNvPr id="100" name="Ink 99">
                    <a:extLst>
                      <a:ext uri="{FF2B5EF4-FFF2-40B4-BE49-F238E27FC236}">
                        <a16:creationId xmlns:a16="http://schemas.microsoft.com/office/drawing/2014/main" id="{0A15F37B-9943-4D14-886A-5F28AF8C1DB5}"/>
                      </a:ext>
                    </a:extLst>
                  </p:cNvPr>
                  <p:cNvPicPr/>
                  <p:nvPr/>
                </p:nvPicPr>
                <p:blipFill>
                  <a:blip r:embed="rId147"/>
                  <a:stretch>
                    <a:fillRect/>
                  </a:stretch>
                </p:blipFill>
                <p:spPr>
                  <a:xfrm>
                    <a:off x="8925651" y="5532446"/>
                    <a:ext cx="36324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3" name="Ink 12">
                    <a:extLst>
                      <a:ext uri="{FF2B5EF4-FFF2-40B4-BE49-F238E27FC236}">
                        <a16:creationId xmlns:a16="http://schemas.microsoft.com/office/drawing/2014/main" id="{2A3E22BE-E3A3-4227-90ED-3749FAC5785A}"/>
                      </a:ext>
                    </a:extLst>
                  </p14:cNvPr>
                  <p14:cNvContentPartPr/>
                  <p14:nvPr/>
                </p14:nvContentPartPr>
                <p14:xfrm>
                  <a:off x="9262971" y="5653406"/>
                  <a:ext cx="200160" cy="125640"/>
                </p14:xfrm>
              </p:contentPart>
            </mc:Choice>
            <mc:Fallback xmlns="">
              <p:pic>
                <p:nvPicPr>
                  <p:cNvPr id="101" name="Ink 100">
                    <a:extLst>
                      <a:ext uri="{FF2B5EF4-FFF2-40B4-BE49-F238E27FC236}">
                        <a16:creationId xmlns:a16="http://schemas.microsoft.com/office/drawing/2014/main" id="{F4DEA352-211E-48B1-AF2F-8A7D55C869BC}"/>
                      </a:ext>
                    </a:extLst>
                  </p:cNvPr>
                  <p:cNvPicPr/>
                  <p:nvPr/>
                </p:nvPicPr>
                <p:blipFill>
                  <a:blip r:embed="rId149"/>
                  <a:stretch>
                    <a:fillRect/>
                  </a:stretch>
                </p:blipFill>
                <p:spPr>
                  <a:xfrm>
                    <a:off x="9258651" y="5649086"/>
                    <a:ext cx="20880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4" name="Ink 13">
                    <a:extLst>
                      <a:ext uri="{FF2B5EF4-FFF2-40B4-BE49-F238E27FC236}">
                        <a16:creationId xmlns:a16="http://schemas.microsoft.com/office/drawing/2014/main" id="{06A40AE8-96CF-4465-9911-828A64E2BA96}"/>
                      </a:ext>
                    </a:extLst>
                  </p14:cNvPr>
                  <p14:cNvContentPartPr/>
                  <p14:nvPr/>
                </p14:nvContentPartPr>
                <p14:xfrm>
                  <a:off x="9248571" y="5638646"/>
                  <a:ext cx="187200" cy="179280"/>
                </p14:xfrm>
              </p:contentPart>
            </mc:Choice>
            <mc:Fallback xmlns="">
              <p:pic>
                <p:nvPicPr>
                  <p:cNvPr id="102" name="Ink 101">
                    <a:extLst>
                      <a:ext uri="{FF2B5EF4-FFF2-40B4-BE49-F238E27FC236}">
                        <a16:creationId xmlns:a16="http://schemas.microsoft.com/office/drawing/2014/main" id="{D7F6545A-4BF7-48E5-BC37-28EF5E29C934}"/>
                      </a:ext>
                    </a:extLst>
                  </p:cNvPr>
                  <p:cNvPicPr/>
                  <p:nvPr/>
                </p:nvPicPr>
                <p:blipFill>
                  <a:blip r:embed="rId151"/>
                  <a:stretch>
                    <a:fillRect/>
                  </a:stretch>
                </p:blipFill>
                <p:spPr>
                  <a:xfrm>
                    <a:off x="9244251" y="5634326"/>
                    <a:ext cx="1958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5" name="Ink 14">
                    <a:extLst>
                      <a:ext uri="{FF2B5EF4-FFF2-40B4-BE49-F238E27FC236}">
                        <a16:creationId xmlns:a16="http://schemas.microsoft.com/office/drawing/2014/main" id="{B4D663A2-4730-4F5C-8BDA-FFC8204E0B1B}"/>
                      </a:ext>
                    </a:extLst>
                  </p14:cNvPr>
                  <p14:cNvContentPartPr/>
                  <p14:nvPr/>
                </p14:nvContentPartPr>
                <p14:xfrm>
                  <a:off x="8834931" y="5849966"/>
                  <a:ext cx="620640" cy="49680"/>
                </p14:xfrm>
              </p:contentPart>
            </mc:Choice>
            <mc:Fallback xmlns="">
              <p:pic>
                <p:nvPicPr>
                  <p:cNvPr id="103" name="Ink 102">
                    <a:extLst>
                      <a:ext uri="{FF2B5EF4-FFF2-40B4-BE49-F238E27FC236}">
                        <a16:creationId xmlns:a16="http://schemas.microsoft.com/office/drawing/2014/main" id="{8AC186B3-06A8-45C5-97A7-99AF7488A07C}"/>
                      </a:ext>
                    </a:extLst>
                  </p:cNvPr>
                  <p:cNvPicPr/>
                  <p:nvPr/>
                </p:nvPicPr>
                <p:blipFill>
                  <a:blip r:embed="rId153"/>
                  <a:stretch>
                    <a:fillRect/>
                  </a:stretch>
                </p:blipFill>
                <p:spPr>
                  <a:xfrm>
                    <a:off x="8830611" y="5845646"/>
                    <a:ext cx="6292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6" name="Ink 15">
                    <a:extLst>
                      <a:ext uri="{FF2B5EF4-FFF2-40B4-BE49-F238E27FC236}">
                        <a16:creationId xmlns:a16="http://schemas.microsoft.com/office/drawing/2014/main" id="{235AE0F4-9470-4271-9316-32B50D9771A7}"/>
                      </a:ext>
                    </a:extLst>
                  </p14:cNvPr>
                  <p14:cNvContentPartPr/>
                  <p14:nvPr/>
                </p14:nvContentPartPr>
                <p14:xfrm>
                  <a:off x="8929251" y="5929886"/>
                  <a:ext cx="323280" cy="226800"/>
                </p14:xfrm>
              </p:contentPart>
            </mc:Choice>
            <mc:Fallback xmlns="">
              <p:pic>
                <p:nvPicPr>
                  <p:cNvPr id="104" name="Ink 103">
                    <a:extLst>
                      <a:ext uri="{FF2B5EF4-FFF2-40B4-BE49-F238E27FC236}">
                        <a16:creationId xmlns:a16="http://schemas.microsoft.com/office/drawing/2014/main" id="{56E6B119-7221-454B-9C19-C1D99478E9E8}"/>
                      </a:ext>
                    </a:extLst>
                  </p:cNvPr>
                  <p:cNvPicPr/>
                  <p:nvPr/>
                </p:nvPicPr>
                <p:blipFill>
                  <a:blip r:embed="rId155"/>
                  <a:stretch>
                    <a:fillRect/>
                  </a:stretch>
                </p:blipFill>
                <p:spPr>
                  <a:xfrm>
                    <a:off x="8924931" y="5925566"/>
                    <a:ext cx="33192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7" name="Ink 16">
                    <a:extLst>
                      <a:ext uri="{FF2B5EF4-FFF2-40B4-BE49-F238E27FC236}">
                        <a16:creationId xmlns:a16="http://schemas.microsoft.com/office/drawing/2014/main" id="{921B1B65-2CD9-4AEB-A8C7-823E75D791F5}"/>
                      </a:ext>
                    </a:extLst>
                  </p14:cNvPr>
                  <p14:cNvContentPartPr/>
                  <p14:nvPr/>
                </p14:nvContentPartPr>
                <p14:xfrm>
                  <a:off x="9249291" y="5925566"/>
                  <a:ext cx="159840" cy="200880"/>
                </p14:xfrm>
              </p:contentPart>
            </mc:Choice>
            <mc:Fallback xmlns="">
              <p:pic>
                <p:nvPicPr>
                  <p:cNvPr id="105" name="Ink 104">
                    <a:extLst>
                      <a:ext uri="{FF2B5EF4-FFF2-40B4-BE49-F238E27FC236}">
                        <a16:creationId xmlns:a16="http://schemas.microsoft.com/office/drawing/2014/main" id="{A964496C-8240-4F07-A1F5-429CA6341A13}"/>
                      </a:ext>
                    </a:extLst>
                  </p:cNvPr>
                  <p:cNvPicPr/>
                  <p:nvPr/>
                </p:nvPicPr>
                <p:blipFill>
                  <a:blip r:embed="rId157"/>
                  <a:stretch>
                    <a:fillRect/>
                  </a:stretch>
                </p:blipFill>
                <p:spPr>
                  <a:xfrm>
                    <a:off x="9244971" y="5921246"/>
                    <a:ext cx="1684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8" name="Ink 17">
                    <a:extLst>
                      <a:ext uri="{FF2B5EF4-FFF2-40B4-BE49-F238E27FC236}">
                        <a16:creationId xmlns:a16="http://schemas.microsoft.com/office/drawing/2014/main" id="{8FD8E71E-7E5A-4C70-B4D6-553D23FB8A0F}"/>
                      </a:ext>
                    </a:extLst>
                  </p14:cNvPr>
                  <p14:cNvContentPartPr/>
                  <p14:nvPr/>
                </p14:nvContentPartPr>
                <p14:xfrm>
                  <a:off x="9187731" y="5986766"/>
                  <a:ext cx="233280" cy="31680"/>
                </p14:xfrm>
              </p:contentPart>
            </mc:Choice>
            <mc:Fallback xmlns="">
              <p:pic>
                <p:nvPicPr>
                  <p:cNvPr id="106" name="Ink 105">
                    <a:extLst>
                      <a:ext uri="{FF2B5EF4-FFF2-40B4-BE49-F238E27FC236}">
                        <a16:creationId xmlns:a16="http://schemas.microsoft.com/office/drawing/2014/main" id="{7F130966-5265-4226-8AF5-D4454647FD2F}"/>
                      </a:ext>
                    </a:extLst>
                  </p:cNvPr>
                  <p:cNvPicPr/>
                  <p:nvPr/>
                </p:nvPicPr>
                <p:blipFill>
                  <a:blip r:embed="rId159"/>
                  <a:stretch>
                    <a:fillRect/>
                  </a:stretch>
                </p:blipFill>
                <p:spPr>
                  <a:xfrm>
                    <a:off x="9183411" y="5982446"/>
                    <a:ext cx="2419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9" name="Ink 18">
                    <a:extLst>
                      <a:ext uri="{FF2B5EF4-FFF2-40B4-BE49-F238E27FC236}">
                        <a16:creationId xmlns:a16="http://schemas.microsoft.com/office/drawing/2014/main" id="{EB24EC32-140E-4D72-8C42-FB029119977F}"/>
                      </a:ext>
                    </a:extLst>
                  </p14:cNvPr>
                  <p14:cNvContentPartPr/>
                  <p14:nvPr/>
                </p14:nvContentPartPr>
                <p14:xfrm>
                  <a:off x="9759051" y="5702006"/>
                  <a:ext cx="181080" cy="39240"/>
                </p14:xfrm>
              </p:contentPart>
            </mc:Choice>
            <mc:Fallback xmlns="">
              <p:pic>
                <p:nvPicPr>
                  <p:cNvPr id="108" name="Ink 107">
                    <a:extLst>
                      <a:ext uri="{FF2B5EF4-FFF2-40B4-BE49-F238E27FC236}">
                        <a16:creationId xmlns:a16="http://schemas.microsoft.com/office/drawing/2014/main" id="{9B08FB3C-C958-4877-9EA4-C35C7DE4FAD9}"/>
                      </a:ext>
                    </a:extLst>
                  </p:cNvPr>
                  <p:cNvPicPr/>
                  <p:nvPr/>
                </p:nvPicPr>
                <p:blipFill>
                  <a:blip r:embed="rId161"/>
                  <a:stretch>
                    <a:fillRect/>
                  </a:stretch>
                </p:blipFill>
                <p:spPr>
                  <a:xfrm>
                    <a:off x="9754731" y="5697686"/>
                    <a:ext cx="1897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0" name="Ink 19">
                    <a:extLst>
                      <a:ext uri="{FF2B5EF4-FFF2-40B4-BE49-F238E27FC236}">
                        <a16:creationId xmlns:a16="http://schemas.microsoft.com/office/drawing/2014/main" id="{0EE7C4CB-8F03-4C47-B515-A2755C0A9166}"/>
                      </a:ext>
                    </a:extLst>
                  </p14:cNvPr>
                  <p14:cNvContentPartPr/>
                  <p14:nvPr/>
                </p14:nvContentPartPr>
                <p14:xfrm>
                  <a:off x="9734571" y="5751326"/>
                  <a:ext cx="266040" cy="28440"/>
                </p14:xfrm>
              </p:contentPart>
            </mc:Choice>
            <mc:Fallback xmlns="">
              <p:pic>
                <p:nvPicPr>
                  <p:cNvPr id="109" name="Ink 108">
                    <a:extLst>
                      <a:ext uri="{FF2B5EF4-FFF2-40B4-BE49-F238E27FC236}">
                        <a16:creationId xmlns:a16="http://schemas.microsoft.com/office/drawing/2014/main" id="{34D57C52-21DE-40E1-9015-061D577A64D6}"/>
                      </a:ext>
                    </a:extLst>
                  </p:cNvPr>
                  <p:cNvPicPr/>
                  <p:nvPr/>
                </p:nvPicPr>
                <p:blipFill>
                  <a:blip r:embed="rId163"/>
                  <a:stretch>
                    <a:fillRect/>
                  </a:stretch>
                </p:blipFill>
                <p:spPr>
                  <a:xfrm>
                    <a:off x="9730251" y="5747006"/>
                    <a:ext cx="2746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1" name="Ink 20">
                    <a:extLst>
                      <a:ext uri="{FF2B5EF4-FFF2-40B4-BE49-F238E27FC236}">
                        <a16:creationId xmlns:a16="http://schemas.microsoft.com/office/drawing/2014/main" id="{D0E3B2E4-32AF-46B1-92B8-CA17DFD11D8A}"/>
                      </a:ext>
                    </a:extLst>
                  </p14:cNvPr>
                  <p14:cNvContentPartPr/>
                  <p14:nvPr/>
                </p14:nvContentPartPr>
                <p14:xfrm>
                  <a:off x="10163331" y="5540006"/>
                  <a:ext cx="234360" cy="222480"/>
                </p14:xfrm>
              </p:contentPart>
            </mc:Choice>
            <mc:Fallback xmlns="">
              <p:pic>
                <p:nvPicPr>
                  <p:cNvPr id="111" name="Ink 110">
                    <a:extLst>
                      <a:ext uri="{FF2B5EF4-FFF2-40B4-BE49-F238E27FC236}">
                        <a16:creationId xmlns:a16="http://schemas.microsoft.com/office/drawing/2014/main" id="{0B08D3A5-0A57-4268-B1A7-D73F6421D248}"/>
                      </a:ext>
                    </a:extLst>
                  </p:cNvPr>
                  <p:cNvPicPr/>
                  <p:nvPr/>
                </p:nvPicPr>
                <p:blipFill>
                  <a:blip r:embed="rId165"/>
                  <a:stretch>
                    <a:fillRect/>
                  </a:stretch>
                </p:blipFill>
                <p:spPr>
                  <a:xfrm>
                    <a:off x="10159011" y="5535686"/>
                    <a:ext cx="24300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2" name="Ink 21">
                    <a:extLst>
                      <a:ext uri="{FF2B5EF4-FFF2-40B4-BE49-F238E27FC236}">
                        <a16:creationId xmlns:a16="http://schemas.microsoft.com/office/drawing/2014/main" id="{ED095AD9-74A1-4076-9DBE-4A041644FCFF}"/>
                      </a:ext>
                    </a:extLst>
                  </p14:cNvPr>
                  <p14:cNvContentPartPr/>
                  <p14:nvPr/>
                </p14:nvContentPartPr>
                <p14:xfrm>
                  <a:off x="10349811" y="5427326"/>
                  <a:ext cx="251640" cy="584640"/>
                </p14:xfrm>
              </p:contentPart>
            </mc:Choice>
            <mc:Fallback xmlns="">
              <p:pic>
                <p:nvPicPr>
                  <p:cNvPr id="112" name="Ink 111">
                    <a:extLst>
                      <a:ext uri="{FF2B5EF4-FFF2-40B4-BE49-F238E27FC236}">
                        <a16:creationId xmlns:a16="http://schemas.microsoft.com/office/drawing/2014/main" id="{F1D82E29-5436-40F2-99B2-FCF79085E3BD}"/>
                      </a:ext>
                    </a:extLst>
                  </p:cNvPr>
                  <p:cNvPicPr/>
                  <p:nvPr/>
                </p:nvPicPr>
                <p:blipFill>
                  <a:blip r:embed="rId167"/>
                  <a:stretch>
                    <a:fillRect/>
                  </a:stretch>
                </p:blipFill>
                <p:spPr>
                  <a:xfrm>
                    <a:off x="10345491" y="5423006"/>
                    <a:ext cx="260280" cy="5932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23" name="Ink 22">
                    <a:extLst>
                      <a:ext uri="{FF2B5EF4-FFF2-40B4-BE49-F238E27FC236}">
                        <a16:creationId xmlns:a16="http://schemas.microsoft.com/office/drawing/2014/main" id="{C7F257E1-9329-4F1B-A668-A5640659BA93}"/>
                      </a:ext>
                    </a:extLst>
                  </p14:cNvPr>
                  <p14:cNvContentPartPr/>
                  <p14:nvPr/>
                </p14:nvContentPartPr>
                <p14:xfrm>
                  <a:off x="10600731" y="5642606"/>
                  <a:ext cx="360720" cy="274320"/>
                </p14:xfrm>
              </p:contentPart>
            </mc:Choice>
            <mc:Fallback xmlns="">
              <p:pic>
                <p:nvPicPr>
                  <p:cNvPr id="114" name="Ink 113">
                    <a:extLst>
                      <a:ext uri="{FF2B5EF4-FFF2-40B4-BE49-F238E27FC236}">
                        <a16:creationId xmlns:a16="http://schemas.microsoft.com/office/drawing/2014/main" id="{266CA621-D48A-49B5-A40A-39CC1EE3DB0C}"/>
                      </a:ext>
                    </a:extLst>
                  </p:cNvPr>
                  <p:cNvPicPr/>
                  <p:nvPr/>
                </p:nvPicPr>
                <p:blipFill>
                  <a:blip r:embed="rId169"/>
                  <a:stretch>
                    <a:fillRect/>
                  </a:stretch>
                </p:blipFill>
                <p:spPr>
                  <a:xfrm>
                    <a:off x="10596411" y="5638286"/>
                    <a:ext cx="369360" cy="282960"/>
                  </a:xfrm>
                  <a:prstGeom prst="rect">
                    <a:avLst/>
                  </a:prstGeom>
                </p:spPr>
              </p:pic>
            </mc:Fallback>
          </mc:AlternateContent>
        </p:grpSp>
      </p:grpSp>
      <mc:AlternateContent xmlns:mc="http://schemas.openxmlformats.org/markup-compatibility/2006">
        <mc:Choice xmlns:p14="http://schemas.microsoft.com/office/powerpoint/2010/main" Requires="p14">
          <p:contentPart p14:bwMode="auto" r:id="rId170">
            <p14:nvContentPartPr>
              <p14:cNvPr id="92" name="Ink 91">
                <a:extLst>
                  <a:ext uri="{FF2B5EF4-FFF2-40B4-BE49-F238E27FC236}">
                    <a16:creationId xmlns:a16="http://schemas.microsoft.com/office/drawing/2014/main" id="{8C79B3A0-955A-40A1-A868-EC1414E6C3DF}"/>
                  </a:ext>
                </a:extLst>
              </p14:cNvPr>
              <p14:cNvContentPartPr/>
              <p14:nvPr/>
            </p14:nvContentPartPr>
            <p14:xfrm>
              <a:off x="929543" y="2062172"/>
              <a:ext cx="239760" cy="166320"/>
            </p14:xfrm>
          </p:contentPart>
        </mc:Choice>
        <mc:Fallback>
          <p:pic>
            <p:nvPicPr>
              <p:cNvPr id="92" name="Ink 91">
                <a:extLst>
                  <a:ext uri="{FF2B5EF4-FFF2-40B4-BE49-F238E27FC236}">
                    <a16:creationId xmlns:a16="http://schemas.microsoft.com/office/drawing/2014/main" id="{8C79B3A0-955A-40A1-A868-EC1414E6C3DF}"/>
                  </a:ext>
                </a:extLst>
              </p:cNvPr>
              <p:cNvPicPr/>
              <p:nvPr/>
            </p:nvPicPr>
            <p:blipFill>
              <a:blip r:embed="rId171"/>
              <a:stretch>
                <a:fillRect/>
              </a:stretch>
            </p:blipFill>
            <p:spPr>
              <a:xfrm>
                <a:off x="925223" y="2057852"/>
                <a:ext cx="248400" cy="174960"/>
              </a:xfrm>
              <a:prstGeom prst="rect">
                <a:avLst/>
              </a:prstGeom>
            </p:spPr>
          </p:pic>
        </mc:Fallback>
      </mc:AlternateContent>
      <p:grpSp>
        <p:nvGrpSpPr>
          <p:cNvPr id="106" name="Group 105">
            <a:extLst>
              <a:ext uri="{FF2B5EF4-FFF2-40B4-BE49-F238E27FC236}">
                <a16:creationId xmlns:a16="http://schemas.microsoft.com/office/drawing/2014/main" id="{01D95A95-E0BC-4FA5-919D-AED87AD7AEF5}"/>
              </a:ext>
            </a:extLst>
          </p:cNvPr>
          <p:cNvGrpSpPr/>
          <p:nvPr/>
        </p:nvGrpSpPr>
        <p:grpSpPr>
          <a:xfrm>
            <a:off x="1357583" y="1793612"/>
            <a:ext cx="1274760" cy="462600"/>
            <a:chOff x="1357583" y="1793612"/>
            <a:chExt cx="1274760" cy="462600"/>
          </a:xfrm>
        </p:grpSpPr>
        <mc:AlternateContent xmlns:mc="http://schemas.openxmlformats.org/markup-compatibility/2006">
          <mc:Choice xmlns:p14="http://schemas.microsoft.com/office/powerpoint/2010/main" Requires="p14">
            <p:contentPart p14:bwMode="auto" r:id="rId172">
              <p14:nvContentPartPr>
                <p14:cNvPr id="94" name="Ink 93">
                  <a:extLst>
                    <a:ext uri="{FF2B5EF4-FFF2-40B4-BE49-F238E27FC236}">
                      <a16:creationId xmlns:a16="http://schemas.microsoft.com/office/drawing/2014/main" id="{BDB6706A-617C-44FB-8125-5AAA4228FC9A}"/>
                    </a:ext>
                  </a:extLst>
                </p14:cNvPr>
                <p14:cNvContentPartPr/>
                <p14:nvPr/>
              </p14:nvContentPartPr>
              <p14:xfrm>
                <a:off x="1357583" y="2060732"/>
                <a:ext cx="217080" cy="195480"/>
              </p14:xfrm>
            </p:contentPart>
          </mc:Choice>
          <mc:Fallback>
            <p:pic>
              <p:nvPicPr>
                <p:cNvPr id="94" name="Ink 93">
                  <a:extLst>
                    <a:ext uri="{FF2B5EF4-FFF2-40B4-BE49-F238E27FC236}">
                      <a16:creationId xmlns:a16="http://schemas.microsoft.com/office/drawing/2014/main" id="{BDB6706A-617C-44FB-8125-5AAA4228FC9A}"/>
                    </a:ext>
                  </a:extLst>
                </p:cNvPr>
                <p:cNvPicPr/>
                <p:nvPr/>
              </p:nvPicPr>
              <p:blipFill>
                <a:blip r:embed="rId173"/>
                <a:stretch>
                  <a:fillRect/>
                </a:stretch>
              </p:blipFill>
              <p:spPr>
                <a:xfrm>
                  <a:off x="1353263" y="2056412"/>
                  <a:ext cx="22572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5" name="Ink 94">
                  <a:extLst>
                    <a:ext uri="{FF2B5EF4-FFF2-40B4-BE49-F238E27FC236}">
                      <a16:creationId xmlns:a16="http://schemas.microsoft.com/office/drawing/2014/main" id="{77F33C24-B889-46FA-9A8A-D554EEEC1917}"/>
                    </a:ext>
                  </a:extLst>
                </p14:cNvPr>
                <p14:cNvContentPartPr/>
                <p14:nvPr/>
              </p14:nvContentPartPr>
              <p14:xfrm>
                <a:off x="1559903" y="1918532"/>
                <a:ext cx="121320" cy="93960"/>
              </p14:xfrm>
            </p:contentPart>
          </mc:Choice>
          <mc:Fallback>
            <p:pic>
              <p:nvPicPr>
                <p:cNvPr id="95" name="Ink 94">
                  <a:extLst>
                    <a:ext uri="{FF2B5EF4-FFF2-40B4-BE49-F238E27FC236}">
                      <a16:creationId xmlns:a16="http://schemas.microsoft.com/office/drawing/2014/main" id="{77F33C24-B889-46FA-9A8A-D554EEEC1917}"/>
                    </a:ext>
                  </a:extLst>
                </p:cNvPr>
                <p:cNvPicPr/>
                <p:nvPr/>
              </p:nvPicPr>
              <p:blipFill>
                <a:blip r:embed="rId175"/>
                <a:stretch>
                  <a:fillRect/>
                </a:stretch>
              </p:blipFill>
              <p:spPr>
                <a:xfrm>
                  <a:off x="1555583" y="1914212"/>
                  <a:ext cx="12996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96" name="Ink 95">
                  <a:extLst>
                    <a:ext uri="{FF2B5EF4-FFF2-40B4-BE49-F238E27FC236}">
                      <a16:creationId xmlns:a16="http://schemas.microsoft.com/office/drawing/2014/main" id="{A0D2A06B-AD63-4390-9511-8F20DBCB114D}"/>
                    </a:ext>
                  </a:extLst>
                </p14:cNvPr>
                <p14:cNvContentPartPr/>
                <p14:nvPr/>
              </p14:nvContentPartPr>
              <p14:xfrm>
                <a:off x="1629383" y="1815212"/>
                <a:ext cx="14760" cy="40320"/>
              </p14:xfrm>
            </p:contentPart>
          </mc:Choice>
          <mc:Fallback>
            <p:pic>
              <p:nvPicPr>
                <p:cNvPr id="96" name="Ink 95">
                  <a:extLst>
                    <a:ext uri="{FF2B5EF4-FFF2-40B4-BE49-F238E27FC236}">
                      <a16:creationId xmlns:a16="http://schemas.microsoft.com/office/drawing/2014/main" id="{A0D2A06B-AD63-4390-9511-8F20DBCB114D}"/>
                    </a:ext>
                  </a:extLst>
                </p:cNvPr>
                <p:cNvPicPr/>
                <p:nvPr/>
              </p:nvPicPr>
              <p:blipFill>
                <a:blip r:embed="rId177"/>
                <a:stretch>
                  <a:fillRect/>
                </a:stretch>
              </p:blipFill>
              <p:spPr>
                <a:xfrm>
                  <a:off x="1625063" y="1810892"/>
                  <a:ext cx="234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97" name="Ink 96">
                  <a:extLst>
                    <a:ext uri="{FF2B5EF4-FFF2-40B4-BE49-F238E27FC236}">
                      <a16:creationId xmlns:a16="http://schemas.microsoft.com/office/drawing/2014/main" id="{21314C8A-A6E5-477B-BA46-BD7680AA90E0}"/>
                    </a:ext>
                  </a:extLst>
                </p14:cNvPr>
                <p14:cNvContentPartPr/>
                <p14:nvPr/>
              </p14:nvContentPartPr>
              <p14:xfrm>
                <a:off x="1744943" y="1883252"/>
                <a:ext cx="126720" cy="129240"/>
              </p14:xfrm>
            </p:contentPart>
          </mc:Choice>
          <mc:Fallback>
            <p:pic>
              <p:nvPicPr>
                <p:cNvPr id="97" name="Ink 96">
                  <a:extLst>
                    <a:ext uri="{FF2B5EF4-FFF2-40B4-BE49-F238E27FC236}">
                      <a16:creationId xmlns:a16="http://schemas.microsoft.com/office/drawing/2014/main" id="{21314C8A-A6E5-477B-BA46-BD7680AA90E0}"/>
                    </a:ext>
                  </a:extLst>
                </p:cNvPr>
                <p:cNvPicPr/>
                <p:nvPr/>
              </p:nvPicPr>
              <p:blipFill>
                <a:blip r:embed="rId179"/>
                <a:stretch>
                  <a:fillRect/>
                </a:stretch>
              </p:blipFill>
              <p:spPr>
                <a:xfrm>
                  <a:off x="1740623" y="1878932"/>
                  <a:ext cx="13536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98" name="Ink 97">
                  <a:extLst>
                    <a:ext uri="{FF2B5EF4-FFF2-40B4-BE49-F238E27FC236}">
                      <a16:creationId xmlns:a16="http://schemas.microsoft.com/office/drawing/2014/main" id="{1A4EF438-F8CB-49D6-A54E-6C40525BC3B5}"/>
                    </a:ext>
                  </a:extLst>
                </p14:cNvPr>
                <p14:cNvContentPartPr/>
                <p14:nvPr/>
              </p14:nvContentPartPr>
              <p14:xfrm>
                <a:off x="1753943" y="1793612"/>
                <a:ext cx="115560" cy="359640"/>
              </p14:xfrm>
            </p:contentPart>
          </mc:Choice>
          <mc:Fallback>
            <p:pic>
              <p:nvPicPr>
                <p:cNvPr id="98" name="Ink 97">
                  <a:extLst>
                    <a:ext uri="{FF2B5EF4-FFF2-40B4-BE49-F238E27FC236}">
                      <a16:creationId xmlns:a16="http://schemas.microsoft.com/office/drawing/2014/main" id="{1A4EF438-F8CB-49D6-A54E-6C40525BC3B5}"/>
                    </a:ext>
                  </a:extLst>
                </p:cNvPr>
                <p:cNvPicPr/>
                <p:nvPr/>
              </p:nvPicPr>
              <p:blipFill>
                <a:blip r:embed="rId181"/>
                <a:stretch>
                  <a:fillRect/>
                </a:stretch>
              </p:blipFill>
              <p:spPr>
                <a:xfrm>
                  <a:off x="1749623" y="1789292"/>
                  <a:ext cx="12420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99" name="Ink 98">
                  <a:extLst>
                    <a:ext uri="{FF2B5EF4-FFF2-40B4-BE49-F238E27FC236}">
                      <a16:creationId xmlns:a16="http://schemas.microsoft.com/office/drawing/2014/main" id="{450AE298-EE84-4B33-A29F-96EAB90B10BC}"/>
                    </a:ext>
                  </a:extLst>
                </p14:cNvPr>
                <p14:cNvContentPartPr/>
                <p14:nvPr/>
              </p14:nvContentPartPr>
              <p14:xfrm>
                <a:off x="1942223" y="1839692"/>
                <a:ext cx="72000" cy="175320"/>
              </p14:xfrm>
            </p:contentPart>
          </mc:Choice>
          <mc:Fallback>
            <p:pic>
              <p:nvPicPr>
                <p:cNvPr id="99" name="Ink 98">
                  <a:extLst>
                    <a:ext uri="{FF2B5EF4-FFF2-40B4-BE49-F238E27FC236}">
                      <a16:creationId xmlns:a16="http://schemas.microsoft.com/office/drawing/2014/main" id="{450AE298-EE84-4B33-A29F-96EAB90B10BC}"/>
                    </a:ext>
                  </a:extLst>
                </p:cNvPr>
                <p:cNvPicPr/>
                <p:nvPr/>
              </p:nvPicPr>
              <p:blipFill>
                <a:blip r:embed="rId183"/>
                <a:stretch>
                  <a:fillRect/>
                </a:stretch>
              </p:blipFill>
              <p:spPr>
                <a:xfrm>
                  <a:off x="1937903" y="1835372"/>
                  <a:ext cx="8064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0" name="Ink 99">
                  <a:extLst>
                    <a:ext uri="{FF2B5EF4-FFF2-40B4-BE49-F238E27FC236}">
                      <a16:creationId xmlns:a16="http://schemas.microsoft.com/office/drawing/2014/main" id="{D91064A0-74F9-4197-BF75-D0CBCBF17574}"/>
                    </a:ext>
                  </a:extLst>
                </p14:cNvPr>
                <p14:cNvContentPartPr/>
                <p14:nvPr/>
              </p14:nvContentPartPr>
              <p14:xfrm>
                <a:off x="2022143" y="1917092"/>
                <a:ext cx="68400" cy="99720"/>
              </p14:xfrm>
            </p:contentPart>
          </mc:Choice>
          <mc:Fallback>
            <p:pic>
              <p:nvPicPr>
                <p:cNvPr id="100" name="Ink 99">
                  <a:extLst>
                    <a:ext uri="{FF2B5EF4-FFF2-40B4-BE49-F238E27FC236}">
                      <a16:creationId xmlns:a16="http://schemas.microsoft.com/office/drawing/2014/main" id="{D91064A0-74F9-4197-BF75-D0CBCBF17574}"/>
                    </a:ext>
                  </a:extLst>
                </p:cNvPr>
                <p:cNvPicPr/>
                <p:nvPr/>
              </p:nvPicPr>
              <p:blipFill>
                <a:blip r:embed="rId185"/>
                <a:stretch>
                  <a:fillRect/>
                </a:stretch>
              </p:blipFill>
              <p:spPr>
                <a:xfrm>
                  <a:off x="2017823" y="1912772"/>
                  <a:ext cx="7704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1" name="Ink 100">
                  <a:extLst>
                    <a:ext uri="{FF2B5EF4-FFF2-40B4-BE49-F238E27FC236}">
                      <a16:creationId xmlns:a16="http://schemas.microsoft.com/office/drawing/2014/main" id="{20294A8D-9C71-4286-9E45-AADD99875A3F}"/>
                    </a:ext>
                  </a:extLst>
                </p14:cNvPr>
                <p14:cNvContentPartPr/>
                <p14:nvPr/>
              </p14:nvContentPartPr>
              <p14:xfrm>
                <a:off x="2135183" y="1889732"/>
                <a:ext cx="60840" cy="116640"/>
              </p14:xfrm>
            </p:contentPart>
          </mc:Choice>
          <mc:Fallback>
            <p:pic>
              <p:nvPicPr>
                <p:cNvPr id="101" name="Ink 100">
                  <a:extLst>
                    <a:ext uri="{FF2B5EF4-FFF2-40B4-BE49-F238E27FC236}">
                      <a16:creationId xmlns:a16="http://schemas.microsoft.com/office/drawing/2014/main" id="{20294A8D-9C71-4286-9E45-AADD99875A3F}"/>
                    </a:ext>
                  </a:extLst>
                </p:cNvPr>
                <p:cNvPicPr/>
                <p:nvPr/>
              </p:nvPicPr>
              <p:blipFill>
                <a:blip r:embed="rId187"/>
                <a:stretch>
                  <a:fillRect/>
                </a:stretch>
              </p:blipFill>
              <p:spPr>
                <a:xfrm>
                  <a:off x="2130863" y="1885412"/>
                  <a:ext cx="6948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2" name="Ink 101">
                  <a:extLst>
                    <a:ext uri="{FF2B5EF4-FFF2-40B4-BE49-F238E27FC236}">
                      <a16:creationId xmlns:a16="http://schemas.microsoft.com/office/drawing/2014/main" id="{D488E8C8-5622-4C17-A2AB-A3A2935DAE96}"/>
                    </a:ext>
                  </a:extLst>
                </p14:cNvPr>
                <p14:cNvContentPartPr/>
                <p14:nvPr/>
              </p14:nvContentPartPr>
              <p14:xfrm>
                <a:off x="2200343" y="1975052"/>
                <a:ext cx="76680" cy="129960"/>
              </p14:xfrm>
            </p:contentPart>
          </mc:Choice>
          <mc:Fallback>
            <p:pic>
              <p:nvPicPr>
                <p:cNvPr id="102" name="Ink 101">
                  <a:extLst>
                    <a:ext uri="{FF2B5EF4-FFF2-40B4-BE49-F238E27FC236}">
                      <a16:creationId xmlns:a16="http://schemas.microsoft.com/office/drawing/2014/main" id="{D488E8C8-5622-4C17-A2AB-A3A2935DAE96}"/>
                    </a:ext>
                  </a:extLst>
                </p:cNvPr>
                <p:cNvPicPr/>
                <p:nvPr/>
              </p:nvPicPr>
              <p:blipFill>
                <a:blip r:embed="rId189"/>
                <a:stretch>
                  <a:fillRect/>
                </a:stretch>
              </p:blipFill>
              <p:spPr>
                <a:xfrm>
                  <a:off x="2196023" y="1970732"/>
                  <a:ext cx="8532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3" name="Ink 102">
                  <a:extLst>
                    <a:ext uri="{FF2B5EF4-FFF2-40B4-BE49-F238E27FC236}">
                      <a16:creationId xmlns:a16="http://schemas.microsoft.com/office/drawing/2014/main" id="{A94FAF43-ADF7-4AFC-8C26-19BF3721061E}"/>
                    </a:ext>
                  </a:extLst>
                </p14:cNvPr>
                <p14:cNvContentPartPr/>
                <p14:nvPr/>
              </p14:nvContentPartPr>
              <p14:xfrm>
                <a:off x="2388623" y="1890092"/>
                <a:ext cx="121320" cy="128160"/>
              </p14:xfrm>
            </p:contentPart>
          </mc:Choice>
          <mc:Fallback>
            <p:pic>
              <p:nvPicPr>
                <p:cNvPr id="103" name="Ink 102">
                  <a:extLst>
                    <a:ext uri="{FF2B5EF4-FFF2-40B4-BE49-F238E27FC236}">
                      <a16:creationId xmlns:a16="http://schemas.microsoft.com/office/drawing/2014/main" id="{A94FAF43-ADF7-4AFC-8C26-19BF3721061E}"/>
                    </a:ext>
                  </a:extLst>
                </p:cNvPr>
                <p:cNvPicPr/>
                <p:nvPr/>
              </p:nvPicPr>
              <p:blipFill>
                <a:blip r:embed="rId191"/>
                <a:stretch>
                  <a:fillRect/>
                </a:stretch>
              </p:blipFill>
              <p:spPr>
                <a:xfrm>
                  <a:off x="2384303" y="1885772"/>
                  <a:ext cx="12996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4" name="Ink 103">
                  <a:extLst>
                    <a:ext uri="{FF2B5EF4-FFF2-40B4-BE49-F238E27FC236}">
                      <a16:creationId xmlns:a16="http://schemas.microsoft.com/office/drawing/2014/main" id="{39261613-3653-4ED5-B213-F1C40636444D}"/>
                    </a:ext>
                  </a:extLst>
                </p14:cNvPr>
                <p14:cNvContentPartPr/>
                <p14:nvPr/>
              </p14:nvContentPartPr>
              <p14:xfrm>
                <a:off x="2351543" y="1966052"/>
                <a:ext cx="158760" cy="16200"/>
              </p14:xfrm>
            </p:contentPart>
          </mc:Choice>
          <mc:Fallback>
            <p:pic>
              <p:nvPicPr>
                <p:cNvPr id="104" name="Ink 103">
                  <a:extLst>
                    <a:ext uri="{FF2B5EF4-FFF2-40B4-BE49-F238E27FC236}">
                      <a16:creationId xmlns:a16="http://schemas.microsoft.com/office/drawing/2014/main" id="{39261613-3653-4ED5-B213-F1C40636444D}"/>
                    </a:ext>
                  </a:extLst>
                </p:cNvPr>
                <p:cNvPicPr/>
                <p:nvPr/>
              </p:nvPicPr>
              <p:blipFill>
                <a:blip r:embed="rId193"/>
                <a:stretch>
                  <a:fillRect/>
                </a:stretch>
              </p:blipFill>
              <p:spPr>
                <a:xfrm>
                  <a:off x="2347223" y="1961732"/>
                  <a:ext cx="1674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05" name="Ink 104">
                  <a:extLst>
                    <a:ext uri="{FF2B5EF4-FFF2-40B4-BE49-F238E27FC236}">
                      <a16:creationId xmlns:a16="http://schemas.microsoft.com/office/drawing/2014/main" id="{6E64A489-A626-40B5-BCBC-A581FBCA53E6}"/>
                    </a:ext>
                  </a:extLst>
                </p14:cNvPr>
                <p14:cNvContentPartPr/>
                <p14:nvPr/>
              </p14:nvContentPartPr>
              <p14:xfrm>
                <a:off x="2540903" y="1800812"/>
                <a:ext cx="91440" cy="308160"/>
              </p14:xfrm>
            </p:contentPart>
          </mc:Choice>
          <mc:Fallback>
            <p:pic>
              <p:nvPicPr>
                <p:cNvPr id="105" name="Ink 104">
                  <a:extLst>
                    <a:ext uri="{FF2B5EF4-FFF2-40B4-BE49-F238E27FC236}">
                      <a16:creationId xmlns:a16="http://schemas.microsoft.com/office/drawing/2014/main" id="{6E64A489-A626-40B5-BCBC-A581FBCA53E6}"/>
                    </a:ext>
                  </a:extLst>
                </p:cNvPr>
                <p:cNvPicPr/>
                <p:nvPr/>
              </p:nvPicPr>
              <p:blipFill>
                <a:blip r:embed="rId195"/>
                <a:stretch>
                  <a:fillRect/>
                </a:stretch>
              </p:blipFill>
              <p:spPr>
                <a:xfrm>
                  <a:off x="2536583" y="1796492"/>
                  <a:ext cx="100080" cy="316800"/>
                </a:xfrm>
                <a:prstGeom prst="rect">
                  <a:avLst/>
                </a:prstGeom>
              </p:spPr>
            </p:pic>
          </mc:Fallback>
        </mc:AlternateContent>
      </p:grpSp>
      <p:grpSp>
        <p:nvGrpSpPr>
          <p:cNvPr id="111" name="Group 110">
            <a:extLst>
              <a:ext uri="{FF2B5EF4-FFF2-40B4-BE49-F238E27FC236}">
                <a16:creationId xmlns:a16="http://schemas.microsoft.com/office/drawing/2014/main" id="{0CE6CA97-D1D6-462E-9E04-15AD85757CDF}"/>
              </a:ext>
            </a:extLst>
          </p:cNvPr>
          <p:cNvGrpSpPr/>
          <p:nvPr/>
        </p:nvGrpSpPr>
        <p:grpSpPr>
          <a:xfrm>
            <a:off x="586103" y="1864172"/>
            <a:ext cx="307080" cy="406080"/>
            <a:chOff x="586103" y="1864172"/>
            <a:chExt cx="307080" cy="406080"/>
          </a:xfrm>
        </p:grpSpPr>
        <mc:AlternateContent xmlns:mc="http://schemas.openxmlformats.org/markup-compatibility/2006">
          <mc:Choice xmlns:p14="http://schemas.microsoft.com/office/powerpoint/2010/main" Requires="p14">
            <p:contentPart p14:bwMode="auto" r:id="rId196">
              <p14:nvContentPartPr>
                <p14:cNvPr id="107" name="Ink 106">
                  <a:extLst>
                    <a:ext uri="{FF2B5EF4-FFF2-40B4-BE49-F238E27FC236}">
                      <a16:creationId xmlns:a16="http://schemas.microsoft.com/office/drawing/2014/main" id="{8E9771AD-CA3D-4234-B4AF-936515580601}"/>
                    </a:ext>
                  </a:extLst>
                </p14:cNvPr>
                <p14:cNvContentPartPr/>
                <p14:nvPr/>
              </p14:nvContentPartPr>
              <p14:xfrm>
                <a:off x="600503" y="1916372"/>
                <a:ext cx="17280" cy="290520"/>
              </p14:xfrm>
            </p:contentPart>
          </mc:Choice>
          <mc:Fallback>
            <p:pic>
              <p:nvPicPr>
                <p:cNvPr id="107" name="Ink 106">
                  <a:extLst>
                    <a:ext uri="{FF2B5EF4-FFF2-40B4-BE49-F238E27FC236}">
                      <a16:creationId xmlns:a16="http://schemas.microsoft.com/office/drawing/2014/main" id="{8E9771AD-CA3D-4234-B4AF-936515580601}"/>
                    </a:ext>
                  </a:extLst>
                </p:cNvPr>
                <p:cNvPicPr/>
                <p:nvPr/>
              </p:nvPicPr>
              <p:blipFill>
                <a:blip r:embed="rId197"/>
                <a:stretch>
                  <a:fillRect/>
                </a:stretch>
              </p:blipFill>
              <p:spPr>
                <a:xfrm>
                  <a:off x="596183" y="1912052"/>
                  <a:ext cx="2592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08" name="Ink 107">
                  <a:extLst>
                    <a:ext uri="{FF2B5EF4-FFF2-40B4-BE49-F238E27FC236}">
                      <a16:creationId xmlns:a16="http://schemas.microsoft.com/office/drawing/2014/main" id="{3029C8FB-58A7-4197-831B-BB7F99544375}"/>
                    </a:ext>
                  </a:extLst>
                </p14:cNvPr>
                <p14:cNvContentPartPr/>
                <p14:nvPr/>
              </p14:nvContentPartPr>
              <p14:xfrm>
                <a:off x="680423" y="1928972"/>
                <a:ext cx="2160" cy="1440"/>
              </p14:xfrm>
            </p:contentPart>
          </mc:Choice>
          <mc:Fallback>
            <p:pic>
              <p:nvPicPr>
                <p:cNvPr id="108" name="Ink 107">
                  <a:extLst>
                    <a:ext uri="{FF2B5EF4-FFF2-40B4-BE49-F238E27FC236}">
                      <a16:creationId xmlns:a16="http://schemas.microsoft.com/office/drawing/2014/main" id="{3029C8FB-58A7-4197-831B-BB7F99544375}"/>
                    </a:ext>
                  </a:extLst>
                </p:cNvPr>
                <p:cNvPicPr/>
                <p:nvPr/>
              </p:nvPicPr>
              <p:blipFill>
                <a:blip r:embed="rId199"/>
                <a:stretch>
                  <a:fillRect/>
                </a:stretch>
              </p:blipFill>
              <p:spPr>
                <a:xfrm>
                  <a:off x="676103" y="1924652"/>
                  <a:ext cx="10800" cy="100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09" name="Ink 108">
                  <a:extLst>
                    <a:ext uri="{FF2B5EF4-FFF2-40B4-BE49-F238E27FC236}">
                      <a16:creationId xmlns:a16="http://schemas.microsoft.com/office/drawing/2014/main" id="{B8D03765-CC48-46AA-94CC-8BEA033F84AB}"/>
                    </a:ext>
                  </a:extLst>
                </p14:cNvPr>
                <p14:cNvContentPartPr/>
                <p14:nvPr/>
              </p14:nvContentPartPr>
              <p14:xfrm>
                <a:off x="654503" y="1905212"/>
                <a:ext cx="30960" cy="323640"/>
              </p14:xfrm>
            </p:contentPart>
          </mc:Choice>
          <mc:Fallback>
            <p:pic>
              <p:nvPicPr>
                <p:cNvPr id="109" name="Ink 108">
                  <a:extLst>
                    <a:ext uri="{FF2B5EF4-FFF2-40B4-BE49-F238E27FC236}">
                      <a16:creationId xmlns:a16="http://schemas.microsoft.com/office/drawing/2014/main" id="{B8D03765-CC48-46AA-94CC-8BEA033F84AB}"/>
                    </a:ext>
                  </a:extLst>
                </p:cNvPr>
                <p:cNvPicPr/>
                <p:nvPr/>
              </p:nvPicPr>
              <p:blipFill>
                <a:blip r:embed="rId201"/>
                <a:stretch>
                  <a:fillRect/>
                </a:stretch>
              </p:blipFill>
              <p:spPr>
                <a:xfrm>
                  <a:off x="650183" y="1900892"/>
                  <a:ext cx="3960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0" name="Ink 109">
                  <a:extLst>
                    <a:ext uri="{FF2B5EF4-FFF2-40B4-BE49-F238E27FC236}">
                      <a16:creationId xmlns:a16="http://schemas.microsoft.com/office/drawing/2014/main" id="{2F934E5B-3C17-448F-8A9A-E4C5FD692610}"/>
                    </a:ext>
                  </a:extLst>
                </p14:cNvPr>
                <p14:cNvContentPartPr/>
                <p14:nvPr/>
              </p14:nvContentPartPr>
              <p14:xfrm>
                <a:off x="586103" y="1864172"/>
                <a:ext cx="307080" cy="406080"/>
              </p14:xfrm>
            </p:contentPart>
          </mc:Choice>
          <mc:Fallback>
            <p:pic>
              <p:nvPicPr>
                <p:cNvPr id="110" name="Ink 109">
                  <a:extLst>
                    <a:ext uri="{FF2B5EF4-FFF2-40B4-BE49-F238E27FC236}">
                      <a16:creationId xmlns:a16="http://schemas.microsoft.com/office/drawing/2014/main" id="{2F934E5B-3C17-448F-8A9A-E4C5FD692610}"/>
                    </a:ext>
                  </a:extLst>
                </p:cNvPr>
                <p:cNvPicPr/>
                <p:nvPr/>
              </p:nvPicPr>
              <p:blipFill>
                <a:blip r:embed="rId203"/>
                <a:stretch>
                  <a:fillRect/>
                </a:stretch>
              </p:blipFill>
              <p:spPr>
                <a:xfrm>
                  <a:off x="581783" y="1859852"/>
                  <a:ext cx="315720" cy="414720"/>
                </a:xfrm>
                <a:prstGeom prst="rect">
                  <a:avLst/>
                </a:prstGeom>
              </p:spPr>
            </p:pic>
          </mc:Fallback>
        </mc:AlternateContent>
      </p:grpSp>
    </p:spTree>
    <p:extLst>
      <p:ext uri="{BB962C8B-B14F-4D97-AF65-F5344CB8AC3E}">
        <p14:creationId xmlns:p14="http://schemas.microsoft.com/office/powerpoint/2010/main" val="413108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400" b="1" dirty="0"/>
              <a:t>Lecture 8, Activity 3: (TPS ~ 3 mins)</a:t>
            </a:r>
            <a:endParaRPr lang="en-CA" sz="4400" b="1" dirty="0"/>
          </a:p>
        </p:txBody>
      </p:sp>
      <p:sp>
        <p:nvSpPr>
          <p:cNvPr id="4" name="Rectangle 3">
            <a:extLst>
              <a:ext uri="{FF2B5EF4-FFF2-40B4-BE49-F238E27FC236}">
                <a16:creationId xmlns:a16="http://schemas.microsoft.com/office/drawing/2014/main" id="{9829B102-0C43-459A-81C8-8FEECEC35ADB}"/>
              </a:ext>
            </a:extLst>
          </p:cNvPr>
          <p:cNvSpPr/>
          <p:nvPr/>
        </p:nvSpPr>
        <p:spPr>
          <a:xfrm>
            <a:off x="1097280" y="2108190"/>
            <a:ext cx="10198250" cy="375552"/>
          </a:xfrm>
          <a:prstGeom prst="rect">
            <a:avLst/>
          </a:prstGeom>
        </p:spPr>
        <p:txBody>
          <a:bodyPr wrap="square">
            <a:spAutoFit/>
          </a:bodyPr>
          <a:lstStyle/>
          <a:p>
            <a:pPr lvl="0">
              <a:lnSpc>
                <a:spcPct val="107000"/>
              </a:lnSpc>
              <a:spcAft>
                <a:spcPts val="800"/>
              </a:spcAft>
            </a:pPr>
            <a:r>
              <a:rPr lang="en-US" dirty="0"/>
              <a:t>What are the two possible phase velocities of a free particle in terms of its energy E?</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895BB615-F1D6-42D5-A70D-4B7A3BE56100}"/>
              </a:ext>
            </a:extLst>
          </p:cNvPr>
          <p:cNvSpPr/>
          <p:nvPr/>
        </p:nvSpPr>
        <p:spPr>
          <a:xfrm>
            <a:off x="1097280" y="3053448"/>
            <a:ext cx="10198250" cy="375552"/>
          </a:xfrm>
          <a:prstGeom prst="rect">
            <a:avLst/>
          </a:prstGeom>
        </p:spPr>
        <p:txBody>
          <a:bodyPr wrap="square">
            <a:spAutoFit/>
          </a:bodyPr>
          <a:lstStyle/>
          <a:p>
            <a:pPr lvl="0">
              <a:lnSpc>
                <a:spcPct val="107000"/>
              </a:lnSpc>
              <a:spcAft>
                <a:spcPts val="800"/>
              </a:spcAft>
            </a:pPr>
            <a:r>
              <a:rPr lang="en-US" dirty="0"/>
              <a:t>How is this different than the infinite square well and harmonic oscillator examples?</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B11A262D-74C9-45E7-8C4B-C9A1FD18E572}"/>
              </a:ext>
            </a:extLst>
          </p:cNvPr>
          <p:cNvSpPr/>
          <p:nvPr/>
        </p:nvSpPr>
        <p:spPr>
          <a:xfrm>
            <a:off x="1097280" y="3998706"/>
            <a:ext cx="10198250" cy="671915"/>
          </a:xfrm>
          <a:prstGeom prst="rect">
            <a:avLst/>
          </a:prstGeom>
        </p:spPr>
        <p:txBody>
          <a:bodyPr wrap="square">
            <a:spAutoFit/>
          </a:bodyPr>
          <a:lstStyle/>
          <a:p>
            <a:pPr lvl="0">
              <a:lnSpc>
                <a:spcPct val="107000"/>
              </a:lnSpc>
              <a:spcAft>
                <a:spcPts val="800"/>
              </a:spcAft>
            </a:pPr>
            <a:r>
              <a:rPr lang="en-US" dirty="0"/>
              <a:t>What is another qualitative difference between the previous solutions of the TISE, and this case of the free particle?</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193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400" b="1" dirty="0"/>
              <a:t>Lecture 8, Activity 3: Breakout rooms ~ 5 mins</a:t>
            </a:r>
            <a:endParaRPr lang="en-CA" sz="4400" b="1" dirty="0"/>
          </a:p>
        </p:txBody>
      </p:sp>
      <p:sp>
        <p:nvSpPr>
          <p:cNvPr id="4" name="Rectangle 3">
            <a:extLst>
              <a:ext uri="{FF2B5EF4-FFF2-40B4-BE49-F238E27FC236}">
                <a16:creationId xmlns:a16="http://schemas.microsoft.com/office/drawing/2014/main" id="{9829B102-0C43-459A-81C8-8FEECEC35ADB}"/>
              </a:ext>
            </a:extLst>
          </p:cNvPr>
          <p:cNvSpPr/>
          <p:nvPr/>
        </p:nvSpPr>
        <p:spPr>
          <a:xfrm>
            <a:off x="1097280" y="2108190"/>
            <a:ext cx="10198250" cy="375552"/>
          </a:xfrm>
          <a:prstGeom prst="rect">
            <a:avLst/>
          </a:prstGeom>
        </p:spPr>
        <p:txBody>
          <a:bodyPr wrap="square">
            <a:spAutoFit/>
          </a:bodyPr>
          <a:lstStyle/>
          <a:p>
            <a:pPr lvl="0">
              <a:lnSpc>
                <a:spcPct val="107000"/>
              </a:lnSpc>
              <a:spcAft>
                <a:spcPts val="800"/>
              </a:spcAft>
            </a:pPr>
            <a:r>
              <a:rPr lang="en-US" dirty="0"/>
              <a:t>What are the two possible phase velocities of a free particle in terms of its energy E?</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895BB615-F1D6-42D5-A70D-4B7A3BE56100}"/>
              </a:ext>
            </a:extLst>
          </p:cNvPr>
          <p:cNvSpPr/>
          <p:nvPr/>
        </p:nvSpPr>
        <p:spPr>
          <a:xfrm>
            <a:off x="1097280" y="3053448"/>
            <a:ext cx="10198250" cy="375552"/>
          </a:xfrm>
          <a:prstGeom prst="rect">
            <a:avLst/>
          </a:prstGeom>
        </p:spPr>
        <p:txBody>
          <a:bodyPr wrap="square">
            <a:spAutoFit/>
          </a:bodyPr>
          <a:lstStyle/>
          <a:p>
            <a:pPr lvl="0">
              <a:lnSpc>
                <a:spcPct val="107000"/>
              </a:lnSpc>
              <a:spcAft>
                <a:spcPts val="800"/>
              </a:spcAft>
            </a:pPr>
            <a:r>
              <a:rPr lang="en-US" dirty="0"/>
              <a:t>How is this different than the infinite square well and harmonic oscillator examples?</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B11A262D-74C9-45E7-8C4B-C9A1FD18E572}"/>
              </a:ext>
            </a:extLst>
          </p:cNvPr>
          <p:cNvSpPr/>
          <p:nvPr/>
        </p:nvSpPr>
        <p:spPr>
          <a:xfrm>
            <a:off x="1097280" y="3998706"/>
            <a:ext cx="10198250" cy="671915"/>
          </a:xfrm>
          <a:prstGeom prst="rect">
            <a:avLst/>
          </a:prstGeom>
        </p:spPr>
        <p:txBody>
          <a:bodyPr wrap="square">
            <a:spAutoFit/>
          </a:bodyPr>
          <a:lstStyle/>
          <a:p>
            <a:pPr lvl="0">
              <a:lnSpc>
                <a:spcPct val="107000"/>
              </a:lnSpc>
              <a:spcAft>
                <a:spcPts val="800"/>
              </a:spcAft>
            </a:pPr>
            <a:r>
              <a:rPr lang="en-US" dirty="0"/>
              <a:t>What is another qualitative difference between the previous solutions of the TISE, and this case of the free particle?</a:t>
            </a:r>
            <a:endParaRPr lang="en-CA"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43" name="Ink 242">
                <a:extLst>
                  <a:ext uri="{FF2B5EF4-FFF2-40B4-BE49-F238E27FC236}">
                    <a16:creationId xmlns:a16="http://schemas.microsoft.com/office/drawing/2014/main" id="{23EC129E-F198-4172-86BE-A917D73D9056}"/>
                  </a:ext>
                </a:extLst>
              </p14:cNvPr>
              <p14:cNvContentPartPr/>
              <p14:nvPr/>
            </p14:nvContentPartPr>
            <p14:xfrm>
              <a:off x="1239133" y="2446893"/>
              <a:ext cx="6221880" cy="570600"/>
            </p14:xfrm>
          </p:contentPart>
        </mc:Choice>
        <mc:Fallback xmlns="">
          <p:pic>
            <p:nvPicPr>
              <p:cNvPr id="243" name="Ink 242">
                <a:extLst>
                  <a:ext uri="{FF2B5EF4-FFF2-40B4-BE49-F238E27FC236}">
                    <a16:creationId xmlns:a16="http://schemas.microsoft.com/office/drawing/2014/main" id="{23EC129E-F198-4172-86BE-A917D73D9056}"/>
                  </a:ext>
                </a:extLst>
              </p:cNvPr>
              <p:cNvPicPr/>
              <p:nvPr/>
            </p:nvPicPr>
            <p:blipFill>
              <a:blip r:embed="rId4"/>
              <a:stretch>
                <a:fillRect/>
              </a:stretch>
            </p:blipFill>
            <p:spPr>
              <a:xfrm>
                <a:off x="1230133" y="2437893"/>
                <a:ext cx="6239520" cy="588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4" name="Ink 243">
                <a:extLst>
                  <a:ext uri="{FF2B5EF4-FFF2-40B4-BE49-F238E27FC236}">
                    <a16:creationId xmlns:a16="http://schemas.microsoft.com/office/drawing/2014/main" id="{1117D422-4CE9-4299-8820-FDE73E891096}"/>
                  </a:ext>
                </a:extLst>
              </p14:cNvPr>
              <p14:cNvContentPartPr/>
              <p14:nvPr/>
            </p14:nvContentPartPr>
            <p14:xfrm>
              <a:off x="1231573" y="3225213"/>
              <a:ext cx="9206280" cy="758520"/>
            </p14:xfrm>
          </p:contentPart>
        </mc:Choice>
        <mc:Fallback xmlns="">
          <p:pic>
            <p:nvPicPr>
              <p:cNvPr id="244" name="Ink 243">
                <a:extLst>
                  <a:ext uri="{FF2B5EF4-FFF2-40B4-BE49-F238E27FC236}">
                    <a16:creationId xmlns:a16="http://schemas.microsoft.com/office/drawing/2014/main" id="{1117D422-4CE9-4299-8820-FDE73E891096}"/>
                  </a:ext>
                </a:extLst>
              </p:cNvPr>
              <p:cNvPicPr/>
              <p:nvPr/>
            </p:nvPicPr>
            <p:blipFill>
              <a:blip r:embed="rId6"/>
              <a:stretch>
                <a:fillRect/>
              </a:stretch>
            </p:blipFill>
            <p:spPr>
              <a:xfrm>
                <a:off x="1222573" y="3216213"/>
                <a:ext cx="9223920" cy="776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5" name="Ink 244">
                <a:extLst>
                  <a:ext uri="{FF2B5EF4-FFF2-40B4-BE49-F238E27FC236}">
                    <a16:creationId xmlns:a16="http://schemas.microsoft.com/office/drawing/2014/main" id="{0F38F4F2-4F41-4CCE-A24B-6E45CD01F4E3}"/>
                  </a:ext>
                </a:extLst>
              </p14:cNvPr>
              <p14:cNvContentPartPr/>
              <p14:nvPr/>
            </p14:nvContentPartPr>
            <p14:xfrm>
              <a:off x="1277653" y="4616253"/>
              <a:ext cx="9893160" cy="1268280"/>
            </p14:xfrm>
          </p:contentPart>
        </mc:Choice>
        <mc:Fallback xmlns="">
          <p:pic>
            <p:nvPicPr>
              <p:cNvPr id="245" name="Ink 244">
                <a:extLst>
                  <a:ext uri="{FF2B5EF4-FFF2-40B4-BE49-F238E27FC236}">
                    <a16:creationId xmlns:a16="http://schemas.microsoft.com/office/drawing/2014/main" id="{0F38F4F2-4F41-4CCE-A24B-6E45CD01F4E3}"/>
                  </a:ext>
                </a:extLst>
              </p:cNvPr>
              <p:cNvPicPr/>
              <p:nvPr/>
            </p:nvPicPr>
            <p:blipFill>
              <a:blip r:embed="rId8"/>
              <a:stretch>
                <a:fillRect/>
              </a:stretch>
            </p:blipFill>
            <p:spPr>
              <a:xfrm>
                <a:off x="1268653" y="4607253"/>
                <a:ext cx="9910800" cy="1285920"/>
              </a:xfrm>
              <a:prstGeom prst="rect">
                <a:avLst/>
              </a:prstGeom>
            </p:spPr>
          </p:pic>
        </mc:Fallback>
      </mc:AlternateContent>
    </p:spTree>
    <p:extLst>
      <p:ext uri="{BB962C8B-B14F-4D97-AF65-F5344CB8AC3E}">
        <p14:creationId xmlns:p14="http://schemas.microsoft.com/office/powerpoint/2010/main" val="299126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500"/>
                                        <p:tgtEl>
                                          <p:spTgt spid="2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4"/>
                                        </p:tgtEl>
                                        <p:attrNameLst>
                                          <p:attrName>style.visibility</p:attrName>
                                        </p:attrNameLst>
                                      </p:cBhvr>
                                      <p:to>
                                        <p:strVal val="visible"/>
                                      </p:to>
                                    </p:set>
                                    <p:animEffect transition="in" filter="fade">
                                      <p:cBhvr>
                                        <p:cTn id="17" dur="500"/>
                                        <p:tgtEl>
                                          <p:spTgt spid="2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5"/>
                                        </p:tgtEl>
                                        <p:attrNameLst>
                                          <p:attrName>style.visibility</p:attrName>
                                        </p:attrNameLst>
                                      </p:cBhvr>
                                      <p:to>
                                        <p:strVal val="visible"/>
                                      </p:to>
                                    </p:set>
                                    <p:animEffect transition="in" filter="fade">
                                      <p:cBhvr>
                                        <p:cTn id="27"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4214</TotalTime>
  <Words>1580</Words>
  <Application>Microsoft Office PowerPoint</Application>
  <PresentationFormat>Widescreen</PresentationFormat>
  <Paragraphs>91</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Calibri Light</vt:lpstr>
      <vt:lpstr>Cambria Math</vt:lpstr>
      <vt:lpstr>Symbol</vt:lpstr>
      <vt:lpstr>Times New Roman</vt:lpstr>
      <vt:lpstr>Retrospect</vt:lpstr>
      <vt:lpstr>PHYS 304: Lecture 8 (Intro to) Quantum Mechanics</vt:lpstr>
      <vt:lpstr>Review of Key points from last day</vt:lpstr>
      <vt:lpstr>Today: The free particle (V(x)=0)</vt:lpstr>
      <vt:lpstr>The free particle</vt:lpstr>
      <vt:lpstr>The free particle</vt:lpstr>
      <vt:lpstr>Lecture 8, Activity 2: (TPS ~ 3 minutes)</vt:lpstr>
      <vt:lpstr>Lecture 8, Activity 2: Breakout rooms, 5 minutes</vt:lpstr>
      <vt:lpstr>Lecture 8, Activity 3: (TPS ~ 3 mins)</vt:lpstr>
      <vt:lpstr>Lecture 8, Activity 3: Breakout rooms ~ 5 mins</vt:lpstr>
      <vt:lpstr>Lecture 8, Activity 4: Breakout rooms ~ 5 mins</vt:lpstr>
      <vt:lpstr>Lecture 8, Activity 4: Breakout rooms ~ 5 mins</vt:lpstr>
      <vt:lpstr>Lecture 8, Activity 5 Wavepackets: (Discussion)</vt:lpstr>
      <vt:lpstr>Lecture 8, Activity 5: Wavepackets</vt:lpstr>
      <vt:lpstr>Lecture 8, Activity 5: Wavepackets</vt:lpstr>
      <vt:lpstr>Lecture 8, Activity 5: Wavepackets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Young</dc:creator>
  <cp:lastModifiedBy>Jeff Young</cp:lastModifiedBy>
  <cp:revision>177</cp:revision>
  <dcterms:created xsi:type="dcterms:W3CDTF">2015-12-24T20:40:29Z</dcterms:created>
  <dcterms:modified xsi:type="dcterms:W3CDTF">2021-10-07T21:15:04Z</dcterms:modified>
</cp:coreProperties>
</file>