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324" r:id="rId4"/>
    <p:sldId id="323" r:id="rId5"/>
    <p:sldId id="328" r:id="rId6"/>
    <p:sldId id="326" r:id="rId7"/>
    <p:sldId id="325" r:id="rId8"/>
    <p:sldId id="32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32C315-BF5C-4AE1-B974-8C58AD717BC4}" v="46" dt="2021-10-13T00:23:22.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8" autoAdjust="0"/>
    <p:restoredTop sz="94633" autoAdjust="0"/>
  </p:normalViewPr>
  <p:slideViewPr>
    <p:cSldViewPr snapToGrid="0">
      <p:cViewPr varScale="1">
        <p:scale>
          <a:sx n="68" d="100"/>
          <a:sy n="68" d="100"/>
        </p:scale>
        <p:origin x="27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Young" userId="0c20932148f593a9" providerId="LiveId" clId="{B032C315-BF5C-4AE1-B974-8C58AD717BC4}"/>
    <pc:docChg chg="custSel addSld modSld">
      <pc:chgData name="Jeff Young" userId="0c20932148f593a9" providerId="LiveId" clId="{B032C315-BF5C-4AE1-B974-8C58AD717BC4}" dt="2021-10-13T00:23:50.670" v="789" actId="20577"/>
      <pc:docMkLst>
        <pc:docMk/>
      </pc:docMkLst>
      <pc:sldChg chg="modSp mod">
        <pc:chgData name="Jeff Young" userId="0c20932148f593a9" providerId="LiveId" clId="{B032C315-BF5C-4AE1-B974-8C58AD717BC4}" dt="2021-10-13T00:23:22.288" v="759" actId="20577"/>
        <pc:sldMkLst>
          <pc:docMk/>
          <pc:sldMk cId="1944907510" sldId="325"/>
        </pc:sldMkLst>
        <pc:spChg chg="mod">
          <ac:chgData name="Jeff Young" userId="0c20932148f593a9" providerId="LiveId" clId="{B032C315-BF5C-4AE1-B974-8C58AD717BC4}" dt="2021-10-12T17:34:22.721" v="103" actId="6549"/>
          <ac:spMkLst>
            <pc:docMk/>
            <pc:sldMk cId="1944907510" sldId="325"/>
            <ac:spMk id="2" creationId="{B4BF4372-9499-425F-A4AF-B477B3FAB502}"/>
          </ac:spMkLst>
        </pc:spChg>
        <pc:spChg chg="mod">
          <ac:chgData name="Jeff Young" userId="0c20932148f593a9" providerId="LiveId" clId="{B032C315-BF5C-4AE1-B974-8C58AD717BC4}" dt="2021-10-13T00:23:22.288" v="759" actId="20577"/>
          <ac:spMkLst>
            <pc:docMk/>
            <pc:sldMk cId="1944907510" sldId="325"/>
            <ac:spMk id="3" creationId="{E0CB9F6D-8D02-48AF-B136-0E93CCA5C18A}"/>
          </ac:spMkLst>
        </pc:spChg>
      </pc:sldChg>
      <pc:sldChg chg="addSp delSp modSp mod modAnim">
        <pc:chgData name="Jeff Young" userId="0c20932148f593a9" providerId="LiveId" clId="{B032C315-BF5C-4AE1-B974-8C58AD717BC4}" dt="2021-10-13T00:22:58.039" v="731" actId="478"/>
        <pc:sldMkLst>
          <pc:docMk/>
          <pc:sldMk cId="1828670984" sldId="327"/>
        </pc:sldMkLst>
        <pc:spChg chg="add mod">
          <ac:chgData name="Jeff Young" userId="0c20932148f593a9" providerId="LiveId" clId="{B032C315-BF5C-4AE1-B974-8C58AD717BC4}" dt="2021-10-13T00:22:09.413" v="719" actId="14100"/>
          <ac:spMkLst>
            <pc:docMk/>
            <pc:sldMk cId="1828670984" sldId="327"/>
            <ac:spMk id="3" creationId="{0837F710-CD1F-4F28-AA5F-1083E6BA62DF}"/>
          </ac:spMkLst>
        </pc:spChg>
        <pc:spChg chg="mod">
          <ac:chgData name="Jeff Young" userId="0c20932148f593a9" providerId="LiveId" clId="{B032C315-BF5C-4AE1-B974-8C58AD717BC4}" dt="2021-10-12T21:33:21.223" v="484" actId="1076"/>
          <ac:spMkLst>
            <pc:docMk/>
            <pc:sldMk cId="1828670984" sldId="327"/>
            <ac:spMk id="5" creationId="{9A7EBD46-6A90-478C-9791-607372FE52F2}"/>
          </ac:spMkLst>
        </pc:spChg>
        <pc:grpChg chg="del mod">
          <ac:chgData name="Jeff Young" userId="0c20932148f593a9" providerId="LiveId" clId="{B032C315-BF5C-4AE1-B974-8C58AD717BC4}" dt="2021-10-13T00:18:59.211" v="686"/>
          <ac:grpSpMkLst>
            <pc:docMk/>
            <pc:sldMk cId="1828670984" sldId="327"/>
            <ac:grpSpMk id="12" creationId="{F1FE3181-2D8D-4D7F-9986-493439FF116B}"/>
          </ac:grpSpMkLst>
        </pc:grpChg>
        <pc:grpChg chg="del mod">
          <ac:chgData name="Jeff Young" userId="0c20932148f593a9" providerId="LiveId" clId="{B032C315-BF5C-4AE1-B974-8C58AD717BC4}" dt="2021-10-13T00:19:08.235" v="695"/>
          <ac:grpSpMkLst>
            <pc:docMk/>
            <pc:sldMk cId="1828670984" sldId="327"/>
            <ac:grpSpMk id="15" creationId="{92347EF2-680F-484C-BBFA-85E03836084E}"/>
          </ac:grpSpMkLst>
        </pc:grpChg>
        <pc:grpChg chg="del mod">
          <ac:chgData name="Jeff Young" userId="0c20932148f593a9" providerId="LiveId" clId="{B032C315-BF5C-4AE1-B974-8C58AD717BC4}" dt="2021-10-13T00:20:08.172" v="700" actId="478"/>
          <ac:grpSpMkLst>
            <pc:docMk/>
            <pc:sldMk cId="1828670984" sldId="327"/>
            <ac:grpSpMk id="20" creationId="{D91C6314-CE14-4450-B572-4A338A618B2A}"/>
          </ac:grpSpMkLst>
        </pc:grpChg>
        <pc:grpChg chg="add del mod">
          <ac:chgData name="Jeff Young" userId="0c20932148f593a9" providerId="LiveId" clId="{B032C315-BF5C-4AE1-B974-8C58AD717BC4}" dt="2021-10-13T00:21:19.828" v="708" actId="478"/>
          <ac:grpSpMkLst>
            <pc:docMk/>
            <pc:sldMk cId="1828670984" sldId="327"/>
            <ac:grpSpMk id="21" creationId="{8CCE77F6-28D3-46A3-B102-AAA12E4F040C}"/>
          </ac:grpSpMkLst>
        </pc:grpChg>
        <pc:grpChg chg="del mod">
          <ac:chgData name="Jeff Young" userId="0c20932148f593a9" providerId="LiveId" clId="{B032C315-BF5C-4AE1-B974-8C58AD717BC4}" dt="2021-10-13T00:22:58.039" v="731" actId="478"/>
          <ac:grpSpMkLst>
            <pc:docMk/>
            <pc:sldMk cId="1828670984" sldId="327"/>
            <ac:grpSpMk id="36" creationId="{B40DC911-7BD4-4872-B7C6-70AF166FD70E}"/>
          </ac:grpSpMkLst>
        </pc:grpChg>
        <pc:grpChg chg="del mod">
          <ac:chgData name="Jeff Young" userId="0c20932148f593a9" providerId="LiveId" clId="{B032C315-BF5C-4AE1-B974-8C58AD717BC4}" dt="2021-10-13T00:22:45.413" v="730"/>
          <ac:grpSpMkLst>
            <pc:docMk/>
            <pc:sldMk cId="1828670984" sldId="327"/>
            <ac:grpSpMk id="44" creationId="{82458B17-126D-468E-B7D6-DEFB7EA9AC5B}"/>
          </ac:grpSpMkLst>
        </pc:grpChg>
        <pc:grpChg chg="mod">
          <ac:chgData name="Jeff Young" userId="0c20932148f593a9" providerId="LiveId" clId="{B032C315-BF5C-4AE1-B974-8C58AD717BC4}" dt="2021-10-13T00:22:45.413" v="730"/>
          <ac:grpSpMkLst>
            <pc:docMk/>
            <pc:sldMk cId="1828670984" sldId="327"/>
            <ac:grpSpMk id="46" creationId="{736A0676-E64B-4534-A212-804247436294}"/>
          </ac:grpSpMkLst>
        </pc:grpChg>
        <pc:picChg chg="add mod">
          <ac:chgData name="Jeff Young" userId="0c20932148f593a9" providerId="LiveId" clId="{B032C315-BF5C-4AE1-B974-8C58AD717BC4}" dt="2021-10-13T00:20:55.102" v="703" actId="1036"/>
          <ac:picMkLst>
            <pc:docMk/>
            <pc:sldMk cId="1828670984" sldId="327"/>
            <ac:picMk id="4" creationId="{1DEE5E39-C05E-410B-A8BD-2E296C6D7100}"/>
          </ac:picMkLst>
        </pc:picChg>
        <pc:inkChg chg="add del mod">
          <ac:chgData name="Jeff Young" userId="0c20932148f593a9" providerId="LiveId" clId="{B032C315-BF5C-4AE1-B974-8C58AD717BC4}" dt="2021-10-13T00:18:59.211" v="683"/>
          <ac:inkMkLst>
            <pc:docMk/>
            <pc:sldMk cId="1828670984" sldId="327"/>
            <ac:inkMk id="6" creationId="{13ABBD90-57DA-475F-B3B4-475E0E3173F9}"/>
          </ac:inkMkLst>
        </pc:inkChg>
        <pc:inkChg chg="add del mod">
          <ac:chgData name="Jeff Young" userId="0c20932148f593a9" providerId="LiveId" clId="{B032C315-BF5C-4AE1-B974-8C58AD717BC4}" dt="2021-10-13T00:18:59.211" v="685"/>
          <ac:inkMkLst>
            <pc:docMk/>
            <pc:sldMk cId="1828670984" sldId="327"/>
            <ac:inkMk id="7" creationId="{703B0007-6E65-448A-A640-3FCA6E0341F1}"/>
          </ac:inkMkLst>
        </pc:inkChg>
        <pc:inkChg chg="add del mod">
          <ac:chgData name="Jeff Young" userId="0c20932148f593a9" providerId="LiveId" clId="{B032C315-BF5C-4AE1-B974-8C58AD717BC4}" dt="2021-10-13T00:18:59.211" v="684"/>
          <ac:inkMkLst>
            <pc:docMk/>
            <pc:sldMk cId="1828670984" sldId="327"/>
            <ac:inkMk id="8" creationId="{E890BBAE-96E9-4777-BE95-B0A54A7BBE23}"/>
          </ac:inkMkLst>
        </pc:inkChg>
        <pc:inkChg chg="add del mod">
          <ac:chgData name="Jeff Young" userId="0c20932148f593a9" providerId="LiveId" clId="{B032C315-BF5C-4AE1-B974-8C58AD717BC4}" dt="2021-10-13T00:18:59.211" v="682"/>
          <ac:inkMkLst>
            <pc:docMk/>
            <pc:sldMk cId="1828670984" sldId="327"/>
            <ac:inkMk id="9" creationId="{424EDF79-D84E-49E9-A95D-C24C5EBCC030}"/>
          </ac:inkMkLst>
        </pc:inkChg>
        <pc:inkChg chg="add del mod">
          <ac:chgData name="Jeff Young" userId="0c20932148f593a9" providerId="LiveId" clId="{B032C315-BF5C-4AE1-B974-8C58AD717BC4}" dt="2021-10-13T00:18:59.211" v="686"/>
          <ac:inkMkLst>
            <pc:docMk/>
            <pc:sldMk cId="1828670984" sldId="327"/>
            <ac:inkMk id="10" creationId="{39E92B6F-7357-465A-AD40-3A6117D994DC}"/>
          </ac:inkMkLst>
        </pc:inkChg>
        <pc:inkChg chg="add del mod">
          <ac:chgData name="Jeff Young" userId="0c20932148f593a9" providerId="LiveId" clId="{B032C315-BF5C-4AE1-B974-8C58AD717BC4}" dt="2021-10-13T00:18:59.211" v="687"/>
          <ac:inkMkLst>
            <pc:docMk/>
            <pc:sldMk cId="1828670984" sldId="327"/>
            <ac:inkMk id="11" creationId="{2B052B49-2F39-495B-849C-C31D3076EEEE}"/>
          </ac:inkMkLst>
        </pc:inkChg>
        <pc:inkChg chg="add mod">
          <ac:chgData name="Jeff Young" userId="0c20932148f593a9" providerId="LiveId" clId="{B032C315-BF5C-4AE1-B974-8C58AD717BC4}" dt="2021-10-13T00:19:08.235" v="695"/>
          <ac:inkMkLst>
            <pc:docMk/>
            <pc:sldMk cId="1828670984" sldId="327"/>
            <ac:inkMk id="13" creationId="{9AB43A2C-7AD8-4C9F-989C-D48280950125}"/>
          </ac:inkMkLst>
        </pc:inkChg>
        <pc:inkChg chg="add mod">
          <ac:chgData name="Jeff Young" userId="0c20932148f593a9" providerId="LiveId" clId="{B032C315-BF5C-4AE1-B974-8C58AD717BC4}" dt="2021-10-13T00:19:08.235" v="695"/>
          <ac:inkMkLst>
            <pc:docMk/>
            <pc:sldMk cId="1828670984" sldId="327"/>
            <ac:inkMk id="14" creationId="{B3EA4730-78CB-40D9-86D8-DC37C9B40556}"/>
          </ac:inkMkLst>
        </pc:inkChg>
        <pc:inkChg chg="add mod">
          <ac:chgData name="Jeff Young" userId="0c20932148f593a9" providerId="LiveId" clId="{B032C315-BF5C-4AE1-B974-8C58AD717BC4}" dt="2021-10-13T00:19:08.235" v="695"/>
          <ac:inkMkLst>
            <pc:docMk/>
            <pc:sldMk cId="1828670984" sldId="327"/>
            <ac:inkMk id="16" creationId="{50148346-A650-4470-8009-BD4BC4E4A699}"/>
          </ac:inkMkLst>
        </pc:inkChg>
        <pc:inkChg chg="add mod">
          <ac:chgData name="Jeff Young" userId="0c20932148f593a9" providerId="LiveId" clId="{B032C315-BF5C-4AE1-B974-8C58AD717BC4}" dt="2021-10-13T00:19:08.235" v="695"/>
          <ac:inkMkLst>
            <pc:docMk/>
            <pc:sldMk cId="1828670984" sldId="327"/>
            <ac:inkMk id="17" creationId="{E7754B11-762F-4AF4-BE10-536FE0910043}"/>
          </ac:inkMkLst>
        </pc:inkChg>
        <pc:inkChg chg="add mod">
          <ac:chgData name="Jeff Young" userId="0c20932148f593a9" providerId="LiveId" clId="{B032C315-BF5C-4AE1-B974-8C58AD717BC4}" dt="2021-10-13T00:19:08.235" v="695"/>
          <ac:inkMkLst>
            <pc:docMk/>
            <pc:sldMk cId="1828670984" sldId="327"/>
            <ac:inkMk id="18" creationId="{E624CD2C-ACE5-46B2-9E33-44510AD3F765}"/>
          </ac:inkMkLst>
        </pc:inkChg>
        <pc:inkChg chg="add mod">
          <ac:chgData name="Jeff Young" userId="0c20932148f593a9" providerId="LiveId" clId="{B032C315-BF5C-4AE1-B974-8C58AD717BC4}" dt="2021-10-13T00:19:08.235" v="695"/>
          <ac:inkMkLst>
            <pc:docMk/>
            <pc:sldMk cId="1828670984" sldId="327"/>
            <ac:inkMk id="19" creationId="{CFEFE8A8-815A-4FEF-A24A-7FDBC215D2DB}"/>
          </ac:inkMkLst>
        </pc:inkChg>
        <pc:inkChg chg="mod">
          <ac:chgData name="Jeff Young" userId="0c20932148f593a9" providerId="LiveId" clId="{B032C315-BF5C-4AE1-B974-8C58AD717BC4}" dt="2021-10-13T00:20:03.002" v="699"/>
          <ac:inkMkLst>
            <pc:docMk/>
            <pc:sldMk cId="1828670984" sldId="327"/>
            <ac:inkMk id="22" creationId="{DEEF79EA-A2E7-460F-A8D9-691AAE7A9044}"/>
          </ac:inkMkLst>
        </pc:inkChg>
        <pc:inkChg chg="mod">
          <ac:chgData name="Jeff Young" userId="0c20932148f593a9" providerId="LiveId" clId="{B032C315-BF5C-4AE1-B974-8C58AD717BC4}" dt="2021-10-13T00:20:03.002" v="699"/>
          <ac:inkMkLst>
            <pc:docMk/>
            <pc:sldMk cId="1828670984" sldId="327"/>
            <ac:inkMk id="23" creationId="{3DFB803A-5EE6-4220-B54F-312A20E0E73F}"/>
          </ac:inkMkLst>
        </pc:inkChg>
        <pc:inkChg chg="mod">
          <ac:chgData name="Jeff Young" userId="0c20932148f593a9" providerId="LiveId" clId="{B032C315-BF5C-4AE1-B974-8C58AD717BC4}" dt="2021-10-13T00:20:03.002" v="699"/>
          <ac:inkMkLst>
            <pc:docMk/>
            <pc:sldMk cId="1828670984" sldId="327"/>
            <ac:inkMk id="24" creationId="{6CAD89DA-27B7-4E62-B053-4E5A0D4171A7}"/>
          </ac:inkMkLst>
        </pc:inkChg>
        <pc:inkChg chg="mod">
          <ac:chgData name="Jeff Young" userId="0c20932148f593a9" providerId="LiveId" clId="{B032C315-BF5C-4AE1-B974-8C58AD717BC4}" dt="2021-10-13T00:20:03.002" v="699"/>
          <ac:inkMkLst>
            <pc:docMk/>
            <pc:sldMk cId="1828670984" sldId="327"/>
            <ac:inkMk id="25" creationId="{3D1B47CF-0715-4281-AFBC-A5321E028D9E}"/>
          </ac:inkMkLst>
        </pc:inkChg>
        <pc:inkChg chg="del mod">
          <ac:chgData name="Jeff Young" userId="0c20932148f593a9" providerId="LiveId" clId="{B032C315-BF5C-4AE1-B974-8C58AD717BC4}" dt="2021-10-13T00:21:17.086" v="707" actId="478"/>
          <ac:inkMkLst>
            <pc:docMk/>
            <pc:sldMk cId="1828670984" sldId="327"/>
            <ac:inkMk id="26" creationId="{ED23C4CE-63B9-44B7-B2C0-1EB516EF36ED}"/>
          </ac:inkMkLst>
        </pc:inkChg>
        <pc:inkChg chg="mod">
          <ac:chgData name="Jeff Young" userId="0c20932148f593a9" providerId="LiveId" clId="{B032C315-BF5C-4AE1-B974-8C58AD717BC4}" dt="2021-10-13T00:20:03.002" v="699"/>
          <ac:inkMkLst>
            <pc:docMk/>
            <pc:sldMk cId="1828670984" sldId="327"/>
            <ac:inkMk id="27" creationId="{13A0D25E-7C66-4F31-BBD1-19344E5203A8}"/>
          </ac:inkMkLst>
        </pc:inkChg>
        <pc:inkChg chg="add mod">
          <ac:chgData name="Jeff Young" userId="0c20932148f593a9" providerId="LiveId" clId="{B032C315-BF5C-4AE1-B974-8C58AD717BC4}" dt="2021-10-13T00:21:35.618" v="717"/>
          <ac:inkMkLst>
            <pc:docMk/>
            <pc:sldMk cId="1828670984" sldId="327"/>
            <ac:inkMk id="28" creationId="{B8BB83E0-ABA4-4770-8DF5-05CB14D9CD50}"/>
          </ac:inkMkLst>
        </pc:inkChg>
        <pc:inkChg chg="add mod">
          <ac:chgData name="Jeff Young" userId="0c20932148f593a9" providerId="LiveId" clId="{B032C315-BF5C-4AE1-B974-8C58AD717BC4}" dt="2021-10-13T00:21:35.618" v="717"/>
          <ac:inkMkLst>
            <pc:docMk/>
            <pc:sldMk cId="1828670984" sldId="327"/>
            <ac:inkMk id="29" creationId="{DE79FA7B-1C84-48DF-8D66-4CAAE80561A7}"/>
          </ac:inkMkLst>
        </pc:inkChg>
        <pc:inkChg chg="add mod">
          <ac:chgData name="Jeff Young" userId="0c20932148f593a9" providerId="LiveId" clId="{B032C315-BF5C-4AE1-B974-8C58AD717BC4}" dt="2021-10-13T00:21:35.618" v="717"/>
          <ac:inkMkLst>
            <pc:docMk/>
            <pc:sldMk cId="1828670984" sldId="327"/>
            <ac:inkMk id="30" creationId="{0BE0995B-5E90-40F1-AF78-059AE0E8854A}"/>
          </ac:inkMkLst>
        </pc:inkChg>
        <pc:inkChg chg="add mod">
          <ac:chgData name="Jeff Young" userId="0c20932148f593a9" providerId="LiveId" clId="{B032C315-BF5C-4AE1-B974-8C58AD717BC4}" dt="2021-10-13T00:21:35.618" v="717"/>
          <ac:inkMkLst>
            <pc:docMk/>
            <pc:sldMk cId="1828670984" sldId="327"/>
            <ac:inkMk id="31" creationId="{792094EE-3DD7-4F98-8AA3-AD0E3969FE59}"/>
          </ac:inkMkLst>
        </pc:inkChg>
        <pc:inkChg chg="add mod">
          <ac:chgData name="Jeff Young" userId="0c20932148f593a9" providerId="LiveId" clId="{B032C315-BF5C-4AE1-B974-8C58AD717BC4}" dt="2021-10-13T00:21:35.618" v="717"/>
          <ac:inkMkLst>
            <pc:docMk/>
            <pc:sldMk cId="1828670984" sldId="327"/>
            <ac:inkMk id="32" creationId="{9A617990-36E6-4105-976E-A3C6009A85BB}"/>
          </ac:inkMkLst>
        </pc:inkChg>
        <pc:inkChg chg="add mod">
          <ac:chgData name="Jeff Young" userId="0c20932148f593a9" providerId="LiveId" clId="{B032C315-BF5C-4AE1-B974-8C58AD717BC4}" dt="2021-10-13T00:21:35.618" v="717"/>
          <ac:inkMkLst>
            <pc:docMk/>
            <pc:sldMk cId="1828670984" sldId="327"/>
            <ac:inkMk id="33" creationId="{A1E572FE-B73C-421F-B6FC-16B1D3F4B5B6}"/>
          </ac:inkMkLst>
        </pc:inkChg>
        <pc:inkChg chg="add mod">
          <ac:chgData name="Jeff Young" userId="0c20932148f593a9" providerId="LiveId" clId="{B032C315-BF5C-4AE1-B974-8C58AD717BC4}" dt="2021-10-13T00:21:35.618" v="717"/>
          <ac:inkMkLst>
            <pc:docMk/>
            <pc:sldMk cId="1828670984" sldId="327"/>
            <ac:inkMk id="34" creationId="{42D1B524-13EC-46EE-AB36-E3E110192C99}"/>
          </ac:inkMkLst>
        </pc:inkChg>
        <pc:inkChg chg="add mod">
          <ac:chgData name="Jeff Young" userId="0c20932148f593a9" providerId="LiveId" clId="{B032C315-BF5C-4AE1-B974-8C58AD717BC4}" dt="2021-10-13T00:21:35.618" v="717"/>
          <ac:inkMkLst>
            <pc:docMk/>
            <pc:sldMk cId="1828670984" sldId="327"/>
            <ac:inkMk id="35" creationId="{9495A088-678A-41DC-9273-C7355823844C}"/>
          </ac:inkMkLst>
        </pc:inkChg>
        <pc:inkChg chg="add mod">
          <ac:chgData name="Jeff Young" userId="0c20932148f593a9" providerId="LiveId" clId="{B032C315-BF5C-4AE1-B974-8C58AD717BC4}" dt="2021-10-13T00:22:45.413" v="730"/>
          <ac:inkMkLst>
            <pc:docMk/>
            <pc:sldMk cId="1828670984" sldId="327"/>
            <ac:inkMk id="37" creationId="{AA672EE5-A842-4B66-9FC2-9C9175E13E4D}"/>
          </ac:inkMkLst>
        </pc:inkChg>
        <pc:inkChg chg="add mod">
          <ac:chgData name="Jeff Young" userId="0c20932148f593a9" providerId="LiveId" clId="{B032C315-BF5C-4AE1-B974-8C58AD717BC4}" dt="2021-10-13T00:22:45.413" v="730"/>
          <ac:inkMkLst>
            <pc:docMk/>
            <pc:sldMk cId="1828670984" sldId="327"/>
            <ac:inkMk id="38" creationId="{715D3A97-D824-4B71-BEBE-68D0408AD934}"/>
          </ac:inkMkLst>
        </pc:inkChg>
        <pc:inkChg chg="add mod">
          <ac:chgData name="Jeff Young" userId="0c20932148f593a9" providerId="LiveId" clId="{B032C315-BF5C-4AE1-B974-8C58AD717BC4}" dt="2021-10-13T00:22:45.413" v="730"/>
          <ac:inkMkLst>
            <pc:docMk/>
            <pc:sldMk cId="1828670984" sldId="327"/>
            <ac:inkMk id="39" creationId="{C1FD5CBB-08BD-471F-AB87-EDB121EA8D7B}"/>
          </ac:inkMkLst>
        </pc:inkChg>
        <pc:inkChg chg="add mod">
          <ac:chgData name="Jeff Young" userId="0c20932148f593a9" providerId="LiveId" clId="{B032C315-BF5C-4AE1-B974-8C58AD717BC4}" dt="2021-10-13T00:22:45.413" v="730"/>
          <ac:inkMkLst>
            <pc:docMk/>
            <pc:sldMk cId="1828670984" sldId="327"/>
            <ac:inkMk id="40" creationId="{8A2C6A7C-EBAB-44B5-9204-1E42901AAD5D}"/>
          </ac:inkMkLst>
        </pc:inkChg>
        <pc:inkChg chg="add mod">
          <ac:chgData name="Jeff Young" userId="0c20932148f593a9" providerId="LiveId" clId="{B032C315-BF5C-4AE1-B974-8C58AD717BC4}" dt="2021-10-13T00:22:45.413" v="730"/>
          <ac:inkMkLst>
            <pc:docMk/>
            <pc:sldMk cId="1828670984" sldId="327"/>
            <ac:inkMk id="41" creationId="{B6DB64EC-8C25-4640-A043-1AF4F3E8755E}"/>
          </ac:inkMkLst>
        </pc:inkChg>
        <pc:inkChg chg="add mod">
          <ac:chgData name="Jeff Young" userId="0c20932148f593a9" providerId="LiveId" clId="{B032C315-BF5C-4AE1-B974-8C58AD717BC4}" dt="2021-10-13T00:22:45.413" v="730"/>
          <ac:inkMkLst>
            <pc:docMk/>
            <pc:sldMk cId="1828670984" sldId="327"/>
            <ac:inkMk id="42" creationId="{4461B9C1-0E3C-4803-A53F-FF0A7B6410D8}"/>
          </ac:inkMkLst>
        </pc:inkChg>
        <pc:inkChg chg="add del mod">
          <ac:chgData name="Jeff Young" userId="0c20932148f593a9" providerId="LiveId" clId="{B032C315-BF5C-4AE1-B974-8C58AD717BC4}" dt="2021-10-13T00:22:40.503" v="728"/>
          <ac:inkMkLst>
            <pc:docMk/>
            <pc:sldMk cId="1828670984" sldId="327"/>
            <ac:inkMk id="43" creationId="{995D4E52-1F38-4F44-8812-CC6AC4646646}"/>
          </ac:inkMkLst>
        </pc:inkChg>
        <pc:inkChg chg="add mod">
          <ac:chgData name="Jeff Young" userId="0c20932148f593a9" providerId="LiveId" clId="{B032C315-BF5C-4AE1-B974-8C58AD717BC4}" dt="2021-10-13T00:22:45.413" v="730"/>
          <ac:inkMkLst>
            <pc:docMk/>
            <pc:sldMk cId="1828670984" sldId="327"/>
            <ac:inkMk id="45" creationId="{A1AB0765-36DB-4030-815B-FFD872F7C12C}"/>
          </ac:inkMkLst>
        </pc:inkChg>
      </pc:sldChg>
      <pc:sldChg chg="modSp add mod">
        <pc:chgData name="Jeff Young" userId="0c20932148f593a9" providerId="LiveId" clId="{B032C315-BF5C-4AE1-B974-8C58AD717BC4}" dt="2021-10-13T00:23:50.670" v="789" actId="20577"/>
        <pc:sldMkLst>
          <pc:docMk/>
          <pc:sldMk cId="103343795" sldId="328"/>
        </pc:sldMkLst>
        <pc:spChg chg="mod">
          <ac:chgData name="Jeff Young" userId="0c20932148f593a9" providerId="LiveId" clId="{B032C315-BF5C-4AE1-B974-8C58AD717BC4}" dt="2021-10-12T17:35:15.603" v="124" actId="20577"/>
          <ac:spMkLst>
            <pc:docMk/>
            <pc:sldMk cId="103343795" sldId="328"/>
            <ac:spMk id="2" creationId="{68B9DB50-C078-4D3D-BF1D-C24A557408B6}"/>
          </ac:spMkLst>
        </pc:spChg>
        <pc:spChg chg="mod">
          <ac:chgData name="Jeff Young" userId="0c20932148f593a9" providerId="LiveId" clId="{B032C315-BF5C-4AE1-B974-8C58AD717BC4}" dt="2021-10-13T00:23:50.670" v="789" actId="20577"/>
          <ac:spMkLst>
            <pc:docMk/>
            <pc:sldMk cId="103343795" sldId="328"/>
            <ac:spMk id="3" creationId="{1CD9EED4-2A2F-4035-9175-0B0EC37592F9}"/>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3T00:22:30.190"/>
    </inkml:context>
    <inkml:brush xml:id="br0">
      <inkml:brushProperty name="width" value="0.025" units="cm"/>
      <inkml:brushProperty name="height" value="0.025" units="cm"/>
      <inkml:brushProperty name="color" value="#004F8B"/>
    </inkml:brush>
  </inkml:definitions>
  <inkml:trace contextRef="#ctx0" brushRef="#br0">49 0 2545,'-25'33'4146,"24"-32"-3889,0-1 0,1 1 1,-1-1-1,1 0 0,-1 1 0,0-1 1,1 0-1,-1 0 0,0 0 1,1 0-1,-1 1 0,0-1 1,0 0-1,-2 0 3654,8 4-2720,6 0-734,21 7-1,-21-7-143,21 8 0,-8-2-240,-17-8-43,-1 1 1,0 0-1,0 0 0,8 5 0,-11-5 5,0 0-1,0-1 0,0 2 0,-1-1 0,1 0 0,-1 0 1,1 1-1,-1-1 0,0 1 0,0 0 0,-1 0 0,1 0 1,-1 0-1,0 0 0,1 7 0,-1-4-26,0-1-1,0 1 1,-1 0-1,0 0 0,-1 0 1,0-1-1,0 1 1,0 0-1,-3 6 1,2-7 4,0-1-1,-1 0 1,0-1 0,-3 6-1,-2 3-7,6-11-3,-10 18-1,-17 22 1,-14 16-1,39-52 2,-1 0 0,1 0 0,-1 0 0,-1-1 0,-5 5 0,8-8-1,0-1 0,0 1 0,0-1 1,0 0-1,0 1 0,-1-2 0,1 1 0,0 0 1,-5 0-1,8-1 0,-1 0 1,1 0 0,-1 0-1,1 0 1,-1 0-1,1 0 1,-1 0-1,1 0 1,-1 0 0,1 0-1,0 0 1,-1 0-1,1-1 1,-1 1-1,1 0 1,-1 0 0,1 0-1,0-1 1,-1 1-1,1 0 1,0 0-1,-1-1 1,1 1 0,0 0-1,-1-1 1,1 1-1,0-1 1,-2-6-1533,3-1-3522,3-3 3895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3T00:22:30.876"/>
    </inkml:context>
    <inkml:brush xml:id="br0">
      <inkml:brushProperty name="width" value="0.025" units="cm"/>
      <inkml:brushProperty name="height" value="0.025" units="cm"/>
      <inkml:brushProperty name="color" value="#004F8B"/>
    </inkml:brush>
  </inkml:definitions>
  <inkml:trace contextRef="#ctx0" brushRef="#br0">258 20 2401,'0'0'162,"-1"0"1,1 0-1,0 0 1,-1 0-1,1 0 1,0 0-1,0 0 1,-1-1-1,1 1 1,0 0-1,0 0 1,-1 0-1,1 0 1,0 0-1,0 0 1,-1 0-1,1-1 1,0 1-1,0 0 1,0 0-1,-1 0 1,1-1-1,0 1 1,0 0-1,0 0 1,0 0-1,0-1 1,-1 1-1,1 0 1,0-1-1,0-9 4406,0 6-3503,-17 4 1406,16 0-2443,0 0 0,0 1-1,0-1 1,1 0 0,-1 1 0,0-1 0,0 1-1,0-1 1,1 1 0,-1 0 0,0-1 0,1 1 0,-1 0-1,0-1 1,1 1 0,-1 2 0,-2 0 60,-6 8 36,2-3-7,1 0 1,-1 0-1,1 1 1,-5 12-1,7-14-93,0 1-1,0-1 0,-1 0 1,-7 8-1,-21 32 2,-6 16-17,25-40 5,-13 33 0,7-15 9,19-39-9,-1 1 0,1 0 1,0 0-1,0 0 0,0 0 1,0 0-1,0 0 1,1 0-1,-1 5 0,1-7 7,1 1 0,-1 0 0,0 0 0,0 0 0,1-1 0,-1 1 0,1 0 0,0 0 0,-1-1-1,1 1 1,0 0 0,0-1 0,0 1 0,0-1 0,0 1 0,1-1 0,1 2 0,3 3 15,1-2 1,-1 1 0,1-1 0,0 0-1,0 0 1,8 3 0,47 13 340,-43-15-284,-1 1-1,25 11 0,-41-16-91,1 0-1,-1 0 1,1 0 0,-1 1-1,1-1 1,-1 1-1,0 0 1,1 0 0,-1 0-1,0 0 1,0 0 0,-1 0-1,1 0 1,0 1 0,-1-1-1,1 1 1,-1-1 0,1 4-1,9 16 165,-6-15-428,-5-7 240,0 0 0,0 0-1,0 0 1,0 0 0,1 0-1,-1 0 1,0 0-1,0 0 1,0 0 0,0 0-1,0 0 1,0 0 0,0 0-1,0 0 1,0 0 0,0 0-1,0 0 1,0 0 0,0 0-1,1 0 1,-1 0-1,0 0 1,0 0 0,0 0-1,0 0 1,0 0 0,0 0-1,0 0 1,0 0 0,0 0-1,0 0 1,0 0 0,0 0-1,0 0 1,1 0 0,-1 0-1,0 0 1,0 0-1,0 0 1,0 0 0,0 0-1,0 0 1,0-1 0,0 1-1,0 0 1,0 0 0,0 0-1,0 0 1,0 0 0,0 0-1,0 0 1,0 0-1,0 0 1,0 0 0,0 0-1,0 0 1,0 0 0,0-1-1,0 1 1,0 0 0,0 0-1,0 0 1,0 0 0,0 0-1,0 0 1,0 0 0,0 0-1,0 0 1,0-3-550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3T00:22:31.733"/>
    </inkml:context>
    <inkml:brush xml:id="br0">
      <inkml:brushProperty name="width" value="0.025" units="cm"/>
      <inkml:brushProperty name="height" value="0.025" units="cm"/>
      <inkml:brushProperty name="color" value="#004F8B"/>
    </inkml:brush>
  </inkml:definitions>
  <inkml:trace contextRef="#ctx0" brushRef="#br0">0 16 2681,'0'0'12929,"2"2"-12616,-1-2-268,5 4 79,0-1 0,0 0 1,0 0-1,0-1 0,0 0 1,1 0-1,10 2 0,1-1-3,-1 0 0,20-1 0,-32-2-88,-1 0 0,0-1-1,0 1 1,0-1 0,0 0 0,-1 0-1,1-1 1,5-2 0,-5 3 0,15-7 80,0 1-1,0 1 1,1 1 0,27-4-1,-39 8-88,1 0-1,0 1 1,0-1-1,-1 2 1,1-1 0,0 1-1,0 1 1,-1 0-1,1 0 1,-1 0-1,0 1 1,16 8 0,-23-11-22,0 1 1,0 0 0,0 0-1,0-1 1,0 1 0,-1 0-1,1 0 1,0 0 0,0 0-1,-1 0 1,1 0 0,-1 0-1,1 1 1,-1-1 0,1 0 0,-1 0-1,1 2 1,-1 0-1,1 0 1,-1 0-1,0 1 0,0-1 1,-1 3-1,1-6-15,0 0 0,0 1 0,0-1 0,0 0 0,0 0 0,0 0 0,0 1 0,0-1 0,0 0 0,0 0 0,0 1 0,0-1 0,0 0 0,0 0 0,0 0 0,0 1 0,0-1 0,-1 0 0,1 0 0,0 0 0,0 0 0,0 1 0,0-1 0,0 0 0,-1 0 0,1 0 0,0 0 0,0 0 0,0 0-1,0 1 1,-1-1 0,1 0 0,0 0 0,0 0 0,0 0 0,-1 0 0,1 0 0,0 0 0,0 0 0,-1 0 0,1 0 0,0 0 0,0 0 0,0 0 0,-1 0 0,1 0 0,0 0 0,0 0 0,0 0 0,-1 0 0,1 0 0,0 0 0,0-1 0,-1 1 0,-7-8-5767,8 5 4573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3T00:22:32.464"/>
    </inkml:context>
    <inkml:brush xml:id="br0">
      <inkml:brushProperty name="width" value="0.025" units="cm"/>
      <inkml:brushProperty name="height" value="0.025" units="cm"/>
      <inkml:brushProperty name="color" value="#004F8B"/>
    </inkml:brush>
  </inkml:definitions>
  <inkml:trace contextRef="#ctx0" brushRef="#br0">171 3 3289,'-22'0'10471,"27"0"-9656,10-1-410,-11 1-284,0-1 1,0 1 0,-1 0 0,1 0 0,0 0 0,0 0 0,0 1 0,0 0 0,-1-1 0,1 1 0,0 1-1,-1-1 1,4 2 0,-3-1-69,-1 0 1,0 0-1,0 0 0,-1 1 0,1-1 0,0 1 1,-1 0-1,4 4 0,25 51 410,-18-26-393,-7-15-38,7 31 0,-13-45-28,0-1 0,1 1-1,-1 0 1,0-1-1,-1 1 1,1-1 0,0 1-1,-1-1 1,1 1-1,-1-1 1,0 1-1,0-1 1,0 1 0,0-1-1,0 0 1,0 1-1,-1-1 1,1 0 0,-3 2-1,-3 6 7,-12 19 12,-1-1 0,-1-1 0,-34 33 0,-94 78-15,148-137-20,0 1 0,-1-1 1,1 0-1,-1 0 1,1 0-1,-1 0 1,1 0-1,-1-1 1,0 1-1,1 0 1,-1-1-1,0 1 1,1-1-1,-4 1 0,5-1-4,0 0 0,0 0 0,-1 0-1,1 0 1,0 0 0,0 0 0,0 0-1,-1-1 1,1 1 0,0 0 0,0 0-1,0 0 1,0 0 0,-1 0-1,1 0 1,0 0 0,0-1 0,0 1-1,0 0 1,-1 0 0,1 0 0,0 0-1,0-1 1,0 1 0,0 0 0,0 0-1,0 0 1,0-1 0,0 1-1,0 0 1,-1 0 0,1 0 0,0-1-1,0 1 1,0 0 0,3-12-2474,0-2 1243,-2 9 958,0-1 0,1 1 0,0 0 0,-1 0 0,2 0 0,-1 1 0,1-1 0,-1 0 0,6-6 0,77-81-926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3T00:22:33.117"/>
    </inkml:context>
    <inkml:brush xml:id="br0">
      <inkml:brushProperty name="width" value="0.025" units="cm"/>
      <inkml:brushProperty name="height" value="0.025" units="cm"/>
      <inkml:brushProperty name="color" value="#004F8B"/>
    </inkml:brush>
  </inkml:definitions>
  <inkml:trace contextRef="#ctx0" brushRef="#br0">203 56 1408,'0'-7'1706,"0"-1"228,0 6-1396,-1 0 0,1 0-1,0 1 1,0-1-1,0 0 1,0 0-1,0 1 1,1-1 0,-1 0-1,0 1 1,1-1-1,-1 0 1,1 1-1,0-1 1,1-2 0,0-5 933,-2 9-1442,0 0 1,0 0 0,0 0-1,0 1 1,0-1-1,0 0 1,0 0-1,0 0 1,0 0 0,-1 0-1,1 0 1,0 0-1,0 0 1,0 0 0,0 0-1,0 0 1,0 1-1,0-1 1,0 0-1,-1 0 1,1 0 0,0 0-1,0 0 1,0 0-1,0 0 1,0 0-1,0 0 1,0 0 0,-1 0-1,1 0 1,0 0-1,0 0 1,0 0-1,0 0 1,0 0 0,0 0-1,-1 0 1,1-1-1,0 1 1,0 0 0,0 0-1,0 0 1,0 0-1,0 0 1,0 0-1,0 0 1,0 0 0,-1 0-1,1 0 1,0 0-1,0-1 1,0 1-1,0 0 1,0 0 0,0 0-1,0 0 1,0 0-1,0 0 1,0-1 0,0 1-1,0 0 1,0 0-1,0 0 1,0 0-1,0 0 1,-4 3-19,0 1 1,1 1-1,0-1 1,-4 6-1,-15 24 7,-25 31-1,-27 44 146,72-105-123,0 0 0,0 0 0,0 1 0,1-1 1,0 1-1,0-1 0,0 1 0,0 0 0,1-1 1,-1 1-1,1 0 0,1 8 0,0-5 11,-1-1-1,-1 1 0,-1 9 1,-9 24 95,7-29-79,1-1 0,0 1 1,-1 17-1,4-27-54,0 0 1,0 1 0,0-1 0,1 0 0,-1 1-1,1-1 1,-1 0 0,1 0 0,0 1 0,0-1-1,0 0 1,0 0 0,0 0 0,1 0 0,-1-1-1,1 1 1,2 3 0,4 2 31,-1-1-1,1 0 1,9 5 0,8 6 1,-20-13-62,0 0 0,-1 0 1,0 1-1,0-1 0,0 1 0,0 0 0,4 9 0,-7-12-540,-1-7-6179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3T00:22:33.766"/>
    </inkml:context>
    <inkml:brush xml:id="br0">
      <inkml:brushProperty name="width" value="0.025" units="cm"/>
      <inkml:brushProperty name="height" value="0.025" units="cm"/>
      <inkml:brushProperty name="color" value="#004F8B"/>
    </inkml:brush>
  </inkml:definitions>
  <inkml:trace contextRef="#ctx0" brushRef="#br0">0 24 3185,'0'0'5913,"12"0"-2718,0 2-2423,-10-2-81,25 3 3489,-27-1-4150,1 0-1,-1 0 1,1 1 0,0-1-1,0 0 1,0 0 0,0 0 0,3 3-1,2 7-5,8 22 20,-11-32-20,1-2-10,0 1 0,0 0 0,0 1 1,0-1-1,3 3 0,0-1 9,-1-1-1,1 1 0,-1-1 1,11 2-1,-4-2 8,0 0 0,18 0-1,-30-2-25,0 0-1,0 0 1,0 0-1,0 0 1,0-1-1,0 1 1,-1 0-1,1 0 1,0 0-1,0-1 1,0 1-1,-1-1 1,1 1-1,0 0 1,0-1-1,-1 1 1,1-1-1,0 0 1,-1 1-1,1-1 1,0 1-1,-1-1 0,1 0 1,0-1-1,-1 1 4,1 0 0,-1-1 0,0 1 0,1-1-1,-1 1 1,0-1 0,0 1 0,0-1 0,-1-1-1,1-2 13,0 1-5,0 0 0,-1 0 1,0 0-1,0 0 1,0 0-1,0 0 0,-4-7 1,-2-9 31,6 18-42,0 0 1,0-1-1,-1 1 1,1 1-1,0-1 1,-1 0-1,1 0 1,-1 0-1,1 1 0,-1-1 1,0 1-1,0-1 1,0 1-1,0 0 1,0-1-1,0 1 0,0 0 1,-5-1-1,5 1-4,0 1-1,0-1 1,0 0-1,0 1 0,-1-1 1,1 1-1,0 0 0,0 0 1,-1 0-1,1 0 1,0 0-1,0 1 0,-1-1 1,1 1-1,0-1 1,0 1-1,0 0 0,0-1 1,-3 3-1,2-1-8,0 0 1,0 0-1,0 1 0,0-1 0,1 0 1,0 1-1,-1 0 0,1 0 1,0 0-1,-3 4 0,5-3-328,1-10-1897,0 3 541,5-3 748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3T00:22:44.908"/>
    </inkml:context>
    <inkml:brush xml:id="br0">
      <inkml:brushProperty name="width" value="0.025" units="cm"/>
      <inkml:brushProperty name="height" value="0.025" units="cm"/>
      <inkml:brushProperty name="color" value="#004F8B"/>
    </inkml:brush>
  </inkml:definitions>
  <inkml:trace contextRef="#ctx0" brushRef="#br0">0 0 1560,'0'0'6490,"7"2"-6272,1 2 837,0-2 0,0 1 0,0-1-1,1-1 1,-1 1 0,0-2-1,12 1 1,14 2-1300,-9-2 965,29-1 1,-32-1-484,1 1 1,27 4 0,-44-4-176,0 1 1,0-1-1,10-1 1,-12 0-75,0 1-1,-1 0 1,1 0-1,0 0 1,0 0-1,0 1 1,5 1-1,-6-2 152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EB769-CA9B-4DB4-97D4-7FC67B1E5392}" type="datetimeFigureOut">
              <a:rPr lang="en-CA" smtClean="0"/>
              <a:t>2021-10-12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D6E6A-780E-46C8-97BA-9F3C208C7F07}" type="slidenum">
              <a:rPr lang="en-CA" smtClean="0"/>
              <a:t>‹#›</a:t>
            </a:fld>
            <a:endParaRPr lang="en-CA"/>
          </a:p>
        </p:txBody>
      </p:sp>
    </p:spTree>
    <p:extLst>
      <p:ext uri="{BB962C8B-B14F-4D97-AF65-F5344CB8AC3E}">
        <p14:creationId xmlns:p14="http://schemas.microsoft.com/office/powerpoint/2010/main" val="4556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2</a:t>
            </a:fld>
            <a:endParaRPr lang="en-CA"/>
          </a:p>
        </p:txBody>
      </p:sp>
    </p:spTree>
    <p:extLst>
      <p:ext uri="{BB962C8B-B14F-4D97-AF65-F5344CB8AC3E}">
        <p14:creationId xmlns:p14="http://schemas.microsoft.com/office/powerpoint/2010/main" val="43571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3</a:t>
            </a:fld>
            <a:endParaRPr lang="en-CA"/>
          </a:p>
        </p:txBody>
      </p:sp>
    </p:spTree>
    <p:extLst>
      <p:ext uri="{BB962C8B-B14F-4D97-AF65-F5344CB8AC3E}">
        <p14:creationId xmlns:p14="http://schemas.microsoft.com/office/powerpoint/2010/main" val="3250206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0906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47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59946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060408-1678-4E0A-9571-142E66E6CF7E}" type="datetimeFigureOut">
              <a:rPr lang="en-CA" smtClean="0"/>
              <a:t>2021-10-12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5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60408-1678-4E0A-9571-142E66E6CF7E}" type="datetimeFigureOut">
              <a:rPr lang="en-CA" smtClean="0"/>
              <a:t>2021-10-12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307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60408-1678-4E0A-9571-142E66E6CF7E}" type="datetimeFigureOut">
              <a:rPr lang="en-CA" smtClean="0"/>
              <a:t>2021-10-12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19522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60408-1678-4E0A-9571-142E66E6CF7E}" type="datetimeFigureOut">
              <a:rPr lang="en-CA" smtClean="0"/>
              <a:t>2021-10-12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335778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060408-1678-4E0A-9571-142E66E6CF7E}" type="datetimeFigureOut">
              <a:rPr lang="en-CA" smtClean="0"/>
              <a:t>2021-10-12</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6060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060408-1678-4E0A-9571-142E66E6CF7E}" type="datetimeFigureOut">
              <a:rPr lang="en-CA" smtClean="0"/>
              <a:t>2021-10-12</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4B94B-01DA-4D3A-AB6F-1EC68BA9698E}" type="slidenum">
              <a:rPr lang="en-CA" smtClean="0"/>
              <a:t>‹#›</a:t>
            </a:fld>
            <a:endParaRPr lang="en-CA"/>
          </a:p>
        </p:txBody>
      </p:sp>
    </p:spTree>
    <p:extLst>
      <p:ext uri="{BB962C8B-B14F-4D97-AF65-F5344CB8AC3E}">
        <p14:creationId xmlns:p14="http://schemas.microsoft.com/office/powerpoint/2010/main" val="1758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060408-1678-4E0A-9571-142E66E6CF7E}" type="datetimeFigureOut">
              <a:rPr lang="en-CA" smtClean="0"/>
              <a:t>2021-10-12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5057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060408-1678-4E0A-9571-142E66E6CF7E}" type="datetimeFigureOut">
              <a:rPr lang="en-CA" smtClean="0"/>
              <a:t>2021-10-12</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4B94B-01DA-4D3A-AB6F-1EC68BA9698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6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ubc.zoom.us/rec/play/3_UcZ5hCAYd-dTgMvNxe78gtik2LFlgXPVQ7Jk2S2FiLZXT5bRjMcH6oPwdASwTM_X7d3nk_NKtyhJCo.Mts2cbqzApIPvjV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2.png"/><Relationship Id="rId2" Type="http://schemas.openxmlformats.org/officeDocument/2006/relationships/image" Target="../media/image7.png"/><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758952"/>
            <a:ext cx="10898909" cy="3566160"/>
          </a:xfrm>
        </p:spPr>
        <p:txBody>
          <a:bodyPr>
            <a:normAutofit/>
          </a:bodyPr>
          <a:lstStyle/>
          <a:p>
            <a:r>
              <a:rPr lang="en-CA" sz="7200" dirty="0"/>
              <a:t>PHYS 304: Lecture 9</a:t>
            </a:r>
            <a:br>
              <a:rPr lang="en-CA" sz="7200" dirty="0"/>
            </a:br>
            <a:r>
              <a:rPr lang="en-CA" sz="4800" dirty="0"/>
              <a:t>(Intro to) </a:t>
            </a:r>
            <a:r>
              <a:rPr lang="en-CA" sz="7200" dirty="0"/>
              <a:t>Quantum Mechanics</a:t>
            </a:r>
          </a:p>
        </p:txBody>
      </p:sp>
      <p:sp>
        <p:nvSpPr>
          <p:cNvPr id="3" name="Subtitle 2"/>
          <p:cNvSpPr>
            <a:spLocks noGrp="1"/>
          </p:cNvSpPr>
          <p:nvPr>
            <p:ph type="subTitle" idx="1"/>
          </p:nvPr>
        </p:nvSpPr>
        <p:spPr/>
        <p:txBody>
          <a:bodyPr>
            <a:normAutofit fontScale="85000" lnSpcReduction="20000"/>
          </a:bodyPr>
          <a:lstStyle/>
          <a:p>
            <a:r>
              <a:rPr lang="en-CA"/>
              <a:t>Sept-Dec 2021 </a:t>
            </a:r>
            <a:r>
              <a:rPr lang="en-CA" dirty="0"/>
              <a:t>Edition</a:t>
            </a:r>
          </a:p>
          <a:p>
            <a:r>
              <a:rPr lang="en-CA" dirty="0"/>
              <a:t>Jeff Young</a:t>
            </a:r>
          </a:p>
          <a:p>
            <a:r>
              <a:rPr lang="en-CA" dirty="0" err="1"/>
              <a:t>brimacombe</a:t>
            </a:r>
            <a:r>
              <a:rPr lang="en-CA" dirty="0"/>
              <a:t> Rm 278, young@phas.ubc.ca</a:t>
            </a:r>
          </a:p>
        </p:txBody>
      </p:sp>
    </p:spTree>
    <p:extLst>
      <p:ext uri="{BB962C8B-B14F-4D97-AF65-F5344CB8AC3E}">
        <p14:creationId xmlns:p14="http://schemas.microsoft.com/office/powerpoint/2010/main" val="37440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day</a:t>
            </a:r>
          </a:p>
        </p:txBody>
      </p:sp>
      <p:sp>
        <p:nvSpPr>
          <p:cNvPr id="3" name="Content Placeholder 2"/>
          <p:cNvSpPr>
            <a:spLocks noGrp="1"/>
          </p:cNvSpPr>
          <p:nvPr>
            <p:ph idx="1"/>
          </p:nvPr>
        </p:nvSpPr>
        <p:spPr>
          <a:xfrm>
            <a:off x="1097280" y="1845734"/>
            <a:ext cx="10058400" cy="1306257"/>
          </a:xfrm>
        </p:spPr>
        <p:txBody>
          <a:bodyPr>
            <a:normAutofit/>
          </a:bodyPr>
          <a:lstStyle/>
          <a:p>
            <a:r>
              <a:rPr lang="en-CA" dirty="0"/>
              <a:t>Stationary states don’t exist for free electrons (V=0 in all space), because purely harmonic wavefunctions can’t be normalized (the wavefunctions don’t decay to zero at plus and </a:t>
            </a:r>
            <a:r>
              <a:rPr lang="en-CA"/>
              <a:t>minus infinity).</a:t>
            </a:r>
            <a:endParaRPr lang="en-CA" dirty="0">
              <a:latin typeface="Symbol" panose="05050102010706020507" pitchFamily="18" charset="2"/>
            </a:endParaRPr>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1211766" y="2886633"/>
                <a:ext cx="10058400" cy="7474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CA" dirty="0"/>
                  <a:t>We deferred the resolution of this “problem” to today’s lecture, but noticed other qualitative differences in the free particle solutions of the TISE, compared to all of our previous examples.  In particular, there is:</a:t>
                </a:r>
              </a:p>
              <a:p>
                <a:pPr marL="0" indent="0">
                  <a:buNone/>
                </a:pPr>
                <a:r>
                  <a:rPr lang="en-CA" dirty="0"/>
                  <a:t>-  no restriction (other than E&gt;0) on the allowed energy eigen values, and </a:t>
                </a:r>
              </a:p>
              <a:p>
                <a:pPr marL="0" indent="0">
                  <a:buNone/>
                </a:pPr>
                <a:r>
                  <a:rPr lang="en-CA" dirty="0"/>
                  <a:t>-  for each E&gt;0 there are two independent eigen functions (complex conjugates of each other), characterized by equal and opposite wavevectors </a:t>
                </a:r>
                <a14:m>
                  <m:oMath xmlns:m="http://schemas.openxmlformats.org/officeDocument/2006/math">
                    <m:r>
                      <a:rPr lang="en-CA" b="0" i="1" smtClean="0">
                        <a:latin typeface="Cambria Math" panose="02040503050406030204" pitchFamily="18" charset="0"/>
                      </a:rPr>
                      <m:t>𝑘</m:t>
                    </m:r>
                    <m:r>
                      <a:rPr lang="en-CA" b="0" i="1" smtClean="0">
                        <a:latin typeface="Cambria Math" panose="02040503050406030204" pitchFamily="18" charset="0"/>
                      </a:rPr>
                      <m:t>=±</m:t>
                    </m:r>
                    <m:rad>
                      <m:radPr>
                        <m:degHide m:val="on"/>
                        <m:ctrlPr>
                          <a:rPr lang="en-CA" b="0" i="1" smtClean="0">
                            <a:latin typeface="Cambria Math" panose="02040503050406030204" pitchFamily="18" charset="0"/>
                            <a:ea typeface="Cambria Math" panose="02040503050406030204" pitchFamily="18" charset="0"/>
                          </a:rPr>
                        </m:ctrlPr>
                      </m:radPr>
                      <m:deg/>
                      <m:e>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2</m:t>
                            </m:r>
                            <m:r>
                              <a:rPr lang="en-CA" b="0" i="1" smtClean="0">
                                <a:latin typeface="Cambria Math" panose="02040503050406030204" pitchFamily="18" charset="0"/>
                                <a:ea typeface="Cambria Math" panose="02040503050406030204" pitchFamily="18" charset="0"/>
                              </a:rPr>
                              <m:t>𝑚𝐸</m:t>
                            </m:r>
                          </m:num>
                          <m:den>
                            <m:sSup>
                              <m:sSupPr>
                                <m:ctrlPr>
                                  <a:rPr lang="en-CA" b="0" i="1" smtClean="0">
                                    <a:latin typeface="Cambria Math" panose="02040503050406030204" pitchFamily="18" charset="0"/>
                                    <a:ea typeface="Cambria Math" panose="02040503050406030204" pitchFamily="18" charset="0"/>
                                  </a:rPr>
                                </m:ctrlPr>
                              </m:sSupPr>
                              <m:e>
                                <m:r>
                                  <a:rPr lang="en-CA" i="1">
                                    <a:latin typeface="Cambria Math" panose="02040503050406030204" pitchFamily="18" charset="0"/>
                                    <a:ea typeface="Cambria Math" panose="02040503050406030204" pitchFamily="18" charset="0"/>
                                  </a:rPr>
                                  <m:t>ℏ</m:t>
                                </m:r>
                              </m:e>
                              <m:sup>
                                <m:r>
                                  <a:rPr lang="en-CA" b="0" i="1" smtClean="0">
                                    <a:latin typeface="Cambria Math" panose="02040503050406030204" pitchFamily="18" charset="0"/>
                                    <a:ea typeface="Cambria Math" panose="02040503050406030204" pitchFamily="18" charset="0"/>
                                  </a:rPr>
                                  <m:t>2</m:t>
                                </m:r>
                              </m:sup>
                            </m:sSup>
                          </m:den>
                        </m:f>
                      </m:e>
                    </m:rad>
                  </m:oMath>
                </a14:m>
                <a:r>
                  <a:rPr lang="en-CA" dirty="0"/>
                  <a:t>.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1211766" y="2886633"/>
                <a:ext cx="10058400" cy="747463"/>
              </a:xfrm>
              <a:prstGeom prst="rect">
                <a:avLst/>
              </a:prstGeom>
              <a:blipFill>
                <a:blip r:embed="rId3"/>
                <a:stretch>
                  <a:fillRect l="-1576" t="-9016" r="-1758" b="-218852"/>
                </a:stretch>
              </a:blipFill>
            </p:spPr>
            <p:txBody>
              <a:bodyPr/>
              <a:lstStyle/>
              <a:p>
                <a:r>
                  <a:rPr lang="en-CA">
                    <a:noFill/>
                  </a:rPr>
                  <a:t> </a:t>
                </a:r>
              </a:p>
            </p:txBody>
          </p:sp>
        </mc:Fallback>
      </mc:AlternateContent>
    </p:spTree>
    <p:extLst>
      <p:ext uri="{BB962C8B-B14F-4D97-AF65-F5344CB8AC3E}">
        <p14:creationId xmlns:p14="http://schemas.microsoft.com/office/powerpoint/2010/main" val="126043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 of Key points from last day</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29C8293-5804-411C-B75C-9FB180118EA2}"/>
                  </a:ext>
                </a:extLst>
              </p:cNvPr>
              <p:cNvSpPr txBox="1">
                <a:spLocks/>
              </p:cNvSpPr>
              <p:nvPr/>
            </p:nvSpPr>
            <p:spPr>
              <a:xfrm>
                <a:off x="1097280" y="2179351"/>
                <a:ext cx="10058400" cy="124964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CA" dirty="0"/>
                  <a:t>If we fudge the normalization problem by considering a very large but finite extent to the universe, the expectation value of the momentum in one of these eigen functions of the TISE is equal to </a:t>
                </a:r>
                <a14:m>
                  <m:oMath xmlns:m="http://schemas.openxmlformats.org/officeDocument/2006/math">
                    <m:r>
                      <a:rPr lang="en-CA" i="1" smtClean="0">
                        <a:latin typeface="Cambria Math" panose="02040503050406030204" pitchFamily="18" charset="0"/>
                        <a:ea typeface="Cambria Math" panose="02040503050406030204" pitchFamily="18" charset="0"/>
                      </a:rPr>
                      <m:t>ℏ</m:t>
                    </m:r>
                    <m:r>
                      <a:rPr lang="en-CA" b="0" i="1" smtClean="0">
                        <a:latin typeface="Cambria Math" panose="02040503050406030204" pitchFamily="18" charset="0"/>
                        <a:ea typeface="Cambria Math" panose="02040503050406030204" pitchFamily="18" charset="0"/>
                      </a:rPr>
                      <m:t>𝑘</m:t>
                    </m:r>
                  </m:oMath>
                </a14:m>
                <a:r>
                  <a:rPr lang="en-CA" dirty="0"/>
                  <a:t>, corresponding to a velocity </a:t>
                </a:r>
                <a14:m>
                  <m:oMath xmlns:m="http://schemas.openxmlformats.org/officeDocument/2006/math">
                    <m:f>
                      <m:fPr>
                        <m:ctrlPr>
                          <a:rPr lang="en-CA" i="1" smtClean="0">
                            <a:latin typeface="Cambria Math" panose="02040503050406030204" pitchFamily="18" charset="0"/>
                          </a:rPr>
                        </m:ctrlPr>
                      </m:fPr>
                      <m:num>
                        <m:r>
                          <a:rPr lang="en-CA" i="1">
                            <a:latin typeface="Cambria Math" panose="02040503050406030204" pitchFamily="18" charset="0"/>
                            <a:ea typeface="Cambria Math" panose="02040503050406030204" pitchFamily="18" charset="0"/>
                          </a:rPr>
                          <m:t>ℏ</m:t>
                        </m:r>
                        <m:r>
                          <a:rPr lang="en-CA" i="1">
                            <a:latin typeface="Cambria Math" panose="02040503050406030204" pitchFamily="18" charset="0"/>
                            <a:ea typeface="Cambria Math" panose="02040503050406030204" pitchFamily="18" charset="0"/>
                          </a:rPr>
                          <m:t>𝑘</m:t>
                        </m:r>
                      </m:num>
                      <m:den>
                        <m:r>
                          <a:rPr lang="en-CA" b="0" i="1" smtClean="0">
                            <a:latin typeface="Cambria Math" panose="02040503050406030204" pitchFamily="18" charset="0"/>
                          </a:rPr>
                          <m:t>𝑚</m:t>
                        </m:r>
                      </m:den>
                    </m:f>
                  </m:oMath>
                </a14:m>
                <a:r>
                  <a:rPr lang="en-CA" dirty="0"/>
                  <a:t>.  This is two times the phase velocity of the harmonic wave </a:t>
                </a:r>
                <a14:m>
                  <m:oMath xmlns:m="http://schemas.openxmlformats.org/officeDocument/2006/math">
                    <m:sSup>
                      <m:sSupPr>
                        <m:ctrlPr>
                          <a:rPr lang="en-CA"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𝑘𝑥</m:t>
                        </m:r>
                        <m:r>
                          <a:rPr lang="en-US" i="1">
                            <a:latin typeface="Cambria Math" panose="02040503050406030204" pitchFamily="18" charset="0"/>
                          </a:rPr>
                          <m:t>−</m:t>
                        </m:r>
                        <m:r>
                          <a:rPr lang="en-US" i="1">
                            <a:latin typeface="Cambria Math" panose="02040503050406030204" pitchFamily="18" charset="0"/>
                          </a:rPr>
                          <m:t>𝜔</m:t>
                        </m:r>
                        <m:r>
                          <a:rPr lang="en-US" i="1">
                            <a:latin typeface="Cambria Math" panose="02040503050406030204" pitchFamily="18" charset="0"/>
                          </a:rPr>
                          <m:t>𝑡</m:t>
                        </m:r>
                        <m:r>
                          <a:rPr lang="en-US" i="1">
                            <a:latin typeface="Cambria Math" panose="02040503050406030204" pitchFamily="18" charset="0"/>
                          </a:rPr>
                          <m:t>)</m:t>
                        </m:r>
                      </m:sup>
                    </m:sSup>
                  </m:oMath>
                </a14:m>
                <a:r>
                  <a:rPr lang="en-CA" dirty="0"/>
                  <a:t>,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r>
                      <a:rPr lang="en-CA" b="0" i="1" smtClean="0">
                        <a:latin typeface="Cambria Math" panose="02040503050406030204" pitchFamily="18" charset="0"/>
                        <a:ea typeface="Cambria Math" panose="02040503050406030204" pitchFamily="18" charset="0"/>
                      </a:rPr>
                      <m:t>=</m:t>
                    </m:r>
                    <m:f>
                      <m:fPr>
                        <m:ctrlPr>
                          <a:rPr lang="en-CA" i="1" smtClean="0">
                            <a:latin typeface="Cambria Math" panose="02040503050406030204" pitchFamily="18" charset="0"/>
                          </a:rPr>
                        </m:ctrlPr>
                      </m:fPr>
                      <m:num>
                        <m:r>
                          <a:rPr lang="en-CA" b="0" i="1" smtClean="0">
                            <a:latin typeface="Cambria Math" panose="02040503050406030204" pitchFamily="18" charset="0"/>
                          </a:rPr>
                          <m:t>𝐸</m:t>
                        </m:r>
                      </m:num>
                      <m:den>
                        <m:r>
                          <a:rPr lang="en-CA" i="1" smtClean="0">
                            <a:latin typeface="Cambria Math" panose="02040503050406030204" pitchFamily="18" charset="0"/>
                            <a:ea typeface="Cambria Math" panose="02040503050406030204" pitchFamily="18" charset="0"/>
                          </a:rPr>
                          <m:t>h</m:t>
                        </m:r>
                      </m:den>
                    </m:f>
                  </m:oMath>
                </a14:m>
                <a:r>
                  <a:rPr lang="en-CA" dirty="0"/>
                  <a:t>which corresponds to a fudged stationary state for free particles. </a:t>
                </a:r>
                <a:endParaRPr lang="en-CA" sz="2400" dirty="0"/>
              </a:p>
            </p:txBody>
          </p:sp>
        </mc:Choice>
        <mc:Fallback xmlns="">
          <p:sp>
            <p:nvSpPr>
              <p:cNvPr id="7" name="Content Placeholder 2">
                <a:extLst>
                  <a:ext uri="{FF2B5EF4-FFF2-40B4-BE49-F238E27FC236}">
                    <a16:creationId xmlns:a16="http://schemas.microsoft.com/office/drawing/2014/main" id="{529C8293-5804-411C-B75C-9FB180118EA2}"/>
                  </a:ext>
                </a:extLst>
              </p:cNvPr>
              <p:cNvSpPr txBox="1">
                <a:spLocks noRot="1" noChangeAspect="1" noMove="1" noResize="1" noEditPoints="1" noAdjustHandles="1" noChangeArrowheads="1" noChangeShapeType="1" noTextEdit="1"/>
              </p:cNvSpPr>
              <p:nvPr/>
            </p:nvSpPr>
            <p:spPr>
              <a:xfrm>
                <a:off x="1097280" y="2179351"/>
                <a:ext cx="10058400" cy="1249649"/>
              </a:xfrm>
              <a:prstGeom prst="rect">
                <a:avLst/>
              </a:prstGeom>
              <a:blipFill>
                <a:blip r:embed="rId3"/>
                <a:stretch>
                  <a:fillRect l="-606" t="-5366" r="-1818" b="-1902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97221E8-7C9A-4B7C-8158-09A821EEB9E3}"/>
                  </a:ext>
                </a:extLst>
              </p:cNvPr>
              <p:cNvSpPr txBox="1">
                <a:spLocks/>
              </p:cNvSpPr>
              <p:nvPr/>
            </p:nvSpPr>
            <p:spPr>
              <a:xfrm>
                <a:off x="1097280" y="4138249"/>
                <a:ext cx="10058400" cy="124964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en-CA" dirty="0"/>
                  <a:t>We finally noted that the most important quality of “stationary” eigen functions in bounded potentials is their orthonormal completeness property that allows one to expand </a:t>
                </a:r>
                <a:r>
                  <a:rPr lang="en-US" dirty="0"/>
                  <a:t>some initial wavefunction,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𝑥</m:t>
                    </m:r>
                    <m:r>
                      <a:rPr lang="en-CA" i="1">
                        <a:latin typeface="Cambria Math" panose="02040503050406030204" pitchFamily="18" charset="0"/>
                        <a:ea typeface="Cambria Math" panose="02040503050406030204" pitchFamily="18" charset="0"/>
                      </a:rPr>
                      <m:t>,0)</m:t>
                    </m:r>
                  </m:oMath>
                </a14:m>
                <a:r>
                  <a:rPr lang="en-CA" dirty="0"/>
                  <a:t>, as a sum over all eigen functions of the time independent SE, then tacking on the harmonic time dependence of each component, trivially, to find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𝑥</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𝑡</m:t>
                    </m:r>
                    <m:r>
                      <a:rPr lang="en-CA" i="1">
                        <a:latin typeface="Cambria Math" panose="02040503050406030204" pitchFamily="18" charset="0"/>
                        <a:ea typeface="Cambria Math" panose="02040503050406030204" pitchFamily="18" charset="0"/>
                      </a:rPr>
                      <m:t>)</m:t>
                    </m:r>
                  </m:oMath>
                </a14:m>
                <a:r>
                  <a:rPr lang="en-CA" dirty="0"/>
                  <a:t>.  Crucially, this property rigorously holds even for “</a:t>
                </a:r>
                <a:r>
                  <a:rPr lang="en-CA" dirty="0" err="1"/>
                  <a:t>unnormalizable</a:t>
                </a:r>
                <a:r>
                  <a:rPr lang="en-CA" dirty="0"/>
                  <a:t>” eigen functions, when the discrete sum is replaced by a continuous integral, as we will now see.</a:t>
                </a:r>
                <a:endParaRPr lang="en-CA" sz="2400" dirty="0"/>
              </a:p>
            </p:txBody>
          </p:sp>
        </mc:Choice>
        <mc:Fallback xmlns="">
          <p:sp>
            <p:nvSpPr>
              <p:cNvPr id="8" name="Content Placeholder 2">
                <a:extLst>
                  <a:ext uri="{FF2B5EF4-FFF2-40B4-BE49-F238E27FC236}">
                    <a16:creationId xmlns:a16="http://schemas.microsoft.com/office/drawing/2014/main" id="{597221E8-7C9A-4B7C-8158-09A821EEB9E3}"/>
                  </a:ext>
                </a:extLst>
              </p:cNvPr>
              <p:cNvSpPr txBox="1">
                <a:spLocks noRot="1" noChangeAspect="1" noMove="1" noResize="1" noEditPoints="1" noAdjustHandles="1" noChangeArrowheads="1" noChangeShapeType="1" noTextEdit="1"/>
              </p:cNvSpPr>
              <p:nvPr/>
            </p:nvSpPr>
            <p:spPr>
              <a:xfrm>
                <a:off x="1097280" y="4138249"/>
                <a:ext cx="10058400" cy="1249649"/>
              </a:xfrm>
              <a:prstGeom prst="rect">
                <a:avLst/>
              </a:prstGeom>
              <a:blipFill>
                <a:blip r:embed="rId4"/>
                <a:stretch>
                  <a:fillRect l="-606" t="-5366" b="-47805"/>
                </a:stretch>
              </a:blipFill>
            </p:spPr>
            <p:txBody>
              <a:bodyPr/>
              <a:lstStyle/>
              <a:p>
                <a:r>
                  <a:rPr lang="en-CA">
                    <a:noFill/>
                  </a:rPr>
                  <a:t> </a:t>
                </a:r>
              </a:p>
            </p:txBody>
          </p:sp>
        </mc:Fallback>
      </mc:AlternateContent>
    </p:spTree>
    <p:extLst>
      <p:ext uri="{BB962C8B-B14F-4D97-AF65-F5344CB8AC3E}">
        <p14:creationId xmlns:p14="http://schemas.microsoft.com/office/powerpoint/2010/main" val="420720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DB50-C078-4D3D-BF1D-C24A557408B6}"/>
              </a:ext>
            </a:extLst>
          </p:cNvPr>
          <p:cNvSpPr>
            <a:spLocks noGrp="1"/>
          </p:cNvSpPr>
          <p:nvPr>
            <p:ph type="title"/>
          </p:nvPr>
        </p:nvSpPr>
        <p:spPr/>
        <p:txBody>
          <a:bodyPr/>
          <a:lstStyle/>
          <a:p>
            <a:r>
              <a:rPr lang="en-CA" dirty="0"/>
              <a:t>Today</a:t>
            </a:r>
          </a:p>
        </p:txBody>
      </p:sp>
      <p:sp>
        <p:nvSpPr>
          <p:cNvPr id="3" name="Content Placeholder 2">
            <a:extLst>
              <a:ext uri="{FF2B5EF4-FFF2-40B4-BE49-F238E27FC236}">
                <a16:creationId xmlns:a16="http://schemas.microsoft.com/office/drawing/2014/main" id="{1CD9EED4-2A2F-4035-9175-0B0EC37592F9}"/>
              </a:ext>
            </a:extLst>
          </p:cNvPr>
          <p:cNvSpPr>
            <a:spLocks noGrp="1"/>
          </p:cNvSpPr>
          <p:nvPr>
            <p:ph idx="1"/>
          </p:nvPr>
        </p:nvSpPr>
        <p:spPr>
          <a:xfrm>
            <a:off x="1097279" y="1845734"/>
            <a:ext cx="10691949" cy="4023360"/>
          </a:xfrm>
        </p:spPr>
        <p:txBody>
          <a:bodyPr/>
          <a:lstStyle/>
          <a:p>
            <a:r>
              <a:rPr lang="en-CA" dirty="0">
                <a:solidFill>
                  <a:schemeClr val="tx1"/>
                </a:solidFill>
              </a:rPr>
              <a:t>Gaussian </a:t>
            </a:r>
            <a:r>
              <a:rPr lang="en-CA" dirty="0" err="1">
                <a:solidFill>
                  <a:schemeClr val="tx1"/>
                </a:solidFill>
              </a:rPr>
              <a:t>Wavepackets</a:t>
            </a:r>
            <a:r>
              <a:rPr lang="en-CA" dirty="0">
                <a:solidFill>
                  <a:schemeClr val="tx1"/>
                </a:solidFill>
              </a:rPr>
              <a:t>, group velocity, particle localization.  (notes on board from pre-reading)</a:t>
            </a:r>
          </a:p>
        </p:txBody>
      </p:sp>
    </p:spTree>
    <p:extLst>
      <p:ext uri="{BB962C8B-B14F-4D97-AF65-F5344CB8AC3E}">
        <p14:creationId xmlns:p14="http://schemas.microsoft.com/office/powerpoint/2010/main" val="3894381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DB50-C078-4D3D-BF1D-C24A557408B6}"/>
              </a:ext>
            </a:extLst>
          </p:cNvPr>
          <p:cNvSpPr>
            <a:spLocks noGrp="1"/>
          </p:cNvSpPr>
          <p:nvPr>
            <p:ph type="title"/>
          </p:nvPr>
        </p:nvSpPr>
        <p:spPr/>
        <p:txBody>
          <a:bodyPr/>
          <a:lstStyle/>
          <a:p>
            <a:r>
              <a:rPr lang="en-CA" dirty="0"/>
              <a:t>Before starting</a:t>
            </a:r>
          </a:p>
        </p:txBody>
      </p:sp>
      <p:sp>
        <p:nvSpPr>
          <p:cNvPr id="3" name="Content Placeholder 2">
            <a:extLst>
              <a:ext uri="{FF2B5EF4-FFF2-40B4-BE49-F238E27FC236}">
                <a16:creationId xmlns:a16="http://schemas.microsoft.com/office/drawing/2014/main" id="{1CD9EED4-2A2F-4035-9175-0B0EC37592F9}"/>
              </a:ext>
            </a:extLst>
          </p:cNvPr>
          <p:cNvSpPr>
            <a:spLocks noGrp="1"/>
          </p:cNvSpPr>
          <p:nvPr>
            <p:ph idx="1"/>
          </p:nvPr>
        </p:nvSpPr>
        <p:spPr>
          <a:xfrm>
            <a:off x="1097279" y="1845734"/>
            <a:ext cx="10691949" cy="4369942"/>
          </a:xfrm>
        </p:spPr>
        <p:txBody>
          <a:bodyPr>
            <a:normAutofit fontScale="85000" lnSpcReduction="20000"/>
          </a:bodyPr>
          <a:lstStyle/>
          <a:p>
            <a:r>
              <a:rPr lang="en-CA" dirty="0">
                <a:solidFill>
                  <a:schemeClr val="tx1"/>
                </a:solidFill>
              </a:rPr>
              <a:t>Midterm Oct 21 during class.</a:t>
            </a:r>
          </a:p>
          <a:p>
            <a:r>
              <a:rPr lang="en-CA" dirty="0">
                <a:solidFill>
                  <a:schemeClr val="tx1"/>
                </a:solidFill>
              </a:rPr>
              <a:t>60 minutes in duration.  Closed book, but we provide an equation sheet that will be published before the exam.  No homework due next week.</a:t>
            </a:r>
          </a:p>
          <a:p>
            <a:r>
              <a:rPr lang="en-CA" dirty="0">
                <a:solidFill>
                  <a:schemeClr val="tx1"/>
                </a:solidFill>
              </a:rPr>
              <a:t>See posted versions of previous years’ midterms.</a:t>
            </a:r>
          </a:p>
          <a:p>
            <a:r>
              <a:rPr lang="en-CA" dirty="0">
                <a:solidFill>
                  <a:schemeClr val="tx1"/>
                </a:solidFill>
              </a:rPr>
              <a:t>Will cover everything we have done in lectures, tutorials, and problem sets, up to and including the free electron (end of today’s lecture).</a:t>
            </a:r>
          </a:p>
          <a:p>
            <a:r>
              <a:rPr lang="en-CA" dirty="0">
                <a:solidFill>
                  <a:schemeClr val="tx1"/>
                </a:solidFill>
              </a:rPr>
              <a:t>Arnab has already posted last year’s Tutorial that provided a review before the midterm.  See Piazza:</a:t>
            </a:r>
          </a:p>
          <a:p>
            <a:r>
              <a:rPr lang="en-US" dirty="0"/>
              <a:t>Title: PHYS 304 101 2020W Introduction to Quantum Mechanics (Tutorial)</a:t>
            </a:r>
          </a:p>
          <a:p>
            <a:r>
              <a:rPr lang="en-US" dirty="0">
                <a:hlinkClick r:id="rId2"/>
              </a:rPr>
              <a:t>https://ubc.zoom.us/rec/play/3_UcZ5hCAYd-dTgMvNxe78gtik2LFlgXPVQ7Jk2S2FiLZXT5bRjMcH6oPwdASwTM_X7d3nk_NKtyhJCo.Mts2cbqzApIPvjVn</a:t>
            </a:r>
            <a:endParaRPr lang="en-US" dirty="0"/>
          </a:p>
          <a:p>
            <a:r>
              <a:rPr lang="en-US" dirty="0"/>
              <a:t>Passcode: 7&amp;=</a:t>
            </a:r>
            <a:r>
              <a:rPr lang="en-US" dirty="0" err="1"/>
              <a:t>VLeSq</a:t>
            </a:r>
            <a:endParaRPr lang="en-US" dirty="0"/>
          </a:p>
          <a:p>
            <a:r>
              <a:rPr lang="en-US" dirty="0"/>
              <a:t>Note: Section 2.6 of the text lays out how to solve Problem 3 in this week’s homework. Electron incident from left.</a:t>
            </a:r>
          </a:p>
          <a:p>
            <a:r>
              <a:rPr lang="en-US" dirty="0"/>
              <a:t>Go to Piazza and sign up for preferred Office Hours with David</a:t>
            </a:r>
          </a:p>
          <a:p>
            <a:endParaRPr lang="en-CA" dirty="0">
              <a:solidFill>
                <a:schemeClr val="tx1"/>
              </a:solidFill>
            </a:endParaRPr>
          </a:p>
        </p:txBody>
      </p:sp>
    </p:spTree>
    <p:extLst>
      <p:ext uri="{BB962C8B-B14F-4D97-AF65-F5344CB8AC3E}">
        <p14:creationId xmlns:p14="http://schemas.microsoft.com/office/powerpoint/2010/main" val="10334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4372-9499-425F-A4AF-B477B3FAB502}"/>
              </a:ext>
            </a:extLst>
          </p:cNvPr>
          <p:cNvSpPr>
            <a:spLocks noGrp="1"/>
          </p:cNvSpPr>
          <p:nvPr>
            <p:ph type="title"/>
          </p:nvPr>
        </p:nvSpPr>
        <p:spPr/>
        <p:txBody>
          <a:bodyPr>
            <a:normAutofit/>
          </a:bodyPr>
          <a:lstStyle/>
          <a:p>
            <a:r>
              <a:rPr lang="en-CA" sz="4000" dirty="0"/>
              <a:t>Useful Equations</a:t>
            </a:r>
          </a:p>
        </p:txBody>
      </p:sp>
      <p:pic>
        <p:nvPicPr>
          <p:cNvPr id="4" name="Picture 3">
            <a:extLst>
              <a:ext uri="{FF2B5EF4-FFF2-40B4-BE49-F238E27FC236}">
                <a16:creationId xmlns:a16="http://schemas.microsoft.com/office/drawing/2014/main" id="{D001F4DB-5A49-490F-941B-FB59A376AC52}"/>
              </a:ext>
            </a:extLst>
          </p:cNvPr>
          <p:cNvPicPr>
            <a:picLocks noChangeAspect="1"/>
          </p:cNvPicPr>
          <p:nvPr/>
        </p:nvPicPr>
        <p:blipFill>
          <a:blip r:embed="rId2"/>
          <a:stretch>
            <a:fillRect/>
          </a:stretch>
        </p:blipFill>
        <p:spPr>
          <a:xfrm>
            <a:off x="4595173" y="191067"/>
            <a:ext cx="7596827" cy="6025487"/>
          </a:xfrm>
          <a:prstGeom prst="rect">
            <a:avLst/>
          </a:prstGeom>
        </p:spPr>
      </p:pic>
    </p:spTree>
    <p:extLst>
      <p:ext uri="{BB962C8B-B14F-4D97-AF65-F5344CB8AC3E}">
        <p14:creationId xmlns:p14="http://schemas.microsoft.com/office/powerpoint/2010/main" val="74594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4372-9499-425F-A4AF-B477B3FAB502}"/>
              </a:ext>
            </a:extLst>
          </p:cNvPr>
          <p:cNvSpPr>
            <a:spLocks noGrp="1"/>
          </p:cNvSpPr>
          <p:nvPr>
            <p:ph type="title"/>
          </p:nvPr>
        </p:nvSpPr>
        <p:spPr/>
        <p:txBody>
          <a:bodyPr>
            <a:normAutofit/>
          </a:bodyPr>
          <a:lstStyle/>
          <a:p>
            <a:r>
              <a:rPr lang="en-CA" dirty="0"/>
              <a:t>Lecture 9, Activity 1: (Discussion)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CB9F6D-8D02-48AF-B136-0E93CCA5C18A}"/>
                  </a:ext>
                </a:extLst>
              </p:cNvPr>
              <p:cNvSpPr>
                <a:spLocks noGrp="1"/>
              </p:cNvSpPr>
              <p:nvPr>
                <p:ph idx="1"/>
              </p:nvPr>
            </p:nvSpPr>
            <p:spPr/>
            <p:txBody>
              <a:bodyPr/>
              <a:lstStyle/>
              <a:p>
                <a:pPr marL="457200" indent="-457200">
                  <a:buFont typeface="+mj-lt"/>
                  <a:buAutoNum type="arabicPeriod"/>
                </a:pPr>
                <a:r>
                  <a:rPr lang="en-CA" dirty="0"/>
                  <a:t>Discuss the dynamics of this state.  How would you describe its evolution in time, qualitatively?</a:t>
                </a:r>
              </a:p>
              <a:p>
                <a:pPr marL="457200" indent="-457200">
                  <a:buFont typeface="+mj-lt"/>
                  <a:buAutoNum type="arabicPeriod"/>
                </a:pPr>
                <a:r>
                  <a:rPr lang="en-CA" dirty="0"/>
                  <a:t>How long would it take for an electron with an atomic scale localization (say </a:t>
                </a:r>
                <a14:m>
                  <m:oMath xmlns:m="http://schemas.openxmlformats.org/officeDocument/2006/math">
                    <m:r>
                      <a:rPr lang="en-CA" i="1" smtClean="0">
                        <a:latin typeface="Cambria Math" panose="02040503050406030204" pitchFamily="18" charset="0"/>
                        <a:ea typeface="Cambria Math" panose="02040503050406030204" pitchFamily="18" charset="0"/>
                      </a:rPr>
                      <m:t>𝜎</m:t>
                    </m:r>
                    <m:r>
                      <a:rPr lang="en-CA" b="0" i="1" smtClean="0">
                        <a:latin typeface="Cambria Math" panose="02040503050406030204" pitchFamily="18" charset="0"/>
                        <a:ea typeface="Cambria Math" panose="02040503050406030204" pitchFamily="18" charset="0"/>
                      </a:rPr>
                      <m:t>=</m:t>
                    </m:r>
                  </m:oMath>
                </a14:m>
                <a:r>
                  <a:rPr lang="en-CA" dirty="0"/>
                  <a:t>1 nm for simplicity) to increase its “size” by a factor of </a:t>
                </a:r>
                <a14:m>
                  <m:oMath xmlns:m="http://schemas.openxmlformats.org/officeDocument/2006/math">
                    <m:rad>
                      <m:radPr>
                        <m:degHide m:val="on"/>
                        <m:ctrlPr>
                          <a:rPr lang="en-CA" i="1" smtClean="0">
                            <a:latin typeface="Cambria Math" panose="02040503050406030204" pitchFamily="18" charset="0"/>
                          </a:rPr>
                        </m:ctrlPr>
                      </m:radPr>
                      <m:deg/>
                      <m:e>
                        <m:r>
                          <a:rPr lang="en-CA" b="0" i="1" smtClean="0">
                            <a:latin typeface="Cambria Math" panose="02040503050406030204" pitchFamily="18" charset="0"/>
                          </a:rPr>
                          <m:t>2</m:t>
                        </m:r>
                      </m:e>
                    </m:rad>
                  </m:oMath>
                </a14:m>
                <a:r>
                  <a:rPr lang="en-CA" dirty="0"/>
                  <a:t>?  ~ 17 femtoseconds</a:t>
                </a:r>
              </a:p>
              <a:p>
                <a:pPr marL="457200" indent="-457200">
                  <a:buFont typeface="+mj-lt"/>
                  <a:buAutoNum type="arabicPeriod"/>
                </a:pPr>
                <a:r>
                  <a:rPr lang="en-CA" dirty="0"/>
                  <a:t>How long would it take for an electron localized to a laboratory </a:t>
                </a:r>
                <a:r>
                  <a:rPr lang="en-CA" dirty="0" err="1"/>
                  <a:t>lengthscale</a:t>
                </a:r>
                <a:r>
                  <a:rPr lang="en-CA" dirty="0"/>
                  <a:t> (say </a:t>
                </a:r>
                <a14:m>
                  <m:oMath xmlns:m="http://schemas.openxmlformats.org/officeDocument/2006/math">
                    <m:r>
                      <a:rPr lang="en-CA" i="1" smtClean="0">
                        <a:latin typeface="Cambria Math" panose="02040503050406030204" pitchFamily="18" charset="0"/>
                        <a:ea typeface="Cambria Math" panose="02040503050406030204" pitchFamily="18" charset="0"/>
                      </a:rPr>
                      <m:t>𝜎</m:t>
                    </m:r>
                    <m:r>
                      <a:rPr lang="en-CA" b="0" i="1" smtClean="0">
                        <a:latin typeface="Cambria Math" panose="02040503050406030204" pitchFamily="18" charset="0"/>
                        <a:ea typeface="Cambria Math" panose="02040503050406030204" pitchFamily="18" charset="0"/>
                      </a:rPr>
                      <m:t>=</m:t>
                    </m:r>
                  </m:oMath>
                </a14:m>
                <a:r>
                  <a:rPr lang="en-CA" dirty="0"/>
                  <a:t>1 m for simplicity) to increase its “size” by a factor of </a:t>
                </a:r>
                <a14:m>
                  <m:oMath xmlns:m="http://schemas.openxmlformats.org/officeDocument/2006/math">
                    <m:rad>
                      <m:radPr>
                        <m:degHide m:val="on"/>
                        <m:ctrlPr>
                          <a:rPr lang="en-CA" i="1">
                            <a:latin typeface="Cambria Math" panose="02040503050406030204" pitchFamily="18" charset="0"/>
                          </a:rPr>
                        </m:ctrlPr>
                      </m:radPr>
                      <m:deg/>
                      <m:e>
                        <m:r>
                          <a:rPr lang="en-CA" i="1">
                            <a:latin typeface="Cambria Math" panose="02040503050406030204" pitchFamily="18" charset="0"/>
                          </a:rPr>
                          <m:t>2</m:t>
                        </m:r>
                      </m:e>
                    </m:rad>
                  </m:oMath>
                </a14:m>
                <a:r>
                  <a:rPr lang="en-CA" dirty="0"/>
                  <a:t>?  ~ 5 hrs</a:t>
                </a:r>
              </a:p>
              <a:p>
                <a:pPr marL="457200" indent="-457200">
                  <a:buFont typeface="+mj-lt"/>
                  <a:buAutoNum type="arabicPeriod"/>
                </a:pPr>
                <a:r>
                  <a:rPr lang="en-CA" dirty="0"/>
                  <a:t>Can you think of a classical analogy for this behaviour?</a:t>
                </a:r>
              </a:p>
            </p:txBody>
          </p:sp>
        </mc:Choice>
        <mc:Fallback>
          <p:sp>
            <p:nvSpPr>
              <p:cNvPr id="3" name="Content Placeholder 2">
                <a:extLst>
                  <a:ext uri="{FF2B5EF4-FFF2-40B4-BE49-F238E27FC236}">
                    <a16:creationId xmlns:a16="http://schemas.microsoft.com/office/drawing/2014/main" id="{E0CB9F6D-8D02-48AF-B136-0E93CCA5C18A}"/>
                  </a:ext>
                </a:extLst>
              </p:cNvPr>
              <p:cNvSpPr>
                <a:spLocks noGrp="1" noRot="1" noChangeAspect="1" noMove="1" noResize="1" noEditPoints="1" noAdjustHandles="1" noChangeArrowheads="1" noChangeShapeType="1" noTextEdit="1"/>
              </p:cNvSpPr>
              <p:nvPr>
                <p:ph idx="1"/>
              </p:nvPr>
            </p:nvSpPr>
            <p:spPr>
              <a:blipFill>
                <a:blip r:embed="rId2"/>
                <a:stretch>
                  <a:fillRect l="-1576" t="-1818"/>
                </a:stretch>
              </a:blipFill>
            </p:spPr>
            <p:txBody>
              <a:bodyPr/>
              <a:lstStyle/>
              <a:p>
                <a:r>
                  <a:rPr lang="en-US">
                    <a:noFill/>
                  </a:rPr>
                  <a:t> </a:t>
                </a:r>
              </a:p>
            </p:txBody>
          </p:sp>
        </mc:Fallback>
      </mc:AlternateContent>
    </p:spTree>
    <p:extLst>
      <p:ext uri="{BB962C8B-B14F-4D97-AF65-F5344CB8AC3E}">
        <p14:creationId xmlns:p14="http://schemas.microsoft.com/office/powerpoint/2010/main" val="194490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4372-9499-425F-A4AF-B477B3FAB502}"/>
              </a:ext>
            </a:extLst>
          </p:cNvPr>
          <p:cNvSpPr>
            <a:spLocks noGrp="1"/>
          </p:cNvSpPr>
          <p:nvPr>
            <p:ph type="title"/>
          </p:nvPr>
        </p:nvSpPr>
        <p:spPr/>
        <p:txBody>
          <a:bodyPr/>
          <a:lstStyle/>
          <a:p>
            <a:r>
              <a:rPr lang="en-CA" dirty="0"/>
              <a:t>Impart a velocity to the </a:t>
            </a:r>
            <a:r>
              <a:rPr lang="en-CA" dirty="0" err="1"/>
              <a:t>wavepacket</a:t>
            </a:r>
            <a:endParaRPr lang="en-CA" dirty="0"/>
          </a:p>
        </p:txBody>
      </p:sp>
      <p:sp>
        <p:nvSpPr>
          <p:cNvPr id="5" name="TextBox 4">
            <a:extLst>
              <a:ext uri="{FF2B5EF4-FFF2-40B4-BE49-F238E27FC236}">
                <a16:creationId xmlns:a16="http://schemas.microsoft.com/office/drawing/2014/main" id="{9A7EBD46-6A90-478C-9791-607372FE52F2}"/>
              </a:ext>
            </a:extLst>
          </p:cNvPr>
          <p:cNvSpPr txBox="1"/>
          <p:nvPr/>
        </p:nvSpPr>
        <p:spPr>
          <a:xfrm>
            <a:off x="1188257" y="1666819"/>
            <a:ext cx="6095064" cy="369332"/>
          </a:xfrm>
          <a:prstGeom prst="rect">
            <a:avLst/>
          </a:prstGeom>
          <a:noFill/>
        </p:spPr>
        <p:txBody>
          <a:bodyPr wrap="square">
            <a:spAutoFit/>
          </a:bodyPr>
          <a:lstStyle/>
          <a:p>
            <a:r>
              <a:rPr lang="en-CA" dirty="0">
                <a:solidFill>
                  <a:schemeClr val="tx1"/>
                </a:solidFill>
              </a:rPr>
              <a:t>(notes on board from pre-reading)</a:t>
            </a:r>
            <a:endParaRPr lang="en-US" dirty="0"/>
          </a:p>
        </p:txBody>
      </p:sp>
      <p:pic>
        <p:nvPicPr>
          <p:cNvPr id="4" name="Picture 3">
            <a:extLst>
              <a:ext uri="{FF2B5EF4-FFF2-40B4-BE49-F238E27FC236}">
                <a16:creationId xmlns:a16="http://schemas.microsoft.com/office/drawing/2014/main" id="{1DEE5E39-C05E-410B-A8BD-2E296C6D7100}"/>
              </a:ext>
            </a:extLst>
          </p:cNvPr>
          <p:cNvPicPr>
            <a:picLocks noChangeAspect="1"/>
          </p:cNvPicPr>
          <p:nvPr/>
        </p:nvPicPr>
        <p:blipFill>
          <a:blip r:embed="rId2"/>
          <a:stretch>
            <a:fillRect/>
          </a:stretch>
        </p:blipFill>
        <p:spPr>
          <a:xfrm>
            <a:off x="3596273" y="1972537"/>
            <a:ext cx="8382989" cy="4346480"/>
          </a:xfrm>
          <a:prstGeom prst="rect">
            <a:avLst/>
          </a:prstGeom>
        </p:spPr>
      </p:pic>
      <p:sp>
        <p:nvSpPr>
          <p:cNvPr id="3" name="Rectangle 2">
            <a:extLst>
              <a:ext uri="{FF2B5EF4-FFF2-40B4-BE49-F238E27FC236}">
                <a16:creationId xmlns:a16="http://schemas.microsoft.com/office/drawing/2014/main" id="{0837F710-CD1F-4F28-AA5F-1083E6BA62DF}"/>
              </a:ext>
            </a:extLst>
          </p:cNvPr>
          <p:cNvSpPr/>
          <p:nvPr/>
        </p:nvSpPr>
        <p:spPr>
          <a:xfrm>
            <a:off x="9534605" y="3901750"/>
            <a:ext cx="717759" cy="488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736A0676-E64B-4534-A212-804247436294}"/>
              </a:ext>
            </a:extLst>
          </p:cNvPr>
          <p:cNvGrpSpPr/>
          <p:nvPr/>
        </p:nvGrpSpPr>
        <p:grpSpPr>
          <a:xfrm>
            <a:off x="9524760" y="4111015"/>
            <a:ext cx="615600" cy="211320"/>
            <a:chOff x="9524760" y="4111015"/>
            <a:chExt cx="615600" cy="211320"/>
          </a:xfrm>
        </p:grpSpPr>
        <mc:AlternateContent xmlns:mc="http://schemas.openxmlformats.org/markup-compatibility/2006">
          <mc:Choice xmlns:p14="http://schemas.microsoft.com/office/powerpoint/2010/main" Requires="p14">
            <p:contentPart p14:bwMode="auto" r:id="rId3">
              <p14:nvContentPartPr>
                <p14:cNvPr id="37" name="Ink 36">
                  <a:extLst>
                    <a:ext uri="{FF2B5EF4-FFF2-40B4-BE49-F238E27FC236}">
                      <a16:creationId xmlns:a16="http://schemas.microsoft.com/office/drawing/2014/main" id="{AA672EE5-A842-4B66-9FC2-9C9175E13E4D}"/>
                    </a:ext>
                  </a:extLst>
                </p14:cNvPr>
                <p14:cNvContentPartPr/>
                <p14:nvPr/>
              </p14:nvContentPartPr>
              <p14:xfrm>
                <a:off x="9524760" y="4123975"/>
                <a:ext cx="73080" cy="163800"/>
              </p14:xfrm>
            </p:contentPart>
          </mc:Choice>
          <mc:Fallback>
            <p:pic>
              <p:nvPicPr>
                <p:cNvPr id="37" name="Ink 36">
                  <a:extLst>
                    <a:ext uri="{FF2B5EF4-FFF2-40B4-BE49-F238E27FC236}">
                      <a16:creationId xmlns:a16="http://schemas.microsoft.com/office/drawing/2014/main" id="{AA672EE5-A842-4B66-9FC2-9C9175E13E4D}"/>
                    </a:ext>
                  </a:extLst>
                </p:cNvPr>
                <p:cNvPicPr/>
                <p:nvPr/>
              </p:nvPicPr>
              <p:blipFill>
                <a:blip r:embed="rId4"/>
                <a:stretch>
                  <a:fillRect/>
                </a:stretch>
              </p:blipFill>
              <p:spPr>
                <a:xfrm>
                  <a:off x="9520440" y="4119655"/>
                  <a:ext cx="817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8" name="Ink 37">
                  <a:extLst>
                    <a:ext uri="{FF2B5EF4-FFF2-40B4-BE49-F238E27FC236}">
                      <a16:creationId xmlns:a16="http://schemas.microsoft.com/office/drawing/2014/main" id="{715D3A97-D824-4B71-BEBE-68D0408AD934}"/>
                    </a:ext>
                  </a:extLst>
                </p14:cNvPr>
                <p14:cNvContentPartPr/>
                <p14:nvPr/>
              </p14:nvContentPartPr>
              <p14:xfrm>
                <a:off x="9578760" y="4111015"/>
                <a:ext cx="97560" cy="205200"/>
              </p14:xfrm>
            </p:contentPart>
          </mc:Choice>
          <mc:Fallback>
            <p:pic>
              <p:nvPicPr>
                <p:cNvPr id="38" name="Ink 37">
                  <a:extLst>
                    <a:ext uri="{FF2B5EF4-FFF2-40B4-BE49-F238E27FC236}">
                      <a16:creationId xmlns:a16="http://schemas.microsoft.com/office/drawing/2014/main" id="{715D3A97-D824-4B71-BEBE-68D0408AD934}"/>
                    </a:ext>
                  </a:extLst>
                </p:cNvPr>
                <p:cNvPicPr/>
                <p:nvPr/>
              </p:nvPicPr>
              <p:blipFill>
                <a:blip r:embed="rId6"/>
                <a:stretch>
                  <a:fillRect/>
                </a:stretch>
              </p:blipFill>
              <p:spPr>
                <a:xfrm>
                  <a:off x="9574440" y="4106695"/>
                  <a:ext cx="1062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9" name="Ink 38">
                  <a:extLst>
                    <a:ext uri="{FF2B5EF4-FFF2-40B4-BE49-F238E27FC236}">
                      <a16:creationId xmlns:a16="http://schemas.microsoft.com/office/drawing/2014/main" id="{C1FD5CBB-08BD-471F-AB87-EDB121EA8D7B}"/>
                    </a:ext>
                  </a:extLst>
                </p14:cNvPr>
                <p14:cNvContentPartPr/>
                <p14:nvPr/>
              </p14:nvContentPartPr>
              <p14:xfrm>
                <a:off x="9707640" y="4175815"/>
                <a:ext cx="160560" cy="25920"/>
              </p14:xfrm>
            </p:contentPart>
          </mc:Choice>
          <mc:Fallback>
            <p:pic>
              <p:nvPicPr>
                <p:cNvPr id="39" name="Ink 38">
                  <a:extLst>
                    <a:ext uri="{FF2B5EF4-FFF2-40B4-BE49-F238E27FC236}">
                      <a16:creationId xmlns:a16="http://schemas.microsoft.com/office/drawing/2014/main" id="{C1FD5CBB-08BD-471F-AB87-EDB121EA8D7B}"/>
                    </a:ext>
                  </a:extLst>
                </p:cNvPr>
                <p:cNvPicPr/>
                <p:nvPr/>
              </p:nvPicPr>
              <p:blipFill>
                <a:blip r:embed="rId8"/>
                <a:stretch>
                  <a:fillRect/>
                </a:stretch>
              </p:blipFill>
              <p:spPr>
                <a:xfrm>
                  <a:off x="9703320" y="4171495"/>
                  <a:ext cx="1692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0" name="Ink 39">
                  <a:extLst>
                    <a:ext uri="{FF2B5EF4-FFF2-40B4-BE49-F238E27FC236}">
                      <a16:creationId xmlns:a16="http://schemas.microsoft.com/office/drawing/2014/main" id="{8A2C6A7C-EBAB-44B5-9204-1E42901AAD5D}"/>
                    </a:ext>
                  </a:extLst>
                </p14:cNvPr>
                <p14:cNvContentPartPr/>
                <p14:nvPr/>
              </p14:nvContentPartPr>
              <p14:xfrm>
                <a:off x="9828600" y="4122175"/>
                <a:ext cx="114480" cy="196920"/>
              </p14:xfrm>
            </p:contentPart>
          </mc:Choice>
          <mc:Fallback>
            <p:pic>
              <p:nvPicPr>
                <p:cNvPr id="40" name="Ink 39">
                  <a:extLst>
                    <a:ext uri="{FF2B5EF4-FFF2-40B4-BE49-F238E27FC236}">
                      <a16:creationId xmlns:a16="http://schemas.microsoft.com/office/drawing/2014/main" id="{8A2C6A7C-EBAB-44B5-9204-1E42901AAD5D}"/>
                    </a:ext>
                  </a:extLst>
                </p:cNvPr>
                <p:cNvPicPr/>
                <p:nvPr/>
              </p:nvPicPr>
              <p:blipFill>
                <a:blip r:embed="rId10"/>
                <a:stretch>
                  <a:fillRect/>
                </a:stretch>
              </p:blipFill>
              <p:spPr>
                <a:xfrm>
                  <a:off x="9824280" y="4117855"/>
                  <a:ext cx="1231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1" name="Ink 40">
                  <a:extLst>
                    <a:ext uri="{FF2B5EF4-FFF2-40B4-BE49-F238E27FC236}">
                      <a16:creationId xmlns:a16="http://schemas.microsoft.com/office/drawing/2014/main" id="{B6DB64EC-8C25-4640-A043-1AF4F3E8755E}"/>
                    </a:ext>
                  </a:extLst>
                </p14:cNvPr>
                <p14:cNvContentPartPr/>
                <p14:nvPr/>
              </p14:nvContentPartPr>
              <p14:xfrm>
                <a:off x="9926880" y="4112455"/>
                <a:ext cx="75960" cy="209520"/>
              </p14:xfrm>
            </p:contentPart>
          </mc:Choice>
          <mc:Fallback>
            <p:pic>
              <p:nvPicPr>
                <p:cNvPr id="41" name="Ink 40">
                  <a:extLst>
                    <a:ext uri="{FF2B5EF4-FFF2-40B4-BE49-F238E27FC236}">
                      <a16:creationId xmlns:a16="http://schemas.microsoft.com/office/drawing/2014/main" id="{B6DB64EC-8C25-4640-A043-1AF4F3E8755E}"/>
                    </a:ext>
                  </a:extLst>
                </p:cNvPr>
                <p:cNvPicPr/>
                <p:nvPr/>
              </p:nvPicPr>
              <p:blipFill>
                <a:blip r:embed="rId12"/>
                <a:stretch>
                  <a:fillRect/>
                </a:stretch>
              </p:blipFill>
              <p:spPr>
                <a:xfrm>
                  <a:off x="9922560" y="4108135"/>
                  <a:ext cx="8460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2" name="Ink 41">
                  <a:extLst>
                    <a:ext uri="{FF2B5EF4-FFF2-40B4-BE49-F238E27FC236}">
                      <a16:creationId xmlns:a16="http://schemas.microsoft.com/office/drawing/2014/main" id="{4461B9C1-0E3C-4803-A53F-FF0A7B6410D8}"/>
                    </a:ext>
                  </a:extLst>
                </p14:cNvPr>
                <p14:cNvContentPartPr/>
                <p14:nvPr/>
              </p14:nvContentPartPr>
              <p14:xfrm>
                <a:off x="10037040" y="4276255"/>
                <a:ext cx="84960" cy="46080"/>
              </p14:xfrm>
            </p:contentPart>
          </mc:Choice>
          <mc:Fallback>
            <p:pic>
              <p:nvPicPr>
                <p:cNvPr id="42" name="Ink 41">
                  <a:extLst>
                    <a:ext uri="{FF2B5EF4-FFF2-40B4-BE49-F238E27FC236}">
                      <a16:creationId xmlns:a16="http://schemas.microsoft.com/office/drawing/2014/main" id="{4461B9C1-0E3C-4803-A53F-FF0A7B6410D8}"/>
                    </a:ext>
                  </a:extLst>
                </p:cNvPr>
                <p:cNvPicPr/>
                <p:nvPr/>
              </p:nvPicPr>
              <p:blipFill>
                <a:blip r:embed="rId14"/>
                <a:stretch>
                  <a:fillRect/>
                </a:stretch>
              </p:blipFill>
              <p:spPr>
                <a:xfrm>
                  <a:off x="10032720" y="4271935"/>
                  <a:ext cx="936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5" name="Ink 44">
                  <a:extLst>
                    <a:ext uri="{FF2B5EF4-FFF2-40B4-BE49-F238E27FC236}">
                      <a16:creationId xmlns:a16="http://schemas.microsoft.com/office/drawing/2014/main" id="{A1AB0765-36DB-4030-815B-FFD872F7C12C}"/>
                    </a:ext>
                  </a:extLst>
                </p14:cNvPr>
                <p14:cNvContentPartPr/>
                <p14:nvPr/>
              </p14:nvContentPartPr>
              <p14:xfrm>
                <a:off x="10008600" y="4176535"/>
                <a:ext cx="131760" cy="9720"/>
              </p14:xfrm>
            </p:contentPart>
          </mc:Choice>
          <mc:Fallback>
            <p:pic>
              <p:nvPicPr>
                <p:cNvPr id="45" name="Ink 44">
                  <a:extLst>
                    <a:ext uri="{FF2B5EF4-FFF2-40B4-BE49-F238E27FC236}">
                      <a16:creationId xmlns:a16="http://schemas.microsoft.com/office/drawing/2014/main" id="{A1AB0765-36DB-4030-815B-FFD872F7C12C}"/>
                    </a:ext>
                  </a:extLst>
                </p:cNvPr>
                <p:cNvPicPr/>
                <p:nvPr/>
              </p:nvPicPr>
              <p:blipFill>
                <a:blip r:embed="rId16"/>
                <a:stretch>
                  <a:fillRect/>
                </a:stretch>
              </p:blipFill>
              <p:spPr>
                <a:xfrm>
                  <a:off x="10004280" y="4172215"/>
                  <a:ext cx="140400" cy="18360"/>
                </a:xfrm>
                <a:prstGeom prst="rect">
                  <a:avLst/>
                </a:prstGeom>
              </p:spPr>
            </p:pic>
          </mc:Fallback>
        </mc:AlternateContent>
      </p:grpSp>
    </p:spTree>
    <p:extLst>
      <p:ext uri="{BB962C8B-B14F-4D97-AF65-F5344CB8AC3E}">
        <p14:creationId xmlns:p14="http://schemas.microsoft.com/office/powerpoint/2010/main" val="182867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4130</TotalTime>
  <Words>651</Words>
  <Application>Microsoft Office PowerPoint</Application>
  <PresentationFormat>Widescreen</PresentationFormat>
  <Paragraphs>35</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Cambria Math</vt:lpstr>
      <vt:lpstr>Symbol</vt:lpstr>
      <vt:lpstr>Retrospect</vt:lpstr>
      <vt:lpstr>PHYS 304: Lecture 9 (Intro to) Quantum Mechanics</vt:lpstr>
      <vt:lpstr>Review of Key points from last day</vt:lpstr>
      <vt:lpstr>Review of Key points from last day</vt:lpstr>
      <vt:lpstr>Today</vt:lpstr>
      <vt:lpstr>Before starting</vt:lpstr>
      <vt:lpstr>Useful Equations</vt:lpstr>
      <vt:lpstr>Lecture 9, Activity 1: (Discussion)</vt:lpstr>
      <vt:lpstr>Impart a velocity to the wavepacket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Young</dc:creator>
  <cp:lastModifiedBy>Jeff Young</cp:lastModifiedBy>
  <cp:revision>199</cp:revision>
  <dcterms:created xsi:type="dcterms:W3CDTF">2015-12-24T20:40:29Z</dcterms:created>
  <dcterms:modified xsi:type="dcterms:W3CDTF">2021-10-13T00:24:05Z</dcterms:modified>
</cp:coreProperties>
</file>