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6.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7.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8.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notesSlides/notesSlide9.xml" ContentType="application/vnd.openxmlformats-officedocument.presentationml.notesSlide+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notesSlides/notesSlide10.xml" ContentType="application/vnd.openxmlformats-officedocument.presentationml.notesSlide+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11.xml" ContentType="application/vnd.openxmlformats-officedocument.presentationml.notesSlide+xml"/>
  <Override PartName="/ppt/ink/ink214.xml" ContentType="application/inkml+xml"/>
  <Override PartName="/ppt/notesSlides/notesSlide12.xml" ContentType="application/vnd.openxmlformats-officedocument.presentationml.notesSlide+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notesSlides/notesSlide13.xml" ContentType="application/vnd.openxmlformats-officedocument.presentationml.notesSlide+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notesSlides/notesSlide14.xml" ContentType="application/vnd.openxmlformats-officedocument.presentationml.notesSlide+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notesSlides/notesSlide15.xml" ContentType="application/vnd.openxmlformats-officedocument.presentationml.notesSlide+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notesSlides/notesSlide16.xml" ContentType="application/vnd.openxmlformats-officedocument.presentationml.notesSlide+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notesSlides/notesSlide19.xml" ContentType="application/vnd.openxmlformats-officedocument.presentationml.notesSlide+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22" r:id="rId3"/>
    <p:sldId id="323" r:id="rId4"/>
    <p:sldId id="336" r:id="rId5"/>
    <p:sldId id="315" r:id="rId6"/>
    <p:sldId id="299" r:id="rId7"/>
    <p:sldId id="316" r:id="rId8"/>
    <p:sldId id="317" r:id="rId9"/>
    <p:sldId id="318" r:id="rId10"/>
    <p:sldId id="319" r:id="rId11"/>
    <p:sldId id="320" r:id="rId12"/>
    <p:sldId id="321"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4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0AA48-D540-40A5-92FD-3647E539FD89}" v="13" dt="2021-10-19T00:35:37.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3202" autoAdjust="0"/>
  </p:normalViewPr>
  <p:slideViewPr>
    <p:cSldViewPr snapToGrid="0">
      <p:cViewPr varScale="1">
        <p:scale>
          <a:sx n="67" d="100"/>
          <a:sy n="67" d="100"/>
        </p:scale>
        <p:origin x="32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6520AA48-D540-40A5-92FD-3647E539FD89}"/>
    <pc:docChg chg="delSld modSld">
      <pc:chgData name="Jeff Young" userId="0c20932148f593a9" providerId="LiveId" clId="{6520AA48-D540-40A5-92FD-3647E539FD89}" dt="2021-10-20T00:10:53.795" v="17" actId="729"/>
      <pc:docMkLst>
        <pc:docMk/>
      </pc:docMkLst>
      <pc:sldChg chg="modSp mod">
        <pc:chgData name="Jeff Young" userId="0c20932148f593a9" providerId="LiveId" clId="{6520AA48-D540-40A5-92FD-3647E539FD89}" dt="2021-10-19T00:31:29.336" v="1" actId="20577"/>
        <pc:sldMkLst>
          <pc:docMk/>
          <pc:sldMk cId="374400776" sldId="256"/>
        </pc:sldMkLst>
        <pc:spChg chg="mod">
          <ac:chgData name="Jeff Young" userId="0c20932148f593a9" providerId="LiveId" clId="{6520AA48-D540-40A5-92FD-3647E539FD89}" dt="2021-10-19T00:31:29.336" v="1" actId="20577"/>
          <ac:spMkLst>
            <pc:docMk/>
            <pc:sldMk cId="374400776" sldId="256"/>
            <ac:spMk id="3" creationId="{00000000-0000-0000-0000-000000000000}"/>
          </ac:spMkLst>
        </pc:spChg>
      </pc:sldChg>
      <pc:sldChg chg="del">
        <pc:chgData name="Jeff Young" userId="0c20932148f593a9" providerId="LiveId" clId="{6520AA48-D540-40A5-92FD-3647E539FD89}" dt="2021-10-20T00:10:20.917" v="16" actId="47"/>
        <pc:sldMkLst>
          <pc:docMk/>
          <pc:sldMk cId="1260433094" sldId="257"/>
        </pc:sldMkLst>
      </pc:sldChg>
      <pc:sldChg chg="mod modShow">
        <pc:chgData name="Jeff Young" userId="0c20932148f593a9" providerId="LiveId" clId="{6520AA48-D540-40A5-92FD-3647E539FD89}" dt="2021-10-20T00:10:53.795" v="17" actId="729"/>
        <pc:sldMkLst>
          <pc:docMk/>
          <pc:sldMk cId="1374272888" sldId="328"/>
        </pc:sldMkLst>
      </pc:sldChg>
      <pc:sldChg chg="mod modShow">
        <pc:chgData name="Jeff Young" userId="0c20932148f593a9" providerId="LiveId" clId="{6520AA48-D540-40A5-92FD-3647E539FD89}" dt="2021-10-20T00:10:53.795" v="17" actId="729"/>
        <pc:sldMkLst>
          <pc:docMk/>
          <pc:sldMk cId="1109443048" sldId="329"/>
        </pc:sldMkLst>
      </pc:sldChg>
      <pc:sldChg chg="mod modShow">
        <pc:chgData name="Jeff Young" userId="0c20932148f593a9" providerId="LiveId" clId="{6520AA48-D540-40A5-92FD-3647E539FD89}" dt="2021-10-20T00:10:53.795" v="17" actId="729"/>
        <pc:sldMkLst>
          <pc:docMk/>
          <pc:sldMk cId="689326812" sldId="330"/>
        </pc:sldMkLst>
      </pc:sldChg>
      <pc:sldChg chg="mod modShow">
        <pc:chgData name="Jeff Young" userId="0c20932148f593a9" providerId="LiveId" clId="{6520AA48-D540-40A5-92FD-3647E539FD89}" dt="2021-10-20T00:10:53.795" v="17" actId="729"/>
        <pc:sldMkLst>
          <pc:docMk/>
          <pc:sldMk cId="1271002778" sldId="331"/>
        </pc:sldMkLst>
      </pc:sldChg>
      <pc:sldChg chg="mod modShow">
        <pc:chgData name="Jeff Young" userId="0c20932148f593a9" providerId="LiveId" clId="{6520AA48-D540-40A5-92FD-3647E539FD89}" dt="2021-10-20T00:10:53.795" v="17" actId="729"/>
        <pc:sldMkLst>
          <pc:docMk/>
          <pc:sldMk cId="4273519131" sldId="332"/>
        </pc:sldMkLst>
      </pc:sldChg>
      <pc:sldChg chg="mod modShow">
        <pc:chgData name="Jeff Young" userId="0c20932148f593a9" providerId="LiveId" clId="{6520AA48-D540-40A5-92FD-3647E539FD89}" dt="2021-10-20T00:10:53.795" v="17" actId="729"/>
        <pc:sldMkLst>
          <pc:docMk/>
          <pc:sldMk cId="3569511082" sldId="333"/>
        </pc:sldMkLst>
      </pc:sldChg>
      <pc:sldChg chg="mod modAnim modShow">
        <pc:chgData name="Jeff Young" userId="0c20932148f593a9" providerId="LiveId" clId="{6520AA48-D540-40A5-92FD-3647E539FD89}" dt="2021-10-20T00:10:53.795" v="17" actId="729"/>
        <pc:sldMkLst>
          <pc:docMk/>
          <pc:sldMk cId="1248158755" sldId="334"/>
        </pc:sldMkLst>
      </pc:sldChg>
      <pc:sldChg chg="mod modShow">
        <pc:chgData name="Jeff Young" userId="0c20932148f593a9" providerId="LiveId" clId="{6520AA48-D540-40A5-92FD-3647E539FD89}" dt="2021-10-20T00:10:53.795" v="17" actId="729"/>
        <pc:sldMkLst>
          <pc:docMk/>
          <pc:sldMk cId="1625535584" sldId="335"/>
        </pc:sldMkLst>
      </pc:sldChg>
      <pc:sldChg chg="del">
        <pc:chgData name="Jeff Young" userId="0c20932148f593a9" providerId="LiveId" clId="{6520AA48-D540-40A5-92FD-3647E539FD89}" dt="2021-10-19T00:32:19.332" v="2" actId="47"/>
        <pc:sldMkLst>
          <pc:docMk/>
          <pc:sldMk cId="2831078286" sldId="339"/>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2:41.709"/>
    </inkml:context>
    <inkml:brush xml:id="br0">
      <inkml:brushProperty name="width" value="0.025" units="cm"/>
      <inkml:brushProperty name="height" value="0.025" units="cm"/>
      <inkml:brushProperty name="fitToCurve" value="1"/>
    </inkml:brush>
  </inkml:definitions>
  <inkml:trace contextRef="#ctx0" brushRef="#br0">342 36 210 0,'0'0'133'0,"-11"-19"-12"16,11 19-1-16,0 0-12 15,0 0-4-15,-13-17-16 0,13 17-22 16,0 0-33-16,0 0-28 16,0 0-2-16,0 18-3 15,0 5 3-15,0 5-2 16,0 11-1-16,4 11 0 16,-4 6-1-16,6 4-1 15,-6 1 3-15,8 3 0 16,-4-7-2-16,-4-10 3 15,9-2-2-15,-9-10 0 16,6-4-2-16,-6-10-1 16,0-2 0-16,0-19 1 15,0 25 0-15,0-25-1 16,0 0 0-16,-27 7 1 0,11-20 3 16,-5-2 0-16,-6-8 1 15,-5 2-3-15,1-5 1 16,-7 3 0-16,0 3 0 15,5 7-4-15,3 5-17 16,3 1-50-16,14 7-44 16,13 0-27-16,-20 0-19 15,20 0-10-15,0 0-6 16,5-25 61-16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3:08.933"/>
    </inkml:context>
    <inkml:brush xml:id="br0">
      <inkml:brushProperty name="width" value="0.025" units="cm"/>
      <inkml:brushProperty name="height" value="0.025" units="cm"/>
      <inkml:brushProperty name="fitToCurve" value="1"/>
    </inkml:brush>
  </inkml:definitions>
  <inkml:trace contextRef="#ctx0" brushRef="#br0">16 227 325 0,'0'0'147'0,"0"0"-26"16,-16-11-11-16,16 11-14 15,0 0-18-15,0 0-28 0,0 0-23 16,0 0-20-1,0 0-8-15,0 0 2 16,0 0-1-16,0 0-1 16,8 17 0-16,-8-17 0 0,25 11 2 15,-10-4-2-15,5-2 1 16,6-5 0-16,3 0 0 16,-1 0 0-16,6 0 0 15,-4 0-1-15,1 0-1 16,-3 0 2-16,-4 0 0 15,-7 0 0-15,1 0 0 16,-18 0 3-16,0 0-3 16,14 0 1-16,-14 0 0 15,0 0-1-15,0 0 0 16,0 0-1-16,0-16 2 16,0 16-2-16,0-26 0 15,0 26 2-15,-12-28-1 0,7 11 1 16,-7-2-1-16,1 4 1 15,11 15-1-15,-24-26-1 16,24 26 1-16,-29-24-1 16,12 15 1-16,-2-3 0 15,4 4-1-15,-3-2 1 16,1 1-1-16,0-2 2 16,17 11 0-16,-23-15-1 15,23 15 0-15,-17-10 1 16,17 10-2-16,0 0-35 15,0 0-59-15,0 0-39 16,0 0-19-16,0 0-19 16,15 20-5-16,-15-20-3 0</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43.288"/>
    </inkml:context>
    <inkml:brush xml:id="br0">
      <inkml:brushProperty name="width" value="0.025" units="cm"/>
      <inkml:brushProperty name="height" value="0.025" units="cm"/>
      <inkml:brushProperty name="fitToCurve" value="1"/>
    </inkml:brush>
  </inkml:definitions>
  <inkml:trace contextRef="#ctx0" brushRef="#br0">460 11 422 0,'0'0'125'0,"0"0"-9"15,0 0-9-15,-19 6-24 16,19-6-27-16,0 0-56 0,-15 9 0 15,15-9-1-15,-26 5-1 16,8-5 1-16,-2 8-1 16,-5-8 3-16,-3 0-3 15,-4 0 3-15,-2 0-1 16,2 0-2-16,3 0 0 16,3 0 2-16,-2 11-1 15,4-1 0-15,7 6 1 0,0 2-4 16,5 2 5-16,0 0-1 15,-1 3 3-15,2-3-5 16,5 2 3 0,-1-5 0-16,7 0-1 0,0-17 1 15,-8 22-2-15,8-22 2 16,0 0-2-16,8 18 2 16,-8-18 0-16,0 0-1 15,0 0 1-15,18 14-2 16,-18-14 2-16,9 18-1 15,-4-3 0-15,1 5-1 16,-6 7 2-16,9 5-1 16,-4 12 0-16,-5 1 2 0,8 12-1 15,-8 14 0 1,0 11-1-16,0 13 2 16,0 11 1-16,0 12 3 15,0 7 2-15,4 5-1 0,-4-1-4 16,9-1 2-16,-1-9-1 15,1-9 1-15,0-13-3 16,4-14-5-16,-4-8 1 16,2-12 0-16,-2-10 4 15,-1-10-2-15,-8-8 1 16,6-2 0-16,-6-7 3 16,0-1-4-16,-5 2 1 15,-3-3-2-15,1 0 1 16,1-2-1-16,-1-2 2 15,0-5-2-15,7-15-3 16,-6 20 4-16,6-20-1 16,0 0 2-16,0 0-1 0,0 0-1 15,0 0-1-15,0 0 2 16,0 0 2-16,20 17-6 16,-20-17 6-16,0 0-3 15,0 0 1-15,15 14 0 16,-15-14-2-16,0 0 1 15,0 0 0-15,0 0 4 16,18 0-6-16,-18 0 4 16,31-9-2-16,-6 4 4 15,7 5-3-15,8-12 2 16,7 7-1-16,5 5 0 16,4-7 1-16,-1 7-2 15,-1 0 2-15,-4-8-2 0,-2-2-69 16,-1 4-68-16,1-3-29 15,-16-9 1-15,2 4-8 16,-16-13 0-16</inkml:trace>
  <inkml:trace contextRef="#ctx0" brushRef="#br0" timeOffset="873">741 508 239 0,'-10'-17'123'0,"10"17"-7"16,0 0-12-16,0 0-4 0,-12-20-20 15,12 20-12-15,0 0-19 16,0 0-19-16,0 0-29 15,0 0 1-15,-15 20-2 16,9-3-3-16,-4 7 4 16,0 7-2-16,-4 6 2 15,0 2-2-15,2 1 1 16,1 1-1-16,2-4 3 16,9-4-1-16,4-10-1 15,-4-23 0-15,39 11 0 16,-7-21 0-16,8-3-1 15,4-9 1-15,1-2 0 16,-4-11 1-16,-2-3-1 0,-7-7-1 16,-9-1 0-16,-8-2 2 15,-15 7-1-15,0-1 0 16,-12 6-2-16,-10 9 1 16,-7 16 0-16,-7 11-5 15,0 19-55-15,-4 7-43 16,7 10-25-16,8 3-20 15,5-7-15-15,20 3 0 16,0-17 35-16</inkml:trace>
  <inkml:trace contextRef="#ctx0" brushRef="#br0" timeOffset="1356">980 1685 575 0,'0'0'170'0,"0"0"-5"16,-18-15-104-16,18 15-65 16,0 0 3-16,0 20 1 15,0-20-1-15,-8 33 3 16,8-8-2-16,0 5 1 15,0 6 0-15,-5 3 1 16,5 5-1-16,0-5 1 16,0 2-1-16,0-1-2 15,5-3 0-15,-5-2 1 16,0-11-2-16,6-3 1 16,-6-5-1-16,0-16-57 0,0 0-72 15,0 0-26-15,12-35-13 16,-1-2 1-1,-5-22-5-15</inkml:trace>
  <inkml:trace contextRef="#ctx0" brushRef="#br0" timeOffset="2232">1143 34 235 0,'-16'-8'166'0,"16"8"-19"16,0 0-36-16,0 0-19 15,0 0-14-15,-17-10-17 16,17 10-31-1,0 0-29-15,0 0-1 0,0 0 2 16,0 0-1-16,23 0-1 16,-23 0 0-16,39 0-2 15,-7 0 2-15,11 0-1 16,8 0 1-16,2 0-1 16,6 0 1-16,-3 0 0 15,-8 0 1-15,-4 0 0 16,-10 0 0-16,-9 7 0 15,-10 6-1-15,-9 7 2 0,-6 3-2 16,-9 12 2 0,-2 5 0-16,-7 15 0 15,-2 15-3-15,-3 18 1 16,-2 13-1-16,2 19-1 0,5 10 3 16,7 5-1-16,11 7 1 15,6-4 3-15,8-4 4 16,9-13-2-16,6-19-3 15,2-8 5-15,3-12-4 16,-8-11 1-16,0-4-1 16,-9-7-4-16,-3 2-2 15,-7 1 2-15,-7-1 2 16,0 0-2-16,0-3 0 16,-6-3-2-16,-2-4 2 15,4-7-1-15,-4-8 2 16,0-8-2-16,4-4 1 15,4-25-3-15,-12 18 2 0,12-18-2 16,-25-14 2-16,10-1 1 16,-10-5-2-16,-6 1 2 15,-7-3-1-15,-6 3 2 16,-2 0-2-16,1 4 3 16,-1 7-1-16,8-3-79 15,5 11-67-15,3-13-21 16,30 13-9-16,-31-16-2 15,31 16-4-15</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47.164"/>
    </inkml:context>
    <inkml:brush xml:id="br0">
      <inkml:brushProperty name="width" value="0.025" units="cm"/>
      <inkml:brushProperty name="height" value="0.025" units="cm"/>
      <inkml:brushProperty name="fitToCurve" value="1"/>
    </inkml:brush>
  </inkml:definitions>
  <inkml:trace contextRef="#ctx0" brushRef="#br0">49 0 266 0,'-32'0'147'0,"32"0"-14"16,-17 0-16-16,17 0-14 15,0 0-16-15,0 0-25 16,0 0-23-16,0 0-15 15,15 0-20-15,-15 0-2 16,37 13 0-16,-9-4-3 16,4-3 1-16,5 5-1 15,4-4 0-15,1 2 0 16,2-2 1-16,-4-2-1 16,0 1 1-16,-6 2-2 15,-5-8 1-15,-5 2-14 0,-7-2-73 16,2 0-50-1,-19 0-24-15,17 0-13 0,-17 0-4 16,0 0 1 0</inkml:trace>
  <inkml:trace contextRef="#ctx0" brushRef="#br0" timeOffset="368">57 284 427 0,'0'0'172'16,"0"0"-27"-16,0 0-57 15,0 0-18-15,0 0-23 16,0 0-40-16,0 0-4 16,23 18-1-16,3-18 0 15,5 10-1-15,12-10 1 16,6 0-2-16,1 0 1 16,7 0 2-16,-6 0-4 0,1-13 1 15,-8 13-52-15,-7 0-76 16,-11-4-31-1,-3 4-16-15,-23 0-2 16,0 0-6-16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51.023"/>
    </inkml:context>
    <inkml:brush xml:id="br0">
      <inkml:brushProperty name="width" value="0.025" units="cm"/>
      <inkml:brushProperty name="height" value="0.025" units="cm"/>
      <inkml:brushProperty name="fitToCurve" value="1"/>
    </inkml:brush>
  </inkml:definitions>
  <inkml:trace contextRef="#ctx0" brushRef="#br0">102 421 162 0,'0'0'138'0,"0"0"-11"16,0 0-9-16,0 0-8 15,0 0-9-15,0 0-16 16,0 0-19-16,0 0-23 0,20 0-41 16,-6 0-1-16,8 5 0 15,4 2-1 1,3 2 0-16,0 0 0 16,-5 3 1-16,4 7-1 0,-8 4 2 15,-2 5-3-15,-7 0 1 16,-11 7 0-16,-7 3 0 15,-6 0-1-15,-7 1 0 16,-10-2-1-16,-7 0 2 16,-2-6-1-16,0-2 2 15,3-6-1-15,-1-5-1 16,7-5-1-16,7-13-2 16,4 0-14-16,9-22-50 0,10 3-34 15,0-9-33 1,9-4-12-16,2 1-13 15,-1-8-8-15,12 5 21 16</inkml:trace>
  <inkml:trace contextRef="#ctx0" brushRef="#br0" timeOffset="377">736 257 464 0,'0'0'172'15,"0"0"-41"-15,-20 0-51 16,20 0-22-16,-28 28-17 16,15-8-36-16,-4 11-6 0,1 2 3 15,-2 9-2-15,0 5 3 16,1-1-3-16,4 2 3 15,3-1-4-15,0-1 3 16,7 0-4-16,-4-6 1 16,7-3 0-16,0 2 2 15,7-4-1-15,4-6-1 16,9 1 0-16,3-7 1 16,14-3-1-16,12-3 0 15,11-9-54-15,10-8-72 16,10-7-30-16,12-4-16 15,-1-15-2-15,9 5-6 16</inkml:trace>
  <inkml:trace contextRef="#ctx0" brushRef="#br0" timeOffset="3753">1845 48 325 0,'0'0'130'0,"0"0"-8"0,0 0-8 16,0 0-13-16,-20 0-14 16,20 0-29-16,0 0-44 15,-20 0-14-15,20 0 0 16,-23 0-1-16,23 0 0 15,-30-9 0-15,30 9 1 16,-28-7-1-16,28 7 2 16,-29-15-1-16,29 15 1 0,-23-13-2 15,23 13 3-15,-25-9-2 16,25 9 1-16,-30 0 0 16,10 4-2-16,-2 7 2 15,1-2-1-15,-5 4 2 16,4-4-2-16,1 6-1 15,4-8 1-15,17-7-2 16,-22 16 2-16,22-16-2 16,0 0 1-16,0 0 0 15,0 0 0-15,0 0 2 16,0 0-1-16,0 0 0 16,19 19 0-16,-19-19 0 15,17 18 1-15,-17-18-1 0,17 19 0 16,-17-19 1-16,15 36-2 15,-12-8 3 1,-3 9-2-16,0 12 1 16,0 15-1-16,-3 14 1 0,-5 15-1 15,-1 6-1-15,-2 13 1 16,1 6-2-16,0 0 1 16,1-7 0-16,3-6 1 15,0-7-2-15,6-8 1 16,-8-9 0-16,8-12 0 15,0-8 1-15,-3-8 0 16,-5-10 1-16,5-3-3 16,-4-8 3-16,-1-7-2 0,3-6 0 15,-2-1 0 1,7-18 1-16,-9 18-1 16,9-18 0-16,0 0-1 15,0 0 0-15,0 0 1 0,-3 20 0 16,3-20 0-16,0 0-1 15,3 19 2-15,-3-19-1 16,0 0 1-16,12 19 0 16,-12-19 0-16,0 0 0 15,15 18 1-15,-15-18 0 16,0 0-1-16,0 0 1 16,17 18-1-16,-17-18 0 15,5 16 0-15,-5-16-1 16,0 24 1-16,0-24 0 15,6 23 1-15,-6-23-5 16,0 23 5-16,0-23-4 16,0 0 4-16,0 0-3 0,0 0 2 15,0 0-1-15,0 0 0 16,23 7 5-16,-23-7-4 16,20-10 0-16,-20 10 0 15,30-9 1-15,-10 0-3 16,3 4 3-16,5-3-1 15,1 8 1-15,3-9-1 16,2 9 3-16,1 0-2 16,4 0 0-16,1 11 2 15,0-5-3-15,-1 5 2 16,-2-3-6-16,-1-1 6 16,-1 6-8-16,0-13-10 15,-3 0-79-15,7-17-41 0,1 0-23 16,-2-16-12-16,2 4 0 15,-9-21-8-15</inkml:trace>
  <inkml:trace contextRef="#ctx0" brushRef="#br0" timeOffset="4322">2312 299 372 0,'0'0'161'0,"-16"-9"-37"16,16 9-22-16,0 0-19 16,0 0-17-16,0 0-26 0,0 0-36 15,0 0-1-15,0 0-1 16,0-16-1-16,0 16 0 15,0 0 1-15,0 0-2 16,0 0 1-16,0 0-2 16,0 0-1-16,0 0 0 15,0 18 1-15,0-18 0 16,0 37-1-16,0-6 3 16,-7 8-3-16,7 4 3 15,-3 11-1-15,-5 0 1 16,8 1-1-16,-3-3-1 15,3-1 1-15,-8-12-1 16,8-10 1-16,0-7-1 0,0-22-7 16,0 20-62-16,0-20-52 15,0 0-27 1,0-20-16-16,0 20-5 16,0-31-1-16</inkml:trace>
  <inkml:trace contextRef="#ctx0" brushRef="#br0" timeOffset="4997">2266 1081 278 0,'0'0'164'16,"0"0"-28"-16,0 0-21 15,0 0-19-15,-20 17-22 16,15 3-19-16,-7 3-34 16,1 10-20-16,2 7 1 15,1 1 1-15,2 7-3 16,6-2 2-16,0-3-3 16,3-7 2-16,14-8-1 15,3-12 1-15,3-16-1 16,6-10 0-16,3-9 1 15,2-9-2-15,-5-9 4 0,-3-5-3 16,-6-1 3-16,-1 1-4 16,-10 2 2-16,-9 3-1 15,0 4 0-15,-9 7 0 16,-2 5-3-16,11 21-3 16,-24-18-57-16,5 18-46 15,2 9-36-15,17-9-16 16,-30 22-13-16,30-22 2 15,-17 14 51-15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56.723"/>
    </inkml:context>
    <inkml:brush xml:id="br0">
      <inkml:brushProperty name="width" value="0.025" units="cm"/>
      <inkml:brushProperty name="height" value="0.025" units="cm"/>
      <inkml:brushProperty name="fitToCurve" value="1"/>
    </inkml:brush>
  </inkml:definitions>
  <inkml:trace contextRef="#ctx0" brushRef="#br0">82 70 484 0,'0'0'171'0,"-17"-11"-50"16,17 11-50-16,0 0-25 15,0 0-9-15,0 0-29 0,0 0-4 16,0 0-1-16,0 0-2 16,0 0 0-16,0 0-1 15,0 0 0 1,28 11-1-16,-4-11 0 0,10 0 0 16,7-6 0-16,5 0-2 15,6-6 3-15,4 2-1 16,-4-3-1-16,-3-1 1 15,-14 8 0-15,-9 3-1 16,-6 3 1-16,-20 0 2 16,8 39 2-16,-20-4 2 15,-5 12-4-15,-6 16-2 16,-5 13 4-16,-1 18-4 0,0 16 4 16,7 2-4-16,-2 6 0 15,8-1-4 1,6-1 4-16,5-5-1 15,5-8 1-15,0-5 0 0,6-4-1 16,0-7 1-16,2 0-1 16,-8-4 1-16,0 0 0 15,0-4 3-15,-5-4-4 16,-5-6 5-16,-4-4-4 16,-4-8 3-16,-4-8-1 15,-3-10 0-15,1-9 0 16,-2-10 0-16,4-7 1 15,-1-6-3-15,3-7 3 0,0-7-2 16,4-5 1 0,0-2-18-16,2-4-71 15,-4-8-42-15,6-1-16 16,-2 4-20-16,-1-12-3 0,8 8-5 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57.088"/>
    </inkml:context>
    <inkml:brush xml:id="br0">
      <inkml:brushProperty name="width" value="0.025" units="cm"/>
      <inkml:brushProperty name="height" value="0.025" units="cm"/>
      <inkml:brushProperty name="fitToCurve" value="1"/>
    </inkml:brush>
  </inkml:definitions>
  <inkml:trace contextRef="#ctx0" brushRef="#br0">161 12 510 0,'8'-20'180'0,"-8"20"-8"16,0 0-72-16,0 0-101 16,0 0 1-16,0 0-1 15,-7 22 1-15,7 2-2 16,0 13-1-16,8 8 1 15,-8 6 1-15,0 7-2 16,0 0 2-16,6-2-27 16,-6-8-62-16,0-8-38 15,9-9-25-15,-9-31-12 0,0 23-7 16,0-23 1-16</inkml:trace>
  <inkml:trace contextRef="#ctx0" brushRef="#br0" timeOffset="220">0 165 494 0,'0'0'177'16,"0"0"-5"-16,0 0-55 16,0 0-119-16,0 0 2 15,15 15 0-15,0-15 0 16,10 0-1-16,6-15-47 0,13 1-79 15,11-9-32-15,5-13-15 16,17-1-6-16,0-12-4 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58.848"/>
    </inkml:context>
    <inkml:brush xml:id="br0">
      <inkml:brushProperty name="width" value="0.025" units="cm"/>
      <inkml:brushProperty name="height" value="0.025" units="cm"/>
      <inkml:brushProperty name="fitToCurve" value="1"/>
    </inkml:brush>
  </inkml:definitions>
  <inkml:trace contextRef="#ctx0" brushRef="#br0">198 127 65 0,'0'0'65'15,"0"0"-12"-15,0 0 1 16,0 0 29-16,0 0 13 16,14-17 2-16,-14 17-6 15,0 0-2-15,0 0-9 16,0 0-14-16,-10 17-16 15,3-2-28-15,7 9-21 16,-4 7-2-16,4 6 1 16,0 5-4-16,3 6 4 0,6-1-2 15,6-7 0-15,4-3-1 16,10-13 0-16,8-12 1 16,10-22-1-16,-1-7 2 15,10-14-3-15,-4-15 3 16,-3-2-1-16,-2-9 2 15,-5-1-2-15,-13 3 1 16,-7 12-1-16,-10 3 2 16,-5 5-2-16,-7 13-1 15,0 22 1-15,-9-22-1 16,9 22 1-16,-26 11-2 16,12 8 2-16,2 5 0 15,-8 7 0-15,5 12 2 0,1 10 0 16,3 11 0-1,2 10 1-15,1 11-1 16,5 0 1-16,-4 11-3 16,7 0 1-16,-10-4-2 0,7-4 0 15,-7-10 1-15,0-6-2 16,0-7 2-16,-7-6-1 16,-2-11 0-16,1-10 4 15,-5-7-3-15,0-11 1 16,-9-11-1-16,-5-9 2 15,-5-10 2-15,-2-12-2 16,-4-8 1-16,2-6 1 16,-1 0-24-16,-2 1-55 15,13-2-43-15,12 1-24 0,9-2-23 16,15 7-1 0,10-4-3-16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3:02.134"/>
    </inkml:context>
    <inkml:brush xml:id="br0">
      <inkml:brushProperty name="width" value="0.025" units="cm"/>
      <inkml:brushProperty name="height" value="0.025" units="cm"/>
      <inkml:brushProperty name="fitToCurve" value="1"/>
    </inkml:brush>
  </inkml:definitions>
  <inkml:trace contextRef="#ctx0" brushRef="#br0">25 7 490 0,'-25'-7'173'16,"25"7"-31"-16,0 0-101 0,0 0-41 15,22 7-1-15,4-3 0 16,9 4 2-16,7-3-2 16,4 6-1-16,4-11 1 15,1 0 0-15,-7 6-2 16,-2-6-9-16,-2 0-71 16,-8 0-49-16,-14 0-34 15,-1 0-4-15,-17 0-7 16,0 0 80-16</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3:02.402"/>
    </inkml:context>
    <inkml:brush xml:id="br0">
      <inkml:brushProperty name="width" value="0.025" units="cm"/>
      <inkml:brushProperty name="height" value="0.025" units="cm"/>
      <inkml:brushProperty name="fitToCurve" value="1"/>
    </inkml:brush>
  </inkml:definitions>
  <inkml:trace contextRef="#ctx0" brushRef="#br0">19 13 288 0,'-19'23'173'0,"19"-23"-6"16,0 0-83-16,0 0-36 15,0 0-11-15,0 0-6 16,23 0-19-16,-4 0-14 0,9 0-1 16,9 0 0-1,4 0-79-15,4-8-65 16,-1 0-25-16,4 8-1 0,-13-16-3 15,8 12 94-15</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59.980"/>
    </inkml:context>
    <inkml:brush xml:id="br0">
      <inkml:brushProperty name="width" value="0.025" units="cm"/>
      <inkml:brushProperty name="height" value="0.025" units="cm"/>
      <inkml:brushProperty name="fitToCurve" value="1"/>
    </inkml:brush>
  </inkml:definitions>
  <inkml:trace contextRef="#ctx0" brushRef="#br0">629 70 308 0,'0'0'169'0,"0"0"-33"15,0 0-31-15,0 0-24 16,-20-5-20-16,3 10-38 0,2 8-22 16,-15 3-1-16,-6-1-2 15,-6-1 2-15,-9 3 0 16,-5-3-1-16,0 0 0 16,0-11 0-16,4-3 2 15,10 0-2-15,2 0-1 16,14-3 2-16,11-7-1 15,15 10 1-15,0 0-1 16,0 0 0-16,0 0-1 16,15-7 2-16,-15 7 0 15,26 18 0-15,-15 1 0 16,-2 3 1-16,0 13 2 16,-6 4-1-16,5 9-4 0,-8 13 5 15,0 11-5-15,0 13 3 16,0 16-2-1,-11 14 0-15,4 8-2 0,-1 13 2 16,-1 7 1-16,-2 0-4 16,2-2 4-16,-2-10-2 15,2-10 0-15,-2-15 1 16,0-18-2-16,1-14 2 16,0-16 1-16,1-12 0 15,5-8 1-15,-6-13-2 16,3-6 2-16,7-19-2 15,0 0 2-15,-9 19-2 16,9-19 1-16,0 0-1 16,0 0-1-16,0 0 2 15,20 0-2-15,-20 0 1 16,30 2-1-16,-10-2 3 16,8 0-2-16,2-6 2 0,7 6-2 15,3-7 1-15,0 7 1 16,11 0-1-16,-5 0-1 15,7 11 0-15,-2-2 0 16,0 4-1-16,-1 1 1 16,1-2-1-16,0-1-1 15,-1-11-84-15,-1 0-55 16,-1-28-23-16,3-7-7 16,-10-23-4-16,5-9 77 0</inkml:trace>
  <inkml:trace contextRef="#ctx0" brushRef="#br0" timeOffset="539">820 483 418 0,'-29'0'169'15,"29"0"-46"-15,-23 10-57 16,23-10-27-16,-18 20-7 15,18-20-18-15,-11 36-11 16,11-12-1-16,-3 4-1 16,3 1 1-16,3-1-2 15,5 1-1-15,4-3 0 16,7-9-2-16,2-10 1 16,7-7-1-16,1 0 2 15,1-18 0-15,-5-1-1 16,1-6 2-16,-6-8-1 15,-8-3 2-15,-4-2 0 0,-8 6 0 16,-6 1-2-16,-8 0 0 16,-6 7-2-16,-9 10 2 15,-3 8 0-15,-5 6 1 16,2 15-1-16,-2-3 0 16,6 14-8-16,7-1-64 15,11 7-37-15,13-4-29 16,17 5-13-16,3-12-19 15,20 13 2-15</inkml:trace>
  <inkml:trace contextRef="#ctx0" brushRef="#br0" timeOffset="902">807 1394 557 0,'0'0'179'16,"0"35"-49"-16,0-11-118 15,0 9-13-15,0 0-1 0,0 1 1 16,0 3-2-16,4-2 1 16,-4-2-4-16,0-7 4 15,0-4 0 1,0 0-13-16,0-22-64 0,-10 26-49 16,10-26-23-16,0 0-14 15,0 0-6-15,0-22 21 16</inkml:trace>
  <inkml:trace contextRef="#ctx0" brushRef="#br0" timeOffset="1616">1189 60 386 0,'-25'0'172'16,"25"0"-4"-16,-26 0-61 16,26 0-74-16,0 0-36 15,0 0 2-15,29-20-1 16,-9 20 3-16,8-3-1 15,4 3 0-15,0-11 0 16,7 11 0-16,-7-7 0 16,0-1 0-16,-3 8-1 15,-3-9 0-15,-6 9 0 16,-3 0 1-16,-17 0 0 0,23 9-1 16,-12 11 0-16,-5 6 2 15,-1 7-1-15,-5 11 0 16,9 2 3-1,-3 11-2-15,-6 6-5 0,5 4 5 16,-5-1-4-16,9 4 2 16,-9 4-1-16,10 7 2 15,-10 4-4-15,10 7 2 16,-4 6 4-16,0 3-4 16,2 0 6-16,1 5-6 15,2-10-1-15,2-2 2 16,4-6-1-16,3-9 2 0,-3-8-1 15,-2-6 1-15,2-4-3 16,-6-15 4-16,-2 0 2 16,-9-6-3-16,0-4 0 15,-9-5-2-15,-8-2 3 16,-6-3-1-16,-3-2 1 16,-6-3-1-16,-3 2 2 15,-5-4-2-15,-6-3 2 16,-2 1-1-16,-3-2 0 15,-4-2 0-15,-3-3-1 16,-5-3 2-16,0 2-2 16,9-9-3-16,4-6-85 15,13-13-65-15,19-4-21 0,10-23-3 16,16-3-5-16,8-32 108 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3:06.193"/>
    </inkml:context>
    <inkml:brush xml:id="br0">
      <inkml:brushProperty name="width" value="0.025" units="cm"/>
      <inkml:brushProperty name="height" value="0.025" units="cm"/>
      <inkml:brushProperty name="fitToCurve" value="1"/>
    </inkml:brush>
  </inkml:definitions>
  <inkml:trace contextRef="#ctx0" brushRef="#br0">0 1180 485 0,'17'-3'172'16,"-2"-6"-1"-16,5 9-84 16,0 9-85-16,0 10-1 15,-2 16 2-15,-10 8-3 16,-8 13-2-16,-9 5 1 15,-7 2-1-15,1-3 0 16,-3-2-1-16,1-8 1 16,6-11-2-16,11-15 2 15,17-17 0-15,18-20 2 0,23-22-1 16,28-21 3-16,28-26 1 16,41-25 0-16,27-21-3 15,38-21 7-15,28-6-2 16,26-2 0-16,13 8 3 15,9 12-8-15,12 16-90 16,4 13-56-16,4 23-14 16,-22 6-8-16,-10 21-3 15,-34-15-9-15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3:09.509"/>
    </inkml:context>
    <inkml:brush xml:id="br0">
      <inkml:brushProperty name="width" value="0.025" units="cm"/>
      <inkml:brushProperty name="height" value="0.025" units="cm"/>
      <inkml:brushProperty name="fitToCurve" value="1"/>
    </inkml:brush>
  </inkml:definitions>
  <inkml:trace contextRef="#ctx0" brushRef="#br0">89 90 399 0,'0'0'166'16,"0"0"-29"-16,0 0-18 15,0 0-25 1,0 0-35-16,0 0-54 16,0 0-2-16,0 0-3 0,0 0-2 15,0 0 1-15,-18 24 0 16,18-24-1-16,-8 38 0 15,0-12 1-15,2 7 0 16,-3 3-2-16,-2 4 4 16,2-2-3-16,-2-2 2 15,5-5-1-15,3-8 0 16,3-6-32-16,0-17-72 16,0 0-47-16,14-13-19 0,-8-14-5 15,5 4-4 1,-5-15 31-16</inkml:trace>
  <inkml:trace contextRef="#ctx0" brushRef="#br0" timeOffset="1149">321 0 335 0,'0'0'172'0,"0"0"-22"15,-20 0-39-15,20 0-27 16,0 0-21-16,0 0-33 0,0 0-29 16,0 0 2-16,0 0 1 15,0 0-3-15,0 0 1 16,0 20-1 0,0-20-1-16,9 19 1 0,-9-19-1 15,12 32 1-15,-3-12-3 16,2 4 2-16,1 2-1 15,4-2 1-15,-2-1 0 16,3 0 0-16,-2-3 0 16,0-4-1-16,4 1 1 15,-19-17 0-15,24 21-1 16,-24-21 2-16,22 19-2 16,-22-19 2-16,20 18-1 0,-20-18 1 15,18 23 0-15,-18-23-1 16,18 25 1-1,-18-25-1-15,17 20 1 0,-17-20-2 16,0 0 1-16,11 20-3 16,-11-20 3-16,0 0-1 15,0 0 0-15,0 0 0 16,0 0 0-16,0 0 1 16,0 0 0-16,0 0 0 15,0 0 0-15,0 0-1 16,0 0 1-16,0 0 1 15,0 0-1-15,0 0 0 0,0 0 1 16,0 0-1 0,0 0 0-16,0 0 1 0,0 0 0 15,0 0-1 1,0 0 0-16,0 0 0 16,0 0 0-16,0 0 1 0,0 0-1 15,-18 13-1-15,18-13 1 16,0 0 0-16,0 0-1 15,-19 7 1-15,19-7 0 16,0 0 1-16,0 0-2 16,-12 22 1-16,12-22-2 15,0 0 2-15,-9 23 1 16,9-23 0-16,-11 15-1 0,11-15-2 16,-18 34 3-16,5-10-4 15,-5 4 3 1,-4 8-4-16,-2 8 3 15,-2 9-2-15,-3 2 3 0,-7 5-1 16,3 3 2-16,0-3 1 16,-3 5-1-16,3-2 2 15,3-5-2-15,0-13 1 16,9-5-2-16,1-8-1 16,5-12-1-16,15-20-34 15,0 0-75-15,0 0-51 16,-3-18-9-16,15-3-9 15,-3-18 1-15,11-5 71 0</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3:03.572"/>
    </inkml:context>
    <inkml:brush xml:id="br0">
      <inkml:brushProperty name="width" value="0.025" units="cm"/>
      <inkml:brushProperty name="height" value="0.025" units="cm"/>
      <inkml:brushProperty name="fitToCurve" value="1"/>
    </inkml:brush>
  </inkml:definitions>
  <inkml:trace contextRef="#ctx0" brushRef="#br0">715 117 385 0,'0'0'174'15,"0"0"-13"-15,0 0-76 16,-15 0-41-16,15 0-22 16,-31 15-21-16,7-11-2 15,-7-4 1-15,-6 6-1 16,-1-6 3-16,-4-5-2 16,1 5 0-16,0-7 0 15,2-2-1-15,9 1 0 0,3-1 1 16,8 3-1-16,19 6-2 15,-24 0 2-15,24 0-1 16,0 0 2 0,0 22-1-16,0-2 0 0,10 7 0 15,-6 0 1-15,2 6 0 16,-6 4 0-16,7 3 1 16,-7 0-1-16,0-1 1 15,-7-1 1-15,1 2-2 16,2 1 3-16,-2 11-4 15,-4 9 5-15,4 2-5 16,-3 19-2-16,0 12 1 16,-3 15-2-16,-7 14 1 0,-1 9 2 15,-3 6-1 1,-3-1-6-16,-2-2 5 16,2-7 0-16,3-15 1 15,-1-15-1-15,8-22 3 0,3-14-6 16,5-14 5-16,3-11 1 15,5-11 1-15,0-12 0 16,0-14-2-16,14 24 2 16,-14-24-2-16,23 16 2 15,-4-9-2-15,7-3 3 16,4-4-4-16,9 7 2 16,10-7-1-16,8 0 0 0,12-9 1 15,9 3 1 1,5-1-1-16,7-2-2 15,-1 0 3-15,-3 0-17 16,-3 5-81-16,-11-7-49 0,-17-3-22 16,-10 0-5-16,-21-16-3 15,-8 4 125-15</inkml:trace>
  <inkml:trace contextRef="#ctx0" brushRef="#br0" timeOffset="383">984 580 549 0,'0'0'166'0,"18"-23"-54"16,-18 23-66-16,40-24-46 16,-12 17 0-16,6 7 1 15,1 0 1-15,-1 0-2 16,-4 15 0-16,-7 5 2 16,-6 13-4-16,-11 1 2 15,-6 10-3-15,-15 0-4 16,-7 4 3-16,-10-2-2 15,-8-2 3-15,-1-7-5 16,-2-4 4-16,-3-14-72 0,12-13-46 16,8-6-24-16,12-28-19 15,22-5 0-15,10-26-2 16</inkml:trace>
  <inkml:trace contextRef="#ctx0" brushRef="#br0" timeOffset="635">1533 268 489 0,'-20'48'171'16,"-9"9"-31"-16,-2 8-93 16,4 5-26-16,4 5-11 0,3 1-14 15,6-4 2-15,14-6-6 16,14-9 5-1,6-11-5-15,10-10 6 16,10-7-8-16,6-11-42 0,3-9-58 16,1-9-34-16,0 0-13 15,-8-14-13-15,4-1 1 16</inkml:trace>
  <inkml:trace contextRef="#ctx0" brushRef="#br0" timeOffset="1276">1283 1377 411 0,'0'0'172'0,"-26"26"-11"16,15-3-65-16,0 2-77 0,4 10-17 16,7 8-2-16,-5 0 2 15,5 4-4 1,9-9 3-16,-2-2-4 15,11-13 3-15,3-17-1 16,7-11-2-16,3-15 0 0,2-15 0 16,4-8 3-16,-6-13-3 15,0-2 3 1,-7 4-2-16,-4 2 1 0,-9 9 1 16,-2 8-1-16,-4 9 0 15,-5 26 0-15,0 0 0 16,0 0 0-16,-11 33 2 15,3 7-1-15,8 8 2 0,-6 13-1 16,6 5 3 0,-11 13-3-16,11-4-2 15,-7-6 1-15,7-3-3 16,-11-8 3-16,3-11-5 0,-4-1 5 16,-3-10-4-16,-5-9 5 15,0-6 0-15,-2-5 0 16,-1-3-1-16,-3-6 1 15,3-1-1-15,0-6 0 16,0 0-1-16,2 6 1 16,1-6-1-16,20 0-91 15,-25-12-51-15,15-8-28 16,10-9-1-16,0-19 1 0,15-8 84 16</inkml:trace>
  <inkml:trace contextRef="#ctx0" brushRef="#br0" timeOffset="2088">1897 103 334 0,'-20'-7'168'0,"-2"0"-28"0,5-8-61 16,17 15-20-16,-9-20-9 16,9 20-18-16,0 0-31 15,26-19-3-15,-7 7 2 16,1 6 1-16,0 6 1 16,1-4-1-16,7 4 1 15,4 0-1-15,3 0-1 16,4 0 0-16,1 0 0 15,4 0-1-15,-3 0 0 0,-1-7 1 16,-7 7-3-16,-6-6 3 16,-7 6 0-16,-20 0 0 15,20 18-2 1,-20 5 4-16,0 19-1 0,-11 17 1 16,-2 23 0-16,-3 18-1 15,-2 17-3-15,-2 17-1 16,-2 8 1-16,1 10-1 15,2 2 0-15,4-5 1 16,4-7-1-16,7-7 1 16,4-5 0-16,9-13 1 15,2-13 0-15,4-9 0 16,3-14 0-16,4-10-2 0,-1-13 3 16,-1-9-3-16,-3-13 3 15,-4-15 1 1,-3-2 1-16,-10-19-2 15,6 25 0-15,-6-25 2 0,-18 11-1 16,0 0 0-16,-9-3 0 16,-8 8-1-16,-8-3-2 15,-7 4 4-15,-9-4-2 16,-7-1-1-16,-1-6 0 16,-7-6 1-16,4-6-2 15,-1-8-3-15,13-7-55 16,7-12-69-16,20-15-29 0,31 4-14 15,10-25-3 1,36 5 33-16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3:22.901"/>
    </inkml:context>
    <inkml:brush xml:id="br0">
      <inkml:brushProperty name="width" value="0.025" units="cm"/>
      <inkml:brushProperty name="height" value="0.025" units="cm"/>
      <inkml:brushProperty name="fitToCurve" value="1"/>
    </inkml:brush>
  </inkml:definitions>
  <inkml:trace contextRef="#ctx0" brushRef="#br0">254 0 122 0,'4'17'48'15,"-4"-17"-2"-15,0 0-9 16,0 0-9-16,-7 19-6 15,7-19-1-15,0 0-2 0,-6 21-2 16,6-21-1-16,-6 16-1 16,6-16 0-1,-5 18 1-15,5-18-1 0,-7 15 0 16,7-15-1-16,-6 21 0 16,6-21-5-16,-6 22-1 15,6-22-3-15,-8 22-1 16,8-22-1-16,-6 26-2 15,6-26 1-15,-6 27-2 16,6-27 1-16,-9 30-2 16,9-30 2-16,-9 30 0 15,5-14 0-15,-2 3 1 16,1-3-1-16,-1 2 2 0,2-1 1 16,-1 2 7-16,-4-4 11 15,9 4 7 1,0-19 0-16,-11 31 0 15,11-15 1-15,-6 3-1 0,6 1-2 16,-4 1-5-16,4 3-11 16,-6 2-5-16,6 1 1 15,-5 1 0-15,5 0-3 16,-9 4 2-16,5 2-3 16,-2 2 3-16,1-6-2 15,1 4 2-15,-2-2-1 16,6-1 2-16,-9-6-1 15,9-4 2-15,-8 1 0 16,8-2-2-16,0 1 0 16,-6 0-3-16,6 7 4 15,-4-3-3-15,4 7 2 16,-6 3-3-16,1-4 3 0,5 6-2 16,-6-5 1-16,6 3-2 15,-7-10-2-15,7 5 0 16,0-5 1-16,-5-1 0 15,5 3-1-15,0-4 1 16,-6 4-1-16,6-1 0 16,-4 2 0-16,4 5 0 15,0-6-2-15,-6 2 1 16,6 2-1-16,0-3 2 0,0-3-1 16,0 5 3-1,0-7-3-15,9 1 1 16,-9 5-1-16,4-6 2 15,-4 1-2-15,6 5 2 0,-6-5-2 16,9 4 2-16,-9-2-2 16,0-2 1-16,5 5 1 15,-5-5 1-15,0 1-6 16,0 0 5-16,0-2-5 16,6 0-2-16,-6-3 2 15,9 7-1-15,-3-6-1 16,-2-4 0-16,5 0 6 15,-4 2-6-15,1 0 6 16,-6-3-1-16,9 1 1 16,-9 2-1-16,6 0 2 15,-6 2-1-15,6 1-1 0,-6-3 1 16,7 1 0-16,-1-2 1 16,0 2-3-16,2-3 2 15,-2-2-1-15,-2 0 0 16,-4-15 1-16,13 32 0 15,-13-32-1-15,9 26 0 16,-9-26 0-16,0 28 0 16,0-28 1-16,6 28-1 15,-6-28-2-15,0 31 2 16,0-31 0-16,0 24 0 16,0-24 0-16,12 30 1 15,-12-30-1-15,6 27 0 16,-6-9 1-16,9-2 0 0,-5 3-1 15,2 1 1-15,0-3-1 16,2 3 0-16,-2-1 1 16,0 1-1-16,3-3 2 15,-9-17-2-15,15 30 0 16,-11-14 1-16,-4-16 0 16,11 29 0-16,-11-29-2 15,9 23 1-15,-9-7 0 16,0-16 0-16,13 34 0 15,-7-21 1-15,3 5-1 16,0-1 1-16,-1 1 0 16,4-2 0-16,-5 4 0 15,7-3-5-15,-5 2 6 0,2-2-5 16,-2 3 3-16,1-1-4 16,-1 2 5-16,-1-1-3 15,1-1 3 1,-5 1 0-16,5-2-2 0,0-3 1 15,-1 2 0-15,1 0 1 16,-9-17-1-16,19 24 0 16,-19-24 0-16,20 21 3 15,-20-21-1-15,19 19 1 16,-19-19-1-16,0 0 2 16,20 16-3-16,-20-16-13 15,0 0-74-15,0 0-52 16,0 0-27-16,0 0-8 0,7-18-5 15,-7 18 1-15</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3:24.901"/>
    </inkml:context>
    <inkml:brush xml:id="br0">
      <inkml:brushProperty name="width" value="0.025" units="cm"/>
      <inkml:brushProperty name="height" value="0.025" units="cm"/>
      <inkml:brushProperty name="fitToCurve" value="1"/>
    </inkml:brush>
  </inkml:definitions>
  <inkml:trace contextRef="#ctx0" brushRef="#br0">0 0 27 0,'14'17'39'0,"-14"-17"8"16,0 0 4-16,10 17 6 15,-10-17 3-15,6 24 4 16,-6-24-1-16,11 28-5 15,-7-13-12-15,2 2-3 16,-6-1-4-16,12 4 4 16,-9-3-4-16,5 2-4 15,-2 0-1-15,0 4-5 16,1-4-2-16,2 9-8 16,-1-3-7-16,4 8-12 15,-3 2 0-15,2 7 1 0,4-3 0 16,-3 4 1-16,1 2-1 15,2-2 1-15,-1-4-2 16,1-1 2-16,-3-4-1 16,0 0 0-16,-2-4-1 15,1 4 0-15,-1-2 0 16,2-4-2-16,-1 7 1 16,-1-1 0-16,-1 0 1 15,3 0 2-15,0 4 3 0,-1 0-3 16,1 6 3-1,0-1-1-15,0-4 2 16,-1-1-2-16,1 0-1 16,-5-5-3-16,1-3-1 0,-4 0 1 15,2-9 0-15,-6 4 0 16,6 1 0-16,-6 2-1 16,8 4 0-16,-8-5 3 15,0 7-2-15,4 1 1 16,-4 4-1-16,0 1 1 15,6 0-1-15,-6-1 1 16,9 0 0-16,-9 3 1 0,6-3-2 16,-6-2 1-1,6-3-1-15,-6 0 0 16,0-2 0-16,0-1 1 16,0 0-5-16,-4-1 0 15,-2-2 0-15,1 4-2 0,-2 1 3 16,-2 0-3-16,1 0 1 15,2 3 0-15,-3-1 5 16,3-2 0-16,0-4 0 16,6 2 1-16,-7-7-1 15,7-1 0-15,-6 1 1 16,6-1 0-16,-5-2-1 16,-1-1 1-16,2 4-2 15,-2 2 0-15,-2-3 1 16,4 0 1-16,-4 3-1 15,0 4 0-15,2-2-1 16,-3 0 1-16,3-2 0 0,-3 5 2 16,0-5-2-16,0 4 2 15,-1-5-3-15,2 1 1 16,-1-2 1-16,-1 2 1 16,-2 3-4-16,1-3 1 15,-1 8-1-15,-1 3-3 16,-1-1 3-16,2 1-3 15,-4-1 3-15,2 2-3 16,2-8 4-16,-1 2-3 16,2-8 4-16,2 5 0 15,-2-6 2-15,2-2-1 16,2 0 0-16,-1-1 0 16,1-4 0-16,-1 1-17 0,8-1-64 15,0-16-36-15,-9 20-24 16,9-20-13-16,0 0-8 15,0 0 2 1</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3:26.589"/>
    </inkml:context>
    <inkml:brush xml:id="br0">
      <inkml:brushProperty name="width" value="0.025" units="cm"/>
      <inkml:brushProperty name="height" value="0.025" units="cm"/>
      <inkml:brushProperty name="fitToCurve" value="1"/>
    </inkml:brush>
  </inkml:definitions>
  <inkml:trace contextRef="#ctx0" brushRef="#br0">277 0 132 0,'0'28'78'0,"0"-28"7"16,0 29-2-16,0-29-2 15,-9 26-1-15,9-10-4 16,0-16-9-16,-11 31-11 15,2-12-14-15,5 10-11 16,-7 2-9-16,1 6-4 16,-4 2-8-16,-1 12-10 15,3-5 1-15,-4 6-4 16,-2 0 2-16,-1-2-1 16,4 3 3-16,0 0-2 15,0 0 1-15,3-2 3 16,-1 1-4-16,2 2 3 15,1 1-1-15,1-2 0 0,0 1 0 16,1-1-2-16,4 0 1 16,4 0 0-1,-8-2-2-15,8-2 7 0,0 5-1 16,0 1-3-16,0-1 3 16,0 0-1-16,0 2 1 15,8 3-2-15,-8 2 5 16,0-3-7-16,3-1 1 15,-3-5 1-15,6 0-1 16,-6-1 2-16,4 1-2 16,-4-8 1-16,9-2-2 15,-9 2 0-15,9-4-1 16,-3-5 2-16,-1-3-5 0,1-2 4 16,0-2-5-16,1 4-3 15,2-1 5 1,0-3-1-16,3 7 2 15,0 1-5-15,2 1 7 0,-1 0-4 16,4 0 5-16,-6-1 1 16,-2-1-3-16,0-4 1 15,-3 2-1-15,-6-3 1 16,9 0-1-16,-9 0 1 16,7-7 1-16,-7 5-2 15,8-2 1-15,-4-1-2 16,4 8-3-16,2-6 3 15,2 6-3-15,3 2 0 0,5 2-2 16,-1 0 1 0,4 1-1-16,2-1 3 15,-2-7 0-15,-2-2 3 16,-1-5-2-16,-4-6 2 0,-16-17-1 16,23 25 2-16,-23-25 0 15,15 16 1-15,-15-16 1 16,12 17 1-16,-12-17-1 15,13 27-3-15,-4-3 4 16,5 0-5-16,1 1-44 16,3 4-56-16,1-10-39 15,10 6-23-15,-11-14-2 16,8-7 2-16,-19-23 130 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3:28.540"/>
    </inkml:context>
    <inkml:brush xml:id="br0">
      <inkml:brushProperty name="width" value="0.025" units="cm"/>
      <inkml:brushProperty name="height" value="0.025" units="cm"/>
      <inkml:brushProperty name="fitToCurve" value="1"/>
    </inkml:brush>
  </inkml:definitions>
  <inkml:trace contextRef="#ctx0" brushRef="#br0">0 0 6 0,'0'0'14'0,"0"0"-2"16,0 0 3-16,0 0 2 15,19-7 8-15,-19 7 9 16,18 7 9-16,-18-7 12 15,20 8 12-15,-20-8 19 16,21 9-4-16,-21-9-1 16,20 23-9-16,-7-8-9 15,-13-15-10-15,23 34-14 16,-11-17-16-16,3 3-24 16,0 0 0-16,0 0 0 15,0 0 1-15,1 1 1 16,2-1 1-16,-3 7 0 0,2-1-1 15,1 7-2-15,-1 5 4 16,-1 4-2-16,1 4 0 16,-4 0-1-16,1 6 1 15,-2-4-2-15,-2 2 1 16,-2-5 1-16,1 2-2 16,-3-5 2-16,0 0 0 15,-2 0 0-15,2 1-1 16,2-2 0-16,-4-1 0 15,4 2 3-15,-1-3-2 16,-1-1 0-16,2-3 0 16,-1 6 1-16,1-5-1 0,-4 3 1 15,4-1 6-15,-8 3 0 16,7 6-1-16,-7-2-3 16,0 2 2-16,0-2-3 15,0 1 3-15,0 0-3 16,0-6-4-16,0 1-3 15,0-3 3-15,0-1 2 16,0-1 0-16,6-1 0 16,-6 1 0-16,10-2 1 15,-3-3-1-15,-1 3 1 16,-6-3-2-16,6-3 2 16,-6 5-2-16,0-8 0 15,0 1 0-15,0-3 0 0,-6 0-1 16,6-1 2-16,-7 0-2 15,1 3 0-15,6-1-2 16,-10-3 3-16,4 8-2 16,0-3 0-16,-1 5 1 15,2-1-1-15,-2 1 0 16,-1-5 0-16,4 2 2 16,-2-3-2-16,1 0 3 15,-2 2-1-15,-1-6 0 16,4 0 1-16,-4 4-1 15,-1 1 1-15,0 3 0 16,0 3 0-16,0-2-1 16,0 2 1-16,2-2-1 0,-2-4 0 15,0 2 0-15,1-5 1 16,1-4-2-16,7-19-1 16,-9 22 1-16,9-22 1 15,-8 19-2-15,8-19 1 16,-9 21 1-16,9-21 0 15,-10 38-1-15,2-15 1 16,-1 8-1-16,-2 3 0 16,1-2 1-16,-1 0 0 15,-2 1-1-15,4-11 0 16,-2-1-1-16,2-3 2 16,9-18-2-16,-10 18 0 15,10-18 0-15,0 0 1 0,0 0 0 16,-12 16 1-16,12-16 1 15,0 0 0-15,-17 20 1 16,17-20 0 0,-15 22 0-16,15-22-3 0,-16 20 3 15,16-20-2-15,-12 19 2 16,12-19-6-16,0 0-13 16,0 0-17-16,-6 15-13 15,6-15-9-15,0 0-17 16,0 0-18-16,16 0-32 15,-16 0-10-15,0 0 1 16,23-18 7-16,-23-1 124 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15T21:42:38.511"/>
    </inkml:context>
    <inkml:brush xml:id="br0">
      <inkml:brushProperty name="width" value="0.025" units="cm"/>
      <inkml:brushProperty name="height" value="0.025" units="cm"/>
      <inkml:brushProperty name="fitToCurve" value="1"/>
    </inkml:brush>
    <inkml:context xml:id="ctx1">
      <inkml:inkSource xml:id="inkSrc84">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1" timeString="2020-10-15T21:43:53.137"/>
    </inkml:context>
  </inkml:definitions>
  <inkml:trace contextRef="#ctx0" brushRef="#br0">478 851 106 0,'0'0'74'16,"0"0"1"-16,0 0-22 15,0 0-5-15,0 0-4 16,0 0 3-16,0 0 1 0,0 0 6 16,0 0-4-16,0 0-4 15,-25 32 2-15,25-5-2 16,-12 8-10-16,6 1-5 15,-4 9-11-15,6 3-13 16,-6 3-8-16,0-5 4 16,10-8-3-16,-6 2 1 15,6-11-1-15,-10-2 2 16,10-2 0-16,0-25-5 16,0 30-21-16,0-30-45 15,0 0-38-15,0 0-20 16,0 0-21-16,0 0-13 15,0-20-7-15</inkml:trace>
  <inkml:trace contextRef="#ctx0" brushRef="#br0" timeOffset="617">91 776 45 0,'0'0'25'0,"0"0"-2"16,0 0-2-16,32 0-4 16,-32 0-1-16,40 0 1 15,-18 0-1-15,-1 0-1 16,3 0-3-16,0 0 2 16,2 7 0-16,0-7 5 15,1 9 10-15,9-9 9 16,0 0 2-16,8-16 1 15,7 0-4-15,1 5 0 16,-1-9-3-16,3 3-2 16,-4 6-11-16,-9 0-8 15,-5 2-4-15,-8 9 0 16,-28 0 0-16,28 24-3 0,-28-24-46 16,9 31-49-16,-9-31-16 15,0 33-26-15,0-33-7 16,0 0 32-1</inkml:trace>
  <inkml:trace contextRef="#ctx0" brushRef="#br0" timeOffset="1340">1151 447 133 0,'0'0'56'16,"0"0"-7"-16,0 0-9 0,-18 34-10 15,18-6-1-15,0 10-2 16,-10 0-2-16,10 12-2 16,-12 5-1-16,12 10-3 15,-14 5 2-15,3 2-3 16,-1-8 4-16,-2 5-2 16,2 1 5-16,-2-17 0 15,2 3 5-15,0-16 6 16,12-11-2-16,0-29 0 15,-14 27-2-15,14-27-2 16,0 0-5-16,24-31-5 16,-10 6-5-16,2-2-11 15,4 1-3-15,4-7-1 0,-9 7 0 16,1 5 1-16,-16 21-1 16,34-30 1-16,-34 30-2 15,18-6 1-15,-18 6 0 16,0 0-1-16,28 5 1 15,-28-5-2-15,23 16 2 16,-23-16-1-16,26 24 0 16,-26-24 1-16,26 27 0 15,-26-27 0-15,22 33-1 16,-22-33 0-16,18 36 0 16,-18-36-1-16,10 28 2 15,-10-28-2-15,12 28 3 16,-12-28 1-16,0 0-1 0,6 22 1 15,-6-22 0-15,0 0-1 16,7 26 0 0,-7-26-4-16,0 20-12 15,0-20-41-15,0 28-30 0,0-28-31 16,10 27-11-16,-10-27-16 16,0 21-11-16,0-21 15 15</inkml:trace>
  <inkml:trace contextRef="#ctx0" brushRef="#br0" timeOffset="1673">1731 989 192 0,'0'30'84'0,"0"-30"12"15,-12 35 5-15,12-12-6 16,-8 1-20-16,8 3-18 16,0-3-6-16,-6 5-8 0,6-3-21 15,0 1-15-15,0-2-9 16,0-4-8-16,0 3-44 15,0-24-39-15,0 0-26 16,0 0-8-16,0 0-15 16,27-11-15-16,-27-27 38 15</inkml:trace>
  <inkml:trace contextRef="#ctx0" brushRef="#br0" timeOffset="2314">2131 849 130 0,'0'0'63'0,"0"0"11"16,0 23 12-16,0-23-1 15,-21 21-10-15,21-21-2 16,-16 28-11-16,16-28-6 16,-22 31-11-16,22-31-7 0,-16 27-21 15,16-27-5-15,0 0-4 16,0 0-5-16,0 0 1 16,0 0-1-16,0 0 0 15,0 0-3-15,0 0 0 16,0 0 0-16,0 0 0 15,12 21 2-15,-12-21-1 16,0 0-1-16,24 15 1 16,-24-15-1-16,0 0 0 15,25 28-1-15,-25-28 1 16,0 0-1-16,28 25-1 16,-28-25 0-16,0 0 2 15,26 26 1-15,-26-26-1 0,0 0 0 16,26 28 0-16,-26-28 0 15,0 0 0-15,24 23-1 16,-24-23 0 0,0 0 2-16,0 0-2 0,0 0-1 15,0 26 1-15,0-26 0 16,-18 30 1-16,0-7 1 16,2 6-2-16,-18 1 1 15,1 10 0-15,-3-7 3 16,-2 4 0-16,-2-9 0 15,7-12-35-15,3-16-34 16,4-7-36-16,6-19-20 0,4-18-11 16,13-5-13-16,-9-24-14 15,12 13 82 1</inkml:trace>
  <inkml:trace contextRef="#ctx0" brushRef="#br0" timeOffset="2532">1744 681 217 0,'0'0'161'16,"0"0"-18"-16,0 0-37 16,0 0-15-16,0 0-20 0,0 0-25 15,-21 9-30 1,21-9-68-16,0 0-67 15,0 0-38-15,31 0-9 16,-11-9-5-16,-20 9-1 0</inkml:trace>
  <inkml:trace contextRef="#ctx0" brushRef="#br0" timeOffset="3517">3050 1111 204 0,'0'20'93'0,"0"2"-12"15,0-22-9-15,0 45-7 16,0-45-11-16,-8 37-10 16,8-37-11-16,0 34-3 15,0-34-1-15,0 0-1 16,0 24-2-16,0-24-2 16,0 0-1-16,0 0-1 15,14-34-5-15,-6 13-13 16,0-8-4-16,2 1 0 15,6-9 0-15,2-2 1 0,-2 8-2 16,1 2 2 0,1-1-2-16,-18 30 0 0,26-31-2 15,-26 31 2 1,0 0 0-16,22 0 0 16,-22 0 0-16,0 0 0 0,18 27 1 15,-18-27-1-15,12 32 2 16,-12-32-2-16,21 34 1 15,-21-34 1-15,30 39 0 16,-14-18-1-16,-2 3 2 16,0 0-2-16,-2 3-1 15,-2 5-1-15,-10-4-1 16,8-1 0-16,-8-1 1 0,0-2 0 16,0-24-32-16,0 24-51 15,0-24-36 1,14-29-24-16,5-4-13 15,-9-23-6-15,24 2 41 0</inkml:trace>
  <inkml:trace contextRef="#ctx0" brushRef="#br0" timeOffset="4056">3634 1056 189 0,'0'29'92'0,"0"-29"2"15,0 35-3-15,0-35 1 16,11 33-11-16,-11-33-12 16,14 28-19-16,-14-28-13 15,26 15-13-15,-26-15-7 16,30-15-7-16,-30 15-10 0,40-24-1 16,-40 24 1-16,35-32 0 15,-35 32 0-15,26-29 0 16,-26 29 2-1,14-21-1-15,-14 21-3 0,0 0 1 16,0 0 1-16,0 0-1 16,-26 0 1-16,26 0-1 15,-28 0-1-15,5-7 1 16,-1 7 2-16,6-11 1 16,18 11-1-16,-38 0 1 15,38 0 0-15,-28-3-1 16,28 3-4-16,0 0-14 15,0 0-40-15,-21 23-24 0,21-23-31 16,14 24-13 0,-14-24-15-16,37 11-16 15,-13-18-2-15</inkml:trace>
  <inkml:trace contextRef="#ctx0" brushRef="#br0" timeOffset="4463">4187 255 180 0,'0'0'120'0,"0"0"-17"0,0 0-5 16,0 0-3-16,0 0-17 16,0 0-15-16,0 0-13 15,-22 0-12-15,22 0-15 16,0 44-17-16,0-14-4 16,0 21-2-16,0 6 3 15,0 10-3-15,12 12 2 16,-12 7-2-16,0 0 3 15,0-7-4-15,0 0 3 16,0-11-3-16,-12-1 1 16,12-19-13-16,-6-11-43 15,6-11-42-15,0-26-31 16,0 23-18-16,0-23-12 0,0 0-11 16,-7-25 78-16</inkml:trace>
  <inkml:trace contextRef="#ctx0" brushRef="#br0" timeOffset="4744">3919 761 95 0,'0'0'113'15,"0"0"-1"-15,0 0-41 16,0 0-5-16,0 0 0 15,38 15-4-15,2-15-4 0,5 0 1 16,9 0-5-16,4-7-8 16,1 7-16-16,-3 0-13 15,-5-9-16-15,-5 9-1 16,-10 0-7-16,-5 0-19 16,-1 9-62-16,-4-9-38 15,-26 0-24-15,51 0-17 16,-51 0 1-16,36-37 46 15</inkml:trace>
  <inkml:trace contextRef="#ctx0" brushRef="#br0" timeOffset="5478">2959 1781 92 0,'0'0'69'0,"0"0"-14"16,0 0-14-16,16-24-5 0,-16 24 2 15,28-11 5-15,-28 11 8 16,39-15 11-16,-15 10 8 16,4 5-7-16,2-8-2 15,3 8-6-15,9-9-13 16,8 9-9-16,3-5-11 16,7 5-10-16,3-15-13 15,-1 15 1-15,3-8-1 16,-5 8 0-16,-3 0 0 15,-1-3 2-15,-9 3-1 16,-1-9 1-16,-2-1 0 16,-10 1-2-16,3-6-13 15,-5 2-40-15,0-6-40 0,-2 1-30 16,3-7-15-16,1 19-21 16,-14-20-7-16,14 26 76 15</inkml:trace>
  <inkml:trace contextRef="#ctx0" brushRef="#br0" timeOffset="6510">5330 1011 139 0,'0'0'59'16,"0"-22"-10"-16,0 22-5 16,0 0-14-16,0-21-6 15,0 21-14-15,0 0-3 16,-12-23-6-16,12 23 4 15,0 0-2-15,-19-17 8 16,19 17 2-16,-24 0 0 16,24 0 3-16,-28 21-2 0,8-2 5 15,-4 2-4 1,-4 14 6-16,3-3-3 16,-1 14 5-16,0 2 3 15,0 3 3-15,2-3 2 0,15 0 5 16,-3-14 3-16,12 5-4 15,0-16-5-15,0-23-5 16,31 17-3-16,1-28-4 16,2-15-6-16,4-13-9 15,3-2-1-15,3-4-2 16,-4-2 3-16,-1-1-2 16,-9 11 1-16,-4 7-3 15,-26 30 2-15,26-25-1 16,-26 25-2-16,0 0 1 15,0 25-2-15,-12-4 1 16,4 9 0-16,-2-6 3 16,2 5-2-16,0 3 1 0,8-5 1 15,0 1 2-15,0-8-1 16,10 1-1-16,-10-21-8 16,32 26-41-16,-8-17-40 15,1-9-34-15,1 0-16 16,8 0-25-16,-34 0-7 15,45-35 61-15</inkml:trace>
  <inkml:trace contextRef="#ctx0" brushRef="#br0" timeOffset="11142">9379 1201 274 0,'0'0'112'15,"0"0"-6"-15,0 0-4 16,0 0-19-16,0 0-13 15,0 0-15-15,11-28-23 16,-11 28-24-16,0-42-2 16,0 22-2-16,0-5-1 15,0 2 0-15,0-3-2 16,10 4 1-16,-10 22-2 16,14-37 0-16,-14 37 0 15,30-44 1-15,-30 44-1 0,36-35 2 16,-36 35 0-16,37-28-1 15,-15 10 1-15,-2 2-1 16,2 7 0-16,-22 9-3 16,34-15 0-16,-34 15-4 15,33 0 0-15,-33 0 0 16,28 24-6-16,-28-24-6 16,26 36-30-16,-26-36-19 15,28 35-31-15,-8-13-24 16,-20-22-15-16,31 23-15 15,-31-23-10-15,34-6 129 16</inkml:trace>
  <inkml:trace contextRef="#ctx0" brushRef="#br0" timeOffset="8487">6112 998 90 0,'-22'-19'45'15,"22"19"4"-15,0 0-6 16,0 0-8-16,0 0-9 15,0 0 1-15,0 0-1 0,6 21-5 16,-6-21-5-16,12 30-4 16,0-4-1-16,-4 0 0 15,6 4-1-15,0-4 0 16,4-1-3-16,-6-3 1 16,-12-22 1-16,25 33 2 15,-25-33 1-15,26 11 5 16,-26-11 0-16,22 0 2 15,-22 0 0-15,22-17-2 16,-22 17-3-16,22-16-3 16,-22 16-1-16,18-33-4 15,-18 33-1-15,11-41 0 16,-3 8-3-16,-8 1 1 0,8 1-2 16,-8-11 7-16,6 5 0 15,-6-2 8-15,0 4 3 16,12 0 6-1,-12 10 2-15,6-1-2 0,-6 26 1 16,0-27-7-16,0 27-3 16,0 0-14-16,0 0-17 15,0 0-37-15,0 0-28 16,0 0-18-16,0 0-19 16,0 0-7-16,12 20-12 15,-12-20-9-15,6 26 96 16</inkml:trace>
  <inkml:trace contextRef="#ctx0" brushRef="#br0" timeOffset="9058">6781 1020 135 0,'36'-14'41'15,"-7"-6"-5"-15,-3 9-3 16,-26 11-5-16,32-23 0 15,-32 23-9-15,0 0 4 16,10-24 1-16,-10 24 6 16,0 0-2-16,-26-9-1 15,26 9-11-15,-26 0-10 16,26 0-4-16,-41 0-11 16,21 5-3-16,20-5-6 15,-38 0 1-15,38 0-2 16,-34 10 4-16,34-10 4 15,-22 11 6-15,22-11 5 0,0 0 5 16,0 0 10-16,-25 27 3 16,25-27 1-1,-20 39 7-15,10-13 11 16,2 11 12-16,-2-6 2 0,10 9-2 16,-8-7-8-16,18-3 0 15,6-3-1-15,10-2-6 16,5-5-10-16,11-3-16 15,2-10-2-15,7-7-1 16,1 0-21-16,-4-5-44 16,3-9-44-16,-1 6-23 15,-10-14-23-15,9 16-16 0,-19-16-4 16</inkml:trace>
  <inkml:trace contextRef="#ctx0" brushRef="#br0" timeOffset="9590">7652 856 117 0,'0'0'117'16,"0"0"-32"0,0 0-23-16,-24 26-10 15,24-26-7-15,-26 0-18 0,26 0-3 16,-27 0 2-16,27 0-1 16,-38 6-4-16,38-6-2 15,-38 16-2-15,38-16 3 16,-39 19 8-16,17-3-3 15,2-3-1-15,-2 7-1 16,22-20-1-16,-40 33-2 16,40-33-2-16,-27 43-5 15,15-23-12-15,12-20 1 16,-8 37 0-16,8-14 0 16,0-1-1-16,14 1 0 15,-4 2 1-15,5 1 0 16,5-2 0-16,4 0 0 0,4-11-1 15,4 1 1-15,9-14 0 16,5 0-1-16,6-6-8 16,-1-10-38-16,11-6-33 15,-5-6-31-15,-3-3-23 16,7 5-15-16,-13-16-17 16,4 19-4-1</inkml:trace>
  <inkml:trace contextRef="#ctx0" brushRef="#br0" timeOffset="9949">8230 221 145 0,'0'0'156'16,"0"0"-27"-16,0 0-25 16,0 0-9-16,0 0-9 15,0 0-19-15,-20 26-25 16,20 0-19-16,-10 7-11 16,10 16-13-16,-10 7 2 15,10 20-3-15,-14 9 0 16,8 13-1-16,-4 7 2 0,6-7-1 15,-6 1 2-15,10-8-6 16,-10-2-33-16,10-12-43 16,0-13-23-16,10-21-20 15,4-5-9-15,-14-38-20 16,24 30-11-16</inkml:trace>
  <inkml:trace contextRef="#ctx0" brushRef="#br0" timeOffset="10216">7833 1005 197 0,'0'0'141'0,"0"0"-30"15,33-27-35 1,1 10-10-16,2 9 2 0,8 4-5 15,3-9-5-15,5 13-14 16,-11-13-16-16,9 3-26 16,-8 10-16-16,-1-9-48 15,5 3-46-15,-6 6-20 16,-3-19-18-16,3 19-10 16,-14-6-15-16</inkml:trace>
  <inkml:trace contextRef="#ctx0" brushRef="#br0" timeOffset="10614">8525 1063 143 0,'0'39'91'0,"8"-4"5"15,-2-11 9-15,6-3-8 16,-12-21-11-16,36 19-8 16,-10-19-17-16,-3-11-16 0,7-3-13 15,-6-9-13-15,4-2-15 16,-4 2-2-16,-1-7 0 16,-9-2 0-16,-2-2-1 15,-12 4-1-15,0 4 1 16,-10 3-1-16,-2 1-1 15,12 22-1-15,-24-29 0 16,24 29-1 0,-25-12-1-16,25 12-2 0,-20 12-5 15,20-12-18-15,-24 31-35 16,12-5-27-16,-4 10-18 16,-6-3-18-1,7 7-10-15,-11-10-11 0,12 7 17 16</inkml:trace>
  <inkml:trace contextRef="#ctx0" brushRef="#br0" timeOffset="12823">10605 898 89 0,'-34'15'32'0,"34"-15"-1"16,-22 17-6-16,22-17-2 15,0 0 0-15,-21 23-1 16,21-23 3-16,0 26 0 16,0-26-3-16,0 36 2 15,9-8-1-15,3-3 0 16,4 3-1-16,6-4 0 16,4 1-3-16,2-7 1 15,1 4 4-15,-1-9 5 16,6-13 1-16,-4 0 2 15,3 0 0-15,-7-20 3 16,4-5 2-16,-14-2-3 0,8-10-7 16,-16-3-4-16,0-3-4 15,-8 6-2-15,0-2-5 16,-12 11-5-16,-4 2-6 16,16 26 1-16,-46-20 1 15,16 31-4-15,-3 1 0 16,-5 8 0-16,-2 4 2 15,5 0 1-15,1-2-3 16,8-5-1-16,26-17-21 16,-18 23-39-16,18-23-37 15,28 0-24-15,10-20-19 16,-5-9-11-16,19 8-14 16,-8-14 105-16</inkml:trace>
  <inkml:trace contextRef="#ctx0" brushRef="#br0" timeOffset="13245">11276 1111 94 0,'0'0'159'0,"0"0"-33"0,0 22-33 16,0-22-2-16,0 0-4 16,0 0-3-1,0 0-29-15,0 0-24 16,25-22-26-16,-19-7 0 0,4-8-3 16,0-10 3-16,-4-4-3 15,4 1 1-15,-2-1-2 16,-2 7 0-16,2 6 0 15,-2 12-3-15,-6 26 2 16,0 0-2-16,32 0 1 16,-32 0-3-16,33 38 3 15,-9-13-1-15,4-5 2 16,10 4-2-16,3-12-7 0,11 4-72 16,4-10-31-1,1-12-21-15,9 6-24 16,-9-27-5-16,9 8-6 15</inkml:trace>
  <inkml:trace contextRef="#ctx0" brushRef="#br0" timeOffset="14249">12958 851 120 0,'-13'-23'63'16,"13"23"1"-16,0 0-12 15,-24-5-10-15,24 5-9 16,-26 0 3-16,26 0-2 16,-30 0-10-16,30 0 3 15,-32 9 2-15,32-9 15 16,-37 25-3-16,23 0 0 16,-12 2-4-16,6 11 0 15,-4-4-3-15,5 11-3 16,-3-3-10-16,8-3-16 15,-2-2-7-15,10-11 1 0,6-9 1 16,0-17-1-16,0 0 0 16,26 14-3-16,-2-28-3 15,-1-10-3-15,7-2 4 16,2-9-2-16,2 1 1 16,-5-4 0-16,3 12 0 15,-6-6-1-15,-6 13 6 16,-20 19 2-16,28-14 3 0,-28 14 1 15,17 21 1-15,-17-21-2 16,12 34 4-16,-4-17 1 16,-8-17-3-16,32 38 0 15,-8-26 2-15,2 4-3 16,7-8-3-16,9 1-3 16,10-9-60-16,5 0-43 15,-3-9-30-15,7 4-10 16,-11-21-20-16,7 4 3 15</inkml:trace>
  <inkml:trace contextRef="#ctx0" brushRef="#br0" timeOffset="15217">14064 904 102 0,'0'0'69'0,"-8"32"7"16,8-10-2-16,0-1 2 0,0 4-2 15,0-25-3-15,0 28-3 16,0-28-6-16,0 0-18 16,0 0-14-16,0 0-8 15,0 0-4-15,0 0-3 16,24-27-9-16,-14 6-6 15,1-3 0-15,3 3 1 16,2 3-2-16,0-4 1 16,-16 22-3-16,36-23 2 0,-16 23-2 15,-20 0 1 1,39 0 1-16,-39 0 0 16,38 0 2-16,-38 0-1 15,36 22 2-15,-36-22-2 0,30 23 1 16,-30-23-1-16,21 32 2 15,-9-7-2-15,-6-5-1 16,4 6 1-16,-2-1 0 16,-2 1-7-16,8-1-47 15,-14-25-39-15,24 26-21 16,-24-26-10-16,37 0-19 16,-7-15-12-16,-10-14 44 15</inkml:trace>
  <inkml:trace contextRef="#ctx0" brushRef="#br0" timeOffset="15730">14752 862 47 0,'0'0'39'15,"0"42"-2"-15,6-22 6 0,4 5 3 16,-10-25 4-16,20 32 7 15,-20-32 8-15,24 34 11 16,-24-34-8-16,22 20-4 16,-22-20-8-16,28 10-6 15,-28-10-8-15,33-10-9 16,-13 1-12-16,2-8-16 16,4-3-5-1,5-1 1-15,-1-11 0 0,-2 5 0 16,-2 0 2-16,-2 1 0 15,-8 2 2-15,-1 4-3 16,-15 20 0-16,8-32-4 16,-8 32 1-16,0 0-24 15,-12-20-29-15,12 20-27 16,0 0-24-16,-31 9-8 16,31-9-21-16,0 0-15 15,-14 34-4-15</inkml:trace>
  <inkml:trace contextRef="#ctx0" brushRef="#br0" timeOffset="16480">15447 1000 289 0,'-8'30'123'16,"-2"-3"-16"-16,10 5-15 15,0-32-9-15,-14 39-11 0,14-39-23 16,0 0-36-16,0 0-15 15,0 0 0-15,0 0-4 16,24-12 0-16,-24 12-3 16,30-45 1-16,-6 11 2 15,-5 2 1-15,11-1 2 16,-4-3 0-16,2 10 3 16,-8 9 1-16,-20 17 2 15,33-20 0-15,-33 20 0 16,16 26 0-16,-16-26 0 15,0 48-1-15,0-17 0 16,0 0 0-16,0 9-1 0,0-4 0 16,0-1 0-16,0-5-1 15,8-4-2-15,-8-26 1 16,12 31 0 0,-12-31 0-16,0 0 1 0,30 0-2 15,-30 0 1-15,38-44 0 16,-15 12 1-16,3-5-1 15,2-5 2-15,-2-1 1 16,2 9 0-16,-7-2-1 16,-7 18 1-16,-14 18 0 15,0 0 0-15,0 0 0 16,0 0 0-16,14 32-1 16,-14-6 0-16,-8 6 2 0,8 2-3 15,0 1 2-15,0-3-1 16,0 6 1-16,8-12-4 15,2-1 1-15,-10-25-1 16,26 32 0-16,-26-32 0 16,34 16 0-16,-34-16 0 15,35 0-40-15,-35 0-51 16,40-14-19-16,-40 14-27 16,42-26-9-16,-28 4-9 15,15 11 42-15</inkml:trace>
  <inkml:trace contextRef="#ctx0" brushRef="#br0" timeOffset="17434">16741 0 360 0,'0'0'130'0,"-18"-7"-23"16,18 7-13-16,0 0-20 16,-16 26-30-16,16 7-29 15,0 16-18-15,0 12 1 16,-8 24 3-16,8 2 2 15,-14 18-2-15,8 8-1 16,-6-4-1-16,2 1 0 16,-1-21 1-16,1-13 0 15,4-8 0-15,6-23 0 16,-8-12-2-16,8-10 1 0,0-23-2 16,0 0 1-16,0 0 0 15,28-25 0-15,-19-1 2 16,3-2-2-16,2-9 3 15,0 4-1-15,0 1-1 16,0 7 0-16,4 5 0 16,-18 20 1-16,30-19-1 15,-30 19 1-15,39 12-2 16,-17-5 1-16,4 11 4 16,0-7-2-16,-1 5 2 15,1 5-2-15,-6-5-1 16,2 9 1-16,-8-5 2 15,-2 9 1-15,-12-7 0 0,0 7-1 16,-10-4-1-16,-6-3 1 16,-8-2 0-16,-8-2 0 15,-5-7-2 1,-9 3 0-16,0-14-2 0,-1 7 0 16,1-7 1-16,10 0 1 15,3 0-1-15,9 0 2 16,24 0-1-16,-28 0-1 15,28 0 0-15,0 0-6 16,0 0-48-16,0 0-40 16,30-13-25-16,-4 1-16 15,5-21-20-15,19-5-11 16,-6-15 55-16</inkml:trace>
  <inkml:trace contextRef="#ctx0" brushRef="#br0" timeOffset="17938">17294 904 114 0,'50'-11'136'0,"-24"-3"-18"15,2 6-20-15,-3-7 1 16,1-3-11-16,-2 8-18 16,-24 10-19-16,30-11-15 15,-30 11-18-15,0 0-27 16,24-22-26-16,-24 22-15 16,0-24-11-16,0 24-3 15,-14-21 9-15,14 21 11 16,-26-21 20-16,26 21 19 15,-38 0 38-15,16 0 16 0,-3 17 13 16,3-2 3-16,-6 4-8 16,4 4-13-1,0 2-17-15,5 7-14 16,1 5-10-16,8-4-3 0,10-2 0 16,0 6-2-16,0-6 1 15,20-4-4-15,-3-3 3 16,9-4 1-16,6-15 0 15,8-5-2-15,5 0-45 16,7-11-42-16,5-8-25 16,5-4-15-16,-6-10-21 15,3 9-6-15,-15-11 29 0</inkml:trace>
  <inkml:trace contextRef="#ctx0" brushRef="#br0" timeOffset="18360">17884 1048 161 0,'0'0'115'0,"0"0"-7"16,0 0-10-16,0 0-7 15,0 0-4-15,0 0-18 16,14-33-17-16,-14 33-26 0,0-40-23 15,0 4-2 1,0 1-1-16,0-2 0 16,0-5 1-16,0 4 0 15,12 1-1-15,-6 5 0 0,5 4-2 16,1 7 0-16,-12 21 2 16,28-33-2-16,-28 33 1 15,28-12-1-15,-28 12 1 16,36-7 0-16,-36 7 2 15,29 0-1-15,-29 0 0 16,32 0-1-16,-32 0-6 16,24 16-37-16,-24-16-36 15,18 37-13-15,-18-37-7 16,22 37-11-16,-22-37-2 16,37 37-4-16,-11-37 4 15,10 9 89-15</inkml:trace>
  <inkml:trace contextRef="#ctx0" brushRef="#br0" timeOffset="20579">18479 1061 128 0,'0'0'91'0,"0"0"9"0,0 0-7 15,0 0-8-15,0 0-2 16,0 0-7-16,0 0-12 16,0 0-20-16,0 0-26 15,-24 19-21-15,24-19 0 16,0 0 0-16,-21 16 1 15,21-16-1-15,0 0-2 16,0 0-2-16,0 0-5 0,0 0 0 16,0 0-1-1,0 0 0-15,0 0 3 16,21-14 7-16,-21 14 8 16,0 0 2-16,0 0 5 0,0 0 2 15,0 0 0-15,0 23 1 16,0-23-3-16,-21 21-6 15,21-21-6-15,-20 24 0 16,20-24 0-16,0 0 0 16,-14 23 0-16,14-23 1 15,0 0-1-15,28 0 1 16,-28 0 0-16,31-20-1 16,-31 20 2-16,32-5-1 15,-32 5-2-15,0 0-1 16,20 0 0-16,-20 0-9 15,0 0-18-15,0 0-20 16,0 0-30-16,0 0-11 0,0 0-16 16,0 0-13-16,0 0-19 15,38-10-1-15,-26-16 120 16</inkml:trace>
  <inkml:trace contextRef="#ctx0" brushRef="#br0" timeOffset="39911">3844 3324 177 0,'0'0'57'15,"0"0"-6"-15,0 0-7 16,0 0-6-16,0 0-13 15,0-25-6-15,0 25 1 16,0 0 12-16,-28-20 4 16,28 20 6-16,-26 0-3 15,26 0-5-15,-31 0-8 0,31 0-6 16,-44 29-9-16,24-14-11 16,-2 1-8-16,-2 6-6 15,9 1 5-15,-9 2-1 16,10 11 8-16,-4-4 0 15,8 5 4-15,-2 1-1 16,4-3 4-16,8 0 0 16,0-8 2-16,0-2 10 15,0-25 2-15,22 21 1 16,-22-21 2-16,28-17-3 16,-4 2 0-16,-4-10-5 15,1 5 2-15,1-8-12 16,4 8-2-16,-12-8-9 0,-14 28-3 15,34-37-3-15,-34 37 3 16,0 0 5-16,25 0 4 16,-25 0 4-16,14 43-3 15,-8-20 7-15,6 2 3 16,2 0 2-16,0-8-5 16,8 5-4-16,-4-4-10 15,-18-18-31-15,47 15-41 16,-21-15-27-16,-8-15-25 15,12 15-16-15,-30 0-11 16,43-25 30-16</inkml:trace>
  <inkml:trace contextRef="#ctx0" brushRef="#br0" timeOffset="38380">2248 3381 163 0,'0'0'67'0,"0"0"-10"16,0 0-5-16,0 0 4 15,0 0 8-15,0 0-3 16,0 0-2-16,-21 38 0 15,21-8-5-15,-6 1-2 16,6 14-7-16,-12 0-15 16,12 6-13-16,-10-1-10 15,10-7-4-15,0-6-23 16,0-12-56-16,0-25-29 16,16 32-13-16,-16-32-20 15,33-19-14-15,-21-19-13 16,16 5 93-16</inkml:trace>
  <inkml:trace contextRef="#ctx0" brushRef="#br0" timeOffset="38849">2814 3215 150 0,'0'0'140'15,"0"0"-47"-15,0 22-27 16,0-22-10-16,-20 39-8 16,4-16-16-16,-4 2-14 15,1 4-2-15,-3-4 1 16,-2 1 7-16,6-4-1 0,18-22 0 16,-26 29 3-16,26-29-2 15,0 0-9-15,0 0-2 16,0 0-7-16,0 0-1 15,28 19-1-15,-28-19-2 16,38 0-3-16,-38 0-5 16,30 0 7-16,-30 0-3 15,29 6 1-15,-29-6 7 16,20 23-6-16,-20-23 6 16,24 25-2-16,-24-25 4 15,14 42-4-15,-14-25-3 16,8 8 3-16,-8 0-3 15,0 2 6-15,-20 6-7 0,4-5 2 16,-10 1-3-16,0-4 1 16,-9-2-50-16,-3-11-38 15,-4-12-28-15,3-10-14 16,-9-20-17-16,18-11-14 16,-15-28 19-16</inkml:trace>
  <inkml:trace contextRef="#ctx0" brushRef="#br0" timeOffset="39052">2318 2988 149 0,'0'0'85'16,"0"0"-42"-16,0 0-19 15,0 0-32-15,30 26-46 0,-30-26-39 16,33-6-5-16,-33 6 50 16,60-25 48-16</inkml:trace>
  <inkml:trace contextRef="#ctx0" brushRef="#br0" timeOffset="35849">774 3023 112 0,'-14'-23'60'0,"14"23"-4"16,0 0-4-16,0 0-8 15,0 0-5-15,0 0-7 16,0 0-7-16,0 0-8 0,0 0-1 15,0 0 7-15,0 0 13 16,0 0 2 0,-22 0 0-16,22 0-4 15,0 23 0-15,0-23-3 0,-6 46-3 16,6-11-11-16,-10 18-14 16,10 16 6-16,0 7-4 15,-10 6 5-15,5 8-1 16,-3-7-1-16,8 4 1 15,-14-12-1-15,14-10 0 16,-14-16-8-16,14-7-9 16,0-14-57-16,0-28-34 15,0 0-24-15,16 0-18 16,-6-47-14-16,13 1 0 16,-11-20 108-16</inkml:trace>
  <inkml:trace contextRef="#ctx0" brushRef="#br0" timeOffset="36974">1292 2977 160 0,'0'0'79'0,"0"0"13"15,0 0 1-15,0 0-8 16,0 0-8-16,-16 26-14 16,16 0-12-16,-12 1-12 0,4 21-18 15,2 0-18-15,-2 9 0 16,8 13 5 0,-12 1-2-16,6-1 1 15,-1-5-2-15,7-8 2 0,0-9-2 16,0-6 3-16,-4-5-4 15,4-13-3-15,0-5-1 16,0-19-9-16,11 39-25 16,-7-16-44-16,6 2-16 15,-6-5-22-15,18 8-20 16,-22-28-22-16,32 25-1 16,-32-25 126-16</inkml:trace>
  <inkml:trace contextRef="#ctx0" brushRef="#br0" timeOffset="37505">1036 3296 83 0,'38'15'62'0,"-5"-24"8"16,7 0-6-16,2-5 2 0,13-2-3 16,3-1-2-16,-1-2-6 15,3 4-9-15,-16 5-25 16,1 0-13-16,-13 10-8 16,-4 0-34-16,-28 0-40 15,36 20-30-15,-36-20-26 16,21 23-7-16,-21-23 17 15</inkml:trace>
  <inkml:trace contextRef="#ctx0" brushRef="#br0" timeOffset="40927">4606 3455 66 0,'16'22'45'16,"-16"-22"9"-16,10 39 13 16,-10-13 6-16,0 2 12 15,0-2 5-15,0-1-9 0,0-25-10 16,0 28-13-1,0-28-13-15,0 0-11 16,0 0-10-16,0 0-15 16,26-42-13-16,-7 6 2 0,-1-4-3 15,8-3 2-15,-4 0 0 16,8 2 1-16,-7 0-2 16,-1 16 5-16,-2 11-1 15,-20 14 2-15,32 0-1 16,-32 0 1-16,20 35 5 15,-20-10-4-15,8 6 3 16,-8 0-1-16,0 0 1 16,0 1-5-16,0-7 3 15,0-6-2-15,0-19-5 16,6 25 3-16,-6-25 0 16,0 0-4-16,25-30-1 15,-3-2 3-15,2-4-3 0,-2-1 3 16,8-2 0-16,-5 7-1 15,1-2-1-15,-6 9 3 16,-20 25 3-16,34-11 0 16,-34 11 0-16,20 34 1 15,-10-7 2-15,-10 8-2 16,0-3 4-16,8 12-4 16,-8-13 0-16,0 6-2 15,5-6 2-15,7-8-3 16,-12-23 0-16,26 11-18 15,-4-11-63-15,10-20-22 16,0-3-12-16,5-2-18 16,-3-11-14-16,6 10-13 0</inkml:trace>
  <inkml:trace contextRef="#ctx0" brushRef="#br0" timeOffset="41552">5896 3178 39 0,'0'0'41'0,"0"0"-4"16,0 0-4-16,0 0 2 15,-20-7 0-15,20 7 4 16,0 0-2-16,-28 0-5 16,28 0-6-16,-37 21-3 15,17-4-2-15,-4 2-6 16,-2 7-4-16,-2 8-2 15,2 6 2-15,-1 0 2 16,3-3 6-16,4 3 1 16,2-8 1-16,6 7 1 0,2-10 4 15,10-3 6-15,0-26 6 16,10 28-2 0,-10-28-6-16,42 0-4 15,-14-21-1-15,5-4-3 0,3-2-7 16,2-5-6-16,-4-7-11 15,-3-1 1-15,-9 4-2 16,-2 10 5-16,-20 26-5 16,22-31 4-16,-22 31-1 15,0 0 0-15,-12 31 2 16,0 3-2-16,-2 9 3 16,0 7-4-16,2-2 3 0,6 3-1 15,6-3 2-15,0-4-4 16,20-16-5-1,0-8-7-15,18-11-59 16,2-9-27-16,-1-24-27 0,17-2-21 16,-9-23-14-16,13-1-1 15</inkml:trace>
  <inkml:trace contextRef="#ctx0" brushRef="#br0" timeOffset="41850">6600 2170 330 0,'0'0'147'0,"-20"0"-39"16,20 0-23-16,0 48-20 15,0-3-18-15,0 15-41 16,0 13-6-16,10 11 1 15,-10 20 11-15,10 11-7 16,-10-3-1-16,6 6-4 16,-6-4 2-16,0-5-13 15,-6-10-64-15,-4-12-35 16,10-1-19-16,-15-30-21 16,15 0-12-16,-20-28-2 0</inkml:trace>
  <inkml:trace contextRef="#ctx0" brushRef="#br0" timeOffset="42085">6370 3059 357 0,'-22'-35'119'16,"22"35"-25"-16,0 0 1 15,0 0-27-15,0 0-41 16,22 0-29-16,2 0 2 15,10 0 3-15,9 0 9 16,15 0 5-16,7-16-15 0,11-5-16 16,5-8-58-16,8-8-33 15,5-6-28 1,-1-24-27-16,4 13-2 16,-17-17 16-16</inkml:trace>
  <inkml:trace contextRef="#ctx0" brushRef="#br0" timeOffset="42678">7501 3372 281 0,'0'0'127'0,"0"0"-22"16,-18-28-15-16,18 28-20 15,0-40-12-15,0 12-14 16,6-5-17-16,2-8-26 15,4-11 0-15,-4 1-2 16,10-3 1-16,-4 3 1 16,-2 3-3-16,4 4 1 15,0 14-1-15,3 8 3 16,-19 22 2-16,40 0 0 16,-40 0-1-16,38 37 1 15,-18 2-3-15,-1 9-22 16,-3-2-38-16,0-2-31 15,6-1-19-15,-6-15-17 0,10-3-19 16,-4-25-13-16,15-8 63 16</inkml:trace>
  <inkml:trace contextRef="#ctx0" brushRef="#br0" timeOffset="43132">8224 2892 61 0,'0'0'43'16,"23"-9"21"-16,-23 9 28 15,26 19 1-15,-26-19-3 16,28 44-2-16,-12-17-3 15,0 8-3-15,2 0-20 0,-1 4-23 16,-1-1-37-16,2-6-1 16,-2-1 0-16,-2 1 0 15,0-10-2 1,-14-22-4-16,28 34-18 0,-28-34-60 16,27 8-24-16,-27-8-27 15,32-7-21-15,-6 7-8 16,-26 0 30-16</inkml:trace>
  <inkml:trace contextRef="#ctx0" brushRef="#br0" timeOffset="43772">8869 2856 266 0,'0'0'109'0,"0"0"-6"16,0 0-9-16,0 0-8 16,0 0-14-16,0 0-20 15,0 0-40-15,0 0-10 16,0 0 1-16,0 0-1 0,13 31 0 15,-13-31-1-15,6 39 1 16,4-16-1-16,4 5 0 16,8 3-1-16,-2 4-1 15,6-5 1-15,5-2 1 16,-1 1 0-16,-2-9-1 16,0-1-12-16,-2-5-46 15,-3 0-31-15,-23-14-17 16,34 15-19-16,-34-15-16 15,0 0-16-15,0 0 36 16</inkml:trace>
  <inkml:trace contextRef="#ctx0" brushRef="#br0" timeOffset="44100">9180 2847 210 0,'0'0'153'0,"0"0"-37"16,0 0-18-16,0 0-15 15,0 0-14-15,0 0-18 16,0 0-20-16,0 0-29 16,-22 25-1-16,22-25 1 15,-37 46 1-15,7-10 2 16,-4 7-4-16,-6 8 0 0,-1 2-1 15,-1 1 2-15,2 0 1 16,7-2-2-16,5-9-2 16,12-3-7-16,4-5-37 15,4-10-35-15,8-25-31 16,8 25-22-16,-8-25-20 16,26-16-13-16,-22-16 31 15</inkml:trace>
  <inkml:trace contextRef="#ctx0" brushRef="#br0" timeOffset="44366">8182 2152 560 0,'0'0'164'0,"0"0"-36"16,-22 13-132-16,22-13-8 15,0 0-43-15,16 30-48 16,-16-30-33-16,28 28-29 16,-28-28 1-16,35 0-6 15,-21-19 127-15</inkml:trace>
  <inkml:trace contextRef="#ctx0" brushRef="#br0" timeOffset="47757">9869 3404 170 0,'0'0'65'16,"20"45"14"-16,-15-23 2 16,-5-3-14-16,0 7-8 0,0-3-10 15,-9 11-5-15,-9-6-6 16,-8 9-10-16,-10 3-17 16,-2 7-9-16,-3-5-9 15,3-7-57-15,6-4-31 16,14-1-25-16,18-30-25 15,0 0-3-15,0 0 34 16</inkml:trace>
  <inkml:trace contextRef="#ctx0" brushRef="#br0" timeOffset="48882">11089 2472 144 0,'22'-12'83'16,"-22"12"20"-16,0 0-11 0,0 0-14 16,0 0-12-16,0 0-10 15,0 0-5-15,0 23-11 16,0-23-21-16,0 0-28 16,-12 23 1-16,6 4 3 15,-2 13 2-15,-2 5 0 16,2 9 0-16,-4 0 3 15,2 14 1-15,-3-4 2 16,1 4-2-16,-2-17 0 16,4-3-2-16,4-2 4 15,-2-10-2-15,8 3 2 16,-10-7-3-16,10-1 0 16,0-3-12-16,0 6-28 0,8-6-18 15,0-3-19-15,-8 1-15 16,10 2-16-16,-10-28-15 15,22 29-22-15,-22-29 87 16</inkml:trace>
  <inkml:trace contextRef="#ctx0" brushRef="#br0" timeOffset="49289">10833 2902 187 0,'36'0'58'0,"11"10"-1"16,-1-10-11-16,8 9-5 15,-7-9-15-15,3 0-10 16,0-11-7-16,-11 2-9 15,-1-2-33-15,-10-2-26 16,3 13-16-16,-31 0-21 16,44-19-18-16,-44 19 51 15</inkml:trace>
  <inkml:trace contextRef="#ctx0" brushRef="#br0" timeOffset="49804">11680 2410 38 0,'-5'39'50'0,"-5"-2"12"16,2 22 23-16,0-1-1 15,-2 17 2-15,0 2-4 16,-6 8-3-16,0-1-14 16,-4-5-19-16,2-2-23 15,-3-7-23-15,-1-17 0 16,4-5-2-16,6-20 2 0,12-28-3 16,-18 29 2-16,18-29-1 15,8-22 0 1,10-7 0-16,4-1-2 15,10-5 2-15,-3-5-6 0,7 1 3 16,-4 5 1-16,3 5 7 16,-9 8-2-16,-6 16 1 15,-20 5 3-15,26 19-1 16,-20 7 3-16,-6 4 2 16,0 6-5-16,0 5-4 15,8 0 2-15,-8-4-2 16,0 2-1-16,12-10-1 15,-2-12-3-15,-10-17-10 16,35 17-41-16,-13-17-29 16,4-12-16-16,0-13-10 15,6 5-14-15,-9-16-9 16,13 13 67-16</inkml:trace>
  <inkml:trace contextRef="#ctx0" brushRef="#br0" timeOffset="50351">12103 3003 6 0,'0'0'61'0,"0"0"-24"16,28-15-7-16,-28 15-2 15,38-16 2-15,-15-1 1 16,-1 5-1-16,4-3-4 16,-2-3-9-16,-24 18-7 15,28-33-3-15,-28 33-10 16,12-30-10-16,-12 30-5 15,-12-25 0-15,12 25-3 16,-32-14 1-16,6 14-1 16,0 11 2-16,-1-2 7 15,-1 10 16-15,-4 4 10 0,2 5 4 16,8 3 5 0,-3 8 6-16,7-2 10 0,4 8 9 15,6-7 13-15,8 9-4 16,0-4-6-16,22-6-1 15,4-6-5-15,7-1-6 16,11-10-10-16,6-4-6 16,5-6-17-16,3-10 0 15,11 0-6-15,-1-18-55 16,1 0-46-16,12 4-27 16,-13-30-23-16,19 19-3 15,-13-23 33-15</inkml:trace>
  <inkml:trace contextRef="#ctx0" brushRef="#br0" timeOffset="55227">11875 2389 458 0,'-81'9'154'15,"3"-20"-43"-15,31 3-167 16,47 8-47-16,0 0-44 16,71-16-12-16,2 1-11 15,37 15 82-15</inkml:trace>
  <inkml:trace contextRef="#ctx0" brushRef="#br0" timeOffset="51179">13478 2892 148 0,'0'0'90'16,"0"0"-24"-16,0 34-10 16,0-34-7-16,16 42-7 15,-8-23 2-15,2 8 1 16,-2-2-4-16,0 0-3 16,-8-25-5-16,10 40-9 15,-10-19-16-15,0 0-4 16,0 2-2-16,-12 3-1 15,2 2-10-15,0 0-46 16,4-5-40-16,6 2-19 16,0-25-25-16,0 0-13 0,12-27 25 15</inkml:trace>
  <inkml:trace contextRef="#ctx0" brushRef="#br0" timeOffset="51870">14715 2113 117 0,'0'0'94'16,"-12"23"-10"-16,12-23-85 15,-26 21-30-15,26-21 0 16,-26 32 19-16,26-32 9 16,-26 37 11-16,14-15 5 15,5-2 13-15,-5 9 3 16,6 2 3-16,-2 11-3 16,8 7 2-16,-8 9-6 15,8 7-3-15,-8 6-1 16,0 9-2-16,2-2-1 15,-2 2-1-15,2-3-1 16,-4-7-3-16,4-9 0 16,-2-10-3-16,2-9 1 0,6-18 7 15,0-24-11-15,0 0-5 16,0 0-3-16,0-29-3 16,-8-14-4-16,8-5-7 15,-10-3-6-15,3 0-12 16,-11-7 6-16,2 6 6 15,-2 8 5-15,-8 7 4 16,0 13 5-16,-3 11 6 16,-1 7 2-16,-4 6 3 0,0 12 1 15,-9 10 2-15,7 4 0 16,-10 8 3-16,5 5 4 16,-1 0 16-1,2 2 0-15,3 3-1 0,7-1 1 16,8-9-4-16,10 8 1 15,12-11-4-15,0-3-6 16,24-5-14-16,4-1 2 16,5-10-1-16,15-3-1 15,4-9 0-15,7-9-5 16,7-3-43-16,1-10-39 16,3-9-21-16,5 5-21 15,-12-16-17-15,11 14-10 0,-23-12 102 16</inkml:trace>
  <inkml:trace contextRef="#ctx0" brushRef="#br0" timeOffset="52292">14808 2896 136 0,'36'-20'54'16,"-9"-9"4"-16,1 7 6 16,-28 22 17-16,30-43-6 0,-30 43-12 15,10-31-11-15,-10 31-7 16,-14-25-9-16,14 25-7 15,-30 0-11-15,30 0-21 16,-45 20-6-16,19 4 0 16,0 11 3-16,-4 4 2 15,-1 7 1-15,-1 7 3 16,2 1 1-16,-6 0 2 16,10-4-1-16,1-4-1 15,9-13 2-15,4-1 1 16,12-12 0-16,0-20 2 15,16 22-22-15,12-22-64 16,5-19-22-16,15-1-13 0,-4-15-14 16,9 10-15-16,-9-17 29 15</inkml:trace>
  <inkml:trace contextRef="#ctx0" brushRef="#br0" timeOffset="52776">15058 3131 337 0,'-8'38'104'0,"8"-38"-8"15,-10 20-21-15,10-20-21 16,0 0-26-16,0 0-23 16,0 0 0-16,20-24 0 15,0-2 1-15,4-6 0 16,3 4 2-16,3-15-3 16,2 5-1-16,2-2-4 15,-3 10 0-15,-3 3-1 16,-8 4 0-16,-20 23-1 15,36-11 0-15,-36 11-1 16,28 10 1-16,-28-10-1 0,19 25 1 16,-19-25-2-16,12 41 2 15,-12-21-1-15,6 15 1 16,-6-4 2-16,0 4-1 16,0 5 1-16,-6-6 0 15,6-3 0-15,0-5-23 16,0-26-52-16,0 0-28 15,44 8-15-15,-12-42-12 16,19-5-14-16,-7-29 27 16</inkml:trace>
  <inkml:trace contextRef="#ctx0" brushRef="#br0" timeOffset="53104">15987 1989 168 0,'0'0'151'0,"-32"0"-6"15,32 0-58-15,0 0-23 16,0 0-19-16,0 0-6 16,6 30-16-16,4-6-16 15,-10 9-6-15,12 18-4 16,-12 6 2-16,8 13-2 15,-8 14 2-15,0 5-3 0,0 7 2 16,0 3-2 0,-8-7 4-16,8-1 0 0,0-13-4 15,-8-7-21 1,8-14-44-16,0-12-30 16,0-17-17-16,8-5-15 0,-8-23-13 15,0 0 20-15</inkml:trace>
  <inkml:trace contextRef="#ctx0" brushRef="#br0" timeOffset="53338">15560 2771 274 0,'0'0'157'16,"0"0"-17"-1,0-27-52-15,38 9-41 16,13 12-31-16,13-8-17 15,5 3 0-15,11-6 2 0,1 1 0 16,-8 2 0-16,-3 3 1 16,-13 3-17-16,-11 8-69 15,-12-10-29-15,0 18-18 16,-34-8-22-16,37 6-2 16,-37-6 81-16</inkml:trace>
  <inkml:trace contextRef="#ctx0" brushRef="#br0" timeOffset="53602">16582 2613 294 0,'0'0'153'16,"0"0"-15"-16,0 39-67 15,0-13-35-15,0 5-23 16,0 11-15-16,0 2 0 15,-6 5 2-15,6-1-1 16,0 3 2-16,0-7-1 16,0-2 1-16,0-2-17 15,0-10-50-15,0-9-33 16,0-21-15-16,0 0-18 16,36 10-15-16,-26-44 19 15</inkml:trace>
  <inkml:trace contextRef="#ctx0" brushRef="#br0" timeOffset="53868">17052 1907 363 0,'0'0'156'16,"24"0"-42"-16,-24 0-44 15,-8 47-28-15,0-4-43 16,-4 14-2-16,-5 20-3 16,-5 19 4-16,-4 11-2 15,0 10 5-15,0 5-2 16,4-9 1-16,7 1-3 16,5-18-41-16,10-18-50 15,0-18-16-15,20-14-14 16,-5-22-14-16,13-7-12 15</inkml:trace>
  <inkml:trace contextRef="#ctx0" brushRef="#br0" timeOffset="54133">16653 2732 220 0,'36'-34'156'0,"10"16"-12"16,-3 2-64-16,11-1-35 16,8-1-4-16,1 0-14 15,-3 6-25-15,-3-3-1 16,-3 4 1-16,-5-6-1 0,-3 3-3 16,-4-5-25-16,-5 2-49 15,-5-3-22-15,4 14-13 16,-14-10-19-16,5 24-13 15,-27-8 11-15</inkml:trace>
  <inkml:trace contextRef="#ctx0" brushRef="#br0" timeOffset="54399">17360 2678 33 0,'36'-26'94'16,"-36"26"-12"-16,25 0 9 16,-25 0-5-16,32 26-3 15,-10-4-12-15,0 3-7 16,4 4-7-16,-1-1-13 16,5 11-18-16,4-4-24 15,0 1-1-15,1-2-2 16,1-8-26-16,-4-4-74 15,8 2-33-15,-17-24-18 16,15 15-5-16,-38-15-1 16</inkml:trace>
  <inkml:trace contextRef="#ctx0" brushRef="#br0" timeOffset="54665">17922 2578 440 0,'0'0'158'0,"0"0"-4"15,17 33-157-15,-17 4-2 16,0 14 2-16,0 10 1 16,-8 26 0-16,-7 13 2 15,-9 7-2-15,-8 17 3 16,-6-4-7-16,1-3-60 0,1-7-41 15,14-12-14-15,-2-26-24 16,24-12-6 0,0-36 11-16</inkml:trace>
  <inkml:trace contextRef="#ctx0" brushRef="#br0" timeOffset="54930">16282 2350 439 0,'0'0'158'0,"0"0"-12"0,0 0-152 15,0 0-8-15,0 0-70 16,0 0-37-16,-23 29-27 16,-9-29-8-16,2 17 1 15,-26-17 96-15</inkml:trace>
  <inkml:trace contextRef="#ctx0" brushRef="#br0" timeOffset="56950">13756 2156 438 0,'-22'-20'164'15,"22"20"-62"-15,0 0-54 0,-27-16-20 16,27 16-9-16,0 0-19 15,0 0-1-15,0 0-3 16,-22 0-7-16,22 0-70 16,0 0-47-16,0 0-25 15,33 10-10-15,-33-10-1 16,30-11 70-16</inkml:trace>
  <inkml:trace contextRef="#ctx0" brushRef="#br0" timeOffset="58386">18523 3048 42 0,'0'0'14'16,"-10"31"-6"-16,10-31 5 16,0 25 12-16,0-25 11 15,0 0 12-15,0 0 10 16,0 0 9-16,0 0-1 15,0 0-3-15,20-48-8 16,-8 15-14-16,7-13-13 16,3-5-10-16,6 1-10 15,4-4-9-15,-2 12 1 16,-1 6 1-16,3 15 2 16,-4 12 4-16,-4 9 0 15,-4 18 2-15,-5 5-2 16,1 4 0-16,-8 5 1 0,2 1 0 15,-2-3 1-15,-8-5-1 16,8 6 1-16,-8-9-1 16,0-22-2-16,8 32 2 15,-8-32 1-15,0 0-1 16,0 0-3-16,0 0-11 16,0 0 7-16,20-15 2 15,-10-8 0-15,0-5-3 16,2-1-2-16,-1 1-3 15,3-1 2-15,0 2 8 16,0 8-6-16,-14 19-4 16,26-19 2-16,-26 19 2 0,34 0 1 15,-34 0 2-15,29 0 0 16,-29 0 5-16,36 10 1 16,-36-10 6-16,30 5-1 15,-30-5 0-15,26 15 0 16,-26-15-1-16,22 14 0 15,-22-14-3-15,17 25-3 16,-17-25-4-16,18 33-1 16,-6-13-1-16,-12-20 1 15,18 37-1-15,-18-37 0 16,16 34 0-16,-16-34 2 16,12 31-3-16,-12-31-6 15,0 0-27-15,20 19-59 0,-20-19-40 16,45-34-21-16,-17-9-7 15,22-1-2-15,-7-23 90 16</inkml:trace>
  <inkml:trace contextRef="#ctx0" brushRef="#br0" timeOffset="59026">20164 2699 192 0,'0'0'72'0,"-44"0"-7"16,18 13-6-16,-7-5-13 16,3-2-10-16,-2 5-7 15,4 3-3-15,3-5-2 16,3 2-2-16,0 3 0 16,0 7-2-16,0 8-3 15,1 6-2-15,-1 5 3 16,-2 4 0-16,6 2 1 15,-6-1 4-15,14-6 3 16,-4-2-3-16,14-8 0 16,0-29-2-16,0 25-7 0,22-25-4 15,6-25-2-15,10 2-8 16,1-14-2-16,5-2 0 16,6-7-2-16,-1-1 3 15,-5 1 0-15,-8 12 3 16,-11 6 1-16,-9 3 2 15,-16 25 0-15,0 0 0 16,0 0 0-16,0 39-2 16,-6-1 3-16,-8 7-3 15,1 5-1-15,1 3-3 16,2-4 3-16,10-2-1 16,10-10 2-16,10-8-3 15,13-14-2-15,19-15 0 0,5 0-11 16,17-21-55-16,1-9-45 15,7-19-26-15,3 1-16 16,-14-31-10-16,9 5-3 16</inkml:trace>
  <inkml:trace contextRef="#ctx0" brushRef="#br0" timeOffset="59323">20932 1509 42 0,'0'25'106'15,"0"-25"-20"-15,0 48-1 16,10-11 11-16,-10 14 8 16,0 8-1-1,8 17-24-15,-8 15-19 0,0 10-17 16,0 10-13-16,0 10-6 15,-10 5-14-15,0 5-10 16,-4-6-19-16,0-4-19 16,-2-13-65-16,0-19-36 15,8-5-16-15,-3-35-14 16,11-1 0-16,0-48 93 16</inkml:trace>
  <inkml:trace contextRef="#ctx0" brushRef="#br0" timeOffset="59573">20569 2401 439 0,'-26'-8'172'0,"0"-4"-43"16,26 12-60-16,0 0-35 15,0 0-16-15,62 12-15 16,-1-12-4-16,15 7-1 15,17-7-1-15,8 0 0 16,10-7-1-16,2-7-1 0,-2 5-28 16,-5-8-66-1,-1-3-40-15,2 10-20 16,-20-20-6-16,7 11 1 16,-19-12 77-16</inkml:trace>
  <inkml:trace contextRef="#ctx0" brushRef="#br0" timeOffset="60104">21569 3212 271 0,'0'0'159'15,"0"0"-30"-15,-16-26-29 16,24 4-24-16,6-11-19 16,-2-4-29-16,2-14-24 15,2-6-10-15,1-11 3 16,3 1 4-16,-4-2-1 16,2 10 2-16,-4 5-2 0,-2 4 1 15,0 13-1-15,0 11 1 16,-12 26 0-16,15-28 1 15,-15 28 3-15,20-6-1 16,-20 6 0-16,32 0-1 16,-12 0 0-16,4 0-2 15,4 0 1-15,3 0-14 16,-5 0-58-16,2 6-39 16,-2 2-21-16,-26-8-13 15,29 29-11-15,-29-29-14 16</inkml:trace>
  <inkml:trace contextRef="#ctx0" brushRef="#br0" timeOffset="60494">22430 2522 235 0,'-6'32'98'16,"6"-32"1"-16,0 45-7 15,-10-15-6 1,0 5-5-16,4 10-40 0,-11 6-16 16,1 3-5-16,-4 8-9 15,0-10-5-15,-2 3-6 16,6-9-13-16,4 0-58 16,12-11-47-16,0-35-18 15,12 21-18-15,2-42-4 16,22 1 14-16</inkml:trace>
  <inkml:trace contextRef="#ctx0" brushRef="#br0" timeOffset="60807">22750 2528 38 0,'0'0'85'16,"12"37"-19"-16,-12-37 4 15,29 48 17-15,-7-18 8 16,4-1-5-16,4-3-8 0,5-1-9 16,7 0-15-1,-6-3-14-15,4 3-12 16,-5-6-15-16,-3 6-9 15,-2 3-13-15,0-3-13 0,-9 7-37 16,-3-4-48-16,-2-3-31 16,0 6-17-16,-16-31-16 15,14 35 0-15,-14-35 122 16</inkml:trace>
  <inkml:trace contextRef="#ctx0" brushRef="#br0" timeOffset="61119">23127 2522 28 0,'-26'0'104'15,"26"0"-23"-15,-26 34-27 16,14-12 2-16,-2 2 6 15,4 1 2-15,-4 0-7 16,-1 1-11-16,1 14-7 16,-8-1-13-16,4 9-5 15,-8 8-8-15,0 7-11 16,-5-1-17-16,1 2-46 16,4-10-31-16,12 6-21 15,-4-27-18-15,18 2-11 16,0-35 43-16</inkml:trace>
  <inkml:trace contextRef="#ctx0" brushRef="#br0" timeOffset="61385">22454 2013 100 0,'-40'11'121'16,"-7"-11"-1"-16,19 4-59 0,8 3-23 16,20-7-10-16,-16 36-24 15,16-36-68-15,24 39-36 16,-24-39-17-16,65 23-4 15,-25-32 51-15</inkml:trace>
  <inkml:trace contextRef="#ctx0" brushRef="#br0" timeOffset="63356">23678 2618 175 0,'0'0'66'0,"0"0"-7"16,0 0-5-16,0 0-2 16,0 0-2-16,20-14 4 15,2 14 0-15,4-7 1 0,6-2-2 16,5-1-3-16,9 5-10 15,-4-3-14-15,5-1-12 16,-5 9-7-16,-2 0-6 16,-7-4-6-16,-3 4-11 15,-4 0-37-15,-26 0-39 16,36 7-27-16,-36-7-16 16,21 0-16-16,-21 0-9 15,0 0 81-15</inkml:trace>
  <inkml:trace contextRef="#ctx0" brushRef="#br0" timeOffset="63699">23690 2832 55 0,'0'0'84'0,"36"-10"-29"16,-6-1-7-16,5 11 3 16,7-9 1-1,4 2 3-15,1-6-3 0,-3 13-6 16,2-8-12-16,-13 8-13 15,1-11-11-15,-8 11-10 16,-4 0-6-16,-22 0-34 0,34 0-30 16,-34 0-26-16,21 19-13 15,-21-19-16-15,24 20 8 16</inkml:trace>
  <inkml:trace contextRef="#ctx0" brushRef="#br0" timeOffset="64464">25466 1862 210 0,'0'0'121'0,"0"0"-41"0,-12 36-38 16,12-36-9-16,-7 40 0 15,7-14-11-15,0 7 3 16,0-2 5-16,0 5 1 16,0 2 4-16,0-4-4 15,7 6-7-15,-7-8-3 16,12 8-9-16,-6-10-4 15,2-3-8-15,0-2 1 16,-8-2-9-16,0-23 7 0,14 31-7 16,-14-31-20-16,6 23-58 15,-6-23-38 1,0 0-15-16,0 0-18 16,24 17 3-16,-24-17 100 0</inkml:trace>
  <inkml:trace contextRef="#ctx0" brushRef="#br0" timeOffset="65089">26635 1904 66 0,'0'0'27'16,"0"0"9"-16,-28 23 3 16,28-23 0-16,-19 15 0 15,19-15 1-15,-24 26-4 16,24-26 0-16,-22 38-5 0,16-10-9 16,6 9-9-16,0-6-3 15,0 13 5-15,18-9 2 16,0 2 10-16,7-9 7 15,7-11 10-15,8-6 5 16,0-19-4-16,7-5 1 16,-1-13-8-16,5-4 1 15,-11-10-13-15,4 2-6 16,-14-10-13-16,-5 1-6 16,-9 2 1-16,-16 8 0 15,-6-1-2-15,-16 6-3 16,-3 8 1-16,-13 10-1 15,-4 14 1-15,-9 11 0 0,-1 0 1 16,1 10 1-16,5 3-3 16,2 2-21-16,14-1-44 15,7-4-35-15,23-21-24 16,-14 32-18-16,14-32-14 16,24 18-6-16,-24-18 126 15</inkml:trace>
  <inkml:trace contextRef="#ctx0" brushRef="#br0" timeOffset="65855">25647 3313 38 0,'0'0'45'16,"-38"26"1"-16,14 7-1 16,-1-1 3-16,-3 10-6 15,-2 6 7-15,0 6-5 16,3-1 5-16,7 1-3 15,0-1 8-15,14-10 3 0,6-5-3 16,16-17-2-16,14-5-4 16,7-16-3-16,17-16-6 15,7-13-9-15,9-7-14 16,1-10-11-16,-3-6-8 16,-5-9 0-16,-7 3 0 15,-13 1 1-15,-13-1 0 16,-16 13 0-16,-14 5 1 0,-16 10-4 15,-16 8 4 1,-7 17 0-16,-13 5 1 16,1 11-2-16,-1 9-1 15,10 8-13-15,5 3-31 0,19 6-30 16,10-6-28-16,18-11-18 16,19 2-16-16,5-22-11 15,22 11-15-15</inkml:trace>
  <inkml:trace contextRef="#ctx0" brushRef="#br0" timeOffset="66246">26913 3069 464 0,'0'0'159'16,"-12"35"-47"-16,2-4-43 15,-2 3-37-15,6 0-34 16,6 14-1-16,-10 0 3 15,10 6 4-15,0-2 0 16,0 2-2-16,0 3 3 16,10 0-4-16,-10-3 4 15,14-3-3-15,-8 1 2 0,12-11-5 16,-10-4-15-16,10-9-44 16,-18-28-47-16,28 14-32 15,-5-25-11-15,-9-26-14 16,14-2 2-16,-22-21 103 15</inkml:trace>
  <inkml:trace contextRef="#ctx0" brushRef="#br0" timeOffset="67028">25385 1272 199 0,'0'0'84'0,"0"0"2"15,-26 0 1-15,2 21-6 16,-9 11-14-16,-5 13-11 16,-12 17-13-16,1 21-15 15,-15 10-8-15,1 24-1 16,-7 11-3-16,3 17-5 15,-3 13 1-15,7 11-2 16,1 9-1-16,11 12-5 16,5 7 2-16,12 7-2 0,16-10-1 15,18 0 4-15,18-13-5 16,20-17 4-16,20-14-4 16,17-26 4-16,22-22-8 15,8-17 1-15,12-19-26 16,1-22-54-16,9-23-53 15,8-8-19-15,-8-32-12 16,11 1-5-16,-19-34 35 16</inkml:trace>
  <inkml:trace contextRef="#ctx0" brushRef="#br0" timeOffset="67747">27234 1089 72 0,'0'0'29'15,"0"0"-3"-15,-7 23-4 16,7-23 17-16,17 36-2 16,-5-13 10-16,10 14 5 0,2 12 18 15,12 17 2-15,-1 12-3 16,13 27 5-16,4 13-21 16,3 23-4-16,5 21-13 15,-3 7-1-15,1 3-21 16,-13 5 0-16,-1-3-5 15,-14-12-6-15,-8-10-7 16,-16-12 6-16,-6-16 0 0,-14-2 0 16,-10-7 3-1,-10-7-3-15,-9-3 4 16,-5-7-6-16,-8 2-45 16,1-13-49-16,7-6-26 15,-5-24-28-15,23-2-14 0,-2-31-3 16,32-24 62-16</inkml:trace>
  <inkml:trace contextRef="#ctx0" brushRef="#br0" timeOffset="76548">2600 5914 132 0,'0'0'79'0,"0"0"-6"0,0 0-13 16,-16 0-15-16,16 0-7 15,0 0-13-15,0 0-8 16,-20 37-4-16,20-37-8 15,-18 39 0-15,4-7 3 16,0 8-3-16,-4 6 4 16,11 2 4-16,-5 0 7 15,12-2 1-15,0-7 8 16,6-8 14-16,13-5-1 0,-19-26 1 16,42 6-4-1,-14-15-2-15,8-10-6 16,1-9-7-16,3-7-12 15,-2-2-19-15,1-10-1 0,-5 2 0 16,-2-6 1-16,-8 2 0 16,-10-2 1-16,-14 1 2 15,0 7 6-15,-14 8 6 16,-10-3-2-16,-8 12-3 16,-12 9-3-16,3 8 1 15,-11 9-2-15,1 18-15 16,1-3-40-16,10 8-28 15,11 3-20-15,5-3-11 16,24 9-23-16,0-32-20 16,12 40-7-16,-12-40 161 15</inkml:trace>
  <inkml:trace contextRef="#ctx0" brushRef="#br0" timeOffset="77842">2663 7533 364 0,'0'0'130'0,"0"0"-10"15,0 0-11-15,0 0-21 16,-22 21-31-16,18 4-47 16,-8 16-9-16,3 1 0 15,3 21-3-15,-6 6-1 16,-2 13-2-16,2 3 4 0,-2 6 0 15,2-10 3-15,4-4-1 16,8-9 2-16,-6-10-24 16,6-18-40-16,10-17-35 15,-10-23-25-15,26-23-25 16,0-2-17-16,-10-27-4 16,11-1 68-16</inkml:trace>
  <inkml:trace contextRef="#ctx0" brushRef="#br0" timeOffset="79252">3012 5043 17 0,'0'0'80'0,"0"0"-34"16,0 0-9-16,0 0 0 15,30 0 4-15,-30 0-2 16,38 19-3-16,-12 8-8 16,2 17 0-16,5 8-2 15,7 18-2-15,8 13 2 16,7 18-2-16,11 13 3 16,-1 9 8-16,12 20 16 15,1 6-6-15,3 15 2 0,-7 8-4 16,-9 8-2-16,-7 7-7 15,-17 5-8-15,-17 0-15 16,-18-2-14-16,-16-7 0 16,-16-6-2-16,-15-2 0 15,-11-6-3-15,-9-17-37 16,-9-15-26-16,1-21-17 16,-3-19-11-16,-3-30-19 15,15-22-16-15,3-45-14 16,23 0 26-16,0-49 122 15</inkml:trace>
  <inkml:trace contextRef="#ctx1" brushRef="#br0">812 5948 0</inkml:trace>
  <inkml:trace contextRef="#ctx0" brushRef="#br0" timeOffset="75314">1173 5665 139 0,'0'0'105'0,"0"-19"9"16,0 19-8-16,0 0-7 15,0 0-13-15,0 0-6 16,0 0-12-16,0 0-17 15,0 0-36-15,0 0-13 16,0 0-5-16,0 0 1 0,0 36-2 16,0-7-2-16,0 9-4 15,-12 9 0 1,12 3 5-16,0 12 4 16,0 14 2-16,-8 0 3 0,8 8-1 15,0-4 1-15,-8-6-1 16,-2 4 4-16,10-3-7 15,-10-13-9-15,10-6-35 16,-6-13-41-16,6-9-30 16,0-8-25-16,0-26-16 15,28 0-6-15,-24-36 27 16</inkml:trace>
  <inkml:trace contextRef="#ctx0" brushRef="#br0" timeOffset="77368">1359 7524 149 0,'-39'5'52'0,"15"15"-3"16,-8 4-12-16,-2 8-9 15,3 8-6-15,-5 8-3 16,6 8 2-16,4-2 3 15,3 15 3-15,7-7 5 0,4-1 15 16,4-4 16-16,16-4 4 16,4-8-6-1,8-13-6-15,5-7-9 16,21-17-9-16,-2-16-6 0,9-12-15 16,7-15-20-16,-9-12-5 15,1-9 0-15,-10-9 0 16,-7 1 3-16,-19-3-1 15,-16 0 2-15,0 6 1 16,-22 4 4-16,-3 0 0 16,-5 19 4-16,0 4 3 15,-4 13-6-15,3 5-6 16,-1 26-12-16,2 13-41 16,6 19-32-16,8 16-23 15,-3 6-30-15,19 13-21 16,-6-16 0-16,21 12 76 15</inkml:trace>
  <inkml:trace contextRef="#ctx0" brushRef="#br0" timeOffset="78580">595 5327 193 0,'0'0'119'16,"0"0"-10"-16,-19-20-9 16,19 20-11-16,-32 24-15 15,12 2-18-15,-4 16-11 0,-10 12-23 16,-1 21-18-16,-7 9-8 15,-2 17 8-15,-3 21-2 16,1 16 5-16,-5 15-6 16,5 19 6-16,2 11-7 15,5 16 2-15,5 11-3 16,16 12-3-16,2 2-1 16,16-2 3-16,12-4-1 15,10-13 4-15,17-10-1 16,17-20 3-16,6-23 3 15,11-15-1-15,18-22-24 16,12-22-20-16,13-28-36 16,5-20-27-16,16-34-28 0,17-11-21 15,-7-42-15-15,20-8 18 16,-8-40 148-16</inkml:trace>
  <inkml:trace contextRef="#ctx0" brushRef="#br0" timeOffset="79830">4715 6431 194 0,'26'20'119'16,"-26"-20"-5"-16,34 0-13 15,-7-7-8-15,11-5-14 16,8-7 0-16,11 0-14 16,7-12-9-16,3 3-54 15,9 2-2-15,-7 4-3 16,-3 7 1-16,-13-1-3 15,-7 16-32-15,-14 0-37 16,-7 9-32-16,-25-9-20 16,24 33-27-16,-24-5-13 15,-12-7-6-15,6 8 114 16</inkml:trace>
  <inkml:trace contextRef="#ctx0" brushRef="#br0" timeOffset="80252">4949 6640 184 0,'0'0'59'0,"28"-6"1"0,-28 6-3 15,30-9-6-15,-8 9-13 16,7-4 0-16,5 4 2 15,4-12 0-15,4 12-3 16,5-6-7-16,5 6-6 16,-3-11-5-16,3 11-7 15,-2 0-7-15,-3-8-12 16,-3 8-26-16,-6 0-18 16,-13 8-27-16,1 3-29 15,-26-11-29-15,34 14-9 16,-34-14 8-16,0 0 137 15</inkml:trace>
  <inkml:trace contextRef="#ctx0" brushRef="#br0" timeOffset="83660">7638 5420 201 0,'0'0'73'16,"0"0"-2"-16,0 23-3 15,0-23-10-15,-12 41-5 16,12-6 2-16,0-1-5 15,0 10-5-15,-8 0-12 16,8 4-5-16,0-6-8 16,0 2-7-16,8-12-6 15,-8-4-5-15,0-6-2 16,0-22-1-16,12 28-5 16,-12-28-11-16,0 0-24 0,0 0-25 15,8 20-16-15,-8-20-14 16,0 0-9-16,18 24-17 15,-18-24-11-15,0 0 25 16,0 0 108-16</inkml:trace>
  <inkml:trace contextRef="#ctx0" brushRef="#br0" timeOffset="85401">7993 7195 110 0,'0'0'67'15,"0"0"-7"-15,-23 0-4 16,23 0-3-16,-28 34 0 15,10-2-10-15,-4 7-6 16,4 12-1-16,-2 6-1 0,3 12 5 16,3 3 1-16,2-1-3 15,12-4-5-15,6-5-4 16,8-9-5-16,5-7-9 16,7-15-6-16,6-11-2 15,12-20-1-15,-3-16 3 16,9-13-3-16,-6-13 0 15,-3-18-1-15,-5-11-1 16,-6-7 2-16,-12-1 0 16,-12-2 1-16,-12 12-5 15,-14 4 2-15,-6 15-5 16,-4 18 0-16,-4 15-7 0,1 17-7 16,-5 23-25-16,0 8-10 15,11 14-28-15,1 8-14 16,4-2-15-16,12 6-17 15,10-15-17-15,10-2-11 16,-10-40 114-16</inkml:trace>
  <inkml:trace contextRef="#ctx0" brushRef="#br0" timeOffset="86753">7134 5056 142 0,'-12'-20'118'0,"12"20"-15"15,0 0-6-15,-22-12-9 16,22 12-6-16,-23 12-15 16,23-12-13-16,-32 40-27 15,8-7-25-15,-2 16-1 16,-4 22-1-16,-7 7 0 16,-3 23 0-16,-12 19 2 0,3 26 2 15,-3 15 2-15,1 31-2 16,-3 14 2-16,4 14-2 15,5 7-1-15,11 4-4 16,12 3 1-16,14-17-4 16,8-6 3-16,30-26-5 15,14-19 4-15,27-15-3 0,17-18 7 16,29-27 0-16,20-21-56 16,19-28-43-16,23-15-32 15,3-42-25 1,21-12-10-16,-23-37 2 0</inkml:trace>
  <inkml:trace contextRef="#ctx0" brushRef="#br0" timeOffset="84589">9065 5450 110 0,'0'0'53'16,"0"0"4"-16,0 0 7 16,0 0 12-16,0 0 8 15,0 23-14-15,0-23-9 16,-14 35-5-16,2-11-3 16,0 15-10-16,-2 2-17 0,1 8-18 15,1 3-16-15,2 5 8 16,10-7 3-16,0-2 1 15,12-13-2-15,9-9 5 16,5-15 0-16,14-11-1 16,6-25 3-16,11-7-2 15,1-13 1-15,1-8-2 16,-5-8-1-16,-5-2-4 16,-9 6-1-16,-18 0-2 15,-16 11-4-15,-20 18-2 16,-20 8 1-16,-9 20 1 15,-11 0-1-15,-12 26 1 0,-5 5 0 16,6 9-12-16,7-1-46 16,10 0-19-16,19-6-19 15,17-1-21-15,12-32-19 16,0 0-13 0,37 0 72-16</inkml:trace>
  <inkml:trace contextRef="#ctx0" brushRef="#br0" timeOffset="85965">9309 7145 137 0,'-12'23'51'0,"12"-23"-6"16,-26 45-16-16,14-9 0 15,3 10-18-15,9-4 0 16,-10 12-7-16,10-1 5 15,0-8 4-15,10 1 15 16,1-8 26-16,3-11 3 16,-14-27 7-16,40 10-4 15,-14-22-1-15,10-13-5 16,-3-13-2-16,3-2-15 16,-2-5-19-16,-1-5-9 15,-7 4-2-15,-4 1-1 16,-8 10 1-16,-4 6-3 15,-10 29-9-15,-14-32-3 0,14 32-1 16,-50 0-1-16,17 8-4 16,-15 3-9-16,0 9-41 15,-1 3-29-15,5-9-10 16,10 6-20-16,3-20-20 16,31 0-12-16,-26-10 50 15</inkml:trace>
  <inkml:trace contextRef="#ctx0" brushRef="#br0" timeOffset="87440">9793 4697 103 0,'-20'10'46'0,"20"-10"-4"16,-8 31-12-16,8-31-4 16,0 44-3-16,14-14 8 15,8 9 9-15,4 6 14 16,10 11 7-16,9 16 1 15,7 11-1-15,11 21-3 16,5 17-11-16,5 18-10 16,-5 16-10-16,7 12-14 0,-9 8-9 15,-13 9-1-15,-3-10-1 16,-14 5 1-16,-17-4 1 16,-9-2-1-16,-10-8-9 15,-27-5 3-15,-11-4-1 16,-14-3-12-16,-13-4-2 15,-11-5-46-15,-3-4 0 16,-6-14-12-16,1-15-21 16,11-15-17-16,5-24-23 15,29-21-1-15,3-39 95 16</inkml:trace>
  <inkml:trace contextRef="#ctx0" brushRef="#br0" timeOffset="87975">11551 6152 351 0,'0'0'126'0,"0"0"-11"15,0 0-16-15,0 0-20 16,0 0-31-16,0 0-38 16,0 0-14-16,0 28 0 15,0 6 0-15,0 17 4 16,0 10-4-16,0 11 6 15,8 7-4-15,-8 4 3 16,6 3-2-16,-6-11 2 16,12-9-2-16,-12-8 0 15,0-7-41-15,0-14-55 16,0-10-24-16,0-1-24 16,0-26-10-16,0 0-8 0,-26-27 75 15</inkml:trace>
  <inkml:trace contextRef="#ctx0" brushRef="#br0" timeOffset="88241">11256 6513 35 0,'0'0'63'0,"36"0"-45"16,3 0-12-16,1 8 10 0,8-8-9 16,3 14-2-16,1-5-1 15,3 0-4-15,-3-7-2 16,-6-2-10-16,-1 9-19 16,-3-19-21-16,7 10-5 15,-11-33 57-15,16 8 0 16</inkml:trace>
  <inkml:trace contextRef="#ctx0" brushRef="#br0" timeOffset="89007">13123 4490 168 0,'0'0'59'0,"-36"37"-4"15,17-14-9-15,-3 5 1 0,-8 12-6 16,-4 10-3-16,-9 13 15 16,1 16 2-16,-10 19-5 15,3 24-5-15,-9 22-4 16,3 20-5-16,-7 26-7 16,5 10-13-16,9 17-12 15,8 1 0-15,14 0 0 16,17-11 1-16,20-14-4 15,19-19 3-15,18-24-6 16,11-22-1-16,17-24 0 16,9-16 0-16,0-25-2 15,3-14-3-15,-3-9 1 16,-8-7-34-16,-3-8-48 0,-1 2-16 16,-9-2-31-16,3 9-23 15,-13-19-3-15,13 4 84 16</inkml:trace>
  <inkml:trace contextRef="#ctx0" brushRef="#br0" timeOffset="89741">13875 5126 225 0,'-37'32'67'15,"13"-5"-5"-15,-2 2-4 16,0 8-2-16,8 4-3 15,-6 5-2-15,9 4-2 0,-1 5-7 16,16-4-3-16,0-6-7 16,8 5-8-16,10-11-15 15,7-7-10 1,7-16 0-16,8-6 2 0,1-10 1 16,7-18 0-16,-2-13 1 15,3-9-2-15,-11-4 3 16,0-15 1-16,-12-3-1 15,-11 3-3-15,-15-2 0 16,0 10-3-16,-15 15 2 16,-9 7 0-16,-6 9-3 15,-8 20-21-15,4 18-46 0,1 10-23 16,3 4-15-16,2 17-14 16,4-8-17-1,24 3-15-15,-8-12 80 16</inkml:trace>
  <inkml:trace contextRef="#ctx0" brushRef="#br0" timeOffset="91272">14127 6809 156 0,'0'0'70'0,"0"0"2"15,-27 0-1-15,27 0 2 16,-40 20 3-16,18 3-8 16,-8-1-6-16,2 9-6 15,-5 9-6-15,3 11-10 16,0-7-12-16,4 9-12 15,5-6-16-15,3 1 0 16,10-9-3-16,8-7 2 16,14-7 1-16,-14-25 1 15,45 22 3-15,-13-22 4 16,2-6-2-16,5-14 0 16,1-2 2-16,-2-9-2 15,2-7 0-15,-5 1-1 0,-5-7 0 16,-4 5-5-16,-6-4 1 15,-4-4 1-15,-7 12-3 16,-9 2-4-16,0 11-1 16,-17 1-2-16,17 21-2 15,-32-16-1-15,6 16-2 16,2 11-9-16,0 3-21 16,-1 3-25-16,5-2-23 15,0 6-10-15,20-21-12 16,-26 44-16-16,26-44-14 15,0 27 15-15,0-27 128 16</inkml:trace>
  <inkml:trace contextRef="#ctx0" brushRef="#br0" timeOffset="90522">15072 5107 132 0,'0'0'61'16,"0"0"-1"-16,-30 37-4 15,12-5 0-15,-2 17 0 16,-3 10-5-16,3 12-4 16,0 10 1-16,8 7 2 15,6-6-4-15,12 1-6 0,14-15-11 16,6-16-6-16,13-16-8 16,13-24-2-16,3-16-5 15,9-22-3-15,-1-19 0 16,-5-9-2-16,-8-13 1 15,-5-10-2-15,-15-6 1 16,-8 6-3-16,-16 4-1 16,-6 12-6-16,-18 15 0 15,-10 12 1-15,-11 26 2 16,-13 20-6-16,-8 22-10 16,-5 8-25-16,1 17-26 15,1-2-16-15,5 6-12 16,13-4-15-16,5-16-21 0,26-8-14 15,14-35 91-15</inkml:trace>
  <inkml:trace contextRef="#ctx0" brushRef="#br0" timeOffset="91805">15183 6701 208 0,'0'0'82'16,"0"0"5"-16,0 0 11 0,0 0-10 15,0 0-15 1,12 26-3-16,-12-26-17 16,0 45-13-16,0-13-10 15,0 16-9-15,0 2-24 0,-10 8 0 16,4 8-1-16,-6 1 3 16,2 2-4-16,-4-4 0 15,14-8 2 1,-8-5-1-16,8-8-1 0,18-19-7 15,2-8-36-15,4-17-39 16,6-22-11-16,9-7-21 16,-5-21-23-16,14-7-11 15,-17-23-5-15,15 4 158 16</inkml:trace>
  <inkml:trace contextRef="#ctx0" brushRef="#br0" timeOffset="92586">15312 4354 169 0,'0'0'113'0,"0"0"-2"0,-26-11-12 16,26 11-9-16,0 0-14 15,0 0-9-15,-24-7-18 16,24 7-24-16,0 0-31 16,0 0-1-16,0 0-1 15,0 0 1-15,12 22 3 16,-12-22 2-16,22 21 2 16,-22-21 2-16,40 47 1 15,-14-10-1-15,7 11 2 16,13 19-1-16,6 18-2 15,11 26 0-15,5 15 0 16,7 18 0-16,6 17-2 16,-1 9 3-16,-3 11 2 0,-3 2 0 15,-11 0 0-15,-17-2 1 16,-13-3 1-16,-15-1-2 16,-18-12 1-1,0-10-1-15,-26-5-7 0,-7-15-2 16,-15-5 2-16,-4-14-2 15,-9-12 1-15,-6-5 0 16,-1-11 0-16,1-4-1 16,5-10-2-16,8-13-73 15,11-18-38-15,17-7-30 16,26-36-9-16,0 0-1 16,0-29 39-16</inkml:trace>
  <inkml:trace contextRef="#ctx0" brushRef="#br0" timeOffset="143462">9160 8960 142 0,'0'0'76'0,"0"0"-3"16,0 0-10-16,0 0-12 15,0 0-13-15,0 0-7 16,0 0-2-16,0 0-6 15,0 0-6-15,0 0 5 16,0 0-1-16,0 0 2 16,0 0 2-16,0 29-2 15,0-29-3-15,0 39-4 16,0-11-2-16,0 2-5 16,8 8-1-16,-8 1-4 15,6 2-2-15,-6 1 0 16,8-3 1-16,0 4 2 15,-8 2 3-15,16-7-1 0,-6 6 1 16,6-3-1-16,-2-6 3 16,3-1-5-16,5 3 1 15,2-3-2-15,0 5-4 16,-2-3 0-16,7 4 2 16,-3-6 2-16,4 3 0 15,8-1 2-15,-3-3 0 16,9 0-2-16,6-8-5 15,7-1 3-15,9-11-5 16,5 6 3-16,1 0-6 16,5-8 3-16,0 8-4 15,9 0 5-15,-7-4 1 16,1 4 1-16,-3 6-1 0,6 0 2 16,-3 5 0-16,1-1-2 15,0 1-1-15,3-2 3 16,-1-6 1-16,6-10-2 15,9-3 1-15,-3-9-1 16,4 0-2-16,10-8 3 16,-2-3 1-16,12-7-3 15,1 10 1-15,-3-7-1 16,2 9 2-16,0 6-1 16,4-8 2-16,4 8-2 15,-2 0-1-15,10-9 1 16,2 1-1-16,11-5 1 15,5 2 0-15,4-7 0 0,-2 3 1 16,6-4 0-16,-3 5 0 16,1 3 0-1,-2 11 2-15,-4-9 1 16,-5 9-2-16,1 11-1 0,-4 8 3 16,-4-4-2-16,-6 7 1 15,-6-2 0-15,-4 3 1 16,-6-6-5-16,-4-6 5 15,0 0-2-15,-8-2-1 16,-1-9 1-16,-9 0-7 16,-4 5-53-16,-13-5-37 15,-13 8-20-15,-9 5-18 0,-19-5-16 16,-7 8-11-16,-32-16 35 16</inkml:trace>
  <inkml:trace contextRef="#ctx0" brushRef="#br0" timeOffset="144541">9335 8888 94 0,'-32'-11'69'16,"32"11"-34"-16,0 0-7 15,0 0 17-15,0 0 12 16,0 0 23-16,0 0-4 0,-20 7 0 15,8 19-2-15,-2 8 0 16,-3 11-11-16,-3 11-25 16,-6 7-19-1,-8 7-21-15,2 4 4 0,-5-1-2 16,1-11 3-16,6-4-1 16,5-21 4-16,1-12-10 15,24-25-2-15,0 0-1 16,-12-44-3-16,34-19 2 15,3-15-1-15,7-18-1 16,6-10-5-16,2-5 13 16,5 6 6-16,-1 14 1 0,-4 21 9 15,-1 22-5-15,-1 17 5 16,-2 31-6-16,1 37 0 16,-5 12-3-1,4 14-6-15,-6 14 1 16,5 6-12-16,3-6 2 0,2-15-16 15,9-15-57-15,7-22-51 16,1-33-27-16,15-18 1 16,-7-42-7-16,21-14 86 15</inkml:trace>
  <inkml:trace contextRef="#ctx0" brushRef="#br0" timeOffset="145636">14278 8193 235 0,'0'0'90'0,"0"0"7"16,0 0 4-16,0 0-19 16,0 0-14-16,-24 0-11 15,24 0-10-15,0 0-12 0,0 0-8 16,0 0-9-16,0 0-20 15,0 0 1-15,-10 19 1 16,10-19 0-16,-6 28 0 16,6-28 0-16,-13 46 0 15,1-9-2-15,0 0 2 16,-2 7-2-16,0 4 1 16,0 3-2-16,2 3 5 15,4 11-4-15,8 0-3 16,0 3 4-16,0 2-3 15,10 3 2-15,4-6 0 16,8 3 2-16,0-4-3 16,11-15 5-16,5-2 1 0,2-7-2 15,3-8 2-15,13-8 0 16,2-4 0-16,9-3-2 16,8-4 0-1,9 2 0-15,-1-3 1 0,18 3-2 16,8-3 0-16,13-5 0 15,3-1 1-15,11-8 1 16,7 0-2-16,4-6 0 16,0-2-1-16,-6-11 0 15,-10 1 3-15,-8 5-1 16,-10-6-1-16,-20 12 0 16,-9-7-7-16,-23 14-28 0,-13 0-43 15,-12 0-28-15,-13 0-27 16,-23 0-16-16,0 0-10 15,0 0-4-15</inkml:trace>
  <inkml:trace contextRef="#ctx0" brushRef="#br0" timeOffset="146417">14141 8210 123 0,'0'0'109'16,"0"0"-28"-16,0 0-23 15,0 0-9-15,0 0-1 16,0 0-1-16,0 0 12 16,-8 28 1-16,8-28 0 15,-26 34-4-15,9-9-11 16,-3 1-21-16,-4 6-6 15,-2 3-4-15,0 5-11 16,1 0-6-16,-5-4 1 0,6-5 0 16,0-5 3-16,24-26-9 15,-30 33-4 1,30-33-1-16,0 0 0 16,0 0 0-16,0-38-7 0,0 8 4 15,16-14-6-15,-4-3 14 16,4-8 3-16,0 1 3 15,10-2 0-15,3-4 2 16,3 7 3-16,6 8-2 16,4 11-1-16,3 8-4 15,-1 9-1-15,2 6 6 16,-5 11 14-16,-3 14 1 16,-4 9 1-16,-9 10 2 0,-1 7 2 15,-6 5-1 1,0 8-2-16,-2-2-12 15,2-8-61-15,-2-6-56 16,9-3-31-16,3-31-14 0,10-3-7 16,0-26-4-16</inkml:trace>
  <inkml:trace contextRef="#ctx0" brushRef="#br0" timeOffset="150746">17935 8345 7 0,'-11'45'93'16,"11"21"-37"-16,0 11 8 16,5 14 4-16,3-5-1 15,6 4 0-15,2-11-8 16,0-4-5-16,4-6-18 15,-6-27-6-15,-2-6-6 16,-6-13 14-16,-6-23 0 16,8 22-3-16,-8-22-3 15,-16-33-1-15,4 2-7 16,-8-25-4-16,2-16-5 0,-6-23-21 16,0-14-1-16,5-13-4 15,1-17-1-15,12 10-1 16,6-4 4-16,10 13 1 15,10 13 3-15,11 16 6 16,5 14 5-16,6 14 7 16,1 19 2-16,-1 0-1 15,-2 19 0-15,-3 9 0 16,-1 16-2-16,-6 0-4 16,4 14-4-16,-7 12-6 15,1 6-1-15,-4 13 1 16,-8 10 1-16,-6 9-1 15,-10 9 2-15,-8 4-1 0,-18 4 2 16,-8 1-5-16,-5-7 1 16,-11-5-3-16,-4-5-29 15,3-13 0-15,-3-17-9 16,7-9-30-16,7-16-16 16,6-10-19-16,10-15-14 15,7-3-9-15,17 18 17 16,-24-46 7-16</inkml:trace>
  <inkml:trace contextRef="#ctx0" brushRef="#br0" timeOffset="151230">18862 9000 339 0,'-14'26'120'15,"14"-26"-6"-15,-20 22-8 16,20-22-9-16,-19-36-20 16,11-3-24-1,8-16-41-15,-12-12-6 0,4-7 0 16,2-2-3-16,-2 3 0 16,8 3-6-16,0 12 4 15,0 10-3-15,0 20-1 16,0 28-1-16,22-25 1 15,-22 25 0-15,28 3 0 16,-28-3 0-16,31 24 0 16,-31-24 0-16,38 21 3 15,-16-17 1-15,-2-4-6 0,3 11-47 16,1-11-58 0,2 0-28-16,10 0-20 15,-10 0-8-15,9 0-7 16,-15-6 67-16</inkml:trace>
  <inkml:trace contextRef="#ctx0" brushRef="#br0" timeOffset="151653">19374 8656 285 0,'44'31'103'0,"-44"-31"2"16,43 23-14-16,-23-9-17 16,-20-14-9-16,32 0-11 15,-32 0-8-15,0 0-12 16,22-18-12-16,-22 18-8 15,0-39-7-15,0 5-6 16,0 3-10-16,-14-13-5 16,6 12-11-16,-6-8-6 15,-4 12-2-15,-2 2-3 16,20 26-5-16,-45-6 1 16,21 18 4-16,2 12 5 15,-2 10 6-15,5-4 2 16,5 9-17-16,2-1-18 0,12-2-26 15,0 1-12-15,0-37-22 16,43 34-4-16,-15-34 83 16</inkml:trace>
  <inkml:trace contextRef="#ctx0" brushRef="#br0" timeOffset="152153">20202 8336 150 0,'0'0'103'0,"-26"-11"-21"16,26 11-28-16,0 0 5 16,0 0 10-16,0 0 4 15,0 0-4-15,0 0-1 16,0 0-5-16,-24 37-10 15,12-17-22-15,0 11-14 16,0 7-13-16,0 9-4 16,2 7-1-16,10 5-5 15,-7 6 6-15,7-3-4 16,17 2 3-16,3-2-3 16,6-3 4-16,4-7-3 15,4-13 2-15,-3-3 2 0,5-6 0 16,-6-8-1-16,-4 0 2 15,-26-22-2-15,31 33-1 16,-31-33-1-16,-18 40 1 16,-9-22 1-16,-19 5-3 15,-17 2 4-15,-15-3-3 16,-11-2 3-16,-2 0 0 16,-3-9 3-16,5 1-3 15,10-12-27-15,15-17-45 16,16 1-45-16,21-16-25 15,27 1-13-15,0-20-6 16,35 6-1-16</inkml:trace>
  <inkml:trace contextRef="#ctx0" brushRef="#br0" timeOffset="152702">20743 8461 265 0,'0'0'149'0,"20"-14"-22"15,-20 14-44-15,0 0-9 0,0 0-6 16,0 0-23-16,22-29-20 15,-22 29-16-15,16-28-19 16,-16 28-24-16,14-34-17 16,-6 12-14-16,-8 22-7 15,12-40-7-15,-12 40 1 16,0-41 4-16,0 41 10 16,0-26 18-16,0 26 21 15,0 0 13-15,-34-24 14 16,34 24 10-16,-32 0 9 15,32 0 16-15,-36 12 12 16,36-12 4-16,-39 31-2 16,19-8 2-16,2 11-4 0,0 5-3 15,0 4-7 1,4 8-11-16,3-3-6 0,3 2 6 16,0-4 1-1,8-2 0-15,0-14 0 0,10-3-2 16,-10-27 1-16,33 39-3 15,-3-33-7-15,8-6-20 16,13 0-58-16,5-6-38 16,17-15-31-16,11-2-16 15,1-9-13-15,8-1-10 16,-9-5 18-16</inkml:trace>
  <inkml:trace contextRef="#ctx0" brushRef="#br0" timeOffset="153058">21638 8249 103 0,'-23'-14'128'16,"23"14"5"-16,-28-20-25 16,28 20-13-16,-24-12-11 15,24 12-4-15,-32 0-5 16,32 0-14-16,-47 24-24 15,19-2-24-15,-4 9-14 16,2 9 0-16,1-4 1 16,1 10-1-16,6-1 1 15,8-8 2-15,14 5 0 16,0-8 1-16,16 0 0 16,8-6 0-16,5-2 2 0,7-4-1 15,6-7 1-15,5 1-3 16,7-10 2-16,6-6-3 15,1-6-3-15,7-14-35 16,3-5-53-16,2-3-36 16,-1-23-15-16,3 0-16 15,-9-17-5-15,-5-2-1 16</inkml:trace>
  <inkml:trace contextRef="#ctx0" brushRef="#br0" timeOffset="153355">22327 6976 120 0,'0'0'106'16,"0"0"17"-16,-24-6-22 16,24 26-13-16,-8 19-4 15,0 25 1-15,2 16-4 16,-2 27-11-16,8 18-16 15,-6 22-22-15,6 7-32 16,0 4-1-16,6 4-1 16,6-15-2-16,2-17-1 15,0-23-3-15,8-17-46 16,-2-16-43-16,2-24-32 16,-1-18-18-16,-21-32-12 0,28 11-8 15,-28-38 3-15</inkml:trace>
  <inkml:trace contextRef="#ctx0" brushRef="#br0" timeOffset="153558">22029 7953 222 0,'0'-23'122'16,"28"23"1"-16,8 0-50 15,15 0-48-15,15 0 0 16,11 0 7-16,11-6 2 15,-1-8 1-15,-2 3-10 16,-5-12-63-16,-7 7-53 16,-19-17-34-16,-5 6-22 15,-27-23-8-15,-4 6-2 16</inkml:trace>
  <inkml:trace contextRef="#ctx0" brushRef="#br0" timeOffset="153839">20892 7289 552 0,'-32'-14'177'0,"5"14"-9"16,-3 9-100-16,8 13-68 0,4 8-8 16,10 14-17-16,-2 4-75 15,10 2-49-15,0 16-25 16,0-26-3-16,24 1-4 16,-24-41 30-16</inkml:trace>
  <inkml:trace contextRef="#ctx0" brushRef="#br0" timeOffset="154637">22883 8173 268 0,'0'0'170'16,"0"0"-27"-16,0 0-30 15,0 0-18-15,-12 24-18 0,12 11-23 16,-12 10-30-16,6 8-14 16,-4 7-5-1,4 8-2-15,6-3-3 16,-8-4-1-16,8-10 1 0,0-10-4 16,10-11-17-16,-10-30-66 15,20 9-57-15,14-23-24 16,-9-20-3-16,13-4-5 15,-6-18-2-15</inkml:trace>
  <inkml:trace contextRef="#ctx0" brushRef="#br0" timeOffset="155043">23381 8374 156 0,'-10'37'75'16,"-6"2"10"-16,6-5 9 15,10 5 16-15,0-14-11 16,0-25-9-16,22 26-22 0,6-26-14 15,3-16-13-15,9-5-10 16,-2-10-19 0,-1-11-21-16,-1 4 1 15,-8-12 0-15,-12 4 6 16,-6-1 2-16,-10 10 6 0,-12 1 3 16,-4 8 2-16,-6 14-4 15,22 14-4-15,-42-16-1 16,42 16-23-16,-37 24-42 15,37-24-43-15,-14 36-31 16,14-36-17-16,14 46-13 16,-14-46-1-16,39 25 58 15</inkml:trace>
  <inkml:trace contextRef="#ctx0" brushRef="#br0" timeOffset="155496">24071 8342 340 0,'8'20'124'16,"-8"-20"1"-16,0 33-9 15,0-33-18-15,0 0-32 16,0 0-21-16,26 0-23 16,-26 0-32-16,28-53 1 15,-12 15-2-15,6-7 0 0,-1-2 1 16,11-2 7-16,-6 5 0 16,2 5 5-16,-3 11 0 15,-1 6 2-15,-4 18-1 16,-20 4 1-16,36 11 1 15,-24 9-1-15,8 9 1 16,-5 4-1-16,3-2-3 16,4 3-2-16,2 1 2 15,4-5-3-15,4-1 2 16,3-4-1-16,1-17-13 16,4-8-88-16,-3 9-44 15,-11-30-14-15,6 2-7 16,-22-15-1-16,2-4 15 0</inkml:trace>
  <inkml:trace contextRef="#ctx0" brushRef="#br0" timeOffset="155717">23545 7296 625 0,'-25'14'170'0,"19"12"-33"15,6 0-226-15,0-1-64 0,21 10-20 16,-21-35-2-16,44 34-3 16,-44-34 14-16</inkml:trace>
  <inkml:trace contextRef="#ctx0" brushRef="#br0" timeOffset="156982">20898 9687 196 0,'0'0'71'0,"0"0"18"0,-20-24 5 16,20 24 1-16,-20 0-19 15,20 0-6 1,-29 0-6-16,29 0-4 16,-40 47-14-16,20-9-14 0,-8 1-21 15,-1 11-13-15,-1 11-3 16,0 1 0-16,6 7 4 16,4 1-2-16,9-5 2 15,11 3-1-15,0-4 3 16,23-11 1-16,13-19 1 15,12-6 0-15,15-19-2 16,15-20 0-16,9-22-1 16,10-19-1-16,0-21 1 0,1-14-2 15,-15-4-2 1,-10-10 4-16,-19-1 0 16,-22-6 1-16,-26 15 3 15,-20 12 0-15,-24 16-4 0,-17 14-2 16,-19 16 3-16,-9 24-3 15,-9 17 3-15,-5 25-1 16,8 14-3-16,6 3 1 16,13 6-5-16,24-5-5 15,21-2-37-15,25-9-42 16,27-12-30-16,23-11-17 16,20-15-15-16,25 17-17 0,0-17 20 15</inkml:trace>
  <inkml:trace contextRef="#ctx0" brushRef="#br0" timeOffset="157576">22015 10101 418 0,'0'0'176'15,"0"0"-5"-15,0 0-60 16,8 49-72-16,-8-16-41 16,-12 16 0-16,12 6-3 0,-11 11 4 15,3 5 0-15,2-5 2 16,-2-4-3-16,8-4 2 15,-8-9-2-15,8-9 3 16,-8-11-2-16,8-29 2 16,0 20 1-16,0-20 0 15,-12-44 0-15,12-5-2 16,0-16 2-16,0-22-4 16,0-12 2-16,14-14-1 15,6 0-1-15,5-4 0 16,9 10 0-16,4 6 3 15,2 22 0-15,5 9 5 16,-3 21-3-16,-4 16 0 0,-7 10-2 16,1 12 0-16,-8 20-1 15,-4 4-2-15,2 17-2 16,-10 8 0-16,-5 9 0 16,1 2 1-16,-8 5-1 15,0 5 3-15,-21 3 0 16,-1-1 0-16,-14-10-1 15,-6 0-1-15,-5-5 3 16,-5-4-15-16,2-8-55 16,-1-14-31-16,5-11-29 15,13-9-11-15,3-26-17 16,16 1-5-16,0-16 53 16</inkml:trace>
  <inkml:trace contextRef="#ctx0" brushRef="#br0" timeOffset="158076">22873 9933 172 0,'37'14'58'0,"-7"-14"-6"0,4 0-6 16,-2-9-13-16,-5-2-4 15,-1-9-7 1,-10 0-6-16,0-5-1 16,-4 0-4-16,-2 1-7 0,-10 6 1 15,0 18-4-15,-10-33-3 16,10 33-1-16,-32 0 11 15,8 0 8-15,-3 19 10 16,-1 2 13-16,-4 2 6 16,4 7 8-16,0 2 1 15,7 8-1-15,-3-4-11 16,12 11-8-16,4-3-8 16,8 3-10-16,0-7-9 15,0-1-8-15,0-3 2 16,16-4-1-16,6-20 4 15,7-1 2-15,11-11 0 16,12-20-4-16,9-4-7 0,5-6-43 16,13-6-47-16,-2 0-28 15,1-5-16-15,-9 8-4 16,-5 5-5-16,-7 4-8 16</inkml:trace>
  <inkml:trace contextRef="#ctx0" brushRef="#br0" timeOffset="158451">23895 10150 495 0,'0'-20'127'0,"0"-4"-12"16,-6-2-16-16,-14-7-41 15,2-6-47-15,-6 3-4 16,0-8-2-16,3 3-4 16,-1 2-1-16,6-2-1 15,16 4-4-15,0-8 0 16,16-5-2-16,10 5 4 16,5-1 1-16,11 2 4 15,0 5 1-15,1-4 2 16,1 15-1-16,-8 9 2 15,-3 8 0-15,-5 11-2 0,0 7-4 16,-2 12-55-16,-4 2-47 16,-1 2-30-16,5 4-17 15,0-4-13-15,10 4-2 16,-3-20 3-16</inkml:trace>
  <inkml:trace contextRef="#ctx0" brushRef="#br0" timeOffset="159045">24744 9650 88 0,'0'0'142'0,"-26"0"-10"16,26 0-17-16,0 0-13 16,-28-10-4-16,28 10-14 15,-21 0-13-15,21 0-23 16,-28 10-21-16,28-10-19 16,-42 34-11-16,16-7 0 15,-5 17 1-15,-1 7-2 16,-6 7 0-16,-4 6 1 15,5 5 0-15,3-15 2 0,8 1 0 16,12-11 6-16,8-14-7 16,6-30 1-16,24 20-2 15,6-36 1 1,6-11 0-16,3-5-2 0,3-13 2 16,-2 0-6-16,-3-2 5 15,-1 8 2-15,-10 2 8 16,-8 13-1-16,-18 24 0 15,0 0-1-15,0 0 0 16,0 40-1-16,-6 5-1 16,-10-4 1-16,8 6-7 15,0-1 3-15,8-3-1 16,12-10-1-16,12-14-3 0,16-19 4 16,7-18-2-1,13-9 1-15,1-10-1 16,7-8-18-16,-3-10-53 15,5-14-41-15,-7 1-25 0,-11-13-16 16,3 4-3-16,-17-24-7 16</inkml:trace>
  <inkml:trace contextRef="#ctx0" brushRef="#br0" timeOffset="159326">25534 8436 421 0,'0'0'176'0,"0"0"-12"15,-24 0-76-15,24 0-36 16,-12 53-25-16,4 4-14 0,0 8-9 16,-4 25 1-16,0 15-7 15,4 21 2-15,1 7-1 16,7 10 2-16,0 0-4 15,0-12 1-15,7-11 3 16,5-13-3-16,4-16-17 16,2-27-89-16,2-7-32 15,-12-29-33-15,4-2 1 16,-12-26-2-16,0 0 18 16</inkml:trace>
  <inkml:trace contextRef="#ctx0" brushRef="#br0" timeOffset="159545">25095 9259 585 0,'24'-7'168'16,"0"-11"-20"-16,16 10-154 16,11-5 1-16,13 4 3 15,5 3 2-15,11 6 3 16,5-11-3-16,4 11-15 15,-2 0-59-15,-1 0-42 16,1 0-23-16,-17 0-18 16,1 11-11-16,-29-11-2 15</inkml:trace>
  <inkml:trace contextRef="#ctx0" brushRef="#br0" timeOffset="159904">25911 9475 79 0,'-30'70'117'0,"-8"-1"-3"16,3 12-7-16,1-2 2 16,4-5-2-16,14-1-4 15,16-22-20-15,10-20-20 16,20-20-41-16,16-20-25 0,13-13 0 15,7-17-2-15,-3-9 2 16,-5-17-1-16,-13 4 4 16,-11 1 8-16,-22 9-3 15,-22 11-2-15,-22 10 1 16,-11 12-2-16,-11 9-1 16,-3 18 2-16,-7 4-1 15,2 7-6-15,15 9-11 16,9-4-55-16,22-5-45 15,16-20-22-15,0 0-17 16,48 21-13-16,-12-46-1 16</inkml:trace>
  <inkml:trace contextRef="#ctx0" brushRef="#br0" timeOffset="160310">26683 9720 339 0,'0'0'116'16,"-12"24"-1"-16,12-24-1 15,0 0-13-15,0 0-14 16,-28 0-36-16,28 0-53 0,-10-35-1 15,4 6-3-15,6-12 0 16,0-9-2 0,0-6-1-16,0-2-2 15,6-6 7-15,2 8-1 0,4 4 4 16,-2 8 0-16,6 14 5 16,-16 30 1-16,28-25 1 15,-28 25 1-15,37 11-2 16,-11 3 2-16,6 9-1 15,8-3-12-15,7 8-56 16,7-3-42-16,5 1-30 16,9-3-22-16,-7-13-5 0,11 6-12 15,-15-16 62 1</inkml:trace>
  <inkml:trace contextRef="#ctx0" brushRef="#br0" timeOffset="160765">27953 9050 482 0,'0'0'169'16,"0"0"-22"-16,-24 0-77 15,2 6-43-15,-10 13-15 16,-9 7-2-16,-9 6-1 15,-5 11-4-15,-5 7 0 16,3 1-2-16,5-5-3 16,8 1-4-16,15-12 0 0,23-5-2 15,6-30 1-15,55 21-1 16,3-21-3-16,15 0-1 16,6-9 0-16,7-3 6 15,-3 4 5-15,-9 2 4 16,-17 6 1-16,-17 0-4 15,-16 5 3-15,-24-5-1 16,-6 37-1-16,-28-3 0 16,-20 0-2-16,-15 11-4 0,-18 3 1 15,-13 3 2-15,-5-1 2 16,2-5 0 0,8-8 2-16,9-5-13 15,19-9-102-15,17-23-35 0,27 10-20 16,7-34 0-16,24 1-8 15,-8-26 32-15</inkml:trace>
  <inkml:trace contextRef="#ctx0" brushRef="#br0" timeOffset="161703">22349 10889 13 0,'0'0'36'0,"0"0"-27"15,0 0 4-15,0 0 15 16,0 0 9-16,0 0 1 15,0 0 9-15,0 0 7 16,0 0 4-16,26-12-4 16,-26 12 1-16,23-19-1 15,-23 19-2-15,44-22-2 16,-8 10-5-16,9-10-7 16,19 2 0-16,13-2 8 0,32-2-8 15,26-8-15-15,42-1-3 16,31-9-2-16,27 9-1 15,27-12 2-15,21 6-5 16,15 6-10-16,6 3-3 16,-7 7 1-16,-9 2 0 15,-12 3 1-15,-6 6-2 16,-16-10-1-16,-14 3 0 16,-10-4 0-16,-16 8 1 15,-21-7 0-15,-23 11-4 16,-29 11 0-16,-28 0 1 15,-19 13-1-15,-29 11 1 16,-21 6-6-16,-18 7-85 0,-2-4-54 16,7 4-18-16,1-22-7 15,22-4-4-15,-5-34 21 16</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0" timeString="2018-10-14T20:30:19.422"/>
    </inkml:context>
    <inkml:brush xml:id="br0">
      <inkml:brushProperty name="width" value="0.025" units="cm"/>
      <inkml:brushProperty name="height" value="0.025" units="cm"/>
      <inkml:brushProperty name="fitToCurve" value="1"/>
    </inkml:brush>
  </inkml:definitions>
  <inkml:trace contextRef="#ctx0" brushRef="#br0">0 0 0,'0'23'47</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26.871"/>
    </inkml:context>
    <inkml:brush xml:id="br0">
      <inkml:brushProperty name="width" value="0.025" units="cm"/>
      <inkml:brushProperty name="height" value="0.025" units="cm"/>
      <inkml:brushProperty name="fitToCurve" value="1"/>
    </inkml:brush>
  </inkml:definitions>
  <inkml:trace contextRef="#ctx0" brushRef="#br0">0 23 57 0,'0'0'27'15,"0"0"0"-15,0 0 0 16,0 0-6-16,0 0-4 0,0 0 1 16,13 0 6-16,-13 0 10 15,0 0 6-15,17 6-1 16,-17-6-3-16,21 0 1 15,-21 0 6-15,24 0 9 16,-8 0 8-16,-3 0-7 16,4 0-4-16,-1 0-5 15,6 5-2-15,-9-5-2 16,9 0-6-16,-6 0-11 16,8 4-13-16,-2-4-7 15,1 0-1-15,-1 0 0 16,2 0-2-16,2 0 1 15,-1 0-1-15,-1 0 0 0,2 6-1 16,-1 0 0-16,-1-1 0 16,1-2 1-16,-2 5 0 15,2-5-1 1,-1-3 2-16,1 6-1 0,-1-6 1 16,4-6-1-16,-1 1 1 15,4-3-1-15,0 1 1 16,0-4-1-16,1 7 0 15,-2-7 1-15,-1 5-1 16,-3 6 0-16,0 0-1 16,0 0 2-16,-5 0-1 15,1 10 1-15,1-3-2 16,-2 0 0-16,0 1 1 0,2-2 0 16,-1 1 1-1,-5-3-1-15,6-4-2 16,-4 6 2-16,3-6 1 15,0 0-1-15,-2 0-1 0,3 6-1 16,0-6 2-16,0 0-1 16,2 0 2-16,4 0-2 15,-2-8 2-15,3 8-1 16,-1-8 2-16,3 2-1 16,-3 2 0-16,1-2 0 15,-2 6 0-15,-2-8-1 16,-2 8 0-16,-2 0 0 15,-3 0-1-15,0 8 0 16,-3-8 0-16,-1 6 0 16,-2-2 1-16,0 4 0 15,2-8 0-15,1 3 0 0,-3-3 2 16,7 0-2-16,-3 0 0 16,5 0 0-16,0-5 0 15,2 5 0-15,2 0-1 16,0 0 0-16,3 0 1 15,-3 0-1-15,-3 0 0 16,3 4 1-16,0-4 0 16,-1 6-1-16,-1-6 1 15,4 0 0-15,2 0 0 16,1 0 0-16,2 0 1 16,0-6 0-16,2 2-1 15,1 4 0-15,-3-7 0 16,0 7 0-16,-2 0 0 0,-2 0-1 15,-5 7 1-15,-2-3-1 16,-2-1 0-16,0 3 0 16,-2-6 1-16,-1 0 0 15,5 0-1-15,-4 0-1 16,1-6 1-16,4-1 2 16,2-5-1-16,0 0-1 15,-2 3 1-15,-3 0 0 16,2 3 0-16,-9 0 0 15,1 6 0-15,-14 0 0 16,16 0 3-16,-16 0 2 16,0 13 1-16,0-13 0 15,0 17-2-15,0-17-37 0,0 0-45 16,0 0-33-16,0 0-21 16,0 0-19-16,7-18-16 15,-7-2-1-15</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27.628"/>
    </inkml:context>
    <inkml:brush xml:id="br0">
      <inkml:brushProperty name="width" value="0.025" units="cm"/>
      <inkml:brushProperty name="height" value="0.025" units="cm"/>
      <inkml:brushProperty name="fitToCurve" value="1"/>
    </inkml:brush>
  </inkml:definitions>
  <inkml:trace contextRef="#ctx0" brushRef="#br0">146 0 179 0,'0'0'146'16,"0"0"-19"-16,-19 0-13 15,19 0-11-15,-11 0-10 0,11 0-17 16,0 0-13-16,0 0-16 16,-22 6-26-1,22-6-22-15,-15 6 2 16,15-6 0-16,-21 8 0 0,21-8-3 15,-23 15 0-15,23-15 0 16,-22 15 0-16,22-15-1 16,-13 9 0-16,13-9-2 15,0 0-2-15,0 0 1 16,0 0-2-16,0 0 1 16,0 0-1-16,0 0 0 15,0 0 0-15,20 14 2 0,-20-14 1 16,26 14 3-16,-6 0 0 15,-4 1 2 1,5 5-1-16,3 2 2 16,1 4-1-16,1 0 3 15,-2 0-2-15,1-3 1 0,-2 3 0 16,-3-6 0-16,-4-4 0 16,-1-5 1-16,-15-11 1 15,11 24-1-15,-11-10 1 16,-13 4-1-16,-4 8 1 15,-6 3 0-15,-9 5-1 16,-1 2 1-16,-6 1-3 16,2-4 2-16,6-2-2 15,3-11-1-15,9-3-5 16,4-14-56-16,15-3-52 16,0 0-34-16,0 0-13 15,0-17-10-15,0 17 0 0,20-18 62 16</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29.440"/>
    </inkml:context>
    <inkml:brush xml:id="br0">
      <inkml:brushProperty name="width" value="0.025" units="cm"/>
      <inkml:brushProperty name="height" value="0.025" units="cm"/>
      <inkml:brushProperty name="fitToCurve" value="1"/>
    </inkml:brush>
  </inkml:definitions>
  <inkml:trace contextRef="#ctx0" brushRef="#br0">0 402 241 0,'16'0'94'0,"-16"0"-18"15,0 0-3-15,0 0 2 16,11 5 0-16,-11-5-4 16,0 0-4-16,0 0-5 15,18-12-1-15,-18 12-12 16,21-25-22-16,-3 7-26 15,-1-8-3-15,6-4 2 16,3-5-1-16,-1-5 1 0,1-3-1 16,-2 1 1-16,-2 4-1 15,-2 6 0 1,-4 6 1-16,-7 4 0 0,-9 22 1 16,11-18 1-16,-11 18 0 15,-2 14 1-15,-7 1 0 16,0 8-1-16,-1 4 1 15,-3-1 0-15,3 6-1 16,-3 2-2-16,4-4 2 16,5 4-1-16,-2-5 1 15,6-7-1-15,6 1 1 16,1-6-2-16,-7-17 1 16,26 21-4-16,-7-21 2 0,0 0-3 15,2 0 1 1,-2-9-1-16,3-5-22 15,-2 4-49-15,-5-10-28 16,2 0-23-16,-3 2-19 0,-2-6-22 16,1-4-9-16,-7-10 13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6.564"/>
    </inkml:context>
    <inkml:brush xml:id="br0">
      <inkml:brushProperty name="width" value="0.025" units="cm"/>
      <inkml:brushProperty name="height" value="0.025" units="cm"/>
      <inkml:brushProperty name="fitToCurve" value="1"/>
    </inkml:brush>
  </inkml:definitions>
  <inkml:trace contextRef="#ctx0" brushRef="#br0">795 0 401 0,'0'0'118'0,"0"0"-19"15,0 0-19-15,0 0-25 16,0 0-50-16,0 0-2 15,0 0-1-15,0 0 1 16,0 0 1-16,0 0-1 16,0 0-1-16,0 0-1 15,0 0 0-15,0 0 1 16,-11 26-2-16,2-9 0 16,-2 2-1-16,-5 12-1 15,-6 5 1-15,-6 6 0 16,-5 1 0-16,-7 9-1 15,-9 3 2-15,-3-1 0 0,-4-5 0 16,3 4-3-16,-7-9 3 16,1-1-1-16,6-1 1 15,1-10-2-15,4-1 3 16,8-8-2-16,5-1 2 16,6-6-1-16,10-1 0 15,19-15-1-15,-20 10-2 16,20-10 1-16,0 0-1 15,0 0 0-15,16-6 0 16,2 6-1-16,5-6 1 16,8 6 2-16,4 6 1 15,8 0 0-15,5 6 1 16,2 4 5-16,2 3 1 16,7 5-1-16,-1 4-1 15,-6 3 1-15,0 1-2 16,-4-5 1-16,-4 4-1 15,1-6-15-15,-5 0-69 0,-10-14-48 16,3-1-18-16,-12-14-9 16,5 4 1-16,-15-30 41 15</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30.311"/>
    </inkml:context>
    <inkml:brush xml:id="br0">
      <inkml:brushProperty name="width" value="0.025" units="cm"/>
      <inkml:brushProperty name="height" value="0.025" units="cm"/>
      <inkml:brushProperty name="fitToCurve" value="1"/>
    </inkml:brush>
  </inkml:definitions>
  <inkml:trace contextRef="#ctx0" brushRef="#br0">26 87 222 0,'-10'15'133'0,"10"-15"-8"16,-7 20-15-16,7-20-9 16,-9 17-13-16,9-17-9 15,0 13-23-15,0-13-23 16,0 0-25-16,0 0 1 16,0 0-3-16,0 0-2 15,0 0 1-15,13-27-2 16,-7 10 1-16,1-1-4 15,2 0-2-15,-2-1-2 0,3 3 3 16,-3 0-1-16,-7 16 0 16,16-15 0-16,-16 15 2 15,16-8 1 1,-16 8-1-16,19 8 1 0,-19-8 1 16,20 23 0-16,-11-3-1 15,4 3 2-15,-5 7-3 16,3-1 0-16,3 9-51 15,-8-10-46-15,7 2-37 16,3-1-21-16,-16-29-19 16,30 18-9-16,-30-18 2 15</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33.059"/>
    </inkml:context>
    <inkml:brush xml:id="br0">
      <inkml:brushProperty name="width" value="0.025" units="cm"/>
      <inkml:brushProperty name="height" value="0.025" units="cm"/>
      <inkml:brushProperty name="fitToCurve" value="1"/>
    </inkml:brush>
  </inkml:definitions>
  <inkml:trace contextRef="#ctx0" brushRef="#br0">0 0 123 0,'0'0'54'16,"14"0"3"-16,-14 0-3 15,0 0 12-15,0 0 9 16,12 12 10-16,-12-12-2 16,0 12-6-16,0-12-4 15,7 28-2-15,-7-13-9 16,0 0-21-16,0 8-17 16,0-3-15-16,0 7-8 15,0 4-2-15,0-4 1 0,0 5-1 16,0 3 2-16,0 2-3 15,0 2 3-15,5 1-2 16,-5-3 2-16,4 7-3 16,-4-3 3-16,7 3 2 15,-7-1-5-15,0 1 6 16,4 0-6-16,-4-1 6 16,0 2-6-16,0-5 6 15,0 1-7-15,0 0 2 16,0-6 1-16,0-1-2 15,0-4 2-15,0-1-1 16,0-1 1-16,0 2 0 16,0-2 1-16,0 1-1 0,-4 3 0 15,4-2-1-15,-7 8 1 16,1-4 0-16,6-1 1 16,-6 1-3-16,6-4 2 15,0-1-2-15,-5-1 3 16,5-3-1-16,0-2 1 15,0-3-2-15,0 1 2 16,0 4 3-16,0-5-4 16,0-1 5-16,0 4-4 15,0-1 4-15,8-1-4 16,-8-3 4-16,0 8-4 16,0-8-1-16,-7 5 0 15,7-1 0-15,-4-3 0 0,4 3-2 16,-6-4 1-16,6-1 0 15,0-5 1 1,0 3-1-16,0-15 1 0,0 20-1 16,0-20 1-16,6 21 0 15,-6-21 0-15,3 17-1 16,-3-17 2-16,0 21-1 16,0-4 1-16,0-2 0 15,0 2-2-15,0 3 1 16,0 4 1-16,0 4-1 15,-3-1 0-15,3-4-1 16,0 1 1-16,0 1-1 16,0-4 3-16,4-3-2 0,-4-1 0 15,0-17-1-15,9 29 1 16,-9-29-1-16,5 23 1 16,-5-23 0-1,3 24 0-15,-3-10 0 0,6 0 1 16,-6 4-1-16,4 3 0 15,-4 1 2-15,0-1-2 16,0 8 1-16,0 1-3 16,0 1 3-16,0-1-5 15,0-1 6-15,0 0-3 16,6-4 1-16,-6 0-1 16,3-3 3-16,-3-5 0 0,0-17-1 15,0 24 1-15,0-9-2 16,0-15 1-1,0 26-1-15,-4-12-1 16,4 6 1-16,0 2-1 16,0 1 0-16,0 5 0 0,0-2 0 15,0 1 1-15,0 2-1 16,0-2 1-16,0-2 1 16,0-10 1-16,0 2-2 15,0-17-1-15,0 20-2 16,0-20-5-16,1 15-32 15,-1-15-51-15,0 0-38 16,0 0-23-16,0 0-13 16,0 0-5-16,7-40 2 15</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34.037"/>
    </inkml:context>
    <inkml:brush xml:id="br0">
      <inkml:brushProperty name="width" value="0.025" units="cm"/>
      <inkml:brushProperty name="height" value="0.025" units="cm"/>
      <inkml:brushProperty name="fitToCurve" value="1"/>
    </inkml:brush>
  </inkml:definitions>
  <inkml:trace contextRef="#ctx0" brushRef="#br0">208 142 113 0,'0'0'49'15,"0"0"-5"-15,0 0 13 16,0 0 15-16,0 0 15 15,-13 13 7-15,13-13-2 16,-6 28 1-16,-1-4-1 0,-6 7-9 16,0 5-22-16,-7 8-23 15,0 7-26-15,-5-1-14 16,3 0 3 0,1 0-3-16,3-10 1 0,2-5 1 15,9-4 1-15,0-12-5 16,7-19-1-16,0 0 1 15,17-13-1-15,-1-13 2 16,2-9-3-16,2-9 1 16,-1-8-4-16,7-6 8 15,-2-2-1-15,-1-2 4 16,-2 6-4-16,2 4 1 16,-2 5-1-16,0 7 2 15,-3 7-1-15,3 2 1 0,-6 13 1 16,-15 18 1-1,21-17 2-15,-21 17 3 16,14 12 0-16,-14 10-1 0,0-1 1 16,0 8-1-16,6 3 0 15,0-3-2-15,1-2-1 16,3 4-4-16,2-13 1 16,9-1 0-16,-1-2-5 15,2-3-47-15,0-4-43 16,-2 5-31-16,-1 4-19 15,-6-9-30-15,4 9-3 0,-17-17-4 16</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34.991"/>
    </inkml:context>
    <inkml:brush xml:id="br0">
      <inkml:brushProperty name="width" value="0.025" units="cm"/>
      <inkml:brushProperty name="height" value="0.025" units="cm"/>
      <inkml:brushProperty name="fitToCurve" value="1"/>
    </inkml:brush>
  </inkml:definitions>
  <inkml:trace contextRef="#ctx0" brushRef="#br0">436 2 336 0,'0'0'143'15,"-11"-11"-16"-15,11 11-12 0,0 0-18 16,0 0-22-16,0 0-7 16,0 0-29-16,0 0-41 15,0 0 0 1,0 0 1-16,0 0-1 0,0 0 1 16,-6 18 0-16,6 0 0 15,0 8 0-15,0 6 1 16,0 6-1-16,0 4 1 15,-6 8 0-15,6 3 1 16,-4 2-3-16,4-5 2 16,-7-7-1-16,7 0 1 15,0-10-2-15,0-9 2 16,0-2-2-16,0-7 2 0,0-15-1 16,0 0 1-16,7 15 1 15,-7-15 0 1,-19-4 0-16,-1-4 0 0,-5 3 1 15,-9 1-2-15,-8-5 1 16,-3 4-1-16,-3 1 1 16,-2 4-1-16,8-6 2 15,1 6-30-15,15 0-71 16,9 0-28-16,17 0-12 16,0 0-19-16,9-28-7 15,17 14-9-15</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0:35.608"/>
    </inkml:context>
    <inkml:brush xml:id="br0">
      <inkml:brushProperty name="width" value="0.025" units="cm"/>
      <inkml:brushProperty name="height" value="0.025" units="cm"/>
      <inkml:brushProperty name="fitToCurve" value="1"/>
    </inkml:brush>
  </inkml:definitions>
  <inkml:trace contextRef="#ctx0" brushRef="#br0">0 372 43 0,'0'0'102'16,"0"0"18"-16,0 0-2 16,0 0-7-16,0 0-5 15,0 0 0-15,13-14-8 16,-13 14-20-16,9-17-26 15,-9 17-28-15,8-20-23 16,-8 2-2-16,6 1 1 16,-2-8-1-16,8-1 2 15,1-8-2-15,4-2 2 0,6-1-2 16,3-1 3-16,-2 6-2 16,2 4 2-16,-9 9-4 15,2 8 0-15,-19 11 1 16,16 27-1-16,-16 4 0 15,-5 12-2-15,-2 7 3 16,-3 5-2-16,4 4 4 16,-1-6-2-16,7-11-9 15,13-3-66-15,4-18-48 16,5-17-33-16,10-4-15 16,-3-20 1-16,10-2-7 15</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1:06.636"/>
    </inkml:context>
    <inkml:brush xml:id="br0">
      <inkml:brushProperty name="width" value="0.025" units="cm"/>
      <inkml:brushProperty name="height" value="0.025" units="cm"/>
      <inkml:brushProperty name="color" value="#E71224"/>
      <inkml:brushProperty name="fitToCurve" value="1"/>
    </inkml:brush>
  </inkml:definitions>
  <inkml:trace contextRef="#ctx0" brushRef="#br0">0 1411 134 0,'0'0'65'16,"0"0"-7"-16,0 0-4 15,0 0-5-15,0 0-5 16,0 0-13-16,0 0-10 16,0 0-2-16,0 0 16 15,0 0 17-15,14 0 6 16,-14 0 1-16,0 0-1 0,12-23-1 15,-12 23-2-15,0 0-11 16,10-15-21-16,-10 15-18 16,0 0-5-16,0 0 0 15,0 0-1-15,16-11 2 16,-16 11-1-16,20-12 1 16,-20 12 0-16,23-17 1 15,-8 5-1-15,2 1-1 16,2-3 1-16,-3-1 2 15,3 0-2-15,-3 1 1 16,-3 4-1-16,4-1-1 16,-17 11-1-16,24-18 2 0,-24 18-2 15,22-17 1-15,-22 17-1 16,22-14 1-16,-8 8 1 16,1-5-1-16,3 1 0 15,1-2 1-15,0-4-1 16,3 1 0-16,-2 1-1 15,0 5 0-15,2-4 1 16,-3 2 1-16,-3 6-1 16,-1-1 0-16,3 0 0 15,-18 6 0-15,24-7-1 16,-11-1 1-16,-13 8-2 16,29-15 2-16,-14 6 0 15,2-1 1-15,-1 0 2 0,1-4-2 16,-2 3 4-16,5 2-7 15,-4 2 6-15,-3 0-4 16,4 0 1-16,-5-1-4 16,-12 8 2-16,24-12-1 15,-11 4 0-15,2 4 1 16,-15 4 1-16,27-15-1 16,-27 15 2-16,26-16-1 15,-8 7 0-15,-5 2-1 16,2-4 1-16,-2 5 0 15,3-5-2-15,-3 4 2 16,5-3-1-16,-4 4 1 16,-1-3 1-16,5 2 0 0,-3 1 0 15,3-2 1-15,1 2-1 16,-2-3-1-16,0 0 1 16,1-2 0-1,0 3-2-15,1-2 0 0,-4-3 0 16,0 6 0-16,1-5 0 15,-3 6 1-15,-13 6-1 16,25-14 0-16,-25 14 0 16,20-12 1-16,-20 12-1 15,22-10 1-15,-22 10-1 16,27-13 1-16,-27 13-1 16,26-19 2-16,-10 10-1 15,-1-1-1-15,1-3 1 0,-2 3 1 16,0 2 0-1,-14 8-1-15,24-18-1 16,-24 18 1-16,21-15 0 16,-21 15 2-16,19-9-2 0,-19 9 0 15,19-10-1-15,-19 10 2 16,20-16-1-16,-20 16 0 16,25-20 0-16,-25 20 0 15,26-26 0-15,-26 26 0 16,23-21 0-16,-23 21 0 15,19-16-1-15,-19 16 1 16,15-7 0-16,-15 7 0 16,15-12 0-16,-15 12 1 15,20-11 1-15,-20 11 0 16,26-21-1-16,-9 11 0 16,-1 1 0-16,0-3-1 15,0 4 0-15,0-2-1 0,0 2 0 16,-16 8-1-16,23-10 1 15,-23 10-1-15,17-14 1 16,-17 14 1-16,18-15-1 16,-18 15 1-16,19-19-1 15,-19 19 1-15,17-18 0 16,-17 18 0-16,14-15 0 16,-14 15-1-16,0 0 0 15,16-9 0-15,-16 9 0 16,0 0 0-16,0 0 0 15,0 0 2-15,16-14-2 16,-16 14 3-16,0 0-2 16,17-11 2-16,-17 11-1 0,18-9-1 15,-18 9 0-15,17-11 0 16,-17 11 0-16,17-6 0 16,-17 6-1-16,0 0 0 15,16-13 0-15,-16 13 0 16,0 0 1-16,0 0-1 15,18-11 0-15,-18 11-1 16,0 0 0-16,17-8 1 16,-17 8 0-16,0 0 0 15,17-4 0-15,-17 4 1 16,0 0-1-16,0 0 0 16,0 0 0-16,0 0-1 0,0 0 1 15,0 0 0-15,0 0 0 16,0 0-1-16,15 0 0 15,-15 0 2-15,0 0-1 16,0 0 1-16,0 0 1 16,0 0-2-16,0 0-1 15,0 0 1-15,0 0 1 16,0 0-3-16,0 0 0 16,0 0 2-16,0 0 0 15,16-9 2-15,-16 9 1 16,17-14 1-16,-17 14-2 15,23-11 1-15,-23 11 2 16,20-10-2-16,-20 10-2 0,15-6 0 16,-15 6 0-16,0 0-1 15,0 0 3 1,0 0 0-16,0 0-1 16,0 0 1-16,14-11 1 0,-14 11-4 15,0 0 2-15,19-20-2 16,-19 20 1-16,23-18-4 15,-10 9 5-15,2 4-5 16,-15 5 1-16,23-6 1 16,-23 6-1-16,0 0 1 15,11 0-1-15,-11 0 0 16,0 0 1-16,0 0 0 16,0 0 0-16,0 0 1 0,-7 12 2 15,7-12-1-15,0 0 1 16,0 0 0-16,0 0-1 15,0 0 1 1,15-6 0-16,-15 6-1 0,0 0-1 16,0 0-2-16,0 0 1 15,0 0 1-15,0 0 0 16,0 0 0-16,0 0 0 16,15 0 1-16,-15 0 1 15,0 0 1-15,0 0 0 16,0 0-1-16,0 0 0 15,0 0-1-15,0 0 0 16,0 0 0-16,0 0-1 0,0 0-5 16,0 0-4-1,0 0-22-15,0 0-29 16,0 0-12-16,-14 9-13 16,14-9-20-16,0 0-20 0,0 0-11 15,0 0-20-15,0 0 69 16,0 0 88-16</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1:07.700"/>
    </inkml:context>
    <inkml:brush xml:id="br0">
      <inkml:brushProperty name="width" value="0.025" units="cm"/>
      <inkml:brushProperty name="height" value="0.025" units="cm"/>
      <inkml:brushProperty name="color" value="#E71224"/>
      <inkml:brushProperty name="fitToCurve" value="1"/>
    </inkml:brush>
  </inkml:definitions>
  <inkml:trace contextRef="#ctx0" brushRef="#br0">78 104 66 0,'0'0'49'0,"-22"15"-2"16,22-15-6-16,-23 7-4 16,23-7-3-16,-19 14-4 15,19-14-4-15,0 0 0 16,-14 9 3-16,14-9 12 16,0 0 25-16,0 0 4 15,0 0-4-15,0 0 0 16,16 0-4-16,-16 0-4 15,14 0-12-15,-14 0-14 16,21 0-28-16,-7 0-3 16,6 0 1-16,3-7-1 15,5 1 0-15,5-5 1 16,5-1-1-16,-1-5-1 0,9 0 2 16,-2 2-1-16,1-3 1 15,-3 4-2-15,-5 2 1 16,-2 1-1-16,-3 7 2 15,-8-1-1-15,-5 5 0 16,-5 0 0-16,-14 0-2 16,18 0-1-16,-18 0 0 15,0 0 0-15,0 0 0 16,0 0-1-16,0 12 1 16,0-12 0-16,0 14 1 15,0-14 1-15,0 18-1 16,0-18 1-16,0 20-1 15,0-20 1-15,-8 24-2 0,8-24 1 16,-5 26 0 0,0-14 0-16,-2 10 2 15,-6-4-2-15,3 6 3 16,-4-2-4-16,1 5 5 0,-5 1-3 16,1 1 2-16,1-1-2 15,-4 0 0-15,7 1 1 16,-3-5-1-16,7-1-1 15,2-2-7-15,1-7-26 16,6 1-51-16,0-15-35 16,0 0-24-16,22 10-15 15,-22-10-5-15,9-16 5 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11.656"/>
    </inkml:context>
    <inkml:brush xml:id="br0">
      <inkml:brushProperty name="width" value="0.025" units="cm"/>
      <inkml:brushProperty name="height" value="0.025" units="cm"/>
      <inkml:brushProperty name="color" value="#E71224"/>
      <inkml:brushProperty name="fitToCurve" value="1"/>
    </inkml:brush>
  </inkml:definitions>
  <inkml:trace contextRef="#ctx0" brushRef="#br0">1660 2645 126 0,'0'0'45'0,"0"0"-2"16,0 0-6-16,0 0-9 15,0 0-13-15,-14 0-7 16,14 0-7-16,0 0-1 16,-7-22 1-16,7 22-1 15,-12-22 1-15,5 5 1 16,-2 5-1-16,1-8-1 16,-4 5 1-16,-1-1-1 15,4 1-1-15,-4 0 1 16,3 1 0-16,10 14 0 15,-19-26 1-15,19 26 0 16,-13-23 0-16,13 23 0 0,-13-26 0 16,13 26 0-16,-20-27 0 15,20 27 0-15,-20-24 1 16,20 24-1 0,-25-23 1-16,25 23 0 0,-21-25-1 15,21 25 0-15,-22-18 0 16,22 18-1-16,-16-20 1 15,16 20 1-15,-16-18-1 16,16 18 0-16,-14-18 1 16,14 18-1-16,-19-25 1 15,12 12 2-15,7 13-3 16,-18-31 2-16,14 14-2 16,-5 2 5-16,2-3 20 0,0 3 9 15,-2 1 0-15,9 14-1 16,-21-24 2-1,21 24-2-15,-21-19 1 16,21 19-2-16,-23-21-23 0,23 21-6 16,-21-21-3-16,21 21 1 15,-25-22-1-15,25 22 1 16,-23-22 0-16,23 22-1 16,-19-22 0-16,19 22 0 15,-14-18 2-15,14 18-2 16,-8-15 0-16,8 15-1 15,0 0 1-15,-8-22 0 16,8 22 0-16,-7-13 0 16,7 13-1-16,-11-16 0 15,11 16 0-15,-8-19 2 16,8 19-1-16,-10-22 0 16,10 22-1-16,-9-16 1 0,9 16 0 15,-7-16-1-15,7 16 1 16,0 0-1-16,-10-20 0 15,10 20 0-15,0 0 1 16,-8-18 0-16,8 18 0 16,0 0 0-16,-8-17 0 15,8 17 0-15,-12-16 1 16,12 16 0-16,-10-16-1 0,10 16 0 16,-12-18 0-1,12 18 0-15,-13-17-1 16,13 17 0-16,-7-18 1 15,7 18-1-15,-10-15-1 16,10 15 0-16,-9-17 1 0,9 17 0 16,-13-18 1-16,13 18-1 15,-14-26 1-15,7 14-1 16,0-5 0-16,-2 0 1 16,2 2 0-16,7 15 0 15,-18-27 0-15,18 27 0 16,-16-22 0-16,16 22 0 15,-11-15 0-15,11 15 2 16,0 0-2-16,-15-18 1 16,15 18-1-16,-11-17-1 15,11 17 1-15,-13-17 1 16,13 17-1-16,-15-18-1 0,15 18 2 16,-11-15-2-16,11 15 2 15,0 0-1-15,-19-19 0 16,19 19-1-16,-14-15-1 15,14 15 1-15,-19-23-1 16,7 10-4-16,2-4 1 16,1 2 1-16,-2-2-2 15,-1 0 2-15,12 17 2 16,-17-18-2-16,17 18-1 16,-10-18 6-16,10 18-1 15,0 0-1-15,-15-16 0 16,15 16 1-16,-11-16-3 15,11 16 1-15,-13-19 2 0,13 19-1 16,-15-29 1-16,5 13 0 16,6 0 0-16,-2 4-1 15,-1-5 0-15,4 2 2 16,3 15 0-16,-9-24-2 16,9 24 2-16,-7-20 0 15,7 20-1-15,0 0 1 16,-14-17 0-16,14 17-1 15,0 0-1-15,-13-17 0 16,13 17-1-16,-15-18 0 16,15 18 1-16,-17-18-2 15,17 18 1-15,-13-15 0 16,13 15 0-16,-12-16 0 0,12 16 0 16,0 0-1-16,-10-21 2 15,10 21-2-15,-10-20 1 16,6 5 0-16,-2 0 1 15,2-3 0-15,-2 2 1 16,0 1-1-16,6 15 2 16,-10-21 2-16,10 21-1 15,0 0-2-15,-7-15 1 16,7 15-1-16,0 0 0 16,0 0 0-16,-9-22 0 15,9 22-2-15,-4-27 1 16,-3 13 1-16,1-3-1 15,-3-1 1-15,2 1-1 0,-2 2 0 16,-1 3 0-16,10 12 1 16,-10-25 0-1,10 25 0-15,0 0 0 16,-17-18-1-16,17 18 2 0,0 0-1 16,0 0 0-16,-15-15-1 15,15 15-1-15,0 0 0 16,-10-15-1-16,10 15 2 15,-9-15-2-15,9 15 0 16,-8-22 0-16,8 22 0 16,-12-21 2-16,12 21-1 15,-4-17 1-15,4 17 0 16,-6-15 0-16,6 15 1 16,0 0 1-16,0 0-1 15,0-15-1-15,0 15 0 16,0 0 1-16,0 0-1 15,0 0-1-15,-10-14 0 0,10 14 0 16,0 0 0-16,0 0 0 16,0 0 1-16,0 0 0 15,-6-14-1-15,6 14 2 16,0 0 0-16,0-15 0 16,0 15 0-16,0 0 0 15,0-23 0-15,0 23-1 16,-4-12 1-16,4 12-1 0,0 0 2 15,-4-15-1 1,4 15 0-16,0 0 1 16,0 0-1-16,0 0 1 15,-11-16-1-15,11 16-1 0,0 0 2 16,0 0-2-16,-8-16 1 16,8 16-5-16,0 0 5 15,-10-19-2-15,10 19 2 16,0 0-1-16,-12-18 1 15,12 18-1-15,0 0 4 16,0 0 1-16,0 0 0 16,-13-12-2-16,13 12 1 15,0 0-2-15,0 0 0 16,0 0-2-16,-17 0-2 16,17 0 1-16,0 0 0 15,0 0 1-15,-15-9 0 16,15 9 2-16,0 0 0 0,0 0-1 15,-16-8 0-15,16 8-1 16,0 0-1-16,0 0 0 16,-16-18-2-16,16 18 1 15,0 0-1-15,-11-20 2 16,11 20 1-16,0 0-1 16,-15-18 1-16,15 18-2 15,0 0 1-15,0 0 1 16,-10-18-1-16,10 18 0 15,0 0 0-15,0-22 1 16,0 22 0-16,0 0 2 16,0-18 1-16,0 18 3 15,0 0 0-15,0 0 2 0,0 0 0 16,0 0-1-16,0 0-2 16,0 0-2-16,0 0-2 15,0 0-2-15,0 0 0 16,0 0 0-16,0 0 0 15,0 0 3-15,-17 0 5 16,17 0 4-16,0 0 1 16,0 0-1-16,0 0-3 15,0 0-3-15,0 0-2 16,0 0-3-16,0 0-4 16,-7 14-3-16,7-14 0 15,0 0 2-15,0 0 1 16,0 0 4-16,0 0 2 0,0 0 0 15,0 0 1 1,0 0-1-16,0 0 0 16,0 0-1-16,0 0 0 15,0 0-1-15,0 0 0 0,0 0 0 16,0 0 2-16,0 0-1 16,0 0 1-16,0 0 0 15,0 0-1-15,0 0 2 16,0 0-1-16,0 0 1 15,0 0-1-15,0 0 0 16,0 0 1-16,0 0-1 16,0 0-2-16,7 16-1 15,-7-2 1-15,10 6 0 0,-1 7-5 16,5 8 4-16,-1 2-5 16,3 0 6-1,0 1-3-15,0-3 6 16,-2-5-5-16,-5-4 4 0,0-8 0 15,-9-18 0-15,3 23 1 16,-3-23-1-16,0 23 1 16,0-23-2-16,-9 23 1 15,9-23-1-15,-7 23 1 16,7-23 1-16,-6 16 1 16,6-16-1-16,0 0 1 15,0 0 0-15,0 0 0 0,0 0 0 16,-17-18-2-1,17 1 1-15,-11 1-3 16,7-1 0-16,-3-1 0 16,1-2 0-16,2 2-2 15,-3-5 3-15,-1 0 0 0,3-5-3 16,0 1 7-16,-2-3-6 16,-2-7 5-16,1 0-3 15,0-4 5-15,1 3-5 16,0 5 2-16,0 1 0 15,2 6-3-15,0 4 1 16,2 10 0-16,3 12-2 16,-6-15 0-16,6 15-2 15,0 0 0-15,0 0 1 16,0 0 0-16,0 0-1 16,0 0 0-16,0 0-1 15,0 17 2-15,0-17 1 0,10 21 0 16,-10-21-1-16,9 24-1 15,-9-24 3-15,14 16 1 16,-14-16 3-16,15 0-2 16,-15 0 1-16,17-12 0 15,-17 12 1-15,9-17 1 16,-9 17-3-16,0 0 0 16,0 0-1-16,0 0-1 15,0 0 0-15,0 0 0 16,-15 23-1-16,15-23-1 15,-3 27 2-15,3-27-1 16,0 24-1-16,0-24 2 16,3 17-2-16,-3-17 0 0,16 14 0 15,-16-14 0-15,23 7-1 16,-23-7 2-16,25 7 0 16,-25-7-1-16,19 0 3 15,-19 0-1-15,14 7 1 16,-14-7 0-16,16 15-1 15,-16-15 0-15,19 32 0 16,-8-16-1-16,4 3 1 16,4-3-5-16,2 2 5 15,-1-3-3-15,4-4 5 16,-1-2-5-16,-5-4 4 16,0 1-3-16,-4-6 4 15,-14 0 0-15,19 6 0 0,-19-6 0 16,0 0 0-16,0 0 0 15,7 17 0-15,-7-17-1 16,0 0 0 0,-7 16-2-16,7-16 0 0,0 0 0 15,0 0-2-15,0 0 2 16,0 0 0-16,0 0 0 16,16 0-6-16,-16 0-15 15,16-10-54-15,-16 10-34 16,17-11-31-16,-17 11-19 15,9-31-4-15,-9 16-2 16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16.982"/>
    </inkml:context>
    <inkml:brush xml:id="br0">
      <inkml:brushProperty name="width" value="0.025" units="cm"/>
      <inkml:brushProperty name="height" value="0.025" units="cm"/>
      <inkml:brushProperty name="color" value="#E71224"/>
      <inkml:brushProperty name="fitToCurve" value="1"/>
    </inkml:brush>
  </inkml:definitions>
  <inkml:trace contextRef="#ctx0" brushRef="#br0">0 0 74 0,'0'0'37'0,"0"0"0"15,0 0 2-15,9 15-2 16,-9-15 9-16,0 0 13 15,0 0 4-15,0 0 8 16,14 0 12-16,-14 0-8 16,0 0-7-16,0 0-9 15,0 0-12-15,13 9-15 0,-13-9-5 16,0 0-9-16,16 22-16 16,-16-22 0-16,14 16-2 15,-14-16 0-15,16 22 1 16,-16-22 0-1,18 26 0-15,-13-11 0 0,6 2 0 16,-4 6 0-16,3-2 1 16,-4 0-2-16,1 1 1 15,0 2-2-15,-1-4 2 16,4-2-1-16,-3 0 1 16,2-3-2-16,-2 1 1 15,-7-16 0-15,16 27 0 16,-16-27 0-16,17 23 1 0,-17-23-2 15,16 24 3-15,-13-8 0 16,-3-16-3-16,9 27 2 16,-3-12-4-1,-6-1 4-15,7 0-4 0,-7-1 3 16,3 1-4-16,-3-14 3 16,6 24 0-16,-6-24 2 15,0 16 0-15,0-16 0 16,2 15-1-16,-2-15 1 15,0 17-1-15,0-17 1 16,0 18-1-16,0-18 0 16,5 21 0-16,-5-21-1 15,0 20 1-15,0-20 0 0,0 21 0 16,0-21 0-16,4 17 0 16,-4-17 1-1,0 20 0-15,0-20 0 16,0 21 1-16,0-21-1 0,0 23 1 15,0-23-1-15,-4 23 0 16,4-8-1-16,0-1 0 16,0 3-1-16,-5-2 2 15,5 0-1-15,0-1 0 16,0 0 0-16,0-14 0 16,-2 24 0-16,2-24 0 15,0 24 0-15,0-24 0 16,-6 25-1-16,6-8 1 0,-3 2 0 15,-4 3 1 1,7-3 0-16,-9 0 2 16,9-4-2-16,0-15-64 15,-9 17-38-15,9-17-25 0,-7-15-14 16,7-2-16-16,0-15-8 16,0-3 17-16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17.956"/>
    </inkml:context>
    <inkml:brush xml:id="br0">
      <inkml:brushProperty name="width" value="0.025" units="cm"/>
      <inkml:brushProperty name="height" value="0.025" units="cm"/>
      <inkml:brushProperty name="color" value="#E71224"/>
      <inkml:brushProperty name="fitToCurve" value="1"/>
    </inkml:brush>
  </inkml:definitions>
  <inkml:trace contextRef="#ctx0" brushRef="#br0">59 50 161 0,'-8'22'91'0,"8"-22"-23"16,-3 15-10-16,3-15 3 15,0 0 14-15,0 0-9 0,0 0-2 16,0 0-4-16,0 0-4 16,0 0-3-16,-6 14-5 15,6-14-14-15,0 22-28 16,0-5-1-16,0 0-2 15,-4 3 0-15,4 0-3 16,0-2 1-16,-5-4-2 16,5-14 2-16,0 21-2 15,0-21 1-15,0 0-1 16,0 0 1-16,-8 14 0 16,8-14-1-16,0 0 0 15,0 0 0-15,0 0 1 0,-13 13-1 16,13-13 1-16,0 0-1 15,0 0-1-15,0 0-1 16,0 0-3-16,0 0 2 16,0 0-1-16,0 0 0 15,0 0 0-15,-8-21 1 16,8 21 1-16,0-18 1 16,0 2 3-16,0 3-1 15,-4-6 0-15,4 3 0 16,0-1-1-16,0 0 0 15,0 0 2-15,0 1-2 16,0 0 1-16,0 16-1 16,0-24 2-16,0 24 0 0,4-24 0 15,-4 24 0-15,0-16-2 16,0 16 0-16,0 0 2 16,8-16-1-1,-8 16-1-15,0 0 1 0,0 0 0 16,0 0-1-16,14-13 1 15,-14 13 1-15,0 0-1 16,22 0 0-16,-22 0 3 16,16 14-2-16,-16-14 1 15,23 17 1-15,-9-3 0 16,1-1 0-16,0 1-1 16,4-3 0-16,-3-1-3 15,2-3 1-15,-4 2-1 0,2-9-1 16,-16 0 1-16,22 0 1 15,-22 0 1 1,0 0-11-16,15 6-60 16,-15-6-44-16,0 0-22 0,9 13-15 15,-9-13-10-15,0 0-3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7.112"/>
    </inkml:context>
    <inkml:brush xml:id="br0">
      <inkml:brushProperty name="width" value="0.025" units="cm"/>
      <inkml:brushProperty name="height" value="0.025" units="cm"/>
      <inkml:brushProperty name="fitToCurve" value="1"/>
    </inkml:brush>
  </inkml:definitions>
  <inkml:trace contextRef="#ctx0" brushRef="#br0">0 203 308 0,'14'31'111'0,"-14"-31"-3"0,0 30-20 16,0-30-16-1,0 22-18-15,0-22-18 16,0 15-34-16,0-15-3 15,0 0 0-15,0 0-3 0,0 0 1 16,0-20 0-16,0 3 1 16,0-7-2-16,0-2 2 15,3-4-1-15,-3 3 1 16,8-4 1-16,-5 3 2 16,4 7-1-16,3 2 0 15,-4 1 2-15,-6 18-3 16,20-20 1-16,-20 20 0 15,24-16-1-15,-24 16 1 16,20-4 0-16,-20 4 2 16,25 0-3-16,-25 0 2 15,27 2-10-15,-8 7-72 16,1 0-32-16,-5-9-18 0,10 4-12 16,-4-11-8-16,10 7 23 15</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18.999"/>
    </inkml:context>
    <inkml:brush xml:id="br0">
      <inkml:brushProperty name="width" value="0.025" units="cm"/>
      <inkml:brushProperty name="height" value="0.025" units="cm"/>
      <inkml:brushProperty name="color" value="#E71224"/>
      <inkml:brushProperty name="fitToCurve" value="1"/>
    </inkml:brush>
  </inkml:definitions>
  <inkml:trace contextRef="#ctx0" brushRef="#br0">143 21 190 0,'7'-15'162'0,"-7"15"-25"0,0 0-42 15,0 0-14-15,0 0-11 16,0 0-7-16,0 0-19 16,0 0-18-16,0 0-27 15,0 0-1-15,-17 9 5 16,17-9-3-16,-15 11 3 15,15-11-4-15,-23 27 3 16,9-10-2-16,-2 1 9 0,2 1-6 16,1 7 0-16,0 2-3 15,0 0 1-15,5-2-4 16,4 1-2-16,4 5 3 16,0-4-2-16,10 1 3 15,-1 1 4-15,4-4 2 16,3 0 2-16,1-6 2 15,2-1 1-15,-2-5-4 16,3-2-3-16,1-12 0 16,-3-7-7-16,1-4-1 15,6-18-1-15,-5-3 0 16,2-4 1-16,-1-9 0 16,2-2 3-16,-5 0-1 0,-1-3 1 15,-2 9 1-15,-7 4-3 16,-8 5 4-1,0 8-4-15,-8 4 5 16,-13 6-5-16,-2 10 5 0,-6 4-2 16,-5 0 3-16,-5 0 3 15,3 7-7-15,2 5-36 16,2-1-40-16,8-3-31 16,7 5-24-16,1-10-17 15,16-3-15-15,-6 16-3 16</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19.479"/>
    </inkml:context>
    <inkml:brush xml:id="br0">
      <inkml:brushProperty name="width" value="0.025" units="cm"/>
      <inkml:brushProperty name="height" value="0.025" units="cm"/>
      <inkml:brushProperty name="color" value="#E71224"/>
      <inkml:brushProperty name="fitToCurve" value="1"/>
    </inkml:brush>
  </inkml:definitions>
  <inkml:trace contextRef="#ctx0" brushRef="#br0">279 0 274 0,'0'0'169'16,"0"0"-18"-16,0 0-41 0,0 0-33 16,-7 17-24-16,7-17-8 15,-5 30-10-15,1-11-27 16,4 14-1-16,-7 5-6 16,1 12 1-16,0 14-3 15,0 6 2-15,-4 14-1 16,-1 5-4-16,-2 8 0 15,-7 2-4-15,-1 3 5 16,-3-4-5-16,3 2-28 16,-5-8-39-16,3-6-21 15,3-11-16-15,4-8-17 16,6-4-8-16,-1-25-15 16,11-3-14-16,-12-20 164 0</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22.889"/>
    </inkml:context>
    <inkml:brush xml:id="br0">
      <inkml:brushProperty name="width" value="0.025" units="cm"/>
      <inkml:brushProperty name="height" value="0.025" units="cm"/>
      <inkml:brushProperty name="color" value="#E71224"/>
      <inkml:brushProperty name="fitToCurve" value="1"/>
    </inkml:brush>
  </inkml:definitions>
  <inkml:trace contextRef="#ctx0" brushRef="#br0">14 452 84 0,'0'0'53'0,"0"0"0"16,-14 16 8-16,14-16-4 15,0 0-1-15,0 0-3 16,0 0 4-16,0 0 0 15,0 0-3-15,0 0 4 0,0 0-6 16,0 0-4-16,0 0-2 16,0 0-4-16,7-17-6 15,-7 17-5-15,0 0-5 16,0 0-15-16,7-21-9 16,-7 21 0-16,9-23 0 15,-9 23-2-15,15-25 1 16,-8 9 0-16,1-1 0 15,1 2-2-15,3 1 2 16,-4-3-4-16,5 2-3 16,-1-3 4-16,-3 2-5 15,4-2 5-15,-5 6-4 16,-8 12 4-16,21-27-4 0,-21 27 7 16,17-17-1-16,-17 17-2 15,14-6 3-15,-14 6 0 16,18-8-1-1,-18 8 2-15,17-5-1 0,-17 5 0 16,25-10 1-16,-10 2 0 16,3-2-1-16,-1-4-1 15,-1 2 0-15,-2-2-2 16,1 2 0-16,-15 12 1 16,22-17-1-16,-22 17 1 15,17-6 0-15,-17 6-1 16,16 0 0-16,-16 0 1 15,13 4 0-15,-13-4-1 16,22 0 2-16,-7-3 0 16,0-1 0-16,-1-4 0 15,1 2 1-15,1 2-1 16,0-6 1-16,-16 10 0 0,24-7-1 16,-24 7-1-16,17 0 2 15,-17 0-2-15,13 0 1 16,-13 0-1-16,18 0 0 15,-18 0 0-15,19 0 1 16,-19 0 0-16,21-9-1 16,-21 9 0-16,22-5 0 15,-22 5 1-15,22-8-1 16,-22 8 1-16,11 0 1 0,-11 0-3 16,0 0 2-1,22 0 0-15,-22 0-1 16,11 8 0-16,-11-8 1 15,16 9-1-15,-16-9 0 0,18 9 0 16,-18-9 1-16,16 8-1 16,-16-8 1-16,17 6-1 15,-17-6 1-15,0 0 0 16,16 3-1-16,-16-3-57 16,0 0-49-16,0 0-26 15,3 15-12-15,-3-15-14 16,-8 16-9-16,8-16 49 15</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23.896"/>
    </inkml:context>
    <inkml:brush xml:id="br0">
      <inkml:brushProperty name="width" value="0.025" units="cm"/>
      <inkml:brushProperty name="height" value="0.025" units="cm"/>
      <inkml:brushProperty name="color" value="#E71224"/>
      <inkml:brushProperty name="fitToCurve" value="1"/>
    </inkml:brush>
  </inkml:definitions>
  <inkml:trace contextRef="#ctx0" brushRef="#br0">111 0 191 0,'0'0'75'0,"0"14"-3"15,0-14-7-15,0 0 2 16,0 0-1-16,0 0-2 16,5 16-4-16,-5-16-8 15,0 0-5-15,0 0-5 16,0 0-3-16,0 0-18 16,0 20-9-16,0-20-6 15,-15 22-3-15,9-7-3 16,-2 2 0-16,-1 5-1 0,-3 3 1 15,2 7 4 1,2-2-2-16,-5 5 2 0,4-7-1 16,0-1 2-16,1-2-3 15,6-6 2-15,-5-3-1 16,7-16-3-16,0 0 1 16,0 0 0-16,0 0 1 15,0 0 1-15,0 0 0 16,0 0 1-16,0 0 1 15,0 0-2-15,0 0-1 16,0 0-1-16,0 0-1 16,0 0-1-16,0 0 0 15,0 0 0-15,0 0-1 0,0 0 1 16,0 0 0 0,0 0 2-16,14 0 0 15,-14 0-2-15,0 0 1 16,0 0 0-16,19-10-1 0,-4 10 1 15,1 0-1-15,1-4 1 16,2 4-2-16,4 0 3 16,3 0-1-16,-2 0 1 15,1 0 0-15,0-5 1 16,-5-2 1-16,4-2 0 16,-1-5-9-16,-1 0-86 15,-2-3-54-15,-10-4-24 16,2 7-5-16,-12-4-2 15,0 18 9-15</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33.505"/>
    </inkml:context>
    <inkml:brush xml:id="br0">
      <inkml:brushProperty name="width" value="0.025" units="cm"/>
      <inkml:brushProperty name="height" value="0.025" units="cm"/>
      <inkml:brushProperty name="color" value="#E71224"/>
      <inkml:brushProperty name="fitToCurve" value="1"/>
    </inkml:brush>
  </inkml:definitions>
  <inkml:trace contextRef="#ctx0" brushRef="#br0">490 0 437 0,'-12'17'128'15,"12"-17"-12"-15,0 0-17 16,0 0-21-16,0 0-40 16,0 0-40-16,0 0-1 15,0 15 1-15,0-15 0 0,0 30 0 16,-3-10-2 0,-4 11 2-16,-1 4-2 15,-3 0 3-15,-2 6 0 16,-2-3 2-16,-3-1-2 0,-5-5 2 15,-4-5-1-15,-2 2 0 16,-5-12-1-16,-2 1 1 16,-3-1-2-16,-1-5 0 15,-1-6 1-15,7-1 0 16,0-5 1-16,8 0 0 16,6-10 0-16,7-3 1 15,6-1 1-15,7-7-1 16,10 2 1-16,3-8-1 15,0 3 1-15,3-8-2 16,-2 9 2-16,2-5-2 16,-3 12 0-16,-13 16-1 15,23-19 0-15,-23 19 0 0,24 19 0 16,-10-3 0-16,5 12-1 16,0 2 3-16,8 2-1 15,1-1 1 1,3-1 0-16,3-2 2 0,-3-6-2 15,3-3 2-15,-4-4-2 16,-3-1-1-16,-1 2 2 16,-1-3-2-16,-2 2 1 15,-4 3-2-15,1-1 2 16,-3 0-11-16,4-2-73 16,0-1-46-16,-3-14-25 15,6-3-11-15,-5-17 0 16,10-5-4-16</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34.083"/>
    </inkml:context>
    <inkml:brush xml:id="br0">
      <inkml:brushProperty name="width" value="0.025" units="cm"/>
      <inkml:brushProperty name="height" value="0.025" units="cm"/>
      <inkml:brushProperty name="color" value="#E71224"/>
      <inkml:brushProperty name="fitToCurve" value="1"/>
    </inkml:brush>
  </inkml:definitions>
  <inkml:trace contextRef="#ctx0" brushRef="#br0">10 0 279 0,'0'0'137'15,"0"0"-19"-15,0 0-13 16,0 0-10-16,0 0-20 16,0 0-20-16,0 0-23 15,0 0-20-15,0 0-13 16,0 0 0-16,0 0-1 15,0 0 0-15,0 0 1 16,7 15-1-16,-7-15-2 16,0 0 1-16,0 0 0 15,0 0 1-15,0 17-1 0,0-17 1 16,0 18 1-16,0-18 0 16,-7 29 1-16,7-4 0 15,0-4 0-15,-6 9 1 16,6-5 0-16,0 2 1 15,-4 1 0-15,4-7 1 16,0-3-5-16,0-18-57 16,0 22-62-16,0-22-30 15,0 0-16-15,0 0-1 16,0 0-3-16</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35.521"/>
    </inkml:context>
    <inkml:brush xml:id="br0">
      <inkml:brushProperty name="width" value="0.025" units="cm"/>
      <inkml:brushProperty name="height" value="0.025" units="cm"/>
      <inkml:brushProperty name="color" value="#E71224"/>
      <inkml:brushProperty name="fitToCurve" value="1"/>
    </inkml:brush>
  </inkml:definitions>
  <inkml:trace contextRef="#ctx0" brushRef="#br0">523 0 430 0,'0'0'129'0,"0"0"-15"0,0 0-18 16,0 0-26-16,-4 15-28 15,-3 4-42-15,-4 5-1 16,3 16-1-16,-7 1 3 16,1 7-3-16,-5 4 3 15,0 2-4-15,-5-3 1 16,-1 1 0-16,-8-8 1 16,1-9 2-16,-1-4-2 15,-2-8 1-15,1-11-2 16,0-8 1-16,1-4 0 15,1-10-2-15,6-2 1 16,0-7-3-16,5-7 2 0,3 7 0 16,8-9 1-16,3 7 1 15,7-1 0-15,0 6 3 16,7 0-1-16,-7 16 1 16,25-15 1-16,-7 15 0 15,4 11 0-15,4 1-1 16,-1 6 0-16,8 8 1 15,-4-1-1-15,10 7 2 16,-6-2-4-16,2 4 2 16,-2 1-4-16,0-3 6 15,-1 0-6-15,-6-6 4 16,-1-1-4-16,-7-5 2 16,-2-1-7-16,0-7-53 0,0-6-50 15,-16-6-31-15,20 12-15 16,-20-12-12-16,16 0 1 15</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36.188"/>
    </inkml:context>
    <inkml:brush xml:id="br0">
      <inkml:brushProperty name="width" value="0.025" units="cm"/>
      <inkml:brushProperty name="height" value="0.025" units="cm"/>
      <inkml:brushProperty name="color" value="#E71224"/>
      <inkml:brushProperty name="fitToCurve" value="1"/>
    </inkml:brush>
  </inkml:definitions>
  <inkml:trace contextRef="#ctx0" brushRef="#br0">42 15 487 0,'16'-7'150'0,"1"2"-39"0,-2 5-28 16,-2 0-32-16,1 12-52 15,-14-12 0-15,14 28 2 16,-14-5-2-16,0-2 1 16,-5 11 1-16,-4 0 0 15,-1 6-10-15,-7-5-10 16,1 1-5-16,-6-7 3 15,10-4 12-15,-5-6 6 16,17-17 0-16,-23 21 2 16,23-21 9-16,0 0 11 0,0 0 4 15,0 0-3 1,0 0-14-16,17-13-4 16,-4 13 0-16,6 0-1 0,1 0 1 15,2 6-1-15,4-6 0 16,-1 0-1-16,1 4-19 15,-2-4-55-15,7-12-51 16,-4 6-25-16,-2-17-16 16,-1 6 0-16,-7-16-5 15</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57.259"/>
    </inkml:context>
    <inkml:brush xml:id="br0">
      <inkml:brushProperty name="width" value="0.025" units="cm"/>
      <inkml:brushProperty name="height" value="0.025" units="cm"/>
      <inkml:brushProperty name="color" value="#E71224"/>
      <inkml:brushProperty name="fitToCurve" value="1"/>
    </inkml:brush>
  </inkml:definitions>
  <inkml:trace contextRef="#ctx0" brushRef="#br0">23 224 344 0,'0'0'127'15,"0"0"-15"-15,0 0-13 16,0 0-21-16,-16 15-22 16,16-15-21-16,0 0-32 15,0 0-3-15,-7 15-1 16,7-15 0-16,0 0 0 16,0 0 1-16,0 0 5 15,0 0 1-15,0 0 3 0,0 0-3 16,22-21 2-16,-12 6 0 15,1-2 0-15,5-3 1 16,-1-3-5-16,2 2 3 16,-3-2-9-16,4-3 7 15,-5 7-6-15,0 0 5 16,1 3-5-16,-5 0 4 16,-9 16-7-16,17-18 2 15,-17 18 1-15,0 0-1 16,0 0 1-16,16 3 0 15,-16-3-2-15,0 23 1 16,7-8 3-16,-2-1-4 0,3 3 3 16,3-2-4-16,2 0 4 15,0-7-5-15,0 1 6 16,2-6-5-16,1-3-47 16,-1 0-67-16,-15 0-30 15,21 0-15-15,-21 0-4 16,0 0 0-16</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0:32:58.649"/>
    </inkml:context>
    <inkml:brush xml:id="br0">
      <inkml:brushProperty name="width" value="0.025" units="cm"/>
      <inkml:brushProperty name="height" value="0.025" units="cm"/>
      <inkml:brushProperty name="color" value="#E71224"/>
      <inkml:brushProperty name="fitToCurve" value="1"/>
    </inkml:brush>
  </inkml:definitions>
  <inkml:trace contextRef="#ctx0" brushRef="#br0">0 171 262 0,'0'0'171'16,"0"0"-38"-16,0 0-27 16,0 0-14-16,0 0-17 15,0 0-22-15,0 0-31 0,0 0-29 16,0 18 0-16,0-18 0 16,0 0 2-16,0 0 3 15,0 0 3-15,0 0 3 16,14-5-1-16,-2-10 0 15,2-2 1-15,1-1 0 16,1 0 0-16,4-2-2 16,-3 2-1-16,-1-1-1 15,-3 4 1-15,-13 15 0 16,22-23-1-16,-22 23 1 16,16-12-2-16,-16 12 2 15,0 0-2-15,11-9 1 0,-11 9 0 16,0 0 0-16,22 11 0 15,-22-11-2-15,17 10 2 16,-17-10-1-16,25 14 0 16,-25-14 1-16,26 11-1 15,-26-11 1-15,23 4-1 16,-23-4 0-16,17 0-7 16,-17 0-47-16,13 9-40 15,-13-9-30-15,0 0-21 16,15 0-12-16,-15 0-10 15,0 0 16-15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7.685"/>
    </inkml:context>
    <inkml:brush xml:id="br0">
      <inkml:brushProperty name="width" value="0.025" units="cm"/>
      <inkml:brushProperty name="height" value="0.025" units="cm"/>
      <inkml:brushProperty name="fitToCurve" value="1"/>
    </inkml:brush>
  </inkml:definitions>
  <inkml:trace contextRef="#ctx0" brushRef="#br0">17 228 276 0,'-22'-5'156'0,"22"5"-25"15,0 0-44-15,0 0-26 16,0 0-15-16,0 0-25 16,19 22-31-16,2-8 2 15,7-1 7-15,1 0 3 0,3 4 0 16,6-6-1-16,-2 2 0 16,1-8 0-16,-5 2-1 15,-3-7 2 1,-1 0 0-16,-8-7 3 0,-20 7-1 15,23-12-1-15,-23 12 0 16,9-24 0-16,-9 8 0 16,0-8-1-16,-9-1-1 15,-1-4-3-15,6-2 3 16,-12-4-1-16,4 7 0 16,1-3 1-16,-4 8 1 15,9 3-1-15,-3 3 1 16,9 17-3-16,-17-18-1 0,17 18-42 15,0 0-63 1,0 0-32-16,-9 18-17 16,9-18-8-16,0 22 1 15</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22.286"/>
    </inkml:context>
    <inkml:brush xml:id="br0">
      <inkml:brushProperty name="width" value="0.025" units="cm"/>
      <inkml:brushProperty name="height" value="0.025" units="cm"/>
      <inkml:brushProperty name="fitToCurve" value="1"/>
    </inkml:brush>
  </inkml:definitions>
  <inkml:trace contextRef="#ctx0" brushRef="#br0">546 174 131 0,'-8'-16'99'0,"8"16"16"16,0 0-4-16,0 0-9 15,0 0-9-15,0 0-6 16,-13 0-11-16,13 14-9 15,-10 12-22-15,10 17-28 16,-9 15-13-16,0 14-5 16,-2 14 1-16,1 12-1 0,-1 6 1 15,-5 1-4 1,6-4 1-16,-1-11 0 0,2-19 1 16,1-12 4-1,3-13-9-15,-1-22-53 0,6-24-55 16,0 0-17-16,0 0-11 15,8-43-11-15,-8-6-7 16,0 1-2-16</inkml:trace>
  <inkml:trace contextRef="#ctx0" brushRef="#br0" timeOffset="724">446 69 154 0,'0'0'65'16,"0"0"2"-16,0 0 7 15,0 0 7-15,-6-19 9 16,6 19-12 0,0 0-6-16,0 0-3 0,0 0-3 15,0 0-11-15,0 0-15 16,0 0-14-16,0 0-23 15,0 0-1-15,0 0-1 16,0 0-1-16,0 0-1 16,0 0 1-16,0 0 0 15,0 0-1-15,16-15 1 16,-16 15-1-16,4-17 0 16,-4 17 0-16,0 0 2 0,11-18-1 15,-11 18-1 1,0 0 0-16,0 0 2 15,0 0-1-15,0 0 1 16,0 0-1-16,0 0 0 0,0 0-1 16,0 0 1-16,0 0-1 15,0 0 1-15,0 0-1 16,0 0-1-16,0 0 1 16,0 0 0-16,0 30 2 15,-11-6-3-15,2 11 3 16,3 3-2-16,-11 9 2 15,5 3 0-15,-8 6-1 16,1-11-1-16,1 5 2 16,-2-8 0-16,0-5 0 15,2 0 0-15,-2-13-4 16,4 4 0-16,-1-13-63 16,17-15-47-16,-12 25-20 0,12-25-24 15,0 0-14-15,20-32 1 16,0 14 50-16</inkml:trace>
  <inkml:trace contextRef="#ctx0" brushRef="#br0" timeOffset="1977">20 1183 173 0,'0'0'81'15,"0"0"-1"-15,-20 6-4 16,20-6-8-16,0 0 12 16,0 0-4-16,0 0-7 15,6-18-10-15,-6 18-12 16,28-8-8-16,-7 8-5 16,1-11-6-16,7 11-19 15,3 0-6-15,5 7-2 16,-3 2-1-16,4-1 1 15,2 4-2-15,3-8 1 0,4-4-2 16,4 0 2-16,0-4-1 16,1-8 0-16,0-1 0 15,-9 1 0-15,-3-2 0 16,-8 3 2-16,-12 11-18 16,-20 0-73-16,0 0-37 15,17 12-25-15,-17-12-18 16,-17 24-5-16,17-24-3 15</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25.302"/>
    </inkml:context>
    <inkml:brush xml:id="br0">
      <inkml:brushProperty name="width" value="0.025" units="cm"/>
      <inkml:brushProperty name="height" value="0.025" units="cm"/>
      <inkml:brushProperty name="fitToCurve" value="1"/>
    </inkml:brush>
  </inkml:definitions>
  <inkml:trace contextRef="#ctx0" brushRef="#br0">65 272 109 0,'0'0'108'0,"-28"19"7"16,28-19-12-16,-20 12-5 16,20-12-1-16,0 0-1 15,-17 3-10-15,17-3-18 0,0 0-24 16,0 0-37-16,0 0-6 16,25-18-2-16,-25 18 1 15,24-26-1-15,-4 2 2 16,2-2-3-16,2-1 2 15,-1-9-1-15,5 5 1 16,-8 0-2-16,0 1 3 16,-8 6 2-16,-1 6-2 15,-2 3 2-15,-9 15-2 16,0 0-1-16,0 0 1 16,0 0 0-16,0 0-1 15,0 0-2-15,0 0 1 16,0 15-1-16,0-15 2 0,0 17 1 15,0-17-1-15,9 21 1 16,-9-21-1-16,13 25 0 16,-13-25-1-16,18 32 2 15,-7-13-1-15,1 1 1 16,3 2 0-16,-5 1 0 16,5 0-1-16,-6-2-2 15,2-1-1-15,-4-5-14 16,4 3-62-16,-11-18-37 15,0 0-29-15,17 15-16 16,-17-15-8-16,0 0 0 16,0-23 93-16</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26.270"/>
    </inkml:context>
    <inkml:brush xml:id="br0">
      <inkml:brushProperty name="width" value="0.025" units="cm"/>
      <inkml:brushProperty name="height" value="0.025" units="cm"/>
      <inkml:brushProperty name="fitToCurve" value="1"/>
    </inkml:brush>
  </inkml:definitions>
  <inkml:trace contextRef="#ctx0" brushRef="#br0">34 118 250 0,'0'0'137'0,"0"0"-15"16,-16-13-10-16,16 13-13 15,0 0-15-15,0 0-13 0,0 0-27 16,16-16-21-16,0 7-21 15,8 0-3-15,1-3 1 16,6-2-1-16,5 5-1 16,-3-5 2-16,-1 5-1 15,0 0 0-15,-7 9 0 16,-5 0 0-16,-1 0-5 16,-19 0-56-16,23 16-42 15,-23-16-31-15,20 20-22 0,-20-20-16 16,17 19 3-1,-17-19 41-15</inkml:trace>
  <inkml:trace contextRef="#ctx0" brushRef="#br0" timeOffset="446">11 264 12 0,'0'0'84'0,"-15"0"-36"16,15 0-17-16,0 0 8 15,0 0 10-15,0 0 10 16,15 0 17-16,-15 0 12 16,26 0-2-16,-6-8 1 15,10 8-6-15,-3-7-13 16,8 7-14-16,2-13-14 15,2 6-23-15,-4-5-17 16,-1 7 1-16,-8 5-29 16,-6-7-54-16,-2 7-41 15,-18 0-29-15,9 22-21 0,-9-22-3 16,0 20-6-16</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29.334"/>
    </inkml:context>
    <inkml:brush xml:id="br0">
      <inkml:brushProperty name="width" value="0.025" units="cm"/>
      <inkml:brushProperty name="height" value="0.025" units="cm"/>
      <inkml:brushProperty name="fitToCurve" value="1"/>
    </inkml:brush>
  </inkml:definitions>
  <inkml:trace contextRef="#ctx0" brushRef="#br0">14 0 171 0,'0'0'109'16,"0"0"-15"-16,0 0-11 15,0 0 0-15,0 0 1 16,0 0-12-16,0 0-8 15,0 0-11-15,0 0-10 16,0 0-8-16,-8 31-5 16,8 1-14-16,0 8-14 15,5 12-2-15,-5 10 3 0,6 7-5 16,-6 10 1-16,0 4 0 16,0-2-1-16,0-5 1 15,0 0-1 1,0-8 1-16,0-5-2 0,-8-14 2 15,8-6 0-15,-4-8-30 16,-1-13-47-16,5-4-29 16,0-18-14-16,0 0-16 15,0 0-18-15,0-22-8 16,9 0 28-16</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29.854"/>
    </inkml:context>
    <inkml:brush xml:id="br0">
      <inkml:brushProperty name="width" value="0.025" units="cm"/>
      <inkml:brushProperty name="height" value="0.025" units="cm"/>
      <inkml:brushProperty name="fitToCurve" value="1"/>
    </inkml:brush>
  </inkml:definitions>
  <inkml:trace contextRef="#ctx0" brushRef="#br0">436 0 261 0,'20'10'161'0,"-20"-10"-17"16,9 23-66-16,-1-1-7 16,-8-2-8-16,7 12-4 15,-7-9-12-15,0 12-15 0,-12-4-27 16,0 1-4 0,-13 4-1-16,-1 2-3 15,-14-2 2-15,0 2-2 16,-10 1 3-16,-3-8-4 0,0-3 2 15,5-7-2-15,7-9 2 16,5-12-3-16,13 0-1 16,7-13-1-16,16 13-1 15,0-33 2-15,0 33 6 16,23-25 1-16,-3 21 2 16,1 4 2-16,2 9 3 15,6 6-1-15,2 3 1 16,0 3 0-16,5 6-7 15,3-1-2-15,1-3 0 16,0-2 0-16,-1 0 1 16,-5-7-6-16,3 3-37 15,-9-12-46-15,4 5-27 0,-11-2-23 16,-2-8-23-16,1 0-6 16,-20 0-6-16</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31.106"/>
    </inkml:context>
    <inkml:brush xml:id="br0">
      <inkml:brushProperty name="width" value="0.025" units="cm"/>
      <inkml:brushProperty name="height" value="0.025" units="cm"/>
      <inkml:brushProperty name="fitToCurve" value="1"/>
    </inkml:brush>
  </inkml:definitions>
  <inkml:trace contextRef="#ctx0" brushRef="#br0">16 250 195 0,'0'0'69'0,"-16"0"-2"16,16 0-3-16,0 0-1 0,0 0-5 15,0 0 4-15,0 0 4 16,0 0-5-16,0 0-1 16,16 8-7-16,-16-8-7 15,19-18-15-15,-19 18-10 16,29-27-8-16,-11 8-10 15,2-11-3-15,0 3-2 16,0 2 2-16,-1-4 0 16,-4 5 1-16,-1 3-1 15,-3 2-1-15,-11 19 3 16,9-19-3-16,-9 19 1 16,0 0 0-16,0 0 0 15,0 23-3-15,0-7 2 0,6 4 1 16,-6 1-1-16,9-1 2 15,-1-3-2-15,-8-17 0 16,24 25 1-16,-7-15-5 16,5-7-23-16,-1-3-45 15,7 6-33-15,1-6-17 16,3 6-21-16,2 1-20 16,-3-7-6-16,4 2 58 15</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32.474"/>
    </inkml:context>
    <inkml:brush xml:id="br0">
      <inkml:brushProperty name="width" value="0.025" units="cm"/>
      <inkml:brushProperty name="height" value="0.025" units="cm"/>
      <inkml:brushProperty name="fitToCurve" value="1"/>
    </inkml:brush>
  </inkml:definitions>
  <inkml:trace contextRef="#ctx0" brushRef="#br0">651 0 358 0,'-23'3'170'16,"23"-3"-22"-16,-16 25-58 15,16-25-33-15,-10 41-21 16,5-14-34-16,-4 5-1 16,-2 6 0-16,-4 5 0 15,-7-1-1-15,-9 4 0 16,-8 5-1-16,-17 3 2 15,1-5-3-15,-11-2 4 16,5-5-5-16,-2-6 3 16,6-9-2-16,8-3 1 15,11-11-1-15,13 0 1 16,25-13 1-16,0 0-2 0,0 13 3 16,18-5 0-16,15 0 0 15,8 5-3-15,11 5 5 16,8 2-7-16,5 3 3 15,1 1-3-15,0 0 2 16,3 2-3-16,-10-6 3 16,-3-1-2-16,-1 1-45 15,-11-13-57-15,2 2-31 16,2-9-18-16,-11-9-14 16,6 2 1-16</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33.002"/>
    </inkml:context>
    <inkml:brush xml:id="br0">
      <inkml:brushProperty name="width" value="0.025" units="cm"/>
      <inkml:brushProperty name="height" value="0.025" units="cm"/>
      <inkml:brushProperty name="fitToCurve" value="1"/>
    </inkml:brush>
  </inkml:definitions>
  <inkml:trace contextRef="#ctx0" brushRef="#br0">492 599 465 0,'0'0'171'16,"0"0"-35"-16,-8 20-75 15,8-20-32-15,-21 36-27 16,4-7-4-16,0-3 1 0,-9 5 0 16,-3-3 0-1,-6 3 0-15,-5-5 2 0,-5-4-2 16,1-3 1-1,-2-5 0-15,1-10-1 0,5-4 0 16,4-4-20-16,11-10-15 16,7-8-6-16,18 1 4 15,0-8-3-15,12 5 1 16,2-3 3-16,12 8 15 16,-3 4 40-16,0 10 17 15,1 8 4-15,-4 6-1 16,0 15 3-16,-3-1-2 15,3 15-2-15,-5-5-14 0,5 8-19 16,0 1-4 0,5-3-3-16,-1-1 2 15,6-6-4-15,0-4-3 16,6-8-28-16,3-2-65 0,-2-8-32 16,2-10-23-16,0 0-6 15,-6-13-6-15,0 1 88 16</inkml:trace>
  <inkml:trace contextRef="#ctx0" brushRef="#br0" timeOffset="234">793 898 399 0,'0'22'173'15,"0"-3"-28"-15,6 7-80 0,-6 4-27 16,0 10-8-16,0-4-15 16,0 5-22-16,0-2-6 15,5-8-72-15,4-3-44 16,0-10-22-16,-9-18-15 16,31 0-4-16,-14-20 26 15</inkml:trace>
  <inkml:trace contextRef="#ctx0" brushRef="#br0" timeOffset="705">1170 176 276 0,'0'0'133'16,"0"0"-20"-16,-6 21-7 15,6 14-15-15,-14 15-17 16,8 11-23-16,-5 13-28 16,2 10-18-16,3 6-4 15,-2 3 2-15,8-6-5 16,-7-8-1-16,7-9 2 15,0-11-2-15,0-7-1 16,-8-12-11-16,8-2-90 16,-9-9-42-16,-3-14-26 15,12-15-5-15,-36 16-4 0,18-16 119 16</inkml:trace>
  <inkml:trace contextRef="#ctx0" brushRef="#br0" timeOffset="1192">193 213 236 0,'0'0'103'0,"0"0"-25"16,0 0-9-16,0 0-9 16,0 0-4-16,0 0-8 15,0 0-9-15,11-16-5 16,7 5-6-16,2-6-3 15,3-1-6-15,5-6-6 16,2-6-13-16,-1 6 0 16,-2 0 0-16,-7 4 1 15,-5 2 0-15,-15 18 5 0,18-11 0 16,-18 11 0 0,0 45 1-16,-6-13-3 15,6 10 3-15,0 6-3 16,0 2 0-16,8 0-4 15,3-1-1-15,5-9-7 0,1-13-48 16,9-3-64-16,5-9-33 16,-3-15-17-16,2-5 0 15,-8-18-6-15</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30.127"/>
    </inkml:context>
    <inkml:brush xml:id="br0">
      <inkml:brushProperty name="width" value="0.025" units="cm"/>
      <inkml:brushProperty name="height" value="0.025" units="cm"/>
      <inkml:brushProperty name="fitToCurve" value="1"/>
    </inkml:brush>
  </inkml:definitions>
  <inkml:trace contextRef="#ctx0" brushRef="#br0">0 881 382 0,'12'19'170'0,"-8"2"-43"0,-4 9-50 15,11 9-22-15,-3 0-14 16,4 9-10-16,-3-1-16 16,2-2-16-16,-2-6-2 15,-1-5-14-15,3-6-55 16,-4-12-40-16,-7-16-29 16,20 0-20-16,-11-32-5 15,2-3-4-15,-6-20 115 16</inkml:trace>
  <inkml:trace contextRef="#ctx0" brushRef="#br0" timeOffset="1790">306 9 166 0,'0'0'151'0,"-23"0"-2"0,23 0-42 15,-20-9-19-15,20 9-15 16,0 0-15 0,0 0-10-16,0 20-13 0,0-20-12 15,19 29-12-15,2-12-9 16,12 3-1-16,8 2-1 15,10-7 0-15,7 1-1 16,8 1 0-16,-2 3 0 16,2-3 1-16,-6 5-2 15,-8 3 0-15,-3 4 2 16,-13 2-1-16,-7 5 0 16,-5 2 0-16,-8-3 0 0,-1 2 1 15,-9-4 1 1,0-1 0-16,-6-7-2 15,8-5 1-15,-8-1 0 16,0-19 1-16,0 27-3 0,0-27 2 16,-17 25-1-16,3-10 2 15,-6 10 0-15,-9 2-3 16,-8 7 1-16,-6 8 0 16,-13 7 3-16,-3-1-3 15,-2 6 1-15,1-7-13 16,16 4-69-16,-1-11-34 15,19-7-32-15,18-13-18 16,8-20-7-16,33-8 0 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34.930"/>
    </inkml:context>
    <inkml:brush xml:id="br0">
      <inkml:brushProperty name="width" value="0.025" units="cm"/>
      <inkml:brushProperty name="height" value="0.025" units="cm"/>
      <inkml:brushProperty name="fitToCurve" value="1"/>
    </inkml:brush>
  </inkml:definitions>
  <inkml:trace contextRef="#ctx0" brushRef="#br0">258 326 266 0,'0'0'172'16,"-9"23"-4"-16,3-1-80 15,6 15-31-15,0 7-11 16,0 14-9-16,0 8-10 16,0 2-28-16,-8 3 0 15,8-5-3-15,0-7 1 0,0-13-9 16,0-6-49-16,8-15-48 15,-8-25-30-15,26 0-19 16,-16-20-13 0,4-7 3-16,-14-11 134 0</inkml:trace>
  <inkml:trace contextRef="#ctx0" brushRef="#br0" timeOffset="199">0 617 149 0,'0'0'118'16,"40"16"-22"-16,0-16-58 0,20 0-33 15,13 4 4-15,13-4-3 16,3 0-49-16,7 0-40 16,5 0-30-1,-18-9-4-15,4 9 52 0,-26-13 65 16</inkml:trace>
  <inkml:trace contextRef="#ctx0" brushRef="#br0" timeOffset="904">1337 22 167 0,'0'0'136'16,"-17"-13"-28"-16,17 13-26 15,0 0-12-15,0 0-4 16,0 0 0-16,0 0-12 16,0 0-7-16,0 19-15 15,0-19-28-15,23 26-2 16,-6-8-1-16,9 5 1 16,3 5-1-16,5 8 2 0,6 14 0 15,6-2-1-15,4 9-2 16,5 2 4-16,4-2-4 15,5 0 3-15,-2-3-4 16,-1-6 4-16,0-11-5 16,-4-8 4-16,-8-6 0 15,-7-3-2-15,-7-4 4 16,-9-8-4-16,-6 1 2 16,-20-9-2-16,23 4 2 15,-23-4-2-15,0 0-1 16,0 0 3-16,0 0-4 15,0 0 2-15,0 0-1 16,0 0 2-16,0 0-2 0,-23 0-1 16,5 0 3-16,-2 0-1 15,-5 7-2-15,-3 0 3 16,-2-2-1-16,-1 5-3 16,0-2 2-16,-4 1 2 15,4 2-2-15,-1 5-1 16,-3-4 2-16,3 3-6 15,1 1 6-15,2 1-5 16,4 1-17-16,-1-5-53 16,8 3-36-16,18-16-28 15,-25 21-21-15,25-21-9 16,0 0 1-16</inkml:trace>
  <inkml:trace contextRef="#ctx0" brushRef="#br0" timeOffset="1489">715 0 133 0,'0'0'60'0,"-12"15"-10"15,12 4 25-15,5 11 8 16,-5 15-4-16,9 12-3 0,-9 10-1 16,7 15-3-16,-7 3-7 15,0 3-5-15,-9 1-41 16,2-6-19-16,-4-9-1 16,0-7-1-16,-1-13 0 15,1-6-4-15,2-14-24 16,0-6-57-16,9-28-41 15,0 17-24-15,10-34-21 16,15-10 4-16,-1-12 72 16</inkml:trace>
  <inkml:trace contextRef="#ctx0" brushRef="#br0" timeOffset="1983">1377 384 317 0,'0'0'118'0,"0"0"-11"15,0 0-6-15,-27 24-9 0,7-11-22 16,4 10-36-16,-10-3-33 16,-4 10 0-16,-3-1 0 15,-6 5 0-15,1-8-2 16,3-3 1-16,-1-5-4 16,4-7-17-16,9-6-12 15,-3-10-5-15,9-2-1 16,17 7-3-16,-17-27 3 15,11 9-2-15,6 18 4 16,9-31 17-16,-9 31 16 16,20-14 7-16,-20 14 5 15,32 7 7-15,-13 5 6 16,1 8 7-16,0 0 2 0,4 11 2 16,-4-2-8-16,5 5-1 15,-2-5-18-15,1-3-39 16,1-3-53-16,3-8-27 15,-1-15-31-15,5 6-12 16,-9-19 4-16</inkml:trace>
  <inkml:trace contextRef="#ctx0" brushRef="#br0" timeOffset="3437">1366 797 55 0,'0'0'27'16,"0"0"-1"-16,0 0 3 15,0 0 5-15,0 0 7 16,0 0 17-16,20 0 21 16,-20 0 8-16,17 0-3 15,-17 0-4-15,15 15-9 16,-15-15-8-16,9 25-17 15,-9-25-16-15,0 35-23 16,0-16-6-16,-9 1-6 16,-2 0 5-16,-1 3 0 15,-5-6-1-15,-1-2 0 0,18-15 0 16,-31 26 0 0,31-26 0-16,-17 18 0 0,17-18 1 15,0 0 0 1,0 0-1-16,5 19 2 0,-5-19-1 15,26 12 0-15,-26-12 0 16,34 13 1-16,-16-7 0 16,2-1-1-16,-2-5-1 15,-2 8-30-15,2-2-63 16,-1-6-34-16,-17 0-26 16,24 0-12-16,-24 0-5 15,14-25 107-15</inkml:trace>
  <inkml:trace contextRef="#ctx0" brushRef="#br0" timeOffset="4132">945 212 55 0,'0'0'75'0,"17"0"-26"16,-17 0 1-16,23-11 12 0,-23 11 16 15,28-23 0-15,-28 23-3 16,29-35-16-16,-18 21-9 16,0-11-9-16,1 10-8 15,-3-7-13-15,0 5-13 16,-9 17-3-16,12-26-1 15,-12 26 2-15,0 0-2 16,14-18 5-16,-14 18-2 16,0 0 3-16,0 0-1 15,0 0 1-15,17 9-1 16,-17-9 0-16,0 22 0 16,6-3-4-16,-6 5 0 15,0 7-3-15,0-1 1 0,0 3-2 16,0 2 1-1,13-11-9-15,0-5-51 0,15-4-53 16,7-12-23-16,-1-13-22 16,12-1-10-16,-14-21-4 15</inkml:trace>
  <inkml:trace contextRef="#ctx0" brushRef="#br0" timeOffset="5244">2894 76 132 0,'0'0'107'0,"0"0"-36"15,0 0-25-15,0 0 1 16,0 15 18-16,0-15 1 16,0 0-2-16,0 0-3 15,0 22-6-15,0-22-6 16,-21 24-2-16,1-7-12 15,-5 7-29-15,-6 9-7 16,-9 5 1-16,-3 3-2 16,-12 5 3-16,0 4-2 15,-2-4 2-15,5 4-1 16,1-9 0-16,12-6-1 16,3-8 1-16,13-10-1 0,11 1-1 15,12-18 3-15,0 0-3 16,38 15 3-16,-4-15 0 15,4 6-2-15,7 5 1 16,1-6 1-16,2 6 0 16,-4 1-2-16,-3 4 4 15,-2 3-4-15,-7 4 6 16,-1 3-4-16,-4 0-6 16,-1-2 5-16,-3-3-6 15,-1-1 8-15,-1-4-8 16,-1-1-6-16,0-3-70 15,3-6-41-15,2-6-22 16,-2-9-22-16,12 2 5 0,-7-15 14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8.071"/>
    </inkml:context>
    <inkml:brush xml:id="br0">
      <inkml:brushProperty name="width" value="0.025" units="cm"/>
      <inkml:brushProperty name="height" value="0.025" units="cm"/>
      <inkml:brushProperty name="fitToCurve" value="1"/>
    </inkml:brush>
  </inkml:definitions>
  <inkml:trace contextRef="#ctx0" brushRef="#br0">143 0 491 0,'0'0'164'16,"0"0"-57"-16,0 0-62 15,0 0-49-15,-11 25 0 16,2-2 2-16,1 7-4 16,-2 8 7-16,-1 3-3 15,-3 4 5-15,0 5-4 16,2-3 2-16,-2 2-5 15,0-9-8-15,2-4-48 16,3-9-44-16,9 4-25 16,0-31-22-16,-5 27-7 15,5-27-4-15</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0:40.951"/>
    </inkml:context>
    <inkml:brush xml:id="br0">
      <inkml:brushProperty name="width" value="0.025" units="cm"/>
      <inkml:brushProperty name="height" value="0.025" units="cm"/>
      <inkml:brushProperty name="fitToCurve" value="1"/>
    </inkml:brush>
  </inkml:definitions>
  <inkml:trace contextRef="#ctx0" brushRef="#br0">587 430 171 0,'0'0'157'0,"0"0"-26"15,0 16-29-15,-13 5-21 16,-4 12-3-16,-11-3-20 16,2 14-11-16,-12-4-16 15,-2 4-18-15,-8-5-14 16,1-2 0-16,-2-11-1 16,3-6 0-16,4-10-1 15,4-10-8-15,7-13-4 16,3-7-5-16,12-3 3 15,3-3-1-15,9 3 0 16,4-4 2-16,7 8 7 0,-7 19 8 16,33-15 9-16,-7 25 6 15,1 2 0-15,7 8 2 16,1 6 0-16,1 3 2 16,-1 2-7-16,-3-3 0 15,-3 3-4-15,-3-2-4 16,-4-3 0-16,-2 0-1 15,1-6-3-15,1-3-12 0,4 2-61 16,0-13-43 0,5-6-17-16,4 0-23 15,-3-9-7-15,7-4-7 16</inkml:trace>
  <inkml:trace contextRef="#ctx0" brushRef="#br0" timeOffset="439">709 945 157 0,'35'0'165'15,"-17"0"-32"-15,-2 0-35 16,4 0-2-16,-3 3-12 15,-2 7-13-15,-15-10-25 0,20 11-21 16,-20-11-24-16,0 0-1 16,6 24-1-16,-6-24-1 15,-12 31 0-15,1-14-5 16,-4 4 7-16,-2-1-7 16,0 3 6-16,-3-3-6 15,3-2 6-15,5 0-3 16,12-18 3-16,-17 26 1 15,17-26 0-15,8 18 3 16,-8-18-1-16,24 18 0 16,-5-7 0-16,2-3 0 15,7 3 0-15,1-7 0 16,0 5-3-16,0 0-9 0,5-2-45 16,-5-1-49-16,3-6-32 15,2 0-18-15,-11-19-16 16,3 4-2-16,-12-23 116 15</inkml:trace>
  <inkml:trace contextRef="#ctx0" brushRef="#br0" timeOffset="1335">0 206 29 0,'0'0'88'15,"0"0"-34"-15,20 8-34 16,-20-8-9-16,17 0 2 0,-17 0 6 16,18 0 7-16,-18 0 10 15,0 0 8-15,0 0 2 16,15 0 1-1,-15 0-1-15,0 0-5 0,0 0-2 16,0 0-9-16,0 0-6 16,0 0-7-16,0 0 0 15,0 0-1-15,0 0 4 16,0 0 0-16,0 0 1 16,0 0 2-16,0 0 0 15,23 0-3-15,-23 0-3 16,30-8-1-16,-10 0-4 0,1 1-2 15,0-4-3-15,2 3-5 16,-1-5-1 0,-2 4 0-16,-20 9 1 15,28-18-2-15,-28 18 0 16,0 0 0-16,0 0 1 0,15-16-1 16,-15 16 2-16,0 0-3 15,0 0 3-15,-8-19-2 16,8 19-1-16,-9-19 2 15,9 19-1-15,-6-31 5 16,6 31-7-16,0-28 8 16,0 28-11-16,0-19 12 15,0 19-7-15,0 0 5 16,0 0-5-16,0 0-1 16,0 0 2-16,20 17-8 15,-20-17 9-15,0 24-9 16,0-24 7-16,7 31-6 0,-7-31 6 15,8 25-5-15,-8-25 6 16,15 25 0-16,-1-7-2 16,0 2 2-16,5 4-1 15,0 3 2-15,8 0 0 16,-1 3 1-16,0-8-2 16,-2 2 1-16,-2-6-1 15,-2-6-11-15,0-4-58 16,-20-8-47-16,24-8-24 15,-24 8-17-15,8-28-12 16,-8 10-1-16</inkml:trace>
  <inkml:trace contextRef="#ctx0" brushRef="#br0" timeOffset="1987">1256 184 127 0,'0'0'74'16,"0"0"2"-16,0 0-5 16,0 0-1-16,0 0 0 15,0 0-3-15,0 0-2 0,0 0-7 16,7-14-11-16,-7 14-7 16,0 0-2-1,0 0-8-15,0 0-2 16,0 0-8-16,4 16-10 0,-4-16-7 15,9 29-3-15,-2-4 1 16,-3 14-2-16,2 16 4 16,-6 21-5-16,5 14 3 15,-5 8-3-15,0 9 4 16,0 6-3-16,0 1-2 16,0-9 2-16,0-11-2 15,0-14 3-15,8-16-3 16,-1-7 4-16,-1-16-5 0,2-6-2 15,-8-16-78-15,0-19-69 16,11 22-17 0,-11-22-7-16,0 0-3 15,-5-35 68-15</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34.332"/>
    </inkml:context>
    <inkml:brush xml:id="br0">
      <inkml:brushProperty name="width" value="0.025" units="cm"/>
      <inkml:brushProperty name="height" value="0.025" units="cm"/>
      <inkml:brushProperty name="fitToCurve" value="1"/>
    </inkml:brush>
  </inkml:definitions>
  <inkml:trace contextRef="#ctx0" brushRef="#br0">65 0 90 0,'0'0'46'16,"0"0"-2"-16,0 0 6 0,0 0 11 15,0 0 2-15,0 0 0 16,0 0-1-16,0 0-8 16,0 0-3-16,0 0-9 15,0 0-8-15,0 0-16 16,0 0-9-16,0 18-9 16,0-18-1-16,0 0-1 15,0 19 3-15,0-19 6 16,6 30 7-16,-6-2 10 15,0 10 4-15,8 9 2 16,-8 15 2-16,3 5-3 16,6 15-6-16,-9-2-2 15,9 8-9-15,-6-4-9 0,5-1-3 16,-8-10-2-16,7-6 0 16,-7-6 0-16,-7-9 3 15,1-8-3-15,-1-4 3 16,-2-6-2-16,-8-9 1 15,7-6-2-15,10-19 0 16,-22 25-53-16,22-25-52 16,-21 0-29-16,21 0-20 15,-14-12-5-15,14 12-6 16,-5-32 52-16</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35.272"/>
    </inkml:context>
    <inkml:brush xml:id="br0">
      <inkml:brushProperty name="width" value="0.025" units="cm"/>
      <inkml:brushProperty name="height" value="0.025" units="cm"/>
      <inkml:brushProperty name="fitToCurve" value="1"/>
    </inkml:brush>
  </inkml:definitions>
  <inkml:trace contextRef="#ctx0" brushRef="#br0">0 245 213 0,'0'0'113'16,"0"0"-26"-16,0 0-30 15,18 6-4-15,-18-6 1 16,18-6 2-16,-18 6-2 16,34-29-3-16,-14 9-6 15,3-9-4-15,5-2-23 16,-7 0-18-16,5-2-1 16,-7 3 0-16,-4 7-2 15,-4 4 3-15,-11 19 0 16,0 0 4-16,0 0 3 15,0 0-2-15,7 35 1 16,-7 2 0-16,-7 0 1 16,7 1-3-16,0 6 0 0,14-5-4 15,-1-2-2-15,6-11-3 16,1-7 2-16,3-8-3 16,4-11-4-16,4-13-65 15,-6-6-38-15,1-7-26 16,-5-5-13-16,-2-15-4 15,-1 5-2-15</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35.508"/>
    </inkml:context>
    <inkml:brush xml:id="br0">
      <inkml:brushProperty name="width" value="0.025" units="cm"/>
      <inkml:brushProperty name="height" value="0.025" units="cm"/>
      <inkml:brushProperty name="fitToCurve" value="1"/>
    </inkml:brush>
  </inkml:definitions>
  <inkml:trace contextRef="#ctx0" brushRef="#br0">217 441 537 0,'-19'7'165'16,"19"-7"-9"-16,0 0-124 15,-18 8-40-15,18-8 0 16,0 0-42-16,0 0-28 16,0 0-42-16,12 18-29 15,-12-18-13-15,8 20-6 16,-8-20 21-16</inkml:trace>
  <inkml:trace contextRef="#ctx0" brushRef="#br0" timeOffset="845">0 352 22 0,'0'0'93'0,"0"18"-15"15,0-18 10-15,0 0 13 16,0 0-7-16,0 0-1 16,0 0-2-16,0 0-3 0,0 0-14 15,0 0-22 1,0 0-33-16,8-18-26 15,-8 18-2-15,11-28 2 16,-2 6-1-16,2-12 1 0,7-1 1 16,-4-6 3-16,4-3 4 15,1 6 0-15,-2 1-1 16,-4 4 1-16,-3 9 1 16,-6 8 0-16,-4 16 3 15,0 0 1-15,0 0 1 16,9 33-2-16,-9-5 1 15,0 5 0-15,10 4-1 16,-3 5 1-16,4-2-5 0,1 1-7 16,5-8-47-1,3-8-55-15,0-6-33 16,0-12-18-16,1-7-5 16,-21 0-3-16,30-23 65 0</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37.909"/>
    </inkml:context>
    <inkml:brush xml:id="br0">
      <inkml:brushProperty name="width" value="0.025" units="cm"/>
      <inkml:brushProperty name="height" value="0.025" units="cm"/>
      <inkml:brushProperty name="fitToCurve" value="1"/>
    </inkml:brush>
  </inkml:definitions>
  <inkml:trace contextRef="#ctx0" brushRef="#br0">70 12 416 0,'0'0'163'0,"-35"-6"-34"16,20 0-50-16,15 6-17 16,-20 0-27-16,20 0-28 15,0 0-6-15,0 0 1 16,0 0-2-16,0 0-2 15,0 0 2-15,0 0-2 0,0 0 1 16,0 0 0-16,0 0 0 16,0 0-1-16,0 25 1 15,0-25 2-15,34 38-2 16,-13-9 4-16,10 15-5 16,7 0 4-16,2 9-2 15,6 5 0-15,5-3-2 16,2-1 3-16,-2-2-2 15,0-5 0-15,-4-2 1 16,-5-15-4-16,-7 1 3 16,-1-12-2-16,-14-6 3 15,0-2-4-15,-20-11 5 16,16 14-4-16,-16-14 3 0,0 0 1 16,0 0 1-16,0 0-3 15,0 0 0-15,0 0 1 16,0 0 1-16,0 0 0 15,0 0 0-15,0 0-1 16,-23 17-1-16,0-2 4 16,-6 13-1-16,-6 6-1 15,-9 7-2-15,-7 10 1 16,0 11 0-16,-6-1 1 16,5-1-1-16,11-1 0 15,3-10-6-15,7-13-62 16,15-6-42-16,12-11-29 15,4-19-17-15,0 0-4 0,20-34-3 16</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40.321"/>
    </inkml:context>
    <inkml:brush xml:id="br0">
      <inkml:brushProperty name="width" value="0.025" units="cm"/>
      <inkml:brushProperty name="height" value="0.025" units="cm"/>
      <inkml:brushProperty name="fitToCurve" value="1"/>
    </inkml:brush>
  </inkml:definitions>
  <inkml:trace contextRef="#ctx0" brushRef="#br0">0 41 111 0,'0'0'45'15,"0"0"-7"-15,0 0-3 16,0 0-6-16,16-5 0 16,-16 5 8-16,20 0 8 15,-20 0 5-15,27-5 1 16,-8 5 1-16,1-8-3 16,0 8-4-16,-1-5-8 15,-2 1-16-15,3 4-9 0,-1-7-6 16,-4 7-4-16,2-5-5 15,-17 5-19-15,25 0-47 16,-25 0-29 0,19 0-27-16,-19 0-11 0,0 0-7 15,13 29 45-15</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40.773"/>
    </inkml:context>
    <inkml:brush xml:id="br0">
      <inkml:brushProperty name="width" value="0.025" units="cm"/>
      <inkml:brushProperty name="height" value="0.025" units="cm"/>
      <inkml:brushProperty name="fitToCurve" value="1"/>
    </inkml:brush>
  </inkml:definitions>
  <inkml:trace contextRef="#ctx0" brushRef="#br0">0 0 153 0,'0'0'77'0,"0"0"4"16,0 0 6-16,0 0-5 16,0 0-7-16,0 0-12 0,0 0-4 15,0 0-13 1,19 3-11-16,-19-3-10 15,21 0-14-15,-6 0-2 16,4 0-2-16,1 0 0 0,0 0-5 16,0 0-2-16,0 0 0 15,1 6-1-15,-3-6 1 16,-2 0-1-16,-16 0-8 16,26 0-36-16,-8 0-53 15,-18 0-22-15,22 0-27 16,-22 0-5-16,0 0-6 15,24 0 70-15</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52.117"/>
    </inkml:context>
    <inkml:brush xml:id="br0">
      <inkml:brushProperty name="width" value="0.025" units="cm"/>
      <inkml:brushProperty name="height" value="0.025" units="cm"/>
      <inkml:brushProperty name="fitToCurve" value="1"/>
    </inkml:brush>
  </inkml:definitions>
  <inkml:trace contextRef="#ctx0" brushRef="#br0">144 0 323 0,'0'0'166'16,"0"0"-28"-16,0 0-44 16,0 0-10-16,0 0-13 15,0 0-26-15,0 30-41 0,0 7 0 16,0 19 4 0,0 8-4-16,-10 13 2 15,7 15-2-15,-6 2-2 16,0 5 0-16,-2-2-4 0,0-9 2 15,-1-7-1-15,1-12 3 16,-4-1-5-16,3-9 2 16,-1-15-4-16,0-5 2 15,0-14-52-15,13 0-42 16,0-25-33-16,0 0-24 16,20-26-14-16,0-12-6 15,9-2 10-15</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52.836"/>
    </inkml:context>
    <inkml:brush xml:id="br0">
      <inkml:brushProperty name="width" value="0.025" units="cm"/>
      <inkml:brushProperty name="height" value="0.025" units="cm"/>
      <inkml:brushProperty name="fitToCurve" value="1"/>
    </inkml:brush>
  </inkml:definitions>
  <inkml:trace contextRef="#ctx0" brushRef="#br0">435 484 324 0,'0'0'131'0,"0"0"-11"16,0 18-14-16,0 0-17 15,0 9-14-15,-11 4-24 16,6 2-24-16,-2 4-31 16,-4 0 0-16,-6 3 1 0,-3-5-1 15,-9 3 0-15,-2-4-5 16,-7-5 6-16,-4-3-2 16,3-6 4-16,-1-11-7 15,0-1-24-15,6-17-22 16,8-10 6-16,4-5 1 15,12 0-1-15,0-9 0 16,10 8-2-16,0-5 6 16,13 12 30-16,-13 18 29 15,29-8 2-15,-11 16 7 16,2 10 6-16,3 6 4 16,2 7 8-16,1 6 8 15,2-2-3-15,4-3-7 0,1-1-4 16,3 4-9-16,-1-13-4 15,-1 1-15-15,-2-5-40 16,-3-3-48-16,-1-2-31 16,-2-1-13-16,-6-7-20 15,0 6-13-15,-20-11-6 16,27 8 88-16</inkml:trace>
  <inkml:trace contextRef="#ctx0" brushRef="#br0" timeOffset="260">636 950 321 0,'0'0'166'0,"0"0"1"15,13 20-65-15,-13-20-41 0,0 35-15 16,0-15-9-16,7 6-8 15,-7 6-25-15,0-6-1 16,0 5-3-16,0-7-6 16,0-1-70-16,0-23-47 15,0 21-28-15,0-21-8 16,0 0-5-16,9-15-2 16</inkml:trace>
  <inkml:trace contextRef="#ctx0" brushRef="#br0" timeOffset="721">40 374 304 0,'0'0'127'0,"0"0"-16"16,14-23-52-16,3 6-12 15,6-3-7-15,0-6 2 0,6-2-2 16,-1-2-2-16,-2-3-11 15,-6 4-9-15,0 4-7 16,-10 1-10-16,1 6-1 16,-11 18-1-16,6-21 2 15,-6 21 3-15,0 0 2 16,0 0-2-16,0 16 2 16,0-16-1-16,10 38 2 15,-1-12-2-15,6 7 1 16,4 4-7-16,0-5-42 15,8 3-40-15,3-1-39 16,-1-14-28-16,7 3-15 0,-13-23-3 16,7 13-3-16</inkml:trace>
  <inkml:trace contextRef="#ctx0" brushRef="#br0" timeOffset="1277">675 0 395 0,'0'0'167'0,"-9"-17"-22"0,9 17-59 16,0 0-30-16,0 0-15 15,0 0-18-15,0 0-25 16,0 0 0-16,9 22 2 16,2-5 1-16,5 5 1 15,7 2-2-15,7 7 1 16,1 6-2-16,7 1 1 15,5 1-1-15,5-1 1 16,-1 2-2-16,1 0 3 0,-4-1-2 16,-7-1 3-16,-3-1-1 15,-8-3 2-15,-6-4-1 16,-6 3 1 0,-9-4-3-16,-5-2 1 0,-8 0-1 15,-4 1-1-15,-5-4-1 16,-3 4 0-16,-2 2 1 15,-4-3 1-15,2 6 0 16,-2 4-4-16,3 0 1 16,-2 1-5-16,3 2-25 15,-1-2-45-15,7-1-29 16,0 0-24-16,2-13-27 16,10-3-4-16,4-21-4 0,0 0 101 15</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02.897"/>
    </inkml:context>
    <inkml:brush xml:id="br0">
      <inkml:brushProperty name="width" value="0.025" units="cm"/>
      <inkml:brushProperty name="height" value="0.025" units="cm"/>
      <inkml:brushProperty name="fitToCurve" value="1"/>
    </inkml:brush>
  </inkml:definitions>
  <inkml:trace contextRef="#ctx0" brushRef="#br0">0 13 166 0,'0'0'83'0,"0"0"-13"16,0 0-2-16,0 0-7 15,0 0-8-15,0 0-11 16,0 0 9-16,0 0-2 16,20 0-2-16,-20 0-5 0,33-4-1 15,-11 4-6-15,7-5 1 16,2 5-6-16,9-4-20 15,-1 4-10-15,-2 0-1 16,2 0 0-16,-4 0 0 16,-6 0 1-16,-4 0-1 15,-5 4 0-15,-4-4 1 16,-16 0 0-16,17 5-3 16,-17-5-11-16,0 0-51 15,19 0-50-15,-19 0-32 16,0 0-13-16,24-9-7 15,-24 9 1-15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8.679"/>
    </inkml:context>
    <inkml:brush xml:id="br0">
      <inkml:brushProperty name="width" value="0.025" units="cm"/>
      <inkml:brushProperty name="height" value="0.025" units="cm"/>
      <inkml:brushProperty name="fitToCurve" value="1"/>
    </inkml:brush>
  </inkml:definitions>
  <inkml:trace contextRef="#ctx0" brushRef="#br0">43 0 333 0,'0'0'135'0,"0"0"-31"15,0 0-20-15,0 0-16 16,0 0-20-16,0 0-42 16,0 0-4-1,0 0-1-15,0 0 2 0,0 0-3 16,0 0 1-16,0 0 0 15,0 21-2-15,0 6 3 16,-3 8-6-16,3 13 4 16,-9 18-3-16,9 17 5 15,-8 22-3-15,8 21 1 16,-9 5 0-16,9 6 2 16,-9 3 2-16,9-11-2 15,-5-7 2-15,5-21 1 0,0-21-3 16,8-17 1-16,-2-23-59 15,-6-40-69-15,31 13-22 16,-19-38-8 0,5 0 0-16,-8-21-5 0</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05.072"/>
    </inkml:context>
    <inkml:brush xml:id="br0">
      <inkml:brushProperty name="width" value="0.025" units="cm"/>
      <inkml:brushProperty name="height" value="0.025" units="cm"/>
      <inkml:brushProperty name="fitToCurve" value="1"/>
    </inkml:brush>
  </inkml:definitions>
  <inkml:trace contextRef="#ctx0" brushRef="#br0">87 507 306 0,'0'0'164'16,"0"0"-4"-16,0 19-65 15,0-19-43-15,-16 37-12 16,6-15-18-16,-1 16-13 16,2-1-8-16,3 4 3 15,-2 0-3-15,8 2 2 16,0-3-1-16,14 2-3 16,4-11 5-16,10-7-4 15,7-9 4-15,10-10-7 16,5-12 6-16,2-9 0 0,1-9-1 15,0-13 2-15,-5-10-5 16,-8 0 4-16,-8-9-2 16,-9 2 3-16,-15 11-2 15,-8-1-5-15,-14 11 3 16,-8 5-3-16,-13 12 0 16,-8 12-1-16,-6 10 1 15,-3 10-2-15,0 2 1 16,1 6 0-16,5-3 1 15,11 3 3-15,7 0-18 16,10-7-57-16,18-16-38 16,9 21-21-16,9-21-19 15,13 0-8-15,-2-17-1 0</inkml:trace>
  <inkml:trace contextRef="#ctx0" brushRef="#br0" timeOffset="353">470 43 466 0,'-10'-27'167'15,"10"27"-27"-15,0 0-70 16,-13-16-30-16,13 16-26 0,0 0-11 15,-6 26-3-15,0-2 0 16,-8 12 3 0,0 18-1-16,-10 14 3 15,-4 21-4-15,-7 14 2 0,-5 16-7 16,-1 6 1-16,-1 1 1 16,-2-1-2-16,4-7 1 15,5-13-1-15,5-14 1 16,4-13-6-16,13-16-79 15,2-13-45-15,5-23-26 16,6-9-10-16,0-17-2 16,18-20 9-16</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03.825"/>
    </inkml:context>
    <inkml:brush xml:id="br0">
      <inkml:brushProperty name="width" value="0.025" units="cm"/>
      <inkml:brushProperty name="height" value="0.025" units="cm"/>
      <inkml:brushProperty name="fitToCurve" value="1"/>
    </inkml:brush>
  </inkml:definitions>
  <inkml:trace contextRef="#ctx0" brushRef="#br0">457 70 259 0,'7'-18'169'15,"-7"18"-36"-15,0 0-33 16,-16-12-16-16,16 12-14 15,-28 0-13-15,5 0-24 0,1 10-24 16,-5-2-12-16,1 6-1 16,-2 3-2-16,-3-1 2 15,11-3-2-15,1 4 0 16,19-17 4-16,-19 29 4 16,19-29 0-16,9 24 2 15,-9-24 1-15,31 18 0 16,-13-9 3-16,2 3-1 15,-1 6-2-15,1-8-2 16,-3 9 0-16,-2-1-2 16,-4 0-6-16,-8 1 0 15,-3 4-4-15,0-3-3 16,-9 0 1-16,-5 3-4 0,-6-1 3 16,-9-2-2-16,-2 1 9 15,-6 1-3-15,-1-5 6 16,-1 1 1-16,0-8 0 15,2 0 0-15,8-6-44 16,7-4-39-16,22 0-34 16,-20-33-18-16,20 5-16 15,20 4 0-15,2-16 12 16</inkml:trace>
  <inkml:trace contextRef="#ctx0" brushRef="#br0" timeOffset="237">604 246 424 0,'5'36'161'0,"-5"-36"-1"16,-10 28-58-16,10-8-71 15,0 6-31-15,0-2-4 16,0-1 3-16,-4 0-9 15,4 0-71-15,0-4-36 16,0-19-21-16,9 24-19 16,-9-24-6-16,26-26 4 15</inkml:trace>
  <inkml:trace contextRef="#ctx0" brushRef="#br0" timeOffset="612">860 341 204 0,'0'21'112'15,"0"-21"-32"-15,0 0-42 16,0 0-14-16,0 0 4 16,0 0 1-16,0 0-1 15,0 0-4-15,28 0-6 16,-28 0-5-16,31-24 3 0,-11 9-1 15,-2-3 2-15,3 4 0 16,-2-2 2 0,-1 8 10-16,-18 8 1 15,23-5 0-15,-23 5-1 16,0 0-3-16,17 20-5 0,-11-4-3 16,0 5-8-16,4-2-9 15,3 5-5-15,6-1-2 16,7 0 2-16,-3-7-15 15,9 1-58-15,-1-10-43 16,-2-7-26-16,6-5-11 16,-21-16 0-16,5-2-4 15</inkml:trace>
  <inkml:trace contextRef="#ctx0" brushRef="#br0" timeOffset="802">828 0 334 0,'-23'15'134'0,"23"-15"-11"16,20 23-103-16,5-12-109 16,14-1-33-16,7-10-3 15,14 13-8-15,-6-19-3 16</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06.578"/>
    </inkml:context>
    <inkml:brush xml:id="br0">
      <inkml:brushProperty name="width" value="0.025" units="cm"/>
      <inkml:brushProperty name="height" value="0.025" units="cm"/>
      <inkml:brushProperty name="fitToCurve" value="1"/>
    </inkml:brush>
  </inkml:definitions>
  <inkml:trace contextRef="#ctx0" brushRef="#br0">98 0 306 0,'0'0'120'16,"0"0"-1"-16,0 0-7 15,0 0-25-15,11 21-16 16,-11-21-34-16,0 41-10 0,0-10-9 16,3 12-17-16,-3 10-7 15,0 10-1-15,0 14 4 16,-6 7-3 0,-2 0 3-16,-1 3 3 15,-2-1-4-15,-3-8 5 0,0-2-4 16,2-10 3-16,-2-8-3 15,0-9-4-15,8-10-6 16,-3-16-79-16,9-23-44 16,0 0-20-16,23-11-4 15,0-19-6-15,-5-28 32 16</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08.357"/>
    </inkml:context>
    <inkml:brush xml:id="br0">
      <inkml:brushProperty name="width" value="0.025" units="cm"/>
      <inkml:brushProperty name="height" value="0.025" units="cm"/>
      <inkml:brushProperty name="fitToCurve" value="1"/>
    </inkml:brush>
  </inkml:definitions>
  <inkml:trace contextRef="#ctx0" brushRef="#br0">187 272 409 0,'0'0'164'16,"0"0"-53"-16,0 0-30 15,0 0-19-15,0 0-30 16,4-14-26-16,-4 14 1 16,29-17-6-16,-13 4 2 15,-1-1-1-15,2 4 1 16,-17 10-5-16,32-26 1 0,-32 26 2 16,20-16-3-16,-20 16 1 15,0 0 0-15,0 0 2 16,20-12-2-16,-20 12 3 15,0 0-1-15,20 21 2 16,-20-21-4-16,32 30 4 16,-6-15-6-16,3 3-38 15,4 1-60-15,2 0-27 16,-3-5-25-16,7-5-16 16,-13-9 9-16,4 0 32 15</inkml:trace>
  <inkml:trace contextRef="#ctx0" brushRef="#br0" timeOffset="-1145">431 568 138 0,'0'0'100'0,"20"0"7"15,-20 0-13-15,16 13-2 16,-16-13-2-16,14 19-6 16,-8-3-17-16,-12 0-17 15,0 4-16-15,-11 0-36 16,-4 3-3-16,-10 7-1 16,-9-5 2-16,-4 5 1 0,-7-4 2 15,0-2-1 1,1 0 1-16,2-5-2 15,7-5 5-15,7-8-1 16,6-6-3-16,10-6 0 0,18 6 0 16,-6-24 1-16,13 5 1 15,-7 19 1-15,31-25-3 16,-6 16 3-16,-1 9 3 16,4 0 3-16,0 14-1 15,-1 6 1-15,-2 3 0 16,2 1-1-16,-2 4-1 15,-1-4-2-15,-1 9 1 16,-1-9-5-16,-1-4-5 16,4 0-54-16,-2-12-53 15,3-8-23-15,5 7-23 16,-8-21-6-16,7 8-3 16</inkml:trace>
  <inkml:trace contextRef="#ctx0" brushRef="#br0" timeOffset="-540">693 943 255 0,'0'16'165'0,"0"-16"-28"16,0 0-37-16,0 0-13 15,0 0-20-15,0 0-19 16,0 0-35-16,18 0-16 16,-18 0-1-16,26-9 0 15,-26 9 2-15,28 0 1 16,-28 0 3-16,26 0 0 0,-26 0 0 16,0 0-2-16,0 0-3 15,14 17 0 1,-14-17 0-16,0 0-2 15,-14 26 0-15,14-26-2 16,-20 23 1-16,20-23 2 0,-20 21 2 16,20-21 1-16,-15 24-1 15,15-24 1-15,0 30 0 16,0-30 2-16,12 24-2 16,-12-24 2-16,34 27 1 15,-8-15 0-15,5 1 0 16,2-7 1-16,6-1-3 15,-1-5-50-15,2 0-48 0,0 0-26 16,-8-11-18 0,3-2-19-16,-15-6-1 15,-4-1 68-15</inkml:trace>
  <inkml:trace contextRef="#ctx0" brushRef="#br0" timeOffset="736">880 0 289 0,'0'0'161'0,"0"0"-37"16,0 0-35-16,0 0-11 16,0 0-11-16,0 0-14 15,0 0-21-15,0 0-30 16,0 0-1-16,0 0 0 16,0 0-1-16,0 0 0 15,0 0 0-15,0 0 0 16,0 0 1-16,0 22 0 0,15-5 0 15,2 8 2 1,8 1-1-16,6 8 3 0,10 6-7 16,8 1-1-1,11 5 0-15,3 0-1 0,4-2 1 16,1-4-2-16,-2 0 1 16,-2-5-1-16,-10 1 5 15,-6-8 1-15,-13 0-3 16,-6-1 0-16,-9-1-3 15,-9-1 1-15,-5-1-3 16,-6 1 2-16,0-5-1 16,-9 0 1-16,4-2 1 15,-3-1 2-15,8-17 1 0,-12 23 0 16,12-23 2 0,-14 20-1-16,14-20-1 0,-12 21 0 15,12-21 0 1,-20 30 1-16,9-14-1 0,-4 4 1 15,1-2-3-15,-3 2 4 16,0 0-3-16,1 0 0 16,0 0-45-16,5-2-63 15,11-18-33-15,-6 25-15 16,6-25-2-16,0 0-7 16</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11.224"/>
    </inkml:context>
    <inkml:brush xml:id="br0">
      <inkml:brushProperty name="width" value="0.025" units="cm"/>
      <inkml:brushProperty name="height" value="0.025" units="cm"/>
      <inkml:brushProperty name="fitToCurve" value="1"/>
    </inkml:brush>
  </inkml:definitions>
  <inkml:trace contextRef="#ctx0" brushRef="#br0">29 0 172 0,'0'0'117'0,"0"0"-8"16,0 0-5-16,0 0-8 15,0 0-10-15,0 0-14 16,0 0-18-16,0 0-18 16,0 0-16-16,0 0-7 15,0 0-11-15,0 0 0 16,0 0 0-16,0 0 2 15,0 0 1-15,0 16-2 16,0 4 3-16,0 14 0 16,0 7-3-16,0 16 0 0,0 10-1 15,0 8-1-15,8 10-3 16,-8 0-1-16,8-3 1 16,-8-6-3-16,3-7 3 15,-3-12-2-15,0-7 3 16,0-6-2-16,0-7 2 15,0-9 0-15,0-5-1 16,0-4-1-16,-10-2-4 16,10-17-59-16,0 0-45 15,-18 18-26-15,18-18-18 16,0 0-8-16,-20-28-5 16,20 28 86-16</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11.844"/>
    </inkml:context>
    <inkml:brush xml:id="br0">
      <inkml:brushProperty name="width" value="0.025" units="cm"/>
      <inkml:brushProperty name="height" value="0.025" units="cm"/>
      <inkml:brushProperty name="fitToCurve" value="1"/>
    </inkml:brush>
  </inkml:definitions>
  <inkml:trace contextRef="#ctx0" brushRef="#br0">288 0 225 0,'0'0'122'0,"0"0"-2"16,0 0-6-16,0 0-7 15,0 0-9-15,0 0-28 16,0 0-27-16,-15 10-41 16,15-10-1-16,0 0 0 15,0 0 0-15,0 0 1 16,-7 16-3-16,7-16 2 16,-7 35-4-16,7-13 4 15,-6 8-4-15,6 1 3 16,-6 5-3-16,6 4 2 15,0 8 1-15,0-7 1 16,0 3 1-16,0 6-2 16,9-7 2-16,-9 2-1 0,0 2 1 15,0-10-2-15,0-6 0 16,0 0-1-16,0-11 1 16,0-20-2-16,-16 25 2 15,16-25-4-15,-21 0 0 16,7 0 1-16,-12-13-2 15,3 0 0-15,-6-12-1 16,0 0 1-16,1-3-3 16,4-3-18-16,-4-1-46 15,16-1-43-15,4 0-21 16,8 1-17-16,8 3-11 16,-5-6-2-16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12.340"/>
    </inkml:context>
    <inkml:brush xml:id="br0">
      <inkml:brushProperty name="width" value="0.025" units="cm"/>
      <inkml:brushProperty name="height" value="0.025" units="cm"/>
      <inkml:brushProperty name="fitToCurve" value="1"/>
    </inkml:brush>
  </inkml:definitions>
  <inkml:trace contextRef="#ctx0" brushRef="#br0">35 218 365 0,'0'0'166'0,"-20"26"-42"15,20-26-50-15,-15 16-23 16,15-16-13-16,0 0-5 15,0 0-7-15,0 0-12 16,28-7-16-16,-16-8-2 16,6-9-1-16,1-1 2 15,1-6 0-15,0 2 2 16,0-6 0-16,0 5-1 16,-10 5 2-16,3 6-1 0,-13 19 2 15,18-20-1-15,-18 20 3 16,20 6-2-16,-20-6 2 15,20 31 0-15,-11-9 0 16,5 2 1-16,4 3-12 16,1-7-41-16,4-1-63 15,4-4-24-15,-4-15-25 16,13 11-5-16,-12-17-2 16</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12.952"/>
    </inkml:context>
    <inkml:brush xml:id="br0">
      <inkml:brushProperty name="width" value="0.025" units="cm"/>
      <inkml:brushProperty name="height" value="0.025" units="cm"/>
      <inkml:brushProperty name="fitToCurve" value="1"/>
    </inkml:brush>
  </inkml:definitions>
  <inkml:trace contextRef="#ctx0" brushRef="#br0">77 19 432 0,'-33'-16'171'15,"33"16"-2"-15,-23 0-67 16,23 0-71-16,-21-3-33 16,21 3 1-16,0 0 0 0,0 0 0 15,0 0 0-15,0 0 2 16,0 19 0-1,0-19 0-15,18 27 0 16,-5-10-1-16,5 5 0 0,2 2 1 16,4 4 0-16,4 7-2 15,6-1-1-15,1 2 3 16,4 0-2-16,3 4 1 16,-3-2 1-16,1-1-1 15,-2-3 0-15,-7 3 1 16,-5-6 1-16,-3-2-2 15,-9-1 2-15,-5-4 0 16,-1-2 0-16,-8 0 0 16,-10 2 2-16,1 4-1 15,-6-3-1-15,-7 0 1 16,-2 8-7-16,-5 3 4 16,-11 4-4-16,-2 4 2 0,2 6-3 15,-7-1 3-15,4 1-2 16,3-6 3-16,3-5 3 15,14-2-4-15,3-10-3 16,20-3-61-16,0-24-50 16,22 0-28-16,11-16-17 15,-2-12-11-15,14-1-2 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13.267"/>
    </inkml:context>
    <inkml:brush xml:id="br0">
      <inkml:brushProperty name="width" value="0.025" units="cm"/>
      <inkml:brushProperty name="height" value="0.025" units="cm"/>
      <inkml:brushProperty name="fitToCurve" value="1"/>
    </inkml:brush>
  </inkml:definitions>
  <inkml:trace contextRef="#ctx0" brushRef="#br0">61 47 517 0,'0'0'167'16,"0"0"0"-16,0 0-111 16,23-12-60-16,-23 12 0 15,31 0 4-15,-9-6 1 16,7 6-2-16,0-9 0 0,2 4-12 16,-1 5-71-16,-2-8-40 15,-7 1-28-15,1 7-14 16,-22 0-1-16,18 0-5 15</inkml:trace>
  <inkml:trace contextRef="#ctx0" brushRef="#br0" timeOffset="234">0 211 487 0,'19'12'166'0,"-19"-12"1"0,32-12-89 16,-3 7-81-16,8-2 0 15,6 7 4-15,1-7-5 16,-4 7-54-16,1 0-56 16,-2 7-29-16,-12 0-18 15,4 2-3-15,-14-9-9 16</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26.865"/>
    </inkml:context>
    <inkml:brush xml:id="br0">
      <inkml:brushProperty name="width" value="0.025" units="cm"/>
      <inkml:brushProperty name="height" value="0.025" units="cm"/>
      <inkml:brushProperty name="fitToCurve" value="1"/>
    </inkml:brush>
  </inkml:definitions>
  <inkml:trace contextRef="#ctx0" brushRef="#br0">304 0 27 0,'0'0'38'16,"0"0"-7"-16,0 0 3 15,0 0 8-15,0 0 5 16,0 0 18-16,12 19 24 16,-12-19 13-16,0 0-5 15,0 0-11-15,-9 28-10 16,9-28-8-16,-6 39-6 0,1-15-19 16,5 13-25-16,-9 3-18 15,5 4 2-15,-3 5-2 16,3-4 0-16,-1 3 0 15,-1-7 1-15,6-1-1 16,-8-9 0-16,8-3-5 16,0-9-6-16,0-1-31 15,0-18-34-15,0 0-36 16,0 0-16-16,17 0-13 16,-17 0-13-16,14-29-1 15,-5 13 51-15</inkml:trace>
  <inkml:trace contextRef="#ctx0" brushRef="#br0" timeOffset="264">0 387 134 0,'0'0'102'15,"0"0"-2"-15,17 0-42 16,0 0-25-16,6 0-7 16,6 0-2-16,2 0 1 15,4 7-3-15,3-7-11 0,-1 5-21 16,6-5-39-16,-3 0-24 16,3 8-20-16,2-8-15 15,11 0-14-15,-3-11 42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9.192"/>
    </inkml:context>
    <inkml:brush xml:id="br0">
      <inkml:brushProperty name="width" value="0.025" units="cm"/>
      <inkml:brushProperty name="height" value="0.025" units="cm"/>
      <inkml:brushProperty name="fitToCurve" value="1"/>
    </inkml:brush>
  </inkml:definitions>
  <inkml:trace contextRef="#ctx0" brushRef="#br0">0 0 219 0,'0'0'132'16,"0"0"-29"-16,0 0-20 15,0 0-15-15,8 23-13 16,-8-23-11-16,0 0-5 16,0 25-14-16,0-25-23 0,0 0-1 15,20 9 1-15,-20-9-2 16,31 0 0-16,-10 0 2 16,4 0-2-16,4 6 1 15,0-6 1-15,2 6-2 16,1-6-1-16,-3 0 0 15,0 7-29-15,0-7-68 16,-7 0-28-16,4 0-15 16,-26 0-10-16,29-4-5 15,-29 4 82-15</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28.329"/>
    </inkml:context>
    <inkml:brush xml:id="br0">
      <inkml:brushProperty name="width" value="0.025" units="cm"/>
      <inkml:brushProperty name="height" value="0.025" units="cm"/>
      <inkml:brushProperty name="fitToCurve" value="1"/>
    </inkml:brush>
  </inkml:definitions>
  <inkml:trace contextRef="#ctx0" brushRef="#br0">343 13 145 0,'0'0'114'16,"6"-21"-20"-16,-6 21-28 15,0 0-3-15,0 0 4 16,0 0 2-16,0 0 0 15,-22 0-6-15,22 0-8 16,-29 15-15-16,14-1-22 16,-11 6-12-16,-3 9 0 15,-5 1-2-15,-1 11 0 0,-1 2-2 16,-1 2 1 0,7-2-1-16,2 4-1 15,13-8-5-15,7-8 2 16,16-5-2-16,13-11 0 0,18-15-1 15,5 0 0-15,14-18-2 16,2-5 2-16,2-1 4 16,-4-2-2-16,0-3 0 15,-16 2 1-15,-4 7 0 16,-16 1 0-16,-22 19 2 16,21-17 1-16,-21 17 2 15,0 0 1-15,-20 11-1 16,3 3 1-16,-4 5 0 15,1 1 0-15,0 3-3 16,5 2 0-16,7-1-4 16,8-3 2-16,11-3-2 15,7-3 1-15,13-11-2 0,7-4-1 16,2 0 1-16,1 0 1 16,-2-9 0-16,-4-1-2 15,-4-3 4-15,-5 4-1 16,-8-5 0-16,-18 14 2 15,12-25 1-15,-12 25-1 16,0-24 2-16,0 24-2 16,-10-25 0-16,10 25 0 15,0 0 0-15,-22-19 1 16,22 19 0-16,0 0-1 16,0 0 1-16,-17 0-1 15,17 0 0-15,0 0-1 16,10 24 0-16,-10-24-1 0,18 13-1 15,-18-13 2-15,25 13-1 16,-7-13 0-16,6 0-2 16,0-4 2-16,6-5-2 15,-1 0 0-15,4-5 1 16,3-1-1-16,-5-1 2 16,-3-2 0-16,-4 3 0 15,-1-8 1-15,-4 7 2 16,-2-4-1-16,-4 5 1 15,-2-7 0-15,-2 5 0 16,-9 17 0-16,16-23 4 16,-16 23-1-16,0 0 3 15,0 0-1-15,0 0-1 0,0 0 0 16,-8 20 0-16,2 0 1 16,0 4-2-16,-3 11 0 15,-2 2-2 1,2 4 1-16,-1 7-2 0,3 1 3 15,7 5-3-15,-3-5-2 16,3-6-1-16,0-7-1 16,3-5 0-16,-3-13-4 15,0-18 2-15,0 0-4 16,0 0 4-16,6-32 2 16,-6 0 0-16,-8-6 0 15,0-4 2-15,4 0 2 0,-5 2 0 16,-1 11 0-16,1 6-15 15,0 6-40-15,9 17-23 16,0 0-16 0,0 0-19-16,0 0-10 0,0 0-13 15,31 11-21-15,-31-11 99 16</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30.141"/>
    </inkml:context>
    <inkml:brush xml:id="br0">
      <inkml:brushProperty name="width" value="0.025" units="cm"/>
      <inkml:brushProperty name="height" value="0.025" units="cm"/>
      <inkml:brushProperty name="fitToCurve" value="1"/>
    </inkml:brush>
  </inkml:definitions>
  <inkml:trace contextRef="#ctx0" brushRef="#br0">1 0 79 0,'0'0'103'0,"-7"19"-11"16,7-19 9-16,10 21-23 16,-3 4-3-16,-7 10 0 15,13 15-3-15,-7 8 0 16,3 11-11-16,-9 5-24 15,8 9-40-15,-2 4 4 16,-6-4-4-16,7-4 3 0,-7-7 2 16,0-1-3-16,0-9 1 15,0-4 1-15,-10-9 0 16,4-5-3-16,-4-16-25 16,10-2-74-16,0-26-39 15,0 0-19-15,25-15-9 16,-8-31 2-16,18-2 86 15</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28.852"/>
    </inkml:context>
    <inkml:brush xml:id="br0">
      <inkml:brushProperty name="width" value="0.025" units="cm"/>
      <inkml:brushProperty name="height" value="0.025" units="cm"/>
      <inkml:brushProperty name="fitToCurve" value="1"/>
    </inkml:brush>
  </inkml:definitions>
  <inkml:trace contextRef="#ctx0" brushRef="#br0">169 581 260 0,'0'0'161'0,"0"0"-45"16,0 0-33-16,0 0-10 16,-21-9-9-16,21 9-15 15,-22 29-37-15,12-10-9 16,-9 7 1-16,1 6 0 16,-1 8 0-16,-1-2 0 15,5 7-2-15,0 0 1 16,9 2-2-16,6-2 2 15,0-3-3-15,13-9 0 16,10-7-3-16,13-8 0 16,4-18 0-16,10 0 0 0,2-27 0 15,8-7-1-15,0-10 0 16,-5-13-1-16,-9-4 4 16,-7 0-2-16,-13 2 2 15,-20 2 0-15,-15 2 2 16,-14 16 2-16,-16 4 0 15,-2 18 1-15,-8 11-1 16,-2 6-1-16,1 10 0 16,8 11-4-16,2 6-35 15,10-5-49-15,11 6-33 16,8-3-21-16,11-25-18 16,5 21-9-16,-5-21 46 15</inkml:trace>
  <inkml:trace contextRef="#ctx0" brushRef="#br0" timeOffset="589">447 0 322 0,'0'0'125'0,"0"0"-18"15,0 0-24-15,0 0-10 16,-14 15-23 0,8 16-16-16,-5 10-1 0,-4 17-17 15,-2 16-9-15,-3 19-4 16,-4 12 0-16,-2 14-6 16,-2 2 4-16,-1-5 4 15,-2 1-6-15,3-3 1 16,4-15-3-16,-1-13 0 15,5-13 1-15,7-17-41 16,3-10-70-16,1-7-32 0,2-19-20 16,7-20-1-16,0 0-5 15</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4:31.064"/>
    </inkml:context>
    <inkml:brush xml:id="br0">
      <inkml:brushProperty name="width" value="0.025" units="cm"/>
      <inkml:brushProperty name="height" value="0.025" units="cm"/>
      <inkml:brushProperty name="fitToCurve" value="1"/>
    </inkml:brush>
  </inkml:definitions>
  <inkml:trace contextRef="#ctx0" brushRef="#br0">399 494 112 0,'0'0'85'0,"0"0"-15"16,0 0 12-16,0 0-2 15,13 26-1-15,-13-26-3 0,-11 32-5 16,-3-12-8 0,-3 7-7-16,-9 0-17 15,-8 3-39-15,-4 4-2 16,-5-6 1-16,-1 1 1 0,1-5-1 16,1-7 0-16,8-2 5 15,7-11-8 1,7-4-1-16,20 0 1 0,-19-19-1 15,29 2-1-15,-1-5 1 16,11 2 2-16,3-3-5 16,4-2 8-16,3 12 2 15,2-2 0-15,2 11 4 16,-7 4 1-16,1 7-2 0,-2 8-1 16,-3 4 1-1,-2 3-2-15,1 4 1 16,-2 5-2-16,0-5-3 15,3 5-35-15,-2-10-49 0,7-2-32 16,3-2-22-16,-4-17-19 16,12 3-4-16,-13-18 48 15</inkml:trace>
  <inkml:trace contextRef="#ctx0" brushRef="#br0" timeOffset="413">580 810 245 0,'20'-7'149'0,"0"-1"-44"15,-3 0-29-15,6 8-7 16,-23 0-4-16,31 0-10 15,-31 0-24-15,20 8-26 16,-20-8 0-16,9 28 1 16,-9-28-1-16,-5 31-1 15,-2-14-1-15,-4 1-3 16,-1 2 0-16,-5 2 0 16,0-3-3-16,-3 0 2 15,5 1-2-15,-1-4 1 16,6 1 0-16,10 1 4 15,0-18-2-15,10 26 1 0,6-14 1 16,8-1-1-16,5-3 1 16,8-8-2-16,5 1-51 15,-2-5-61 1,4-12-26-16,2 1-20 0,-8-10-6 16,-2-4-3-16</inkml:trace>
  <inkml:trace contextRef="#ctx0" brushRef="#br0" timeOffset="1021">1012 30 361 0,'-34'-20'168'16,"17"10"-22"-16,2 10-56 15,15 0-33-15,-22 0-22 16,22 0-37-16,0 0-1 0,-18 0 1 15,18 0 1-15,0 0 3 16,0 0-1 0,0 0 0-16,0 0-1 15,10 22 2-15,1-5-2 0,3 7 0 16,9 9 0-16,8 7-2 16,4 7 3-16,10 4-2 15,2 4-4-15,7-1 3 16,-2-1-5-16,2-10 5 15,-4-1-6-15,-1-7 6 16,-9-5-7-16,-1-6 5 16,-7-8 3-16,-8-3 0 15,-5-1 3-15,-19-12 1 0,20 23 0 16,-20-8-1-16,-17 5 2 16,-6 5-3-1,-5 10 3-15,-10 5-2 16,0 3-3-16,-7 2 0 0,1 2 1 15,4-1 0-15,4-2-1 16,6-4-1-16,5-11-27 16,14 5-89-16,7-6-39 15,-4-12-10-15,8-16-6 16,0 0-2-16</inkml:trace>
  <inkml:trace contextRef="#ctx0" brushRef="#br0" timeOffset="2157">182 214 458 0,'-22'9'168'0,"22"-9"-61"15,-20 11-47-15,20-11-27 16,-15 13-33-16,15-13 3 16,0 0 0-1,-11 18-1-15,11-18-5 0,0 0 0 16,0 0 1-16,20-22 0 15,-8 4-3-15,1-8 0 16,2 0-1-16,-1 0 2 16,-2-3 3-16,0 4 1 15,-3 5 0-15,-9 20-1 16,11-27 2-16,-11 27 0 16,0 0-1-16,0 0 1 15,0 0 0-15,8 23 0 16,-8-23 0-16,11 23 0 15,-11-23-1-15,21 28-1 16,-4-15 3-16,1 1-5 16,2-5-7-16,5 2-46 0,-1-6-49 15,-2 0-26-15,4 6-25 16,-26-11-6-16,32 11-6 16</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3:43.736"/>
    </inkml:context>
    <inkml:brush xml:id="br0">
      <inkml:brushProperty name="width" value="0.025" units="cm"/>
      <inkml:brushProperty name="height" value="0.025" units="cm"/>
      <inkml:brushProperty name="fitToCurve" value="1"/>
    </inkml:brush>
  </inkml:definitions>
  <inkml:trace contextRef="#ctx0" brushRef="#br0">260 582 228 0,'7'-18'108'16,"-7"18"10"-16,0 0-9 0,0 0-7 15,0 0-18 1,0 0-14-16,0 0-24 16,0 0-16-16,0 0-18 15,-17 4-10-15,17-4 3 0,-26 19 0 16,9-1 2-16,-8 4 0 16,-4 11 0-16,0 6-6 15,-2 1 3-15,2 8-3 16,5-2 1-16,4-1-4 15,9-3 1-15,2-1-3 16,9-12 2-16,12-5 1 16,8-9-4-16,11-15 1 15,10 0-1-15,8-18 1 0,5-1-1 16,1-6-2-16,2-7 3 16,-7-2 1-16,-5 6 3 15,-10 0-1 1,-7 13 3-16,-13 0 0 0,-15 15 0 15,0 0 1-15,0 0-2 16,-12 37 0-16,-8-11 0 16,0 11 1-16,0-1-4 15,0 5 0-15,2-2 4 16,9-4 2-16,9-8-4 16,7-7 1-16,13-9-3 15,5-11 1-15,2-10-1 16,6-3-1-16,2-11-1 15,-11-2-2-15,4 0 3 16,-7-5-2-16,-4 5 5 16,-7 4-2-16,-6 2 5 15,-4 3-3-15,0 17 1 0,0-18 0 16,0 18 4-16,0 0 1 16,0 0-5-16,0 0 2 15,-14 11-4-15,14-11 4 16,-10 26-3-16,10-26 1 15,-7 28-3-15,7-12 1 16,0-16 1-16,19 27 0 16,-1-17-3-16,7-10-2 15,7 0 1-15,2-7-4 16,7-6-3-16,2-8-1 16,3-1 0-16,-3-13 2 15,-3-3 8-15,-2-2 6 16,-8-2-3-16,-1 2 7 0,-11 3-3 15,-7 3 7-15,0 4-5 16,-8 10 5-16,-3 20-7 16,0 0 1-16,0 0 0 15,0 0-2-15,-5 31 4 16,5 4-5-16,0 3 4 16,-8 3-8-16,8 8 2 15,0 1-7-15,0 3 2 16,0-6-4-16,0 1 0 15,-6-6 0-15,6-5-2 16,-6-9 5-16,-3-4-1 16,9-24-12-16,-26 25-12 15,6-36 3-15,0-3 3 0,-3-10 17 16,-3-1 13-16,1-7 0 16,-1-1-1-16,6 5 15 15,0 6 12 1,20 22-2-16,-21-30 1 0,21 30-16 15,0 0-12-15,0 0-2 16,37 13 0-16,-16 2 0 16,10-4-2-16,7 2-9 15,5 3-43-15,6-10-42 16,11-6-28-16,9-4-17 16,-7-14-16-16,11-3-4 15,1-18-5-15</inkml:trace>
  <inkml:trace contextRef="#ctx0" brushRef="#br0" timeOffset="401">1752 454 416 0,'0'0'160'16,"-42"12"-25"-16,13 5-47 16,-1 10-25-16,0 7-24 15,1 4-30-15,8 7-9 16,1 8-2-16,11-8 2 15,1 8-3-15,16-9 6 16,4 2-1-16,8-13 6 16,8 1-5-16,5-14 2 0,7-7-2 15,6-13-1-15,-4-7-1 16,7-6-2-16,-6-14-3 16,-2-1-3-16,-4-12 2 15,-8 0-4-15,-9-6 7 16,-9-2-2-16,-11-1 5 15,-8 1-3-15,-10 5 4 16,-4 1 0-16,-2 8 2 16,-5 3 1-16,-2 9-4 15,-4 9-2-15,5 13-5 16,6 8-8-16,-5 1-56 16,10 11-37-16,7 10-23 15,1-6-20-15,11 8-12 0,0-13 3 16,11 4 45-16</inkml:trace>
  <inkml:trace contextRef="#ctx0" brushRef="#br0" timeOffset="769">1911 0 232 0,'0'0'167'15,"0"0"-3"-15,0 0-53 16,0 0-24-16,0 0-11 16,-24 22-11-16,13 5-31 15,-1 18-28-15,-7 20-2 0,0 16 2 16,-4 20-3-16,-4 15-4 15,4 11 1-15,2 5 0 16,1 2 1 0,-1-7-3-16,1-3 2 0,0-17-2 15,3-14-2-15,3-14 4 16,0-9-55-16,2-20-59 16,3-18-34-16,9-8-21 15,0-24 0-15,0 0-6 16,-5-25 58-16</inkml:trace>
  <inkml:trace contextRef="#ctx0" brushRef="#br0" timeOffset="90032">480 2566 135 0,'0'0'69'16,"0"0"6"-16,0 0 6 15,0 0 8-15,0 0-1 0,0 0-5 16,0 0-2-16,0 0-11 16,0 0-9-16,-19-6-18 15,19 6-17 1,0 0-25-16,-27 15-2 0,10-9-1 16,-6 4 0-16,-5 4 1 15,-4-1 0-15,1 3-1 16,1-1 1-16,4-4 0 15,3 2-1-15,6 2 0 16,17-15 0-16,-8 22 0 16,8-22 0-16,20 24 0 15,-3-10 2-15,1 6 1 16,7 0-3-16,-2 3 5 0,1 0-5 16,-1 2 6-16,-3-2-5 15,-6-5 4-15,0 2-3 16,-14-20 3-1,14 28 2-15,-14-28 0 0,0 22 0 16,0-22-1-16,-11 21 0 16,11-21-1-16,-31 31-1 15,11-15 0-15,-6 1-1 16,2 2-3-16,-5-11-2 16,6 7-55-16,-2-10-40 15,25-5-26-15,-21-5-14 16,21-10-17-16,12-5-7 15,5-8-4-15</inkml:trace>
  <inkml:trace contextRef="#ctx0" brushRef="#br0" timeOffset="90314">890 2732 301 0,'21'35'164'16,"-21"-14"-21"-16,8 2-51 15,-8 12-8-15,3-7-9 0,-3 3-17 16,0 1-47 0,0-6-14-16,-3 0 4 15,3-8-4-15,0-18 0 16,0 19-12-16,0-19-70 0,0 0-43 15,21-8-30-15,-5-14-9 16,-1-13-1-16,5 0-3 16</inkml:trace>
  <inkml:trace contextRef="#ctx0" brushRef="#br0" timeOffset="90821">1130 2808 333 0,'0'0'150'15,"0"0"-28"-15,11 16-53 0,-11-16-22 16,0 0 0-16,0 0-1 16,0 0-5-16,0 0-9 15,0 0-11-15,0 0-17 16,0 0-4-16,9 19 2 15,-9-19-1-15,0 0 2 16,-18 26-5-16,18-26 6 16,-20 27-6-16,20-27 2 15,-18 22-2-15,18-22 1 16,0 0-2-16,0 0-2 16,0 0 1-16,0 0-4 15,17-18 7-15,-2 0-5 16,9-3 5-16,-1-6-3 0,7-1 5 15,-1 5-2-15,0 0 4 16,-6 8-2-16,-2 2-1 16,-2 9 1-16,-2 4 0 15,-17 0 3-15,21 10 0 16,-21-10-1-16,12 30 1 16,-5-6 1-16,-3 6-6 15,2-4 4-15,-6 2-5 16,10-4 4-16,-6 0-15 15,11-5-66-15,-15-19-51 16,20 16-32-16,0-24-4 16,-9-12-6-16,4-2 1 15</inkml:trace>
  <inkml:trace contextRef="#ctx0" brushRef="#br0" timeOffset="91019">1284 2354 528 0,'-14'15'172'15,"-6"-4"-3"-15,20-11-105 16,-9 24-83-16,23-5-72 16,12-4-36-16,6-7-29 15,16 5-13-15,-4-13 2 16,11 0-4-16</inkml:trace>
  <inkml:trace contextRef="#ctx0" brushRef="#br0" timeOffset="91469">1982 2434 515 0,'0'0'167'0,"0"0"-19"16,-11 20-94-16,11 3-28 16,-15 8-12-16,10 12-8 0,-10-3-2 15,4 5-2 1,-1 4-2-16,3-6 1 0,-3-6-2 16,5-9-1-1,7-4-1-15,0-7-3 16,0-17 1-16,0 0 1 0,31 0-1 15,-5-12-1-15,3-15 2 16,5 0 0-16,3-7 2 16,3-6 1-16,0-3 1 15,-7 0-3-15,-6-1 5 16,-6 4-4-16,-7 8 2 16,-5-2-1-16,-9 7 0 15,0 7 1-15,0 20-1 0,-25-20 3 16,6 20-3-1,-1 7 2-15,-8 9-6 16,-1 1-52-16,6 2-39 16,3 5-28-16,3-9-20 0,9 3-15 15,8-18 0-15,0 0 13 16</inkml:trace>
  <inkml:trace contextRef="#ctx0" brushRef="#br0" timeOffset="91800">2297 1702 281 0,'0'0'159'0,"0"0"2"0,-16 33-56 16,4 12-40-16,-3 13-20 15,-2 20-10-15,-8 20-4 16,-2 19-13-16,-6 16-16 16,-7 11-1-16,-6 5-3 15,3-1 2-15,2-5 0 16,0-2-2-16,2-11 1 16,1-13-1-16,7-13 0 15,10-20-7-15,10-8-69 16,2-19-48-16,1-18-30 15,8-15-9-15,0-24-2 16,22-10-4-16</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5:16.669"/>
    </inkml:context>
    <inkml:brush xml:id="br0">
      <inkml:brushProperty name="width" value="0.025" units="cm"/>
      <inkml:brushProperty name="height" value="0.025" units="cm"/>
      <inkml:brushProperty name="fitToCurve" value="1"/>
    </inkml:brush>
  </inkml:definitions>
  <inkml:trace contextRef="#ctx0" brushRef="#br0">12 0 222 0,'0'0'161'16,"0"0"1"-16,0 0-58 15,0 0-21-15,0 0-13 16,-12 29-17-16,12 8-23 15,0 9-14-15,0 10-10 16,0 16-3-16,6 17 0 0,-6 1-4 16,9 3 3-16,-6 7-3 15,-3-6 1-15,8-2-2 16,-8-3-1-16,6-16 3 16,-6-10-3-16,0-15 1 15,0-9-13-15,0-8-55 16,0-31-42-16,0 0-22 15,0 0-14-15,14-36-11 16,-7-1-3-16,-7-13 59 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5:23.864"/>
    </inkml:context>
    <inkml:brush xml:id="br0">
      <inkml:brushProperty name="width" value="0.025" units="cm"/>
      <inkml:brushProperty name="height" value="0.025" units="cm"/>
      <inkml:brushProperty name="fitToCurve" value="1"/>
    </inkml:brush>
  </inkml:definitions>
  <inkml:trace contextRef="#ctx0" brushRef="#br0">3 266 117 0,'0'0'63'0,"0"0"-6"16,0 0-7-16,0 0-5 16,0 0-1-16,0 0 19 15,0 0 14-15,19 5-1 16,-19-5-9-16,0 0-9 15,21-13-7-15,-21 13-4 16,20-29-10-16,-8 9-21 16,5-8-16-16,-4-2 0 15,2-2 1-15,-1 4-3 16,-2-2 3-16,2 4-3 16,-5 8 6-16,-3 1-4 15,-6 17 6-15,0 0-2 0,0 0 4 16,0 0-2-16,11 33-3 15,-11-12 3-15,8 6-6 16,1 5 5-16,-3-4-7 16,3 3 2-16,5-2-10 15,0-4-38-15,3-10-49 16,4-6-36-16,8-4-23 16,-6-5-8-16,9-6-1 15,-7-12 32-15</inkml:trace>
  <inkml:trace contextRef="#ctx0" brushRef="#br0" timeOffset="-6659">365 450 61 0,'0'0'104'0,"0"0"-2"16,0 0-19-16,19 15 7 15,-19-15-1-15,4 21-2 16,-4-5-2-16,0 8-8 0,-12 4-20 16,9 1-13-16,-15 3-25 15,-2 6-16-15,-9 2-5 16,-4-2 4 0,-7-2-4-16,-4-4 2 0,-1-5-1 15,4-4-15-15,4-6-34 16,5-17-17-16,12 0 2 15,9-16-2-15,11-4 3 16,10-9 0-16,9 3 7 16,1 1 25-16,8 4 56 15,4 8 40-15,-1 9 0 16,6 10 2-16,-5 7-3 0,-1 6 0 16,-1 1-5-16,-1 9-9 15,-2-2-23-15,-3-2-24 16,-4 1-1-1,0-2 1-15,0-1-10 16,-5-7-34-16,5-5-65 0,0-2-34 16,-3-15-16-16,8-4-7 15,-8-14 0-15,10-6 49 16</inkml:trace>
  <inkml:trace contextRef="#ctx0" brushRef="#br0" timeOffset="-687">775 987 120 0,'0'0'59'15,"0"0"1"-15,0 0-2 16,0 0 0-16,0 0-12 16,9-16-4-16,-9 16 1 15,0 0 7-15,0 0 10 0,0 0 2 16,0 0-11-16,0 0-3 16,0 0-4-1,0 0-4-15,0 0-8 16,0 0-12-16,0 0-15 0,0 16-2 15,0-16-2-15,0 31 0 16,0-10-2-16,0 3-1 16,0 4 2-16,0-2-3 15,0-2 2-15,-6 1-3 16,6-5 4-16,0 0-2 16,0-20 3-16,0 20-1 15,0-20 0-15,0 0 0 16,-9 18-26-16,9-18-55 15,0 0-36-15,0 0-15 16,-18-9-19-16,18 9-8 16,-8-24-4-16</inkml:trace>
  <inkml:trace contextRef="#ctx0" brushRef="#br0" timeOffset="881">813 179 195 0,'0'0'127'16,"-18"0"-36"-16,18 0-26 16,0 0 5-16,0 0 3 0,0 0-5 15,-15-4-10-15,15 4-11 16,0 0-10-16,0 0-4 16,0 0-9-16,0 0-19 15,0 0-7-15,0 0 1 16,0 0 0-16,20 12 0 15,-20-12-2-15,29 9 3 16,-12 4 0-16,3 4 2 16,4 6-1-16,2-2-1 15,2 8 0-15,3 5 0 16,-2 2 2-16,-3-2-1 16,3 4-3-16,-3-10 3 15,3-1-3-15,-7-7 2 0,2-6-1 16,-4-5 1-16,-1 0-1 15,-19-9 1-15,26 8 1 16,-26-8-2-16,20 0 0 16,-20 0 2-16,0 0 0 15,0 0 1-15,15 9-2 16,-15-9 0-16,0 0 0 16,0 0 0-16,0 0 2 15,0 0-1-15,0 0-2 16,0 0 1-16,0 0 0 15,0 0 0-15,0 0-2 16,0 0 2-16,0 0-1 16,0 0-1-16,0 0 2 0,0 0-2 15,0 0 0-15,0 0 2 16,0 0 2 0,0 0-1-16,0 0 0 0,0 0 0 15,-5 24-2-15,-1-7 3 16,-5 7-1-16,-2 4 0 15,-1 8-3-15,-3 6 4 16,-3 8-1-16,0-4 1 16,0 2 0-16,2-4 1 15,5-8-3-15,0-9-12 16,8 3-84-16,-1-14-28 16,6-16-37-16,6 14-3 0,-6-14 1 15,21-10-10-15</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9:11.395"/>
    </inkml:context>
    <inkml:brush xml:id="br0">
      <inkml:brushProperty name="width" value="0.025" units="cm"/>
      <inkml:brushProperty name="height" value="0.025" units="cm"/>
      <inkml:brushProperty name="fitToCurve" value="1"/>
    </inkml:brush>
  </inkml:definitions>
  <inkml:trace contextRef="#ctx0" brushRef="#br0">415 20 232 0,'0'0'119'0,"-16"-20"-4"16,16 20-8-16,0 0-14 16,-15 0-20-16,15 0-16 0,0 0-14 15,-20 24-25-15,20-24-14 16,0 32-2-16,0-12 0 15,0-1 0-15,0 4 0 16,0 9 0-16,0 3-6 16,0-4 5-16,0 6-4 15,6 2 4-15,-6 3-4 16,0-1 5-16,0-1-6 16,-6-1 5-16,0-3 0 15,-1-7 0-15,1 0-2 16,-5-9 2-16,2-3-2 15,9-17 1-15,-24 20-1 0,24-20 1 16,-34 0-1-16,13-5 1 16,-5-6 0-16,-6 0-1 15,2-2 1-15,-3-4 1 16,2 2-1-16,2 6-2 16,2-3-17-16,9 4-65 15,18 8-34-15,-21-23-31 16,21 23-14-16,6-29-8 15,9 12 16-15</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9:11.863"/>
    </inkml:context>
    <inkml:brush xml:id="br0">
      <inkml:brushProperty name="width" value="0.025" units="cm"/>
      <inkml:brushProperty name="height" value="0.025" units="cm"/>
      <inkml:brushProperty name="fitToCurve" value="1"/>
    </inkml:brush>
  </inkml:definitions>
  <inkml:trace contextRef="#ctx0" brushRef="#br0">53 268 390 0,'-33'11'165'16,"33"-11"-51"-16,-20 5-48 15,20-5-17-15,0 0-12 0,0 0-26 16,0 0-11-16,14-28 1 16,1 6-1-16,7-3-4 15,-1-7-1-15,5 0 5 16,-2-2-2-16,0 2 3 16,-3 7-2-16,-3 1 1 15,-3 7-2-15,-15 17 1 16,20-15 2-16,-20 15-1 15,15 0 1-15,-15 0 0 16,18 23 2-16,-3-6-1 16,1 7 3-16,4 6-2 15,4-3-13-15,5 7-88 16,2-4-41-16,-4-8-24 0,9 0-5 16,-12-22 0-1,8 6 79-15</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19:09.476"/>
    </inkml:context>
    <inkml:brush xml:id="br0">
      <inkml:brushProperty name="width" value="0.025" units="cm"/>
      <inkml:brushProperty name="height" value="0.025" units="cm"/>
      <inkml:brushProperty name="fitToCurve" value="1"/>
    </inkml:brush>
  </inkml:definitions>
  <inkml:trace contextRef="#ctx0" brushRef="#br0">5224 5303 367 0,'0'0'156'16,"17"14"11"-16,-17-14-79 15,18 2-57-15,-18-2 3 16,24-16-1-16,-24 16 0 16,27-31-13-16,-13 7-3 15,-1-1-16-15,-1-6 0 16,0 3-1-16,-3 2 0 15,-1 3 1-15,-1 2-2 16,-7 4 4-16,0 17-2 16,0 0 2-16,0 0 0 0,0 0-2 15,21 14 1-15,-21 5-2 16,11 2 2-16,-7 9-4 16,4 0-2-1,1-2 1-15,-2-1-2 0,-1 1 4 16,2-6-2-16,1-6 2 15,-9-16-4-15,19 24-18 16,-19-24-68-16,20-10-46 16,-20 10-16-16,21-39-4 15,-10 11-5-15,-11-17 1 16</inkml:trace>
  <inkml:trace contextRef="#ctx0" brushRef="#br0" timeOffset="-4385">429 834 49 0,'0'0'25'0,"0"0"-4"16,0 0 3-16,0 0 0 15,0 0 1-15,0 0-1 16,0 0 2-16,0 0 2 16,0 0 2-16,-20 11-1 15,20-11-5-15,-6 24-2 16,6-4-3-16,-4 3 3 16,4 2 1-16,-9 3 2 15,9 5-2-15,-8-3 2 0,8 2 0 16,-3 2-1-16,3 2-1 15,0 1-1-15,0 4-4 16,0 1-5-16,3 7 2 16,-3 3-2-16,0-1 3 15,0 8 2-15,0 0 7 16,0 4-3-16,0-6 2 16,0 1-2-16,-7-1-3 15,7-1 0-15,0-3-5 16,0-1-6-16,-5-1-7 15,5-6 1-15,0 2-3 16,0-4 3-16,0-2 0 16,0 3 0-16,-6-5 1 0,6 1-2 15,0 1 2-15,-8-3-2 16,8 6 2-16,0 3-1 16,-4-5-1-1,4-2 0-15,0 8-1 0,0-5 1 16,0-5-2-16,0-2 2 15,4 1 0-15,-4-2-1 16,8-2 1-16,-8-3 0 16,6 3-1-16,-6-3 2 15,0 7-2-15,0-1 3 16,0 0-3-16,0 1 2 16,0 0-2-16,0 1 1 15,-8 1 0-15,8-5-2 0,-7 3 3 16,7-2-3-16,-5-2 2 15,5-1-2-15,0 4 3 16,0-1-3-16,0-6 0 16,0 3 4-16,6-3-3 15,0-2 1-15,2-3 0 16,1-1 0-16,-6-6-1 16,5 3 2-16,-4-3-1 15,-4 1-2-15,8 2 2 16,-8 2-1-16,6-1 1 15,-6 3 2-15,0 1-3 16,0 3-1-16,0-2 2 16,0 1 2-16,4-1-2 0,-4-4 0 15,0 0-2-15,0-5 1 16,0 2-1 0,0-5 3-16,0-14-4 15,0 24 1-15,0-24 1 0,0 19-1 16,0-19 1-16,0 17-1 15,0-17 1-15,0 17-1 16,0-17 0-16,0 0 0 16,0 21 1-16,0-21-1 15,0 0 1-15,0 0 0 16,0 20 0-16,0-20 0 16,0 0 1-16,0 15 0 0,0-15-2 15,0 0 2 1,0 17-2-16,0-17 1 15,0 0-1-15,0 15 1 16,0-15-2-16,0 0 0 16,0 0 0-16,0 0-2 0,0 0 1 15,0 0 1-15,0 0 1 16,0 0-2-16,0 0 1 16,0 0 2-16,0 0 0 15,0 0 2-15,0 0-2 16,0 0-1-16,0 0 3 15,0 0 0-15,0 0 0 16,0 0-2-16,0 0-27 16,0 0-56-16,0 0-37 15,0 0-22-15,0-15-10 16,0 15-7-16,0-29 0 16</inkml:trace>
  <inkml:trace contextRef="#ctx0" brushRef="#br0" timeOffset="-2688">438 4206 82 0,'0'0'37'0,"0"0"-2"0,-18 0-4 15,18 0-1 1,0 0-3-16,0 0-4 15,0 0-8-15,0 0-3 16,0 0-2-16,0 0-2 0,0 0 1 16,0 0 10-16,0 0 7 15,0 0 0-15,0 0 4 16,0 0-3-16,18 11 2 16,-18-11 4-16,0 0 4 15,24 0-1-15,-24 0 2 16,31 0 3-16,-8 0 1 15,-1-6-3-15,5 6 0 16,-4-5-5-16,6 5-3 16,-5 0-13-16,1 0-10 15,-2 0-2-15,1 0-4 16,-5 0-1-16,2 0 2 0,0 7 0 16,-1-7-2-16,3 6 1 15,5-6 1-15,2 8-8 16,8-8 5-16,7 0 4 15,3 0-5-15,12-10-3 16,8 2 2-16,1 1-1 16,5-4 2-16,2 5 2 15,-1 4-3-15,-1 2-1 16,-2 0 4-16,-9 0 0 16,-1 2 1-16,0 7 2 15,-7-3-2-15,2 0 3 16,0-1-2-16,4-5 2 15,-1 8-4-15,1-8 0 0,3 0 0 16,0 0-3-16,2 0 2 16,2 4 2-16,0-4-3 15,1 0 3-15,-2 0-2 16,4 0 2-16,0 0-2 16,-5 0 2-16,2 0-1 15,-2-6-4-15,-2 6 3 16,1-6-6-16,1 6 8 15,-3-5-2-15,5 5 0 16,1 0 5-16,0 0-4 16,5 0 3-16,-2 7-1 15,2-7 3-15,-2 6-7 16,2-6 9-16,-5 0-9 0,-5 0-4 16,3 0 6-16,-3 0-5 15,-2 0 5-15,-2-6-6 16,5 0 7-16,-2 1-6 15,4-3 4-15,1-1 0 16,0 2 0-16,-1-3-2 16,-4 6 2-16,-2-3-1 15,-9 7 1-15,-10-8-2 16,-9 8 5-16,-7 0-3 16,-7 0-1-16,-19 0 0 15,0 0-2-15,17 0 2 16,-17 0 0-16,0 0 1 15,0 0-4-15,0 0 4 0,0 0 0 16,0 0 0-16,0 0 1 16,0 0 1-16,0 0-1 15,0 0-1 1,0 0 2-16,0 0-3 0,12-15 1 16,-12 15 1-16,0 0-1 15,0 0-7-15,0 0-80 16,0 0-48-16,0 0-23 15,0 0-2-15,14-19-8 16,-14 19 3-16</inkml:trace>
  <inkml:trace contextRef="#ctx0" brushRef="#br0" timeOffset="-2073">4602 3838 360 0,'-20'0'165'15,"-5"0"-46"-15,1-11-32 16,4 11-17-16,-2 0-16 0,22 0-12 16,-26 0-24-16,26 0-19 15,-18 0-2-15,18 0 2 16,0 0-1-16,0 13-1 15,0-13 2-15,15 22-2 16,2-4 0-16,4 1 3 16,4 2 0-16,7 5 0 15,8-2 1-15,6-2 2 0,2-2-4 16,-3-1 1 0,0 2 2-16,-5-4-2 15,-3-4 2-15,-7 1-1 16,-9-3-2-16,-5 0 1 0,-16-11 1 15,11 16 0-15,-11-16-1 16,-18 23 0-16,-3-8 5 16,-9 2 1-16,-13 10-1 15,-8 2-4-15,-3 3 3 16,-3-1 0-16,6-4 2 16,7-1-3-16,11-1-33 15,14-6-78-15,19-19-41 16,25 0-16-16,7-19-4 15,14-6-8-15,0-17 34 16</inkml:trace>
  <inkml:trace contextRef="#ctx0" brushRef="#br0" timeOffset="-1005">224 882 228 0,'-18'0'112'15,"18"0"-2"-15,-13 25-8 16,2-3-10-16,-4 8-20 15,2 9-16-15,-7 1-24 16,2 10-13-16,-3-3-17 16,-2 2-6-16,5-7 4 0,0-4-2 15,3-9 7-15,5-5-9 16,10-24 4 0,-11 18-2-16,11-18 0 15,21-33 7-15,3-4-7 16,2-11 4-16,8-11-4 0,1-8 6 15,3-9-2-15,-1-1-1 16,-1 7 3-16,-10 7-6 16,-4 11 6-16,-5 12-4 15,-7 8 0-15,-2 15 0 16,-8 17 3-16,0 0-1 16,0 0 0-16,12 17 1 15,-6 2-1-15,-2 9 2 0,8-2-2 16,1 6 1-1,6-4-3-15,1 3 1 16,4-7-1-16,3-2 0 16,3 1-20-16,1-3-73 0,2-8-39 15,7 10-24-15,-7-7-12 16,7 4-4-16,-7-8 59 16</inkml:trace>
  <inkml:trace contextRef="#ctx0" brushRef="#br0" timeOffset="220">5387 4690 439 0,'0'0'166'0,"-20"11"-8"16,20-11-77-16,0 0-33 15,0 0-5-15,0 17-10 16,0-17-31-16,0 0-7 15,0 0-15-15,20 0-71 16,-20 0-46-16,21-35-17 16,-12 10-15-16,9 4 0 15,-8-16-1-15</inkml:trace>
  <inkml:trace contextRef="#ctx0" brushRef="#br0" timeOffset="839">5242 4523 222 0,'0'0'141'0,"-21"13"-17"16,21-13-24-16,-18 10-13 15,18-10-3-15,0 0-9 16,-16 11-17-16,16-11-20 16,0 0-24-16,0 0-12 15,18-17-2-15,-6 0 2 0,3-5-5 16,-2-5-1-16,4 1 0 15,-1-3 4-15,-2 2 1 16,-3 1-3-16,-1 7 2 16,-2 3-2-16,-8 16 2 15,18-16 0-15,-18 16-1 16,24 4-2-16,-24-4 1 16,30 14 1-16,-12-5 1 15,1 5 2-15,-2 2-1 16,1 7 2-16,-6 2-4 15,0 1-40-15,6 2-59 16,0 2-26-16,3-6-27 0,9-2-8 16,-3-11-7-16,11-11-3 15</inkml:trace>
  <inkml:trace contextRef="#ctx0" brushRef="#br0" timeOffset="5715">469 4157 52 0,'0'0'27'0,"-16"9"0"15,16-9 0-15,0 0 6 16,0 0 7-16,0 0 5 16,0 0-3-16,0 0-1 15,0 0-6-15,0 0-3 16,0 0-4-16,0 0-3 16,0 0-7-16,0 0 1 15,0 0-3-15,0 0 4 16,19-9 1-16,-19 9 5 15,30-8 1-15,-7 4 3 16,-1-7-3-16,7 3-1 16,3-3-4-16,4 4-3 0,0 0-2 15,6-3-3-15,0-3-4 16,4 4-5-16,4 2-2 16,-2-5-4-16,3-1 2 15,2 1-2-15,3-4 1 16,1 2-1-16,-6 1 1 15,4 1-1-15,-3-4 0 16,-3 1 2-16,1 4-2 16,-2 2 3-16,0 1-1 15,-4-4 1-15,2 1-4 16,2 3 1-16,2-6 1 16,3 3 2-16,2-4-1 15,2-2-2-15,-4 1 1 0,3 5-2 16,-5-3 6-16,-2 2-3 15,-1 1 2-15,-3 3-4 16,-2 0 1-16,-4-1 1 16,-2 3-1-16,1-7 1 15,-2 6-1-15,6-5 1 16,-6 1-3-16,6-4 2 16,0 3 1-16,2 1-1 15,1-2 1-15,0-1-2 16,0 8 2-16,-1-7-1 15,-4 6 2-15,1-3 0 16,-4 3-1-16,1 0 0 0,-5-3-1 16,5 2 0-16,-4-5 1 15,2 2-1-15,0-1 0 16,-2-1-1-16,5-2 1 16,0 2 1-1,0 0-1-15,0-2 1 0,-2 2-2 16,1 1 1-16,1-1 0 15,-3 4-1-15,-1-4 3 16,-4-1-4-16,4 4 2 16,-5-2-1-16,2 4 1 15,-5-1 0-15,-2 4 2 16,-1-4-1-16,0 9-2 16,-3-5 0-16,5 5 0 0,-1-5 2 15,0 5-2-15,3-4 0 16,2-2 0-16,-1-1 0 15,1 4 0-15,0-5 3 16,-3 2-2-16,0 2 2 16,-4-6-1-16,-2 5 1 15,-3-1-2-15,0-1 4 16,-3 0-5-16,-15 7 4 16,24-8-1-16,-24 8 1 15,0 0-1-15,15-6-1 16,-15 6-1-16,0 0-33 15,0 0-32-15,0 0-26 16,-15 8-19-16,15-8-19 0,0 0-13 16,-18 9-14-16,18-9 78 15</inkml:trace>
  <inkml:trace contextRef="#ctx0" brushRef="#br0" timeOffset="6167">3683 3082 430 0,'0'0'154'0,"0"0"-45"16,0 0-49-16,0 0-25 0,0 0-24 16,32 0-13-16,-3 1 1 15,10-1 0-15,7 9 3 16,7-9 0-16,2 7-1 16,0-7-2-16,-4 0 5 15,-6 0-1-15,-6 4-2 16,-9 2 1-16,-10 3-1 15,-20-9-1-15,7 32 1 16,-19-4 0-16,-9 3-6 16,-12 4 6-16,-3 7-4 15,-8-1 5-15,2-1-4 16,3-2 4-16,7 0-6 16,8-12-1-16,12-7-49 0,12-3-53 15,20-2-19-15,-4-14-25 16,15 0 2-16,-7-5-7 15</inkml:trace>
  <inkml:trace contextRef="#ctx0" brushRef="#br0" timeOffset="7171">5184 3228 224 0,'0'34'151'0,"-8"-14"-24"15,2 8-45-15,6 2-21 16,-10 3-4-16,10-1-6 0,-6-5-17 16,6 3-22-1,0-9-13-15,-6-4 2 0,6-17-2 16,0 26 5-1,0-26-2-15,0 0 2 0,0 0 1 16,0-26 1-16,0-1 0 16,6-8-4-16,-6-12 4 15,0-6-2-15,6-7-1 16,-6-2 0-16,7 1-2 16,-1-1 4-16,3 12-2 15,-4 5 3-15,4 14-3 16,-9 9-2-16,13 6-1 15,-13 16 0-15,20-8 0 16,-5 16-2-16,3 1 0 0,7 4 3 16,6-1-3-1,5 2 3-15,3-1-2 16,0 2 0-16,3-8 0 0,-8 5 0 16,3-9-1-16,-9-3-30 15,-7 0-75-15,-3 0-33 16,-18 0-15-16,6-18-6 15,-18-4-1-15</inkml:trace>
  <inkml:trace contextRef="#ctx0" brushRef="#br0" timeOffset="7646">5176 2705 291 0,'0'0'165'15,"-4"-17"-33"-15,4 17-31 16,0 0-23-16,0 0-12 15,25-14-20-15,-25 14-40 16,38 0-3-16,-11 0-1 16,6 0 1-16,3-6-2 15,3 6 1-15,0-6-1 16,0-1-1-16,0-1 2 0,-7-3-3 16,-2 3 2-16,-6-4 0 15,-6 2-1-15,-18 10 2 16,14-21-2-16,-14 21-1 15,-18-28-1-15,-2 13-2 16,-7-6 1-16,-5 2-2 16,-7-3 2-16,-1 1-3 15,-1-1 2-15,1 1-4 16,7 2-52-16,5-5-50 16,9-1-24-16,11 5-27 15,1-6-1-15,14 5-4 16</inkml:trace>
  <inkml:trace contextRef="#ctx0" brushRef="#br0" timeOffset="9907">399 4081 107 0,'0'0'48'16,"0"0"-5"-16,0 0-9 15,0 0-9-15,0 15-11 16,0-15-4-16,0 0-2 15,0 0-2-15,0 0-1 16,0 0 4-16,0 0 7 16,0 0 5-16,0 0 3 15,0 0-1-15,0 0 1 16,0 0 8-16,0 0 17 16,0 0 11-16,0 0-8 15,0 0-2-15,0 0-1 0,0 0 1 16,0 0-3-16,0 0-6 15,19-14-23 1,-19 14-11-16,14-19-2 16,-14 19-1-16,27-35-2 0,-8 7-1 15,5-2 1-15,3-9-3 16,3-6 2-16,2-1-2 16,3-6 2-16,-2 0-2 15,3 2 1-15,-5 0-1 16,4 0 1-16,-5 3-2 15,3 1 1-15,-3-4-2 16,5-4 1-16,-2 3 2 16,3-5-2-16,-3 2 1 0,4-3 0 15,0 1 1-15,-3 3 0 16,1 0 2 0,-1 6-2-16,1 2-1 15,-5 2 1-15,-2 2 0 0,-2-3 0 16,0 2-1-16,1-3 1 15,1-2-1-15,-2 1 1 16,4-10-1-16,4 4 1 16,1-8-2-16,3 3 1 15,1 1 0-15,-2 3-2 16,1-1 3-16,-4 4-1 16,1 0 0-16,-5 4 1 15,-1 0-1-15,-1 4 2 16,-4 0-3-16,3-4 3 15,3-1-3-15,-1-3 3 16,1 4-3-16,2-2 3 16,2 1-2-16,-4 0 2 0,2 2-2 15,-4 6 1-15,-1 0 0 16,-3 3 0-16,1-1 5 16,-4 2-8-16,-2-2 8 15,1 8-7-15,-2-6 6 16,1-1-6-16,1 4 4 15,-7 1-3-15,4 2 0 16,-4 7 2-16,-1-1-3 0,2 2 3 16,-4 4-2-1,-1-1 2-15,-2 3-1 16,2-4 0-16,0 2 0 16,1-5 0-16,1-5 0 15,2 0 0-15,1-2-1 0,2-4 2 16,-1 0-1-16,3 0 1 15,-1 6-1-15,-4-2 0 16,1 6 0-16,-2 3 0 16,-2-2-2-16,-2 5 2 15,1-2-1-15,-3 1 1 16,1 1-2-16,-7 17 2 16,14-26-1-16,-14 26 1 15,12-21-1-15,-12 21-1 16,0 0 0-16,12-17-1 15,-12 17-2-15,0 0-3 16,0 0 0-16,0 0 0 0,0 0 1 16,0 0-3-16,0 0 1 15,0 0 0-15,0 0 0 16,0 0-35-16,-10 18-42 16,10-18-35-16,0 0-16 15,0 0-13-15,0 0-4 16,-20-14 68-16</inkml:trace>
  <inkml:trace contextRef="#ctx0" brushRef="#br0" timeOffset="10465">2296 764 133 0,'-17'0'83'0,"17"0"10"16,0 0 1-16,0 0-8 15,0 0-12-15,0 0-12 16,0 0-10-16,0 0-8 15,0 0-17-15,0-11-24 16,0 11-2-16,17-20-1 0,-1 4 1 16,5-2 0-1,5-9-1-15,7-4 1 16,5-4 0-16,7-3-1 16,0-5 0-16,0 2 2 0,-1-1 0 15,-5 6-1-15,-3 3 3 16,-8 12-2-16,-5 1 1 15,-23 20-1-15,16-18 2 16,-16 18-2-16,0 0-3 16,-12 29 1-16,5-7-1 15,-4-6 2-15,4 10-2 16,-2-2 2-16,9-2-3 16,-5-4 1-16,5-18 3 0,0 24-2 15,0-24 0 1,11 17-1-16,-11-17-6 15,16 15-21-15,-16-15-57 16,23 8-35-16,-2 1-20 0,-6-15-15 16,13 6 1-16,-6-12 68 15</inkml:trace>
  <inkml:trace contextRef="#ctx0" brushRef="#br0" timeOffset="11755">3360 769 176 0,'0'0'148'0,"-7"17"-22"16,7-5-51-1,0 15-16-15,0-2-6 0,0 12-6 16,6-1-7-16,-6 4-6 16,0-1-28-16,0-1-4 15,0-6-4-15,0-4 4 16,-6-2-3-16,1-9 2 16,5-17 0-16,-10 26-1 15,10-26 1-15,0 0-2 16,0 0-1-16,0 0-1 15,0 0 0-15,-6-36 0 16,13-5 1-16,4-11-1 16,1-14 1-16,3-11 0 15,1-6 4-15,1 4-1 16,-1 5 2-16,-2 11-2 0,-4 11 1 16,-1 16-2-16,-1 13 2 15,-8 23 0-15,0 0-4 16,0 0 2-16,18 0 0 15,-18 0 0-15,29 34 0 16,-7-17 1-16,8-1 1 16,8 0-2-16,7-3-2 15,1-9-54-15,3-4-60 0,2 0-25 16,-15-13-11 0,-3 7-3-16,-18-16 16 15</inkml:trace>
  <inkml:trace contextRef="#ctx0" brushRef="#br0" timeOffset="12567">3488 277 89 0,'-26'0'120'16,"26"0"-14"-16,0 0-10 16,0 0-5-16,0 0-6 15,0 0-14-15,0 0-13 16,0 0-19-16,0 0-20 16,12-20-20-16,-12 20 0 15,24-16 0-15,-7 3 1 16,-2 7-1-16,3-4-2 15,0 5 3-15,2 5-2 16,1-5 2-16,0 5-1 16,4 0 2-16,-1-7-2 15,3 7 0-15,1 0 1 0,-6-6-1 16,-2 6 0-16,-2 0-1 16,-18 0 2-1,19-2-1-15,-19 2 1 16,0 0 1-16,0 0 0 0,0 0 0 15,-22-13-1-15,22 13 0 16,-30-6 0-16,10 6 0 16,3-6 0-16,-1 6 0 15,18 0 0-15,-24-13 2 16,24 13-1-16,-18-14-1 16,18 14-3-16,-7-20-10 15,7 20-36-15,0-24-23 16,0 24-20-16,12-33-19 15,-12 33-12-15,19-27-11 0,-1 16-10 16,-9-9 121 0</inkml:trace>
  <inkml:trace contextRef="#ctx0" brushRef="#br0" timeOffset="13047">4327 131 206 0,'0'0'155'0,"0"-19"-14"16,0 19-55-16,0 0-16 16,0 0-2-16,0 0-19 15,0 0-26-15,0 0-22 16,0 0-1-16,0 0-1 16,0 0 1-16,0 0 1 15,0 0 0-15,0 0 0 16,0 0-1-16,0 0 0 15,-9 23 0-15,9-23 0 16,-9 33 0-16,3-12 0 16,1 2 1-16,-2 6 0 0,1-9 0 15,6 0-1-15,-6-1-1 16,6-19 0-16,0 24-1 16,0-24-3-16,0 17-44 15,0-17-67-15,0 0-29 16,0 0-11-16,24 0-3 15,-24-19 0-15</inkml:trace>
  <inkml:trace contextRef="#ctx0" brushRef="#br0" timeOffset="16711">1449 2610 109 0,'0'0'55'0,"0"0"-16"0,0 0-4 15,0 0-3-15,0 0-4 16,0 0 1-16,0 0-1 16,0 0 3-16,21-12 1 15,-21 12 4-15,22 7 1 16,-22-7-4-16,25 5-1 16,-10 1-3-16,-15-6-1 15,32 12 1-15,-16-6 2 16,2-1 1-16,2 5-5 0,-2-4 1 15,3 5-6 1,-2 2-4-16,7 0-2 16,-3 0-7-16,4 6-6 15,-3-2-4-15,3-2 1 0,-2 4 1 16,1-5 0-16,-2 5-2 16,0 0 1-16,-3 0-2 15,0 0 5-15,-1 5-2 16,-1-4 1-16,1 0-2 15,-1 2 0-15,-1 0 1 16,0-1-1-16,-1 2 2 16,-2-2-4-16,-2-1 2 15,1 4 0-15,-4-6 0 16,1 2 0-16,-2-1-1 16,-2 1-1-16,4-1 3 15,-5 3-1-15,2-2 2 16,-1 0-3-16,1 2 3 0,-1-3-4 15,1 1 4-15,-1-3 0 16,1-1-1-16,-1 1 0 16,-7-17-2-16,14 26 1 15,-14-26-1-15,12 28 2 16,-6-12-1-16,-6-16-2 16,9 23 1-16,-9-23 3 15,4 25-1-15,-4-25-2 16,0 21 0-16,0-21 2 15,8 18-2-15,-8-18 2 16,0 16-3-16,0-16 1 16,0 18 1-16,0-18 1 15,0 0-1-15,6 21 0 0,-6-21-1 16,0 0 1-16,0 0 1 16,0 0-1-16,0 0 0 15,0 17 0-15,0-17 1 16,0 0 0-16,0 0 1 15,0 0-2-15,0 0 0 16,0 0 0-16,0 0-1 16,0 0 1-16,0 0 0 15,0 19-1-15,0-19 1 16,0 0 0-16,0 0-1 16,0 0 1-16,0 0 0 15,-6 17-1-15,6-17-1 16,0 0 0-16,0 24 0 0,0-24-10 15,0 25-62-15,0-25-46 16,0 0-22-16,16 15-11 16,-16-15-5-16,12-25-3 15</inkml:trace>
  <inkml:trace contextRef="#ctx0" brushRef="#br0" timeOffset="17804">1479 2629 110 0,'0'0'62'0,"0"0"1"15,0 0 2-15,0 0-3 0,0 0-4 16,0 0 0-16,0 0 10 15,0 0-7-15,-16-10-8 16,16 10-8-16,0 0-9 16,0 16-6-16,0-16-4 15,0 33-9-15,0-1-16 16,0 0-1-16,0 11 0 16,0 0 0-16,0 0-1 15,6-4 1-15,-6-5-1 16,9-5 2-16,-2-10 1 15,-7-19 3-15,16 12 0 16,-16-12 0-16,19-20 1 16,-10 0 0-16,-1-7-1 0,-4-5-1 15,-4-2-1-15,0-7-3 16,0 2 0-16,-6 2-1 16,-3 4 1-16,0 4-1 15,-1 2 1-15,-1 1 0 16,-3 7 0-16,4 0-2 15,-1 1 2-15,11 18-2 16,-19-27 2-16,19 27-3 16,-15-25 3-16,15 25-2 15,-9-17 1-15,9 17 0 16,0 0 0-16,9-19 0 16,-9 19 1-16,27-13 0 15,-3 4-1-15,0 2 1 0,6-2 0 16,2 2 1-16,-1 3-2 15,-1 4 3-15,0-7-3 16,-3 7 1-16,-1 7-1 16,-3-7 1-16,-4 10 0 15,-4-4-1-15,3 1 3 16,-18-7-5-16,29 16 5 16,-29-16-6-16,22 20-48 15,-22-20-52-15,27 7-33 16,-1-7-16-16,-10-7-12 15,13-2 4-15,-9-18 98 16</inkml:trace>
  <inkml:trace contextRef="#ctx0" brushRef="#br0" timeOffset="18659">2649 1834 186 0,'0'0'114'16,"-16"-17"-22"-16,16 17-9 15,-18 0-3 1,18 0-10-16,-22 0-19 16,22 0-9-16,-27 21-9 0,12-4-9 15,-1 3-13-15,-4 9-8 16,1-5-3-16,1 12 3 15,-3-1-3-15,3 6 1 16,1-2-1-16,7-1 1 16,2-4 3-16,8 2-2 15,0-4 2-15,14 1-2 16,-1-3 4-16,7-3-3 16,4-4 1-16,1-1 0 0,4-6-2 15,1-3 4 1,1-7-3-16,4-6 2 15,1-9-2-15,0-11 2 16,2-8-2-16,1-4 1 0,-5-13-2 16,0-2-2-16,-6-6 1 15,-5-5-3-15,-7 2 1 16,-5 2-1-16,-11 4 2 16,0 5-4-16,0 8 2 15,-17 10-2-15,2 4-1 16,-9 9-1-16,0 6-2 15,-5 8 1-15,-1 0-1 16,-4 15 3-16,-1-2-1 16,-1 0 2-16,5 7 1 15,2-2 2-15,6 1 2 16,5 0-2-16,8 2-28 16,10-6-52-16,0-15-34 0,15 31-21 15,-15-31-13-15,38 17-8 16,-20-17 35-16</inkml:trace>
  <inkml:trace contextRef="#ctx0" brushRef="#br0" timeOffset="19304">2515 1955 121 0,'0'0'56'0,"-19"23"6"16,19-23 11-16,0 0 15 15,-24 21-11-15,24-21-7 16,0 0-7-16,-15 23-6 15,15-23-13-15,-14 15-8 16,14-15-17-16,0 0-15 16,-7 19-1-16,7-19 2 15,0 0 0-15,0 0 0 16,24 5 2-16,-6-10-1 16,3-4-1-16,4 6-1 15,2-5-1-15,6-3-1 16,5-5 1-16,-2 6-3 15,2-2-1-15,-1 0 1 0,-4 1 1 16,2-1 0-16,-8 4 1 16,-4 0-1-16,-5 2-2 15,-18 6 0-15,15 0 0 16,-15 0-1-16,0 0 0 16,-6 26-2-16,0-9-5 15,6-17-70-15,-9 30-40 16,9-15-25-16,0-15-10 15,27 7-5-15,-14-27 12 16</inkml:trace>
  <inkml:trace contextRef="#ctx0" brushRef="#br0" timeOffset="86590">3311 3438 73 0,'0'0'44'0,"0"0"7"16,-17 9 0-16,17-9 3 16,0 0-5-16,0 0-1 15,0 0-4-15,0 0-1 16,0 0-5-16,0 0-4 0,0 0-3 15,0 0-4-15,0 0-2 16,0 0 2 0,0 0 2-16,0 0 3 15,0 0 3-15,17 8-4 0,-17-8-3 16,0 0-5-16,12 16-3 16,-12-16-2-16,10 19-5 15,-10-19-3-15,17 28-8 16,-10-11 1-16,4 0-2 15,-2 1 0-15,1-2 1 16,1 6-1-16,1-2 2 16,-2-1-3-16,1 3 1 15,-1-5-3-15,1 1 2 0,-1 1 1 16,-1 3 1-16,0-5-4 16,0 2 3-1,-1 0-2-15,0-3 2 16,-4 0-1-16,2 1 1 0,-6-17-1 15,11 31 0-15,-11-31 1 16,9 24-2-16,-9-24 2 16,4 31 1-16,-4-31 1 15,0 24 0-15,0-24-2 16,0 29 1-16,0-29-2 16,0 24 3-16,0-24-4 15,0 25 1-15,0-25-2 0,-6 25 1 16,6-25 0-1,-6 25-1-15,6-25 2 16,0 21 0-16,0-21 2 16,-7 18-2-16,7-18 2 15,0 0-2-15,0 0 2 0,0 0-1 16,0 0 2-16,0 0-2 16,0 0-1-16,-5 14 0 15,5-14 1-15,0 0-1 16,0 0-1-16,0 0-7 15,0 0-35-15,0 0-50 16,0 0-30-16,0 0-28 16,0 0-12-16,9-25-6 0,-4-9 7 15</inkml:trace>
  <inkml:trace contextRef="#ctx0" brushRef="#br0" timeOffset="87419">3332 3542 76 0,'-18'-6'70'15,"18"6"-5"-15,0 0 3 16,0 0 1-16,0 0 4 16,-15 0 5-16,15 0 8 15,0 0-11-15,0 0-13 0,-14 20-9 16,14-20-6-16,-6 26-8 15,-2-8-12-15,1 5-11 16,-1 0-14 0,4-2 0-16,-5 3-2 0,3-7 1 15,0 0-1-15,6-17 0 16,-6 21-1-16,6-21 0 16,0 0 0-16,0 0-1 15,0 0 1-15,7-28-1 16,1 10 1-16,-4-4 0 15,4-3 0-15,-4-1 0 16,5-4-1-16,-3 4 1 16,2 1 1-16,-8 1 1 0,6 6-1 15,-6 18 0 1,6-25-1-16,-6 25 4 16,0 0-3-16,0-17 2 15,0 17-4-15,0 0 2 0,0 0 0 16,23 4 0-16,-23-4 2 15,25 19-4-15,-10-4 3 16,5 5-1-16,2-1 2 16,-1 5-2-16,0 2 0 15,0-3 0-15,-3-1 0 16,-1-5 2-16,-17-17-2 16,24 19-10-16,-24-19-57 15,17-13-57-15,-7-4-29 0,-10-15-11 16,9 1-3-1,-9-14-6-15</inkml:trace>
  <inkml:trace contextRef="#ctx0" brushRef="#br0" timeOffset="89475">3093 4692 147 0,'-26'-13'116'0,"26"13"-24"15,0 0-19-15,0 0-9 16,-20 9-6-16,20-9-1 16,0 0 0-16,-22 13 2 15,22-13-7-15,-26 26-12 16,11-4-2-16,-4 0-1 0,-4 8-4 15,1 3-12-15,2 9-12 16,-1 3-8-16,3-2 1 16,5 4-1-1,4-3 2-15,9-5-3 0,0-2 2 16,6-4-2-16,9-9-2 16,3-9 0-16,6-8 6 15,4-7-3-15,4-11 1 16,-2-5 2-16,3-6-3 15,-8-8 4-15,1 3 0 16,-8-6-1-16,-6 0-5 16,-6 6 2-16,-6-7-2 15,0 3 3-15,-9 6-3 0,-1-4 2 16,-2 6 0-16,-2 4-1 16,-3 3-1-1,1 5 0-15,-1-1 0 0,1 9-2 16,-1 3 2-16,1 0-3 15,-1 0-6-15,17 0-42 16,-24 21-46-16,15-4-40 16,9 6-19-16,-9-7-13 15,9 6-5-15,0-22 0 16</inkml:trace>
  <inkml:trace contextRef="#ctx0" brushRef="#br0" timeOffset="90091">3162 4455 205 0,'-17'0'88'0,"17"0"4"15,0 0 2-15,0 0 2 16,0 0-3 0,0 0-13-16,0 0-13 15,0 0-10-15,0 0-13 0,0 0-14 16,-13-20-11-16,13 20-12 15,0 0-6-15,0 0 2 16,-12-16-3-16,12 16 3 16,0 0-3-16,-11-16 1 15,11 16-1-15,0 0 1 16,0 0 0-16,0 0-2 16,0 0 1-16,0 0-2 15,0 0 2-15,0 0-1 0,-15 0 0 16,15 0 0-1,-6 39 0-15,-1-9 1 16,1 8 0-16,-5 13 0 16,-3 11 0-16,-1 11 1 0,-3 6 1 15,-4 10-3-15,-5 3 2 16,-3 6-4-16,-5-4-1 16,2 2 0-16,-1-4 1 15,2-11-3-15,2-4 2 16,7-7 4-16,5-12-3 15,9-5-13-15,9-11-85 16,8-17-53-16,13-3-17 16,-3-22-6-16,10-7-6 15,-11-21 34-15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9.470"/>
    </inkml:context>
    <inkml:brush xml:id="br0">
      <inkml:brushProperty name="width" value="0.025" units="cm"/>
      <inkml:brushProperty name="height" value="0.025" units="cm"/>
      <inkml:brushProperty name="fitToCurve" value="1"/>
    </inkml:brush>
  </inkml:definitions>
  <inkml:trace contextRef="#ctx0" brushRef="#br0">0 0 352 0,'27'17'154'15,"-27"-17"-23"-15,20 8-66 16,-2 1-46-16,-18-9 2 15,31 12-17-15,-11-1-3 16,-3-3 0-16,-2 1-14 0,4-2-20 16,-2 2-43-16,-2-2-22 15,3-7-15-15,-2 13-14 16,-16-13-10-16,21 7-13 16</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6:52.827"/>
    </inkml:context>
    <inkml:brush xml:id="br0">
      <inkml:brushProperty name="width" value="0.025" units="cm"/>
      <inkml:brushProperty name="height" value="0.025" units="cm"/>
      <inkml:brushProperty name="fitToCurve" value="1"/>
    </inkml:brush>
  </inkml:definitions>
  <inkml:trace contextRef="#ctx0" brushRef="#br0">0 243 282 0,'0'0'98'16,"0"0"6"-16,0 0-1 16,0 0-10-16,0 0-15 0,0 0-13 15,0 0-17 1,0 0-21-16,0 0-7 15,0 0-9-15,0 0-11 16,0 0-4-16,0 0 2 16,17-24-1-16,-5 7-1 0,6-3 1 15,0-7 0-15,5 2 1 16,-2 1-1-16,3-3 3 16,-5 3-1-16,-4 5 0 15,-15 19-1-15,24-24 2 16,-24 24 2-16,0 0-2 15,15-12 1-15,-15 12 0 16,0 0 1-16,0 0 0 0,0 0 0 16,0 0 0-1,0 17 0-15,0-17 0 16,0 0 2-16,0 19-1 16,0-19-1-16,8 25 1 0,-8-9-2 15,0 5 0-15,7 0 0 16,-7 7 1-16,11-4-3 15,-4-1 2-15,4 2-14 16,-2-5-75-16,-9-20-38 16,24 24-32-16,-24-24-7 15,20-30-7-15,-20-5 2 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18.545"/>
    </inkml:context>
    <inkml:brush xml:id="br0">
      <inkml:brushProperty name="width" value="0.025" units="cm"/>
      <inkml:brushProperty name="height" value="0.025" units="cm"/>
      <inkml:brushProperty name="fitToCurve" value="1"/>
    </inkml:brush>
  </inkml:definitions>
  <inkml:trace contextRef="#ctx0" brushRef="#br0">501 918 227 0,'0'0'149'16,"0"0"-24"-16,0 0-11 15,0 0-14-15,0 0-17 16,0 0-12-16,0 0-21 15,0 0-24-15,0 0-16 16,0 0-14-16,-15 24 1 16,6-4-2-16,-5 4 1 15,-4 10 3-15,-4 5-6 0,-7 1 6 16,-7 12-4-16,-5 0 5 16,-2 5-6-16,-5-1 6 15,0 6-6-15,2-5 4 16,6-5 1-16,5-5 2 15,8-9-1-15,8-10 1 16,8-1 0-16,11-27 1 16,0 22 0-16,0-22-1 15,0 0 2-15,21 4-3 16,-21-4 1-16,24 9 0 16,-24-9 0-16,33 11-1 15,-13 1 1-15,2 4-2 16,6 2 1-16,3 5-1 0,8-3 2 15,6 0-2-15,6 2-1 16,3-4 2 0,8-2 1-16,-2-8 1 15,0 3-1-15,-4-11 0 0,-5 6 0 16,-10-6-1-16,-10 0 2 16,-10 0-4-16,-4 7 0 15,-17-7-7-15,0 0-43 16,0 19-45-16,0-19-43 15,-9 23-18-15,9-23-15 16,0 0 1-16,0 18 48 16</inkml:trace>
  <inkml:trace contextRef="#ctx0" brushRef="#br0" timeOffset="1081">1246 1132 200 0,'0'0'165'15,"0"0"-41"-15,0 0-9 16,0 0-17-16,0 27-11 16,-9-7-14-16,9 9-27 15,-10-3-22-15,-1 9-31 16,-5 3 7-16,-4 0-6 16,-10 1 5-16,-7-1 2 15,-7 2-3-15,-10-1 1 0,-5-4-2 16,-1-1 2-1,2-11 1-15,5-3 1 16,8-9-1-16,7-11 4 0,14-16 2 16,9 0-1-16,15-6 0 15,0-2 0-15,15 4 0 16,3 0-2-16,6 9-1 16,9 5-4-16,-1 12 1 15,3 5-2-15,4 6 2 16,0 6 0-16,4 0-1 15,-2 1 1-15,-1-2 1 16,1-2 1-16,0-3-2 16,-2-3 3-16,-2-9-1 0,-2-5-2 15,-2 8-31 1,-7-16-44-16,-1 5-38 0,-1 3-29 16,-6-15-17-1,3 15-13-15,-21 0 0 0,33-18 105 16</inkml:trace>
  <inkml:trace contextRef="#ctx0" brushRef="#br0" timeOffset="2226">1685 1701 526 0,'0'0'170'0,"0"0"-16"16,-9 17-102-16,9-17-33 16,0 0-46-16,21-7-79 0,-4-1-43 15,-9-15-16 1,7 4-2-16,-15-15-7 15,12 3 41-15</inkml:trace>
  <inkml:trace contextRef="#ctx0" brushRef="#br0" timeOffset="2793">992 1082 88 0,'0'0'117'15,"-25"14"-3"-15,25-14-31 16,-15 5 11-16,15-5-2 16,0 0-2-16,0 0-12 15,0 0-12-15,0 0-15 16,0 0-7-16,-6-16-19 16,6 16-21-16,6-15-4 15,-6 15 1-15,10-27-1 16,-1 4-1-16,3 0 0 15,0-7-2-15,3 6 4 16,-1-3-2-16,1 3 2 0,-1 2-1 16,-2 5 2-16,-12 17-1 15,18-19 0-15,-18 19 0 16,0 0-1-16,16 0 1 16,-16 0-1-16,12 15-1 15,-6 0-1-15,3 1 1 16,0 7 1-16,3-2-1 15,0 2-1-15,0-3 1 16,2 2-10-16,-14-22-38 16,22 25-50-16,-22-25-38 15,21 9-18-15,-4-4-15 16,-17-5 1-16,26-8 18 0</inkml:trace>
  <inkml:trace contextRef="#ctx0" brushRef="#br0" timeOffset="3433">2001 685 94 0,'-22'-8'109'0,"22"8"-12"16,0 0-43-16,0 0-10 15,0 0 11 1,0 0 4-16,0 19 1 0,0-19 2 15,6 31-1-15,-6-3 0 16,9 13 0-16,-9 2-9 16,9 15-16-16,-9 16-18 15,0 17-11-15,0 11-6 16,0 8-2-16,0 8 2 16,0 0-4-16,0-1 3 15,6-5-2-15,0-13 1 16,3-11 3-16,6-20-1 15,-3-10 1-15,4-9-1 0,-1-16 1 16,-1-6 1 0,-14-27-9-16,22 22-54 15,-22-22-46-15,0 0-32 16,18-10-18-16,-18-5-12 0,0 15-5 16,-10-32 44-16</inkml:trace>
  <inkml:trace contextRef="#ctx0" brushRef="#br0" timeOffset="34143">2228 62 52 0,'-31'-23'122'0,"31"23"-20"16,-27-18 5-16,27 18-2 16,-20-15 2-1,20 15-9-15,0 0-9 16,-15-6-18-16,15 6-17 0,0 0-25 16,0 25-18-16,10 8-11 15,1 7-2-15,4 21 2 16,5 19-2-16,8 21 1 15,7 17 1-15,7 13-2 16,6 15-3-16,3 11 3 16,3 13 0-16,-3 17 0 15,-3-1 2-15,-9 9 1 16,-13 2 2-16,-12 4-2 16,-14 5 9-16,-26-13-11 15,-15-6 3-15,-11-21-6 16,-16-16-36-16,-4-17-42 15,-6-20-41-15,3-26-26 0,10-20-21 16,6-28-1-16,26-15 0 16</inkml:trace>
  <inkml:trace contextRef="#ctx0" brushRef="#br0" timeOffset="123133">1688 1951 165 0,'0'0'64'0,"0"0"-5"16,0 0-6-16,0 0 0 15,0 0 0-15,0 0 2 16,0-17 11-16,0 17 1 16,0 0-2-16,0 0-2 0,0 0-4 15,0 0-6-15,0 0-10 16,0 0-13-16,0 0-21 15,0 0-8 1,-13 0 1-16,13 0-1 0,0 0-1 16,-11 26 0-16,11-26 1 15,-7 29 1-15,7-3-1 16,-6 0 2-16,6-1-2 16,-5 1 1-16,5 5 1 15,-6-6 1-15,6-1-1 16,0-6 0-16,0-18 0 15,-9 25 1-15,9-25-2 16,0 0 2-16,0 0-5 0,0 0 1 16,-21 6-1-1,21-6-1-15,-22-10 1 16,4 4-3-16,-3-2 2 16,0 3-3-16,-3 5 6 0,2-6-2 15,4 6 1-15,18 0-3 16,-22 0-52-16,22 0-64 15,0 0-37-15,19 0-20 16,-1-19-3-16,13 8-8 16,-1-22 81-16</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21.797"/>
    </inkml:context>
    <inkml:brush xml:id="br0">
      <inkml:brushProperty name="width" value="0.025" units="cm"/>
      <inkml:brushProperty name="height" value="0.025" units="cm"/>
      <inkml:brushProperty name="fitToCurve" value="1"/>
    </inkml:brush>
  </inkml:definitions>
  <inkml:trace contextRef="#ctx0" brushRef="#br0">26 0 126 0,'0'0'38'0,"0"0"-4"15,0 0-10-15,0 0-5 0,0 0-1 16,0 0 15-16,0 0 26 16,21 17 20-1,-21-17-3-15,9 36 3 16,-4-4-4-16,2 20-6 0,-7 6-2 15,8 14-20-15,-8 9-26 16,0 12-22-16,0 3 4 16,-6-3-5-16,1-1 1 15,-4-10 4-15,0-5-5 16,0-9 4-16,0-16-2 16,2-9 1-16,2-16 5 15,-4-4-6-15,9-23-1 0,-9 18-48 16,9-18-36-16,9-17-35 15,-6-4-18 1,8-4-18-16,-5-13-14 16,13 2 16-16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22.294"/>
    </inkml:context>
    <inkml:brush xml:id="br0">
      <inkml:brushProperty name="width" value="0.025" units="cm"/>
      <inkml:brushProperty name="height" value="0.025" units="cm"/>
      <inkml:brushProperty name="fitToCurve" value="1"/>
    </inkml:brush>
  </inkml:definitions>
  <inkml:trace contextRef="#ctx0" brushRef="#br0">23 849 241 0,'0'45'95'0,"0"1"3"0,0-7-9 16,0-6-4-16,0-8-15 15,9-6-10-15,-9-19-19 16,4 18-11-16,-4-18-9 16,0 0-5-16,0-35-6 15,-6 1-12-15,-1-7-4 16,-1-14-1-16,8-5 1 16,-9-7 1-16,9 3 3 15,-4 5-1-15,4 5 2 16,0 9-1-16,9 11 2 15,-3 13-3-15,7 2 3 16,-13 19-2-16,23-19 1 16,-23 19-1-16,30-14 1 0,-9 14 1 15,3-2 1-15,-3 2 1 16,3 5 0-16,2 2 2 16,-2 4-1-16,3 0 0 15,-2-2-17-15,-3 2-39 16,-1-7-47-16,6-4-30 15,-8-4-23-15,11-7-9 16,-10-11-4-16,2 3 116 16</inkml:trace>
  <inkml:trace contextRef="#ctx0" brushRef="#br0" timeOffset="820">642 897 222 0,'0'0'70'0,"-12"16"-8"0,12-16-8 16,-15 27-14-16,15-8 2 15,-4 1 3-15,4 6 6 16,0-3 1-16,4 5 0 16,-4-8-4-16,15 2-4 15,-15-22-8-15,18 27-13 16,-18-27-12-16,20 11-12 16,-20-11-5-16,21 0-3 0,-21 0 2 15,19-18-1-15,-19 18 1 16,25-31 1-1,-10 11 1-15,-3-3 0 16,0 0 2-16,3-5 0 16,-5 2 1-16,-1-5 1 0,-4 4-1 15,-5 3 1-15,0-5 1 16,-5 6 1-16,-4 3 4 16,-1-2 0-16,-1 6 2 15,11 16-1-15,-28-23 3 16,28 23-1-16,-29-12-1 15,29 12-1-15,-26 0-3 16,26 0 0-16,-21 0-1 0,21 0 0 16,-19 17-2-1,19-17-1-15,-14 19 1 16,14-19 1-16,-9 28 0 16,9-13 1-16,0 0-1 0,0 3 0 15,0-18 0-15,9 26 2 16,-9-26-3-16,11 19-1 15,-11-19-2-15,18 12 0 16,-18-12-2-16,24 0 1 16,-6 0 1-16,1 0-2 15,3-4 1-15,3-7-53 16,-4 4-60-16,5 3-29 16,-8-9-13-16,6 9-4 15,-14-15-1-15</inkml:trace>
  <inkml:trace contextRef="#ctx0" brushRef="#br0" timeOffset="1678">95 187 131 0,'0'0'53'0,"0"0"-5"15,0 0-5-15,0 0 2 16,24 0 9-16,-9 0 10 16,11 0 1-16,1-9-3 0,6 4 0 15,3-4-7 1,3-2-2-16,-4-2-17 15,2 5-15-15,-7-2-19 16,-3 2-2-16,-7 5 2 0,-20 3 0 16,21-9 0-16,-21 9 0 15,0 0 0-15,0 0 1 16,-8-17-1-16,8 17 0 16,-22-19 0-16,5 6-1 15,-2 1 2-15,-2 1 2 16,-2 0-1-16,4 0 1 15,-1 5 1-15,4 6-1 0,16 0-1 16,-23 0-7 0,23 0-40-16,-15 17-63 15,15-17-39-15,-5 33-21 16,5-33-1-16,0 23-4 0,0-23 126 16</inkml:trace>
  <inkml:trace contextRef="#ctx0" brushRef="#br0" timeOffset="3704">953 109 64 0,'-25'0'139'15,"25"0"-14"-15,0 0-21 16,0 0-10-16,0 0 0 16,0 0-15-16,0 0-11 15,0 0-22-15,0 0-17 16,0 0-25-16,0 0-5 0,0 0 0 15,0 0 0-15,0 0-1 16,0 0-1-16,0 0 1 16,0 0 1-16,0 0 0 15,0 0 0-15,0 0 2 16,0 0 0-16,0 0 1 16,0 0-1-16,0 0-1 15,0 0 1-15,0 0-1 16,0 0 1-16,0 0-2 15,0 0 1-15,16 20 0 16,-16-20 1-16,29 27 3 16,-8-7-7-16,9 7 6 15,2 1-5-15,5 6 5 0,1 5-4 16,2-2 5-16,1 0-7 16,-3-1 3-16,-4 1 1 15,-2-9-2-15,-8 0 1 16,1-5 0-16,-5-3-1 15,-7-6 0-15,-13-14 2 16,20 19 0-16,-20-19 0 16,0 0 1-16,0 0 0 15,0 0 1-15,17 16 0 16,-17-16 0-16,0 0 0 16,0 0-1-16,-11 25 0 15,2 1-1-15,-5 8 2 16,-2 13-2-16,-4 2 1 0,-5 7-2 15,-2 6 1-15,-5 2-1 16,5-5 2-16,-1-3 4 16,2-4-2-1,5-6 1-15,3-5-4 0,6 1-14 16,3-6-59-16,1 0-61 16,16-2-27-16,-8-15-12 15,3 1-1-15,-3-20 4 16</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27.666"/>
    </inkml:context>
    <inkml:brush xml:id="br0">
      <inkml:brushProperty name="width" value="0.025" units="cm"/>
      <inkml:brushProperty name="height" value="0.025" units="cm"/>
      <inkml:brushProperty name="fitToCurve" value="1"/>
    </inkml:brush>
  </inkml:definitions>
  <inkml:trace contextRef="#ctx0" brushRef="#br0">0 6 177 0,'0'0'76'16,"0"0"1"-16,0 0-7 0,0 0-5 15,0 0-6-15,0 0-10 16,0 0-9-16,0 0-6 15,26 8-5-15,-26-8-5 16,36 0-3-16,-16 0-4 16,10 0-6-16,1 0-6 15,2 0 0-15,0-8-2 16,-1 8 0-16,-3-3-2 16,-4 3-1-16,-5 0-2 15,-20 0-1-15,27 3-51 16,-27-3-40-16,0 0-25 15,19 21-15-15,-19-21-14 16,0 0-7-16,0 0 98 0</inkml:trace>
  <inkml:trace contextRef="#ctx0" brushRef="#br0" timeOffset="887">9 193 125 0,'-6'16'57'16,"6"-16"-4"-16,0 0-7 16,0 0-2-16,0 0-1 15,0 0-5-15,0 0-5 16,0 0 0-16,0 0 0 15,0 0 2-15,0 0 0 0,0 0-3 16,21 0-1 0,-21 0-5-16,29-9 0 15,-5 9-3-15,0-7-3 16,6 2-5-16,0-2-3 0,-1 2-4 16,1-1-6-16,-6 0-3 15,0 6-8-15,-7-7-17 16,-17 7-35-16,24 4-27 15,-24-4-30-15,6 18-13 16,-6-18-20-16,0 19-7 16,0-19 131-16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30.410"/>
    </inkml:context>
    <inkml:brush xml:id="br0">
      <inkml:brushProperty name="width" value="0.025" units="cm"/>
      <inkml:brushProperty name="height" value="0.025" units="cm"/>
      <inkml:brushProperty name="fitToCurve" value="1"/>
    </inkml:brush>
  </inkml:definitions>
  <inkml:trace contextRef="#ctx0" brushRef="#br0">61 594 123 0,'0'0'36'16,"0"0"-4"-16,0 0-6 15,0 0-4-15,0 0 2 16,0 0 10-16,-4 19 13 16,4-3 14-16,-6 13 0 15,6 5-2-15,-11 12-4 0,5 9-4 16,6 6-8-16,-9 0-12 16,9 4-12-16,-7-5-15 15,7-7-4-15,-6-7-1 16,6-8 2-16,0-11 0 15,0-4-1-15,0-23 1 16,-8 22 1-16,8-22 1 16,0 0 1-16,0 0 5 15,-6-15-4-15,6-10 0 16,0-11-3-16,6-17 3 16,6-17-2-16,6-13 1 15,3-10-5-15,5 0-2 16,7-4 6-16,-2 7-1 0,6 12 4 15,-9 17-3-15,-1 18 3 16,-4 13-5-16,-4 12 5 16,1 18-4-16,-4 0-1 15,4 14-4-15,-1 4-1 16,1 7 3-16,-3 8-6 16,1 1 4-16,-3 5-4 15,-2 1 4-15,-2 0-3 16,-4-5 5-16,-7-4-3 15,0-3-3-15,-7-6-1 16,-5-2 0-16,-6-6 0 16,-2-3-2-16,-4-1 1 15,0 0 1-15,0-2 0 0,6-3 2 16,-5-5 0-16,8 12 0 16,15-12 2-16,-21 19 7 15,21-19 0-15,-6 30 1 16,6-6 2-16,0 1 1 15,11 3 3-15,-2 7 0 16,1-1 1-16,7 5-6 16,1 0 0-16,4-2-3 15,7 1 2-15,6-3-3 16,4-1 2-16,3-10-2 16,1-2 1-16,-1-6-2 15,-3-1-15-15,-5-9-66 0,-3 3-37 16,-14-9-18-16,2 0-17 15,-19 0 0-15,5-26 61 16</inkml:trace>
  <inkml:trace contextRef="#ctx0" brushRef="#br0" timeOffset="583">176 200 324 0,'-25'8'150'0,"25"-8"-48"15,0 0-33-15,-19 0-22 16,19 0-16-16,0 0-35 16,0 0 5-16,0 0 3 15,0 0 1-15,12-22 1 0,-12 22 0 16,10-23 0-1,-2 7-2-15,-2 0 1 16,5-4-4-16,-2 1 0 16,1 1-2-16,2-1 1 0,0 4-2 15,-12 15 0-15,24-24 0 16,-24 24 1-16,23-11 0 16,-23 11 0-16,22-4 0 15,-22 4 1-15,27 0 0 16,-27 0 0-16,27 4 1 15,-27-4-1-15,26 5 0 16,-26-5 0-16,23 11 0 16,-23-11 0-16,16 24 0 15,-10-6-1-15,-1 1-9 16,-5 6-55-16,9 3-38 16,-9-8-20-16,13 11-24 15,-7-17-6-15,11 13 7 0</inkml:trace>
  <inkml:trace contextRef="#ctx0" brushRef="#br0" timeOffset="1469">1088 813 61 0,'8'-20'106'16,"-8"20"-18"-16,0 0 1 15,6-19-6-15,-6 19-4 0,0 0-2 16,0 0-11-16,-9 19-8 15,-2-2-14-15,2 5-19 16,0 0-25-16,0 1-4 16,0 9 1-16,1-4-4 15,4 1 5-15,4-4-1 16,-8-2 3-16,8-3-1 16,9-1 1-16,-1 0-1 15,-8-19 2-15,12 29-1 16,-12-29 1-16,20 19 3 15,-20-19 3-15,27 0 0 16,-27 0 0-16,31-19 0 0,-11-6-1 16,-1-7 1-16,2-7-3 15,-1-5-2-15,-2-2-7 16,-6 1 1-16,-3 7-1 16,-2 0 1-16,-7 5 0 15,-7 6 0-15,-1 3 0 16,-4 4 0-16,0 3-24 15,12 17-13-15,-19-26-8 16,19 26-4-16,-26-19-1 16,26 19-4-16,-21-4 2 15,21 4 1-15,-21 11 26 16,21-11 12-16,-30 27 10 16,14-9 6-16,-4 2 6 0,7 0 4 15,-6 0 3-15,7 2 3 16,3 1 4-1,9 2 6-15,0-3 2 16,15-3 3-16,10-4 2 0,-1-4-3 16,13-2-3-16,4-9-4 15,5 0-9-15,1-11-29 16,3 2-46-16,-10-10-30 16,2 6-14-16,-7-14-13 15,-5 14-10-15,-20-13 63 16</inkml:trace>
  <inkml:trace contextRef="#ctx0" brushRef="#br0" timeOffset="1891">1058 421 124 0,'0'0'102'0,"-30"19"-48"15,12 1-25-15,0 3 1 16,-2 9 0-16,1 5-15 0,-1 12 3 16,4 5 0-16,-1 11 2 15,4 0-3-15,1 8 0 16,4 0-1-16,8 3-4 16,0-2-1-16,0-5-4 15,8-6-4-15,5-6-9 16,5-8-19-16,2-10-21 15,7-6-25-15,-2-17-19 16,11-3-23-16,-4-28-6 16,10-4 66-16</inkml:trace>
  <inkml:trace contextRef="#ctx0" brushRef="#br0" timeOffset="2163">1495 446 302 0,'10'42'139'0,"-10"-3"-15"16,12 7-94-16,0 10-11 15,3 10 8-15,-3 11-2 16,-3 2 0-16,0 7-4 15,-9-3-13-15,-11-2-41 0,-5-1-46 16,-2-6-30-16,-12-5-16 16,5-8-13-16,-18-26-15 15,14-5 70 1</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33.753"/>
    </inkml:context>
    <inkml:brush xml:id="br0">
      <inkml:brushProperty name="width" value="0.025" units="cm"/>
      <inkml:brushProperty name="height" value="0.025" units="cm"/>
      <inkml:brushProperty name="fitToCurve" value="1"/>
    </inkml:brush>
  </inkml:definitions>
  <inkml:trace contextRef="#ctx0" brushRef="#br0">0 0 119 0,'0'0'130'0,"0"0"-29"15,0 0-30-15,3 21 9 16,-3-2-10-16,9 14-16 16,-9 7-16-16,11 11-13 15,-4 9 7-15,2 6-9 16,2 9-4-16,-7 0-16 15,2 5 0-15,-6-6-6 16,9-1 2-16,-9-1 3 16,0-5-3-16,-10-1 2 15,2-8 0-15,-2-7-2 0,1-6-12 16,0-6-63-16,0-14-36 16,9-1-20-16,0-24-13 15,0 0-6 1,7-32 14-16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34.210"/>
    </inkml:context>
    <inkml:brush xml:id="br0">
      <inkml:brushProperty name="width" value="0.025" units="cm"/>
      <inkml:brushProperty name="height" value="0.025" units="cm"/>
      <inkml:brushProperty name="fitToCurve" value="1"/>
    </inkml:brush>
  </inkml:definitions>
  <inkml:trace contextRef="#ctx0" brushRef="#br0">0 871 15 0,'12'20'112'0,"1"3"-9"15,-4-6-18-15,0 2 1 0,-9-19 0 16,12 20-7-16,-12-20-10 16,0 0-17-16,0 0-9 15,0 0-15-15,0 0-23 16,15-23 0-16,-15 3-1 15,0-14 1-15,0-3-2 16,3-5 0-16,5-4-2 16,-8-3 0-16,9 7-1 15,-5 2 1-15,7 6-1 16,-1 7 2-16,4 10 0 16,-14 17 0-16,22-17 0 0,-5 17-1 15,-17 0 0 1,30 6 0-16,-10 7 0 0,2-2 0 15,5 4-1-15,2 2-1 16,2-2-12-16,7 2-52 16,-5-8-39-16,3-9-23 15,3 4-15-15,-15-11-13 16,8 2 0-16</inkml:trace>
  <inkml:trace contextRef="#ctx0" brushRef="#br0" timeOffset="428">73 307 196 0,'0'0'104'0,"0"0"-31"16,21 0-12-16,5 0-13 15,-2-5 0-15,10 5 7 16,0-4-2-16,2 4 0 16,-3-13-7-16,3 11-9 15,-8 2-36-15,-7-7-1 16,-3 7-1-16,-18 0 1 16,20 0 0-16,-20 0 0 15,0 0 1-15,0 0-1 16,0 0 1-16,0 0-1 0,0 0 1 15,0 0 0-15,-9-25-2 16,9 25 1-16,-26-25-1 16,7 8-1-16,-5-3 1 15,-3-4-1-15,-3 4-1 16,1-4-13-16,7 6-43 16,-6 2-30-16,10 1-25 15,18 15-12-15,-13-33-15 16,13 33-10-16,19-39 79 15</inkml:trace>
  <inkml:trace contextRef="#ctx0" brushRef="#br0" timeOffset="1471">681 93 230 0,'0'0'92'0,"0"0"6"0,0 0-6 16,0 0-14-16,0 0-13 15,0 0-20-15,0 0-10 16,-17 0-11-16,17 0-7 16,0 0-16-16,0 0 0 15,0 0 0-15,15 18 0 16,-15-18 1-16,30 20-1 16,-4-7 1-16,7 2 0 15,3 7-1-15,6 0 1 16,5 3-2-16,1 5 1 15,-3 3 2-15,1 3-5 16,-7 1 5-16,-5 2-5 16,-6-5 5-16,-4 1-5 0,-9-8 5 15,0-1-6-15,-6-14 2 16,-9-12 2-16,9 19-1 16,-9-19 1-16,0 0-1 15,0 0 1-15,0 0-1 16,0 0 0-16,0 0 0 15,0 0-1-15,0 0 0 16,0 0 1-16,0 0 0 16,-16 14 0-16,16-14 1 15,0 0-2-15,-21 9 1 16,21-9 0-16,-20 0-1 16,20 0 0-16,-19 10 1 15,19-10-1-15,-18 6 0 0,18-6 1 16,0 0 0-16,-20 8-1 15,20-8 0-15,0 0 1 16,-20 18 0-16,20-18 0 16,-33 41-1-16,8-5 2 15,-13 16-2-15,-2 12 3 16,-13 15-1-16,-3 11 1 16,-2 1-1-16,5-3 1 15,5-11 0-15,7-6-1 16,10-17-1-16,14-18-16 15,17-17-65-15,0-19-45 16,17-13-26-16,8 0-9 16,-8-19 0-16,9 8 60 0</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29:37.832"/>
    </inkml:context>
    <inkml:brush xml:id="br0">
      <inkml:brushProperty name="width" value="0.025" units="cm"/>
      <inkml:brushProperty name="height" value="0.025" units="cm"/>
      <inkml:brushProperty name="fitToCurve" value="1"/>
    </inkml:brush>
  </inkml:definitions>
  <inkml:trace contextRef="#ctx0" brushRef="#br0">0 15 107 0,'0'0'74'16,"0"0"21"-16,0 0 2 16,21 0-9-16,-21 0-3 15,29 0-1-15,-10 0-13 16,1 0-12-16,7 0-20 16,1 0-25-16,2 0-14 15,3 0 0-15,-3 0 0 0,4 0-1 16,-4 0 0-1,-5 0 0-15,-2 0-11 16,-2 11-49-16,-21-11-32 16,22 21-37-16,-11-4-17 0,-11-17-15 15,7 23-1-15,-7-23 121 16</inkml:trace>
  <inkml:trace contextRef="#ctx0" brushRef="#br0" timeOffset="2609">35 217 42 0,'0'0'23'15,"0"0"3"-15,15 0-3 16,-15 0 4-16,31 0 12 16,-11-7 11-16,7 7 10 15,-3-11 8-15,1 11 7 0,4-5-2 16,1-2-1-16,-6 7-7 16,-3 0-11-16,-1 0-10 15,-20 0-9-15,24 0-11 16,-24 0-12-16,0 0-21 15,19 0-54-15,-19 0-42 16,0 0-27-16,0 0-19 16,0 0-14-16,24 10-1 15</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06.666"/>
    </inkml:context>
    <inkml:brush xml:id="br0">
      <inkml:brushProperty name="width" value="0.025" units="cm"/>
      <inkml:brushProperty name="height" value="0.025" units="cm"/>
      <inkml:brushProperty name="fitToCurve" value="1"/>
    </inkml:brush>
  </inkml:definitions>
  <inkml:trace contextRef="#ctx0" brushRef="#br0">97 0 154 0,'0'0'84'16,"0"0"-2"-16,0 0-2 16,0 0-6-16,0 0 4 15,0 0 6-15,0 0-8 16,0 0-18-16,0 0-15 15,0 0-6-15,0 0-5 16,0 0-8-16,-9 16-9 16,9-16-14-16,0 34 0 15,0-11 1-15,0 13-3 16,0 14 4-16,0 11-4 16,0 12 5-16,0 8-6 15,-6 14 4-15,6 4-4 0,0 3 3 16,-8-4 2-16,8-8-4 15,0-14 2-15,0-13-2 16,-4-9 2-16,4-17-1 16,0-13 1-16,0-6 1 15,0-18-1-15,0 0 1 16,0 0 2-16,0 0-1 16,-20 0 0-16,20 0-7 15,-17-23-43-15,17 23-31 16,-15-28-36-16,8 12-27 15,7 16-19-15,-11-29-11 16,11 29-6-16,0-37 121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49.784"/>
    </inkml:context>
    <inkml:brush xml:id="br0">
      <inkml:brushProperty name="width" value="0.025" units="cm"/>
      <inkml:brushProperty name="height" value="0.025" units="cm"/>
      <inkml:brushProperty name="fitToCurve" value="1"/>
    </inkml:brush>
  </inkml:definitions>
  <inkml:trace contextRef="#ctx0" brushRef="#br0">0 0 202 0,'34'5'144'16,"-13"-5"-38"-16,1 0-24 15,5 10 5-15,-5-7-13 16,5 5-27-16,-4 2-38 16,2 0-9-16,-2 0 2 15,-2 0-18-15,4 2-72 16,-1 0-35-16,-4-12-28 15,6 10 3-15,-26-10-9 16,39-3 87-16</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53.846"/>
    </inkml:context>
    <inkml:brush xml:id="br0">
      <inkml:brushProperty name="width" value="0.025" units="cm"/>
      <inkml:brushProperty name="height" value="0.025" units="cm"/>
      <inkml:brushProperty name="fitToCurve" value="1"/>
    </inkml:brush>
  </inkml:definitions>
  <inkml:trace contextRef="#ctx0" brushRef="#br0">122 0 211 0,'0'0'89'0,"-13"-16"7"15,13 16 5-15,0 0 1 16,0 0-11-16,0 0-13 0,0 0-16 15,0 0-15-15,0 0-14 16,0 0-12-16,0 0-13 16,-5 33-8-16,5 10-3 15,0 13 1-15,-6 17 0 16,2 10-5-16,4 13 8 16,0 13-7-16,0 0 8 15,0-3-6-15,-6-9 5 16,6-7-5-16,0-3 2 15,0-13 4-15,-11-8-5 16,1-7 5-16,-5-8-8 16,0-12-35-16,0-8-61 0,4-9-32 15,11-22-16-15,0 0-17 16,0-52-1-16,26 13 22 16</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54.310"/>
    </inkml:context>
    <inkml:brush xml:id="br0">
      <inkml:brushProperty name="width" value="0.025" units="cm"/>
      <inkml:brushProperty name="height" value="0.025" units="cm"/>
      <inkml:brushProperty name="fitToCurve" value="1"/>
    </inkml:brush>
  </inkml:definitions>
  <inkml:trace contextRef="#ctx0" brushRef="#br0">19 1096 306 0,'9'58'118'16,"-1"-4"-4"-16,-2-1-3 16,-2-5-12-16,-4-10-25 15,0-3-18-15,0-13-27 16,0-22-27-16,0 16-1 16,0-16 2-16,-10-35-1 15,2 3 0-15,2-12 0 16,-1-7 0-16,-1-11 2 15,8 0-5-15,-4-6 5 16,4 8-7-16,10 1 4 16,5 4 4-16,5 15-2 0,4 4 1 15,4 10-2-15,4 0 3 16,-2 16-4-16,2-1 6 16,-4 11-7-16,-2 0-6 15,-4 1 4-15,-2 13-4 16,-20-14 4-16,22 25-10 15,-22-25-61-15,20 28-49 16,-20-28-25-16,21 9-7 16,-21-9-17-16,20-13 1 15</inkml:trace>
  <inkml:trace contextRef="#ctx0" brushRef="#br0" timeOffset="392">0 460 217 0,'0'0'122'0,"0"0"7"16,0 0-37-16,18 9-25 15,9-5-10-15,9-4 0 16,9 4 0-16,5-4-5 15,8 0-4-15,1 0-13 16,1-8-28-16,-6-5-8 16,-6 1 2-16,-13-1-2 0,-11-7 1 15,-14-5 0-15,-16-1 1 16,-12-5 0-16,-9 4-1 16,-10-3-1-1,-7 4-1-15,1-2 3 0,-3 8-1 16,7 7 1-16,8 0-4 15,13 2-15-15,18 11-53 16,0-21-42-16,25 17-28 16,4-7-17-16,14 11-12 15,3-16-5-15,12 16 84 16</inkml:trace>
  <inkml:trace contextRef="#ctx0" brushRef="#br0" timeOffset="30756">765 20 137 0,'0'0'57'16,"0"0"0"-16,-6-20 15 15,6 20 17-15,0 0-7 16,0 0-10-16,0 0-1 16,0 0-6-16,0 0-3 0,0 0-11 15,0 0-25-15,0 0-27 16,0 0-3-16,0 0 1 15,0 0-1-15,-8 21 4 16,8-21-4-16,0 0 5 16,0 16-2-16,0-16-2 15,0 0 1-15,14 17 1 16,-14-17 1-16,14 21-3 16,-5-4 5-16,1 5-2 15,4 1 0-15,5 10 0 16,5 3 1-16,2 3 0 15,4 3-2-15,4 0 2 16,4 4-2-16,-2-1 1 0,3 4 0 16,3-4 2-16,-6-3-3 15,2 3 3-15,-7-4-2 16,1-10-5-16,-8-2 5 16,-3-5-6-16,-4-6 7 15,-17-18-5-15,19 22 5 16,-19-22-7-16,0 0 9 15,0 0-4-15,0 0 2 16,0 0-1-16,0 0-2 16,0 0-1-16,0 0 0 15,0 0 1-15,0 0 0 16,0 0 1-16,0 0-3 16,0 0 4-16,0 0 0 0,0 0 0 15,0 0 0-15,-18 22-1 16,18-22 0-16,-31 14 2 15,4 0 0-15,-5 7-1 16,-12 13 3-16,-5 7-2 16,-13 12 1-16,-10 7 1 15,-6 15-2-15,-6-3 0 16,1 4-3-16,2-8 2 16,10-6 0-16,11-16 2 15,12-8-2-15,15-15 3 16,12-10-6-16,21-13-6 15,0 0-45-15,0 0-40 0,0 0-21 16,27-14-28-16,-9 3-10 16,12 11-7-16,-3-14 88 15</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1:41.613"/>
    </inkml:context>
    <inkml:brush xml:id="br0">
      <inkml:brushProperty name="width" value="0.025" units="cm"/>
      <inkml:brushProperty name="height" value="0.025" units="cm"/>
      <inkml:brushProperty name="fitToCurve" value="1"/>
    </inkml:brush>
  </inkml:definitions>
  <inkml:trace contextRef="#ctx0" brushRef="#br0">40 270 403 0,'0'0'168'0,"-19"3"-35"15,19-3-45-15,0 0-12 0,0 0-20 16,0 0-45-16,0 0-6 16,0 0-1-16,33 0-1 15,-12 0-2-15,8 0 0 16,8 0 0-16,2-7-1 15,2-3-4-15,-1 3 2 16,0-6-1-16,-3 9 1 16,-7-4 1-16,-1 8-2 15,-14-6-37-15,0 12-45 0,-15-6-42 16,9 25-19 0,-9-6-20-16,0-19-6 15,-20 30 1-15</inkml:trace>
  <inkml:trace contextRef="#ctx0" brushRef="#br0" timeOffset="330">6 438 364 0,'0'0'172'0,"-17"7"-32"16,17-7-48-16,0 0-20 16,0 0-14-16,0 0-30 0,21 14-24 15,2-14-4-15,2 8 2 16,9-2 0-16,0-6-2 16,7 6-1-16,-1-6 0 15,2 0-3-15,-3 0 0 16,-7-6 0-16,1 6-8 15,-9-12-24-15,0 12-65 16,-4 0-25-16,-20 0-28 16,30-7-9-16,-30 7-5 15,15-25 8-15</inkml:trace>
  <inkml:trace contextRef="#ctx0" brushRef="#br0" timeOffset="809">313 31 282 0,'-23'-16'167'16,"23"16"-14"-16,0 0-63 15,-21-15-16-15,21 15-9 16,0 0-15-16,0 0-25 16,0 0-30-16,0 0 0 0,0 0-1 15,0 0 5-15,0 0 0 16,21 10 3-16,-1-2-2 16,8 1 1-1,2 6-1-15,9 2 2 0,3 2 1 16,5 5 1-16,1 1 0 15,-3 5 4-15,-3 1 0 16,-10-1-1-16,-4 3 0 16,-8-7 1-16,-5 6-2 15,-6 1-5-15,-9-4 1 16,-9 5-5-16,-6-1 0 16,-5-3 3-16,-1 4-1 15,-6 0 0-15,0-2 0 0,-4-9-5 16,10 4-83-1,-2-5-48-15,5-10-29 16,18-12-5-16,-18 10-4 16,18-10-3-16</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1:43.618"/>
    </inkml:context>
    <inkml:brush xml:id="br0">
      <inkml:brushProperty name="width" value="0.025" units="cm"/>
      <inkml:brushProperty name="height" value="0.025" units="cm"/>
      <inkml:brushProperty name="fitToCurve" value="1"/>
    </inkml:brush>
  </inkml:definitions>
  <inkml:trace contextRef="#ctx0" brushRef="#br0">705 125 201 0,'0'0'171'16,"0"0"-8"-16,0 0-59 16,0 0-17-16,0 0-9 15,0 0-11-15,0 0-19 16,-18 12-10-16,18-12-36 15,0 0-1-15,-17 17 0 16,17-17-2-16,-13 20 1 0,13-20 0 16,-20 22-1-16,20-22 0 15,-30 34 1-15,11-15 1 16,-4 5-1-16,-4 5 1 16,-7 3-3-16,-7 9 4 15,-6-1-3-15,-2 3-1 16,-4 3-2-16,-4 0 2 15,4-3 0-15,-2-5-1 16,13-5 2-16,3-8-3 16,10-6 4-16,8-5 1 15,21-14-1-15,-18 8-1 16,18-8 0-16,0 0 0 16,0 0 2-16,0 0-1 0,0 0 0 15,20 0-2-15,-20 0 1 16,0 0 1-16,19 0-1 15,-19 0 0 1,0 0-1-16,0 0 1 0,14 6 1 16,-14-6 0-16,16 14 1 15,2 1-1-15,6 1 0 16,11 3 1-16,4 1-1 16,11-1-1-16,8 2 0 15,8-4 0-15,-1 1-2 16,1-4 2-16,-4-7 0 15,-4 6 0-15,-7-9-1 16,-7 1 2-16,-11-5 1 0,-7 11 0 16,-13-8 1-16,-13-3-1 15,12 24-14 1,-12-24-70-16,0 26-47 16,0-9-24-16,0-17-14 0,24 20-2 15,-24-20-5-15</inkml:trace>
  <inkml:trace contextRef="#ctx0" brushRef="#br0" timeOffset="2584">1511 384 92 0,'0'0'55'16,"0"0"11"-16,0 0 6 15,0 0 3-15,0 0 5 16,0 0 19-16,0 0-7 16,-17 19-7-16,17-19-17 15,-4 20-12-15,-5-4-13 0,-2 5-9 16,-5 4-16-1,-2 4-16-15,-3 6-5 16,-2 1-1-16,-7 0 2 16,-8 2-2-16,-1-3 3 15,-1-2-1-15,-5 0 2 0,4-7-4 16,0-5 5-16,11-8 0 16,0-7 1-16,6-6-2 15,24 0-2-15,-15-33-1 16,15 8 0-16,0-1-2 15,11-3 2-15,-2 5-2 16,1 2 5-16,4 6 0 16,2 10 4-16,2 6 0 0,3 4 1 15,2 11 2-15,4-1-3 16,3 10 2 0,-1-3-6-16,1 6 1 15,-2 0 0-15,1-4-1 0,-7 0 0 16,0-5 0-16,-4 0 0 15,-2-4 1-15,-16-14-5 16,30 11-37-16,-15-11-79 16,3-7-29-16,-1-6-18 15,5 5-2-15,-5-11-5 16</inkml:trace>
  <inkml:trace contextRef="#ctx0" brushRef="#br0" timeOffset="29400">1619 1252 38 0,'0'19'104'0,"0"-19"-14"15,0 0-11-15,-6 17 4 16,6-17 18-16,0 0-1 16,0 0-7-16,20 0-10 15,-20 0-12-15,19-31-15 16,-10 8-20-16,2 4-18 15,4-7-22-15,-6-2 1 16,1 5 1-16,-5 0 0 16,1 6 3-16,-6 17-2 15,4-28 2-15,-4 28 1 16,0 0 0-16,0 0-1 0,0 0 1 16,0 0 0-16,0 0 0 15,0 0 0 1,0 0 0-16,0 0-2 15,0 0 1-15,0 0 0 0,0 0 0 16,0 0 0-16,0 0-1 16,0 0 1-16,8 25-1 15,-8-25 1-15,9 31-2 16,-2-14 0-16,2 6-16 16,-9-23-51-16,21 30-39 15,-21-30-33-15,29 15-19 16,-8-15-16-16,-9-19 0 0,8 3 55 15</inkml:trace>
  <inkml:trace contextRef="#ctx0" brushRef="#br0" timeOffset="29743">1795 691 438 0,'-23'-6'179'0,"23"6"-23"16,-16 7-56-1,16-7-31-15,0 0-25 16,-21 11-50-16,21-11-1 0,0 0 1 15,0 0 2-15,-18 8 4 16,18-8 0-16,0 0 0 16,0 0-1-16,0 0-37 15,0 0-55-15,0 0-28 16,0 0-27-16,3-19-24 16,-3 19-5-16,15-37 3 15</inkml:trace>
  <inkml:trace contextRef="#ctx0" brushRef="#br0" timeOffset="31300">1176 269 159 0,'-24'0'137'0,"24"0"-22"0,0 0-9 16,0 0-1-16,0 0-7 15,-14 0-15-15,14 0-19 16,0 0-19-16,0 0-14 16,0 0-7-16,0 0-12 15,0 0-13-15,11-19-1 16,-11 19 1-16,21-32-3 16,-3 7 2-16,0-1 0 15,1-4 0-15,1-2 2 16,-1 4-1-16,1 5-1 15,-8 1 3-15,-3 5-2 16,-9 17 1-16,13-15-2 16,-13 15 2-16,0 0-1 0,0 0 2 15,0 0 0-15,0 0 0 16,11 20 0-16,-11-20 1 16,7 29 2-16,1-2-2 15,-4-6-4-15,6 6-47 16,0-8-52-16,7-4-36 15,2-4-19-15,-1-17-16 16,5 6-3-16,-5-22-2 16</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16.122"/>
    </inkml:context>
    <inkml:brush xml:id="br0">
      <inkml:brushProperty name="width" value="0.025" units="cm"/>
      <inkml:brushProperty name="height" value="0.025" units="cm"/>
      <inkml:brushProperty name="fitToCurve" value="1"/>
    </inkml:brush>
  </inkml:definitions>
  <inkml:trace contextRef="#ctx0" brushRef="#br0">123 18 184 0,'-12'-18'118'15,"12"18"-17"-15,0 0 3 16,0 0-2-16,0 0-12 16,0 0-10-16,0 0-16 15,0 0-11-15,0 0-10 16,-11 18-15-16,11 3-18 16,0 12-3-16,-7 15-1 0,7 15-4 15,-9 11 4-15,6 16-8 16,-5 9 2-16,5 9-3 15,-4-1 3-15,2-3-4 16,5-5 2-16,-6-17 0 16,6-5 0-16,0-9 2 15,0-17-1-15,0-6-11 16,-9-12-79-16,9-8-54 16,-4-6-22-16,4-19-12 15,-20 8-2-15,1-16-1 16</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41.009"/>
    </inkml:context>
    <inkml:brush xml:id="br0">
      <inkml:brushProperty name="width" value="0.025" units="cm"/>
      <inkml:brushProperty name="height" value="0.025" units="cm"/>
      <inkml:brushProperty name="fitToCurve" value="1"/>
    </inkml:brush>
  </inkml:definitions>
  <inkml:trace contextRef="#ctx0" brushRef="#br0">198 871 121 0,'0'0'61'15,"0"0"-2"-15,-12 17 2 0,12 11 10 16,-7 10 14-16,7 21-5 16,-15 13-5-16,7 18-7 15,-5 15-6-15,1 12-11 16,-6-5-8-16,3-8-22 15,-2-9-18-15,5-17 0 16,2-21 1-16,4-21 0 16,6-15-1-16,0-21 0 15,6-30-1-15,1-11 0 0,5-18-2 16,3-22-2 0,0-9 1-16,5-18-4 15,5-5 3-15,-2 0 1 16,4 6-3-16,3 6 6 0,-2 14-4 15,4 7 5-15,3 18-3 16,-4 11 4-16,-2 12-4 16,-1 14 1-16,-4 8-1 15,0 12 0-15,-4 10-1 16,-2 14 2-16,-6 17-1 16,-3 5-5-16,-4 15 5 15,-5 2-5-15,0 10 6 16,-14-4-6-16,2 5 4 15,-12-8-8-15,1-7-1 16,-4-12-3-16,-1-1-3 16,-2-10 2-16,7-10 0 15,-2-6 3-15,10-6-4 0,-2-4 1 16,17-5 6-16,-16 9 7 16,16-9 10-16,6 23 5 15,3 1 0-15,6 7 0 16,1 6 3-16,10 7 3 15,1-1-1-15,7 4-2 16,2-3-9-16,0-5-5 16,7-7-2-16,-6-2 2 15,-2-11-2-15,-5-6 0 16,-8 2-16-16,-5-15-57 16,-17 0-36-16,18 9-26 15,-18-9-11-15,0 0-16 16,-26 0-8-16,26 0 97 0</inkml:trace>
  <inkml:trace contextRef="#ctx0" brushRef="#br0" timeOffset="744">1064 1188 40 0,'0'0'98'0,"-18"36"-20"0,9-12 16 16,-1 11 7-16,-2 9 0 15,-5 8-8-15,2 11-7 16,-1 2-16-16,2 1-15 16,-1-2-20-16,4-2-23 15,4-5-8-15,7-4-1 16,0-14 0-16,18-13-3 16,3-10 2-16,9-16-1 15,6-7-1-15,6-17 0 16,6-8-1-16,1-14 1 0,-3-12-2 15,-4-2 3-15,-4-4-2 16,-8 0 1 0,-9 3 1-16,-6 6-2 15,-15 10 2-15,0 0-3 0,-8 15 3 16,-10 6-5-16,-4 5 3 16,-4 7-2-16,-2 7 2 15,-2 5-1-15,0-9 0 16,0 9 1-16,2 0 0 15,6 0 2-15,2-3-2 16,2 3 1-16,18 0 0 16,-25 0 0-16,25 0-1 0,-18 8 2 15,18-8-2 1,-9 28 2-16,3-8-1 16,6 0 2-16,0 5 0 15,0 1-1-15,0-1 0 0,7-4 1 16,2-3-2-16,-9-18 0 15,32 22 1-15,-11-22-2 16,3 7 0-16,1-7 0 16,4-10 0-16,0 7 0 15,1-7 1-15,0 3 1 16,3-2-36-16,-11-2-64 16,1-7-47-16,4 6-20 15,-15-13-7-15,5 5 0 0,-17-5 102 16</inkml:trace>
  <inkml:trace contextRef="#ctx0" brushRef="#br0" timeOffset="1114">1012 817 284 0,'-23'0'173'0,"11"13"-35"16,-6 12-55-16,-3 7-10 16,1 18-10-16,-4 8-16 15,-7 18-35-15,5 9-8 0,-2 15-5 16,5 3 3-16,-2 4 3 15,5 1-3-15,8 1 2 16,2-3-1-16,10-13 1 16,0-11-3-16,0-11 0 15,13-15-3-15,4-15-26 16,8-14-40-16,4-19-50 16,8-22-35-16,13-11-13 15,-2-25-4-15,11-6-5 16</inkml:trace>
  <inkml:trace contextRef="#ctx0" brushRef="#br0" timeOffset="1376">1484 799 312 0,'-11'37'168'0,"11"20"-1"15,0 4-63-15,6 10-59 16,8 15-8-16,-1 5-8 16,7 6-20-16,1-3-9 15,0 3 5-15,-3-1-4 16,-3-2 2-16,-9-9-2 16,-6-3-54-16,-11-8-71 15,-4-3-27-15,-21-15-20 0,0 1-3 16,-18-23-2-16</inkml:trace>
  <inkml:trace contextRef="#ctx0" brushRef="#br0" timeOffset="2061">9 347 166 0,'0'0'89'0,"0"0"-12"16,-15 7 4-16,15-7 10 15,0 0-11-15,25-5-14 16,-5-9-8-16,7-3-4 15,5-7-5-15,10-7-11 16,-3-6-17-16,3-2-20 16,1-2 0-16,-3 1-3 15,-7 6 3-15,-3 1 0 16,-12 11-2-16,-6 5 0 16,-12 17-1-16,0 0 1 0,0 0-1 15,15 44 2-15,-15-15-1 16,4 12 0-16,4-1 1 15,5 5-3-15,13 3-53 16,1-4-67-16,12-17-35 16,15 2-11-16,-1-22-4 15,11 0-2-15</inkml:trace>
  <inkml:trace contextRef="#ctx0" brushRef="#br0" timeOffset="3669">2945 647 84 0,'0'0'63'15,"18"10"-10"-15,-18-10 10 16,9 22 13-16,-9-5 24 15,0-17-10-15,6 30-3 0,-6-30-16 16,0 26-7-16,0-26-9 16,-25 16-10-16,-1-16-18 15,-6 0-26-15,-8 0-1 16,-10 0 0-16,-7-8-1 16,-6-1 0-16,-2-4 1 15,2 1-1-15,3-3 3 16,10 0-1-16,7 2-1 15,10 4-1-15,9 1-1 16,7 2 2-16,17 6-1 16,0 0 0-16,-7 23-2 15,16-7 2-15,7 9-1 16,2 2 3-16,5 5 1 0,4-1-1 16,4 7 0-16,4 0-4 15,1 1 6-15,2 4-6 16,-2-2 5-16,-3-1-5 15,0 1 4-15,-8-5-3 16,-4 6 2-16,-6-1 3 16,-7 2-2-16,-8 0 1 15,-6 0-2-15,-6 1 3 16,-12 2-4-16,0-2 2 16,-8-1-2-16,2-6 1 15,-1-5 0-15,4-3 0 16,3-10-2-16,5-5 1 15,19-14 0-15,-4 17 1 0,4-17 1 16,29 11 0-16,-1-11-1 16,7 0 2-16,10 0 1 15,7 0-1 1,4 0 0-16,3 0-1 0,-7 0 0 16,1 0 0-16,-11-8 0 15,-4 8 0-15,-13 0-3 16,-7 0-8-16,-18 0-77 15,18 18-54-15,-18-18-17 16,-9 28-16-16,9-28 1 16,-16 21 30-16</inkml:trace>
  <inkml:trace contextRef="#ctx0" brushRef="#br0" timeOffset="4852">2435 2129 468 0,'0'0'176'0,"0"0"-1"16,-16 0-99-16,16 0-52 15,0 0-16 1,0 0-9-16,0 0-4 0,0 0 3 15,0 0 0-15,-18 0 0 16,18 0 0-16,0 0 2 16,0 0-23-16,0 0-43 15,0 0-32-15,-6-24-40 16,6 24-14-16,15-27-20 16,-15 27 1-16,25-26 78 15</inkml:trace>
  <inkml:trace contextRef="#ctx0" brushRef="#br0" timeOffset="5374">2943 2238 193 0,'0'0'129'16,"-16"0"-10"-16,16 0-7 15,0 0-14-15,0 0-16 16,0 0-19-16,0 0-14 16,0 0-14-16,0 0-13 15,0 0-10-15,0 0-11 16,21-8 0-16,-21 8 0 0,27 0 0 15,-7-6 0 1,1-1 0-16,6 0-2 16,-3 3 1-16,3-2 1 0,-2-1-1 15,-4 4 1-15,-6 3-3 16,-15 0-31-16,20 0-48 16,-20 0-49-16,0 0-20 15,0 0-18-15,0 18-7 16,0-18-2-16</inkml:trace>
  <inkml:trace contextRef="#ctx0" brushRef="#br0" timeOffset="5643">2915 2382 186 0,'0'17'171'15,"0"-17"-32"-15,0 0-41 16,0 0-17-16,15 12-7 16,-15-12-5-16,24 9-18 15,-9-2-21-15,2 1-27 16,2-6-1-16,1-2-10 16,-1 0-32-16,7 0-45 15,-4 0-40-15,5-4-21 16,3 4-21-16,-7-17-4 15,6 9 9-15</inkml:trace>
  <inkml:trace contextRef="#ctx0" brushRef="#br0" timeOffset="5980">3390 2172 370 0,'20'4'175'0,"-20"-4"-51"16,0 0-47-16,0 24-16 16,0-9-4-16,0 12-15 0,0-1-27 15,0 7-14-15,-5 9-2 16,5 0 2-16,0 8-1 15,0-9 1-15,0 3-2 16,0-7 2 0,0-2-1-16,0-3 1 0,0-10-2 15,0-22-21-15,0 24-81 16,0-24-47-16,0 0-15 16,9-16-7-16,-9-10-2 15,0-10 37-15</inkml:trace>
  <inkml:trace contextRef="#ctx0" brushRef="#br0" timeOffset="8813">2691 101 18 0,'0'0'27'0,"0"0"-5"15,0 0-5-15,0 0 3 16,0 0 4-16,0 0 7 0,0 0 0 15,0 0 6-15,0 0-1 16,0 0 4-16,0 0-4 16,0 0-6-1,0 0-7-15,0 0-4 0,0 0-1 16,0 0 0-16,0 0-1 16,16 0-1-16,-16 0 4 15,0 0 11-15,23 0 12 16,-23 0 10-16,21 0-3 15,-21 0-1-15,26 5-3 16,-26-5-2-16,24 16-7 16,-24-16-11-16,21 24-14 15,-12-7-12-15,-2 1-2 16,-7-1 2-16,6 4 0 16,-6 1-1-16,-13-3 1 15,-1 1-1-15,-2 0 0 16,-5-2-1-16,0 0 2 0,1 0-3 15,0-5 2-15,2-5 0 16,18-8 0-16,-21 11 2 16,21-11 0-16,0 0 1 15,0 0 0-15,23 0 0 16,-2 0 0-16,6 0 1 16,2-9-2-16,4 9 0 15,3-5-1-15,-2 5 0 16,-1 0 1-16,-4 0-1 0,-2 0-4 15,-4 0-45 1,-2 3-59-16,-5-3-43 16,4 8-19-16,-20-8-6 15,22 7-1-15,-22-7 118 0</inkml:trace>
  <inkml:trace contextRef="#ctx0" brushRef="#br0" timeOffset="10713">2243 33 119 0,'0'0'35'0,"0"0"-3"16,0 0-2-16,0 0-1 15,0 0 9-15,0 0 16 16,0 0 6-16,0 0 14 15,0 0 3-15,0 0 1 16,0 0-7-16,-20 0-6 16,20 0-20-16,0 0-15 15,-6 20-11-15,6-20-11 16,-7 30-6-16,7-7-2 16,-11 4 2-16,4 13-3 15,-4 10 2-15,-1 10-1 16,-3 14 2-16,-4 13-3 15,-2 9 0-15,-3 15 0 0,-5 10 0 16,0 12 1-16,-4 10 0 16,2 5 0-16,-2 9 1 15,3 1 1-15,0 13 3 16,4-1-2-16,3 2 2 16,8-3-2-16,11 0 1 15,4-11 1-15,19-1-3 16,13-15 1-16,16-8 0 15,21-19 0-15,17-10 0 16,16-23 1-16,16-18 0 16,11-15-32-16,6-17-67 15,3-20-53-15,7-5-19 16,-17-22-7-16,-1 3-3 0,-21-21 50 16</inkml:trace>
  <inkml:trace contextRef="#ctx0" brushRef="#br0" timeOffset="97753">2428 2416 93 0,'0'0'44'0,"0"0"-1"16,0 0 1 0,0 0 5-16,0 0 13 15,0 0 9-15,-15-5 6 16,15 5 8-16,0 0 0 0,0 0-3 16,0 0-11-16,0 0-14 15,0 0-20-15,0 0-13 16,0 0-6-16,-17 20-11 15,17-20-5-15,-6 29 0 16,6-8-2-16,-9 7 2 16,9-1-1-16,-6 5 0 15,6 1-2-15,-7-3 2 0,7-2-1 16,-8-4 0 0,8-5 1-16,0-19 0 15,-10 32-1-15,10-32 0 16,-11 13 1-16,11-13 0 0,-21 9 0 15,5-9-3-15,2-6 1 16,-7-1 0-16,1-8 0 16,-2-2 1-16,2-1-1 15,5-1-1-15,-3-1 2 16,6 6 0-16,12 14-14 16,-18-23-60-16,18 23-51 15,0 0-31-15,0 0-17 16,27 0-6-16,-12-9-2 15</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0:13.938"/>
    </inkml:context>
    <inkml:brush xml:id="br0">
      <inkml:brushProperty name="width" value="0.025" units="cm"/>
      <inkml:brushProperty name="height" value="0.025" units="cm"/>
      <inkml:brushProperty name="fitToCurve" value="1"/>
    </inkml:brush>
  </inkml:definitions>
  <inkml:trace contextRef="#ctx0" brushRef="#br0">790 819 433 0,'0'0'174'0,"-22"0"-15"16,22 0-62-16,-18 2-41 16,18-2-33-16,0 0-22 15,0 0-3-15,0 0 1 16,-17 15 0-16,17-15-18 0,0 0-77 15,0 0-53-15,0 0-23 16,0 0-2 0,0 0-3-16,26 3 25 15</inkml:trace>
  <inkml:trace contextRef="#ctx0" brushRef="#br0" timeOffset="-5624">453 513 75 0,'0'0'37'0,"0"0"-3"16,0 0-4-16,0 0-4 15,0 0-6-15,0 0-6 16,0 0-5-16,0 0-3 15,0 0 2-15,0 0 0 16,0 0 2-16,0 0-1 0,0 0 0 16,0 0 0-16,0 0-1 15,0 0-2-15,0 0-1 16,0 0-3 0,0 0-3-16,0 0 0 0,0 0 1 15,0 0 0-15,0 0-1 16,0 0 2-16,0 0-2 15,0 0 1-15,0 0 2 16,0 0-1-16,0 0 1 16,0 0 0-16,0 0 0 15,0 0-1-15,0 0 1 16,0 0-1-16,0 0-3 0,0 0 2 16,0 0-2-16,0 0-1 15,0 0-2-15,0 0 0 16,0 0-7-1,0 0-3-15,-6-17-11 16,6 17-14-16,0 0-14 0,0 0-9 16,0 0-4-16,0 0 26 15</inkml:trace>
  <inkml:trace contextRef="#ctx0" brushRef="#br0" timeOffset="-2952">462 457 150 0,'0'0'87'16,"0"0"0"-16,15-4 13 15,-15 4 6-15,0 0-8 16,0 0-12-16,0 0-19 16,-7 12-15-16,7-12-10 0,-6 19-8 15,6-19-17-15,-15 31-20 16,6-14 3-16,-5 7-3 16,-4 4 2-1,-3-3 2-15,-4 5-2 0,-5-2 0 16,-5 4 0-16,-4-8 2 15,1 1-3-15,-1-6 3 16,6-5 0-16,-1-3 0 16,7-11 1-16,6-8 1 15,1-2 0-15,9-8 0 16,-1 0-1-16,5-4 1 16,-1-1-2-16,8 2-1 15,-6-1 1-15,6 22-3 0,0-23 1 16,0 23-1-1,5-18 2-15,-5 18-3 16,19-10 4-16,-19 10-1 16,35-6 2-16,-12 6-2 0,7 0 1 15,0 12 0-15,4 1 0 16,-1 6 1-16,0 6-2 16,0 2 0-16,-4 8-1 15,-3 4 4-15,-2 2-3 16,-6 0 1-16,-3-3-2 15,0-6 1-15,-5 0 0 16,-1-10 2-16,-3-3-2 16,-6-19 1-16,14 17 0 15,-14-17-12-15,0 0-61 16,0 0-50-16,19-21-27 16,-19 21-19-16,15-35-5 15,-4 17-3-15</inkml:trace>
  <inkml:trace contextRef="#ctx0" brushRef="#br0" timeOffset="2828">102 282 147 0,'0'0'79'0,"0"0"-26"16,-18 0-9-16,18 0-6 16,0 0-5-16,0 0 1 0,0 0 9 15,0 0 7-15,0 0 12 16,0 0 6-16,0 0-2 15,0 0-5-15,18-7-5 16,-18 7-8-16,22-25-15 16,-7 10-13-16,5-7-14 15,-1 2-6-15,2-3 0 16,0-2 2-16,-1 0-3 16,-4 3-1-16,-4 5 2 15,-12 17-1-15,16-22 0 16,-16 22 0-16,0 0-1 15,0 0-2-15,0 0 1 16,15 19 1-16,-15 1 1 0,7 10 0 16,-2 0 1-16,2 10 1 15,2 5-5-15,3-3 6 16,3-3-6-16,5-4-27 16,-4-11-68-16,10-12-44 15,4-6-25-15,-3-21 0 16,3 1-2-16,-10-16 30 15</inkml:trace>
  <inkml:trace contextRef="#ctx0" brushRef="#br0" timeOffset="3796">849 0 189 0,'0'0'84'0,"-20"-5"3"15,20 5-5-15,-18 0 0 16,18 0-12-16,0 0-3 16,-21 9-9-16,21-9-7 15,0 0-10-15,0 0-7 16,0 0-8-16,-10 19-7 16,10-19-6-16,0 0-5 15,10 17-5-15,-10-17 0 16,21 34-2-16,-4-10 1 15,5 9-1-15,5 5 2 0,11 6-1 16,4 10-4 0,6 2 2-16,2 1-2 0,-1-3 3 15,1 1-5 1,-2-8 4-16,-6 3-4 0,-6-12 3 16,-6-8 2-16,-4 1 0 15,-5-8-2-15,-8-1 3 16,1-4-1-16,-5-3 2 15,-9-15-3-15,11 25 1 16,-11-25 1-16,6 22-2 16,-6-22 1-16,0 0-3 15,0 0 3-15,0 19-4 16,0-19 6-16,0 0-4 16,-14 25 0-16,14-25 1 15,-35 33 0-15,13-9-1 16,-7 2 2-16,-2 6-1 15,-4 1-2-15,1 0 2 0,-3 0 0 16,7-1 1-16,3-7-1 16,8-2-1-16,4-5-19 15,15-18-71-15,-9 27-49 16,9-27-24-16,18 0-8 16,-12-19-3-16,12 3 17 15</inkml:trace>
  <inkml:trace contextRef="#ctx0" brushRef="#br0" timeOffset="126306">732 1069 183 0,'0'0'89'15,"0"0"-22"-15,0 0-14 16,0 0-5-16,0 0-13 15,0 0-12-15,0 0 2 16,0 0 6-16,0 0-3 16,0 0 4-16,0 0-3 15,0 0 2-15,0 0-1 16,0 0 4-16,0 0 0 16,0 21-2-16,0-21 0 15,0 15-2-15,0-15-2 0,-5 34-3 16,-1-12-2-16,0 9-7 15,1 0-9-15,-1 7 0 16,0-1-5-16,6-1 1 16,-9-4-2-16,9-7 2 15,-6-5-2-15,6-2 3 16,0-18-3-16,0 14 0 16,0-14-2-16,0 0 2 15,0 0 0-15,0 0-1 16,-19-14 0-16,19 14 0 15,-21-24 0-15,21 24-2 16,-24-24 4-16,24 24-3 16,-26-16 1-16,26 16 0 0,-19-8-1 15,19 8-6-15,0 0-83 16,0 0-44 0,0 0-28-16,0 0-4 15,0 0-11-15,21-12-4 0</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28.294"/>
    </inkml:context>
    <inkml:brush xml:id="br0">
      <inkml:brushProperty name="width" value="0.025" units="cm"/>
      <inkml:brushProperty name="height" value="0.025" units="cm"/>
      <inkml:brushProperty name="fitToCurve" value="1"/>
    </inkml:brush>
  </inkml:definitions>
  <inkml:trace contextRef="#ctx0" brushRef="#br0">108 244 70 0,'0'0'50'0,"0"0"-4"16,0 0 0-16,0 0-2 15,0 0-4-15,0 0-3 16,0 0-5-16,0 0-2 0,0 0-4 16,0 0 1-16,0 0-1 15,0 0 1-15,19-5 1 16,1 5 0-16,5-9-1 15,8 9-3-15,4-8-3 16,5 4-6-16,4-3-3 16,2-2-4-16,0 2-2 15,-4-5 0-15,-5 1 0 16,-6 2 3-16,0 0 20 16,-13-1 13-16,-1 4-1 15,-19 6-1-15,18-9-1 16,-18 9-2-16,0 0-2 15,0 0-2-15,0 0-23 0,-18-5-11 16,18 5-1-16,-24-6-1 16,8 6 1-16,-4-9 1 15,-2 4 0-15,1-5 1 16,-3 3 0-16,3-4-1 16,-3 3-1-16,4-7 0 15,0 3-14-15,20 12-39 16,-27-20-34-16,27 20-42 15,0 0-20-15,-12-21-19 16,12 21-3-16,0 0-4 16</inkml:trace>
  <inkml:trace contextRef="#ctx0" brushRef="#br0" timeOffset="-1043">10 675 109 0,'0'0'41'16,"0"0"-3"-16,0 0-6 15,0 0-2-15,0 0-7 16,0 0-1-16,0 0 1 16,0 0 9-16,0 0 3 0,0 0 3 15,0 0 3 1,6 19 4-16,-6-19 4 15,0 18 1-15,0-18-8 16,0 39-7-16,0-15-10 0,0 12-5 16,0 1-3-16,0 2-6 15,0 0-4-15,0 2-2 16,0-4 2-16,0 0-3 16,-6-7 4-16,6-3 1 15,0 3 0-15,0-5 2 16,0 5-3-16,-4-6 0 15,4-1 0-15,0 0 2 16,-6-8 6-16,6 2 0 16,0-17 1-16,0 0 1 15,0 0-1-15,6-18 0 16,-2-12-1-16,5-7-3 16,2-7-7-16,-2-10-3 0,1-6 0 15,1-3-1-15,1 5 0 16,0 1 4-16,-2 6-5 15,1 5 3-15,1 0-3 16,-2 10 2-16,2 6-1 16,-1 6-3-16,1 5 1 15,1 2-3-15,-13 17 2 16,23-18 0-16,-5 18 0 16,2 0 0-16,-1 0-2 15,2 6 2-15,6-1-1 16,-1 2 2-16,4-3-1 15,-5 3-1-15,2-1-1 16,-4 0 2-16,0 3-2 0,-8 2 1 16,-15-11 0-16,28 23-6 15,-19-6-19-15,-9-17-48 16,20 21-38-16,-20-21-33 16,21 7-12-16,-2-14-13 15,-8-10-1-15,7-4 55 16</inkml:trace>
  <inkml:trace contextRef="#ctx0" brushRef="#br0" timeOffset="977">647 1203 118 0,'0'0'113'0,"0"0"-14"16,0 0-39-16,0 0-8 16,0 0-1-1,0 0-4-15,0 0 0 16,0 0 2-16,-18 0-4 15,18 0-7-15,0 0-6 0,-4 17-2 16,4-17-4-16,-12 25-4 16,3-10-4-16,3 9-5 15,-5 2 0-15,2 5 1 16,-1 4-2-16,2 2 3 16,4-1-4-16,4-5 0 15,6-1 0-15,6 0 1 16,3-15-2-16,4-3-2 0,2-12-2 15,6 0-2 1,-1-12 1-16,0-6-3 16,1-9-2-16,-6-6-2 15,3-3 0-15,-8-3-1 0,2-2 2 16,-9 2-1-16,-1 2 0 16,-8 5 2-16,0 7 0 15,0 4 2-15,-15 6 1 16,15 15 0-16,-21-20 0 15,21 20 0-15,-30-5 0 16,30 5-1-16,-29 0-1 16,11 0-1-16,3 0-1 15,-1 0-2-15,1 0 1 0,-1 0-2 16,16 0 0 0,-28 14 0-16,28-14 0 15,-20 23-1-15,20-23 2 16,-10 21 3-16,10-21 1 0,0 24 3 15,0-24 0-15,16 18 0 16,-16-18 2-16,33 8 0 16,-13-8-2-16,1 4 0 15,2-4-3-15,1 0-1 16,-3 0 0-16,-2 0 0 16,2-4-12-16,-3-7-59 15,2 6-60-15,1-9-31 16,1-7-11-16,3 1-8 15,-10-12-4-15</inkml:trace>
  <inkml:trace contextRef="#ctx0" brushRef="#br0" timeOffset="1969">1010 145 221 0,'-27'-4'126'16,"27"4"-18"-16,-20 0-60 15,20 0-14-15,0 0 2 16,-15 0 8-16,15 0 3 16,0 0 4-16,0 0 0 15,0 0-1-15,0 0-1 0,0 0-5 16,0 0-11-16,0 0-9 16,0 0-8-16,20 0-12 15,-20 0-3 1,22 26-2-16,-7-7 2 0,5 9-1 15,4 7 1-15,0 10-1 16,3 4 1-16,6 11-2 16,2 4 3-16,4-2-2 15,0 2 2-15,1-2-2 16,3-5 1-16,-1-2-2 16,0-8-2-16,-6-5 2 15,0-8-1-15,-9-3 0 0,-2-4-1 16,-6-7 1-1,-6-4 1-15,-13-16 3 0,20 17-1 16,-20-17 0 0,0 0 0-16,0 0 0 0,0 0-1 15,0 0 0-15,0 0 0 16,0 0-2-16,0 0 0 16,0 0 2-16,0 0 0 15,0 0-1-15,0 0 2 16,0 0-1-16,0 0 0 15,0 0 1-15,0 0 0 16,0 0 0-16,0 0-1 16,0 0-1-16,0 0 0 0,0 0 0 15,0 0 0 1,0 0-1-16,0 0 2 16,0 0-2-16,0 17 0 15,0-17 2-15,-20 20 0 0,8-3 0 16,-8 3 1-16,-2 14-1 15,-8 5 0-15,-8 7 0 16,-1 8 1-16,-4 5-2 16,2 1 2-16,2-5-1 15,4-6 1-15,8-6-12 16,11-13-25-16,10-10-41 16,6-20-38-16,0 0-26 15,22-5-23-15,-22 5-8 0,32-28-4 16,-22 6 92-1</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31.855"/>
    </inkml:context>
    <inkml:brush xml:id="br0">
      <inkml:brushProperty name="width" value="0.025" units="cm"/>
      <inkml:brushProperty name="height" value="0.025" units="cm"/>
      <inkml:brushProperty name="fitToCurve" value="1"/>
    </inkml:brush>
  </inkml:definitions>
  <inkml:trace contextRef="#ctx0" brushRef="#br0">18 100 254 0,'0'0'112'0,"-18"0"-17"16,18 0-22-16,0 0-9 0,0 0-12 16,0 0-13-16,0 0 1 15,0 0 9-15,17 0-7 16,2 0-4 0,7-13 0-16,13 4-1 0,1-3-3 15,9 3-7-15,3-8-12 16,1 1-16-16,1 6 1 15,-11 0 0-15,-5 7-1 16,-8 3 0-16,-6 0-4 16,-9 0-20-16,-15 0-44 15,18 8-52-15,-18-8-31 16,0 20-20-16,0-20-6 16,0 19-5-16,0-19 82 0</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32.366"/>
    </inkml:context>
    <inkml:brush xml:id="br0">
      <inkml:brushProperty name="width" value="0.025" units="cm"/>
      <inkml:brushProperty name="height" value="0.025" units="cm"/>
      <inkml:brushProperty name="fitToCurve" value="1"/>
    </inkml:brush>
  </inkml:definitions>
  <inkml:trace contextRef="#ctx0" brushRef="#br0">0 0 157 0,'0'0'75'15,"0"0"-17"-15,0 0-6 16,0 0-1-16,0 0-2 16,0 0 1-16,0 0 2 15,0 0 4-15,0 0 6 16,0 0 2-16,0 0-7 16,0 0-6-16,0 0-8 15,22 11-6-15,-5-11-8 16,4 0-8-16,1 0-12 15,4 0-6-15,4 5-2 0,2-5 0 16,1 0-1-16,0 0 2 16,-6 0-2-16,1 0-3 15,-2 6-18-15,-5-6-51 16,-1 0-62-16,-2 0-25 16,-18 0-21-16,21 5 1 15,-21-5-7-15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2:37.260"/>
    </inkml:context>
    <inkml:brush xml:id="br0">
      <inkml:brushProperty name="width" value="0.025" units="cm"/>
      <inkml:brushProperty name="height" value="0.025" units="cm"/>
      <inkml:brushProperty name="fitToCurve" value="1"/>
    </inkml:brush>
  </inkml:definitions>
  <inkml:trace contextRef="#ctx0" brushRef="#br0">4220 4392 296 0,'-18'15'158'16,"18"-15"0"-16,-15 10-62 15,15-10-30-15,0 0-16 16,0 0-6-16,0 0-5 15,0 0-7-15,0 0-15 16,21-10-13-16,-9-7-2 16,1-4-2-16,4-1-1 15,-1-8-4-15,4 5 3 16,-5 2 0-16,1 1 2 0,-5 4 1 16,-11 18 3-16,17-25 0 15,-17 25 0-15,0 0-1 16,6 19-2-1,-6 0 1-15,0 8-1 0,0 1 1 16,0 9-6-16,0 2 2 16,0 0 0-16,9-4 2 15,-2-3 0-15,4-4 2 16,1-7 1-16,-12-21-12 16,37 24-84-16,-17-24-57 15,-1-17-22-15,7 0-3 16,-11-19-4-16,9 1-2 15</inkml:trace>
  <inkml:trace contextRef="#ctx0" brushRef="#br0" timeOffset="179">4340 3951 629 0,'0'0'178'15,"0"0"-79"-15,0 0-250 16,0 0-21-16,24-7-9 16,-4-5 1-16,-5-9 3 15</inkml:trace>
  <inkml:trace contextRef="#ctx0" brushRef="#br0" timeOffset="-1261">263 3902 34 0,'0'0'41'0,"0"0"6"0,0 0 2 16,18 0 6-16,-18 0 3 15,0 0 3-15,0 0-4 16,22-10-3-16,-22 10-14 16,19 0-12-16,-19 0-7 15,19 0-7-15,-19 0-3 16,21 0-4-16,-21 0-2 16,26 0 1-16,-26 0 0 15,30 0 3-15,-11-7 7 16,-2 7 9-16,7-8 7 15,-3-1 11-15,7 0 1 16,0-2 0-16,2 3-1 16,-5-5-7-16,8 7-4 0,-10-2-11 15,4 0-4-15,-5 8-13 16,4 0 0-16,-6 0-2 16,-2 0 2-1,1 0-3-15,1 0 0 0,-1 0 1 16,2 0-3-16,3 0 1 15,3 0-2-15,2-4 1 16,-1 4-1-16,3-8 3 16,-4 8-1-16,0-8 0 15,-2 8 0-15,-4-5 0 16,2 5 1-16,-4 0 0 16,1 0 0-16,-4 0-1 15,2 0 1-15,2 5-2 0,0-5 1 16,4 0 2-16,-2 0-2 15,7 0-1 1,-1 0 0-16,5 0 1 16,-4 0-2-16,4 0 3 0,-1-5-1 15,-1 5 0-15,-2 0 1 16,-4 0 0-16,2 0 0 16,-7 0-1-16,1 7 1 15,1-7-1-15,0 0 0 16,-3 6-2-16,2-6 1 15,2 0 0-15,2-8 2 16,-1 8 0-16,2-5-1 16,-2 5 1-16,0-11-2 0,0 11 2 15,-4-6-1 1,-4 6 1-16,-1 0-2 16,3 0 0-16,0 0 1 15,0 0 2-15,0 0-3 0,2 0 1 16,1 0 1-16,1-2-2 15,2 2 3-15,-2 0-2 16,0 0 1-16,2 0-2 16,-1 0 1-16,1 0 0 15,1 0-1-15,-1 0 1 16,2 2 0-16,1-2-1 16,-3 8 0-16,0-8 2 15,2 0-1-15,-1 0 2 16,-1 0-1-16,2 0 0 15,1-8-1-15,-2 8 0 16,-1-7 0-16,1 7-1 16,-1-8 1-16,-2 8-1 0,1 0 0 15,1 0 1-15,-2 0 0 16,4 0-1-16,-1 0 2 16,2 0 0-16,2 0 0 15,0 0 0-15,1-7-1 16,0 7 2-16,-2-6-2 15,1 6 3-15,-2-11-2 16,-5 11 1-16,-1-2-2 0,-1 2 0 16,-2 0 0-1,-18 0 0-15,30 0-1 16,-30 0 0-16,24 0 1 16,-24 0-1-16,32 0 1 0,-13 0 0 15,1 0 0-15,2 0 0 16,1 0-1-16,4 0 2 15,2 0-3-15,1 0 3 16,-2 0-2-16,1 0 2 16,-4 2 0-16,1-2-1 15,-1 8 0-15,-5-1 0 16,0-3 0-16,-1-4-1 16,1 8 1-16,-1-8-1 15,-2 10 1-15,4-10-1 16,1 5 3-16,-2-5-3 15,-1 0 3-15,-2 0-2 16,-17 0 0-16,27 0 1 0,-27 0 0 16,20 5 0-16,-20-5-4 15,0 0-7-15,0 0-47 16,18 6-38 0,-18-6-39-16,0 0-19 0,0 0-18 15,0 0-2-15,0 0-4 16</inkml:trace>
  <inkml:trace contextRef="#ctx0" brushRef="#br0" timeOffset="-679">3432 3551 584 0,'0'0'178'16,"0"0"-43"-16,-18-19-69 15,18 19-30-15,0 0-35 16,0 0 0-16,0 0 2 0,0 0-1 16,0 0-1-16,0 0 1 15,10 21-2 1,-10-21 3-16,12 26-4 16,-1-8 2-16,6 0-1 0,1 2 1 15,6-4-2-15,3 3 0 16,4-5 0-16,4 0 1 15,-2-5-2-15,-1-2 2 16,-4 2-1-16,-1-4 1 16,-7-5 2-16,-4 9 2 15,-16-9-7-15,0 0 0 16,0 0 0-16,-7 24 1 16,-14-14-5-16,-8 4 1 0,-5 6-3 15,-7 7-2-15,-1-5 6 16,-3 5 1-1,4 1-1-15,4-5-8 16,11 3-34-16,2-3-47 0,10-3-34 16,8-1-24-16,6-19-23 15,0 30 1-15,0-30 2 16</inkml:trace>
  <inkml:trace contextRef="#ctx0" brushRef="#br0" timeOffset="1161">4190 3840 365 0,'0'0'178'0,"0"0"-21"15,-17 0-62-15,17 0-29 16,0 0 3-16,0 0-32 15,0 0-26-15,0 0-6 16,0 0 3-16,0 0-6 16,6-15 0-16,-6 15-1 15,0 0-4-15,24-21 3 16,-9 4-3-16,3-3 2 16,-1-3-8-16,5-1 9 15,-1-6-4-15,2 5 6 16,-3-1-3-16,-2 4 1 15,-5 2-2-15,-13 20 2 0,20-23 1 16,-20 23 2-16,0 0 5 16,0 0-2-16,13 22 1 15,-13-1 0-15,0 9 3 16,6 1-8-16,0 3 2 16,5 4-4-16,1-1-5 15,4-3-4-15,4-11-17 16,7 5-75-16,-5-13-50 15,4-9-21-15,0 1-15 16,-10-14 3-16,-1-5 4 16</inkml:trace>
  <inkml:trace contextRef="#ctx0" brushRef="#br0" timeOffset="2897">212 789 174 0,'0'0'86'15,"0"0"-7"-15,-20 7-2 16,20-7-7-16,0 0-4 16,0 0-11-16,0 0-8 15,0 0-9-15,0 0-2 16,0 0 0-16,-7 17 1 15,7-17-4-15,0 19-5 16,0-19-7-16,-3 35-3 16,3-12-2-16,0 7-6 15,-8-1-2-15,8 11-5 16,0 1-3-16,0 5-1 16,0 8 2-16,0 2 0 15,8 7 0-15,-8 4 1 0,10 5-2 16,-4-1 3-16,-6 3-2 15,8-1 1 1,-8-2 0-16,0 6-1 16,7-6-1-16,-7-2 0 0,8 1 0 15,-8 1-2-15,10-3 2 16,-4-2 0-16,2 1 0 16,4-1 1-16,-5-9-2 15,2 4 2-15,0-2-1 16,-1-5 1-16,-8-1-1 15,4 1 1-15,-4-8 2 16,0 2-3-16,0-4 3 16,0-2-4-16,0-4 4 0,0-1-4 15,6-4 3 1,-6-1-2-16,0-4-1 16,0 0 2-16,0-1-1 15,0 0 1-15,7 1-2 0,-7-3 3 16,0 3-2-16,4-5 1 15,-4 4-1-15,6-3-1 16,-6 1 2-16,0-2 0 16,5-1-1-16,-5 3 0 15,0-1 0-15,7-1 0 16,-7 5 0-16,0-2 1 16,0 0-2-16,3 3 2 15,-3-1-2-15,0 2 1 16,-6-2 0-16,6 2 1 15,-6 2-1-15,6-5 0 16,0 1 0-16,0-3 0 0,0-1 1 16,0-2 0-16,0-6 0 15,0-16 1-15,9 22-2 16,-9-22 2-16,0 0 1 16,0 0 1-16,0 0-27 15,0 0-59-15,0 0-44 16,0 0-32-16,0-19-16 15,0 5-4-15,0-18 0 16</inkml:trace>
  <inkml:trace contextRef="#ctx0" brushRef="#br0" timeOffset="3668">254 813 132 0,'0'0'80'15,"0"0"2"-15,-14 0-5 16,14 0-2-16,0 0-9 16,-25 8-3-16,25-8-10 15,-21 31-7-15,9-7-9 16,-3 10-7-16,-2 5-8 16,-1 9-9-16,-3 8-2 0,-3 1 1 15,1-3-1-15,4-11 10 16,-1-2 0-16,7-10 5 15,1-11-5 1,12-20-1-16,0 0 0 0,9-35-5 16,1-5-1-16,7-5-12 15,-4-11 0-15,4-6-6 16,-2 2 4-16,-1 0-1 16,-4 9-1-16,-1 7 2 15,0 9-1-15,-6 7 1 16,5 3-2-16,-2 7 3 15,-6 18-2-15,12-25 1 16,-12 25-1-16,12-16 1 0,-12 16 1 16,0 0 2-16,21-7 1 15,-21 7-1-15,18 27 0 16,-8 2 0 0,1 10-1-16,-1 11-1 0,4 8 0 15,-1 4-5-15,4 2-10 16,-5-7-22-16,9-5-58 15,-1-16-49-15,2-19-25 16,4-17-5-16,-5-17-5 16,6-7 6-16</inkml:trace>
  <inkml:trace contextRef="#ctx0" brushRef="#br0" timeOffset="7678">276 3808 58 0,'0'0'29'16,"0"0"0"-16,0 0-7 15,0 0 5-15,0 0-3 16,0 0 0-16,0 0 2 16,18-11 3-16,-18 11 1 15,0 0 1-15,23-4 0 16,-23 4-6-16,0 0-6 16,20 0-3-16,-20 0-1 0,16 0 0 15,-16 0 13-15,26-11 6 16,-7 6 1-16,2-1 4 15,5-3 1-15,2 2 4 16,2-5-1-16,5 1 0 16,1 1-15-16,3-3-6 15,-1 2-4-15,1-1-5 16,-2 1-2-16,4 3-3 16,-3-3 0-16,-1 2-2 15,2-2 4-15,3 3 0 16,-3-3 1-16,2 5 3 15,0-7 0-15,-1 5-3 16,1-1 0-16,-1-2-3 0,-2 0-1 16,1 3-4-16,0-5 0 15,-1 3-3 1,-1-2-2-16,-5 1 4 16,2 2-1-16,-3 2-2 0,-1-1 1 15,-2 4 0-15,-2-2 0 16,1-2-1-16,3 3 3 15,0-5-3-15,0 4 2 16,3-3-1-16,-1-1 1 16,2 0-1-16,-1 1-1 15,0-2 2-15,3 2-2 16,-5 5 1-16,0-7 1 0,-1 4-1 16,0 1 0-16,0-2 2 15,0 3 0-15,2-6-2 16,-5 2 2-1,6-5-2-15,-1 4-1 16,-4-1 0-16,2 1 2 0,-1 0-2 16,1 1 1-16,-6 4-1 15,2 1 2-15,-4 4 0 16,-5-5-1-16,2 5 1 16,-1-6-2-16,0 6 1 15,-3-8-1-15,5 2 3 16,-1-2-2-16,2 3 0 15,2-6 1-15,-4 4 0 0,1 0 1 16,-3-1-2-16,-1 3 1 16,-16 5-1-16,26-11-1 15,-26 11-1 1,0 0 1-16,19-5 0 0,-19 5-1 16,0 0 0-16,0 0-3 15,0 0-5-15,15 0-8 16,-15 0-21-16,0 0-46 15,0 0-35-15,0 0-34 16,20 5-15-16,-20-5-3 16,0 0 5-16,-12-16 130 15</inkml:trace>
  <inkml:trace contextRef="#ctx0" brushRef="#br0" timeOffset="8269">2399 3021 82 0,'0'0'98'0,"0"0"-40"16,0 0-22-16,-18-9-7 15,18 9-3-15,0 0-8 16,0 0-7-16,0 0 3 0,0 0 5 16,0 0 11-16,0 0 9 15,0 0 7-15,0 0 7 16,0 0 5-16,0 0 16 15,12 17-8-15,-12-17-6 16,0 0-10-16,23 0-10 16,-4 0-8-16,4 0-6 15,8 8-10-15,5-3-15 16,4 0 0-16,2 5-1 16,1-1 0-16,-2 3-1 15,-4 3 1-15,-7-3-1 16,-5 0 0-16,-6 1-1 15,-19-13 0-15,23 21-2 0,-23-21 0 16,-6 23 1-16,-6-7-2 16,-6 6 3-16,-5 2 0 15,-6 7 0-15,-4-3 0 16,3 4 3-16,0 0-2 16,6-6-2-16,5-6-42 15,11-1-55-15,8-19-43 16,0 16-24-16,23-12-2 15,-23-4-5-15,33-6 23 16</inkml:trace>
  <inkml:trace contextRef="#ctx0" brushRef="#br0" timeOffset="8937">3727 3018 449 0,'0'0'179'0,"0"0"-7"16,0 0-84-16,0 0-57 15,0 25-6-15,0 0-7 16,0 7-7-16,0 6-8 16,0 3-7-16,0 5 1 15,0-3-2-15,0-4 4 0,0-6-2 16,0-11 6 0,0-22 0-16,0 0 0 15,0 0 0-15,15-34 2 16,-2-6 0-16,1-9-2 0,2-11 0 15,-1-3-7-15,3-3 0 16,-1 6 3-16,-4 10-2 16,-2 6 2-16,-1 16-3 15,-2 7 5-15,-8 21-1 16,0 0 3-16,21 0 0 16,-12 11-4-16,6 8 3 15,2 2-2-15,5 2 2 16,4 0-4-16,1-6 2 15,1-1-9-15,4-8-54 0,-5-8-52 16,-3-5-37 0,0-8-14-16,-9-8-6 15,2-1-5-15,-11-12 52 0</inkml:trace>
  <inkml:trace contextRef="#ctx0" brushRef="#br0" timeOffset="9417">3877 2633 382 0,'0'0'174'0,"-18"-8"-8"0,18 8-69 15,0 0-37-15,0 0-13 16,0 0-14-16,-11-15-21 16,11 15-10-16,0 0-6 15,0 0 5-15,29 11-2 16,-29-11 0-16,33 6 2 16,-9-6-2-16,0 6 2 15,3-6-2-15,-1 0 3 16,-4 0-3-16,-4-6 2 15,0 1 0-15,-18 5-1 16,20-17 1-16,-20 17-1 16,0-19 1-16,0 19-1 15,-8-21 0-15,8 21-1 0,-30-30 1 16,9 12 0-16,-4-1-1 16,-4 0 1-16,-1 0 0 15,2-2-1-15,-2-1-3 16,7 1-40-16,2-7-44 15,6 4-38-15,6 5-31 16,-2-7-16-16,11 5-6 16,-4-5 1-16</inkml:trace>
  <inkml:trace contextRef="#ctx0" brushRef="#br0" timeOffset="11632">382 3720 90 0,'0'0'35'0,"0"0"-5"16,0 0-6-16,0 0-3 15,-6 15-2-15,6-15-5 16,0 0-4-16,0 0-1 16,0 0 8-16,0 0 17 15,0 0 12-15,0 0 12 16,0 0 11-16,0 0 7 16,15-15 9-16,-15 15 1 0,27-30-8 15,-14 10-17 1,13 1-12-16,-4-6-15 0,14-4-10 15,-5-1-8 1,2-5-9-16,3-1-4 0,3-2-2 16,-2-1 0-16,1-4 0 15,1-2 2-15,-1 0-3 16,-1-2 1-16,2 2-2 16,0 2 2-16,3-8-3 15,-2 4 2-15,2-2-5 16,0-5 1-16,3 0 3 15,-3 3-3-15,3-4 5 16,3-2-4-16,0 0 2 0,2 2-2 16,-1-1 6-16,3 1-2 15,-1 3-3 1,-3-4 3-16,1 3-4 16,1 2 3-16,-5 0 0 0,-1-2 0 15,-1-1-4-15,2 0 4 16,4 3-1-16,-4-1 0 15,3 0 2-15,1 4-3 16,1-2 3-16,0 3 0 16,2 1 1-16,-7 2-2 15,-1 5-1-15,-2-3 1 16,-6-1-1-16,3 4 1 16,-4 0-1-16,-1 4-1 0,2-3 1 15,2 5 1 1,1-3-2-16,2 2 3 15,-1 0-3-15,-1 2 2 16,0-1-2-16,-1 0 2 0,0 0-2 16,-7 3 2-16,2 0-1 15,0 4-2-15,-1-2 3 16,-2 5 1-16,0-2 0 16,-1-3-2-16,-2 4 1 15,-2 0-1-15,1-3 1 16,-5 4 1-16,-2 4-1 15,1-4-1-15,-1 3 0 16,-1 1 2-16,2-1-3 16,0-6 2-16,1 0-1 15,1 2 0-15,1-6-1 16,-1 5 1-16,-1-3 0 16,-3 3-1-16,0 3 3 0,-6 5-2 15,-12 17 1-15,21-23 1 16,-21 23-2-16,0 0 0 15,17-13-2-15,-17 13 1 16,0 0-2-16,0 0 0 16,12 19-1-16,-12-19-5 15,0 0-4-15,24 24-8 16,-24-24-18-16,23 8-19 16,-23-8-26-16,31 0-22 15,-13-11-15-15,-1 7-11 16,2 0-9-16,-19 4 0 15,21-14 87-15</inkml:trace>
  <inkml:trace contextRef="#ctx0" brushRef="#br0" timeOffset="12323">3104 618 9 0,'0'0'86'15,"0"0"-18"-15,0 0-39 16,0 0 11-16,0 0 18 15,0 0 25-15,0 0 8 0,0 0 3 16,0 0-4-16,20-21 1 16,-11 4-6-1,7 4-19-15,2-9-26 16,3 0-29-16,3 2-11 0,5-4-2 16,6 2 0-16,-2 6 1 15,4 1 1-15,2 2-2 16,2 7 2-16,4-3-2 15,-4 2 1-15,1 0-1 16,3-5 2-16,-6 1-2 16,-6 0 4-16,-1-5-3 15,-7 5 0-15,-5 3 1 16,-2 1-1-16,-18 7-3 0,0 0-2 16,0 0 2-1,0 0-3-15,-8 32 3 16,-7 0-1-16,-4 0 0 15,-1 10 1-15,1-3 5 0,2 5-1 16,0-4-14-16,11-2-66 16,6-7-39-16,0-9-22 15,8 1-12-15,-8-23-7 16,18 36-11-16</inkml:trace>
  <inkml:trace contextRef="#ctx0" brushRef="#br0" timeOffset="13348">4233 616 32 0,'-4'17'32'0,"4"-17"16"0,0 27 5 15,-6-7 16-15,6-1 9 16,0 5 9-16,0-2 3 16,0 1 5-1,0-6-7-15,0 1-19 0,0-18-15 16,0 23-19-16,0-23-12 16,0 17-9-16,0-17-7 15,0 0-2-15,0 0-4 16,0 0 2-16,0 0 0 15,0 0 3-15,0 0-1 16,9-28-1-16,-9 4 1 16,6-1-2-16,-6-10 1 15,7 1-1-15,-2-2-1 16,1 5 0-16,-2 1 1 0,4 6-3 16,-4 5 1-16,5 3-2 15,-9 16 2 1,26-18 0-16,-8 15-2 0,2-4 0 15,10 1 0-15,3 0 1 16,6-5 0-16,6 0 1 16,-5-1-2-16,0-2-23 15,-1 8-82-15,-8 6-43 16,-14-5-21-16,-17 5-3 16,0 0-2-16,4 25 50 15</inkml:trace>
  <inkml:trace contextRef="#ctx0" brushRef="#br0" timeOffset="13932">4265 259 72 0,'0'0'89'16,"0"0"-40"-16,0 0 16 16,0 0 18-16,0 0 6 15,0 0 7-15,0 0-5 16,21 0-14-16,-2 0-10 16,1 0-9-16,1 6-22 15,2-6-18-15,4 9-8 16,3-9-6-16,3 4-4 15,6-4 0-15,3 0 0 16,-1-9 2-16,2-2-2 16,-2-9 2-16,-2 3-2 15,-6-7 2-15,-8 4-2 0,-8 0 0 16,-8 2-6-16,-9 18 1 16,-9-24-1-16,-8 24 1 15,-7 0-2-15,-6 9-2 16,-4 8-1-16,-1 4 0 15,-2-1-8-15,7 8-58 16,-1-5-39-16,7-6-27 16,14 2-6-16,10-19-12 15,0 0 1-15</inkml:trace>
  <inkml:trace contextRef="#ctx0" brushRef="#br0" timeOffset="14408">5268 8 462 0,'0'0'172'0,"-11"-17"-41"0,11 17-38 16,0 0-26-16,0 0-37 15,0 0-31-15,0 0-1 16,0 0-2-16,0 0-2 16,0 0 3-16,-15 16-1 15,11 1 0-15,-4 10 0 16,-3 10 2-16,1 5 0 16,-5 10 2-16,1 4-1 15,1-3 1-15,-1 3-1 0,2-11-38 16,8 4-93-1,4-9-26-15,0-20-9 16,0-20-7-16,31 0-3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5.250"/>
    </inkml:context>
    <inkml:brush xml:id="br0">
      <inkml:brushProperty name="width" value="0.025" units="cm"/>
      <inkml:brushProperty name="height" value="0.025" units="cm"/>
      <inkml:brushProperty name="fitToCurve" value="1"/>
    </inkml:brush>
  </inkml:definitions>
  <inkml:trace contextRef="#ctx0" brushRef="#br0">89 0 453 0,'0'0'176'0,"10"20"-5"15,-10-3-94-15,0 12-80 16,0 3-1-16,0 19 5 16,-6 8-6-16,0 4 7 15,-3 9-6-15,0-2-7 16,-2-2-87-16,-4-6-46 16,5 4-15-16,-3-22-11 15,6-2 0-15,-6-22 58 16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51.719"/>
    </inkml:context>
    <inkml:brush xml:id="br0">
      <inkml:brushProperty name="width" value="0.025" units="cm"/>
      <inkml:brushProperty name="height" value="0.025" units="cm"/>
      <inkml:brushProperty name="fitToCurve" value="1"/>
    </inkml:brush>
  </inkml:definitions>
  <inkml:trace contextRef="#ctx0" brushRef="#br0">345 9 212 0,'0'-16'142'15,"0"16"-15"1,0 0-16-16,0 0-9 16,0 0-11-16,0 0-19 15,0 0-31-15,0 0-37 0,-19 15-1 16,19-15 1-16,-11 31 0 16,5-8-2-16,6 11 3 15,-6 2-3-15,6 9 1 16,-7 4-3-16,7-1 4 15,0 7-5-15,0-1 2 16,0-3-1-16,0-9-1 16,0-3-1-16,0-5 3 0,0-6-2 15,0-7 0 1,0-21 1-16,0 28 0 16,0-28-1-16,0 0 1 15,-12 17-1-15,12-17-1 16,-26-14 0-16,7-2 1 0,-2 1-1 15,-7-6-1-15,0-2 1 16,-4 0-4-16,4 3-66 16,-2-6-42-16,7 5-26 15,5 4-16-15,0-9-12 16,14 10-4-16,-5-11 89 16</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58.074"/>
    </inkml:context>
    <inkml:brush xml:id="br0">
      <inkml:brushProperty name="width" value="0.025" units="cm"/>
      <inkml:brushProperty name="height" value="0.025" units="cm"/>
      <inkml:brushProperty name="fitToCurve" value="1"/>
    </inkml:brush>
  </inkml:definitions>
  <inkml:trace contextRef="#ctx0" brushRef="#br0">154 0 6 0,'0'0'26'0,"0"0"3"15,0 0 6-15,0 0 11 16,0 0 15-16,0 0 21 16,0 0 20-16,0 0 6 15,0 0-6-15,0 0-9 16,0 0-10-16,-18 0-11 16,18 0-17-16,0 0-21 15,0 0-24-15,0 0-9 16,0 0 0-16,0 0-1 15,-17 0 2-15,17 0-1 16,0 0-1-16,0 0-1 0,0 0 1 16,0 0 0-16,0 0 0 15,0 0 0-15,0 0-2 16,0 0 1-16,0 0 0 16,0 0 2-16,0 0-1 15,0 0 1-15,0 0-2 16,0 0 2-16,0 0 1 15,0 0-2-15,0 0 1 16,0 0-2-16,0 0 1 16,0 0 1-16,0 0 0 15,0 0-2-15,0 0 0 16,0 0 0-16,0 0 1 16,0 0-1-16,-7 19 1 0,7-19-2 15,0 32 1-15,-8-2 2 16,8 9 0-1,-7 6 0-15,7 2 1 16,-8 6-1-16,8-4-1 0,-4 4 1 16,4 1 2-16,0 2-7 15,-8-3 0-15,8 3 0 16,-7 1-1-16,2 2 1 16,1 5-1-16,-2 4 0 15,-3 3 0-15,0-5 5 16,-2 1 1-16,1-5-2 15,2-7 2-15,0-8-8 16,8-13-57-16,0-16-76 0,23-18-26 16,-2-26-7-1,15-17-3-15,-1-21-5 0</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59.223"/>
    </inkml:context>
    <inkml:brush xml:id="br0">
      <inkml:brushProperty name="width" value="0.025" units="cm"/>
      <inkml:brushProperty name="height" value="0.025" units="cm"/>
      <inkml:brushProperty name="fitToCurve" value="1"/>
    </inkml:brush>
  </inkml:definitions>
  <inkml:trace contextRef="#ctx0" brushRef="#br0">450 370 300 0,'0'0'129'0,"0"0"-3"16,0 0-7-16,0 0-17 16,0 0-22-16,0 0-23 15,-11 10-26-15,11-10-23 16,0 0-9-16,-18 25 1 0,18-25 0 16,-11 23-2-16,11-23 2 15,-15 28-1-15,6-5 3 16,-4 3-2-1,-7 5 0-15,-2 8-5 0,-8 4-1 16,-5 1 3-16,-2 6-1 16,-6-5 1-16,3 2-3 15,1-8 2-15,7-9-1 16,4-7 9-16,5-11 0 16,23-12 0-16,-24 0-3 15,24-19 2-15,0-1-2 16,0-4 2-16,0-5 2 15,0 1-6-15,8-5 8 0,-4 9-6 16,4 5 6 0,1 3-3-16,-9 16 4 15,27-16-7-15,-8 16 5 0,4 9-4 16,4-1-8-16,-3 9 7 16,4 5-7-16,4 5 3 15,1-1-2-15,-1 8 6 16,-2-4-8-16,-2-2 6 15,-1-1 1-15,-4-4-1 16,-1-7-1-16,-1-3-21 16,-21-13-50-16,35 5-43 15,-17-10-24-15,-18 5-19 0,33-22-10 16,-22 3-11-16,5 0 95 16</inkml:trace>
  <inkml:trace contextRef="#ctx0" brushRef="#br0" timeOffset="838">720 1104 297 0,'0'0'108'0,"0"0"-16"16,0 0-9-16,0 0-7 15,0 0-13-15,0 0-20 16,0 0-6-16,0 0-2 16,0 0-5-16,0 0-5 15,-16 16-9-15,16-1-7 0,-11 7-7 16,5 6 1-16,-1 4-1 16,1 2-2-16,-2 3 3 15,2 1 0-15,2-2-2 16,4 0 0-16,0-3 0 15,0-7 0-15,0-5-2 16,0-3 4-16,0-18-4 16,0 20 0-16,0-20 0 15,0 0 2-15,0 0-2 16,0 0 1-16,-31 10 0 16,31-10-1-16,-33-6 1 15,14 0 0-15,-4-1 1 16,1-1-1-16,1 0 5 0,1 1-8 15,20 7-65-15,-27-31-52 16,17 9-28-16,10-2-19 16,0-12-6-16,0-2-5 15</inkml:trace>
  <inkml:trace contextRef="#ctx0" brushRef="#br0" timeOffset="1141">743 783 486 0,'0'0'183'16,"0"0"-7"-16,0 0-74 16,0 0-101-1,0 0-2-15,0 0 2 16,0 0-2-16,0 0 0 0,0 0-1 15,0 0 1-15,0 0 2 16,0 0-1-16,0 0 1 16,0 0-2-16,0 0-1 15,0 0-15-15,0 0-64 16,0 0-50-16,0 0-33 16,0 0-11-16,0 0-6 15,15-15 1-15</inkml:trace>
  <inkml:trace contextRef="#ctx0" brushRef="#br0" timeOffset="2584">767 8 168 0,'0'0'83'0,"-21"-7"-16"0,21 7-1 15,0 0-2-15,-20 0-3 16,20 0-3-16,0 0 0 16,0 0 2-16,0 0-2 15,0 0-3-15,0 0-7 16,0 0-5-16,0 0-8 15,0 0-10-15,0 0-7 16,0 0-10-16,0 0-7 16,0 0 0-16,-10 16 1 15,10-16-3-15,10 28 3 16,2-9-3-16,5 6 3 16,4 2-1-16,7 2 1 15,4 7-2-15,5 1 1 0,3 2 1 16,2 0-2-16,-3 3 3 15,3 3-2 1,-8 0 0-16,3 0 1 16,-7-2-2-16,-2-1 2 0,-2-1-7 15,-4-5 0-15,1-6 1 16,-5-3-2-16,0-3 2 16,-5-5-2-16,-13-19 3 15,23 28-3-15,-23-28 7 16,0 0-1-16,18 7 0 15,-18-7 1-15,0 0-2 16,0 0 1-16,0 0 1 0,0 0-3 16,0 0 1-1,0 0 2-15,0 0-1 0,0 0-1 16,0 0 1 0,0 0-1-16,0 0-1 0,0 0 3 15,0 0-1-15,0 0 0 16,0 0-1-16,-5 23 1 15,5-23-1-15,-7 30 0 16,-2-10 1-16,1-1-2 16,-2 4 1-16,-2 1 1 15,-2 5 0-15,-2 2 0 16,-4 0 0-16,1 3 1 16,-2 6 0-16,1 1 0 0,-4 6-1 15,3-5 1 1,3 1-2-16,6-1-1 15,3 3-71-15,9-6-74 16,0-15-25-16,0-3-5 0,0-21-3 16,20 5-7-16</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3:20.302"/>
    </inkml:context>
    <inkml:brush xml:id="br0">
      <inkml:brushProperty name="width" value="0.025" units="cm"/>
      <inkml:brushProperty name="height" value="0.025" units="cm"/>
      <inkml:brushProperty name="fitToCurve" value="1"/>
    </inkml:brush>
  </inkml:definitions>
  <inkml:trace contextRef="#ctx0" brushRef="#br0">341 0 115 0,'0'0'67'0,"0"0"4"16,0 0 10-16,0 0-1 15,0 0-2-15,0 0-4 16,0 0-3-16,0 0 0 16,0 0-5-16,0 0-11 15,-18 10-15-15,18-10-2 16,0 0-11-16,-24 18-3 16,24-18-12-16,-30 37-5 15,10-6-8-15,-2 10 4 16,-5 10-4-16,-2 14-1 15,1 12 1-15,-2 15 3 0,-1 12-4 16,6 8 2-16,1 11-2 16,9 0 0-16,6 3 0 15,9 2 0-15,6-9 0 16,12-5 1-16,16-3 3 16,10-13 0-16,10-7-1 15,9-14 5-15,11-10-5 16,0-13-13-16,11-9-83 15,-3-8-49-15,-9-21-31 16,-5-5 1-16,-17-11-8 16,-9 0-2-16</inkml:trace>
  <inkml:trace contextRef="#ctx0" brushRef="#br0" timeOffset="1781">1560 520 71 0,'0'0'74'0,"0"0"-10"16,0 23 6-16,-4-8 16 15,4 8 17-15,-12 5 3 16,7 6-5-16,-10-3-10 15,3 13-17-15,-9-5-14 16,-1 5-14-16,-13 2-26 16,0 1-19-16,-8-4-4 15,-5 1-4-15,-5-5 3 16,0-1-2-16,1-12 3 16,2 0 0-16,8-14 8 15,3-7-1-15,8-5-1 16,8-17 0-16,9-5 1 0,8-1 7 15,6-3-5 1,0 1 1-16,15 2-4 16,-1 3 6-16,6 9-7 15,4 11 3-15,1 0-2 0,5 13-7 16,5 1 4-16,1 6-4 16,0-1 3-16,3 2-4 15,-1 3 6-15,1-2-4 16,-3-1 3-16,-3-1 0 15,-2-1-2-15,1-4-12 16,1 4-52-16,-6-8-40 16,3-5-36-16,0 2-16 0,-1-8-16 15,4-10-1-15,-6-5 22 16</inkml:trace>
  <inkml:trace contextRef="#ctx0" brushRef="#br0" timeOffset="2427">2007 1244 180 0,'0'0'95'16,"0"0"18"-16,0 0 9 15,0 0-10-15,0 0-8 16,0 0-13-16,0 0-15 15,0 0-21-15,0 0-19 16,0 0-21-16,0 0-14 16,-17 0 0-16,17 0-1 15,0 0 1-15,0 0-2 16,0 0 1-16,-6 27 1 16,6-13 0-16,-4 11 0 15,4 2-1-15,-6 7 2 0,6 10-3 16,0 4 5-16,-5 6-4 15,5-2 2-15,0 0-3 16,0-5 1-16,0 0-1 16,0-8 0-16,0-7 0 15,0-7 0-15,0 0-1 16,-7-12 3-16,7-13-3 16,-5 18 2-16,5-18 1 15,0 0 0-15,-16 11 0 16,16-11-1-16,-20-6 1 15,20 6-3-15,-28-12 3 16,9 2-1-16,-2 1-1 16,-1-6-20-16,2 4-57 0,-5-12-43 15,4-1-26-15,3-1-17 16,0-9-9-16,7 1-7 16,-2-6 59-1</inkml:trace>
  <inkml:trace contextRef="#ctx0" brushRef="#br0" timeOffset="2715">2198 892 556 0,'0'0'178'0,"0"0"3"16,-21-11-73-16,21 11-108 0,-23 7 0 15,23-7 0-15,-18 7 0 16,18-7 0-16,0 0-36 16,-16 5-61-16,16-5-47 15,18-8-27-15,-9-12-5 16,7 1-5-16,-10-17-1 15</inkml:trace>
  <inkml:trace contextRef="#ctx0" brushRef="#br0" timeOffset="3852">1145 442 69 0,'0'0'101'0,"0"0"-7"16,0 0-22-16,0 0 4 15,0 0 11 1,0 0 1-16,0 0-1 0,0 0-3 16,-18 5-10-16,18-5-10 15,0 0-12-15,0 0-16 16,24-25-21-16,-7 7-14 16,2-3 0-16,2-9-2 15,5 0 0-15,-2-2-2 16,2-1 1-16,-4 6 1 15,-1 5 2-15,-3 3-2 16,-18 19 1-16,26-21 2 0,-26 21 0 16,18 0 1-16,-18 0-1 15,12 21 0-15,-8 0-3 16,2 6 3 0,2 6-4-16,-2 2 0 0,8 3-40 15,-5-10-63-15,3 1-40 16,6-8-21-16,-18-21-8 15,25 12-3-15,-25-12-3 16</inkml:trace>
  <inkml:trace contextRef="#ctx0" brushRef="#br0" timeOffset="4576">756 472 202 0,'0'0'123'0,"0"0"-9"16,0 0-25-16,0 0-7 15,0 0 0-15,0 0-5 16,0 0-4-16,0 0-10 15,0 0-9-15,-6 13-25 16,6-13-26-16,-15 32-7 16,-2-11-1-16,-4 12 1 15,-3 6 1-15,-7 4 2 16,-5 4-2-16,-6 1 1 16,-1 4 4-16,0-2-6 15,1-4-3-15,6-5 2 16,1-9-1-16,8-3 0 15,6-7 1-15,21-22 2 0,-21 24-4 16,21-24 9-16,0 0 1 16,0 0 0-16,0 0 0 15,0 0 0-15,23 3 0 16,-23-3 0-16,28 16-1 16,-8-5-1-16,2 6 1 15,4 10-1-15,1-1-2 16,4 8 3-16,-1 5-1 15,3-5-3-15,-1 4 4 16,0-4-2-16,-1-5 1 16,4-1 1-16,-1-5 0 15,2-7-3-15,5-6-6 16,6 2-61-16,-1-12-48 0,2 6-26 16,3-1-18-16,-1-5-14 15,1 0-4-15,-9 0 63 16</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3:25.814"/>
    </inkml:context>
    <inkml:brush xml:id="br0">
      <inkml:brushProperty name="width" value="0.025" units="cm"/>
      <inkml:brushProperty name="height" value="0.025" units="cm"/>
      <inkml:brushProperty name="fitToCurve" value="1"/>
    </inkml:brush>
  </inkml:definitions>
  <inkml:trace contextRef="#ctx0" brushRef="#br0">64 0 127 0,'0'0'117'0,"-15"-9"-17"15,15 9-39-15,0 0-6 16,0 0-4-16,0 0 13 16,0 0 10-16,0 0-16 15,0 24-3-15,0-5-2 16,0 10-2-16,5 13-2 0,-5 17-4 15,7 17-21-15,-7 13-24 16,0 6 4-16,0 9-4 16,0 3-3-16,0-2 0 15,-4-9 0-15,-2-11-1 16,0-9 3-16,0-10 0 16,0-6-2-16,-2-21 0 15,2 0 5-15,-1-4-3 16,-1-11 1-16,4-1-4 15,4-8-19-15,0-15-61 16,0 22-38-16,0-22-26 16,24-7-22-16,-9-14 0 15,9-8-5-15</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3:26.366"/>
    </inkml:context>
    <inkml:brush xml:id="br0">
      <inkml:brushProperty name="width" value="0.025" units="cm"/>
      <inkml:brushProperty name="height" value="0.025" units="cm"/>
      <inkml:brushProperty name="fitToCurve" value="1"/>
    </inkml:brush>
  </inkml:definitions>
  <inkml:trace contextRef="#ctx0" brushRef="#br0">3 1140 181 0,'4'32'137'16,"-4"-15"12"-16,-4 0-48 16,4 9-20-1,0 0-7-15,0 5-2 0,0-5-3 16,0 2-15-16,0-4-23 16,0-7-22-16,0-17-6 15,0 23-3-15,0-23 2 16,0 0 3-16,0 0-1 15,0 0-1-15,4-23 1 16,-4-2-1-16,6-10 0 16,-6-8 3-16,9-8-5 15,-4-5 0-15,2-3-2 0,1 3 4 16,-1 4-2 0,2 10 3-16,-3 7-3 15,2 11-1-15,-8 24 3 16,18-21-2-16,-18 21 2 0,21 5-2 15,-21-5 0-15,30 28 0 16,-9-5-1-16,0 3 2 16,5-4-4-16,-2 3-2 15,4 0-34-15,-2-9-57 16,2-8-41-16,1-8-23 16,-8-4-15-16,0-11-2 15,-12-12-3-15</inkml:trace>
  <inkml:trace contextRef="#ctx0" brushRef="#br0" timeOffset="472">0 535 358 0,'0'0'143'15,"0"0"-30"1,0 0-36-16,0 0-6 16,0 0-12-16,30 5-20 15,-5-5-3-15,8 7-3 0,8-3-2 16,-1-4-10-16,4 5-8 15,1-5-13-15,-7 0 2 16,-5 0-2-16,-8 0-1 16,-5 0 0-16,-20 0 0 15,19 0 1-15,-19 0-1 16,0 0 2-16,-10-21-2 16,10 21 2-16,-35-29-1 15,11 6 0-15,-9-1-1 16,-1 1 0-16,-4 3 0 15,0-2-1-15,4 4 3 16,2 5-16-16,7 0-46 16,25 13-42-16,-20-8-23 0,20 8-23 15,23 0-13-15,-1-9-8 16,14 9-3-16</inkml:trace>
  <inkml:trace contextRef="#ctx0" brushRef="#br0" timeOffset="1268">654 261 204 0,'-35'-13'168'0,"35"13"-28"16,-27-11-31-16,27 11-12 15,-17-5-11-15,17 5-11 16,0 0-19-16,0 0-19 16,0 0-35-16,0 0 1 15,0 18-1-15,0-18 1 16,20 35-4-16,-4-10 4 16,7 8-1-16,6 6 0 15,4 4-1-15,7 6 0 0,4 2 0 16,1 2-1-16,3 1 2 15,0-1-4 1,-4 0 3-16,-4-6-3 16,-1 2 4-16,-9-6-2 0,-2-3 0 15,-7-6-1-15,-5 1 2 16,-5-4-1-16,-4-5 1 16,-7 2-3-16,0-2-4 15,-15 0 3-15,-3 4 1 16,-7-1 1-16,-12 3-3 15,-5 4-1-15,-7 1 0 16,-7 0 5-16,-1 1 0 0,3 0-2 16,0 1 2-16,6-1-4 15,6 0 4 1,10-2-1-16,5-6-29 16,10 2-71-16,8 0-37 15,3-17-25-15,6-15-7 0,0 0-2 16,30 6-4-16</inkml:trace>
  <inkml:trace contextRef="#ctx0" brushRef="#br0" timeOffset="2157">1001 25 257 0,'-17'-16'137'16,"17"16"-15"-16,0 0-4 15,-21-14-16-15,21 14-9 16,0 0-21-16,0 0-20 16,0 0-32-16,0 0-20 15,0 0-1-15,0 0 0 16,33 26 0-16,-7-6 0 16,7 5 7-16,11 10 1 0,5 12 1 15,2 10-3 1,6 12 5-16,-2 14-5 0,0 11 2 15,-7 11-1-15,-6 6-6 16,-7 0-2-16,-13 5-2 16,-7-1 1-16,-15-5-3 15,-7 1 0-15,-14-13-1 16,-12-4 4-16,-6-1-5 16,-6-11-11-16,-3-5-81 15,-1-4-46-15,-5-17-25 16,18-4-1-16,-1-27-3 15,17 0-8-15</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2:52.195"/>
    </inkml:context>
    <inkml:brush xml:id="br0">
      <inkml:brushProperty name="width" value="0.025" units="cm"/>
      <inkml:brushProperty name="height" value="0.025" units="cm"/>
      <inkml:brushProperty name="fitToCurve" value="1"/>
    </inkml:brush>
  </inkml:definitions>
  <inkml:trace contextRef="#ctx0" brushRef="#br0">465 1872 338 0,'0'0'169'0,"0"0"-28"16,0 0-64-16,0 0-21 15,0-16-1-15,0 16-3 16,0 0-34-16,0 0-19 16,-23 4 1-16,23-4 0 15,-16 6-1-15,16-6 2 0,-17 7-1 16,17-7 1-16,-19 4-2 15,19-4 2-15,0 0-2 16,-20 5 1-16,20-5-2 16,0 0 0-16,0 0 2 15,14-18-4-15,-14 18 4 16,30-24-1-16,-12 12 0 16,0 1 1-16,-3 0 1 15,-15 11 0-15,24-6 2 16,-24 6-5-16,0 0-47 15,0 19-46-15,0-19-35 16,-9 28-21-16,9-28-13 16,0 19-8-16,0-19 35 0</inkml:trace>
  <inkml:trace contextRef="#ctx0" brushRef="#br0" timeOffset="1507">2667 922 138 0,'0'0'129'0,"0"0"-22"16,0 0-30-16,-12 22-19 15,12 1-5-15,0 14-16 16,-6 7-9-16,6 8 2 16,-4 8 3-16,-2-2 0 15,6-1 2-15,-5-5 1 16,5-9-3-16,-6-12 0 15,6-9-5-15,0-22-6 16,0 17-3-16,0-17-7 16,-9-19-7-16,9-2-7 15,0-16-3-15,0-14 0 16,0-9-2-16,0-8 1 16,14-7 0-16,1-5 4 0,4 6 3 15,4 2 3-15,5 5 3 16,3 13 0-1,2 12 1-15,-5 7 2 0,1 14 1 16,-5 6-1-16,-3 15-3 16,-5 0 0-16,-4 19-2 15,-4 8 0-15,-4 4-3 16,-4 6 1-16,-6 5-4 16,-3 5-2-16,-3 0 2 15,-7 2-4-15,-4-4-1 16,-1-2 0-16,-3-12 0 15,3 0 0-15,2-9-2 16,2-7 2-16,20-15-3 0,-23 19 2 16,23-19 5-1,0 0 1-15,0 0 1 16,6 20 0-16,-6-20 4 16,32 31-2-16,-9-7 3 0,8-3 3 15,7 7-2-15,5 2-4 16,4 0 2-16,6-2-4 15,-1-7-5-15,-2 3-53 16,-7-10-55-16,-7-10-47 16,2-4-15-16,-18-18-6 15,-5-7-4-15,-15-17 98 16</inkml:trace>
  <inkml:trace contextRef="#ctx0" brushRef="#br0" timeOffset="1955">2547 422 320 0,'0'0'161'0,"0"0"-18"16,0 0-69-16,0 0-17 15,9-21-2-15,-9 21-3 16,18-28-4-16,-1 4-11 0,-1-7-20 16,5-13-24-16,0-1 0 15,3-4 5-15,-1 4-3 16,-2 2 4-16,-2 5-4 15,0 9 6-15,-3 7-3 16,-16 22 9-16,29 0-2 16,-14 15 1-16,0 10 2 15,0 10-4-15,4 9 2 16,1 4-3-16,5 5 0 16,-1-2-3-16,9 3-15 15,-5-14-76-15,8-1-51 16,4-9-26-16,-7-12-10 15,2 1-2-15,-10-19-3 0</inkml:trace>
  <inkml:trace contextRef="#ctx0" brushRef="#br0" timeOffset="2663">3717 816 293 0,'0'0'168'15,"0"0"-26"-15,-14-18-45 16,14 18-13-16,-18 7-13 16,18-7-15-16,-22 31-17 15,8-8-15-15,-1 9-15 16,-3 5-7-16,1 2-6 16,-1 6 2-16,3 2 0 15,3-6-2-15,6-4 3 16,6-5-2-16,0-4 0 15,17-7-1-15,-1-8 5 0,11-13-2 16,8 0 1-16,4-13-1 16,0-3 0-1,0-11-1-15,2-7 3 16,-2-6 1-16,-4-2-1 0,-7-9 2 16,-8-1-1-16,-10 4 2 15,-10-1 2-15,-4 6 0 16,-16 9-5-16,-5 10-1 15,-7 4 1-15,-1 11-1 16,-6 9 0-16,3 0 2 16,0 12-5-16,6 3 1 15,6-6 1-15,5 5 1 16,4 1-1-16,15 4 1 0,0-19 1 16,0 26-2-16,0-26 1 15,28 31 3 1,-12-18-2-16,-1-4 3 15,5 2-2-15,-2-1 0 0,1-1 0 16,5-3-1-16,2-6 1 16,1 0-4-16,4 0-8 15,0-15-72-15,8 5-54 16,-3-2-26-16,-6-8-14 16,3 8-3-16,-14-10 0 15</inkml:trace>
  <inkml:trace contextRef="#ctx0" brushRef="#br0" timeOffset="3075">3614 529 216 0,'0'0'143'0,"-19"-13"-7"16,19 13-51-16,-20 9-25 16,5 1-7-16,-3 7-3 15,-3 6-4-15,2 13-5 16,-7 2-8-16,2 14-2 0,-1 1-5 15,0 6-1-15,4 3-12 16,5 10-5-16,2-8-6 16,7 3-5-16,7-4 1 15,0 1-1-15,16-10-2 16,2-5-1-16,11-10 5 16,6-14-37-16,14-6-54 15,1-10-39-15,8-19-25 16,9-4-12-16,-6-16-10 15,5-6-2-15</inkml:trace>
  <inkml:trace contextRef="#ctx0" brushRef="#br0" timeOffset="3378">4207 555 420 0,'13'36'175'0,"-5"2"-47"15,1 1-61-15,7 14 0 16,-5-1-8-16,2 7-13 16,-4 1-31-16,-1 4-19 15,-8 1 0-15,0 1-1 16,-14 1 1-16,-2-5 0 0,-7 4-7 15,-5-13-48-15,1-2-58 16,4-9-40-16,-1-19-19 16,12-7-4-16,12-16-2 15,0 0 108-15</inkml:trace>
  <inkml:trace contextRef="#ctx0" brushRef="#br0" timeOffset="-1125">960 495 46 0,'0'0'130'0,"0"0"-10"15,0 0-18-15,0 0 1 16,0 0 2-16,0 0-4 0,-20 11-9 16,20-11-20-16,-29 0-20 15,10 0-20-15,-11 0-21 16,-9 0-9-16,-8 0 1 15,-6 0-1-15,-13 0 2 16,-1 6-3-16,-2-6 1 16,-2 0 1-16,3 5 1 15,4 3-3-15,9-4-1 0,10 2 0 16,11-6-1 0,8 10 0-16,8-10-1 15,18 0 0-15,0 0-2 16,0 19 2-16,0-19-1 0,38 20 2 15,-13-9-2-15,7 5 2 16,1 2-1-16,5 0 2 16,1 3-1-16,0 3 2 15,3 4-2-15,1-8 0 16,-3 5 2-16,-1 1 0 16,-6-7-1-16,-2 0 1 15,-2-9-1-15,-4 3-1 16,-7-9 0-16,-18-4 1 15,20 11-1-15,-20-11 2 16,0 0-1-16,0 0 1 16,-29 24 0-16,1-12 3 15,-8 8-1-15,-6 4 2 0,-9 8-4 16,-8-2 1-16,-4 10-3 16,0 3 0-16,-2-2 1 15,11 1-3-15,-3 3 1 16,7 1 0-16,11-4 2 15,7-2-4-15,13-1 2 16,4-3 0-16,15-2-1 16,7-8 1-16,14-4 0 15,11-6-1-15,12-2 1 16,7-8 0-16,10-6 1 16,4 0-1-16,9 0 0 15,2 0 1-15,0 0-2 16,-3-9 0-16,-5 9 1 0,-4 0 0 15,-11 0-9-15,-6 0-55 16,-10 16-54-16,-7-8-28 16,-10 2-21-16,-1 1-7 15,-19-11-3-15</inkml:trace>
  <inkml:trace contextRef="#ctx0" brushRef="#br0" timeOffset="41519">1635 531 116 0,'0'0'63'15,"0"0"17"-15,0 0 22 16,0 0-10-16,0 0-8 16,0 0-9-16,0 0-5 15,0 0-6-15,0 0-10 16,0 0-22-16,0 0-29 15,0 0-1-15,0 0 0 16,0 0-2-16,0 0-1 16,0 0 1-16,0 0 1 15,0 0-2-15,0 0 0 16,0 0 1-16,0 0 0 16,0 0-1-16,0 0 0 0,0 0-1 15,0 0-3-15,0 0 1 16,0 0 0-16,0 0 0 15,0 0 2-15,-17 20-1 16,17-20 1-16,-11 19 0 16,11-19 2-16,-19 25-1 15,4-9 2-15,3 2-1 16,-3 1 1-16,-5 4-2 16,-5-2 2-16,-5 8 0 15,0 2 0-15,-10-1 0 16,-5 4-1-16,-3 4 0 15,-3-1-1-15,2 0 2 16,0-2 1-16,1-7-6 0,8-2 6 16,7-4-4-16,4-5 4 15,8-5-5-15,21-12-1 16,-21 14 1-16,21-14 2 16,0 0 1-16,0 0-1 15,0 0 0-15,0 0-1 16,0 0 2-16,0 0 5 15,0 0-3-15,15 7-7 16,-15-7 5-16,0 0-5 16,0 0 5-16,0 0-4 15,0 0 2-15,0 0 3 16,0 0-2-16,0 0 1 16,0 0 0-16,0 0 0 0,0 0 0 15,0 0-1-15,0 0 2 16,0 0-7-16,0 0 6 15,0 0 5 1,0 0-5-16,0 0 0 0,0 0 0 16,0 0 0-16,8 16 0 15,-8-16-1-15,0 0 1 16,0 0-6-16,0 0 4 16,12 16 2-16,-12-16-1 15,18 7 2-15,-18-7-1 16,28 10 1-16,-7-3-1 15,0 4 1-15,6 1 1 16,5 2-1-16,4 2 0 16,-3 4 0-16,3-1-1 15,3 1 2-15,0 1 0 0,-6 3-3 16,5-6 0 0,-3 2 2-16,-4-1-2 0,-1-4 0 15,-3 1 0-15,-3 0-1 16,-3-2 1-16,5-6 0 15,-11 3 1-15,5-11-2 16,-1 0-3-16,-1 0-40 16,3-10-47-16,-1 6-26 15,-4-7-22-15,4 5-11 16,-20 6-3-16,28-21 81 0</inkml:trace>
  <inkml:trace contextRef="#ctx0" brushRef="#br0" timeOffset="43736">2212 791 223 0,'0'0'127'0,"0"0"-19"16,0 0-17-16,0 0-13 15,0 0-9-15,-6 23-8 16,6-23-21-16,-18 25-32 0,9-9-9 15,-3 4 4-15,-2 0-1 16,-5 4 0-16,-5 3 0 16,-2-5 0-16,-3 8-4 15,-5-5-1-15,1 1 1 16,-3 3-3-16,3-6 2 16,0-2-1-16,3-6 1 15,1 2-3-15,5-15 5 16,4-2-1-16,2 0-2 15,18 0 0-15,-27-21 0 16,21 3 5-16,6 18-3 16,-10-30 4-16,10 15-3 0,0 15 3 15,0-25-2-15,0 25 6 16,0 0-5 0,22-19-1-16,-22 19-1 0,23-5 2 15,-7 5 0-15,-16 0 0 16,32 0 2-16,-14 5-2 15,2 3-2-15,-1-4 3 16,1 12-3-16,1 0-2 16,-2 1 1-16,2 3-2 15,-3-1 1-15,2 2-2 16,-2-1 5-16,-2-2-5 16,-1-4 4-16,3-2 1 15,-1-4 0-15,-17-8-1 0,33 10-3 16,-13-10-17-16,2 0-57 15,2-5-33 1,-4-5-22-16,4 10-13 16,-8-9-9-16,4 9 40 0</inkml:trace>
  <inkml:trace contextRef="#ctx0" brushRef="#br0" timeOffset="45315">1997 1882 125 0,'0'0'59'15,"0"0"-7"-15,0 0-1 16,0 0 26-16,0 0-5 16,0 0-1-16,9-22-5 15,-9 22-3-15,10-24-6 16,-1 7-3-16,-1-2-15 16,5-2-38-16,-1 1 0 0,-3 3-2 15,-9 17 1 1,22-25-1-16,-22 25 2 15,0 0-2-15,10-15 0 16,-10 15-1-16,0 0 1 0,0 0-1 16,0 0 0-16,0 0 0 15,0 0-1-15,0 0 1 16,0 0 0-16,0 0 0 16,0 17 0-16,0-17 2 15,0 14-1-15,0-14 0 16,-4 33 0-16,4-15 1 15,0 4-1-15,0 0 1 16,4 1 0-16,7-2 0 16,4-8-1-16,7-2 2 15,-1-6 0-15,9-5 0 16,0-7 0-16,6-2-4 16,-6-3-60-16,-1-5-43 0,-3-10-16 15,-2 10-19-15,-11-11-5 16,2 11-5-16</inkml:trace>
  <inkml:trace contextRef="#ctx0" brushRef="#br0" timeOffset="45593">2194 1451 476 0,'0'0'154'0,"0"0"-24"15,0 0-94-15,-21 0-39 16,21 0 0 0,0 15 0-16,0-15 0 0,-6 24 0 15,6-24 0-15,-8 23-42 16,8-23-64-16,0 19-27 15,0-19-15-15,0 0-2 16,15-16-1-16</inkml:trace>
  <inkml:trace contextRef="#ctx0" brushRef="#br0" timeOffset="46455">1955 580 140 0,'-20'10'112'0,"20"-10"-6"16,-13 6-13-16,13-6-11 16,0 0-7-16,0 0-4 15,0 0-6-15,0 0-18 16,0 0-36-16,0 0-13 15,0 0-2-15,0 0 2 16,9-21-1-16,-9 21 1 16,19-18 0-16,-19 18 0 15,27-24 2-15,-27 24-1 16,29-31 1-16,-16 15-2 0,-1-1 1 16,5-3 1-16,-5 1-1 15,3 0 2-15,-4 5-3 16,-11 14 3-16,19-29-1 15,-19 29 0-15,0 0 1 16,15-14-1-16,-15 14 2 16,0 17-2-16,0-2 2 15,0 9-1-15,0 2 0 16,0-2 0-16,0 8 1 16,0-5-4-16,11 1-9 15,2-12-67-15,4-5-40 16,-1-17-31-16,13 1-3 15,-10-18-1-15,7-1 26 0</inkml:trace>
  <inkml:trace contextRef="#ctx0" brushRef="#br0" timeOffset="47483">2508 544 58 0,'0'0'29'0,"0"0"-4"16,0 0-9-16,0 0-4 16,0 0-5-16,18-17 10 15,-18 17 12-15,0 0 19 16,0 0 27-16,0 0 3 0,0 0 3 15,0 0-3 1,0 0-3-16,0 0-9 16,0 0-11-16,0 0-20 15,0 0-28-15,0 0-5 0,0 0-1 16,0 0-1-16,0 0 0 16,0 0-1-16,0 0-1 15,0 0 1-15,0 0-1 16,0 0 0-16,-6 21 0 15,6-21 2-15,-12 20 0 16,6-2 1-16,0 7 1 16,-2 12 0-16,1 11 0 15,-1 8 0-15,2 10-4 16,0 10-2-16,6 4 1 16,-4 5-1-16,4-6 0 15,0-1 0-15,0-5-1 16,0-10 0-16,-6-9-18 0,6-9-61 15,-8-13-41-15,8-2-23 16,0-30-5-16,-6 19-3 16,6-19 83-16</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1.547"/>
    </inkml:context>
    <inkml:brush xml:id="br0">
      <inkml:brushProperty name="width" value="0.025" units="cm"/>
      <inkml:brushProperty name="height" value="0.025" units="cm"/>
      <inkml:brushProperty name="fitToCurve" value="1"/>
    </inkml:brush>
  </inkml:definitions>
  <inkml:trace contextRef="#ctx0" brushRef="#br0">0 319 413 0,'5'21'120'16,"-5"-21"-22"-16,0 17-22 15,0-17-28-15,0 0-47 16,0 0-1-16,0 0-1 15,0-26-2-15,6 7 2 16,-6-9-2-16,0-3 1 16,0-4 4-16,9 3-2 15,-5-2 3-15,5 6-3 16,2 3 3-16,7 7-3 0,0 9 4 16,4 9-6-16,8 0 3 15,2 0-5-15,4 0-15 16,12 0-64-16,11 0-43 15,5-11-18-15,18 6-11 16,-1-25 3-16,20 4 78 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4.217"/>
    </inkml:context>
    <inkml:brush xml:id="br0">
      <inkml:brushProperty name="width" value="0.025" units="cm"/>
      <inkml:brushProperty name="height" value="0.025" units="cm"/>
      <inkml:brushProperty name="fitToCurve" value="1"/>
    </inkml:brush>
  </inkml:definitions>
  <inkml:trace contextRef="#ctx0" brushRef="#br0">0 434 567 0,'0'0'170'0,"0"0"-46"16,0 0-71-16,0 29-58 16,7-12 2-16,-7 5 3 15,9 5 1-15,-4 7 1 16,1-2-1-16,1 3-4 15,-1-1 0-15,2-2 0 16,-1-8-8-16,2 4-48 16,-9-28-44-16,18 24-43 0,-18-24-15 15,29 0-3-15,-8-16-4 16,-2-7 79-16</inkml:trace>
  <inkml:trace contextRef="#ctx0" brushRef="#br0" timeOffset="232">332 474 477 0,'0'0'168'0,"16"33"-7"15,-1-14-79-15,10 1-88 16,3 2 5-16,5 3-1 15,3 1-15-15,5-2-60 16,-4-3-39-16,-2-6-21 16,3-3-19-16,-13-12-2 15,4 0-5-15</inkml:trace>
  <inkml:trace contextRef="#ctx0" brushRef="#br0" timeOffset="460">694 380 514 0,'-18'-11'154'16,"18"11"-41"-16,-21 19-32 15,2 4-35-15,-2 8-52 16,-8 16 2 0,-7 4 2-16,-5 16 1 0,-2 8-3 15,-5 1 1-15,1-1-1 16,6-2-60-16,5-16-61 15,12-16-29-15,15-7-12 16,9-34-3-16,0 0 2 16</inkml:trace>
  <inkml:trace contextRef="#ctx0" brushRef="#br0" timeOffset="652">161 0 485 0,'-46'26'175'0,"10"11"-5"15,5-1-59-15,16 0-190 16,6-1-60-16,9-11-27 16,16 0-10-16,10-24-5 15,22 0-2-15</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2.726"/>
    </inkml:context>
    <inkml:brush xml:id="br0">
      <inkml:brushProperty name="width" value="0.025" units="cm"/>
      <inkml:brushProperty name="height" value="0.025" units="cm"/>
      <inkml:brushProperty name="fitToCurve" value="1"/>
    </inkml:brush>
  </inkml:definitions>
  <inkml:trace contextRef="#ctx0" brushRef="#br0">83 1077 308 0,'-15'0'145'16,"15"0"-18"-16,0 0-22 0,-16 19-15 15,16-19-27-15,-9 38-44 16,3-18-18-16,-1 4-6 16,-1 3 4-16,1-3-5 15,1-4 5-15,-3-1-5 16,9-19 7-16,0 0 3 16,0 0-1-16,0 0 1 15,15-28 1-15,1-1 4 16,5-3-3-16,4-2 5 0,0-2-7 15,2 6 2 1,-4 3-5-16,-1 11 2 0,-7 10-4 16,-15 6-2-1,26 11 0-15,-26 8 0 0,3 5-1 16,-3 5-3-16,-3-3 3 16,3 4-1-16,-8-7 2 15,8-4-3-15,0-19 6 16,0 24-4-16,0-24 6 15,21-19 5-15,0-3-4 16,5-8 4-16,4-1-4 16,3-7 4-16,2 0-6 15,-2 3 4-15,0 15-4 16,-9 1-2-16,-5 12 1 16,-2 14-1-16,-17-7-1 15,20 30 2-15,-16-5-2 16,-4-2 2-16,8 6-2 0,-8 0-4 15,6-3 3-15,-6-2-3 16,6-5 6-16,-6-19-5 16,16 22-3-16,-16-22-75 15,29-9-45-15,-10 0-11 16,4-5-24-16,8 3 2 16,-4-9-13-16</inkml:trace>
  <inkml:trace contextRef="#ctx0" brushRef="#br0" timeOffset="849">1024 987 605 0,'0'-34'182'0,"-11"18"-50"16,11 16-121-16,-21-12-20 15,5 16 0-15,-1 11-2 16,-6 2 2-16,2 10-3 15,-1 7-2-15,1 6 6 16,1 7 2-16,2-3 5 16,5-2-2-16,4-6 3 15,9-2-3-15,0-12 7 16,0-22-4-16,19 11 4 16,1-22 1-16,4-9-2 15,3-7 5-15,0-3-4 16,-3-8 3-16,2 5-5 0,-7 1 4 15,-2 6-6-15,-5 9 3 16,-12 17-5-16,0 0 0 16,0 0-2-16,0 0 0 15,7 17-1-15,-7 4-3 16,0 0 5-16,0 3-2 16,0 0 3-16,0-3-2 15,9-3 4-15,2-1-4 16,-11-17 6-16,34 15 0 15,-7-15 0-15,5-13 1 16,9-11 2-16,5-9 2 16,7-16-3-16,5-14 1 0,3-22-2 15,2-10 4-15,-3-13-3 16,-2-3 1-16,-6-14 0 16,-6 7-1-16,-8 5 2 15,-8 16-1 1,-8 19-4-16,-5 13 0 0,-8 22-2 15,-9 21 2-15,0 22-7 16,-12 57-3-16,-2 17 1 16,-8 25 0-16,-2 22 2 15,-2 19 2-15,1 11-2 16,1 2-5-16,6-11 8 16,1-15 0-16,9-16-12 15,4-30-18-15,11-22-9 0,-7-28-11 16,0-31 7-16,0 0 23 15,-7-39 24-15,-5-9 4 16,-11-17 9 0,-1-10 19-16,-12-3 11 0,3 1 8 15,-3 1-3-15,6 17-21 16,1 8-25-16,7 10-5 16,5 12 1-16,17 29-1 15,-10-14 0-15,10 14 1 16,36 8 0-16,-1-3-1 15,17 3 1-15,11-4-18 16,18 3-84-16,14 1-36 16,4-8-18-16,10 0-10 0,-10 0 2 15,5 0 55 1</inkml:trace>
  <inkml:trace contextRef="#ctx0" brushRef="#br0" timeOffset="1181">2282 1046 354 0,'-11'16'128'16,"11"-16"-1"-16,-13 19-18 16,13-19-15-16,0 0-25 15,0 0-21-15,0 0-35 16,-12-30-15-16,12-2-2 15,0-11-3-15,0-3 3 16,0-7-4-16,0 7 1 16,10-7-2-16,-1 12 4 0,2 6 0 15,4 13 3-15,-15 22-2 16,27-19 2 0,-10 19-1-16,-1 18 2 0,-1-1-2 15,5 6-72-15,-2 1-44 16,0 0-23-16,7 3-14 15,-5-7-11-15,10-3-3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5.728"/>
    </inkml:context>
    <inkml:brush xml:id="br0">
      <inkml:brushProperty name="width" value="0.025" units="cm"/>
      <inkml:brushProperty name="height" value="0.025" units="cm"/>
      <inkml:brushProperty name="fitToCurve" value="1"/>
    </inkml:brush>
  </inkml:definitions>
  <inkml:trace contextRef="#ctx0" brushRef="#br0">95 0 411 0,'0'0'174'16,"13"19"-27"-16,-13-19-48 16,10 25-48-16,-2-6-45 15,-5 6 0-15,-3 5-2 16,8 1 0-16,-8 3-4 15,0 0-2-15,-9 4-2 16,-2-9 2-16,0 2-1 16,-4-13-27-16,3 2-66 15,-5-14-40-15,-3-16-26 16,20 10-2-16,-32-48-4 0,22 12 33 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6.594"/>
    </inkml:context>
    <inkml:brush xml:id="br0">
      <inkml:brushProperty name="width" value="0.025" units="cm"/>
      <inkml:brushProperty name="height" value="0.025" units="cm"/>
      <inkml:brushProperty name="fitToCurve" value="1"/>
    </inkml:brush>
  </inkml:definitions>
  <inkml:trace contextRef="#ctx0" brushRef="#br0">0 230 90 0,'0'0'105'0,"14"19"16"16,-14-19-8-16,25 14-10 16,-4-10-3-16,5-4-4 0,10 0-9 15,0 0-17-15,7-7-44 16,3-4-24-16,-1-5-1 15,0-1-1-15,-6-7 0 16,-6-1-2-16,-4-2 2 16,-5-2-1-16,-12 1-1 15,-5 0 0-15,-7 7-1 16,-13 1 3-16,-4 5-1 16,-9 13 1-16,-7 2 0 15,-10 12 1-15,-2 11 2 16,-6 7-2-16,4 10 1 15,-1 7-1-15,3 6 0 0,7 0-2 16,13 1 2-16,10 1-4 16,15-6 1-16,12-11 1 15,15-7 2-15,16-8-2 16,13-18 0-16,18-5 2 16,7-19-1-16,6-2 2 15,2-13 0-15,1 0 1 16,-1-1-4-16,-10-3 2 15,-11 7 0-15,-12 2 3 16,-16 4-2-16,-10 6 0 16,-9 3-4-16,-21 16 1 15,11-26 3-15,-11 26-3 16,-6-23 0-16,6 23-2 0,-17-26 1 16,17 26-2-16,-19-23 3 15,19 23 0 1,-23-11-3-16,23 11 2 15,-27 13-1-15,7 3 0 0,-1 9 1 16,-4 4 2-16,1 9 1 16,-3 0-1-16,3 2 2 15,-3 1 0-15,7 1-1 16,4-6-1-16,4-3 1 16,6-8 0-16,6-3 0 15,0-22 1-15,25 21 0 16,2-21-1-16,6-13 4 15,5-3-1-15,1-6-1 16,1-9-1-16,-2 0 0 0,-5 0 1 16,-4 2-3-1,-10 5 1-15,-8 5-4 16,-11 19 3-16,6-20 0 0,-6 20-1 16,-15 20-1-16,0 3 2 15,-6 12-2-15,-3 17 1 16,-6 11-1-16,-5 19 0 15,-9 14 0-15,-2 11 1 16,-4 11-2-16,-2 5 1 16,-1-2 3-16,-3 1-1 15,5-13-1-15,5-20 6 16,5-12-8-16,8-21 2 16,9-19-5-16,7-22 2 15,17-15 2-15,8-42-1 16,13-15 3-16,15-24-3 15,12-17 1-15,11-18 1 0,5-10 6 16,15-3 0-16,3 1-2 16,-4 10 0-16,1 6 1 15,-6 20-3-15,-5 14 4 16,-5 11-4-16,-4 12 2 16,-14 13-5-16,-5 7 0 15,-5 11 1-15,-8 10-3 16,-6 14 3-16,-6 0-1 15,-6 22 5-15,-3 5-2 16,-6 0 0-16,-7 8 2 16,2-1-1-16,-4 2 4 15,-1-10-5-15,1 1 2 16,-1-13-5-16,10-14 1 0,0 0 0 16,0 0-2-16,31-7 1 15,-1-16-2-15,7-6 2 16,4-2-2-1,5-4 2-15,-2 4-1 0,-3 7 4 16,-7 5-2-16,-10 10 3 16,-24 9-2-16,17 28 2 15,-23 7 1-15,-6 4 1 16,-6 8-2-16,-2 7 0 16,-1 4-1-16,3-2 2 15,6-6-3-15,12-7-1 16,0-8-3-16,21-9 3 0,11-9-3 15,14-17 2-15,11 0-1 16,7-14-1-16,6-9 0 16,1 0-63-1,-8-3-50-15,-6-5-27 16,-6 9-16-16,-18 1-7 0,-7 7 2 16</inkml:trace>
  <inkml:trace contextRef="#ctx0" brushRef="#br0" timeOffset="207">2148 552 550 0,'0'0'173'0,"38"12"-5"16,-16 7-113-16,4-6-65 16,-2 4 3-16,-1 5 9 15,-1-1-4 1,-7 1 1-16,0-2-6 0,-15-20-112 15,33 19-42-15,-16-35-14 16,17-5 4-16,9-31-9 16</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9.347"/>
    </inkml:context>
    <inkml:brush xml:id="br0">
      <inkml:brushProperty name="width" value="0.025" units="cm"/>
      <inkml:brushProperty name="height" value="0.025" units="cm"/>
      <inkml:brushProperty name="fitToCurve" value="1"/>
    </inkml:brush>
  </inkml:definitions>
  <inkml:trace contextRef="#ctx0" brushRef="#br0">149 597 479 0,'-24'-19'179'0,"24"19"-23"0,-16-13-74 15,16 13-31-15,0 0-10 16,0 0-39-16,0 0-1 16,0 0-2-16,0 0-2 15,-22 10-1-15,10 4 1 16,-3 5 0-16,-1 4-4 16,1 2 6-16,-2 1-4 15,5 2 9-15,12-2-6 16,0-7 8-16,29-8-6 15,20-18 4-15,28-9 2 16,30-18-4-16,30-19 4 16,22-17-8-16,21-14 0 0,20-12-132 15,3 0-36-15,-7-11-10 16,-2 9 0-16,-29-7-1 16</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07.438"/>
    </inkml:context>
    <inkml:brush xml:id="br0">
      <inkml:brushProperty name="width" value="0.025" units="cm"/>
      <inkml:brushProperty name="height" value="0.025" units="cm"/>
      <inkml:brushProperty name="fitToCurve" value="1"/>
    </inkml:brush>
  </inkml:definitions>
  <inkml:trace contextRef="#ctx0" brushRef="#br0">3433 161 345 0,'-6'-17'161'0,"6"17"-27"15,0 0-30-15,0 0-41 16,0 0-25-16,0 0-40 15,0 0-1-15,0 0 2 16,-7 38 2-16,7-5-1 16,-11 11 1-16,1 16 0 15,-4 4-2-15,1 9-2 16,-4 4 2-16,2-4-1 16,0-5 0-16,6-14 0 15,-1-6-2-15,10-19 3 16,0-15-1-16,0-14 2 15,19-10-2-15,-7-14 1 0,8-4 0 16,4-3 0-16,0-2 2 16,0 4-2-16,0-2 1 15,-3 13 0-15,-1 9 0 16,-2 9 1-16,-18 0 1 16,19 13 0-16,-11 5-1 15,-8 9 0-15,4-4 0 16,-4 8 0-16,0-7 2 15,0 5-2-15,-6-1-1 16,0-3 0-16,-1-5 0 16,-1-1 0-16,8-19 2 15,-24 27-2-15,6-18 0 16,-2-1 0-16,-1-8-1 0,-3 0-1 16,-4-15-2-16,2 5-22 15,-4-10-21-15,11-3-16 16,-1-5-13-16,8-2-14 15,6 1-13-15,6-4-6 16,11-1 1-16,7 2 8 16,6 5 18-16,1-7 59 15</inkml:trace>
  <inkml:trace contextRef="#ctx0" brushRef="#br0" timeOffset="301">3871 796 422 0,'0'22'147'15,"0"-22"-31"-15,0 23-24 16,0-23-29-16,0 0-52 0,0 0-9 16,0 0-2-16,0-28 0 15,0-2 0-15,0 4-1 16,0-6 0-16,7 0 1 15,-7 3 0-15,6 1 0 16,-6 4 0-16,11 7-2 16,-11 17 1-16,23-13-1 15,-23 13-8-15,27 0-54 0,-3 9-43 16,0-1-15-16,6-8-15 16,0 9-6-1,3-9-7-15</inkml:trace>
  <inkml:trace contextRef="#ctx0" brushRef="#br0" timeOffset="765">4370 608 384 0,'0'0'111'0,"0"0"0"15,0 0-13-15,0 0-16 16,0 0-30-16,-20 21-52 0,20-21-1 15,-24 35 0-15,11-17 0 16,-2 8-1 0,4 2 2-16,-2 0 0 15,2-1 2-15,5-3-2 0,6-6 2 16,0-18-2-16,5 17 1 16,-5-17 0-16,19-6-1 15,-19 6 0-15,23-26-1 16,-23 26 1-16,22-27 0 15,-22 27 1-15,15-26-1 16,-15 26 1-16,0 0-1 16,13-16-1-16,-13 16 1 15,0 0-1-15,0 0 0 16,12 19 0-16,-12-19-1 16,7 34-1-16,1-6 4 15,-1 5-3-15,4 4 1 16,1 2-1-16,1-2 1 0,7-2-2 15,2-4-1-15,1-12-10 16,1-12-62-16,7-7-39 16,-1-13-23-16,4-17-17 15,11-3-4-15,-6-20-2 16</inkml:trace>
  <inkml:trace contextRef="#ctx0" brushRef="#br0" timeOffset="-1408">19 967 151 0,'0'0'116'0,"0"0"-20"15,-19 8-20-15,19-8 17 16,0 0-9-16,0 0-19 0,12 23-16 15,-12-23-2-15,16 16 0 16,-16-16-5 0,24 6-5-16,-6-12-31 15,9-13 0-15,5-11-1 0,9-7-2 16,7-12 1-16,7-4-4 16,6-11 1-16,0 2 1 15,-4-1-1-15,-4 6 2 16,-5 7-1-16,-12 11 4 15,-7 5-5-15,-10 11 4 16,-19 23-5-16,12-16-2 16,-12 16 1-16,-10 21-3 0,-1 11 0 15,-1 2-4 1,-6 10 3-16,-1 6-2 16,-1 6 4-16,0-4-1 15,5 3 1-15,9-2 1 0,6 3 0 16,0-7 1-16,5 3 2 15,11 2-2-15,-2 1 0 16,6 1 1-16,-2 1-2 16,-2-1 2-16,-5 1 2 15,-11 0-5-15,0 1 1 16,-18-1-3-16,-3 5-1 16,-14-5-9-16,-4 3-6 15,-6-7-4-15,-9-1 0 16,0-16 9-16,-5-8 18 15,2-18 0-15,1-16 6 16,5-13 7-16,9-22 11 16,4-12 2-16,11-16-3 0,17 1-2 15,10-7-21-15,9 6 3 16,13-1-2-16,14 10-2 16,5 11-1-16,10 12-1 15,3 6 1-15,5-2 0 16,0 12 1-16,-1-5-1 15,2 5 0-15,-1-4 1 16,-2-3 0-16,-6-5-1 16,2-6 2-16,-5-3-3 15,-3-7 3-15,-4 6-2 16,-4-8 1-16,-5 9-2 16,-2-2 3-16,-9 10-1 15,-2 6 0-15,-8 7 0 0,-11 21 0 16,15-23 0-16,-15 23-4 15,0 0 2-15,0 0-4 16,0 0 2 0,-9 19-1-16,3 1 1 0,-5 2-2 15,1 9 3-15,-1 3 0 16,2 2 1-16,0 9 0 16,6-6 1-16,3 1-2 15,0-3 1-15,12-12 1 16,5-5 1-16,2-10 1 15,5-10 2-15,4-13-1 16,3-11 1-16,5-10 1 16,-3-3-1-16,-3-5 0 0,-1-2-2 15,-2-1 0-15,-4 1-1 16,-4 4 0-16,-4 4 3 16,-3 6-3-16,-3 6 3 15,-1 3-4-15,-8 21 2 16,7-20-2-16,-7 20-1 15,8 19 1-15,-8 0-5 16,7 1 4-16,-7 9-4 16,8 2 3-16,-8 8-3 15,0 1 2-15,0 1 1 16,0 6 0-16,0-9 0 16,-8 3-2-16,8-5 2 15,-7 1 0-15,7-10 1 0,-8-4 0 16,2-5-1-16,6-18 1 15,-13 15-1 1,13-15 2-16,-23-5-1 16,23 5 0-16,-28-20 0 0,12 6 0 15,0-3 1-15,2-2 0 16,-4 4 0-16,3 1-1 16,15 14 2-16,-19-20 0 15,19 20-2-15,0 0 1 16,0 0-1-16,6 26 1 15,4-6 0-15,8 5 1 16,0-2 1-16,5-7 0 0,7-4 1 16,8-12 0-16,2-15 1 15,7-15 0 1,4-6-1-16,3-16 2 16,0-6-3-16,-3-6 1 15,-4-7 2-15,-5-1-1 0,-6 1-1 16,-10 2 0-16,-7-3 2 15,-7 11-3-15,-7 3 3 16,-5 8-2-16,0 11-2 16,0 11-4-16,-5 14-1 15,5 14 1-15,-12 22-1 16,5 14-1-16,-2 21-2 16,-2 19-1-16,-4 11-1 0,2 18 3 15,-1 7-14 1,0 0-22-16,2-15-12 15,6-3-3-15,6-21-13 16,0-16-11-16,9-31-15 0,-9-26-10 16,29-6 9-16,-12-32 24 15,2-12 22-15,-8-10 33 16,-5-6 42-16,-6-4 56 16,-14-1 17-16,-7 9 13 15,-8 6 6-15,-5 10-3 16,-5 13-11-16,-3 5-28 15,1 16-28-15,2 12-45 16,7 12-3-16,5 6 0 16,14 7-2-16,13 1 6 15,10 1-4-15,20-4 4 16,19-7-3-16,20-9 2 16,18-18 2-16,12-9-2 0,11-11-19 15,12-2-89-15,-1-7-34 16,-11-10-24-16,-5 10-4 15,-29-5-1-15,-18 15 32 16</inkml:trace>
  <inkml:trace contextRef="#ctx0" brushRef="#br0" timeOffset="-1201">564 7 636 0,'0'0'170'0,"27"0"-55"15,19 0-175-15,17 4-63 16,16 4-36-16,-1-8-10 16,15 0-4-16,-12-19-1 15</inkml:trace>
  <inkml:trace contextRef="#ctx0" brushRef="#br0" timeOffset="25097">119 2280 347 0,'0'0'167'0,"0"0"-36"16,0 0-48-16,0 0-18 15,0 0-21-15,0 0-30 16,0 0-12-16,18 0-2 0,-18 0 2 16,33-32-2-16,-3 7 3 15,4-9-2-15,5 4 1 16,3-15-2-16,1 4 2 15,-4-3 0-15,-2 7 0 16,-8 2-1-16,-4 10-1 16,-10 6 0-16,0 1 1 15,-15 18-1-15,0 0 0 16,0 0 0-16,0 0-2 16,0 0 2-16,6 37 0 15,-10-5-1-15,-2 5-1 16,1 6 2-16,-4-4 0 15,9 0 0-15,-6-2 0 0,6-5 0 16,6-14-1-16,-6-18 2 16,32 7 0-16,-3-18 0 15,-1-8-3-15,5-4 2 16,3-7 1-16,2-9-1 16,-7 7 1-16,-1-1-2 15,-4 5 1-15,-11 6-1 16,-15 22 3-16,24-11-2 15,-24 11 1-15,0 33-2 16,0-6 1-16,-9 7-1 16,0-2 0-16,2 3 2 15,7-5-1-15,-3-11 0 16,3-2-1-16,0-17 3 0,19 13-1 16,1-22 1-16,1-1 0 15,3-9-3-15,9-7 1 16,-3-4-2-16,1-2 1 15,0-9-2-15,-4 9 1 16,-6 0-1-16,-3 8 2 16,-3 14-2-16,-15 10 3 15,15 16-1-15,-15 12 0 16,9 6 1-16,-6 3-1 16,4 6 2-16,5-6-2 15,6-8 2-15,11-5-64 16,1-13-55-16,9-18-31 15,3-6-14-15,-3-22-3 0,8-10-4 16</inkml:trace>
  <inkml:trace contextRef="#ctx0" brushRef="#br0" timeOffset="25273">598 1519 529 0,'-56'26'161'0,"16"-14"-30"16,40-12-240-16,10 19-41 15,37-32-10-15,25-1-3 0,12-21-6 16</inkml:trace>
  <inkml:trace contextRef="#ctx0" brushRef="#br0" timeOffset="26900">2085 2001 210 0,'-6'27'150'0,"6"-27"-26"16,0 26-33-16,10-12-10 0,-10-14-2 15,35 15-8-15,-9-24-29 16,11-3-39-16,4-13 4 16,8-11-2-16,5-6-3 15,4-9-2-15,-3-2 1 16,-1-13-1-16,-6 5 1 16,-4 4 2-16,-12 4-5 15,-4 9 4-15,-10 16-8 16,-6 14 3-16,-12 14-1 15,-3 25 0-15,-13 19-1 16,-4 7 0-16,4 13 1 16,1 3-1-16,4 3 6 15,11-10 1-15,0-5-2 0,20-16 2 16,14-20-1-16,11-19 2 16,14-15 0-16,10-15-1 15,5-17 2-15,1-12-4 16,2-8 1-16,1-13 2 15,-11-1-2-15,-6-2 1 16,-16 5-2-16,-11 6 3 16,-10 10-5-16,-13 13 5 15,-11 13-6-15,-12 16 1 16,-12 20-1-16,-6 21 0 16,-9 22 0-16,-8 15-4 15,0 6 9-15,-2 11-6 16,1-1 7-16,4-1-7 0,6-10 4 15,11-11 0-15,12-14 4 16,6-18 0 0,9-20-3-16,29 0 1 15,-7-20 0-15,10-8 1 0,3-8 2 16,-4-1-5-16,2-2 1 16,-3 8-1-16,-7 5-2 15,-4 11-1-15,-19 15 2 16,15 14 0-16,-15 6-1 15,-7 17 1-15,-1 7-1 16,-4 0 0-16,5 0 0 16,-1-1 4-16,8-6-2 15,9-14 2-15,14-8 1 0,9-15-2 16,11-16-1-16,7-4 3 16,8-5 0-16,7-2-1 15,-2-3-2-15,0 9-1 16,-9-2 0-16,-6 9 0 15,-8 0 0-15,-10 9 2 16,-11 5-2-16,-19 0-1 16,17-8 2-16,-17 8 0 15,0 0 0-15,-21 0 0 16,3 0-1-16,-2 8-2 16,-5 6 3-16,-3 2 0 15,0 7-1-15,-2 3 0 0,-2 10-2 16,5-5 3-1,0 11-2-15,8-3 2 16,2-1-2-16,10-8 2 16,7-2-1-16,7-8 3 0,8-12 0 15,11-8-1-15,7-23 1 16,6-1-1-16,0-12 2 16,2-6-3-16,-1-4 2 15,-2 1-2-15,-10 7-1 16,-5 10 1-16,-10 8-1 15,-13 20 0-15,0 0-1 16,0 0-1-16,-7 27 1 16,-7-3 0-16,-4 11-1 15,-1 6 1-15,7 1 0 0,-2-1 3 16,10-11-1 0,4-2 3-16,13-12-3 15,10-16 2-15,14-10 1 0,13-19-2 16,7-13 2-16,8-8-2 15,7-7 0-15,3-12 1 16,-1-7-3-16,1-6 3 16,-14-5-3-16,-6 2 6 15,-7-1-6-15,-12 1 5 16,-9 6-6-16,-9 10 2 16,-11 18-2-16,-7 10-2 15,0 41-2-15,-13 0 1 16,-7 41 0-16,-5 34 0 15,-11 20 3-15,-6 19-6 16,-2 22 5-16,-4 11-12 16,4-2-50-16,-2-10-45 0,5-17-22 15,8-22-26-15,3-27-7 16,10-17 1-16</inkml:trace>
  <inkml:trace contextRef="#ctx0" brushRef="#br0" timeOffset="27099">3970 1451 610 0,'-9'-20'171'0,"9"20"-60"16,18 9-116-16,9 8-2 16,9 5-1-16,17 1 10 15,12-4-7-15,13-3-11 0,10-16-96 16,6 0-34-16,5-9-20 15,-4-21-3-15,-2 0-1 16</inkml:trace>
  <inkml:trace contextRef="#ctx0" brushRef="#br0" timeOffset="27492">2031 1506 500 0,'0'0'169'16,"31"19"-12"-16,-1-12-113 0,19 2-49 15,23-1 7-15,16-4-5 16,15-4 3-16,11 0-63 15,17 0-62 1,12-10-34-16,-2-19-5 16,14 5-3-16,-11-22-7 0</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4:10.734"/>
    </inkml:context>
    <inkml:brush xml:id="br0">
      <inkml:brushProperty name="width" value="0.025" units="cm"/>
      <inkml:brushProperty name="height" value="0.025" units="cm"/>
      <inkml:brushProperty name="fitToCurve" value="1"/>
    </inkml:brush>
  </inkml:definitions>
  <inkml:trace contextRef="#ctx0" brushRef="#br0">3424 853 288 0,'0'0'166'15,"-18"30"-17"-15,18-30-60 16,-12 26-46-16,12-11-21 16,0-15-1-16,0 25-3 0,0-25-8 15,0 19-2-15,0-19-3 16,0 0-5-16,0 0-1 15,0-21-4-15,0-7 0 16,6-10-2-16,-6-16-1 16,6-13 2-16,-6-9 0 15,9-12 4-15,-4-1 1 16,1-2 3-16,-6 6 0 16,9 8 0-16,-9 8 2 15,9 15-4-15,-5 12-1 16,2 12 1-16,0 9-2 15,-6 21 0-15,20-16 1 16,-2 16-1-16,2 12 1 0,7 2-1 16,9 6 0-16,6-1-14 15,10 9-60-15,4 0-54 16,-5-2-23-16,5 4-9 16,-16-14-1-16,-2 7 88 15</inkml:trace>
  <inkml:trace contextRef="#ctx0" brushRef="#br0" timeOffset="504">3203 426 490 0,'-19'11'173'0,"19"-11"-31"16,0 21-99-16,0-21-50 15,30 25 0-15,-2-14-2 16,10-2 0-16,6-4 1 16,7-5-1-16,4 10-2 15,7-10-3-15,1 0-32 16,-3 0-14-16,-1 6-4 16,-9 0 4-16,-1 13-1 15,-16-4 6-15,-3 9 12 16,-15 3 14-16,-1-2 47 15,-10 7 35-15,-4-4 17 0,0 3-7 16,0-7 4-16,0 4-8 16,0-12-9-16,9 2-8 15,-9-18-14 1,18 17-25-16,-18-17-12 16,24 0-1-16,-24 0 0 0,20-19 2 15,-20 2 1-15,0-4 0 16,0-3 0-16,-12 0 3 15,0-3 3-15,0 3 5 16,-5 9-2-16,1 2 1 16,1 6-2-16,15 7-3 15,-27 7-20-15,27-7-40 16,-17 19-42-16,17-19-20 0,0 15-15 16,0-15-3-16,29 9-9 15</inkml:trace>
  <inkml:trace contextRef="#ctx0" brushRef="#br0" timeOffset="-1764">272 322 398 0,'0'0'158'16,"-17"0"-24"-16,17 0-50 15,-15 8-42-15,15-8-50 16,-10 19 0-16,4-2 3 0,3 5 5 15,-5 6 1-15,5 17-1 16,-4 2 0 0,-1 9-1-16,-1 9-1 15,-1 1 2-15,1 3-2 0,0-6 1 16,3-6-2-16,-2-11 0 16,8-9 1-16,0-17 0 15,0-20 0-15,27-12 1 16,-7-20-1-16,4-11 0 15,3-10 2-15,4-7 1 16,7-9 1-16,0 5-1 16,-5 6 0-16,1 4-1 15,-2 15 2-15,-4 2-2 0,1 16 0 16,-10 6-3-16,-5 8 3 16,-14 7-1-1,21 0 2-15,-21 0-1 16,9 22 1-16,-9-22-2 0,0 21-50 15,0-3-32-15,-9 1-16 16,4-3-9-16,-10 2 4 16,0 3-4-16,-4 0 10 15,-7 4 16-15,2 2 76 16,-1-6 75-16,-2-1 28 16,6 1 13-16,0 0-6 15,9-2 6-15,1 1-10 0,3-3-12 16,8 5-25-16,8-3-43 15,3 1-15-15,4 2-4 16,9 0-2 0,4-5-11-16,4-2-66 15,5 0-46-15,8-7-27 0,-1-8-9 16,6 0-2-16,-10-15 45 16</inkml:trace>
  <inkml:trace contextRef="#ctx0" brushRef="#br0" timeOffset="-824">849 733 485 0,'0'0'156'15,"0"0"-54"-15,17 7-71 0,-17-7-45 16,34-10 3-16,-13 1 7 15,5-1 1-15,-5-4 1 16,1 5-1-16,-2-7 2 16,-20 16 0-16,26-20 1 15,-26 20 1-15,4-21 4 16,-4 21-3-16,-10-18 5 16,10 18-5-16,-25-6 1 15,7 6 0-15,0 6 1 16,-1 4-2-16,1 5-4 15,-2 3 3-15,7 4-4 16,-2-3 5-16,9 6 0 16,-2 2-3-16,8-2 2 0,0 0 0 15,9-1-2-15,5-2-1 16,4-3-1-16,7 3-2 16,5-5 2-16,5-5 1 15,9-5-1-15,-1-7 0 16,10-4 3-16,1-10-2 15,9-6 2-15,0-8-1 16,5-6-2-16,-7-11 1 16,4-3 2-16,-5-9 0 15,-9-5 0-15,-7-6 2 16,-14-1 0-16,-9 0 0 16,-9-5 0-16,-12 1 0 15,0 12-2-15,-7 1 0 0,-4 11-1 16,1 10 0-16,-1 11-4 15,2 8 5-15,9 20-2 16,0 0 1-16,-15 8 0 16,9 11 0-16,6 8 1 15,-9 13-1-15,1 12 6 16,1 9-5-16,-7 14 4 16,-4 12-5-16,-1 5 2 15,-2 7-1-15,-2-1 0 16,1 1 1-16,-1-11-2 15,7-7 0-15,2-8-2 16,11-18-1-16,3-18 0 16,8-14 1-16,-8-23-11 0,31 0-45 15,-11-15-21-15,-1-12-4 16,-5-11 1-16,-1-4 13 16,-13-9 23-16,0-3 48 15,0 0 10-15,-22-5 47 16,2 14 24-16,-4-7 4 15,-1 13 0-15,0 5-10 16,0 11-23-16,5 6-50 16,20 17 1-16,-22-8-2 15,22 8-1-15,0 0-3 16,16 6 0-16,7-6-2 16,5 7 1-16,7-7 2 15,12 0 0-15,11 0-4 0,11-12-96 16,14-11-35-16,15 2-18 15,4-19 3-15,23-2-6 16</inkml:trace>
  <inkml:trace contextRef="#ctx0" brushRef="#br0" timeOffset="25384">266 1401 421 0,'7'-25'157'15,"-7"25"-62"-15,0-18-45 16,0 18-23-16,0 0-19 16,0 0-1-16,-13 28 0 15,-4 6 1-15,-2 13-5 16,-4 8 6-16,-7 8-5 15,-4 10 2-15,0 1-10 16,0 1 6-16,8-10-6 16,2-8 3-16,11-8-3 15,7-12-4-15,6-18 1 16,0-19 0-16,37 0 1 16,-5-17-1-16,5-13 1 0,9-8 0 15,-4-7 7-15,4 0-3 16,-2-1 0-16,1 8 2 15,-13 11-2-15,-5 4 3 16,-5 12 0-16,-22 11 5 16,27 5-6-16,-27 11 8 15,5 9-1-15,-5 5-3 16,-9 6 4-16,9 3-5 16,-11-2 2-16,5 2-5 15,-3-9 3-15,-1 2-3 16,-4-9 4-16,-1-2 0 15,-9-9-1-15,-2 1-1 0,-8-10 0 16,-1-3 1-16,-10 0-1 16,3-3-1-16,-3-7-5 15,10-3-3-15,-2-6-50 16,17-1-50 0,10-1-22-16,10-9-23 0,12 12-9 15,7-16-1-15</inkml:trace>
  <inkml:trace contextRef="#ctx0" brushRef="#br0" timeOffset="26889">1180 1776 135 0,'15'0'156'0,"-15"0"-8"0,0-24-58 16,0 24-25-16,0 0-1 16,-8-20-12-16,8 20-47 15,-30 5-2-15,8 10 0 16,-8 8 1-16,-3 9 0 16,-6 6 2-16,-4 5-4 15,3-2 3-15,2 4-4 16,10-9 0-16,5-4-2 15,11-8 0-15,12-24-2 0,0 0 1 16,0 0 0 0,39-13-2-16,-10-15 2 15,1-2 0-15,3-4 1 16,-3 2 0-16,-1 0 2 0,-4 9-1 16,-10 5 2-16,-15 18 0 15,0 0 0-15,8 24 2 16,-16 0-2-16,1 5 1 15,-1 9-1-15,-1 1 0 16,9-1-2-16,0-5-2 16,14-5-1-16,11-8-2 15,11-20 1-15,11 0 1 16,10-23-1-16,6-8-1 16,3-7 4-16,0-6-3 15,-5-8 3-15,-6-1 1 16,-11-2 0-16,-8 4-2 15,-8 6 3-15,-14 6 5 0,-4 8-7 16,-2 5 4-16,-8 8 6 16,0 18 1-16,0 0 2 15,0 0 1-15,-11 19 0 16,11 6-7-16,-9 3 6 16,5 9 0-16,4-1-10 15,-8 6 1-15,8 3 0 16,-9-5-2-16,9 5-3 15,-7-14 2-15,7 0 0 16,-6-7-2-16,6-6 1 16,0-18 0-16,-14 20-2 15,14-20 1-15,0 0 2 16,-19 0 0-16,19 0-2 0,-17-11 2 16,17 11-1-16,-16-11-2 15,16 11-1-15,-17 0 4 16,17 0-3-16,0 0 2 15,0 0 0-15,-10 17 2 16,10-17-2-16,10 18-3 16,-10-18 1-16,36 0-2 15,-12 0 1-15,12-18-3 16,6-7 0-16,8-4-1 16,4-12 3-16,3-2 3 15,0-11 2-15,-2 5-2 16,-6-5 1-16,-4 8 8 15,-12 9-5-15,-3 4 6 0,-10 8 2 16,-6 11 0-16,-14 14-1 16,0 0 1-16,-14 38-2 15,-6-4-4 1,-5 10 4-16,-4 10-7 0,-1 7-2 16,-3 1 1-16,8-5-1 15,1-6 1-15,12-8-1 16,12-4-3-16,0-17-1 15,21-7-2-15,9-15-1 16,9-18 1-16,10-7 2 16,8-8-3-16,5-10 2 15,4-1 2-15,-1-6 3 0,-5 1-2 16,-9 8 3-16,-6 3-3 16,-10 9 0-1,-7 4 3-15,-13 6 1 16,-15 19 4-16,15-20 3 0,-15 20 2 15,0 0-1-15,0 0 1 16,0 0-2-16,0 0-2 16,-13 24 0-16,13 0-6 15,-8 4-2-15,8 4 0 16,-9 9-1-16,5-1 2 16,-4 3-1-16,-2-2 0 15,-1-4 1-15,-2-4 1 16,2-1-2-16,-1-16 2 0,0 0-2 15,12-16 2 1,-21 0-1-16,21 0 2 16,-16-32-1-16,8 0-1 15,8-1 4-15,-9 6-3 0,9-9 3 16,-6 10-3-16,6 4 0 16,0 22 1-16,0 0-1 15,0 0 2-15,-15 31-5 16,15-6 2-16,0 11 0 15,11 0 1-15,4 0 3 16,10-2-4-16,8-12 1 16,12-10 0-16,8-12 1 15,3-11-2-15,7-10-5 0,-2-20-80 16,4-6-55 0,-2-7-14-16,-12-14-11 15,2-4 1-15,-22-18 81 16</inkml:trace>
  <inkml:trace contextRef="#ctx0" brushRef="#br0" timeOffset="27083">2112 1231 486 0,'-27'16'174'15,"27"-16"-8"-15,0 0-255 16,0 0-78-16,25 17-6 16,-8-32-5-16,12-3-4 15,-10-30 145-15</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36:50.733"/>
    </inkml:context>
    <inkml:brush xml:id="br0">
      <inkml:brushProperty name="width" value="0.025" units="cm"/>
      <inkml:brushProperty name="height" value="0.025" units="cm"/>
      <inkml:brushProperty name="fitToCurve" value="1"/>
    </inkml:brush>
    <inkml:brush xml:id="br1">
      <inkml:brushProperty name="width" value="0.025" units="cm"/>
      <inkml:brushProperty name="height" value="0.025" units="cm"/>
      <inkml:brushProperty name="color" value="#E71224"/>
      <inkml:brushProperty name="fitToCurve" value="1"/>
    </inkml:brush>
    <inkml:brush xml:id="br2">
      <inkml:brushProperty name="width" value="0.025" units="cm"/>
      <inkml:brushProperty name="height" value="0.025" units="cm"/>
      <inkml:brushProperty name="color" value="#004F8B"/>
      <inkml:brushProperty name="fitToCurve" value="1"/>
    </inkml:brush>
  </inkml:definitions>
  <inkml:trace contextRef="#ctx0" brushRef="#br0">2640 1312 345 0,'0'0'144'0,"0"0"-43"15,0 0-31-15,14-5-18 0,2 5-22 16,4-5-25-16,0 0 0 16,10 5-2-16,1-10-1 15,8 5 0 1,5 5-1-16,2-9-1 0,4 9-1 15,4-5 2-15,-6 5-2 16,2 0 1-16,-8 0 3 16,-1 0-5-16,-7 0 1 15,-7 8-46-15,-3-8-56 16,-24 0-31-16,33 0-14 16,-33 0-10-16,24-17-1 15</inkml:trace>
  <inkml:trace contextRef="#ctx0" brushRef="#br0" timeOffset="3168">5366 586 463 0,'0'0'167'0,"0"0"-2"16,-17 21-106-16,17 6-70 16,0 13-1-16,-7 5 11 15,7 13 1-15,0 17-2 16,-3 14 1-16,3 6 3 16,-8 3-4-16,8 8 2 15,-6-5-36-15,0-6-70 16,0-14-36-16,6-3-4 15,-4-25-14-15,4-14 1 0</inkml:trace>
  <inkml:trace contextRef="#ctx0" brushRef="#br0" timeOffset="3358">5183 1337 348 0,'-11'-40'135'15,"-1"-5"-24"-15,6 17-24 16,6 3-31-16,0 12-64 15,0 13-2-15,26-15 4 16,2 15 4-16,7-5 1 16,11 5-38-16,10-12-72 15,16 12-23-15,-3 0-15 16,15 0-5-16,-10 0 31 0</inkml:trace>
  <inkml:trace contextRef="#ctx0" brushRef="#br0" timeOffset="2500">4175 1495 247 0,'0'0'166'0,"0"0"-38"15,0 20-30 1,0-20-16-16,0 36-18 16,0-4-21-16,0 5-40 0,0 6-3 15,0 1-2-15,0 6 3 16,0-10-3-16,0-1 3 15,0-8 0-15,0-11-1 16,0-20-5-16,0 0 3 16,9-25 1-16,-9-16-3 15,0-8 2-15,0-11-3 16,0-9 0-16,0-3 1 0,8-4 4 16,-8 3-5-1,3 12 2-15,3 12-1 16,4 10 1-16,-1 11-2 15,5 9 2-15,2 4 1 16,3 15 3-16,2 0 2 0,-2 15-7 16,2-6-38-16,8 6-28 15,-1 3-26-15,1-6-32 16,4 6-13-16,-5-13-17 16,13 4 16-16,-14-9 142 15</inkml:trace>
  <inkml:trace contextRef="#ctx0" brushRef="#br0" timeOffset="2906">4732 1475 88 0,'0'34'51'16,"9"1"13"-16,-9-7 13 16,10-2 26-16,-1-9-5 15,-9-17-14-15,23 14-22 16,-23-14-11-16,36-22-10 16,-20 1-11-16,7-11-13 15,-2 4-28-15,-3-7 3 16,-5 0 4-16,1 0 0 15,-6 2 5-15,-8 6 1 0,6 10 6 16,-6 17 1-16,-8-24 4 16,8 24-3-16,-20 0-9 15,7 5-1 1,-5 11-41-16,-2 4-46 0,-1-1-38 16,2 14-17-16,-1-17-17 15,11 7-3-15,9-23 95 16</inkml:trace>
  <inkml:trace contextRef="#ctx0" brushRef="#br0" timeOffset="4512">6193 1310 133 0,'-27'0'110'16,"10"0"-26"-16,-1-8 0 16,-6-3-7-16,3 11-7 15,0-4-5-15,1 4-3 16,-4 1-1-16,2 10-10 0,1-2-26 15,-3 8-31 1,4 2 2-16,1 2 4 16,2 8-1-16,4-5 1 15,2 10-1-15,4-6 1 0,7 1 0 16,0-5 3-16,0-6-1 16,0-18-4-16,28 20-3 15,-10-20-2-15,6-9 0 16,-3-5-1-16,-1-4-1 15,4-3-3-15,-5-1 1 16,-4 3 6-16,-2 0 3 16,-13 19 8-16,0 0 6 15,18-9 0-15,-18 9-2 16,0 38-1-16,0-5-2 16,0 0-5-16,0 1 2 15,0-1-1-15,9-2-12 16,1-14-4-16,14-11 0 0,-3-12 3 15,12-13 1-15,0-14 3 16,3-3-5-16,4-13-3 16,0-11 6-16,2-3 2 15,-3-10 6-15,0-5-3 16,-4 1 6-16,-3-3-3 16,-1-5 2-16,-4 5-2 15,-3 10 3-15,-6 9-3 16,-6 16 2-16,0 6 0 15,-6 8 4-15,-6 15 6 16,0 16 3-16,0 0 1 16,0 0-1-16,-15 27 1 15,11-13-1-15,-2 3-4 0,1 0-3 16,5 0-4-16,0-17-6 16,-9 20 2-16,9-20 1 15,0 0-3-15,0 0 1 16,0 0-3-16,0 0-3 15,0 0-2-15,0 0 2 16,0 0-1-16,0 0-1 16,0 0 3-16,0 0 0 15,0 0 8-15,0 0 5 16,0 0 0-16,0 0-1 16,0 19 1-16,-6 1-2 15,-1 4 1-15,-1 8-2 16,1 9-3-16,1 10-5 0,6 8 3 15,-6-1-2-15,6 9 3 16,10-4-3-16,-1-2 3 16,3-1-3-16,2-5 4 15,-1-3-2-15,2-12 3 16,0-4-2-16,0-2 2 16,0-10 0-16,0-2 0 15,2-2-4-15,3-8-2 16,4-6-3-16,3-6-4 15,3-6 0-15,-5-6-2 16,8-7-1-16,0-5-1 16,-1-13 4-16,-2 1 2 15,-6-5 4-15,-1 2 2 0,-7-1 2 16,-7 3 3-16,-9 4 10 16,0 9 2-1,-4 7 0-15,4 17 0 16,-29 0-1-16,10 12-1 0,-2 12-1 15,-4 9-1-15,3 7-9 16,-1 5 0-16,7 0-1 16,5-2 2-16,11-2-2 15,0-9 0-15,14-7-18 16,5-8-60-16,7-17-50 16,10-4-18-16,-9-24-15 15,11 3-6-15,-20-27 46 0</inkml:trace>
  <inkml:trace contextRef="#ctx0" brushRef="#br0" timeOffset="4725">6406 1002 404 0,'-58'0'166'15,"22"11"-7"-15,16-6-65 16,20-5-88-16,0 0-1 15,29 18 2-15,14-18 2 16,11 0-9-16,17-9-91 16,13-4-53-16,17 1-24 0,-3-18-5 15,16 4-7 1,-9-15 86-16</inkml:trace>
  <inkml:trace contextRef="#ctx0" brushRef="#br0" timeOffset="9261">8107 776 338 0,'0'-25'168'16,"0"8"-42"-16,0 17-45 16,0-19-26-1,0 19-17-15,0 0-16 16,0 41-11-16,0-1-4 0,-8 16 2 15,-1 12-4-15,-1 9-2 16,-1 3-5-16,-1-3 0 16,0-2-3-16,4-16 3 15,2-6 1-15,6-16-3 16,0-16-2-16,0-21 2 16,18 0-2-16,-2-14 1 15,2-10 1-15,1-7-2 0,5-2 0 16,0-8 4-16,3 3 1 15,0 6 1 1,-3 0 2-16,3 12-1 16,-7 3 2-16,3 14 3 0,-7 6 1 15,4 8 1-15,-10 8-1 16,1 1-3-16,-7 5-1 16,4 9-1-16,-8-1-2 15,0-1-3-15,0 2-3 16,-11-2-1-16,-1-4 1 15,-7 0 2-15,-5-7-2 16,-7-4 4-16,-2-6-1 16,-6 1 0-16,0-12 3 0,-1 0-4 15,5-6-45 1,5-10-44-16,10-11-31 16,11 4-14-16,9-14-9 15,12 9-5-15,2-12 49 0</inkml:trace>
  <inkml:trace contextRef="#ctx0" brushRef="#br0" timeOffset="10757">8864 1204 387 0,'0'0'112'0,"0"-25"-9"15,0 25-23-15,0-23-28 16,0 23-35-16,0-17-9 16,0 17 8-16,0 0 0 15,-25-6 0-15,5 12-2 16,2 6-3-16,-6 3 2 15,3 5-4-15,-6 0-4 16,4 5-8-16,-1 3-1 16,5 0 1-16,7-8 1 15,3 3 2-15,6-7 0 16,3-16 2-16,0 23-3 16,0-23-3-16,15 9 0 15,-15-9 0-15,28-13 0 0,-8 5-3 16,4-5 0-16,-4-2-1 15,5 2 3-15,1-1 1 16,2-1 3 0,-5 4-2-16,-4 3 3 0,-1 3 5 15,-18 5 3-15,27 5-4 16,-27-5-3-16,11 34-1 16,-11-11-3-16,0 7 1 15,0 0-14-15,0 2-7 16,0 0-7-16,6-11 6 15,7-5 2-15,7-16 4 16,3 0 3-16,7-18 12 16,0-10 15-16,4-4 6 0,-1-8 4 15,-1-3-4-15,-4-3 3 16,-2 2 0 0,-11 5-3-16,0 10-10 0,-3 3-5 15,-3 7 1-15,-9 19 3 16,0 0 1-16,0 0 0 15,0 0-2-15,0 25 1 16,8-6-1-16,-8 2-2 16,3 3 1-16,3-1-5 15,4 3-1-15,-4-2 2 16,8-3-1-16,-5-1-1 16,1-1-1-16,1 0 2 0,-7-2-8 15,4 0-9-15,-8-17-3 16,0 25-17-16,0-25-9 15,-12 16-1 1,-6-16 2-16,0 7 0 16,-5-7 8-16,2 0 10 0,-6 0 12 15,6 0 29-15,3-5 28 16,18 5 1-16,-20-6 0 16,20 6-1-16,0 0-2 15,22-12-3-15,-1 12-8 16,4-9-14-16,5-2-18 15,3-6 0-15,5-3-1 16,1-1 1-16,-1-5 0 0,-1-4 2 16,-4 5-2-1,-1-3 4-15,-7 4-3 16,-4 8 3-16,-4 0-2 16,-17 16 1-16,19-12 1 0,-19 12 6 15,0 0 0-15,0 0-1 16,0 25-1-16,-15-6-2 15,6 10 1-15,-1-1 0 16,1 7 0-16,3 2-4 16,6-3 1-16,0-6-4 15,0-8 0-15,0-20-1 16,31 18 2-16,-2-18-1 16,3-11-1-16,5-5-1 15,2-12 0-15,0 0 4 16,2-6 3-16,-4-2 1 15,3 1-4-15,-10-2 3 16,0 8 0-16,-3-3-1 0,-6 6 0 16,-2 4 1-16,-2 10-2 15,-17 12 1-15,19-20 2 16,-19 20 2-16,0 0 1 16,0 0 0-16,0 0-1 15,0 24-1-15,0-7-1 16,0 2-2-16,0 7-2 15,0 6-6-15,-7-2-6 16,-4 2-37-16,-4 1-33 16,2 3-13-16,-13-4-4 15,4-4-7-15,-4 2-1 16,4-9 4-16,1-3 13 16,2-10 45-16,19-8 42 0,-21-4 19 15,21 4 9-15,0-27 23 16,9 11 14-16,-9 16 12 15,25-30 15-15,-25 30 5 16,36-7-9-16,-15 7-5 16,6 10-3-16,-6 6-15 15,7-4-17-15,1 6-58 16,-5-10-85-16,1-3-45 16,4-5-15-16,-15-11-9 15,5-2 0-15</inkml:trace>
  <inkml:trace contextRef="#ctx0" brushRef="#br0" timeOffset="10937">9554 882 500 0,'0'0'172'16,"-7"30"-18"-16,31-16-260 15,4-3-44-15,22 1-19 16,0-12 2-16,13 0-6 16</inkml:trace>
  <inkml:trace contextRef="#ctx0" brushRef="#br0" timeOffset="12956">11088 1234 433 0,'-26'-16'174'16,"26"16"-26"-16,0 0-71 15,-13-15-37-15,13 15-40 16,0 0-1-16,0 0-1 15,-6-16-5-15,6 16-1 16,10-16 0-16,-10 16 2 16,26-34-1-16,-10 14 0 15,10-2 0-15,1-3 2 16,1-3 4-16,-2 8 1 0,-3 4 2 16,-4 9 2-1,-19 7 0-15,24 0 0 16,-24 0-1-16,0 26 2 15,-9 5-2-15,0-2 0 0,3 8-3 16,-3-1-1-16,9 1-1 16,-6-1 2-16,6-2 0 15,12-12 0-15,6-4-1 16,11-13-1-16,1-5 1 16,9-5-3-16,0-13 2 15,-3-2-2-15,2-7 0 16,-7-2 0-16,-4 1 3 15,-10 1 3-15,-7 5-1 0,-10 5 1 16,0 17-1 0,0 0 1-16,-15-4-1 15,15 4 0-15,-28 21-1 16,13-1-2-16,4 2 2 0,5 1 2 16,6 0 1-16,5-2-2 15,-5-21-2-15,36 25 1 16,-8-22-1-16,5-3 0 15,6-6-2-15,1-11-4 16,-1-2 3-16,-2-3 0 16,-1-6 2-16,-4 0 0 15,-4-1 0-15,-4 1 1 16,-7-5 1-16,-3 13 2 16,-5 1 2-16,-9 1-1 15,0 18 2-15,0 0-2 16,0 0 0-16,-20 4 1 15,2 17-1-15,1 6 0 0,-1 2-5 16,2 14 2-16,-2-3-1 16,4 3 1-16,4-4 1 15,10-2 1-15,0 1 1 16,10-6 0-16,11-13-4 16,6-9 0-16,11-10-1 15,4 0 0-15,11-8-1 16,-1-9-1-16,4-4-1 15,1-14 2-15,-3 6 1 16,-3-4 1-16,-7 0 1 16,-5 0 0-16,-7 7 1 15,-7 1-1-15,-5 5-1 16,-20 20 1-16,21-26 0 0,-21 26 1 16,0 0 0-16,0 0 0 15,0 0-1-15,0 0 1 16,0 0 0-16,0 0 0 15,0 0 0-15,0 0-1 16,0 0 3-16,0 0 0 16,0 0-3-16,0 0-1 15,-26-14-3-15,10 14 0 16,-2 12 0-16,-8 4 1 16,0 4-2-16,-1 5 1 15,3 8 5-15,0 6 2 16,11 4 3-16,2 1 2 15,11-2 0-15,9-4-1 0,11-12-3 16,10-8-1-16,9-8-1 16,14-19-2-16,5-10-1 15,13-11-2 1,6-19 1-16,2-8-1 0,5-16 2 16,-2-7-2-16,0-12 4 15,-7-5-2-15,-2-1 3 16,-10-7-3-16,-9 9 3 15,-11 11-2-15,-8 8 5 16,-8 15-2-16,-10 17-1 16,-7 19-2-16,-10 26 2 15,-18 10 0-15,-4 29-2 0,-7 15 1 16,-4 21-4-16,-5 6 3 16,-2 19-2-1,-4-1 5-15,10-1-6 16,10 2 3-16,7-10 0 0,17-14 1 15,8-15-1-15,16-9-1 16,10-17-1-16,11-14-3 16,3-15 3-16,3-6-1 15,-1-19 1-15,-2 0-3 16,-9-4 3-16,-4 0 1 16,-13 4 1-16,-4-1 4 15,-18 20-2-15,14-19-1 16,-14 19-1-16,-11 16 2 0,1-1-3 15,-4 12 1-15,2 1-1 16,-3 4-1 0,6 4 0-16,3-3 6 15,6-8-1-15,14-7 0 0,7-12 0 16,3-6 0-16,4-10 1 16,6-9-3-16,-4-10 2 15,-3 0-4-15,-5-8 0 16,-5 3 0-16,-5-5 0 15,-6 8 2-15,-6 8-3 16,6 2 4-16,-6 3-6 16,0 18 0-16,0 0-2 15,0 0 2-15,-26 15 1 16,16-2-2-16,-1 9 0 16,1-1-2-16,1-1 9 15,1-1 2-15,8-19 3 16,0 24-3-16,0-24-1 0,38 0 0 15,-8-8-1-15,6-6 1 16,4-5-3-16,6-4-2 16,-1-3-2-16,1 3 3 15,-1 1 0-15,-6 3 2 16,-7 4 1-16,-8 15 2 16,-1 8-2-16,-7 14 0 15,-2 11 2-15,-5 13-2 16,-5 10 1-16,4 4 1 15,1 0-3-15,1-1-22 16,4-6-89-16,2-9-37 16,-5-17-16-16,5-15-3 15,-16-12-2-15</inkml:trace>
  <inkml:trace contextRef="#ctx0" brushRef="#br0" timeOffset="13196">12770 810 460 0,'0'18'170'0,"24"2"-6"15,18-8-119-15,20 1-41 16,11 1 1-16,9-9-5 0,8-5-90 15,3 0-57-15,14-5-22 16,-6-17 0-16,10 5-5 16,-10-16 75-1</inkml:trace>
  <inkml:trace contextRef="#ctx0" brushRef="#br0" timeOffset="14505">15362 400 318 0,'18'-8'150'0,"-18"8"-21"16,0 0-31-16,0 0-26 16,0 0-22-1,16 36-36-15,-16-4-14 0,8 15 0 16,-8 9-2-16,0 6 1 15,0 8 0-15,0 2 0 16,0-5-1-16,0 0 4 16,0-18-4-16,0-2-9 15,-5-10-34-15,5-12-44 16,0-6-29-16,0-19-20 16,0 20-10-16,0-20-17 0,15 0 55 15</inkml:trace>
  <inkml:trace contextRef="#ctx0" brushRef="#br0" timeOffset="14973">16321 521 419 0,'30'5'165'15,"-30"-5"-17"-15,0 0-79 16,23 23-36-16,-17 0-26 0,-2 11-9 16,-4 5 0-16,0 10 2 15,-13-4 1 1,-5 8 0-16,-5 0-1 16,-9-3 4-16,-4-4-4 0,-6-7 3 15,0-11-1-15,-1 0-1 16,-1-11-1-16,5-9 1 15,4-8-4-15,7 0-1 16,7-19 1-16,4 4-1 16,10-6 0-16,7 1 0 15,9 3 0-15,-9 17 2 16,31-10 1-16,-8 16 1 16,1 9 0-16,3 7 2 0,3 9-1 15,3-2-1 1,-3 7 3-16,6 0-3 15,-3-4 1-15,2-6-1 16,2-4-11-16,1-7-82 0,-2-15-44 16,8 12-10-16,-8-27-17 15,9 0 2-15,-9-13 48 16</inkml:trace>
  <inkml:trace contextRef="#ctx0" brushRef="#br0" timeOffset="15692">16931 1211 425 0,'0'0'116'0,"0"-17"-8"16,0 17-20-16,0 0-18 16,0 0-37-16,0 0-33 15,0 0 1-15,0 0-1 16,8 21 0-16,-8-4 1 0,0 5 0 16,4 3-1-16,-4 1 1 15,0 5 0-15,0-6 1 16,0 7-3-16,0-8 1 15,0-3-1-15,0-2 2 16,0-1-1-16,0-18 3 16,-6 27-3-16,6-27 1 15,-22 17 2-15,7-10-1 16,-9-7-1-16,0 7 0 16,-6-7-1-16,-5-16-1 15,2 1 0-15,1-1-3 16,4-10-42-16,1-1-59 15,7-12-36-15,14-3-15 0,2-11-5 16,17 6-4-16,-2-13 88 16</inkml:trace>
  <inkml:trace contextRef="#ctx0" brushRef="#br0" timeOffset="15899">17037 891 552 0,'6'27'165'15,"-6"-27"-16"-15,0 0-155 16,0 0-18-16,0 0-74 16,0 0-46-16,0 0-18 15,19 0-6-15,-19-26-2 16,14 5 76-16</inkml:trace>
  <inkml:trace contextRef="#ctx0" brushRef="#br0" timeOffset="16736">16154 340 263 0,'0'0'157'0,"0"0"-16"16,0 0-38-16,0 0-17 15,0 0-22-15,-16 0-30 16,16 0-34-16,0 0 0 15,16-32-4-15,-2 16 3 16,4-10-4-16,3-2-4 16,1-3 3-16,5-7-3 15,2 6 4-15,-8 2-3 16,3 0 5-16,-7 10-7 16,-2 2 8-16,-15 18 2 15,21-10 2-15,-21 10-1 16,9 23 2-16,-9 1 5 0,0 7-3 15,0 4 4-15,4-1-4 16,2 3 3-16,2-4-35 16,5 0-66-16,8-9-38 15,5-14-22-15,11-4-11 16,-4-17-4-16,16 5 77 16</inkml:trace>
  <inkml:trace contextRef="#ctx0" brushRef="#br0" timeOffset="17625">17229 306 224 0,'0'0'104'0,"0"0"7"16,0 0-11-16,0 0-21 16,-15-17-16-16,15 17-8 15,0 0-8-15,0 0-11 16,0 0-17-16,0 0-18 0,0 0 0 15,0 0-1-15,0 0 0 16,0 0 0-16,0 0 0 16,0 0 0-16,0 0 0 15,0 0 0-15,0 0-1 16,0 0 2-16,0 0-1 16,0 0 0-16,23 17 0 15,-5-1 0-15,10 5 0 16,5 7 1-16,12 0-1 15,6 5 1-15,7 2-2 16,-1 0 2-16,-2-6-3 16,-1 1 2-16,-5-5-2 15,-12 3 2-15,-8-1 1 0,-14 0 0 16,-9 7-1-16,-12 1 1 16,-9 4 0-16,-11 5 1 15,-5 4-2-15,-7 2 2 16,-3-3-3-16,-2-5 2 15,2 3-2-15,4-3 1 16,4-10 0-16,2-4-1 16,6-5 1-16,5-4-18 15,20-19-73-15,-13 30-44 16,13-30-21-16,0 0-6 16,0 0-6-16,36-22 54 15</inkml:trace>
  <inkml:trace contextRef="#ctx0" brushRef="#br0" timeOffset="18909">18889 242 136 0,'0'0'128'0,"0"0"-20"16,-20 17-6-1,14 8-4-15,-3 13-19 0,-1 17-24 16,-8 16-11-16,-3 10 4 15,-7 7-12-15,3 6-10 16,-5-9-27-16,3-1 1 16,4-16-1-16,5-12 0 15,8-18 1-15,4-8 0 16,6-30-3-16,18 9 3 16,4-16-2-16,7-11 1 15,2-4-1-15,5-5 1 0,2 5-1 16,1-2 0-1,-4 7 2-15,-4 3-1 16,-7 14 1-16,-3 0 0 16,-4 16 1-16,-7 3 1 0,-2 5 0 15,-8 9 0-15,0 2 1 16,0 3-3-16,0 1 2 16,-8-1-2-16,1-4 3 15,-2-6-4-15,-2-2-3 16,-4-4-24-16,-3-7-21 15,-7-9 0-15,1-6-3 16,-8 0 3-16,1-5-4 16,-4-11 4-16,3 1 17 0,1-7 41 15,4-5 38 1,7 5 2-16,1 1 1 16,11 0-2-16,1 1 1 15,7 20-1-15,7-23-14 0,-7 23-16 16,27-11-19-16,-7 11 1 15,2 9 0-15,2-3 1 16,3 7-2-16,3-2 0 16,1 4 2-16,3-1-1 15,1-6-1-15,4-8 0 16,7 0 1-16,3-10 1 16,2-9 0-16,0-9 1 15,3 0 1-15,-3-7-1 16,-1 0 4-16,-4-3-5 15,-7 5 3-15,-7 8-1 16,-5 2-2-16,-6 3-1 16,-4 6-1-16,-17 14 1 0,15-11-1 15,-15 11 2-15,-6 19-1 16,-5 0 0-16,-4 4 2 16,1 1 0-16,-2 2-1 15,2 3-1-15,1-4-1 16,7-2 0-16,6-4 1 15,4-3-1-15,-4-16-1 16,36 20 0-16,-7-14 2 16,1-6 0-16,5 0 0 15,4-8 0-15,0-1 0 16,3-6 2-16,-6-8 0 16,2-6 0-16,-7-8-2 15,2-2 1-15,-7-4 0 0,-2 0-2 16,-5-1 3-16,-4 7-5 15,-4 11 2-15,-4 6 0 16,-7 20 2-16,0 0-2 16,-9 44 1-16,-9 10 1 15,-7 22-1-15,-10 19 1 16,-5 18-2-16,-10 20 1 16,-3 2-3-16,-4 7 3 15,0 0 2-15,2-7-4 16,0-14 3-16,9-18 5 15,-1-13 5-15,5-21-4 16,2-22 4-16,0-16-8 0,0-24 1 16,-2-14 2-16,1-20-10 15,-1-10-2-15,1-10-8 16,5-10-2 0,12-6-49-16,5-3-32 15,13-2-33-15,15 10-16 0,7-2-9 16,19 11-7-16,2-3 44 15</inkml:trace>
  <inkml:trace contextRef="#ctx0" brushRef="#br0" timeOffset="20089">21157 597 221 0,'0'0'165'0,"0"-28"-16"16,0 28-45-16,0-19-19 15,0 19-15-15,-24-2-17 16,5 2-25-16,-2 13-26 15,-6 6-3-15,-2 7 4 16,-3 8-2-16,-2 5 2 16,4 4-1-16,0 6 0 15,7 0-1-15,4 0 1 16,4 2-2-16,9-8 0 16,6-4 0-16,0-3 0 0,13-10-2 15,1-1 1-15,5-14-2 16,5-5 2-16,6-6 0 15,3-17-2-15,6-6 0 16,7-5 3-16,-3-8-2 16,5-9 1-16,-1-10 4 15,-2-2-5-15,-4-5 4 16,-5 1-3-16,-5 7 2 16,-8 3-3-16,-5 3 3 15,-8 10-3-15,-5 14 2 16,-5 3-1-16,0 21 1 15,-32-21 1-15,10 21-2 16,-5 0 1-16,-6 0-1 0,-5 8 2 16,-1 1-3-16,-2 1 3 15,4 8-4-15,-2-3 3 16,4 1-1-16,5-3 0 16,4 7 0-16,2-5 0 15,9 6 1-15,2-2 0 16,2 1 0-16,7-3 0 15,4 4 3-15,0-3-2 16,0-1 1-16,9 3 0 16,-9-20-1-16,28 29 2 15,-8-23-2-15,2 4 2 16,10-10-3-16,6 0 1 0,4 0-1 16,6-12 0-16,7-3-1 15,3 3 0-15,-3-3 2 16,4-1-3-16,-10 2 1 15,-5 2-28-15,-11 5-73 16,-6 7-37-16,-27 0-18 16,17 11-10-16,-17-11 2 15,0 16 47-15</inkml:trace>
  <inkml:trace contextRef="#ctx0" brushRef="#br0" timeOffset="22972">22682 884 277 0,'-18'-15'134'0,"0"11"-10"16,-3 4-11-16,-7 0-15 16,4 0-13-16,-6 0-18 15,6 4-22-15,-6 3-20 16,3 8-11-16,-4 4-14 0,1 11 0 16,-2-1 0-16,2 8-4 15,1 3 4-15,4 8-2 16,4-9 0-1,7-1 0-15,8-10-1 0,6-3-5 16,0-25 0-16,44 8 7 16,-10-22-7-16,7-9 5 15,3-4-3-15,4-8 1 16,-5 0 2-16,-2-4 4 16,-5 5 0-16,-9 11-2 15,-10 4 4-15,-17 19 0 16,18-18 3-16,-18 18-1 0,-8 18-2 15,2 1 2-15,-6 1 1 16,-2 9-4-16,2-2 1 16,3 4-2-16,2-6-3 15,7-6-3-15,0-19 0 16,33 14 3-16,-3-21-4 16,6-6 3-16,8-12-3 15,2-2 0-15,5-6 2 16,-4 5 4-16,-6-2-1 15,-5 6-3-15,-8 7 8 16,-4 4 1-16,-24 13 1 16,23 0 1-16,-23 0-2 15,0 38 2-15,-8-8 1 0,2 5-3 16,-3 1-3 0,0-3-2-16,0 1-1 15,3-3-1-15,6-8-3 0,0-23-5 16,15 16 2-16,-15-16 4 15,39-16-4-15,-10-6 3 16,4-5-1-16,3-1-1 16,-1-3 7-16,2 3 1 15,-1-4 0-15,-1 11-3 16,-6 2 2-16,-2 2 1 16,-5 12 2-16,-2 5 2 15,-2 0-3-15,-2 9 3 16,-16-9-3-16,29 29 3 15,-11-18-4-15,3 1 1 0,1-1-5 16,6-6 0 0,0-5 0-16,-4 0-1 15,2-11 1-15,-5 5-3 0,-3-5-6 16,-18 11-38-16,18-12-11 16,-18 12-18-16,0 0-1 15,0 0-2-15,-20 8-1 16,4 8 3-16,-4 9 8 15,-1 4 40-15,-3 4 15 16,0-3 24-16,2 2 8 16,2-7 14-16,8-5 31 15,7-1 17-15,5-19 4 16,0 0-4-16,23-6 0 16,3-13-7-16,2-14-6 15,11-2-15-15,2-11-26 16,8-10-21-16,2-14-2 0,4-5 4 15,-1-7-4-15,0-8-2 16,-6 1 3-16,-6 1-1 16,-9 9 2-16,-6 11 4 15,-12 12 3-15,-7 22-4 16,-8 34 2-16,0 0 1 16,-35 32 0-16,7 24-1 15,-5 23-2-15,-10 15-1 16,1 19-5-16,2 9 2 15,5-2 0-15,14-5-3 16,21-3-38-16,8-23-30 16,25-19-54-16,25-17-27 15,18-32-18-15,23-12-1 0,1-28-6 16</inkml:trace>
  <inkml:trace contextRef="#ctx0" brushRef="#br0" timeOffset="26197">24970 948 417 0,'0'21'174'0,"0"9"-38"15,0 9-58-15,-5 14-23 0,-2 7-8 16,-2 11-6-16,-9 5-17 15,-2 4-21-15,-4-1-6 16,-4-3 5-16,-4-17-6 16,-3-3 3-16,5-20-1 15,3-13-5-15,8-16-2 16,19-7-2-16,-14-49 3 16,23-6-3-16,14-18 5 15,11-19-2-15,10-9 1 0,6-9 7 16,7 4 3-16,1 1-1 15,1 13 0 1,-6 15 2-16,-7 18-3 16,-7 15-1-16,-7 15 1 0,-5 12 1 15,-9 12 1-15,0 10 4 16,-18-5-2-16,23 32 0 16,-13-11-2-16,1 8-13 15,4 2-46-15,-9 3-32 16,0 1-19-16,-6-4-20 15,0-3-5-15,-11 2-6 16,-5-7 10-16,-1 0 12 16,-9-7 80-16,1-1 36 0,2-2 0 15,1-2 0 1,22-11 33-16,-26 12 26 16,26-12-2-16,0 0 1 15,17 0-11-15,-17 0-5 0,28 0 0 16,-13-8-5-16,-15 8-3 15,33-6-13-15,-18-3-2 16,2-1-2-16,1-5-2 16,5-5-2-16,5-5-2 15,4-6-4-15,5 3-2 16,2-4 3-16,4 0 6 16,0 7 7-16,-2 1 11 15,-2 10 18-15,-8-1 0 16,-2 15 6-16,-8 10-3 15,-3 3-1-15,-10 6-12 16,-4 12-6-16,-4-3-10 16,-9 7-17-16,3-1-4 0,-5 0-4 15,2-8 0-15,3 0 0 16,6-11 0-16,0-15-3 16,8 15-1-16,-8-15-2 15,38-7 0-15,-8-10 2 16,3-2-1-16,6-2-1 15,1-8 4-15,-1 6 1 16,-1 0 2-16,-8 2 2 16,-4 7 4-16,-11 8-1 15,-15 6-1-15,0 0 2 16,7 29-1-16,-17 1 0 16,-2 6 1-16,-2 6-4 15,4-2 0-15,4 4-5 0,0-6 7 16,6-6-7-16,10-13-1 15,7-8-2-15,5-18 0 16,5-9 4 0,2-8-4-16,-4-10 4 0,1-7-4 15,-5-2 7-15,-4-7 1 16,-7 6 1-16,-10 7 4 16,0 2-2-16,-10 11 1 15,-6 7-2-15,-5 10 3 16,-3 7-4-16,-3 13 2 15,-1 4-1-15,-1 5-5 16,1 4 1-16,4-1-3 0,6-3 4 16,6-4-1-16,12-2 0 15,0-16-1-15,16 20-2 16,13-20-2-16,7 0 4 16,9-9-2-16,7-2-1 15,7-8 1-15,3-1-1 16,1 1 3-16,-2-2 0 15,-5 3 3-15,-5 0-3 16,-1 0 5-16,-8 1-3 16,-5-1 2-16,0 0-3 15,-7-2 1-15,-5 0 1 16,-1 0-1-16,-4 3 1 16,-7 0-3-16,-13 17 5 0,18-22-3 15,-18 22 3-15,0 0-2 16,0 0-1-16,0 22 1 15,-9 9-1 1,0 11 0-16,-4 13-2 0,-5 16-2 16,-3 14-1-16,-3 18 1 15,-2 6 2-15,-2 13 0 16,-4-2-1-16,3 2-3 16,-5-7 2-16,1-10-5 15,-5-7-9-15,-1-11 1 16,-6-14 0-16,0-17 2 15,-6-15 11-15,-2-9 4 16,2-15-2-16,0-17 8 0,3-10 13 16,6-15-6-16,6-14-2 15,9-13-5 1,13-17-10-16,14-1 0 16,6-9-1-16,18-3-1 0,8 5-2 15,10 3 3-15,10 7 3 16,3 7 0-16,5 11 2 15,1 9-3-15,1 3 3 16,1 2-3-16,2-1 2 16,5 2 2-16,3 3 2 15,-1-6-3-15,0 0-2 16,5-1 3-16,-2-1-1 16,-3-4 2-16,-6 5-3 15,-9 2 1-15,-6 5-4 16,-10-2 8-16,-10 1-4 15,-8 8 2-15,-11 3 0 16,-12 1 1-16,0 4 3 0,0 16 0 16,-15-19 1-16,15 19-4 15,-26-8 3-15,26 8-2 16,-27 0 1-16,27 0-5 16,-22 13-2-16,22-13 1 15,0 0-2-15,-18 19 1 16,18-19-1-16,0 0 2 15,0 0-3-15,0 0 4 16,0 16-1-16,0-16-2 16,0 0 2-16,0 0-1 15,18 0 0-15,-18 0-1 16,0 0 2-16,16-5-1 16,-16 5 0-16,0 0-1 0,0 0 1 15,18-12 0-15,-18 12 1 16,0 0 3-16,0 0-4 15,0 0 2 1,0 0-2-16,0 0 2 0,0 0-1 16,0 0 1-16,0 0-1 15,0 0-1-15,0 0 0 16,0 0 0-16,6-16 0 16,-6 16 0-16,0 0 1 15,0 0-2-15,0 0 1 16,0 0 1-16,0 0 2 15,0 0-1-15,0 0 1 16,0 0 0-16,0 0 1 0,0 0-1 16,0 0-1-16,0 0 0 15,0 0-2-15,0 0 2 16,0 0 0 0,-16 13 0-16,16-13-1 0,0 0-1 15,0 0 0-15,0 0-1 16,0 0 2-16,-20 15-2 15,20-15 0-15,0 0 0 16,-21 20 1-16,21-20-1 16,-19 19 3-16,19-19-1 15,-18 30 0-15,13-9-1 16,-4 1 1-16,9 1 0 0,0 0 1 16,0 5 2-16,14-3-1 15,-2-6 2-15,6-1-1 16,1 0-1-16,7-6 1 15,-2-6-3-15,1-1 1 16,2-5-4-16,-1 0 3 16,1 0-4-16,2-5 4 15,-1-10-1-15,2-6-3 16,3-11 4-16,2-9-3 16,6-8 4-16,1-12-4 15,3-1 4-15,-2-2-6 16,-1 1 6-16,-5 10-1 15,-7 8 2-15,-3 15-1 0,-8 6 1 16,-19 24 0 0,21-6-1-16,-21 6 0 15,0 20-1-15,0-4 0 16,0 4-2-16,0 1 4 0,0 2-5 16,0-3 4-16,0-3-1 15,0-17 1-15,6 19 1 16,-6-19-1-16,0 0-5 15,0 0-30-15,0 0-17 16,0 0-16-16,0 0 2 16,-16 15-3-16,16-15-2 15,-35 22 2-15,16-5 6 16,-7 4 29-16,2 0 23 0,-2 8 17 16,5-7 10-1,2 3 33-15,2-6 16 16,10 10 5-16,7-11-4 15,0 3 0-15,0-21 0 0,43 25-5 16,-16-14-14-16,10-5-28 16,3-6-16-16,7 0-5 15,1-3 5-15,1-11-5 16,1-6 0-16,1-6-1 16,-3-15 1-16,2-10 1 15,-4-12 0-15,4-10-1 16,1-15 1-16,3-4 0 15,-3-7-6-15,-1 5 5 16,3-1-3-16,-10 17 1 16,-4 10-1-16,-9 18 0 15,-10 19-3-15,-20 31 2 16,0 18 12-16,-24 33-7 0,-14 29 7 16,-11 17-5-16,-10 32 2 15,-9 6-2-15,-1 17-18 16,0-3-52-16,10-14-50 15,11-20-15-15,9-25-23 16,15-27-5-16,5-43-5 16,19-20 24-16</inkml:trace>
  <inkml:trace contextRef="#ctx0" brushRef="#br0" timeOffset="26396">28014 516 538 0,'-13'-20'173'0,"13"20"-27"0,0 0-45 16,0 0-51-16,0 0-50 16,49 14-2-16,4-9 2 15,17-5-1-15,18 7 1 16,12-14-4-16,10-5-100 16,1-18-59-16,8-8-13 15,-18-18-7-15,-3-1-4 16,-25-23-1-16</inkml:trace>
  <inkml:trace contextRef="#ctx0" brushRef="#br0" timeOffset="26584">27631 62 550 0,'-41'24'46'16,"22"-15"-42"-16,19-9-167 16,36-9-21-16,3-8 4 15</inkml:trace>
  <inkml:trace contextRef="#ctx0" brushRef="#br0" timeOffset="29344">4279 3144 196 0,'0'0'123'0,"0"0"-10"0,-19 15-14 15,19-15-15-15,-20 23-9 16,11 2-9-16,-6 1-10 15,9 12-19-15,-9 3-8 16,10 1-23-16,-4 8-5 16,9-4 1-16,0 0-4 15,0-8 2-15,9-11-1 16,2-7-2-16,4-15 0 16,9-14 0-16,5-10 1 15,1-19-2-15,1-1 3 16,1-10 1-16,-4-1-2 15,1-3 2-15,-7-1 0 16,-5 10-2-16,-7 10 1 0,-10 6 0 16,0 28-1-16,0 0 1 15,-19 0 0-15,5 15 2 16,-10 15-1-16,3 7 2 16,-1 0-2-16,-4 4 1 15,8-7 0-15,12-8-1 16,6-7 0-16,0-19-2 15,21 8 2-15,8-19-2 16,5-9 3-16,13-8-2 16,1 0 0-16,3-8 0 15,5 6 2-15,-8 4-2 16,-6 6 1-16,-4 10 1 16,-10 10-1-16,-8 10 1 0,-8 12 1 15,-12 9 1-15,0 7-3 16,-11 5 2-16,1-1-1 15,-1-1 0-15,1-6-2 16,1-6-2-16,9-11 0 16,0-18 1-16,16 0 1 15,7-20-1-15,4-12 2 16,4 2-1-16,1-8 0 16,5 1 0-16,-6 5 1 15,-3 2-2-15,-5 11 0 16,-4 15 1-16,-19 4-3 15,27 19 3-15,-15 13 2 16,-1 6-1-16,-2 6 0 0,7 2 2 16,-2-2-2-16,8-11 1 15,8-11 1 1,7-22-3-16,9-13 0 16,8-24-1-16,6-12 2 0,11-19-3 15,-2-9-2-15,0-13 1 16,-4-1 0-16,-9-1 4 15,-7 1-2-15,-7 1 2 16,-13 5-2-16,-10 5 4 16,-6 15 0-16,-9 9-1 15,-4 9-1-15,0 16-1 16,0 12 4-16,0 19-2 16,-17 26 0-16,8 14 1 0,-4 24 0 15,1 20 1 1,-11 13 3-16,2 16-3 15,-4 13-2-15,2-4 1 16,-1-5 0-16,8-11 1 0,1-19 0 16,4-16 0-16,11-18-5 15,-7-21 2-15,14-10-1 16,-7-22 0-16,23 2 0 16,-5-7-2-16,1-8 0 15,4 7-1-15,4-5 3 16,1 7 0-16,1 4 1 15,-2 4-1-15,-1 7 0 16,2 2 1-16,-4 0-1 16,-1-6 1-16,-2-7 0 15,3 0 0-15,-8-22 0 16,2-9-1-16,-3-15 1 0,-9-8-2 16,-6-10 4-16,-6-7-3 15,-16-5-1-15,-14 2 2 16,-12 4-1-16,-12 3 2 15,-13 8-1-15,0 9 2 16,-2 6-2-16,1 12 1 16,9 9 0-16,10 7-1 15,13 10-1-15,13 6 0 16,29 0-1-16,0 0 0 16,0 0-1-16,29 14 3 15,13-6-2-15,13 3 3 16,14-3-1-16,11-1 1 15,10-7-1-15,11 0-1 0,12 0-35 16,4-10-64-16,11-11-31 16,9 0-23-16,-1-22-10 15,13 8-2-15,-3-22 83 16</inkml:trace>
  <inkml:trace contextRef="#ctx0" brushRef="#br0" timeOffset="31268">7630 2371 429 0,'15'0'169'0,"-15"0"-52"15,8 19-41-15,1 8-47 16,-2 8-33-16,-1 11 4 15,-6 13 0-15,5 12 1 16,-5 7-1-16,0 10 4 16,-8 3-2-16,-2 1-1 0,-2-2 0 15,-2-8-2 1,4-5-10-16,-6-10-42 16,12-8-51-16,4-4-35 15,0-28-16-15,17-10-3 16,5-25-4-16</inkml:trace>
  <inkml:trace contextRef="#ctx0" brushRef="#br0" timeOffset="31883">8762 2688 374 0,'0'0'134'0,"0"0"-19"16,0 0-16-16,0 0-18 16,0 0-29-16,0 0-53 15,0 0-1-15,0 0-2 16,0 0-2-16,-16 27-1 16,7-8 1-16,-7 9 0 15,-3 7 2-15,-5 7 4 0,-14 9 1 16,-1-1-1-16,-10 1 3 15,-1 5-3-15,0-11 1 16,-5-6-4 0,11-10 4-16,1-10-2 0,11-12 0 15,9-7-1-15,23 0 0 16,-19-39 2-16,19 17-5 16,12 2 5-16,1-2-4 15,12 3 2-15,-4 8 3 16,7 11 3-16,5 17-2 15,6 7-3-15,6 6 8 16,-3 6-4-16,7 3 2 16,-1 1-2-16,1-1-3 0,-7-4-12 15,2-4-43-15,-11-9-45 16,-6-11-34-16,2-1-13 16,-10-10-15-1,2-2 2-15,-7-17 101 0</inkml:trace>
  <inkml:trace contextRef="#ctx0" brushRef="#br0" timeOffset="35641">9066 3539 205 0,'6'23'116'16,"-6"-23"-7"-16,0 0-15 15,0 0-21-15,0 0-15 0,21 8 1 16,-21-8-8 0,18-9-6-16,-18 9-14 15,28-22-22-15,-8 10-8 16,-5-6-1-16,5-2-2 0,4 0-1 15,-9-4 1-15,3 3-2 16,-3-3 1-16,-3 1 0 16,-3 1 4-16,0 3-4 15,-5 2 3-15,-4 17-1 16,9-24 0-16,-9 24-1 16,0 0-2-16,0 0 2 15,0 0-3-15,-9 18 4 16,5 5-4-16,-2 4 3 15,1 1 0-15,5 4 1 16,0 2 2-16,0-6 0 16,0 3 0-16,11-11 1 15,-11-20 2-15,30 22 1 0,-11-22-5 16,1-9-62-16,8-6-56 16,3-6-20-16,-6-14-19 15,11 0-6-15,-9-17-5 16</inkml:trace>
  <inkml:trace contextRef="#ctx0" brushRef="#br0" timeOffset="35852">9308 2952 558 0,'0'0'163'15,"0"0"-61"-15,-9 19-110 16,9-19 0-16,0 0-56 16,0 0-65-16,19 18-28 15,-19-18-6-15,0 0-4 16,17-30 40-16</inkml:trace>
  <inkml:trace contextRef="#ctx0" brushRef="#br0" timeOffset="36641">8385 2454 338 0,'0'0'169'0,"-18"5"-11"0,18-5-61 16,0 0-52-16,0 0-52 15,0 0 3-15,0 0 5 16,0 0 0-16,0 0 0 16,24-22 1-16,-12 3-1 15,-2-1 0-15,5-7 0 16,3 1-1-16,0-2 0 16,2 0-2-16,-2 6 1 15,0 0 0-15,-7 6 0 0,-11 16-1 16,19-21 1-16,-19 21-1 15,0 0 1 1,0 0 1-16,0 0-1 16,12 24 1-16,-12-5 0 0,9 2 1 15,-1 4-2-15,2 3-5 16,5-2-44-16,3 1-51 16,8-15-33-16,8 3-18 15,-4-19-9-15,17 0-2 16</inkml:trace>
  <inkml:trace contextRef="#ctx0" brushRef="#br0" timeOffset="37468">9565 2443 340 0,'0'0'163'0,"0"0"-40"15,-18 7-37-15,18-7-29 16,0 0-30-16,0 0-27 15,0 0 1-15,0 0 1 16,0 0-3-16,0 0 1 16,0 0 0-16,0 0-1 15,16-8 1-15,-16 8-1 16,18 17 0-16,0-5 0 16,13 8 2-16,8 5-1 0,4 10 0 15,13 4 0-15,4 7 0 16,6 6 1-16,-4 1-1 15,-2-5 2-15,-5 2-2 16,-12-10 3-16,-6-6-3 16,-11-11 2-16,-7-7 0 15,-19-16 0-15,23 19 0 16,-23-19-1-16,0 0 0 16,0 0-1-16,0 0 0 15,0 0-1-15,0 0 0 16,0 0-1-16,0 0 1 15,0 0 1-15,0 0 0 16,0 0 2-16,0 0-2 0,0 0 0 16,-18 16-1-16,18-16 1 15,0 0 0-15,-23 3 0 16,23-3-2 0,-28 18 0-16,2 2 4 0,4 7-2 15,-9 4 2-15,1 10-1 16,0 9 2-16,-4-1-1 15,4 0 3-15,4 3-4 16,4-8-49-16,5-3-67 16,2-10-35-16,15-6-13 15,0-25-4-15,0 0-2 16</inkml:trace>
  <inkml:trace contextRef="#ctx0" brushRef="#br0" timeOffset="55926">7606 8573 202 0,'11'18'98'16,"-11"-18"-22"-16,0 0 14 15,15-13-7-15,-15 13-6 16,16-10-9-16,-16 10-9 15,17-15-2-15,-7-2-7 0,10 1-9 16,-5-2-39 0,6-3-2-16,1 2 1 0,-2-7-2 15,2-1 1 1,-1 7-1-16,-6 2 1 0,-15 18-1 16,25-24 0-16,-25 24-1 15,0 0-1-15,0 0-1 16,0 0 1-16,-8 18 0 15,2-3-1-15,-5 6 2 16,5 5 1-16,-1 0 2 16,7 3-1-16,-6 1 2 15,6-4-1-15,10-5 0 16,-1-2-1-16,-9-19 2 0,26 20-1 16,-9-20-1-1,2-5-1-15,1-7-80 16,-1-7-58-16,5-3-28 15,-6-14-1-15,3 5-5 0,-10-14 16 16</inkml:trace>
  <inkml:trace contextRef="#ctx0" brushRef="#br1" timeOffset="159916">15963 4225 105 0,'-12'41'128'16,"12"9"-12"-16,8 3-32 16,2 3-2-16,8 4-2 0,-1 1-17 15,7 8-9-15,-3-7-16 16,0 2-14-16,-5 0-20 16,-5-4-41-16,-11 6-44 15,0 1-26-15,-15-12-14 16,-2 8-16-16,-16-12-6 15,8 4-9-15</inkml:trace>
  <inkml:trace contextRef="#ctx0" brushRef="#br1" timeOffset="160412">16540 4095 267 0,'-13'-22'169'15,"13"22"-19"-15,0 0-39 0,-20 0-26 16,20 19-18-16,-6 5-20 15,6 19-9-15,0 6-13 16,0 21-12-16,-4 14-9 16,4 19-3-16,-8 0-2 15,2 3 4-15,2-4 1 16,-2-7 1-16,6-6-16 16,-8-15-26-16,8-17-67 15,15-18-48-15,-4-21-16 0,11-14-10 16,-2-22-3-1,13-5 24-15</inkml:trace>
  <inkml:trace contextRef="#ctx0" brushRef="#br1" timeOffset="161611">16973 4188 142 0,'-19'8'92'15,"19"-8"0"-15,0 0 13 16,0 0 2-16,0 0-18 0,7-19-12 16,-7 19-15-16,17-25-6 15,-17 25-7-15,22-29-15 16,-8 10-26-16,0 3-11 16,-14 16 7-16,25-25-5 15,-25 25 5-15,24-6-3 16,-24 6 2-16,24 19 0 15,-24-19-1-15,27 32 1 16,-15-16-11-16,6 3-9 16,0-8-47-16,0 3-47 15,0-2-27-15,-18-12-20 16,34 8-10-16,-34-8-4 16,28 0 79-16</inkml:trace>
  <inkml:trace contextRef="#ctx0" brushRef="#br1" timeOffset="160864">17203 4384 256 0,'23'27'170'0,"-23"-12"-21"15,0 1-64-15,9 12-4 16,-15 3-5-16,0 10-3 16,-12 2-28-16,-5 10-17 15,-8-2-28-15,-4 2-11 0,-4-2-6 16,-6-5-6-16,3-7-11 15,1-14-20-15,11-9-8 16,2-16-1-16,11-12 4 16,7-9 6-16,10-3 5 15,10-7 8-15,7 5 17 16,4 1 21-16,4 10 19 16,5 6 13-16,-4 9 6 15,7 15 6-15,-7 2 2 16,4 10 1-16,-2 0-4 15,5 7-4-15,-6-7-10 16,5 5-16-16,-7-7-17 16,1-6-41-16,3-5-45 0,-4-5-35 15,-2-13-14-15,2 4-11 16,-5-24 1-16,8 10 63 16</inkml:trace>
  <inkml:trace contextRef="#ctx0" brushRef="#br1" timeOffset="161083">17539 4843 280 0,'-15'35'156'0,"9"-14"1"16,-2 1-57-16,8 9-34 0,0 2-1 15,0 10-6-15,0-2-18 16,0 1-29-16,8 0-40 15,-8-8-64 1,4-6-45-16,4-6-22 0,-8-22-16 16,0 0-7-16,12-37 19 15</inkml:trace>
  <inkml:trace contextRef="#ctx0" brushRef="#br1" timeOffset="162262">17557 3898 255 0,'0'0'170'15,"0"0"-15"-15,-9-19-41 16,9 19-25-16,0 0-17 15,0 0-18-15,0 0-27 16,0 0-19-16,0 24-8 16,12-10 1-16,0 11-2 15,7 3 1-15,8 7 0 16,8 8 1-16,4 1-1 0,5 7 0 16,2 2 2-16,4 2-2 15,-1-1 2-15,-2 1-2 16,-5-1 1-16,-3-5-2 15,-3 0 3 1,-6-2-1-16,-1-6 0 0,-8-3 2 16,-3-4 2-16,-4-8 0 15,-7-5-1-15,-7 1 2 16,0-22-1-16,0 28 0 16,0-28-2-16,-27 21 0 15,7-6-4-15,-1 5 4 16,-4-2-1-16,-1 8-2 15,-4 4-1-15,-1-2 1 0,-1 5 0 16,2-5-3-16,6 1-32 16,0-10-62-16,10-2-40 15,14-17-29-15,0 18-3 16,0-18-10-16,23-15 1 16</inkml:trace>
  <inkml:trace contextRef="#ctx0" brushRef="#br1" timeOffset="178889">11346 4616 337 0,'17'-16'170'0,"-13"-5"-3"15,-4 4-59 1,0 17-63-16,6-16-10 0,-6 16-5 16,0 0-19-1,-13 16-2-15,13-16 0 0,-21 34 0 16,7-13-2-16,-1 5-2 16,3 0-2-16,-3-1-1 15,2 0-4-15,2-2 3 16,4-5-1-16,7-18 1 15,-3 26-2-15,3-26 2 16,9 19-2-16,-9-19 1 16,18 17 1-16,-18-17 0 0,27 20-1 15,-27-20 2-15,25 22-1 16,-25-22 0 0,24 20 0-16,-24-20-1 15,17 19 1-15,-17-19 0 0,9 18-2 16,-9-18 1-16,0 0-1 15,-5 20 1-15,5-20-2 16,-24 14 2-16,5-9-3 16,-4 0 1-16,-5 4-1 15,-2-9-28-15,6 5-40 16,-3-5-34-16,8 0-24 16,3-11-13-16,16 11-12 15,-5-22-13-15,13 1 23 0</inkml:trace>
  <inkml:trace contextRef="#ctx0" brushRef="#br1" timeOffset="179264">11603 4825 213 0,'0'0'89'16,"27"29"4"-16,-13-10 0 16,3-3 0-16,1 3-9 15,0-6-13-15,4 1-13 16,-1-8-14-16,5-6-6 16,-4-10-11-16,-1-2-13 15,-3-10-14-15,-1-7-2 0,-8-4 2 16,-5-4-1-16,-4 4 1 15,-10-6-1-15,-4 5 2 16,-10 3-3 0,0 11 4-16,-4 6 0 0,-2 9 2 15,0 10-2-15,1 11-20 16,4 5-58-16,6 7-50 16,12 6-21-16,7-8-24 15,0 8-6-15,7-16-3 16</inkml:trace>
  <inkml:trace contextRef="#ctx0" brushRef="#br1" timeOffset="157204">14469 4508 105 0,'0'0'113'0,"0"0"-22"16,0 0-42-16,-11 34-15 15,11-2-7-15,5 2-1 16,-5 15 1-16,0 8-2 16,0 2-1-16,0 7-3 15,-9-4-3-15,-2-3-2 16,-1-1-2-16,-3-8-3 15,2-7 1-15,1-17 26 16,1-5 5-16,11-21-1 16,0 0-4-16,-9-50-4 15,12-7-1-15,6-20 1 16,8-10-4-16,-1-5-26 16,8-3-7-16,2 10 1 0,7 8 4 15,-2 13 4 1,3 23-1-16,2 15 1 0,0 13 0 15,-3 13-2 1,-2 0-1-16,-5 17-1 0,-5 3-2 16,-2 3-2-16,-8 5-15 15,-2 10-47-15,-9-7-23 16,-7 7-9-16,-9-8-6 16,1 2 0-16,-6-9 0 15,0-3 5-15,0-6 12 16,0-8 48-16,3-1 22 15,18-5 12-15,-21 7 6 16,21-7 5-16,0 16 12 0,8 0 16 16,5 2 12-1,5 7 5-15,3 7 6 16,2 3 0-16,2 4 7 16,1 6-4-16,3 3-10 0,-1-1-15 15,1 2-11-15,-2-3-5 16,1-6-7-16,-4-8-23 15,2-9-63-15,-4-23-41 16,7-15-26-16,-12-31-5 16,4-13-3-16,-17-30 78 15</inkml:trace>
  <inkml:trace contextRef="#ctx0" brushRef="#br1" timeOffset="157608">14400 4031 73 0,'-20'0'78'16,"20"0"-17"-16,-18 4-1 15,18-4 0-15,0 0 6 16,0 0 4-16,0 0 18 15,0 0-6-15,0 0-5 16,0 0-13-16,30-20-8 16,-12 5-12-16,3-3-11 15,3-4-15-15,6-1-20 16,3 2-1-16,-2-1 0 16,0 2 1-16,-2 2-1 15,-2 5 3-15,-3 9-1 0,1 4 0 16,-5 7 1-16,-1 11 0 15,-4 12 2-15,3 9 0 16,2 5-2-16,1 7-8 16,0-3-45-16,11 0-70 15,2-2-30-15,-2-15-19 16,10-4-4-16,-7-27-3 16</inkml:trace>
  <inkml:trace contextRef="#ctx0" brushRef="#br1" timeOffset="159260">15464 4428 116 0,'0'0'38'0,"-18"14"-5"0,18-14-5 16,-26 28-6-16,8-6-2 16,-3 13-6-16,0 6 0 15,-3 8 1-15,3 8 3 16,3 2 5-16,6 1 4 15,6 0 8-15,6-6 5 16,8-12 8-16,4-4 9 16,4-13 10-16,10-5 2 15,-4-14-8-15,7-1-4 16,-2-14-11-16,3-3-8 16,0-8-9-16,0-8-13 15,0-8-14-15,-1-13-6 16,-5-6-3-16,-2-6-6 0,-10 2-3 15,-12-2-16-15,0 4-17 16,-7 3-11-16,-7 13 0 16,-13 8 0-1,-1 13 4-15,-5 9 7 0,-2 11 5 16,2 9 18-16,0 6 19 16,9 4 9-16,-3 5 5 15,9 2 4-15,7 6 3 16,11-5 3-16,0 6 4 15,8-5 5-15,4-4 7 16,7-2 4-16,7-7-1 16,4-4 0-16,2-2-6 15,4-9-14-15,1 0-40 0,-4 0-48 16,-1 0-39 0,2-5-25-16,-14-7-16 15,4 5-5-15,-16-17 73 16</inkml:trace>
  <inkml:trace contextRef="#ctx0" brushRef="#br1" timeOffset="159652">15341 4283 153 0,'-17'11'97'0,"17"-11"-37"16,-25 15-32-16,10 7-7 16,-5 3-10-16,-7 14-8 15,-3 9 1-15,-2 13-1 16,-2 3 2-16,2 9-2 15,2 5 2-15,3-2 3 16,6-2 9-16,8-1-2 16,5-3 5-16,8-10 2 0,11-2 2 15,8-11 6 1,10-4 1-16,10-15-7 16,12-7-42-16,8-21-44 15,11 0-25-15,2-30-25 16,17-3-13-16,-8-24-9 0</inkml:trace>
  <inkml:trace contextRef="#ctx0" brushRef="#br1" timeOffset="180607">13174 4180 318 0,'0'-23'120'15,"0"23"-4"-15,0 0-14 16,-12-22-13-16,12 22-18 16,0 0-12-16,0 0-25 15,0 0-27-15,0 0 0 16,0 0-5-16,-16 28 3 15,5-11-2-15,-4 10 2 16,-4 5-4-16,-5 9 1 0,-9 10-6 16,-6 7 5-16,-7 6 0 15,-8 2 0-15,0-2-2 16,-1-2 3-16,0-7-4 16,6-8 3-16,5-12 1 15,5-10 1-15,11-7-2 16,8-14 0-16,20-4 0 15,-22 5-1-15,22-5 3 16,0 0-2-16,0 0 0 16,16 8-2-16,-16-8 0 15,36 12 1-15,-9 2 2 16,6-1 1-16,6 5-4 16,5-1 3-16,3 5-2 0,1-3 3 15,6 3-2-15,-5-3 0 16,-2 0 1-16,-6-8-2 15,-7 1 5 1,-4-2-6-16,-7 1-7 0,-23-11-30 16,21 27-48-16,-21-27-37 15,0 26-25-15,4-8-16 16,-4-18-15-16,14 21 4 16</inkml:trace>
  <inkml:trace contextRef="#ctx0" brushRef="#br1" timeOffset="181948">13723 4471 204 0,'0'0'141'15,"15"-14"-34"-15,-15 14-23 16,0 0-7-16,0 0-2 15,0 0-7-15,0 28-14 0,-4-6-5 16,-7 2-13-16,-2 10-11 16,-5 3-14-16,-3 2-11 15,-5 0-3-15,-12-2 5 16,1-1-2-16,-5-1 1 16,-3-8 1-16,3-7-1 15,1-9 1-15,9-11 0 16,7 0 1-16,8-17-3 15,10-3 2-15,7-1-2 16,10-5 3-16,5 5-1 16,3 2-2-16,2 8 1 15,2 11 0-15,-1 0 2 16,1 15-3-16,2 4 1 0,-3 5-1 16,0 2 0-16,-2 5-2 15,-2 4 0-15,1 1-15 16,-8-7-44-16,4 2-44 15,1-3-29-15,-5-9-14 16,5-4-20-16,-15-15-4 16,34 9 27-16</inkml:trace>
  <inkml:trace contextRef="#ctx0" brushRef="#br1" timeOffset="182251">13914 4935 540 0,'0'0'183'16,"0"0"-8"-16,20 0-106 15,-20 0-70-15,0 0 0 16,12 28 4-16,-12-6 0 15,6 8-1-15,-6 0-3 16,0 5 4-16,0 1-4 16,0 1 4-16,-9-3-6 15,9 1-55-15,-8-12-75 0,8-23-29 16,0 19-9 0,0-19-6-16,8-20 1 15</inkml:trace>
  <inkml:trace contextRef="#ctx0" brushRef="#br1" timeOffset="182780">13430 4280 411 0,'0'0'147'16,"0"0"-25"-16,0 0-28 16,0-25-12-16,0 25-21 15,12-28-26-15,-1 9-33 16,-1-2-3-16,4-3 2 16,1 5-5-16,-2-1 5 15,4 0-5-15,-4 2 4 16,2 2-4-16,-15 16 4 0,21-16-2 15,-21 16 0-15,17 0 1 16,-17 0-3-16,13 31 5 16,-5-8-3-16,1 7 4 15,1 2-4-15,2 5 3 16,5-1-7-16,1 2-30 16,2-6-59-16,8-14-51 15,4-7-22-15,-2-16-6 16,3-5 0-16,-8-23 39 15</inkml:trace>
  <inkml:trace contextRef="#ctx0" brushRef="#br1" timeOffset="183343">14177 3881 188 0,'0'0'82'0,"0"0"1"16,0 0-2-16,0 0-3 15,0 0 3-15,0 0-8 16,0 0-6-16,0 0-15 16,0 27-9-16,0-8-10 0,0 12-5 15,-9 11-8-15,9 15-11 16,-3 10-7 0,-4 16-2-16,1 15 1 15,0 8-1-15,-3 8 2 0,1 1-1 16,1-1 4-16,2-4-2 15,5-11-2-15,0-9-20 16,12-13-64-16,5-14-46 16,-5-12-30-16,9-6-15 15,-11-16-5-15,5-3-3 16</inkml:trace>
  <inkml:trace contextRef="#ctx0" brushRef="#br1" timeOffset="185475">18805 4476 250 0,'0'0'165'0,"0"0"-35"15,0 0-34-15,0 0-12 16,18 0-13-16,-18 0-20 16,0 0-25-16,25 0-10 15,-7-5-15-15,5 5 0 16,2-6 0-16,8 6 0 15,0-11-2-15,5 5 1 16,-2 0-21-16,3 6-56 16,-4 0-47-16,-7-7-25 15,2 15-15-15,-13-8-5 16,2 7 0-16</inkml:trace>
  <inkml:trace contextRef="#ctx0" brushRef="#br1" timeOffset="185940">18874 4640 108 0,'0'0'102'15,"0"0"-28"-15,0 0-14 16,0 0 3-16,0 0 9 15,19 6 11-15,-19-6-11 16,0 0-8-16,17-11-14 16,-17 11 2-16,21-5-4 15,-21 5-8-15,28 0-18 16,-11 0-21-16,2 0 0 16,1 0-3-16,1 8 3 15,-1-8-3-15,4 8-1 16,-3 1-36-16,6-3-68 15,1 4-39-15,-1-10-19 16,6 0-3-16,-7-14-5 0,9 7 65 16</inkml:trace>
  <inkml:trace contextRef="#ctx0" brushRef="#br1" timeOffset="196868">20300 4362 222 0,'0'0'93'0,"0"0"-14"16,0 0-6-16,0 0 0 16,5-13-1-16,-5 13-1 0,0 0-14 15,0 0-7-15,-21-8-6 16,21 8-5-16,-18 0-9 16,18 0-11-16,-23 13-14 15,23-13-8-15,-27 17 0 16,9-2 0-16,5-1 3 15,-7 4-1-15,1 1 3 16,-3 6-1-16,3-2-1 16,-2 4 2-16,3 3-1 15,3-2 1-15,1 2-1 16,7 2 2-16,7-4 0 16,0-5 2-16,7 2 0 15,10-6-2-15,7-9-4 0,6-2 1 16,8-8-4-16,2-11 0 15,8-3-2-15,2-8-2 16,5-4 1-16,-3-6-1 16,-4-1 5-16,-5 2-4 15,-4-1 7-15,-4 4 0 16,-8 4 1-16,-7 6 4 16,-20 18 0-16,16-17 0 15,-16 17-2-15,0 0 3 16,-12 23-4-16,3-4 0 15,-5 7-2-15,-1 4-1 16,3 3-4-16,-1 2 4 16,5-1 3-16,2-3 3 0,6-10-4 15,6-3-2-15,-6-18-1 16,27 11-4 0,-4-16 5-16,4-9-4 15,2-5 0-15,-2-2-4 0,1-3 3 16,-2-6 3-16,-5 5 2 15,-2 2 1-15,-7 1 0 16,-3 7 4-16,-9 15 4 16,0-21-1-16,0 21-4 15,0 0 0-15,-27 6 0 16,12 7-1-16,-3 1 1 16,-1 4-4-16,1 8-4 15,3-6 2-15,1 4 6 0,10-4 2 16,4-1-1-1,0-19-5-15,24 24-2 16,3-24-1-16,4 0-2 16,10-9 0-16,6-6 0 0,4-7-3 15,1-3 2-15,-4-7 5 16,2-5 1-16,-5 4 4 16,-7-2-1-16,-8 5-2 15,-5 0 1-15,-7 6-1 16,-4 3 1-16,-14 21-2 15,12-20 7-15,-12 20 0 16,0 0 5-16,0 0-3 16,0 0-2-16,0 30 1 15,-5-5-2-15,5 3 1 16,-6 6-6-16,6 4-2 16,-4 5-4-16,4-3 5 0,0 5-3 15,-8-4 1-15,8-4-3 16,-9 3-5-16,9-7-9 15,-13-6-30-15,7-4-20 16,-6-4-12-16,12-19 3 16,-30 14 0-16,10-17 9 15,1-17 9-15,-7-2 22 16,3-16 43-16,-4 0 40 16,5-1 38-16,1 1 2 15,3 6 1-15,1 2-6 16,8 15-6-16,9 15-11 15,0 0-13-15,0 0-22 16,0 20-27-16,11 1-3 0,4 0-7 16,7 5-46-16,5-4-57 15,11-6-31-15,10 0-18 16,-1-16 0-16,14 0-6 16,-1-20 40-16</inkml:trace>
  <inkml:trace contextRef="#ctx0" brushRef="#br1" timeOffset="197424">22050 3997 480 0,'0'0'165'0,"-24"-4"-7"0,2 23-76 15,-2 15-35-15,-5 11-27 16,0 10-16-16,-2 15-7 15,-1 3 4 1,4 0-2-16,7 0 2 0,4-7-1 16,13-10 6-16,4-11-7 15,16-12 3-15,8-17-5 16,6-16-2-16,8-10 1 16,3-14-3-16,1-8-1 15,-2-11-3-15,-1-10 6 16,-3-2-3-16,-7-3 4 15,-8-1-1-15,-7 3 4 16,-8 3-1-16,-14 8 10 0,-4 5 0 16,-8 5-5-16,-7 12 4 15,-4 8-4-15,-2 4 4 16,-6 11-5-16,1 0-1 16,2 15-5-16,3 1-5 15,4 0 8-15,2 2-4 16,6 2 6-16,3-4-3 15,18-16 5-15,-21 28 1 16,21-28 1-16,0 23 4 16,0-23-2-16,23 24-1 15,1-18 0-15,6 8 1 16,7-3-4-16,6 1 0 16,3-2-4-16,4 0 3 0,-2 0-7 15,-3-4-53-15,-1-6-95 16,4 6-17-1,-15-14-7-15,6-3-2 16,-11-21 1-16</inkml:trace>
  <inkml:trace contextRef="#ctx0" brushRef="#br1" timeOffset="209907">18513 5679 535 0,'0'0'169'0,"0"0"-2"15,0 0-51-15,24 7-119 16,-24-7 2-16,31 11 0 16,-11-9 2-16,3-2-1 15,2 8 0-15,-2-8-2 16,-2 7-7-16,-21-7-54 16,33 0-54-16,-33 0-31 15,18-7-22-15,-18 7-2 16,0 0-2-16,0 0 46 0</inkml:trace>
  <inkml:trace contextRef="#ctx0" brushRef="#br1" timeOffset="210123">18499 5881 693 0,'21'-9'175'0,"11"-3"-47"16,3 3-130-16,2-3 2 16,2 6 0-16,-3 6-43 0,-4 0-82 15,-11 16-32 1,-3 6-15-16,-18-5-2 16,0 14-4-16,-14-7 33 15</inkml:trace>
  <inkml:trace contextRef="#ctx0" brushRef="#br1" timeOffset="207705">16789 5646 472 0,'-23'0'167'0,"23"0"-17"16,-27 11-56-16,22 11-41 16,-4 2-50-16,9 14-2 15,-6 8-1-15,6 5 3 16,6 10-5-16,-6 4-1 16,11-4-2-16,-2 0 1 0,-2-9 0 15,2 0-1-15,-4-9 2 16,1-4-8-16,-6-2-34 15,0-7-45-15,0-2-35 16,0 2-19-16,0-13-18 16,6-5-4-16,-6-12-3 15</inkml:trace>
  <inkml:trace contextRef="#ctx0" brushRef="#br1" timeOffset="208184">17288 5907 522 0,'0'0'169'0,"0"0"-3"15,0 0-80-15,0 0-69 16,0 21-25-16,-11 3 7 15,-1 8-7-15,-4 9 1 16,-1-1-2-16,-6 9 2 16,2-4 3-16,-3-2-2 15,0-9 1-15,3-4-2 16,0-13 4-16,3-6 2 16,3-11 4-16,15 0 0 0,-25-15-1 15,14-4-4-15,5-5 1 16,6-2-3-16,-4 6 6 15,4-4 0-15,0 24-2 16,19-20 0-16,-19 20 4 16,32 9 1-16,-10 7 1 15,5 4 2-15,2 6-4 16,1 4-2-16,1-5-1 16,0 3 1-16,0-7-3 15,-1-1-10-15,-4-1-66 16,-4-10-40-16,-2 0-21 15,-1-9-17-15,-19 0-10 0,26-7-3 16,-26 7 69-16</inkml:trace>
  <inkml:trace contextRef="#ctx0" brushRef="#br1" timeOffset="208468">17533 6228 593 0,'0'0'172'0,"0"0"-43"16,0 0-68-16,0 19-62 0,0-3-2 16,0 4 3-16,0 6-4 15,0 6 1 1,0 0-1-16,0 3 2 15,-5-3-2-15,5 0-7 0,0-7-54 16,0-8-38-16,0-17-23 16,11 18-25-16,-11-18-11 15,22-23-6-15,-13-8 20 16</inkml:trace>
  <inkml:trace contextRef="#ctx0" brushRef="#br1" timeOffset="209023">17092 5699 394 0,'0'0'163'0,"-15"0"2"0,15 0-53 16,0 0-39-16,0 0-37 16,0 0-34-16,0 0 1 15,0 0 1-15,23-21-2 16,-23 21 0-16,27-36-1 16,-11 16-2-16,4-10 1 15,-1 3-1-15,-2 3 1 16,1-3-3-16,-3 7 4 15,-15 20-2-15,20-11 0 16,-20 11 0-16,15 24 0 16,-6-5 1-16,0 8 0 15,1 3 0-15,5-2-3 16,-1 1-10-16,5-5-52 0,-1-4-45 16,3-6-21-16,2-5-19 15,-1-9-14-15,6 0-1 16,-4-9 17-16</inkml:trace>
  <inkml:trace contextRef="#ctx0" brushRef="#br1" timeOffset="209543">17611 5456 538 0,'0'0'172'15,"-14"-22"-8"1,14 22-57-16,-16-15-112 0,16 15 1 16,0 0 0-16,0 0 1 15,0 0-1-15,-18 17 2 16,18-17 2-16,0 35-2 15,6-12 4-15,0 11-4 16,6 5 4-16,6 8-1 16,3 0 1-16,7 4-3 15,4-4 2-15,4 1-1 0,-1-6 0 16,4-3 2-16,-5-7-1 16,-2-4-1-16,-4-4 1 15,-5 2-1-15,-3-6 1 16,-8-1-5-16,1 1 0 15,-8-2 1-15,-5 0-2 16,0-1 1-16,0 3-1 16,-5 1 2-16,-4 2-2 15,-3 2 6-15,-4 4-1 16,-2 4-2-16,-5-2-1 16,-1 9 0-16,-2-5-11 15,7 3-67-15,-1-6-40 16,7-5-30-16,13-9-9 0,0-18-5 15,25 0-1-15</inkml:trace>
  <inkml:trace contextRef="#ctx0" brushRef="#br1" timeOffset="205676">15091 6305 176 0,'-19'25'87'16,"10"-10"-5"-16,0 5 5 15,-3-1 4-15,3 5-4 0,-2-1-12 16,2 0-13 0,0-7-13-16,5 1-12 15,4-17-6-15,0 0-20 16,0 0-8-16,0-23-3 0,12-5 1 15,0-16-3-15,3-11 3 16,-2-11 4-16,2-7-1 16,0 0 3-16,2 4-4 15,-4 1 4-15,1 12-2 16,-2 12 2-16,1 12-3 16,1 10-5-16,1 17 2 15,-15 5-1-15,28 22 0 16,-15-1 0-16,-1 12-2 15,0 3 3-15,-5 3-3 16,1-1-5-16,-2 0 3 16,-6-5-1-16,0-5 1 15,0-7-2-15,-11 0 4 0,1-4-5 16,-8-6 3-16,-2-7-1 16,-1 4-3-16,1-8-2 15,1 9-1-15,1-9-4 16,18 0-3-16,-26 20 2 15,26-20 8-15,-6 24 10 16,6-5 5-16,6 4 3 16,3 4 2-16,5 6 3 15,2 0 3-15,8-2 0 16,-1 1-8-16,6-3-5 16,-1-5-3-16,2-2-3 15,-1-10-6-15,-4-1-66 16,-2-11-53-16,-4 0-26 0,-19 0-12 15,27-19-4-15,-27-8-2 16</inkml:trace>
  <inkml:trace contextRef="#ctx0" brushRef="#br1" timeOffset="206072">15000 5802 488 0,'0'0'168'0,"0"0"-39"16,-6-19-56-16,6 19-27 16,0 0-23-16,0 0-14 15,9-15-7 1,-9 15-2-16,16-22-1 0,-2 1 0 15,4-2 0-15,3 0 0 16,6-6 0-16,3 1 0 16,-2 3-2-16,1 1 4 15,-5 12-4-15,2 5 1 16,-5 18-1-16,-2 5-1 16,-7 9 0-16,-1 11 0 15,1 6 1-15,-6 5-2 0,4 1-10 16,-2 0-42-16,2-7-41 15,5-4-31 1,-3-14-24-16,9 1-12 0,-3-16 0 16,3-1 45-16</inkml:trace>
  <inkml:trace contextRef="#ctx0" brushRef="#br1" timeOffset="206688">15802 5998 627 0,'0'0'162'15,"0"0"-46"-15,0 0-91 0,-24 7-29 16,11 10-4-16,-4 6-3 15,-1 6 2-15,2 0-1 16,-1 5 5-16,5 3-2 16,3-3 6-16,9 2-5 15,0-8 8-15,0-1 1 16,11-6 0-16,1-6-1 16,-12-15 1-16,31 17 2 15,-13-17-3-15,3 0 2 0,2-11-1 16,-2-6 0-1,-2-5-1-15,2-9 1 16,-3-2-2-16,-4-3 1 16,-2 0 3-16,-3 0-1 0,-9 3-1 15,6 5 0-15,-6 5-5 16,-12 10 1-16,12 13-2 16,-27-19 0-16,9 19-4 15,-2 0 2-15,-1 0 0 16,-1 0 2-16,2 6 3 15,1-1 1-15,1 4-4 16,18-9 2-16,-24 23-1 16,19-5-2-16,5-2 2 15,5 6-3-15,7-3 4 16,4 0-4-16,4 2 9 16,5 1-6-16,-1-6 5 15,5 0-2-15,-1-9-2 0,1-7-24 16,1 0-65-16,-1 0-42 15,-4-18-26-15,1-6-5 16,-10-10 3-16,2 0 12 16</inkml:trace>
  <inkml:trace contextRef="#ctx0" brushRef="#br1" timeOffset="207036">15652 5843 464 0,'0'0'162'0,"-20"6"-29"0,20-6-51 16,-24 37-30-16,8-7-31 15,2 16-29-15,2 6 3 16,-3 8-2-16,2 0 3 16,4 1-1-16,1 4 3 15,8-11-3-15,0-3 6 16,9-5-1-16,8-12-1 16,4-5-21-16,13-12-65 0,5-13-30 15,8-12-19 1,9-9-11-16,-5-17-11 0,7-5-1 15</inkml:trace>
  <inkml:trace contextRef="#ctx0" brushRef="#br1" timeOffset="207238">16135 5911 213 0,'25'15'107'0,"-25"8"12"16,0 10-30-16,6 5-16 15,-6 6-6-15,0 6 0 16,0-4-3-16,0 4-8 0,-12-4-23 16,2 3-92-16,-7-10-59 15,0 1-23-15,-11-7-23 16,7-6-4 0,-12-10 0-16</inkml:trace>
  <inkml:trace contextRef="#ctx0" brushRef="#br1" timeOffset="199423">12829 5744 342 0,'4'-14'135'0,"-4"14"-16"16,0 0-10-16,0 0-11 16,0-16-24-16,0 16-29 0,0 0-43 15,0 0-1-15,-10 17-2 16,10-17 0-16,-17 22-2 15,5-7 0-15,-4 0 0 16,-4 8 2-16,-3 0-1 16,-5 1 2-16,-7 9-2 15,-1-8 2-15,-3 8-1 16,-4-6 1-16,-1 3-4 16,0-6-1-16,2-1 3 15,5-7-4-15,8-1 4 16,-1-3-3-16,10-5 2 15,5-2-3-15,15-5 5 16,-16 11 1-16,16-11-1 0,0 0 1 16,0 18 1-16,0-18-1 15,16 19 2 1,-16-19-1-16,15 20 1 16,-15-20 0-16,20 27-1 0,-20-27 0 15,27 30 0-15,-9-11 1 16,3 0-1-16,6 3 1 15,8 1-1-15,4 5 0 16,6-3 1-16,5 3-1 16,-1-3 0-16,2 0 0 15,-1 1-2-15,-5-3 1 16,-6-5-1-16,-6 0 2 0,-4-7-1 16,-2 2 1-16,-6-1-17 15,-5-5-73-15,4-7-47 16,0 4-26-1,-5-10-8-15,4-2-4 0,-5-7 25 16</inkml:trace>
  <inkml:trace contextRef="#ctx0" brushRef="#br1" timeOffset="203361">13649 5990 241 0,'0'0'125'0,"0"0"-10"16,0 0-5-16,-16-8-19 15,16 8-9-15,0 0-15 16,0 0-11-16,0 0-26 16,0 0-26-16,0 0-1 15,0 0-2-15,-6 23 0 16,6-23 0-16,-15 31-6 15,0-10-5-15,-5 4 5 16,-7 6-2-16,-4-4 2 0,-5 5 0 16,-5 2 0-16,2-6 1 15,-3-1 4-15,3-8 2 16,7-7-3 0,1 1 1-16,4-13 0 0,4 4-1 15,5-4 2-15,18 0-2 16,-24-10 0-16,24 10-1 15,0 0 3-15,-17-16-1 16,17 16 0-16,0 0-1 16,0 0 1-16,0 0-1 15,0 0 0-15,0 0 2 16,0 0-3-16,0 0 1 16,0 0 0-16,18-19 2 0,-18 19-2 15,0 0 2 1,21-8-1-16,-21 8-1 15,17-9 1-15,-17 9 0 16,21-6 1-16,-21 6-2 0,20-9 2 16,-20 9 0-16,24-9-1 15,-24 9 1-15,16-8 1 16,-16 8-1-16,0 0 0 16,17 0 0-16,-17 0-2 15,0 0 2-15,0 0-2 16,0 0 0-16,0 0 1 15,0 0-1-15,0 0 0 16,0 0 0-16,0 0 1 16,0 0-1-16,18-20 1 15,-18 20 0-15,0 0-1 16,0 0 1-16,21-5 0 16,-21 5 0-16,0 0 1 0,22 0-1 15,-22 0 3-15,20 12-1 16,-20-12-1-16,22 9 1 15,-22-9 0-15,23 11-1 16,-23-11 0-16,23 11 1 16,-23-11-4-16,24 14 1 15,-24-14 1-15,22 17 1 16,-22-17-1-16,24 24 1 16,-24-24-1-16,24 26 1 15,-24-26 0-15,23 27 0 16,-23-27 0-16,22 22-2 15,-22-22 3-15,20 19-2 16,-20-19-1-16,0 0-17 0,19 16-46 16,-19-16-45-16,0 0-33 15,25-6-18-15,-25 6-11 16,15-28 2-16,-8 5 110 16</inkml:trace>
  <inkml:trace contextRef="#ctx0" brushRef="#br1" timeOffset="204007">13866 6459 297 0,'0'0'117'0,"0"0"-5"16,0 0-11 0,0 0-13-16,9-15-12 0,-9 15-22 15,17-8-24-15,-17 8-27 16,19 0-3-16,-19 0 0 15,21 0 1-15,-21 0-1 16,17 6 0-16,-17-6 0 16,4 22-1-16,-4-22 0 15,-9 31-1-15,0-16 1 16,-3 4-1-16,-4 0 1 0,1-4 0 16,-2-2 0-16,0 1 1 15,17-14 2-15,-19 21-1 16,19-21 1-1,0 23 0-15,0-23-1 0,24 20 0 16,-9-10 1-16,8 5 0 16,-2-8-2-16,1 4 1 15,2-5-6-15,-4-6-52 16,1 7-59-16,-5-7-31 16,-16 0-17-16,26-27-4 15,-26-4-1-15</inkml:trace>
  <inkml:trace contextRef="#ctx0" brushRef="#br1" timeOffset="204505">13376 5838 262 0,'-27'15'138'0,"27"-15"-19"16,-23 14-25-16,23-14-24 15,0 0-8-15,0 0-6 0,0 0-2 16,0 0-16-16,0 0-26 16,0 0-10-16,20-20-2 15,-4 2 2-15,2 0-2 16,2 1 3-16,1-3-4 16,-1 5 1-16,-1 0-1 15,-2 6 0-15,-17 9 0 16,28 0 0-16,-28 0 3 15,26 18-4-15,-26-18 3 16,24 23 0-16,-11-8-2 16,-13-15-5-16,24 28-16 15,-6-11-56-15,-1-2-33 16,2-2-13-16,4 0-23 0,-3-4-15 16,8-1-6-16,-4-8 78 15</inkml:trace>
  <inkml:trace contextRef="#ctx0" brushRef="#br1" timeOffset="204923">14318 5749 359 0,'0'0'168'0,"0"0"-20"16,0-15-47-16,0 15-26 15,0 0-28-15,0 0-21 16,0 23-26-16,7-1 0 15,-7 10-1-15,9 9-1 16,-2 12-4-16,-1 9 0 16,3 7 2-16,2 3-1 15,-2 4-2-15,-2 0 2 0,1-6 1 16,-5-1-1-16,-3-7 4 16,0-6 2-16,0-3-4 15,0-15-52-15,0-2-68 16,0-9-33-16,0-27-12 15,0 20-1-15,0-20-1 16</inkml:trace>
  <inkml:trace contextRef="#ctx0" brushRef="#br1" timeOffset="-191321.73">20374 5549 33 0,'23'0'86'16,"-23"0"-9"-16,0 0-36 15,15-5 9-15,-15 5 5 16,0 0 6-16,-11 17-4 16,11-17-5-16,-31 36-5 15,6-13-4-15,-2 3-4 16,-7 7-11-16,-7-2-3 15,1-3 0-15,-5 4 6 16,4-4 2-16,2-9-1 16,9-2-1-16,3-4-8 15,12-7 0-15,15-6-2 16,0 0-3-16,0 0-6 0,15 15-9 16,10-15-1-16,4 7-2 15,1 1 0-15,1 0 2 16,1 6-4-16,-3-5 0 15,-5 7 1-15,-8 2 5 16,-8 1-1-16,-8 4 1 16,-11 5 1-16,-7 0-6 15,-7 5 0-15,-8-2-1 16,-2-3 1-16,-3 0-4 16,2-4 2-16,5-8-45 15,8-11-42-15,23-5-21 16,-22-21-27-16,31-7-17 0,4-13-9 15,17 2 0-15,-1-14 86 16</inkml:trace>
  <inkml:trace contextRef="#ctx0" brushRef="#br1" timeOffset="-191080.73">20556 5872 212 0,'10'33'155'16,"-5"-10"-13"-16,-5 2-40 15,7 4 4-15,-7-2-16 0,0 1-21 16,0-4-24-16,0-1-34 16,0-5-65-16,0-18-56 15,0 0-26-15,28 6-22 16,-16-32-3-16,13 1-6 15,-2-18 21-15</inkml:trace>
  <inkml:trace contextRef="#ctx0" brushRef="#br1" timeOffset="-190720.73">20867 5886 263 0,'0'39'163'0,"-12"-4"-15"16,5-5-49-16,7 2-8 0,-12-6-9 15,12-2-15-15,0-24-24 16,0 21-35 0,0-21 5-16,28-18-2 15,-5-11-2-15,2-8-1 0,4-10-4 16,1-4-1-16,3 0-4 16,-1 2 0-16,-4 10-2 15,-7 8-2-15,-1 16 2 16,-20 15 1-16,18 29 2 15,-18 6 0-15,0 9 1 16,-9 8-3-16,0 3-1 16,1-1 1-16,1-5 2 15,7-7-2-15,0-7 2 0,9-10 1 16,7-12-10-16,8-13-92 16,8-24-34-1,8-8-27-15,-7-18-8 16,7-19-3-16,-15-19-1 0</inkml:trace>
  <inkml:trace contextRef="#ctx0" brushRef="#br1" timeOffset="-190546.73">20762 5461 538 0,'-50'28'167'16,"22"0"-41"-16,16-1-117 15,18-7-96-15,24-4-48 16,7-16-31-16,20-8-1 16,5-19-6-16,21-2 61 15</inkml:trace>
  <inkml:trace contextRef="#ctx0" brushRef="#br1" timeOffset="-189836.73">21632 5526 183 0,'0'0'73'0,"14"-17"6"16,-14 17 4-16,0 0 6 16,0 0 1-16,0 0-7 15,0 0-3-15,0 0-12 16,-17 11-14-16,17-11-8 15,0 0-12-15,-13 17-18 16,4 0-16-16,-3 12-3 16,-6 8 0-16,-3 8 1 0,-5 9 1 15,1 7 3-15,-1 8-3 16,5-8 2-16,1-4-2 16,8-4 0-16,12-12 1 15,0-7 4-15,14-12 2 16,8-12 1-16,10-10 2 15,4-13 1-15,8-8-1 16,-1-15 0-16,4-7-9 16,-5-13 0-16,-3-11 0 15,-10-6-5-15,-8-3 2 16,-12 2-6-16,-9 4-1 16,-15 7 1-16,-11 11 3 15,-4 14 2-15,-8 11-2 0,-5 20 2 16,-2 14-3-16,-3 11 6 15,4 14 4-15,5 0 0 16,3 9-2-16,9-1 1 16,10 1 1-16,10 1 1 15,11-7 1-15,19 1 1 16,10-14-1-16,18-7-1 16,20-15-99-16,14 0-56 15,10-34-18-15,13 2-5 16,-5-28-5-16,12-3-4 15</inkml:trace>
  <inkml:trace contextRef="#ctx0" brushRef="#br0" timeOffset="-162080.75">1265 4289 433 0,'0'0'153'0,"0"0"-32"16,0 0-22-16,0 0-24 15,0 0-32-15,0 0-37 16,0 0-3-16,0 0 0 16,0 0 0-16,0 0-1 15,10 16 0-15,-10-16 0 16,5 32 0-16,-5-8-2 15,6 10 1-15,1 6-2 16,-7 14 0-16,0 3 0 16,0 12-1-16,0-5 2 15,-7-2-2-15,1-6 5 0,1-10-4 16,-4-5 3-16,9-17-3 16,0-24-38-16,-7 19-58 15,7-19-36-15,6-20-20 16,4 4-19-16,-10-11 2 15,20 5-7-15</inkml:trace>
  <inkml:trace contextRef="#ctx0" brushRef="#br0" timeOffset="56135">7959 7956 612 0,'0'0'173'0,"0"0"-25"15,0 0-162-15,0 20-64 16,0-20-54-16,0 0-33 0,-7 32-1 16,7-32-8-16,-12 19 3 15</inkml:trace>
  <inkml:trace contextRef="#ctx0" brushRef="#br0" timeOffset="56564">7662 7915 356 0,'0'0'173'0,"-12"16"-5"15,12-16-56-15,0 0-53 16,0 0-27-16,6-18-32 16,3 2 0-16,7-2-1 15,2-3 1-15,5-1 1 16,1 3 0-16,6-4-2 15,-2 3 1-15,-1 5 0 16,-1 1 1-16,-5 7-1 16,-3-2 0-16,-18 9-1 15,27-8 1-15,-27 8 0 0,0 0 1 16,23 19-2-16,-16-2-1 16,2 8 0-16,0 10 0 15,2 6 0-15,-1 1-42 16,8 8-48-16,-6-9-40 15,3-5-22-15,10-12-16 16,-7-24 1-16,3 0 38 16</inkml:trace>
  <inkml:trace contextRef="#ctx0" brushRef="#br0" timeOffset="49964.99">3485 4773 151 0,'0'0'87'16,"0"0"2"-16,11-15 1 15,-11 15-7-15,0 0-10 16,0 0-16-16,0 0-2 16,0 0-17-16,0 0-12 15,0 0-13-15,0 0-8 0,0 22-4 16,0-22 1-16,9 21-1 16,-9-21-1-16,4 25-1 15,-4-8 1 1,0 4-2-16,6 1 1 0,-6 4 4 15,0 3-4-15,8 9 6 16,-8 0 0-16,4 1 1 16,2 1-2-16,3 2 2 15,-4 4-1-15,1-4-5 16,4 1 6-16,-7-2-7 16,3 0 2-16,-6-1 0 15,9-3 2-15,-9 1-4 16,5-5 3-16,-5-2-1 0,6 3-1 15,-6-5 1-15,11 4-2 16,-11-2-1-16,9 4 1 16,-9 3 1-16,4 0-1 15,2 0 0-15,-6 1 1 16,0-1-3-16,5-2 3 16,-5-2-2-16,0 0-2 15,0-1 1-15,0 0 0 16,0-4 1-16,0 6 1 15,0-1-1-15,0-4 1 16,-5 4 0-16,5 2 3 16,0-4-2-16,0 5 1 15,0-5-1-15,0-2-1 0,0 4 1 16,0-6-1-16,0 2 2 16,0-6-2-1,0 7 1-15,0-7 0 16,0 6 0-16,0-5 1 0,0 0-1 15,0 2 0-15,0-4 0 16,0 4 2-16,0-1-1 16,0-2 1-16,0 3-2 15,0 0-1-15,0-4 0 16,-6 3 2-16,6 1 1 16,0-3-4-16,0 0 4 15,0 1 0-15,0 2 1 0,0 6-3 16,0-5 2-1,0 4-3-15,-3 1 2 16,3 6-3-16,0-3 2 16,0 1-5-16,0-6 2 0,0 0 4 15,0-3-2-15,0-1 2 16,0-4-2-16,0-1 2 16,0-1-2-16,0 4 2 15,0-1 0-15,0 2-1 16,0 4 0-16,0-3 2 15,0 3-2-15,0-2 1 16,0-1-1-16,0-4 1 16,0-4 0-16,0 0-2 0,0-2 0 15,0-17 1 1,0 32-2-16,0-17 3 16,0 3-1-16,0 1 1 15,0 0-2-15,0 0 3 0,0-3-2 16,0 0-1-16,0-16 2 15,3 23-2-15,-3-23 1 16,0 16 0-16,0-16 0 16,0 0-3-16,0 17 5 15,0-17-2-15,0 0 0 16,0 0 1-16,0 0 0 16,0 0-1-16,0 0 1 15,0 0 1-15,0 0-1 16,0 0-1-16,0 0 2 15,9 19-2-15,-9-19-6 16,0 0-67-16,0 0-40 16,17 17-26-16,-17-17-11 0,0 0-4 15,-8-16 0-15</inkml:trace>
  <inkml:trace contextRef="#ctx0" brushRef="#br0" timeOffset="51503.99">3597 7845 245 0,'0'0'116'0,"0"0"-10"0,-20 0-6 16,20 0-13-16,0 0-10 15,-20-5-15-15,20 5-14 16,0 0-29-16,0 0-21 16,0 0 1-16,0 0-1 15,0 0 0-15,0 0 0 16,0 0 0-16,0 0 0 16,0 0-2-16,24 5 4 0,-24-5-1 15,32 0 1-15,-12 0-1 16,-1 0 1-16,4 0 0 15,-2 0 0 1,3 0 2-16,0-5-2 16,1 5 2-16,5 0-2 0,-1 0 0 15,1 0 1-15,2 0 0 16,5-4 1-16,2 4 0 16,2-10-1-16,6 5-1 15,-4-1 0-15,4-7 2 16,1 5-2-16,-5-3-1 15,3 7 0-15,-6 4 0 16,-2-9 1-16,-7 9 0 0,-2 0-2 16,-2 0 2-16,-8 7-1 15,-3-3 2 1,-16-4-3-16,25 6 1 16,-25-6 1-16,20 9 1 0,-20-9-1 15,21 6-1-15,-21-6 1 16,27 7-1-16,-12-7 2 15,4 8-2-15,5-8 0 16,3 4 0-16,0-4 2 16,5 0-1-16,1 0 2 15,0 5-3-15,3-5 2 16,2 0-1-16,-5 8 0 16,0-8 0-16,0 2-1 0,-4-2 2 15,1 0-2 1,0 7 3-16,-2-7-2 15,2 0 1-15,-1 0 1 16,1 4-3-16,0-4 1 0,2 8-2 16,1-3 2-16,-2-5-2 15,-1 6 3-15,0-6-1 16,1 8 0-16,-3-3 0 16,2-5 2-16,-1 0-1 15,1 0 0-15,0 0 1 16,4 0-1-16,1 0 0 15,3 0-1-15,1 0 3 16,3 0-3-16,4 0 0 16,-1 0 0-16,1 0-1 15,0 0 1-15,-1 0-1 16,-1 0 2-16,-4 0-2 16,-2 4 1-16,-2-4 1 0,-3 0 0 15,2 9-1-15,-4-9-2 16,1 0 2-16,-2 0-2 15,0 0 2-15,-1 0-1 16,1 0 0-16,3 0 0 16,-6 0 1-16,4 0 0 15,-1 0 2-15,-2 0-2 16,5 0 1-16,-3 0-1 16,0 0 0-16,1 0 0 15,-1 0 1-15,0 0 1 16,-1 0-1-16,1 0 2 15,-1-9-1-15,-5 3 0 16,1 1 0-16,-5-3 1 0,-4 8-2 16,-16 0-1-16,27-9 1 15,-27 9-2-15,17-4 2 16,-17 4 0-16,0 0 0 16,18-7-3-16,-18 7 3 15,0 0-1-15,19-5-1 16,-19 5 1-16,0 0 0 15,0 0-2-15,0 0 2 16,0 0 1-16,0 0-3 16,0 0-2-16,0 0-1 15,0 0-27-15,0 0-57 16,0 19-30-16,0-19-11 16,-12 21-18-16,12-21-7 0,-7 21-5 15</inkml:trace>
  <inkml:trace contextRef="#ctx0" brushRef="#br0" timeOffset="52144.99">6739 7518 437 0,'-18'-2'142'0,"1"2"-30"16,17 0-26-16,-20-11-23 15,20 11-26-15,0 0-34 16,0 0-1-16,0 0 0 15,0 0-3-15,0 0 2 16,0 0-3-16,17 15 1 16,-17-15 1-16,32 28-2 15,-13-9 1-15,5 3 0 16,2-2 1-16,4 2-1 0,3 1 2 16,-5-1-1-1,-1 3 0-15,2-12 1 16,-3 5-1-16,-2-2 0 15,-2-2 0-15,-1 3-2 0,-6-7-1 16,5 3 0-16,-5 4 0 16,-2 0-1-16,-2 2 0 15,-1 0 1-15,-1-1-1 16,-3-2 0-16,-1-3 1 16,-5-13-1-16,0 26 2 15,0-26 0-15,-17 9 0 16,-1-9-1-16,-6 9 3 15,-3-9-1-15,-9 5 1 16,0-5-1-16,-7 3 2 16,2-3 3-16,-1 11-4 15,7-7 5-15,4 2-2 16,7 9-33-16,4-1-71 0,20-14-32 16,-12 29-25-16,12-29-2 15,17 30-1-15,-17-30 61 16</inkml:trace>
  <inkml:trace contextRef="#ctx0" brushRef="#br0" timeOffset="53292">3351 4873 252 0,'-24'-9'155'0,"24"9"-40"15,0 0-21-15,0 0-18 16,0 0-15-16,0 0-24 16,0 0-29-16,0 0-11 15,0 0 1-15,-15 23 1 16,6-3 1-16,5 11 2 16,-7 5 2-16,2 7 0 15,-6 6 0-15,0-2 1 16,0-2-1-16,9-5 0 15,-1-9 1-15,1-10-3 16,6-21 1-16,0 0-3 16,18 0 0-16,3-32 1 15,7-13-4-15,7-8 0 0,4-10-2 16,2-7 1-16,7-10-4 16,-5 4 6-16,2 3-3 15,-6 11 0-15,-8 12 4 16,-3 11 1-16,-8 12-2 15,-8 12 2-15,-12 15-2 16,0 0 0-16,19 18-1 16,-10 6 3-16,-4 7-1 15,8 8 1-15,-8 6 2 16,11 6-2-16,-4 2 2 16,8-3 3-16,-1-5-7 15,8-11-88-15,4-1-45 16,-9-22-15-16,14-2-4 0,-12-19-1 15,11 3 48-15</inkml:trace>
  <inkml:trace contextRef="#ctx0" brushRef="#br0" timeOffset="62364">3594 7817 57 0,'12'-15'29'0,"-12"15"3"15,0 0 3-15,0 0 9 16,0 0 9-16,7-15 13 15,-7 15 13-15,0 0 8 16,0 0-2-16,0 0-2 16,0 0-9-16,0 0-11 15,0 0-15-15,0 0-12 16,0 0-15-16,0 0-7 16,0 0-6-16,20 0-4 15,-20 0-2-15,30-10 1 16,-9-4 1-16,6 4 1 15,-3-1-1-15,3-2-1 0,0 2 0 16,2-1 0-16,-8 1-1 16,1 5 0-16,-5 2 0 15,1 4-5-15,-18 0 4 16,21 0-3-16,-21 0 3 16,19 0-3-16,-19 0 1 15,29 4-2-15,-29-4 3 16,30-7 0-16,-15-1-1 15,4-1 1-15,1 0-1 16,0 0 0-16,-2-2 2 16,0 3-1-16,0-2 1 15,-5 6-1-15,-13 4-1 16,27 0 2-16,-27 0-1 0,21 0 1 16,-21 0-3-16,21 0 2 15,-21 0-1-15,27-5 0 16,-27 5 2-16,29-12-2 15,-11 4 0-15,-4 0 1 16,-14 8 2-16,28-14-2 16,-28 14 1-16,21-12 0 15,-21 12-2-15,17-5 2 16,-17 5-1-16,18-7 1 16,-18 7-2-16,13 0 0 15,-13 0 1-15,20-8-1 16,-20 8 1-16,21 0-1 15,-21 0 2-15,19-7-1 0,-19 7 1 16,20 0-1 0,-20 0-1-16,17 0 1 0,-17 0 0 15,0 0 0 1,19 0 0-16,-19 0-1 0,0 0 0 16,20-10 1-16,-20 10 0 15,0 0 0-15,22-11-1 16,-22 11 1-16,18-10-1 15,-18 10 1-15,23-11-1 16,-23 11 1-16,25-9 0 16,-25 9-1-16,23-11 2 15,-23 11-2-15,25-8 1 16,-25 8 0-16,21-3 0 0,-21 3 1 16,18-10-1-1,-18 10 2-15,20 0-4 16,-20 0 3-16,17-6-1 15,-17 6 1-15,19-9-1 0,-19 9 1 16,20-4-1-16,-20 4-2 16,22-7 3-16,-22 7-1 15,20 0 0-15,-20 0-1 16,19-8 2-16,-19 8-1 16,21-5 0-16,-21 5 2 15,29-5-1-15,-10 5 0 16,-2-11-3-16,3 6 3 0,-1 1-1 15,1-4-1 1,-4 8 2-16,2-10-4 16,-18 10 4-16,29-4-1 15,-29 4 0-15,18 0 1 16,-18 0-1-16,0 0-1 0,21-11 1 16,-21 11-1-16,0 0 1 15,19-6-1-15,-19 6 3 16,20-13-3-16,-20 13 1 15,22-8-1-15,-22 8 1 16,23-8 1-16,-23 8-2 16,24-5 0-16,-24 5-1 15,21 0 3-15,-21 0-2 16,21 0 0-16,-21 0 0 16,26-6 0-16,-26 6 0 15,21-7 1-15,-21 7 1 16,28-5-3-16,-28 5 2 0,29-5 1 15,-29 5-1-15,25-10 0 16,-25 10-1-16,26-5 0 16,-26 5 0-16,24-3 1 15,-24 3-2-15,24 0 1 16,-24 0 0-16,21-13 1 16,-21 13 1-16,27-6 0 15,-27 6-1-15,27-8 0 16,-12 8 1-16,-15 0-1 15,29-9 0-15,-29 9 0 16,28-9 1-16,-28 9-2 16,29-6 1-16,-14 6-1 15,0-7 1-15,2-1 0 0,1 4 1 16,-3-1-2-16,3-4 0 16,1 4 1-16,-5 5-1 15,-14 0 2-15,27-8-1 16,-27 8 0-16,21-7 0 15,-21 7 1-15,22 0-1 16,-22 0 0-16,17-8 1 16,-17 8-1-16,23-12 0 15,-23 12 0-15,25-11 1 16,-25 11-1-16,30-19 0 16,-12 6 5-16,-1 1-5 15,2 6 4-15,-1-4-4 16,-3 2 5-16,-15 8-4 0,29-6 3 15,-29 6-3-15,27-7-1 16,-27 7 1-16,20 0-2 16,-20 0 0-16,22-8 0 15,-22 8 0-15,24-10 0 16,-24 10 0-16,26-7-1 16,-26 7 2-16,24-7-1 15,-24 7 1-15,21-10 0 16,-21 10-3-16,24-7 3 15,-24 7-4-15,28-8 4 16,-28 8-3-16,29-9 2 16,-29 9-2-16,27-9 2 15,-27 9 1-15,27-10 0 0,-27 10 2 16,20-6-2-16,-20 6 0 16,21-9 1-1,-21 9 0-15,15-5-1 16,-15 5 0-16,0 0 0 0,22-3-2 15,-22 3 2-15,0 0 1 16,0 0-2-16,20-9 1 16,-20 9 0-16,0 0 0 15,0 0 0-15,19-5 1 16,-19 5-2-16,0 0 0 16,0 0 1-16,15-5 0 15,-15 5-1-15,0 0 2 16,0 0-1-16,0 0-1 15,0 0 2-15,20-10-1 16,-20 10 0-16,0 0 1 16,0 0-1-16,15 0 0 15,-15 0-2-15,0 0 3 0,15-5-3 16,-15 5 2-16,0 0 0 16,17 0-1-16,-17 0 2 15,0 0 0-15,15-6-2 16,-15 6 1-16,0 0 1 15,0 0-1-15,18 0 0 16,-18 0 0-16,0 0 0 16,0 0-1-16,0 0 1 15,0 0 0-15,0 0 0 16,0 0 1-16,0 0-1 16,0 0-1-16,0 0 1 15,0 0 0-15,0 0 0 0,0 0 2 16,0 0-3-16,0 0 1 15,0 0 0-15,0 0 0 16,0 0 0-16,0 0 0 16,0 0 0-16,16 0-2 15,-16 0 2-15,0 0-1 16,0 0 1-16,0 0-1 16,18-8 1-16,-18 8 0 15,0 0-1-15,0 0 1 16,15 0 0-16,-15 0 0 15,0 0 0-15,0 0 2 16,0 0 0-16,18-5 0 16,-18 5-1-16,0 0 1 0,0 0-2 15,0 0 1-15,17 0 0 16,-17 0-2-16,0 0 0 16,0 0 0-16,22-12 0 15,-22 12 0-15,0 0-1 16,20 0 4-16,-20 0-3 15,15-8 2-15,-15 8 0 16,15-7 0-16,-15 7 0 16,20-6 1-16,-20 6-1 15,15-4-1-15,-15 4 1 16,0 0-2-16,16-5 0 16,-16 5 0-16,0 0 1 15,0 0-1-15,18-11 1 0,-18 11 0 16,0 0-1-16,20-8 2 15,-20 8-1 1,16-9 1-16,-16 9-2 0,17 0 1 16,-17 0 0-16,0 0 0 15,16-6 0-15,-16 6-1 16,0 0 1-16,0 0 0 16,0 0-1-16,0 0 1 15,0 0 0-15,0 0 1 16,0 0 1-16,0 0-1 15,0 0 1-15,0 0 0 16,0 0 3-16,0 0-1 16,0 0-45-16,0 0-44 0,-28 8-36 15,28-8-19-15,-26 11-15 16,11-11-17 0,15 0-5-16</inkml:trace>
  <inkml:trace contextRef="#ctx0" brushRef="#br0" timeOffset="63077">6576 6602 169 0,'0'0'138'0,"-22"4"-27"16,22-4-14-16,0 0-9 15,-17 0-3-15,17 0-15 16,0 0-17-16,0 0-5 15,0 0-7-15,0 0-10 16,0 0-9-16,0 0-14 16,0 0-7-16,0 0-3 15,0 0 1-15,0 0 0 16,0 0 0-16,0 22 0 16,0-22 0-16,17 26 3 15,-8-8-2-15,4-2 1 0,1-1 0 16,1 2-1-16,1-7 0 15,-16-10 0-15,29 18-1 16,-29-18 0-16,24 8 0 16,-24-8-1-16,19 9 1 15,-19-9 0-15,17 10 0 16,-17-10 1-16,17 5 0 16,-17-5 0-16,16 10 0 15,-16-10 0-15,0 0 1 16,17 11-2-16,-17-11 1 15,0 0-1-15,0 0 1 16,0 0 1-16,0 0 1 0,12 17-1 16,-12-17 2-16,-12 26-1 15,1-9 2-15,-5 8-2 16,-3-1 1-16,-2 9 0 16,-1-5-1-16,-1 7 0 15,1-2-4-15,5-8 4 16,4-1-8-16,2 1-44 15,4-10-64-15,7 1-37 16,7 3-21-16,-7-19-7 16,0 0 0-16,20 10 55 15</inkml:trace>
  <inkml:trace contextRef="#ctx0" brushRef="#br0" timeOffset="64331">8024 6416 257 0,'0'0'115'16,"0"0"-10"-16,9-18-10 15,-9 18-9-15,0 0-13 16,0 0-10-16,0 0-9 16,0 0-6-16,0 28-11 15,-11-9-19-15,4 8-16 16,-5 0-2-16,0 9 3 15,-8 5-1-15,-4 0 0 0,-3 2-4 16,-6-6 2 0,0-1-1-16,-2-6 1 15,4-9 1-15,2-4-2 16,4-9-3-16,2-8-1 0,23 0 3 16,-24-26 0-16,15 7-1 15,9-6 2-15,0 3-2 16,0-3 1-16,6 4 3 15,0 2 0-15,-6 19-2 16,29-19 0-16,-8 19 1 16,0 0-1-16,6 0 0 15,-3 11 3-15,6 7-3 16,2-1 2-16,-2 3-2 16,-2 1 3-16,-1 3-3 15,-3 3 1-15,3-1 0 16,-7-5-1-16,1 3-1 15,-3-3-12-15,0 5-63 0,-1-12-56 16,-17-14-24-16,28 26-17 16,-28-26-1-16,17 9-4 15</inkml:trace>
  <inkml:trace contextRef="#ctx0" brushRef="#br0" timeOffset="64671">8346 6700 356 0,'19'-9'174'15,"-19"9"-16"1,0 0-63-16,0 16-29 0,0-16-14 15,0 34-16-15,-7-12-24 16,7 2-10-16,0 5-1 16,-5 1 1-16,5-4-3 15,0-1 2-15,0-4-1 16,0-4 0-16,0-17-2 16,0 27-4-16,0-27-38 15,0 0-59-15,0 0-38 16,18 20-19-16,-18-20-15 15,0 0-4-15,0 0 35 0</inkml:trace>
  <inkml:trace contextRef="#ctx0" brushRef="#br0" timeOffset="66525">7420 6275 212 0,'0'0'121'16,"0"0"-12"-16,0 0-16 15,0 0-9-15,0 0-13 16,0 0-13-16,0 0-10 16,0 0-7-16,0 0-8 15,0 0-6-15,0 35-6 16,0-4-6-16,6 10-5 15,-2 13-8-15,2 8 0 16,-6 10-1-16,6 2 1 16,-6-1-2-16,0 0 3 0,-9-10-2 15,3-7 3-15,-1-14-5 16,1-8-17-16,6-6-82 16,0-28-53-16,0 0-14 15,0 0-7-15,12-19-3 16,1-5 9-16</inkml:trace>
  <inkml:trace contextRef="#ctx0" brushRef="#br0" timeOffset="67977">8491 6210 211 0,'0'0'105'0,"0"0"-19"15,0 0-10-15,0 0-11 16,0 0-5-16,0 0-9 15,0 0-9-15,0 0-8 16,0 0-2-16,0 0-1 16,0 0-2-16,0 0-4 15,0 0-3-15,9 18-3 16,-9-18-3-16,20 19-5 16,-20-19-4-16,32 25-5 0,-13-9 0 15,4 1-1-15,2-5-1 16,-4-1 1-16,6 2-1 15,-4 0 1-15,-1-3-1 16,3 3 1-16,-3-6-1 16,-1 7 1-16,-1-1-1 15,-1-2 0-15,-1 3 0 16,-1 0 1-16,-17-14-1 16,24 24 1-16,-24-24-1 15,21 19-1-15,-21-19 2 16,0 0 0-16,15 17 0 15,-15-17 0-15,0 0 1 16,0 0 0-16,0 0 1 0,0 17-1 16,0-17-1-16,0 0 0 15,0 0-1-15,-20 18 2 16,20-18-2-16,-21 31 2 16,2-1-2-16,-8 8 1 15,-3 6-1-15,-5 7 2 16,-1 2-1-16,-2 1 0 15,2-5-1-15,6-6 1 16,8-5-56-16,4-12-54 16,18-26-34-16,0 19-22 15,0-19-9-15,21-36-6 16,-5-3 49-16</inkml:trace>
  <inkml:trace contextRef="#ctx0" brushRef="#br0" timeOffset="68987">7756 6223 327 0,'0'0'161'15,"0"0"-28"-15,0 0-26 16,0 0-18-16,0 0-21 16,0 0-28-16,20-25-23 15,-20 25-13-15,16-22-7 16,-16 22 2-16,20-30 3 15,-10 16-1-15,2-4 3 0,-12 18-3 16,22-25 2-16,-22 25 0 16,22-25 2-16,-22 25-2 15,35-24-4-15,-20 10 2 16,4 5-2-16,1-5 2 16,-2 6-2-16,-18 8 2 15,27-13 0-15,-27 13 0 16,0 0 0-16,18 21-2 15,-18-2 3-15,0 5-3 16,0 5 1-16,7 2-4 16,-1-3-28-16,8 0-67 15,0 0-49-15,-14-28-22 16,36 20-9-16,-20-26-2 0,11-7 27 16</inkml:trace>
  <inkml:trace contextRef="#ctx0" brushRef="#br0" timeOffset="72301">2311 5077 58 0,'0'0'56'0,"0"0"-2"16,0 0-8-1,0 0-8-15,0 0 5 0,14 0 1 16,-14 0-5-16,0 0-7 15,0 0-11-15,0 0-1 16,0 0 7-16,19 11 8 16,-19-11-1-16,0 0 7 15,0 0 2-15,14 23 10 16,-14-23-3-16,9 19 7 16,-9-19-11-16,6 23-2 0,-6-23-7 15,7 34-3-15,-1-15-10 16,3 1-7-1,-1 4-8-15,4 4-5 16,-2 2-2-16,2 4 0 16,3 3-1-16,2-1 2 0,1 5-2 15,0-1 3-15,2 5-5 16,1-3 1-16,0 1 0 16,4 0 0-16,-2 5 0 15,4-3 0-15,3 4-1 16,5 2 0-16,-2-3 1 15,0 4-3-15,3 0 3 16,-3-3-2-16,1-2 0 0,-5-2-1 16,-6-5 1-1,-2-1 0-15,-3-1 0 16,0-3 3-16,-8 1-3 16,1-1 2-16,-1-2 0 0,2 0 0 15,0-2 1-15,0 1-1 16,2-1 0-16,2 1-1 15,-1-4 0-15,3 0 1 16,0 0-2-16,2 1 3 16,1 5-3-16,-3-2 2 15,2-1-2-15,-2 3 4 16,-2-2 1-16,-2 1 0 16,-1-2-1-16,2 4 0 15,-6-8 0-15,2 3-4 16,-7-4 4-16,4-3-5 15,-1-2 2-15,-2-3-3 16,1-1 4-16,-2 1-5 0,-4-18 5 16,9 30 1-16,-9-30-1 15,11 29 1-15,-3-5 0 16,1-5 0-16,0 1-1 16,0 2 1-16,0-1-2 15,0 3 0-15,-5 4 0 16,4-7 0-16,1 6 0 15,0-1 1-15,-6-3-1 16,4 1 0-16,4-4 2 16,-7 0 0-16,4 1 0 15,-1-4 1-15,-7-17-3 16,14 23 2-16,-14-23 0 16,10 16 0-16,-10-16-1 0,14 18 0 15,-14-18 0-15,10 29 0 16,-1-12 0-16,-3 4 1 15,3 3-1-15,-1-3 0 16,1 1 0-16,0-3 2 16,-4-2-1-16,1-2-2 15,-6-15 2-15,10 23-2 16,-10-23 1-16,9 18 0 16,-9-18-2-16,9 19-5 15,-9-19-41-15,0 0-54 16,0 0-42-16,0 0-23 15,11-28-9-15,-20-6-2 16,-9-23 0-16</inkml:trace>
  <inkml:trace contextRef="#ctx0" brushRef="#br0" timeOffset="73336">2298 5222 222 0,'0'0'88'0,"0"0"-8"15,0 0-9 1,0 0-8-16,-12 17-5 15,12-17-3-15,6 24 3 0,1-9 1 16,-7-15-3-16,12 36-14 16,-6-16-9-16,5 3-5 15,-5-1-3-15,1 6-3 16,-7-2-6-16,9 7-3 16,-9 0-6-16,6 1-2 15,-6 0-1-15,0 0-2 16,0-9-3-16,0-5 1 15,0-20-1-15,0 0 2 16,0 0 1-16,5-30 0 16,-5-14 1-16,7-8-1 15,-7-7 0-15,0-3-1 16,8 0 4-16,-8 1-7 0,0 10 4 16,0 3-2-16,0 16 0 15,0 6 0-15,0 7 0 16,0 19-3-16,3-21 1 15,-3 21-1-15,0 0-1 16,0 0 1-16,0 0 2 16,21 15-1-16,-21-15 0 15,25 36 4-15,-5-17-2 16,1 9 5-16,8 3-4 16,2 6 2-16,5 2-3 15,-3 0 2-15,8 0-2 16,-5-6 1-16,2-1-1 15,-8-8-3-15,-2-4-42 0,-7-14-58 16,-1-6-42-16,-1-6-16 16,-10-14-14-16,0 1 0 15,-9-18-3-15</inkml:trace>
  <inkml:trace contextRef="#ctx0" brushRef="#br1" timeOffset="126557">3694 7701 58 0,'0'0'32'0,"0"0"-7"15,0 0-3-15,0 0-9 16,0 0-2-16,0 0-1 15,0 0 4 1,0 0 11-16,0 0 9 0,0 0 3 16,0 0 1-16,0 0 4 15,0 0-2-15,0 0-4 16,-13 0-5-16,13 0-10 16,0 0-7-16,0 0 2 15,0 0 2-15,0 0 0 16,0 0 4-16,0 0 5 15,0 0 3-15,0 0 4 0,0 0 4 16,0 0 1-16,0 0 0 16,0-19-2-1,0 19-6-15,0 0-5 16,12-17-4-16,-12 17-6 0,12-18-5 16,-12 18-7-16,18-22-2 15,-18 22-1-15,27-31 1 16,-15 15 0-16,4 1-1 15,-1-4 0-15,4 3 1 16,-1-5 1-16,1 6-3 16,-1-3 3-16,-4 2-2 15,2 1 0-15,-16 15-1 16,29-26 1-16,-29 26-1 0,25-21 0 16,-25 21-1-16,29-25 0 15,-29 25 0-15,30-25 0 16,-14 13 1-1,3-1-1-15,-1-2 0 0,-3 0-1 16,4 2 2-16,-1 0-1 16,0-4 1-16,2 5 0 15,-1-2-1-15,1 1 1 16,-1-2-1-16,2 1 1 16,0-2 0-16,-1 4-1 15,0-4 1-15,-1-2-1 16,1 3 5-16,-4 0-5 15,-1 2 4-15,-15 13-3 0,33-28 2 16,-19 14-4 0,4 4 3-16,0-4-3 0,1-1 0 15,1 3 0 1,1-4 1-16,-1 1-1 0,-1 1 1 16,2 2 1-16,0-4 0 15,-1 2 1-15,-1 1-1 16,-1 3 1-16,2-3-2 15,-2 5 1-15,-2-6-1 16,1 3 1-16,1-1 0 16,0-3 0-16,2-1 0 15,1-2-1-15,-2 2 0 16,1 0 2-16,1-1 0 16,-2 0-1-16,1-1 0 15,-1 0 0-15,0-1-1 16,-1 4 1-16,1 3 1 15,-2 0-2-15,-1-3 1 0,-16 15 0 16,30-22-1-16,-30 22 3 16,32-20-3-16,-32 20 1 15,27-30-1-15,-27 30 4 16,27-25-3-16,-27 25 0 16,28-23 0-16,-28 23 0 15,26-26 0-15,-26 26 1 16,24-22-2-16,-6 14 1 15,-18 8-1-15,23-22 1 16,-5 10-1-16,-18 12 0 16,30-24 1-16,-12 9 1 15,1 1 0-15,-5-2-1 16,5 7-2-16,-2-7 2 0,-17 16-1 16,30-23 2-16,-30 23-2 15,29-27 1-15,-29 27-1 16,21-23 1-16,-21 23 0 15,27-23 0-15,-17 4 0 16,-10 19 0-16,30-29 4 16,-30 29-4-16,26-28 3 15,-26 28-4-15,28-21 6 16,-28 21-4-16,24-19 3 16,-24 19-2-16,20-17-2 15,-20 17 0-15,20-11 0 16,-20 11 1-16,16-10-3 0,-16 10 2 15,0 0 0-15,23-22-1 16,-23 22 0-16,19-17 1 16,-19 17-1-16,27-21 0 15,-27 21 1-15,29-23-1 16,-29 23 0-16,24-15 0 16,-24 15 1-16,19-12-1 15,-19 12 3-15,0 0-2 16,0 0 1-16,15-6-1 15,-15 6-1-15,0 0 0 16,0 0-1-16,0 0 2 16,0 0-1-16,15-11 1 15,-15 11-1-15,19-10 2 0,-19 10 0 16,21-16 0-16,-21 16-1 16,21-12 0-16,-21 12 0 15,16-9-1-15,-16 9 1 16,0 0-1-16,0 0 0 15,0 0 1-15,0 0 0 16,0 0-1-16,0 0 1 16,0 0-1-16,0 0 0 15,0 0 0-15,0 0 1 16,0 0-1-16,0 0 1 16,0 0 0-16,0 0 2 15,0 0-1-15,0 0 0 16,0 0 1-16,0 0-1 0,0 0 1 15,0 0-2 1,0 0-1-16,0 0 0 16,17-13 0-16,-17 13 1 15,0 0 1-15,0 0-2 0,16-16 1 16,-16 16-1-16,0 0 3 16,0 0-3-16,0 0 0 15,0 0 1-15,18-15-2 16,-18 15 1-16,0 0 1 15,27-18-1-15,-27 18 1 16,30-20-1-16,-15 10 1 16,2-1 0-16,1 3 2 15,-18 8 0-15,21-17-2 16,-21 17 2-16,0 0 0 16,18-15 0-16,-18 15-1 15,0 0-1-15,0 0 0 16,0 0-1-16,0 0 0 0,0 0-1 15,12-17 1-15,-12 17 0 16,0 0 1-16,0 0 0 16,0 0-1-16,8-16 1 15,-8 16 0-15,0 0 0 16,0 0-1-16,0 0 1 16,0 0 0-16,0 0 0 15,0 0 1-15,0 0-2 16,0 0 1-16,0 0 0 15,0 0-1-15,0 0 0 16,0 0 1-16,0 0 0 16,0 0-1-16,0 0 2 15,0 0 0-15,0 0-1 0,0 0-1 16,0 0 2-16,0 0-2 16,0 0 2-16,0 0-2 15,0 0-31-15,0 0-56 16,0 0-33-16,0 0-17 15,0 0-14-15,0 0-7 16,19 0-11-16</inkml:trace>
  <inkml:trace contextRef="#ctx0" brushRef="#br1" timeOffset="127643">5831 5772 90 0,'-28'0'77'0,"28"0"-32"16,-25 0-8-16,25 0-8 15,-27 7-5 1,27-7-2-16,-32 16-3 0,32-16 0 15,-25 22-1-15,25-22 10 16,-21 21 19-16,21-21 27 16,0 0 3-16,-23 15-5 15,23-15 1-15,0 0-5 16,0 0-7-16,0 0-12 16,0 0-18-16,0 0-31 15,0 0-1-15,0 0 0 0,-16 0 0 16,16 0-1-1,0 0 1-15,0 0 0 0,0 0-1 16,0 0 2 0,0 0 0-16,0 0-2 0,0 0 2 15,0 0-1-15,22-10 0 16,-22 10 1-16,30-14 1 16,-4 11-1-16,-4-6 0 15,5 3 2-15,3-3-1 16,0 5 1-16,-1-3 0 15,-5 7-1-15,0-3 1 16,-4 3-2-16,1-9 1 16,-6 9-1-16,-15 0 0 0,25-13-1 15,-25 13 1-15,23-13 0 16,-23 13-1 0,15-16 1-16,-15 16-1 15,0 0 1-15,19-12 1 0,-19 12-2 16,17 0 0-16,-17 0 1 15,23-8 0-15,-23 8-1 16,31-5 1-16,-13-1-1 16,-3-1 1-16,-15 7 1 15,26-7-1-15,-26 7 0 16,18-8 2-16,-18 8 0 16,0 0-1-16,0 0 0 15,0 0-1-15,0 0 0 0,10-16 0 16,-10 16-1-16,0 0 0 15,0 0 0 1,0 0 1-16,0 0 1 16,0 0-1-16,0 0 0 0,0 0 0 15,0 0 1-15,-10 16-1 16,10-16-1-16,-11 23 0 16,4-5 0-16,1 8 2 15,-3 2-1-15,-6 6-1 16,0 5 2-16,-2 5 2 15,-7 4-3-15,0-2 0 16,-6 1-1-16,6 0-1 16,0-6 2-16,0-4-1 15,7-8 2-15,4-2-4 16,4-4-11-16,3-4-89 16,6-19-57-16,0 0-12 15,0 0-6-15,0 0-1 0,0-42 31 16</inkml:trace>
  <inkml:trace contextRef="#ctx0" brushRef="#br1" timeOffset="129372">6821 4585 326 0,'0'-17'145'15,"0"17"-27"-15,0-24-15 16,0 24-18-16,0 0-17 0,0 0-22 16,0 18-17-16,-6 7-22 15,6 15-4-15,-7 7-2 16,1 10 0-16,-5 7 3 16,-2 6-3-16,-7 3 3 15,2-5-3-15,-8-6 3 16,5-13-2-16,-4-8 1 15,7-9-1-15,3-16-3 16,15-16-2-16,-11-19-4 16,16-20 4-16,10-20-3 15,6-18 2-15,9-10-2 16,8-12 2-16,5-1 0 0,2-1 3 16,2 14 4-16,-2 11-2 15,-6 18 2-15,-3 14-2 16,-10 15 3-16,-2 14-6 15,-24 15 4-15,22 11-1 16,-22 14-1-16,0 9-1 16,0 8-2-16,-7 4 0 15,1 10-7-15,-3-1 3 16,0-2-6-16,1-8-1 16,-1-2-5-16,-1-13 3 15,2-4 1-15,-2-11 4 16,10-15 5-16,-20 12 4 15,20-12 5-15,-18 0 6 0,18 0 3 16,0 0 1-16,-20 0 2 16,20 0-1-16,-10 20 0 15,10 1-2 1,0 5-3-16,0 5-2 0,0 6 3 16,0 6 0-16,13-5-4 15,3 5 0-15,3-13 0 16,5-1-2-16,5-7 1 15,1-4-1-15,-5-8-3 16,5 0-1-16,-3-5 1 16,-1-5-2-16,-6 8-20 15,-4-8-67-15,2 0-55 16,3 6-24-16,-3-12-8 0,3-2 2 16,-4-13-7-16</inkml:trace>
  <inkml:trace contextRef="#ctx0" brushRef="#br1" timeOffset="130140">7710 4752 502 0,'10'-18'169'0,"-10"1"-42"16,0 0-70-16,0 17-19 0,0 0-13 16,0 0-18-16,0 0-4 15,-12 14-1-15,2 5-1 16,-4 13-1-16,1-4 1 15,-2 10-1-15,1 0-2 16,1 5 3-16,4-3 1 16,3-4-2-16,6-5 5 15,0-5-4-15,6-3 4 16,4-6-4-16,-10-17 6 16,29 15-7-16,-8-15-3 15,3-11 5-15,3-6-6 16,1 1 5-16,2-6-6 15,0-10 6-15,2 2-5 0,-6-1 5 16,-5-4 0-16,-5-2-2 16,-10 2 2-16,-6 2-2 15,0 3 1-15,-4-4 0 16,-8 8 0-16,-5 3-1 16,1 1 1-16,-4 6-1 15,-4 4-2-15,1 6 2 16,-4 6-1-16,3 0-2 0,2 6 1 15,1 2 0 1,1 3 0-16,2 3 1 16,18-14 2-16,-24 23-3 15,24-23 5-15,-15 20-2 16,15-20 1-16,-4 17 0 0,4-17 1 16,0 18-1-16,0-18 4 15,13 17-1-15,-13-17-2 16,29 16 2-16,-8-10-3 15,6 1 3-15,1 2-3 16,2-6 0-16,0 4-2 16,-1-1 2-16,-3-1 0 15,-1-5-1-15,-4 6-4 16,-4-6-33-16,1 4-81 16,-2 3-37-16,-16-7-11 15,24-8-9-15,-16-10-1 16</inkml:trace>
  <inkml:trace contextRef="#ctx0" brushRef="#br1" timeOffset="130552">7617 4371 268 0,'0'0'176'16,"0"0"-6"-16,-17-2-55 16,17 2-46-16,-23 25-11 15,10 1-14-15,-7 7-15 16,4 11-28-16,-4 10-2 15,1 7 2-15,-1 4-1 16,1 5 2-16,2-2-1 16,1 3 4-16,4-2-2 15,3-5 0-15,4-4 1 16,5-6 1-16,0-5 0 16,5-5-2-16,7-7-6 15,4-9-24-15,10-9-61 16,2-10-47-16,7-9-22 0,10-12-10 15,3-15-4-15,8-7-6 16</inkml:trace>
  <inkml:trace contextRef="#ctx0" brushRef="#br1" timeOffset="130852">8042 4369 159 0,'0'0'135'16,"0"19"-11"-16,7 4-33 15,4 3-13-15,9 11 1 0,-8 9 2 16,7 8-8 0,-4-1-21-16,5 9-17 15,-8 1-15-15,-2-4-14 16,-5 3-1-16,-5 0-3 0,0-4 1 15,0-4 1-15,-14-3-8 16,1-4-27-16,-2-5-62 16,-2-3-46-16,-2-19-29 15,8-2-2-15,-4-18-5 16,15 0 8-16</inkml:trace>
  <inkml:trace contextRef="#ctx0" brushRef="#br1" timeOffset="131595">6796 4131 226 0,'0'0'157'0,"0"0"-26"16,0 0-29-16,0 0-5 16,0 0-17-16,0 0-15 15,-5-19-27-15,5 19-21 16,0 0-16-16,17-17 1 15,-17 17-2-15,24-30 0 16,-14 8 0-16,8 1-2 16,-3-4 1-16,3 1-1 15,-1 3 2-15,-4 3-4 16,-13 18 5-16,26-18-3 16,-26 18 2-16,26 6-1 15,-13 9 1-15,-2 6 1 0,4 3 0 16,-2 3 1-16,7 1 1 15,-4-2-1-15,4-1-10 16,2-5-72 0,2-12-60-16,8 3-27 0,-8-11-3 15,5 0-7-15,-10-17 5 16</inkml:trace>
  <inkml:trace contextRef="#ctx0" brushRef="#br1" timeOffset="132595">8661 4344 269 0,'0'0'119'15,"0"0"-21"-15,-19-10-29 16,19 10-16-16,0 0-5 16,-8 22-6-16,8 2-3 15,0 11 1-15,0 12-7 16,14 14-5-16,-14 5-5 16,3 16-1-16,-3 3-5 0,7 2-6 15,-7 0-4-15,-9-2-5 16,3-11 2-16,2-10-2 15,4-9-9-15,-8-10-24 16,8-14-74-16,8-12-40 16,-8-19-22-16,28-6-3 15,-14-23-7-15,13-8 53 16</inkml:trace>
  <inkml:trace contextRef="#ctx0" brushRef="#br1" timeOffset="133111">9296 4788 341 0,'30'-17'174'16,"-30"17"-10"-16,3-17-73 15,-3 17-26-15,0 0-7 16,0 0-20-16,0 28-39 16,-8-6-1-16,2 0 0 15,-4 5 0-15,-4 4 2 16,-1-3-1-16,-4 2 2 16,-1 0 0-16,-5-2 3 0,1 2-5 15,-5-7 5-15,0 1-5 16,1-7 4-1,1 0-5-15,3-12 5 16,0-5-7-16,4-8 1 0,20 8 5 16,-24-33-3-16,18 15 2 15,6 2-2-15,0 16 2 16,17-24-3-16,1 24 6 16,1 0 0-16,2 13-9 15,6 2 8-15,-1 6-5 16,7 1 5-16,0 1-3 15,-3-1 3-15,2 1-4 16,-4-3 0-16,2-3 4 0,-1-4-46 16,-1-8-70-1,-1-5-41-15,4-5-9 16,-6-13-10-16,7 6 1 16,-13-12 51-16</inkml:trace>
  <inkml:trace contextRef="#ctx0" brushRef="#br1" timeOffset="133410">9610 5113 552 0,'0'17'175'16,"0"-17"-41"-16,0 0-76 15,0 0-32-15,12 15-20 16,-12-15-5-16,11 31-2 0,-4-9 1 16,-7 6-2-16,9 3 0 15,-9 1 0-15,0 2 0 16,3 0-3-16,-3-11-18 16,0 4-57-16,0-11-51 15,0-16-20-15,0 0-9 16,0 0-10-16,0-24 4 15</inkml:trace>
  <inkml:trace contextRef="#ctx0" brushRef="#br1" timeOffset="134343">9114 4519 257 0,'0'0'107'15,"0"0"-8"-15,-14-18-1 0,14 18-10 16,0 0-15-16,0 0-11 16,-7-16-8-16,7 16-12 15,0 0-11 1,0 0-12-16,0 0-15 0,0 0-4 16,18-20 0-16,-18 20-2 15,21-30 1-15,-5 13-1 16,4-6 0-16,-6 1 1 15,5 1-2-15,-1-3 1 16,0 1 1-16,-6 6-1 16,-12 17 0-16,23-27 0 15,-23 27 0-15,10-16 1 16,-10 16 2-16,0 0-1 16,0 0 0-16,8 16 0 15,-8-16 0-15,6 35 0 16,-2-18 1-16,2 3 0 15,3 1-1-15,-4-4-1 0,5 1-14 16,-10-18-46-16,26 22-59 16,-26-22-25-16,28 17-19 15,-8-10-8-15,-5-7-4 16</inkml:trace>
  <inkml:trace contextRef="#ctx0" brushRef="#br1" timeOffset="135779">9816 4349 257 0,'-18'0'133'0,"18"0"-16"0,0 0-19 15,-20 0-6-15,20 0-18 16,0 0-18-16,0 0-19 16,0 0-18-16,-12 22-10 15,12-22-7-15,0 23 1 16,0-23-4-16,15 32 4 16,-4-10-1-16,4 1 0 15,1 3 0-15,5 2 1 0,4 2-1 16,3 0-2-1,1 2 2-15,5-3-2 16,-1-1 0-16,5 5 0 16,-1-7-1-16,-3 3 1 15,2-3 0-15,-3 0-1 0,-5-5 0 16,-2 3 1-16,-4-7 0 16,-8-4 0-16,-14-13 0 15,25 18 1-15,-25-18-2 16,0 0 2-16,0 0-1 15,0 0 1-15,0 0-2 16,0 0 1-16,0 0-1 16,0 0 1-16,0 0-1 15,0 0 0-15,0 0 1 16,0 0-1-16,0 0 1 16,0 0 1-16,0 0-1 15,0 0 0-15,0 0-2 0,0 0 2 16,0 0-2-16,-19 8 2 15,19-8 0-15,-20 11-2 16,20-11 2 0,-28 29 0-16,7-4 3 0,0 12-3 15,-3 6 5-15,1 5-4 16,-4 9 3-16,5 0-18 16,-3 3-68-16,4-5-51 15,3-13-31-15,12-8-4 16,6-34-5-16,0 0-4 15</inkml:trace>
  <inkml:trace contextRef="#ctx0" brushRef="#br1" timeOffset="178356">10563 5182 179 0,'0'0'129'16,"0"0"-30"-16,0-20-22 0,0 20-12 15,0 0 1-15,0 0-3 16,0 0-4-16,26 0-4 16,-26 0-4-16,22 14-6 15,-22-14-8-15,26 22-9 16,-26-22-16-16,22 28-14 16,-11-9-1-16,-11 0-1 15,0 6 1-15,-8 1-2 16,-4 1 1-16,-7 1 1 15,-4 1 1-15,-4 0 0 16,0-4-17-16,0-6-43 16,7-6-43-16,4-9-30 15,16-4-21-15,-11-23-9 0,11-10-7 16,14 0 49-16</inkml:trace>
  <inkml:trace contextRef="#ctx0" brushRef="#br1" timeOffset="189480">5156 6472 137 0,'0'0'73'15,"0"0"-2"-15,0 0-6 16,0 0-6-16,0 0-7 0,0 0-8 16,0 0-12-1,0 0-13-15,0 0-10 16,0 0 0-16,16 18-2 15,-16-18 5-15,27 13 5 0,-10 2 3 16,5 4 7-16,2 10 8 16,0-1 8-16,3 12-2 15,-1 3 0-15,-1 1-6 16,0 2-5-16,-6 3-3 16,-2-6-7-16,-2 4-6 15,-5-5-8-15,1 0-3 16,-11 4 2-16,9 1-2 15,-9 5 0-15,0-7-4 16,7 4-31-16,-7-9-54 16,0-7-29-16,3-10-15 15,-3-23-24-15,12 17-10 16,-12-17-4-16,0-34 59 0</inkml:trace>
  <inkml:trace contextRef="#ctx0" brushRef="#br1" timeOffset="190113">5234 6551 83 0,'0'0'108'15,"0"-19"9"-15,0 19-1 16,0 0-3-16,0 0-4 16,-12-15-13-16,12 15-19 15,0 0-17-15,0 0-20 16,0 20-29-16,0-20-10 0,0 23-2 16,0-23 3-16,0 27-3 15,0-27 1-15,6 23 1 16,-6-23-2-1,0 0 0-15,0 0-1 0,0-16 2 16,6-6-4-16,-6-10 4 16,7 1-3-16,-7-10 1 15,11 4-1-15,-5-2 1 16,3 7-1-16,-3 4 2 16,3 13-2-16,-9 15 2 15,21 0 0-15,-21 0 1 16,27 22 1-16,-11-2-1 15,2 1 2-15,2 2-1 0,-2 0 0 16,8 4-3 0,-7-12-39-16,4-3-51 15,1-2-32-15,-2-18-20 16,4 0-15-16,-4-13-8 0,-1-6-4 16</inkml:trace>
  <inkml:trace contextRef="#ctx0" brushRef="#br1" timeOffset="190908">5898 6199 182 0,'11'-20'143'0,"-11"20"23"16,12-17-56-16,-12 17-42 15,0 0-3-15,0 0-2 16,0 0-13-16,0 0-10 16,-15 10-14-16,15-10-23 15,-20 19-1-15,20-19-2 16,-25 26-1-16,14-10 2 15,-4 2-1-15,0 3-1 16,4 12 2-16,2 3-2 16,0 5 1-16,9 3-1 15,-7 4 3-15,7-4-3 0,12 1 3 16,1-8-2-16,-1-9 2 16,8-9-3-16,1-6 2 15,2-13-1-15,1-8-1 16,4-6 2-16,-5-7-2 15,1-1 1-15,-2-3-1 16,-2-7 2-16,-1 3-3 16,-6-5 3-16,-3 4-2 15,-1 2-1-15,-9-5 1 16,8 5-1-16,-8 0-1 16,0 5-5-16,-12 1-2 15,4 2-5-15,-5 2-2 16,13 18-6-16,-35-32-1 0,15 23-1 15,-7-5 1-15,5 14 6 16,-8-6 3-16,1 6 10 16,-1 0 9-16,2 0 19 15,0 11 2-15,6-4 1 16,4 6 0-16,18-13 0 16,-20 18 1-16,20-18-6 15,0 21-5-15,0-21-13 16,21 25 0-16,-1-18 0 15,5 1 1-15,3 3-1 16,2-6 0-16,1 5-2 16,1-6 0-16,1 2-1 15,-3 1 1-15,-5 0-1 0,2 1-1 16,-5-1-1-16,-1-7-34 16,1 0-77-16,-1-10-38 15,-3-11-18-15,6-2-6 16,-4-18 2-16,-1-5 51 15</inkml:trace>
  <inkml:trace contextRef="#ctx0" brushRef="#br0" timeOffset="-164593.75">3360 4215 186 0,'0'0'83'0,"0"0"0"15,0 0-1-15,0 0 5 16,0 0-5-1,0 0-13-15,0 0-13 0,0 0-4 16,0 0-10-16,0 0-7 16,0 0-9-16,0 0-18 15,0 0-8-15,0 0 3 16,0 0-2-16,0 0-1 16,0 0-1-16,0 0 2 15,0 0-1-15,0 0-1 16,0 0 1-16,-12 13-2 15,12-13 1-15,0 0-1 0,0 0 4 16,0 0-5-16,-9 21 2 16,9-21 0-1,0 0 0-15,-9 23 0 16,9-23 0-16,-7 20 1 0,7-20-2 16,0 25 2-16,-5-8-1 15,5 7 2-15,0-1-2 16,0 7 1-16,-6-4 0 15,6 2-1-15,-4-1 2 16,4-3-1-16,-6-5 2 16,6-19-3-16,-3 27 3 15,3-27-3-15,0 0 1 0,0 0 1 16,0 0-1 0,0 0-1-16,-20 0 0 15,20 0 1-15,-19-5-1 16,19 5 2-16,-30-6-1 15,12 6 0-15,0 0-1 0,0 0 1 16,3 8 1-16,-5-8 0 16,3 9-1-16,17-9 0 15,-27 15 1-15,27-15-1 16,-22 6-18-16,22-6-40 16,0 0-29-16,-18-21-38 15,18 5-17-15,0-9-21 16,9 2-4-16,-9-11 44 15</inkml:trace>
  <inkml:trace contextRef="#ctx0" brushRef="#br0" timeOffset="-163741.75">3321 4009 288 0,'0'0'142'0,"0"0"-16"15,-13 0-14-15,13 0-23 16,0 0-19-16,0 0-25 16,0 0-20-16,0 0-25 15,0 0-1-15,0 0 3 0,0 0-2 16,-20 6 0-16,20-6-1 16,0 0 0-1,-16 11-1-15,16-11 2 16,0 0 0-16,-18 5-3 0,18-5 3 15,0 0 1-15,0 0 0 16,0 0 0-16,0 0 0 16,-11-16-1-16,11 16 0 15,11-17 2-15,-11 17 0 16,18-19-2-16,-18 19-1 16,19-24 1-16,-19 24-1 15,21-21 2-15,-21 21 1 16,17-26-2-16,-17 26-1 0,18-23 3 15,-18 23-2 1,10-21 2-16,-10 21-1 0,0 0 0 16,14-19-3-1,-14 19 3-15,0 0-2 0,0 0-3 16,0 0 2-16,0 0-1 16,0 0 1-16,8 16-2 15,-8-16 2-15,9 31-2 16,-2-17 1-16,-1 4 2 15,2 0 1-15,-1-2 0 16,-7-16 0-16,14 23 0 16,-14-23 1-16,0 0 1 15,19 13-19-15,-19-13-60 0,0 0-46 16,0 0-24-16,0 0-23 16,0 0 2-1,0 0-7-15</inkml:trace>
  <inkml:trace contextRef="#ctx0" brushRef="#br0" timeOffset="-161568.75">1991 4328 543 0,'0'0'172'16,"0"0"-23"-16,0 30-89 16,-17-11-54-16,5 9 0 15,-7 0 2-15,-1 7-1 16,-1-2-6-16,-4 6-1 15,1 0-1-15,0-1 2 16,0-2-3-16,-2-1 2 16,3-7-1-16,-2-2 0 15,1-2-2-15,3-13-4 0,3-4-4 16,-2-7-1 0,4-7 2-16,16 7 0 15,-23-24 0-15,19 5 0 16,4 2 3-16,0 17 5 0,9-23 5 15,-9 23-1-15,24-13 0 16,-5 13 3-16,1 0 0 16,1 13 0-16,3-4 0 15,0 4 0-15,-2 2 0 16,1 3 0-16,-3-2-2 16,-1 1 0-16,-2-2-5 15,-17-15-2-15,30 29-78 16,-30-29-48-16,22 16-23 15,-22-16-14-15,24 0-2 16,-4 0-2-16</inkml:trace>
  <inkml:trace contextRef="#ctx0" brushRef="#br0" timeOffset="-161012.75">2041 4889 466 0,'-11'18'165'0,"11"-18"-45"0,0 0-47 15,0 0-20-15,-9-16-38 16,9 16-16-16,0 0 1 16,0 0 1-16,0 0-1 15,20-7 2-15,-20 7-1 16,19 5 3-16,-19-5-2 16,26 14 1-16,-26-14 0 15,25 13 1-15,-25-13-1 16,0 0 0-16,17 22-2 15,-17-22 0-15,0 0 0 16,0 0 0-16,-20 16-3 16,20-16 1-16,-24 6 0 0,24-6 0 15,-21 3-1-15,21-3 1 16,0 0 1-16,-18 11 0 16,18-11 7-16,0 0-7 15,15 21 7-15,-15-21-1 16,29 23 2-16,-13-7-4 15,2 0 3-15,2-5-2 16,-2 3-5-16,1-1 3 16,1-5-77-16,-4-8-54 15,-1-8-31-15,1-5-13 16,-4-15-2-16,-5 0-4 16</inkml:trace>
  <inkml:trace contextRef="#ctx0" brushRef="#br0" timeOffset="-160457.75">1629 4207 376 0,'0'0'140'0,"0"0"-22"16,0 0-16-16,0 18-23 15,0-18-23-15,15 5-27 16,-15-5-8-16,27 0-12 16,-11-7-10-16,7 0-2 15,-2-8-1-15,3-4 2 0,-3-4-6 16,2-2 6-1,-4 1-5-15,-2 2 7 16,-2 4-7-16,-2-2 9 16,-13 20-5-16,11-19 5 0,-11 19 1 15,6 19 1-15,-6 1 2 16,0 5-5-16,7 4-7 16,-7 4-59-16,15-1-43 15,-1 6-26-15,2-14-14 16,8 2-18-16,0-26-4 15,6 4 56-15</inkml:trace>
  <inkml:trace contextRef="#ctx0" brushRef="#br0" timeOffset="-159764.75">2251 4352 309 0,'0'0'155'15,"0"0"-24"-15,-21-5-20 16,21 5-19-16,0 0-24 16,0 0-27-1,0 0-41-15,0 0-1 0,0 0 0 16,0 0 1-16,0 0 2 15,0 0 0-15,12 14-1 16,5-4 0-16,2 0 2 16,4 3-3-16,4 0 1 15,3 0-1-15,-2 2-1 16,1 0-1-16,-5 3 5 16,-2-5-1-16,-5-2 1 0,-17-11 1 15,23 31-1-15,-23-14 0 16,0-2 0-16,0 0 1 15,-9 2-5-15,9-17 2 16,-20 30-1-16,20-30 0 16,-20 21-1-16,20-21-1 15,0 0 2-15,0 0 0 16,-15 5 0-16,15-5-2 16,0 0 1-16,0 0-1 15,0 0 2-15,0 0-1 16,-15 29-1-16,8-7 2 15,-8 4-2-15,1 7 2 16,-5 2-2-16,-1 0-6 0,4 1-73 16,2-6-44-16,-1-13-34 15,15-2-12-15,0-15-1 16,0 0-4-16</inkml:trace>
  <inkml:trace contextRef="#ctx0" brushRef="#br2" timeOffset="-111872.73">1540 5817 138 0,'0'0'62'0,"0"0"-1"16,0 0-7-16,0 0-4 16,0 0-13-16,0-18-10 15,0 18-11-15,0 0-8 16,0 0 1-16,0 0 5 15,0 0 16-15,0 0 10 16,0 0 9-16,0 0 13 16,0 0-3-16,0 0 0 15,0 0-5-15,0 0-7 16,0 0-14-16,0 0-9 16,0 0-11-16,0 0-9 0,0 0-2 15,0 0-2-15,16 12 0 16,-16-12-1-16,17 8 2 15,-17-8-2-15,21 19 2 16,-21-19-1-16,30 26 1 16,-12-13-1-16,-1 2 1 15,2 2 2-15,-1-1-4 16,-3-3 3-16,0-2-3 16,-15-11 1-16,30 22-1 15,-30-22 0-15,29 24 1 16,-14-11-3-16,3 1 2 15,3 1-2-15,0 5 3 16,5 1-3-16,-2 3 3 0,4 1 0 16,1-1 1-16,-1-4-2 15,-2 0 2 1,6 2 1-16,-8-3-2 0,3-2 0 16,-6-2-1-16,4 0 1 15,-7-4-2-15,2 4 3 16,-1-3-2-16,-2-1 1 15,1 2 0-15,0 0 1 16,0 0 0-16,-1 2 0 16,-7 2 0-16,10 1-1 15,-7 2 0-15,2 2 0 16,-1-2 0-16,2 0 0 16,-1-1-1-16,2 1 1 0,-2-1 1 15,-15-19-1 1,27 30 0-16,-27-30 0 0,27 24 0 15,-27-24-1 1,24 22 0-16,-24-22 1 0,27 24-1 16,-9-9 1-16,2 1 1 15,-1-1 0-15,1 3 0 16,-1 2-1-16,2-1 0 16,-1 1 1-16,0-1-1 15,-2-1 0-15,-5-2 0 16,-13-16-1-16,27 21 1 15,-27-21-1-15,21 16 1 0,-21-16 0 16,21 16 3-16,-21-16-2 16,26 13 1-1,-26-13 1-15,22 26 0 16,-22-26 1-16,27 30-2 16,-9-11-4-16,-7-2 1 0,2 2-1 15,4-1 1-15,-6-2-4 16,2 0 5-16,2 3-6 15,-15-19 8-15,29 23-2 16,-14-9 0-16,3 2 0 16,-2-3 0-16,4 5 1 15,-5-1-2-15,4 0 2 16,-1 0-3-16,-1 0 3 16,3 0-2-16,-8 4 1 15,6-4-1-15,0-1-1 16,-3-4 1-16,-15-12 1 15,28 31-2-15,-28-31-1 0,27 18 2 16,-27-18 1-16,21 22 0 16,-21-22 0-16,20 21 1 15,-20-21-2-15,18 17 2 16,-18-17 0-16,13 17-2 16,-13-17 0-16,17 18 2 15,-17-18-1-15,18 21-1 16,-18-21 3-16,20 23-2 15,-20-23 2-15,19 26-1 16,-19-26 0-16,14 20-1 16,-14-20 0-16,18 23 0 15,-18-23-2-15,27 23 2 16,-27-23-1-16,28 33 0 0,-14-18 1 16,2-1 0-16,-1 2 1 15,2-3 0-15,1-1 0 16,-18-12-3-16,23 21 4 15,-23-21-3-15,19 14 1 16,-19-14-1-16,17 13 1 16,-17-13 1-16,0 0-21 15,0 0-68-15,0 0-49 16,0 0-25-16,-8-20-8 16,-13 3-1-16,-4 4-3 15</inkml:trace>
  <inkml:trace contextRef="#ctx0" brushRef="#br2" timeOffset="-110856.73">1481 5718 204 0,'0'0'164'0,"0"0"-19"15,0 0-32-15,0 20-19 0,0-20-9 16,0 21-21 0,0-21-12-16,11 29-17 15,-2-11-27-15,-3-1-5 16,3 7 0-16,4-3-2 0,-2 0-2 15,2 1 0-15,4 5-1 16,-2-1 0-16,2 0-2 16,-1-2 2-16,-1-2-2 15,0-5 2-15,-4-1-1 16,-11-16 5-16,19 20-5 16,-19-20 2-16,0 0-1 15,9-17 0-15,-9 1 0 16,-9-11 1-16,-1-4 1 0,-5-7-1 15,-5-6 3 1,-1-1-2-16,-1 1 4 16,2-4-3-16,0 7 2 15,1 9-2-15,7 5-1 0,0 7 0 16,12 20 2-16,-11-19-1 16,11 19-1-16,0 0 3 15,0 0 0-15,0 0 0 16,0 0-2-16,15 0 3 15,-15 0-1-15,33 6-1 16,-9 5 2-16,7 1-2 16,2 5 0-16,6 0-1 15,0 3 1-15,1-2-21 16,-5-6-79-16,-2-12-48 16,-4 0-23-16,-19-27-5 15,-10 8-4-15,-10-19-3 16</inkml:trace>
  <inkml:trace contextRef="#ctx0" brushRef="#br2" timeOffset="-106820.73">2750 5997 18 0,'0'0'24'0,"0"0"-6"0,18-9-5 15,-18 9 2-15,0 0 12 16,0 0 19-16,0 0 22 16,0 0 24-16,0 0 16 15,0 0-3-15,0 0 0 16,0 0-6-16,-19 0-10 15,19 0-22-15,0 0-19 16,-20-5-29-16,20 5-17 16,0 0-3-16,0 0 2 15,0 0-2-15,0 0 0 16,-18-3 1-16,18 3 0 16,0 0 0-16,-21 0 0 15,21 0-1-15,-38 7 0 0,17 1 0 16,-1-2 1-16,-5 1-1 15,-2 3 1-15,-1 6 0 16,-1-4-4 0,0 7 5-16,0 7-3 0,1-3 3 15,-2 1-3-15,8 3 2 16,2-2-2-16,5-4 1 16,10 1 2-16,7-6-6 15,0-16-56-15,10 19-39 16,-10-19-21-16,26 12-29 15,-11-6-14-15,-15-6-6 16,0 0-1-16</inkml:trace>
  <inkml:trace contextRef="#ctx0" brushRef="#br2" timeOffset="-106208.73">2230 6079 135 0,'0'0'94'16,"0"0"-3"-16,0 0-16 15,9-18-3-15,-9 18 0 16,0 0 5-16,-18 0 0 0,18 0-13 16,-14 21-15-1,10-5-12-15,4-16 2 16,-17 34-8-16,8-20-11 16,3 5-12-16,6-19-7 0,-13 25 0 15,13-25 1-15,0 0-1 16,-5 18 0-16,5-18-2 15,0 0 3-15,0 0-2 16,0 0 1-16,21 9-2 16,-21-9 0-16,26 6 2 15,-26-6-1-15,30 6 0 16,-9-6-3-16,0 5-8 16,5 2-57-16,-4-7-30 15,2 0-19-15,5 6-16 16,-7-6-23-16,2 0-10 15,-24 0-5-15</inkml:trace>
  <inkml:trace contextRef="#ctx0" brushRef="#br2" timeOffset="-104132.73">3144 5618 66 0,'0'0'72'0,"0"0"-3"16,0 0-18-16,0 0 0 0,-12-15 3 16,12 15 6-16,0 0 6 15,0 0 2-15,0 0 11 16,0 0-6-16,-9-20-4 16,9 20-6-16,0 0-6 15,0 0-13-15,0 0-12 16,0 0-15-16,-20-14-16 15,20 14-1-15,0 0 0 16,-25 17 0-16,25-17-1 0,-26 28 0 16,8-11-1-1,0 5 2-15,-1 3-1 16,1-5 1-16,4 0-1 16,-2-1 1-16,7-1 0 0,9-18 0 15,-9 25-2-15,9-25 1 16,15 20-1-16,-15-20 2 15,30 11-1-15,-11-11 0 16,4 0-1-16,2 0 3 16,-5 0 0-16,-1 0-1 15,-4-4 1-15,-15 4-1 16,24-8 0-16,-24 8 1 16,0 0-1-16,15-11 0 15,-15 11-1-15,0 0 1 16,0-20 0-16,0 20 0 15,7-24-1-15,-7 24 0 16,0-26 0-16,9 10 0 0,-9 16 0 16,3-24-1-16,-3 24 3 15,6-25-2-15,-6 25 2 16,0-22 0-16,0 22 0 16,4-20-1-16,-4 20-2 15,0-21-3-15,0 21-7 16,-10-21-12-16,10 21-10 15,-14-16-1-15,14 16 0 16,-18-11 0-16,18 11 1 16,-17-10 4-16,17 10 7 15,0 0 13-15,-15-6 9 16,15 6 1-16,0 0 1 16,0 0 0-16,0 0 2 0,-18-10-3 15,18 10 0-15,0 0-2 16,-16 0-1-16,16 0 0 15,-14 0-1-15,14 0 0 16,-19 0-1-16,19 0 1 16,-18 10 0-16,18-10 1 15,-17 11 3-15,17-11 1 16,-15 16 4-16,15-16 3 16,-15 18 0-16,15-18 3 15,0 0 8-15,-13 19 13 16,13-19 4-16,0 0 0 15,0 0-3-15,0 0-1 16,19 7-2-16,-19-7-2 0,21 0-8 16,-3 0-13-16,-18 0-6 15,29 0 0 1,-29 0 0-16,21-7 0 16,-21 7-1-16,22 0 0 0,-22 0 1 15,20 0-1-15,-20 0 1 16,25 0-1-16,-25 0 1 15,25 0-2-15,-25 0 3 16,25 0-1-16,-7 0-3 16,-18 0-20-16,32-4-63 15,-14 4-43-15,1-9-27 16,2 9-13-16,-7-21-5 0,11 10-3 16</inkml:trace>
  <inkml:trace contextRef="#ctx0" brushRef="#br2" timeOffset="-102032.73">49 7137 324 0,'0'0'145'0,"-18"23"-8"0,15 1-47 16,3 8-18-16,0 9-12 15,0 8-18-15,0 11-2 16,0 2-4-16,3 4-6 16,-3-6-32-16,7-6 3 15,-7-15-2-15,0-5 2 16,0-13-4-16,0-21 2 16,0 0 0-16,11-40-2 15,-5-4 4-15,-2-7-5 16,5-13 2-16,2 0-2 15,-1-9 4-15,4 11-2 16,-1 6 1-16,-1 16 0 16,5 7 1-16,-5 12 1 0,-12 21 0 15,24-11 0-15,-24 11 1 16,21 30 0 0,-9-6-1-16,-6 6 2 15,-6 2-2-15,0 7-7 0,0 8-46 16,-14-9-16-16,4 7-9 15,-11-9 0-15,1 0 0 16,-7-11-2-16,9 2 2 16,-3-16 11-16,21-11 48 15,-21 13 22-15,21-13 26 16,0 0 35-16,11 16 13 16,8 0-2-16,1-6-3 15,7 14 1-15,-5-4-6 0,13 7-3 16,-10-6-21-1,4 9-33-15,0-8-18 16,-8-3-63-16,4-4-58 16,-4-6-30-16,-21-9-12 0,30-16-5 15,-24-16 0-15</inkml:trace>
  <inkml:trace contextRef="#ctx0" brushRef="#br2" timeOffset="-101648.73">0 6908 326 0,'0'0'174'0,"0"0"-9"16,0 0-69-16,0 0-45 15,0 0-3-15,0 0-3 16,10-26-3-16,-1 7-18 16,1 0-26-16,2-8 3 15,6 0-2-15,0-4 2 16,3 2-4-16,-1 4 3 16,-1 3-1-16,1 16 3 15,-2 6-3-15,1 20 0 16,-5 7 3-16,4 12-3 15,0 10 1-15,-3 6-15 16,2-4-58-16,4 3-42 16,1-2-18-16,-2-14-27 0,10-3-11 15,-8-23-1-15,7-3 44 16</inkml:trace>
  <inkml:trace contextRef="#ctx0" brushRef="#br2" timeOffset="-100988.73">671 7289 246 0,'0'0'172'0,"0"-19"-2"16,0 19-50-16,-23-11-32 16,23 11-18-16,-28 13-13 15,16 4-25-15,-8 3-19 16,7 7-11-16,-1 7-2 16,7 5 2-16,7-1-3 15,0 1 4-15,4 0-4 16,8-4 1-16,11-4-1 15,-2-8 2-15,3-6-1 16,0-6 0-16,0-11 0 0,2 0 0 16,-4-14 0-1,-1-5-1-15,-6 1 1 0,0-6-1 16,-4-6 2 0,1-2-3-16,-6 2 1 0,0-5-1 15,-6 1 3-15,4 2-3 16,-4 1 2-16,-6-2-1 15,2 12-1-15,-5-3 1 16,-2 5-1-16,11 19 1 16,-21-26-1-16,21 26 1 15,-24-6 1-15,24 6 0 16,-27 15 0-16,27-15 1 16,-27 25 1-16,14-9 0 0,-1 3 0 15,3-2-1-15,11-17-2 16,-10 26 2-1,10-26-1-15,10 23 0 16,-10-23 0-16,31 15 0 0,-9-15 0 16,4 9 1-16,2-9 0 15,-2 0-3-15,4 6-64 16,-6-6-58-16,4 0-32 16,1 11-17-16,-14-11-2 15,6 0-2-15</inkml:trace>
  <inkml:trace contextRef="#ctx0" brushRef="#br2" timeOffset="-100568.73">594 7029 175 0,'0'0'128'16,"0"0"-10"-16,0 0-35 0,-13 14-27 15,10 3-4 1,-6 0-5-16,0 11 2 15,-6 4 1-15,1 11-8 16,-5 4-1-16,5 5-5 0,-5-2-2 16,1 3-4-16,4 4-9 15,6-2-16-15,8-1-4 16,0-3 0 0,12-3-2-16,10-9 1 0,9-4-2 15,5-11-11-15,12-7-80 16,2-17-37-16,0-13-22 15,4-7-15-15,-8-19-4 0,1 0-4 16</inkml:trace>
  <inkml:trace contextRef="#ctx0" brushRef="#br2" timeOffset="-100285.73">960 7055 302 0,'12'28'174'15,"12"5"-4"-15,0 6-58 16,0 0-29-16,6 13-4 16,-5-7-36-16,3 9-34 15,-12-1-9-15,-5 3 0 16,-11-3-3-16,-8-1-13 15,-5 3-54-15,-13-12-32 0,-6 1-26 16,2-7-24-16,-4-16-17 16,13-3-5-16,1-18 16 15</inkml:trace>
  <inkml:trace contextRef="#ctx0" brushRef="#br2" timeOffset="-99732.73">1402 6817 419 0,'0'0'173'0,"0"0"-28"0,0 0-49 16,0 25-31-16,0-6-36 15,0 13-6-15,6 9-6 16,-2 10-11-16,2 8-3 15,-1 10-2-15,1-1 1 16,-6 7-2-16,7-2 1 16,-7-1-3-16,0-10-1 15,6-7 3-15,-6-6-22 16,0-11-91-16,0-15-40 16,0-23-18-16,0 0-4 15,23 0-4-15,-23-36 17 16</inkml:trace>
  <inkml:trace contextRef="#ctx0" brushRef="#br2" timeOffset="-99245.73">1887 7152 497 0,'0'0'175'0,"0"0"-45"16,0 0-50-16,0 0-18 0,-15 7-31 16,2 10-30-16,1 5-2 15,-8 11 1-15,1 0-2 16,-4 0 2-16,-6 2-1 15,5-1 0-15,-1-2-1 16,-1-9 1-16,4-5-1 16,5-8-17-16,17-10-14 15,-24 0-3-15,24 0 0 16,-9-21 0-16,9 21 2 16,5-28 5-16,-5 28 9 15,19-21 29-15,-19 21 24 16,26-8 0-16,-26 8 3 0,34 14-1 15,-14-1-1-15,4 5-6 16,-5-5-7-16,7 7-12 16,0-5-10-16,-1 3-12 15,2-3-69-15,0-1-54 16,-4-14-32-16,5 5-4 16,-10-14-2-16,3 2-3 15</inkml:trace>
  <inkml:trace contextRef="#ctx0" brushRef="#br2" timeOffset="-98285.73">2050 7591 255 0,'0'0'112'0,"0"0"5"16,0 0-12-16,0-18-17 16,0 18-8-16,0 0-14 15,22-6-11-15,-22 6-7 0,0 0-11 16,21 0-25-16,-21 0-11 16,9 21-2-16,-9-21-1 15,0 21-1-15,0-21-2 16,0 28-17-16,0-28-23 15,-22 33-10-15,5-18-1 16,7 2 2-16,-7-9 3 16,17-8 6-16,-23 17 7 15,23-17 21-15,0 0 29 16,0 0 16-16,0 0 4 16,0 0 6-16,31 13 11 15,-31-13-4-15,36 5-3 16,-20-5-7-16,7 8-5 0,-4 1-5 15,1-8-17-15,4 6-87 16,-5-7-63-16,-1 0-27 16,-1 0-4-16,-17-21-3 15,8 6-2-15</inkml:trace>
  <inkml:trace contextRef="#ctx0" brushRef="#br2" timeOffset="-97796.73">1624 6909 444 0,'-15'20'169'0,"15"-20"-34"15,0 0-70-15,0 0-26 0,0 0-4 16,0 0-1-16,0 0-6 15,0 0-7-15,24-16-19 16,-13 0-1-16,-1-1-2 16,4 0 0-16,-1 0 1 15,-1 2-1-15,-12 15 0 16,23-22-1-16,-23 22 1 16,15 0 0-16,-15 0 0 15,18 24-1-15,-8-6 1 16,-1 1-7-16,8 4-30 15,-2-3-58-15,9 1-34 16,2-4-27-16,-2-8-10 16,9-3-7-16,-8-17 0 0</inkml:trace>
  <inkml:trace contextRef="#ctx0" brushRef="#br2" timeOffset="-97232.73">2150 6831 495 0,'0'0'174'0,"0"0"-7"16,0-17-92-16,0 17-30 16,0 0-24-16,0 0-19 0,0 0-2 15,0 0 1-15,0 19-2 16,0-19 0-16,30 36 0 16,-10-15 0-16,7 6 3 15,5 2-1-15,4 6-1 16,6-6-2-16,-3 4 5 15,3-1-5-15,-8-7 4 16,1-1-4-16,-6-4 2 16,-5-1-4-16,-5-7 4 15,-19-12 1-15,18 16-1 16,-18-16 1-16,0 0-1 16,0 0 0-16,0 0 0 15,0 0-1-15,0 0 0 0,0 0-1 16,0 21 1-16,-4-4 0 15,-5 2 1-15,-2 7 0 16,-2 9 1-16,-2 7 1 16,-3 5 0-16,0-1 0 15,1 4-1-15,0-8-6 16,10 0-89-16,7-8-52 16,0-34-24-16,18 16-6 15,0-39-6-15,9-9-3 16</inkml:trace>
  <inkml:trace contextRef="#ctx0" brushRef="#br2" timeOffset="-87545.73">14511 7218 595 0,'0'0'171'15,"0"0"-55"-15,-8 18-116 16,8-18 1-16,0 36 0 0,0-2 2 16,0 8-3-16,0 16 3 15,0 15-3-15,0 8 3 16,0 7-5-16,0 6 5 16,0 3-5-16,0-5-4 15,6-3 5-15,-6-12-4 16,9-12 3-16,-6-11-27 15,6-12-65-15,0-10-44 16,-9-32-20-16,22 18-9 16,-16-36-7-16,4-1 56 15</inkml:trace>
  <inkml:trace contextRef="#ctx0" brushRef="#br2" timeOffset="-92488.73">12976 7458 78 0,'0'0'59'0,"0"0"5"15,0 0 17-15,0 0 24 16,0 0-2-16,0 0-6 16,0 0-9-16,0 0-11 0,-17 16-9 15,17-16-12-15,-19 20-26 16,1 2-33 0,-9 3-2-16,-9 14 0 15,-8 9 3-15,-10 9-2 0,-9 4 4 16,-5 8-1-16,-2-9 0 15,2 2-1-15,6-7-3 16,7-11 5-16,10-8-4 16,13-15 8-16,11-6-5 15,21-15 7-15,0 0-7 16,0 0 7-16,21 0-1 16,3 0 1-16,6 9 1 15,6-5-4-15,6 15-1 0,3-5-3 16,0 2 1-1,4 8-1-15,-4 3 1 16,3 3-3-16,-9-2 0 16,-2 3 2-16,-2-6-1 0,-2 0 0 15,-3-3 0-15,2-3-59 16,-2-11-72-16,-3-8-33 16,7-6-9-16,-8-13-4 15,9-2-2-15</inkml:trace>
  <inkml:trace contextRef="#ctx0" brushRef="#br2" timeOffset="-89693.73">13646 7667 286 0,'0'0'138'0,"0"0"-16"0,0 0-17 16,0 0-13-16,0-20-19 16,0 20-19-16,0 0-27 15,0 0-25-15,0 0-3 16,0 0 1-16,0 0-3 16,0 0-1-16,0 0 0 15,-15 18 0-15,15-18 0 16,0 0 0-16,-6 20 0 15,6-20 3-15,0 0 0 16,-9 19 1-16,9-19 1 16,0 0-1-16,0 0 0 15,0 0 0-15,0 0 0 0,-10 20 0 16,10-20 0-16,-18 25 0 16,3-4-1-16,-3 5 2 15,-8 2-3-15,-2 8 2 16,-8-2-3-16,-2 3 2 15,-6-1 0-15,-2 0-5 16,-1-6 4-16,1-6-6 16,3-5 7-16,4-9-6 15,6 1 9-15,5-11-7 16,8-11 7-16,8-5 7 16,12-6-7-16,0 3 7 15,9-2-6-15,5 1 5 16,7-1-7-16,4 4 6 0,4 3-6 15,2 9 1-15,0 5-1 16,0 16 2-16,-1-7-1 16,3 11 0-16,-4 7-1 15,-5-1-5-15,3 7 4 16,-5-5-7-16,3 2 8 16,-4-7-8-16,1-2 6 15,1-3-23-15,1-4-65 16,3-10-38-16,-3-4-28 15,6-6-13-15,-3-7-6 16,3 2 40-16</inkml:trace>
  <inkml:trace contextRef="#ctx0" brushRef="#br2" timeOffset="-88693.73">13953 8072 136 0,'0'0'53'0,"-13"8"-11"16,13-8-14-16,0 0-6 15,0 0-9-15,0 0-3 16,0 0-3-16,0 0-5 16,0 0-3-16,0 0 5 15,0 0 6-15,0 0 12 16,0 0 11-16,0 0 9 16,0 0 6-16,0 0 8 15,0 0 8-15,0 0 0 0,-6 13-7 16,6-13-10-16,0 27-11 15,0-7-9-15,0 7-8 16,0 2-6-16,0 5-11 16,0-6-1-16,0 4 0 15,0-4-2-15,0 0 2 16,0-8-2-16,0 0 1 16,0-5-2-16,-5 0-2 15,5 0-38-15,0-15-56 16,0 0-39-16,-6 16-20 15,6-16-11-15,8-20-1 16,-4-10 89-16</inkml:trace>
  <inkml:trace contextRef="#ctx0" brushRef="#br2" timeOffset="-87912.73">13481 7525 169 0,'0'0'114'15,"-16"10"-4"-15,16-10-13 16,0 0-2-16,0 0-4 16,0 0-13-16,0 0-19 15,0 0-18-15,0 0-19 0,7-30-18 16,-7 30-2-1,27-30 0-15,-10 10-1 0,2 4-2 16,-2-4 1 0,1 3-1-16,0 5 0 0,-18 12 1 15,22-11 0-15,-22 11 1 16,18 0-2-16,-18 0 1 16,17 23 0-16,-11-4 1 15,3 3-1-15,2-2-1 16,4 9-7-16,-3-8-12 15,9 3-48-15,-5-6-36 16,7-2-27-16,4 1-23 0,-5-17-14 16,10 0-3-16,-5-10 113 15</inkml:trace>
  <inkml:trace contextRef="#ctx0" brushRef="#br2" timeOffset="-86671.73">15012 7779 351 0,'0'0'154'0,"0"22"-37"15,0 9-43-15,-5 0-29 16,5 9-15-16,0 7 1 15,0 6-7 1,-7-9-5-16,7-1-9 0,-11-9-2 16,5-4-7-16,1-17-2 15,5-13-7-15,0-18 8 16,0-13 3-16,6-18-3 16,5-12 3-16,6-11-2 15,2-6 6-15,4 2-2 16,1 8 2-16,1 10-5 15,-1 14 0-15,-1 12-1 16,-5 16 2-16,0 16-2 16,-18 0 0-16,22 27 0 15,-12-2 0-15,-3 6-3 16,1-3-7-16,-2 15-57 16,0-10-32-16,-6 5-1 0,4-8-2 15,-4-2 1-15,-4-9-2 16,4-2 4-16,0-17 19 15,-20 16 78-15,20-16 40 16,0 0 5-16,-24-5-2 16,24 5 3-16,0 0 2 15,0 0 3-15,9 17 11 16,-9-17 1-16,20 36-6 16,-11-13-3-16,10 7 5 15,-4 1-7-15,9 5-4 16,-4-2 1-16,5-1-28 15,4-5-67-15,-5-8-72 0,3-6-26 16,2-14-17-16,-10-19-4 16,2-4 3-16</inkml:trace>
  <inkml:trace contextRef="#ctx0" brushRef="#br2" timeOffset="-86280.73">15013 7318 340 0,'-26'16'165'16,"26"-16"-29"-16,0 0-44 15,0 0-33-15,0 0-9 16,0 0-10-16,7-16-35 15,-7 16-3-15,24-21-1 16,-8 6-1-16,4 0-1 16,4-4 3-16,-2 4-3 15,7-1 1-15,-1 2-1 16,2 3 1-16,1 11-2 16,-3 0 2-16,1 11 0 15,-2 6 0-15,-2 5 0 16,-2 6-1-16,-7 6 0 15,2 4-4-15,-1-7-27 0,2 2-62 16,-1 0-35-16,-1-9-28 16,10-1-9-16,-4-12-2 15,11 3 34 1</inkml:trace>
  <inkml:trace contextRef="#ctx0" brushRef="#br2" timeOffset="-85636.73">15914 7746 113 0,'-12'-17'101'16,"12"17"-17"-16,-37 13-40 15,12 2-20-15,-8 9-10 16,3 0-11-16,0 7 0 16,3 7 3-16,7-1 8 15,8-5 2-15,12 0 29 16,0-7 16-16,20 0 4 15,-1-14-4-15,10 0 2 0,-1-11-2 16,8 0-3-16,-6-16-5 16,2 5-27-1,-3-11-22-15,-4-3-4 16,-2-5 2-16,-4-3-3 0,-5-5 3 16,-2 0-5-16,-5-2 2 15,-7 3-3-15,6 4 0 16,-6 4 0-16,-7 9-2 15,-1 7 0-15,8 13-1 16,-22-9 2-16,22 9 1 16,-29 12 2-16,11-5 2 15,-1 6 1-15,-1-1 0 0,0 4 3 16,2 0-1-16,2 3 0 16,1 1 0-1,6 1-1-15,9 0 0 16,0 3 0-16,15-7 1 15,6-4-1-15,6 0 0 0,6-2 0 16,6-5-3-16,-3-6-60 16,3 0-47-16,-4-11-35 15,-10 2-20-15,1-2-6 16,-12-9 2-16,-1 3 73 16</inkml:trace>
  <inkml:trace contextRef="#ctx0" brushRef="#br2" timeOffset="-85365.73">15705 7500 332 0,'-18'24'151'15,"-3"4"-24"-15,-1 1-68 16,6 18-18-16,-7 0 2 15,7 12 0-15,-4 1-4 16,8 1-3-16,5-1-22 16,7-5-18-16,0-5 2 15,12-13-28-15,12-8-68 16,6-11-36-16,4-18-25 16,15 0-5-16,2-30 4 15,13 0 26-15</inkml:trace>
  <inkml:trace contextRef="#ctx0" brushRef="#br2" timeOffset="-85155.73">16399 7447 480 0,'0'0'167'0,"0"0"-2"16,6 32-56-16,-6 0-109 15,0 9-1-15,8 4 3 16,-8 6-1-16,6 9 0 15,-6-2 0-15,0 0-11 16,-8 8-76-16,-2-6-43 16,-10-2-25-16,1-9-14 15,-9-15-7-15,6-5-2 0</inkml:trace>
  <inkml:trace contextRef="#ctx0" brushRef="#br2" timeOffset="-81916.73">18839 7362 460 0,'0'0'171'0,"-24"-11"-2"16,24 11-58-16,-20-8-81 15,20 8-33-15,0 0-1 16,0 0 1-16,0 0 1 0,0 0-2 16,26 0 3-16,-3 0 0 15,5 5 1-15,4-5-1 16,5 7-1-16,2-7-15 15,-3 7-67-15,4-7-41 16,-6 0-26-16,-8 0-16 16,-7 0-3-16,-19 0-1 15</inkml:trace>
  <inkml:trace contextRef="#ctx0" brushRef="#br2" timeOffset="-81717.73">18826 7500 508 0,'18'13'172'0,"1"-13"-6"0,2 0-77 16,0 0-92-16,6-8-77 16,3 8-52-16,5 8-32 15,-11-8-8-15,5 8-2 16,-13-8-3-16</inkml:trace>
  <inkml:trace contextRef="#ctx0" brushRef="#br2" timeOffset="-84800.73">16867 7060 569 0,'0'0'169'0,"6"17"-12"0,-12 9-108 16,0 16-54-16,0 12 0 15,1 16 4-15,-1 12-2 16,-1 11 2-16,7 6-3 16,-6-6 3-16,6-5 1 15,0-6-3-15,0-6-1 16,0-8-42-16,-6-13-58 15,6-12-35-15,-11 0-22 16,-5-13-11-16,0 3-3 16,-9-17 55-16</inkml:trace>
  <inkml:trace contextRef="#ctx0" brushRef="#br2" timeOffset="-83925.73">17448 7550 202 0,'0'26'128'16,"-6"-3"-3"-16,2 3-10 16,4 0-1-16,-14 5-9 0,8 5-15 15,-12-5-36-15,-1 5-43 16,-10 0-12-16,-7 1 2 16,-4-1-5-16,-7-9 5 15,2 2-6-15,1-9 3 16,5-4-1-16,8-11 0 15,7-5 3-15,24 0-2 16,-15-21 4-16,15 5-3 16,0 16 3-16,30-27-1 15,-14 16 0-15,4 11-1 16,2 0-1-16,2 16 0 16,0 2 0-16,-1 5 1 15,2 7-1-15,3 0-4 0,0 0 5 16,2-3-20-1,5 0-75-15,-1-10-41 0,1-9-21 16,8-2-11 0,-3-14-1-16,5-8-1 0</inkml:trace>
  <inkml:trace contextRef="#ctx0" brushRef="#br2" timeOffset="-83428.73">17609 8052 507 0,'-15'-16'174'0,"15"16"-14"16,0 0-75-16,0 0-63 15,0 0-25-15,20-9 0 16,-20 9 4-16,24 0 0 16,-24 0-4-16,28 9 3 0,-28-9-3 15,22 11-1-15,-22-11 1 16,6 29-7-1,-12-12 3-15,-3-1-3 16,-4 3 6-16,13-19-2 16,-27 29 6-16,27-29-5 0,-19 24 4 15,19-24 5-15,0 0 1 16,0 0-1-16,18 17-3 16,-18-17 0-16,34 14 0 15,-11-10 0-15,4 1 1 16,-3-5-47-16,6 6-57 15,-1-6-30-15,-4-11-22 16,-2 0-8-16,-7-13-8 0,-2 0 28 16</inkml:trace>
  <inkml:trace contextRef="#ctx0" brushRef="#br2" timeOffset="-82908.73">17098 7385 436 0,'0'0'164'15,"0"0"-28"-15,8-17-41 16,-8 17-31-16,30-25-32 16,-9 7-30-16,0-1 1 15,3-1-3-15,-3 1 4 16,0 3-6-16,-3 5 3 16,-18 11-4-16,17 0 1 0,-17 0 0 15,0 27 0-15,0-5 1 16,7 6-3-16,-1 1 2 15,5 7-8 1,1-7-51-16,9 3-55 0,6-11-30 16,1-10-18-16,10-7-4 15,-6-17-4-15</inkml:trace>
  <inkml:trace contextRef="#ctx0" brushRef="#br2" timeOffset="-82336.73">17767 7116 340 0,'-16'-33'168'0,"16"33"-40"15,-14-19-20-15,14 19-24 16,0 0-9-16,0 0-33 16,0 0-42-16,0 0 0 0,0 0 0 15,0 0 1-15,27 26-5 16,-3-7 4-1,11 8-4-15,4-3 5 16,9 8-7-16,6 7 6 0,5-1-4 16,2 2 5-16,-2 2-1 15,-5 5 1-15,-3-5 0 16,-7 10-1-16,-10-8 2 16,-6 1-4-16,-10-1 2 15,-8-7-1-15,-10-4 3 16,0-1-3-16,-10 3 3 15,-2-12-1-15,-7 8 0 0,0-7 0 16,-7 7-1-16,2-5 0 16,-4 8 0-1,1-6-3-15,0 1-2 16,1 6 1-16,2-3-13 16,9 2-48-16,0-3-42 0,10-9-31 15,5-2-21-15,0-20-8 16,32 15-1-16,-12-30 64 15</inkml:trace>
  <inkml:trace contextRef="#ctx0" brushRef="#br2" timeOffset="-72685.73">19767 7371 435 0,'0'0'173'16,"0"0"-21"-16,0 0-42 16,22 0-50-16,-7 8-57 15,11-8-1-15,5 0-1 16,8 0 0-16,10 0 1 16,2 0-2-16,-2 0 1 15,1-11-2-15,-6 11-16 16,-5-6-92-16,-12-5-45 0,1 11-13 15,-28 0-6-15,30-15 0 16,-22-4 27-16</inkml:trace>
  <inkml:trace contextRef="#ctx0" brushRef="#br2" timeOffset="-70254.73">21357 7039 638 0,'0'0'168'0,"-24"12"-35"16,24-12-184-16,8 28-61 15,11-13-34-15,17 7-22 16,-4-17-1-16,21 11-2 16,1-16 49-16</inkml:trace>
  <inkml:trace contextRef="#ctx0" brushRef="#br2" timeOffset="-69789.73">22324 7118 678 0,'0'0'174'16,"-35"0"-33"-16,11 18-148 15,0 2 3-15,-1 16 0 16,1 3-2-16,-5 12 4 15,2 1 0-15,3 4 1 16,1-7 4-16,8 0-1 16,6-5 1-16,14-9-1 15,11-13 0-15,11-17 0 16,11-10-2-16,7-13 1 0,9-14-3 16,-1-8 2-16,2-10-5 15,-6-9 3-15,-10-2-1 16,-9-3 0-16,-15 0 5 15,-9 7-5-15,-14 12 8 16,-10 6-7-16,-12 15 8 16,-10 12-6-16,-9 12 5 15,-3 19-4-15,1 4-5 16,0 8 4-16,6-4-8 16,8 4 10-16,10-5-3 15,15 2 6-15,20-8-5 16,13-7 3-16,12-1 1 15,11 1-1-15,7-6-41 0,10 1-90 16,5 0-35-16,-4-8-12 16,4 0-3-16,-12-15-7 15</inkml:trace>
  <inkml:trace contextRef="#ctx0" brushRef="#br2" timeOffset="-71132.73">20942 7290 273 0,'0'0'174'16,"0"0"-21"-16,-24 0-37 0,3 0-20 15,-4 8-16 1,-5 0-28-16,-7 7-29 16,1-2-21-16,-1 4-2 15,1 0-2-15,3-2 1 0,6 3 0 16,6-8 0-16,4 2 1 15,17-12 3-15,0 21-2 16,0-21 1-16,32 19-1 16,-8-7 2-16,-2-4-1 15,5 11 1-15,2-1-2 16,-7-1-2-16,-2 2 1 16,-4 3-2-16,-7 1-1 0,-9 4 1 15,0-2 0 1,-13-3-3-16,-8 4 4 15,-8-3-2-15,-2-5 2 16,-7 2 0-16,-1-5 0 16,2-10-15-16,6-5-75 0,9 0-36 15,10-20-24-15,12 0-11 16,0-18-6-16,22-1-1 16</inkml:trace>
  <inkml:trace contextRef="#ctx0" brushRef="#br2" timeOffset="-70899.73">21135 7430 559 0,'4'30'171'16,"8"2"-14"-16,-7-3-105 0,-5 5-38 15,0 2-11-15,0-7-3 16,0-1 1-16,0 0-1 15,0-3-2-15,-5-5-20 16,-1-3-91-16,6-17-32 16,0 0-23-16,-18 0 0 15,18 0-2-15,6-45 1 16</inkml:trace>
  <inkml:trace contextRef="#ctx0" brushRef="#br2" timeOffset="-70444.73">21381 7532 595 0,'0'0'173'0,"0"0"-10"15,0 0-101-15,0 0-66 16,0 0 7 0,0 0-3-16,0 0 0 0,17 9 0 15,-17-9 0-15,0 0-3 16,0 0 0-16,0 0 2 15,-11 29-4-15,11-29 3 16,-19 28 0-16,10-12 2 16,-2 1-2-16,11-17 3 15,-16 23 2-15,16-23-4 16,0 0 1-16,0 0 0 16,0 0-1-16,22-29-3 0,-4 9 3 15,2-4-3 1,1-1 4-16,4 4 0 15,-1 2 0-15,1 0-2 16,-3 10 4-16,-4 4 1 0,-18 5 1 16,27 11 0-16,-27-11-4 15,23 27 2-15,-14-7-1 16,1-1 5-16,1 2-6 16,1-3 0-16,4-3-9 15,-16-15-62-15,32 13-46 16,-14-13-25-16,0-15-20 15,5 2-11-15,-13-15 1 16,5-2 31-16</inkml:trace>
  <inkml:trace contextRef="#ctx0" brushRef="#br2" timeOffset="-68701.73">12934 9066 184 0,'12'-17'97'0,"-12"17"0"15,0 0-11-15,0 0-3 16,0 0-21-16,-9 17-16 15,-3 3-1-15,-2 14-10 16,-10 4-11-16,-7 5-24 16,-7 14-3-16,-4 2-1 15,-6-3 3-15,1-2 2 16,-4-8-2-16,8-5 2 16,1-8-2-16,11-8 2 15,9-11 0-15,5-3 0 16,17-11 1-16,-18 9-1 15,18-9 1-15,0 0 1 16,32 0-1-16,-7 0 0 0,9 0 0 16,6 8 0-16,10-2-1 15,7 11 0-15,1 1-2 16,3 1 3 0,-4 4-4-16,-3 3 1 0,-3 0-15 15,-9-2-63-15,0-8-49 16,2-1-24-16,-8-21-4 15,10-7-8-15,-2-23 89 16</inkml:trace>
  <inkml:trace contextRef="#ctx0" brushRef="#br2" timeOffset="-68224.73">13621 9303 307 0,'0'0'127'16,"0"0"-29"-16,0 0-19 16,0 0-12-16,0 0-16 15,-12 22-24-15,3 2-22 16,-3 1-4-16,-6 10-1 15,-5 7-1-15,-4 1 0 16,-4 2 0-16,1-4 1 0,-5-7-2 16,5-11 2-1,4-5-1-15,4-14 4 16,5-10 0-16,17 6 3 16,-19-33-1-16,19 13 0 0,0-3 0 15,0 5 0-15,12-2-1 16,-12 20-4-16,24-12 0 15,-8 22-2-15,4 2 0 16,1 8 1-16,3 3 0 16,2 4 0-16,1 2 1 15,3-3 1-15,-2 0-3 16,4-5-7-16,-2-2-45 16,0-6-50-16,5-9-30 15,-1-4-19-15,-2-11-9 16,7-1-2-16</inkml:trace>
  <inkml:trace contextRef="#ctx0" brushRef="#br2" timeOffset="-67708.73">13935 9766 222 0,'0'0'131'16,"0"-21"-18"-16,0 21-10 0,6-17-8 15,-6 17-11-15,9-18-26 16,-9 18-36-16,0 0-22 15,0 0-1-15,15-6-1 16,-15 6-2-16,0 0-1 16,0 0 1-16,14 25-1 15,-14-25 0-15,4 33-1 16,2-10 2-16,3 1-2 16,-6 1 3-16,3-1-1 15,-1-2 1-15,1-8 0 16,-6-14 2-16,6 17 1 15,-6-17 2-15,0 0-1 0,0 0 0 16,0 0 0-16,0 0-1 16,0 0 2-16,18 24-2 15,-3-10 1-15,-2 0-1 16,16 4 5-16,7-4-8 16,5 3-34-16,1-7-50 15,6-10-37-15,4 7-28 16,-9-24-10-16,0 8-3 15,-20-19 110-15</inkml:trace>
  <inkml:trace contextRef="#ctx0" brushRef="#br2" timeOffset="-67225.73">13358 9148 264 0,'0'0'159'15,"-20"10"-42"-15,20-10-43 16,0 0-18-16,0-16-7 0,0 16-10 16,20-31-20-16,-5 10-10 15,4-3-5-15,2-8 3 16,7-2-6-16,0 7 2 15,2-8-3-15,-4 10 3 16,1 3-4-16,-5 9 0 16,-4 2 0-16,2 11-2 15,-20 0 1-15,25 33 1 16,-13 1-12-16,-4 5-51 16,4 4-37-16,3 7-30 15,5-12-19-15,7 4-9 16,1-22-5-16</inkml:trace>
  <inkml:trace contextRef="#ctx0" brushRef="#br2" timeOffset="-66768.73">14649 8799 452 0,'0'0'155'0,"-4"-19"-46"16,4 19-47-16,0 0-26 16,-17 2-29-16,17 17-8 15,-7 8-2-15,7 12 1 16,0 15-2-16,0 17-1 16,9 10 3-16,-3 11 0 15,3 5 1-15,-3 1-3 16,3-4 3-16,-3-5-4 0,-6-13 4 15,4-10 2-15,-4-11-3 16,0-7-2-16,-4-9-42 16,4-8-56-16,-14-12-39 15,14 3-19-15,0-22-2 16,0 0-7-16</inkml:trace>
  <inkml:trace contextRef="#ctx0" brushRef="#br2" timeOffset="-62634.73">19007 8765 590 0,'0'0'165'16,"-16"0"-26"-16,16 0-137 15,35-11 0-15,-4 5 3 0,8 1-3 16,3 5-7-16,5-11-9 16,1 11-85-16,-4 0-45 15,-14 0-20-15,-5 14-3 16,-25-14-2-16,0 19 26 16</inkml:trace>
  <inkml:trace contextRef="#ctx0" brushRef="#br2" timeOffset="-62463.73">19010 8897 572 0,'29'0'169'0,"0"-4"-11"0,2 4-160 16,7 0-87-16,4 0-56 15,4 9-21-15,-9-9-1 16,3 0-6-16,-8-6 16 15</inkml:trace>
  <inkml:trace contextRef="#ctx0" brushRef="#br2" timeOffset="-64384.73">16918 8673 336 0,'0'0'162'16,"0"31"-29"-16,-9 8-56 0,1 7-38 15,2 15-5-15,-4 10-7 16,4 15-16-16,-2 0-11 15,1 5-3-15,2-1 1 16,5-4-7-16,-6-1-7 16,6-15-48-16,6-10-53 15,5-12-24-15,-1-19-10 16,11-16-8-16,0-23 2 16</inkml:trace>
  <inkml:trace contextRef="#ctx0" brushRef="#br2" timeOffset="-64013.73">17372 9026 514 0,'-18'9'161'15,"1"14"-7"-15,-4 4-143 16,-1 1-11-16,-7 7-7 15,-2 5 5-15,-6 1-4 16,3-2 1-16,-1-3-1 16,7-9-7-16,1-7-4 15,27-20-1-15,-21 6 11 16,21-6 14-16,10-21 1 16,7 4 5-16,1 2 1 0,1 3 8 15,4 12 2-15,-4 0 0 16,2 8-8-1,-3 7-15-15,2 6-1 16,-3 5-4-16,2 0 0 0,-1-1 0 16,2 0-16-16,2-1-95 15,2-6-37-15,-1-15-15 16,1 2 0-16,-6-10-4 16</inkml:trace>
  <inkml:trace contextRef="#ctx0" brushRef="#br2" timeOffset="-63672.73">17491 9296 572 0,'0'0'167'16,"0"0"-46"-16,18 16-119 0,-18-16 0 15,24 7-1-15,-24-7-2 16,24 15-3-16,-24-15 1 15,15 36-2-15,-15-17 0 16,0 11 0-16,-9 2 0 16,1 2 0-16,-4 0 2 15,2-6 0-15,-1-3 2 16,2-2 1-16,9-8 3 16,0-15 1-16,0 0 1 15,0 0 2-15,18 10-2 16,-18-10 1-16,32-4-11 15,-8 4-72-15,-3-15-49 16,1 2-22-16,5 0-15 0,-9-13-5 16,4 3 0-16</inkml:trace>
  <inkml:trace contextRef="#ctx0" brushRef="#br2" timeOffset="-63302.73">17176 8839 377 0,'-18'0'163'15,"18"0"-3"-15,0 0-59 16,-15-8-56-16,15 8-26 15,0 0-7-15,27-23-4 16,-10 6 2-16,1-3-5 16,3-5 0-16,5-5-4 15,-2 2-2-15,1 2 1 16,-4 4-1-16,-1 5 1 16,-1 6-1-16,-4 11 1 15,-15 0-3-15,29 35-14 16,-13-5-36-16,-2 6-31 15,6 3-30-15,-1 4-26 0,4-9-16 16,7 4-12-16,-5-14 2 16</inkml:trace>
  <inkml:trace contextRef="#ctx0" brushRef="#br2" timeOffset="-62900.73">17787 8545 401 0,'-15'8'161'16,"-3"-6"-10"-16,18-2-100 0,-12 30-25 16,16-4-7-16,8-2 0 15,6 7-1-15,9 0-3 16,3 3-9-16,6 0 2 15,4-7-1-15,2 4-1 16,3-4 0-16,-3-1-2 16,0-2 1-16,-3-1-5 15,-4 0 3-15,-4 4-6 16,-4 7 1-16,-6-2-4 16,-9 6 3-16,-1 0-3 15,-5 5 0-15,-6-2-1 16,-9 4 2-16,-8 2-1 15,-4-7 1-15,-6-1 2 0,-1 0-3 16,-4-5-17-16,5-8-87 16,6-1-35-1,6-25-13-15,15 0-4 16,7-11 1-16</inkml:trace>
  <inkml:trace contextRef="#ctx0" brushRef="#br2" timeOffset="-66173.73">15136 9261 417 0,'-6'35'165'0,"-7"0"-13"16,-5 4-124-16,3 8-22 15,3 1-3-15,0-10-1 16,1-2-2-16,4-6-2 16,-1-11 2-16,8-19 3 15,0 0 0-15,0 0-1 16,14-45 3-16,-4 6-2 16,1-14 1-16,1-9 0 15,4-7-1-15,-1 6 1 16,8-2-1-16,-2 12 3 0,-2 10-5 15,1 13 5-15,-1 11-5 16,1 19 4 0,-2 7-4-16,-6 12-8 15,-3 4 4-15,-9 7-5 0,5 5 5 16,-5 1-5-16,-6 3 5 16,-9-1-5-16,-2 0 1 15,-4-4 3-15,3-1-4 16,-2-7 1-16,5-4-1 15,15-22 5-15,-24 24 4 16,24-24 3-16,0 0 3 16,18 14 0-16,-1-14 0 15,2 6 2-15,1 5 1 16,3 1-4-16,-2 5-5 0,3 10-1 16,-5-2 0-1,-1 7 1-15,2-4-1 16,-4 2 2-16,4-5-11 0,-1-6-50 15,7-6-43-15,-2-13-30 16,-1-10-15-16,2-10-9 16,-5-16-3-16</inkml:trace>
  <inkml:trace contextRef="#ctx0" brushRef="#br2" timeOffset="-65760.73">15040 8858 390 0,'-19'0'158'0,"19"0"-34"16,10-18-61-16,7-2-22 15,7 1-15-15,7-11-18 16,5 1-5-16,0-5-1 16,2 1-1-16,-6 4-1 15,-5 4-1-15,-6 10 1 16,-6 5-1-16,-15 10-1 0,13 20 0 15,-13 4-1-15,6 13 1 16,0 8-3-16,2-1-9 16,7 9-61-16,4-3-48 15,5-11-23-15,8-2-12 16,-2-17 0-16,9-4 32 16</inkml:trace>
  <inkml:trace contextRef="#ctx0" brushRef="#br2" timeOffset="-65229.73">15768 9016 174 0,'0'18'107'15,"0"-18"-19"1,-9 15-68-16,4 7-6 0,-4 8 11 15,0 4-1-15,-4 11 6 16,-1-5 1-16,1 8 11 16,5 1-3-16,1-10 2 15,7-3-3-15,9-10-6 16,7-7 0-16,4-13-1 16,8-6-9-16,4-11-9 15,7-8-7-15,-2-6 0 0,1-7-2 16,-3-7 0-16,1-4-3 15,-8-11-1-15,-5 1 5 16,-5 4-6-16,-9 0 6 16,-9 6-6-16,0 1 2 15,-6 11-3-15,-8 12 2 16,-4 6-4-16,-6 13-1 16,-3 7 1-16,-1 5-2 15,-1 7 1-15,0 0 4 16,2 10-1-16,3-2-4 15,6-1 6-15,5 2-4 16,7-1 5-16,6 0-4 16,9-6 6-16,7 0-7 0,5-6 7 15,8-4 1-15,1-11-2 16,2 0-42-16,4-9-60 16,-3-4-30-1,-3-10-24-15,4-3-2 0,-13-10-6 16</inkml:trace>
  <inkml:trace contextRef="#ctx0" brushRef="#br2" timeOffset="-64936.73">15835 8840 349 0,'-19'18'142'16,"-10"-4"-26"-16,7 3-77 16,1 9-11-16,0 10-6 0,1 6-6 15,-5 6 2-15,6 12-6 16,4 2 0-16,2 9-6 16,2-4-1-16,11 0-8 15,0-5-1-15,0-9-18 16,18-6-52-16,8-18-41 15,6-24-23-15,14-10-6 16,1-23-8-16,14-9 39 16</inkml:trace>
  <inkml:trace contextRef="#ctx0" brushRef="#br2" timeOffset="-64731.73">16273 8897 268 0,'0'0'141'0,"0"46"-10"15,-17 3-43-15,4 5-42 16,-2 8-14-16,0 7-3 16,0 1-8-16,1-5-7 15,1 0-13-15,7-5-15 16,-2-14-71-16,1-5-52 16,7-6-20-16,-9-17-6 15,9-18 0-15,0 0 111 16</inkml:trace>
  <inkml:trace contextRef="#ctx0" brushRef="#br2" timeOffset="-58552.73">20409 8743 111 0,'-20'-17'77'0,"20"17"-18"16,-27-7-10-16,27 7-9 15,-29 13-5-15,14 2-10 16,-1 4-3-16,-1 3 0 15,2 4 6-15,-1 0-1 16,2 8 9-16,-1-6-3 16,-3 4 4-16,6 2-2 15,0-2-4-15,3 0 0 16,2 2-15-16,7-8 8 16,0 6 7-16,7-13-2 15,11 1-7-15,3-13 2 16,12-7-3-16,5-9-2 0,10-9 3 15,2-5-14-15,-1-9-11 16,2-1-1-16,-6 5 4 16,-4-6-2-16,-11 9 6 15,-9 2-5-15,-21 23 7 16,18-25-1-16,-18 25 1 16,0 0-1-16,-21 14 0 15,3 5 1-15,3 1-4 16,-3 5 0-16,0 3-5 15,7-5 6-15,2-1-10 16,9-3 5-16,0-19-7 16,30 14 4-16,-7-14 4 15,7-12-5-15,5-1 2 0,-2-1-6 16,1-5 12-16,-5 0-6 16,-7 1 9-16,-2 1-5 15,-20 17 3-15,21-19 4 16,-21 19-2-16,0 0-1 15,0 0 0-15,-15 27 1 16,3-8-7-16,6 9 5 16,-2-2-10-16,8 0 3 15,0-3-4-15,9-6 3 16,9-9-4-16,5-8 4 16,6 0-1-16,1-19 0 15,4 1 9-15,-1-7-7 16,0-5 5-16,-1-6-2 0,-2 0 4 15,-3-7-3-15,-1 0 6 16,-1 4-4-16,-1 1-3 16,-4 4 4-16,-2 4-1 15,-2 11 3-15,-1 8 3 16,-15 11 2-16,21 0-1 16,-21 0 2-16,18 39-2 15,-10-13-2-15,0 8-1 16,-2 2-4-16,3 0 0 15,0 1-5-15,-2-1 1 16,2-4-4-16,-4 0 0 16,-5-1 4-16,0-8-5 15,-5 2 5-15,-10-3-4 0,-6-3 5 16,-9 1-5-16,-9-6 6 16,-5-2 1-16,-7-1-2 15,2-3 3-15,2-2-2 16,0-6-43-16,16-6-52 15,8-8-36-15,11-9-27 16,20-5-7-16,4-13-2 16,18-1 0-16</inkml:trace>
  <inkml:trace contextRef="#ctx0" brushRef="#br2" timeOffset="-58024.73">21799 8728 135 0,'0'0'100'0,"-15"20"-1"16,15-20-61-16,-18 36-16 16,6-11-4-16,0 10-1 15,2 2-3-15,1 3 3 16,3 9 4-16,6-8 5 15,7-5 17-15,10 2 13 16,1-15 4-16,9-3-4 16,0-11 0-16,10-9-7 0,-5-13-7 15,7-4-3 1,-7-13-23-16,2-6-15 16,-5-9-7-16,-7-5 6 15,-5 0-7-15,-7-7 2 0,-5 2 1 16,-5 6 3-16,-5 2 9 15,-5 9-4-15,-7 5 2 16,-4 17-1-16,-6 11 3 16,-4 15-1-16,-7 10 2 15,-4 4-5-15,1 8-8 16,1 1 6-16,4-1-1 16,4 2 1-16,10-10 0 15,9 0 4-15,13-3-3 0,0-21 0 16,35 22-1-1,-3-16 1-15,8-6-3 16,8 0-6-16,11-15-103 16,7 7-55-16,-4-18-8 0,7 5-7 15,-9-11 3-15,14 2 9 16</inkml:trace>
  <inkml:trace contextRef="#ctx0" brushRef="#br2" timeOffset="-53919.73">23378 6360 284 0,'0'0'142'0,"-30"0"-26"16,30 0-20-16,-17-6-12 0,17 6-16 15,0 0-10-15,0 0-26 16,30-11-15-16,-4 11-17 16,4 0-2-16,4 0 1 15,5 0 1-15,7 5-1 16,-3 1-6-16,5 0-31 15,-3-2-59-15,-3-4-40 16,7 0-21-16,-12-4-2 16,4-4-2-16,-14-9 28 15</inkml:trace>
  <inkml:trace contextRef="#ctx0" brushRef="#br2" timeOffset="-53648.73">23248 6529 366 0,'43'0'157'0,"-7"0"-43"15,6-11-52-15,10 11-1 16,5 0-6-16,2 0-11 15,-2 0-27-15,-7 11-12 16,-10 6-22-16,-8-6-72 0,-6 2-47 16,-2 0-21-16,-24-13-2 15,31-15-2-15,-25-15-1 16</inkml:trace>
  <inkml:trace contextRef="#ctx0" brushRef="#br2" timeOffset="-53281.73">23436 6146 575 0,'0'0'158'0,"0"0"-39"16,0 0-100-16,29 7-14 15,4 2-5-15,6 5 2 16,9 5-1-16,2 4 2 16,-2 10-2-16,0 2 3 15,-7 7-4-15,-8 7 5 16,-8-1-3-16,-7 1 1 16,-9 2 0-16,-4-5 0 15,-5 2-1-15,-11-3 2 16,-2-2-3-16,-7-7 0 15,-4-1 1-15,-6 1-8 16,2-4-55-16,-3-3-60 0,0-7-30 16,13-1-11-16,-2-14-2 15,20-7-3-15</inkml:trace>
  <inkml:trace contextRef="#ctx0" brushRef="#br2" timeOffset="-50156.73">24478 5492 425 0,'0'0'172'15,"-21"-12"-3"-15,21 12-88 0,0 0-19 16,-10-23-14-16,10 23-20 15,16-25-16-15,-2 0-10 16,8-3-1-16,5 0-3 16,6-8 4-16,5-3-4 15,6 5 0-15,-4 0-4 16,-1 10 2-16,-1 9-2 16,-4 11-4-16,-4 8-1 15,-2 17-1-15,-7 14 2 16,0 5-1-16,-3 14 6 15,0 3-9-15,-2-1-28 16,-1 1-44-16,3-1-43 16,-3-11-29-16,8-4-4 0,-7-22-1 15,8-1-4-15</inkml:trace>
  <inkml:trace contextRef="#ctx0" brushRef="#br2" timeOffset="-50552.73">24696 6108 88 0,'0'0'97'16,"-19"22"3"-16,5-1-47 16,5 12-8-16,-3 11-10 15,-3 11 5-15,2 5-5 16,-3 8-2-16,3 3-2 16,-5 0-3-16,4-5 1 15,-1-8-8-15,3-14 0 16,3-9-3-16,5-8 25 0,4-27-1 15,0 0 2-15,0 0-4 16,0-29-2-16,0-22 1 16,12-5-5-1,-2-19-8-15,10-7-26 0,2-10 5 16,7-1-3-16,6 3 2 16,1 12-1-16,6 15 0 15,-2 9-1-15,1 18-2 16,-2 16-1-16,-6 16-4 15,-3 4 1-15,-4 12-3 16,-7 8 1-16,-8 6-1 16,-4 9 1-16,-7-2-7 15,-6 6-18-15,-4 7-21 16,-8-2-20-16,-3 4-10 0,-6-6-3 16,3-8 1-1,-7-8 1-15,7 1 10 16,0-14 17-16,8-2 24 0,16-11 18 15,-15 4 14-15,15-4 7 16,0 0 1-16,24 20 12 16,-5-4 20-16,5 7 10 15,-1 8 6-15,4 4 10 16,-4 3 2-16,2 5-1 16,-4-3-1-16,2 3-7 15,-4-8-20-15,2-3-11 16,5-11-39-16,-2-12-87 15,3-17-39-15,6-9-18 16,-9-20-2-16,3-5-9 16,-15-22 30-16</inkml:trace>
  <inkml:trace contextRef="#ctx0" brushRef="#br2" timeOffset="-49473.73">25482 6290 350 0,'0'0'129'16,"0"0"-5"-16,0-19-12 16,0 19-19-16,0 0-22 15,-19-11-28-15,19 11-17 16,-20 0-13-16,20 0-14 15,-25 23-2-15,13-1-3 16,-2 5 6-16,4 8 0 16,-1 6 1-16,2 4 1 0,9-1-1 15,0-3 3 1,0 2-2-16,8-13 1 0,7-11 0 16,6-6 0-1,7-22-1-15,5-6 1 0,7-13 1 16,5-10-2-16,0-6-1 15,0-8 0-15,-3-2-1 16,-8-4-4-16,-3 4 4 16,-13-3-3-16,-11 4 2 15,-7 6-2-15,-12 8-7 16,-7 5-2-16,-10 15-7 16,-4 11 5-16,-6 14-1 15,-5 13 5-15,2 11 6 0,3 0 2 16,6 6 7-16,7-1 5 15,11-2 4 1,15-5-1-16,6-8 0 16,15-8-4-16,16-9-5 0,9-3-2 15,8-6 2-15,8-8-4 16,0-3-9-16,-4-4-63 16,1-3-66-16,-5-1-22 15,-15-8-5-15,-3 6-4 16,-21-3-2-16</inkml:trace>
  <inkml:trace contextRef="#ctx0" brushRef="#br2" timeOffset="-49121.73">25412 5811 312 0,'-33'8'139'0,"12"12"-7"16,-8 9-75-16,-1 8-20 16,-5 11-5-16,-1 8-12 15,-1 10-7-15,2 5 1 16,4 6-2-16,4-1 6 15,10 2-1-15,4-7 5 16,13-1-1-16,7-1-3 0,11-7-2 16,9-6-16-16,6-16-27 15,15-7-56-15,9-12-46 16,4-21-16-16,12-18-13 16,-2-22-3-16,7-10-1 15</inkml:trace>
  <inkml:trace contextRef="#ctx0" brushRef="#br2" timeOffset="-48881.73">25992 5800 180 0,'6'38'113'0,"-6"-4"-4"0,0 14-47 15,14 8 1-15,-4-3 4 16,5 7-2-16,2-3 1 15,2-1-8-15,-2-2-11 16,-2 4-8-16,-6-3-13 16,-9 1-26-16,-5 12-59 15,-11-4-54-15,-14 3-29 16,-2 1-16-16,-13-5-9 16,6-4-3-16</inkml:trace>
  <inkml:trace contextRef="#ctx0" brushRef="#br2" timeOffset="-48269.73">26105 6851 510 0,'0'0'177'0,"0"0"-1"16,7 16-61-16,8-13-200 16,8 2-71-16,9 9-18 15,-10-14-1-15,11 6-5 16,-13-6 0-16</inkml:trace>
  <inkml:trace contextRef="#ctx0" brushRef="#br2" timeOffset="-47689.73">26288 6831 34 0,'0'0'83'0,"41"-9"-30"16,-14 1-86-16,3-23-22 15,11-3-12-15,-4-18 52 16,17-7 15-16</inkml:trace>
  <inkml:trace contextRef="#ctx0" brushRef="#br2" timeOffset="-48452.73">25956 7259 644 0,'0'0'177'0,"-17"15"-50"16,17-15-112-16,19-9-12 16,-19 9 1-16,31-18-2 0,-13 4 3 15,2 1-4-15,-2 5 1 16,-2-5-2-1,-16 13 0-15,21-7-3 16,-21 7-2-16,20 5 0 0,-20-5-1 16,13 19 5-16,-13-19-4 15,17 26 5-15,-17-26-3 16,27 27 5-16,-27-27 0 16,32 10 2-16,-14-10-7 15,4-5-77-15,1-10-73 16,7 3-18-16,-12-19-5 15,3 6 1-15,-12-16-1 16</inkml:trace>
  <inkml:trace contextRef="#ctx0" brushRef="#br2" timeOffset="-47896.73">26554 7047 535 0,'0'0'175'0,"0"0"-4"16,-9 30-80-16,2-8-95 15,2 3 3-15,-4 6-3 16,2 6 3-16,-1 4 1 16,2 1 3-16,6 1-4 15,-6-2 2-15,6-2-1 16,11-2-2-16,-2 0 3 0,1-4-2 16,1 1 1-16,-1-2-3 15,-2-5 3-15,-2 3 0 16,-6-7-1-16,-6-2 2 15,-3-3-1-15,-9-4-8 16,1-5-57-16,-11-9-54 16,-7-7-30-16,-4-9-10 15,-9-20-9-15,3-4 0 16,-11-24 44-16</inkml:trace>
  <inkml:trace contextRef="#ctx0" brushRef="#br2" timeOffset="-47212.73">26936 6341 484 0,'0'0'175'0,"0"0"-37"16,0 0-52-16,24-17-33 16,-1 13-14-16,8-7-20 15,10 4-15-15,1-4-6 0,5 0-13 16,1 3-41 0,-2 0-73-16,-8 4-33 15,-5 4-13-15,-33 0-4 16,8 19-1-16</inkml:trace>
  <inkml:trace contextRef="#ctx0" brushRef="#br2" timeOffset="-47043.73">27017 6507 458 0,'45'0'167'0,"-5"-12"-39"15,6 7-126-15,8 5-95 16,-4-12-33-16,6 12-27 16,-22-21-16-16,10 14-3 15</inkml:trace>
  <inkml:trace contextRef="#ctx0" brushRef="#br2" timeOffset="-44432.73">27987 4154 137 0,'0'0'133'0,"0"0"-16"0,-15 0-40 16,15 0-15-16,-23 9-6 15,4-2-17-15,-7 3-21 16,-7-2-12-16,-10 0 2 16,-5-3 0-16,-5 2 6 15,-1-7 9-15,1 8 3 16,-1-8 2-16,11 0 1 16,2-9-1-16,12 9-6 15,8-6-4-15,21 6-7 16,-24 0-5-16,24 0-5 15,0 20 0-15,0-20 1 16,20 25 2-16,-10-10 3 16,-1 2 1-16,3 1 0 0,-3 2 0 15,0 2 2-15,-3 9-5 16,0 5 1-16,0 12-4 16,-6 9 2-16,0 18-4 15,0 12 2-15,0 14 3 16,-6 15-1-16,-1 12 2 15,-1 8-1-15,-2 10 2 16,1 7-4-16,0 1 1 16,1 3-3-16,8-1-3 0,0-1 1 15,0-1-1 1,15-9 2-16,-1-4-4 16,2-6 4-16,4-6-1 0,3-1 2 15,-5-8-2-15,0 4 3 16,-6-7-4-16,-2-2 2 15,-10 0 0-15,0-3 1 16,0 3-1-16,-7-3-1 16,-2 2 2-16,-3-3-3 15,0-8 4-15,-3 7-5 16,2 2 3-16,0 3-2 16,-1-4-1-16,4-8 6 0,-1 1-6 15,5-8 2 1,0-7 1-16,6-10 1 15,0-16 0-15,0-10-1 16,0-13 0-16,0-5-2 0,0-13 3 16,0-22 4-16,11 21-3 15,-11-21 0-15,0 0-4 16,0 0-3-16,16 0 3 16,-16 0-2-16,0 0 0 15,20-25-5-15,-20 25 2 16,29-19 0-16,-8 8 3 15,6 4 3-15,6-4 2 16,7 4 0-16,8 0-1 16,10 2 3-16,12-1-3 15,8-2 1-15,11-2 0 16,9 6-4-16,9-7 1 16,8-1-1-16,6-1 2 0,2-6-2 15,-3-1-1-15,-3-3-13 16,-4-2-71-16,-8 0-51 15,-17-7-22-15,-7 7-6 16,-20-13-1-16,-8 10 1 16</inkml:trace>
  <inkml:trace contextRef="#ctx0" brushRef="#br2" timeOffset="-37100.73">28408 5053 137 0,'0'0'81'0,"0"-30"0"0,0 30-2 16,-14-23 15-16,14 23-10 16,-18-13-6-16,18 13-17 15,-22 0-8-15,22 0-15 16,-29 8-7-16,11 1-7 15,0 5-18-15,-3 9 0 16,-4 7-4-16,-1-1 6 16,-4 8-5-16,-2 3 5 15,5 8-4-15,0-4-5 16,3 5 2-16,9-8-3 16,8-5 1-16,7 2-3 15,15-11 2-15,6-7-1 16,7-6 4-16,7-14-1 0,4 0 3 15,5-6-2-15,-2-10 1 16,-3-4-1-16,-2 1-1 16,-4-1 1-16,-5 1-4 15,-9 1 3-15,-19 18-4 16,24-17 4-16,-24 17-2 16,0 0 2-16,0 0-2 15,0 0 1-15,-15 13-1 16,15-13-1-16,-15 23 3 15,15-23-4-15,-10 23 7 16,10-23-5-16,0 22 2 16,0-22-2-16,18 12 1 15,-18-12 1-15,22 5 1 0,-22-5 2 16,29-6-4-16,-29 6 6 16,27-19-4-16,-27 19 4 15,25-32-1 1,-14 16 0-16,-11 16-5 0,16-24-1 15,-16 24-6-15,0 0-7 16,18-14-1-16,-18 14-2 16,0 0 3-16,11 24-3 15,-11-24 3-15,0 21-1 16,0-21 5-16,7 20 5 16,-7-20 3-16,0 0 2 15,20 0-2-15,-20 0 3 16,27-17 1-16,-12 2 3 0,3-4 0 15,0-3 3-15,0 3-5 16,0-1 0 0,-6 1-1-16,5 2 1 15,-4 0-2-15,2 0 0 0,-1 2 1 16,2 1-4-16,-2 1 2 16,5-2 3-16,0 1-2 15,-19 14 2-15,28-16 3 16,-28 16 8-16,20 0 0 15,-20 0 4-15,0 0-1 16,15 25-1-16,-9-5 0 16,3 1 0-16,1 5-6 0,1 3-7 15,1 4-1-15,1-4-4 16,1 3 4 0,-4-6 0-16,-2-2 1 15,-4 1-1-15,-4-6 5 0,-4-2-3 16,4-17 2-16,-32 23-1 15,1-15-1-15,-11-2-1 16,-9-1 1-16,-13-5-1 16,0 0-1-16,-1 6 1 15,5-6-5-15,9 0-11 16,10 6-22-16,22-6-40 16,19 0-38-16,15 0-27 15,24 0-12-15,6-17-10 0,15 6 5 16</inkml:trace>
  <inkml:trace contextRef="#ctx0" brushRef="#br2" timeOffset="-36552.73">29340 5113 306 0,'0'-28'155'15,"0"28"-33"-15,0-17-31 16,0 17-27-16,0 0-9 16,0 0-20-16,-19 37-11 15,6-10-7-15,4 10-12 16,-3 5 3-16,0 5-4 16,3 3-5-16,3 1 3 15,6-10-3-15,0-3-2 0,18-5 0 16,3-16 2-16,10-13 0 15,6-4-1-15,5-20 2 16,5-1-2-16,7-15 3 16,-7-3-1-16,-1-6-1 15,-7-6-10-15,-7-3-29 16,-14-3-2-16,-8 7-2 16,-14 3 4-16,-11 7 7 15,-11 6 9-15,-8 10 4 16,-5 10 15-16,-5 14 32 15,0 8 8-15,2 3 4 16,8 5-2-16,2 0-7 16,10-2-8-16,5 1 1 0,17-15-10 15,-13 28 0-15,13-28-6 16,7 24-2-16,-1-5-2 16,3 0 1-16,6 0-1 15,2 3-4-15,7-3 2 16,7-3-2-16,8-4-49 15,14-12-76-15,13 7-25 16,3-26-10-16,15 0-4 16,-4-19 1-16</inkml:trace>
  <inkml:trace contextRef="#ctx0" brushRef="#br2" timeOffset="-33260.73">28408 7862 330 0,'17'-7'162'16,"-17"7"-35"-16,0 0-60 16,0 0-2-16,0 0-3 15,-32 8-16-15,3 8-32 0,-4 4-20 16,-3 2 3-16,-7 5 2 16,1 0 3-16,5 1-6 15,6-4 4-15,8 0-4 16,8-1 3-16,8 0-4 15,7-7 5-15,18 0-5 16,6-3 4-16,1 0 3 16,4-4-2-16,1 4 3 15,-1-7-3-15,-1 5 2 16,-7-5-4-16,-4 5 3 16,-17-11-1-16,9 21 1 15,-9-21 0-15,-26 23-1 16,2-5 3-16,-7-1-1 0,-8 1 1 15,-4 0 1-15,0-1-4 16,2-4-1-16,4 1-34 16,7-8-63-16,9-6-45 15,21 0-16-15,-8-29-6 16,22 4 4-16,7-14 58 16</inkml:trace>
  <inkml:trace contextRef="#ctx0" brushRef="#br2" timeOffset="-33052.73">28674 8134 576 0,'0'0'161'16,"0"20"-48"-1,-4-7-96-15,-4 5-16 16,4 2 1-16,-4-1-12 0,2 0-59 15,6-19-55-15,8 30-26 16,-8-30-10-16,22 0-3 16,-7-18-2-16</inkml:trace>
  <inkml:trace contextRef="#ctx0" brushRef="#br2" timeOffset="-32689.73">28952 8108 453 0,'0'26'161'0,"0"-26"-40"15,-13 25-77-15,13-7-18 0,0-18-1 16,-5 19-12-16,5-19-9 16,0 0-6-16,0 0 3 15,0 0-1-15,18 0-1 16,-6-19 0-16,6 1 0 15,3-1 0-15,0-1 2 16,6 0 1-16,-3 2-3 16,2 3 3-16,-5 11 0 0,-1 8-2 15,-20-4 1-15,25 30 2 16,-17-10-3-16,-1 3 0 16,2-1 0-1,-1 1-1-15,2-3 1 0,-10-20-53 16,24 17-77-16,-1-17-28 15,-10-11-6-15,10-6 1 16,-11-18-2-16</inkml:trace>
  <inkml:trace contextRef="#ctx0" brushRef="#br2" timeOffset="-32499.73">29002 7689 560 0,'-24'19'166'16,"24"-19"-9"-16,19 17-173 0,8-2-68 15,12-7-45-15,4-3-25 16,14 8-7-16,-9-13-4 16,13 11 1-16</inkml:trace>
  <inkml:trace contextRef="#ctx0" brushRef="#br2" timeOffset="-32044.73">29593 7879 287 0,'0'0'145'0,"-9"39"-7"16,4-14-55-16,-1 7-66 15,6 5 10-15,0-2 3 0,0 4-5 16,0-7-2-16,11-5-4 15,1-10 0-15,4-2-4 16,4-15-3-16,1-15-15 16,3-2-18-16,-2-10-37 15,-1-6-12-15,-1-8-7 16,-5-3 0-16,-7-6 2 16,-8-3 15-16,0 0 42 15,-13 5 39-15,1 0 37 16,-4 9 13-16,-4 11 9 15,1 3-3-15,-2 16 2 16,-2 9-19-16,4 15-32 16,-5 5-28-16,3 8 2 0,1 7-1 15,2 2 3-15,3 0-1 16,3 2-2-16,12-3 0 16,0-3-1-16,4-10 8 15,16-3-1-15,10-10 0 16,9-2-2-16,9-8-1 15,3-15-80-15,10-4-65 16,9-3-17-16,-5-16-8 16,10 2-5-16,-9-21-2 15</inkml:trace>
  <inkml:trace contextRef="#ctx0" brushRef="#br2" timeOffset="-36002.73">30418 5138 387 0,'0'0'164'0,"0"0"-8"0,0 0-61 15,29 0-50 1,-5-11-14-16,6 11-17 0,4-13-10 15,5 6-2 1,5-4-8-16,-5 4 6 0,0-5-7 16,-6 4 5-16,-3 8-42 15,-9 0-74-15,-21 0-37 16,21 16-3-16,-21-16-4 16,-10 26-2-16</inkml:trace>
  <inkml:trace contextRef="#ctx0" brushRef="#br2" timeOffset="-35516.73">31134 5017 438 0,'0'0'160'0,"0"-22"-4"15,0 22-92-15,-17 0-43 16,-1 0-3-16,-2 13-9 16,-8 7-2-16,-2 2-6 15,-6 3 7-15,3 5-4 16,-3-2 4-16,7 4-7 16,5-7 2-16,7 0-3 15,8-7-3-15,9-3 0 16,0-15 0-16,36 17 1 15,-10-11-3-15,7-6 5 16,6 9 0-16,-3-3 0 0,8-1 1 16,-5 3 1-16,-6 1-2 15,-4 2 2-15,-5 1 1 16,-9-1 0-16,-8 6 1 16,-7-17-1-16,-15 32 1 15,-6-15-2-15,-9 7 0 16,-8-5 0-16,-1 1-1 15,-6-2-1-15,-1 2-3 16,1-9 3-16,10-3-33 16,0-8-39-16,14-6-52 15,21 6-23-15,-13-39-16 16,26 8-2-16,2-14-1 16</inkml:trace>
  <inkml:trace contextRef="#ctx0" brushRef="#br2" timeOffset="-35287.73">31397 5187 497 0,'0'22'170'0,"0"-22"-9"15,0 22-68-15,0-22-90 16,0 26-2-16,0-26-2 15,0 25-12-15,0-25-56 16,0 17-66-16,0-17-21 0,0 0-11 16,0 0 2-16,0 0-5 15</inkml:trace>
  <inkml:trace contextRef="#ctx0" brushRef="#br2" timeOffset="-34904.73">31521 5321 165 0,'8'20'125'0,"-8"-20"7"16,0 0-32-16,0 0-33 15,15 0-1-15,-15 0 1 16,26-16-10-16,-8 5-10 15,1-7-9 1,4 0-11-16,-1-2-18 0,-1 4-9 16,3 0 0-16,-4 5-1 15,-2 5 0-15,-18 6-3 16,22 0 5-16,-22 0-3 16,20 25 1-16,-20-25 2 15,23 29-3-15,-23-29 2 16,24 26-2-16,-24-26 4 15,24 25-5-15,-24-25-15 0,24 7-90 16,-24-7-36-16,15-6-13 16,-15 6-3-1,0-29-4-15,0 12 27 16</inkml:trace>
  <inkml:trace contextRef="#ctx0" brushRef="#br2" timeOffset="-34721.73">31545 4896 308 0,'0'0'135'16,"-13"14"-7"-16,13-14-114 0,30 20-115 16,-9-20-18-1,18 14-15-15,-4-14 1 16,13 5 35-16</inkml:trace>
  <inkml:trace contextRef="#ctx0" brushRef="#br2" timeOffset="-34225.73">32090 4889 390 0,'0'0'156'15,"0"0"-6"-15,0 17-71 16,-12 0-50-16,7 12-6 15,-5 6-4-15,1 10-9 16,0 2-4-16,3 4-2 16,-2 0 0-16,8-6-2 15,5 0 4-15,2-8-5 16,8-8-2-16,5-7 3 0,-1-7 0 16,7-15 2-16,2 0-2 15,-2-17 1-15,-1-3-3 16,1-11 1-16,-5-10-7 15,-1 1 2-15,-2-13-5 16,-6 0 4-16,-5 2-4 16,-1-2 5-16,-6 0 0 15,0 10 0-15,-12 5 6 16,2 7-3-16,-10 10 3 16,-1 12 0-16,-7 9 0 15,-4 6-1-15,-1 11-4 16,-3 4 5-16,0 6-3 15,4 3 5-15,-1-5-4 0,9 3-3 16,6-4-1-16,10-4 2 16,8-2 0-16,0-18 0 15,41 21 1-15,-2-21-1 16,14 9-4-16,4-9-63 16,9 0-55-16,3 0-29 15,-4-10-1-15,2 10-8 16,-20-13-3-16</inkml:trace>
  <inkml:trace contextRef="#ctx0" brushRef="#br2" timeOffset="-30564.73">31082 7918 337 0,'0'0'150'0,"-12"-21"-16"0,12 21-26 15,0 0-19-15,0 0-24 16,0 0-26-16,-21 0-45 15,21 0 1-15,-19 14-2 16,2 3 2-16,-2 5-1 16,-7 8-2-16,-4 6 3 15,-4 5 2-15,-1 4 4 16,2 1-2-16,4 0 2 16,7-5-3-16,5-3 5 15,17-8 4-15,0-6-4 16,23-14-2-16,10-10 1 15,7 0-3-15,12-15 6 16,3-4-5-16,4-7-1 0,-5 0-2 16,-1-6 2-16,-10 7 1 15,-5 4 2-15,-10 5 3 16,-13 4-7-16,-15 12 2 16,0 0-2-16,0 0 3 15,0 25-2-15,-9-8 0 16,3 2 1-16,0 2-1 15,6 2 4-15,0-4 1 16,0-19 0-16,21 21-3 16,2-21 2-16,-2 0-2 15,3-2-2-15,2-12-1 16,1 2-3-16,-6-7 0 16,-3 0 2-16,-5 0 0 0,-2-1 1 15,-11 5 6-15,0 15-4 16,0-15 2-16,0 15-3 15,-29 4 1-15,29-4-1 16,-28 23 2-16,16-7 2 16,4 2-4-16,8-18 3 15,0 21-3-15,0-21 3 16,41 0-1-16,-10-5 1 16,4-11-5-16,7 0-1 15,-3-7-1-15,8-8 2 16,-4 5 6-16,-4-5-6 15,0-1 6-15,-9 2-5 0,-2 3 6 16,-4 0-4-16,-6 8 4 16,-5 2-4-16,-13 17 1 15,15-22 3-15,-15 22 0 16,0 0 3 0,0 0-3-16,0 0 0 0,0 0-1 15,11 21 1-15,-7-3-4 16,4 8-2-16,1 3-6 15,1 6 3-15,2 2-4 16,0-1 3-16,-3-4 1 16,-1 4 0-16,-8-2 3 15,-5-3 0-15,-10-7 2 16,-9 1-2-16,-12-4 3 0,-10 2 1 16,-9-10-6-16,0 1-23 15,-5-9-38-15,6-5-24 16,10-9-24-1,9-10-25-15,23-1-11 0,12-17-13 16,18 5 27-16</inkml:trace>
  <inkml:trace contextRef="#ctx0" brushRef="#br2" timeOffset="-29923.73">32189 7790 623 0,'13'-19'169'0,"-13"19"-52"16,0 0-97-16,0 0-22 0,0 0 1 16,0 0-3-16,0 0 2 15,0 0-3-15,0 0 4 16,-4 27-1-16,4-27 0 15,-18 36 0-15,1-15-2 16,1 7 4-16,-8 4-4 16,-2 8 3-16,2 5-5 15,0 1 3-15,-1 5-3 16,4-2 2-16,7 1-1 16,5-6 1-16,9-5 3 15,9-8 5-15,12-13 2 16,8-10 0-16,5-8 4 15,7-16-3-15,5-7 3 0,-4-5-1 16,4-11-3-16,-10-8-2 16,-6 0-1-16,-6-7-2 15,-9 0 0-15,-6 6 1 16,-9 3-3-16,0 4-3 16,-9 9 2-16,-5 6-3 15,-2 11 0-15,-1 9-5 16,-5 6-5-16,-1 0-4 15,-2 11 5-15,-6 3 7 16,3 4 4-16,-5 1 0 16,3 6 3-16,1 1 4 15,5-4 5-15,2 1 2 16,11-4-4-16,2-2 1 0,9-17-7 16,23 20 8-16,5-20-6 15,5 0 4-15,11-2-2 16,5-11-12-16,0-1-91 15,5-6-48-15,3 7-12 16,-17-11-9-16,6 8-2 16,-13-12-1-16</inkml:trace>
  <inkml:trace contextRef="#ctx0" brushRef="#br2" timeOffset="-28551.73">32090 4228 130 0,'24'0'164'15,"-2"-9"-14"-15,13-3-48 16,5 1-17-16,6-3-8 15,5-5-1-15,7 8-28 16,2-3-25-16,7 0-26 16,2 2 2-16,1 1-2 15,3 1 0-15,-4 1-1 16,-5 3 1-16,1 6 2 16,-8 0-3-16,-7 12 3 15,-8 4-1-15,-5 4 4 16,-9 13-2-16,-12 6 4 0,-1 4-3 15,-15 10 0-15,0 5-1 16,0 8 0-16,-10 3-2 16,1 9 2-16,-2 4 1 15,5 6 2-15,-5 8 1 16,11 5 4-16,8 10 4 16,-3 9-6-16,8 6 3 15,1 6-3-15,5 5 1 16,-4 5-4-16,6 3-2 15,-10-5-2-15,-2-2 0 16,-9 5 3-16,0-6 0 16,-11 0 0-16,-7-3-3 15,-1-3 2-15,-5 0-1 0,-2-5-3 16,5-3 2-16,-5-8-3 16,4-2 3-16,7-3-3 15,4 0 5-15,-2-7-4 16,13-1 0-16,-5-7 4 15,5 1-3-15,0-5 1 16,5-3-2-16,-5 0 2 16,0 2-3-16,9-7 4 15,-9 3 0-15,0-9-2 16,0-7 3-16,0-4-2 16,0-9 1-16,0-8-2 15,0-8 4-15,0-3-4 16,0-12 1-16,-9-1 0 0,9-5-3 15,-9 3 3-15,3-2-2 16,1-2 3-16,-1 0-4 16,6-19 3-16,-9 27 0 15,9-27 2-15,-6 27-2 16,6-27 3-16,0 0 1 16,0 0 2-16,0 0 0 15,0 0 1-15,0 0 1 16,0 0-1-16,0 0 0 15,0 0-1-15,0 0-1 16,0 0-3-16,0 0 2 16,0 0-3-16,0 0 1 15,-18-10-1-15,18 10 0 0,0 0 1 16,-21-6-1-16,3 1 1 16,-12-5-4-16,-11 3 3 15,-17-9-11-15,-14 4-10 16,-16 0-1-16,0 5-73 15,-2 7-52-15,-2-7-19 16,18 10 0-16,3-12-4 16,29 9 63-16</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04.925"/>
    </inkml:context>
    <inkml:brush xml:id="br0">
      <inkml:brushProperty name="width" value="0.025" units="cm"/>
      <inkml:brushProperty name="height" value="0.025" units="cm"/>
      <inkml:brushProperty name="fitToCurve" value="1"/>
    </inkml:brush>
  </inkml:definitions>
  <inkml:trace contextRef="#ctx0" brushRef="#br0">782 0 321 0,'0'0'110'16,"0"0"-3"-16,0 0-13 16,0 0-17-16,0 0-18 15,0 0-23-15,0 0-35 16,-20 0-1-16,20 0 0 15,-18 15-1-15,18-15 0 16,-38 28 0-16,10-6 1 0,-5 9-1 16,-14 6 0-16,-4 13-2 15,-8 2 3-15,-10 8-3 16,0 1 2-16,-6 0 3 16,7-2-3-16,8-5 2 15,9-12-1-15,10-4 4 16,7-12-5-16,13-14 7 15,21-12-3-15,0 0-2 16,0 0 1-16,19 0-1 16,-1 0 2-16,3-6-3 15,2 6 2-15,3 0-1 16,-5 0-1-16,6 9 0 16,-6 1-2-16,6 3 3 0,-2 0-3 15,2 4 4-15,10 7-6 16,-3-3 4-16,11 2-3 15,3-3 2-15,2 1 0 16,3-4 1-16,1 1 1 16,-5-6 0-16,-1 1-2 15,-7 1 2-15,-9-3 0 16,-4 1 0-16,-7 4 0 16,-21-16-1-16,26 20 2 15,-26-20-2-15,6 19 2 16,-6-19-11-16,0 0-52 15,0 0-45-15,0 0-25 16,0 0-17-16,24-7-12 0,-20-15-2 16</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07.781"/>
    </inkml:context>
    <inkml:brush xml:id="br0">
      <inkml:brushProperty name="width" value="0.025" units="cm"/>
      <inkml:brushProperty name="height" value="0.025" units="cm"/>
      <inkml:brushProperty name="fitToCurve" value="1"/>
    </inkml:brush>
  </inkml:definitions>
  <inkml:trace contextRef="#ctx0" brushRef="#br0">0 158 12 0,'0'18'81'0,"0"3"-25"16,0 4-5-16,8 6 5 0,-8-1 2 15,0-2 3-15,0 1 3 16,0-2-4 0,0 0-9-16,0-10-5 15,0 1-2-15,0-18-3 0,0 20-5 16,0-20-4-16,0 0-11 15,0 0-10-15,0 0-9 16,0 0 0-16,7-25-1 16,-7 25-1-16,0-35-2 15,0 13-1-15,0-11 5 16,0 3-6-16,0-4 6 16,0 0-6-16,0-2 6 15,0 5-4-15,5-1 7 0,2 0-1 16,1 9-1-1,-2 1 0-15,5 1-1 16,-11 21 1-16,19-28-3 16,-19 28 0-16,26-11-1 0,-26 11 1 15,24 0-1-15,-8 0 2 16,4 0 0-16,-1 7 0 16,2-3 0-16,3 3-15 15,-4-2-72-15,2-5-39 16,1 8-23-16,-23-8-10 15,30 0-3-15,-30 0 54 16</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08.247"/>
    </inkml:context>
    <inkml:brush xml:id="br0">
      <inkml:brushProperty name="width" value="0.025" units="cm"/>
      <inkml:brushProperty name="height" value="0.025" units="cm"/>
      <inkml:brushProperty name="fitToCurve" value="1"/>
    </inkml:brush>
  </inkml:definitions>
  <inkml:trace contextRef="#ctx0" brushRef="#br0">1 227 319 0,'0'0'160'16,"-8"-16"-33"-16,8 16-48 16,0 0-21-16,11-18-18 15,-11 18-28-15,25-16-10 16,-7 10-1-16,2 2-1 15,3-2 0-15,4 6-3 16,-5-10 1-16,4 10 2 16,-5 0-1-16,-2 0-1 0,-5-3 2 15,2 3 3-15,-16 0-1 16,18-11 1-16,-18 11-1 16,0 0-2-16,20-14 0 15,-20 14 0-15,0 0 0 16,0-16-3-16,0 16 1 15,0 0-1-15,0 0 1 16,-17-13 0-16,17 13 1 16,-21-2-1-16,21 2 0 15,-25-11 0-15,25 11-4 16,-30-13-49-16,16 1-47 16,14 12-21-16,-25-26-17 15,25 26-8-15,-11-30-10 0</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08.587"/>
    </inkml:context>
    <inkml:brush xml:id="br0">
      <inkml:brushProperty name="width" value="0.025" units="cm"/>
      <inkml:brushProperty name="height" value="0.025" units="cm"/>
      <inkml:brushProperty name="fitToCurve" value="1"/>
    </inkml:brush>
  </inkml:definitions>
  <inkml:trace contextRef="#ctx0" brushRef="#br0">50 0 367 0,'0'0'159'0,"0"0"0"15,0 0-62-15,0 0-82 16,-16 16-20 0,13 12 2-16,-6-4-1 0,1 12 1 15,5-2 2-15,-4 4 0 16,7-3 1-16,-3 0 0 15,3-6 3-15,0-2-5 16,0-7-12-16,6-4-75 16,0-1-33-16,-6-15-19 15,0 0-13-15,18 0-4 16,-18 0 55-16</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09.049"/>
    </inkml:context>
    <inkml:brush xml:id="br0">
      <inkml:brushProperty name="width" value="0.025" units="cm"/>
      <inkml:brushProperty name="height" value="0.025" units="cm"/>
      <inkml:brushProperty name="fitToCurve" value="1"/>
    </inkml:brush>
  </inkml:definitions>
  <inkml:trace contextRef="#ctx0" brushRef="#br0">0 0 296 0,'0'0'123'16,"0"0"-18"-16,0 0-31 16,0 0-18-16,0 27-20 0,0-8-6 15,6 11-5-15,-6 10-6 16,10 20-6-16,-5 13-14 15,4 9 1-15,-3 20 2 16,3 3-3-16,-2 7 3 16,1-1-3-16,1-9 2 15,0 0-2-15,-2-17 4 16,-7-9-5-16,6-14 1 16,-6-12 2-16,6-12-2 15,-6-6 1-15,0-13-1 16,0-19-17-16,11 20-60 15,-11-20-45-15,0 0-25 16,21-17-9-16,-12-15-2 0,11 7 65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6.428"/>
    </inkml:context>
    <inkml:brush xml:id="br0">
      <inkml:brushProperty name="width" value="0.025" units="cm"/>
      <inkml:brushProperty name="height" value="0.025" units="cm"/>
      <inkml:brushProperty name="fitToCurve" value="1"/>
    </inkml:brush>
  </inkml:definitions>
  <inkml:trace contextRef="#ctx0" brushRef="#br0">135 0 455 0,'0'0'131'16,"0"0"-14"-16,13 18-22 15,-13-18-26-15,0 26-36 16,7-8-31-16,-7 5-3 16,9 8 2-16,-2 6-3 15,-2 3 1-15,1 0-2 16,0 3 2-16,-6-6-3 15,6 0 4-15,1-9-1 16,-7-6-3-16,0-22-2 16,21 22 1-16,-21-22 0 15,29-24-2-15,-9 3 2 0,-3-6-1 16,6-10 0-16,-3 0 0 16,-3-5 6-16,-3 3-1 15,-4 4 2-15,-2 9 0 16,0 4 1-16,-8 6 6 15,0 16-5-15,0 0-1 16,0 0 1-16,0 0-2 16,-9 38-1-16,2-7 0 15,0 7 0-15,7 9-5 16,-9 2 3-16,9 6 1 16,0 2 1-16,0 4 0 15,6-5 0-15,3 0-1 16,-1-4 1-16,1-4 0 0,1-7-2 15,-3 4 4-15,-1-7-4 16,-6-5 3-16,0-1-1 16,0-3 2-16,-11 0-1 15,-1-5 0-15,-8-3 0 16,-3-3-2-16,-8-5 3 16,0-7-2-16,-4-6 2 15,-3 0-1-15,1-4-2 16,-1-12-45-16,5-1-40 15,4-1-30-15,2-5-28 16,11 3-9-16,-4-2-10 16,10 2 13-16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10.633"/>
    </inkml:context>
    <inkml:brush xml:id="br0">
      <inkml:brushProperty name="width" value="0.025" units="cm"/>
      <inkml:brushProperty name="height" value="0.025" units="cm"/>
      <inkml:brushProperty name="fitToCurve" value="1"/>
    </inkml:brush>
  </inkml:definitions>
  <inkml:trace contextRef="#ctx0" brushRef="#br0">83 719 40 0,'0'0'66'16,"0"0"-12"-16,0 0-3 15,0 0 6-15,0 0 11 16,0 0 14-16,0 0-1 16,16 27-1-16,-16 3-9 15,-10 11-8-15,1 6-12 16,-2 9-14-16,-6-2-14 0,4 1-19 16,-2-4-1-16,1-11-6 15,4-9 3-15,10-13-6 16,0-18 2-16,9-34-2 15,7-15 0-15,8-10 4 16,2-17-5-16,6-11 6 16,2-5 0-16,1-2 3 15,-4 9-5-15,-2 20 7 16,-5 14-3-16,-5 14 1 16,3 22 1-16,-4 15 0 15,-2 18-1-15,-4 9 2 16,-1 10-1-16,-2 7 2 15,-2 9-3-15,-7 4-4 0,0 5-11 16,-6-5-13-16,-3 3-11 16,-6-7-17-16,3-3-6 15,-6-17-19-15,3-4 1 16,1-8-4-16,14-21 17 16,-16 17 10-16,16-17 17 15,0 0 12-15,0 0 14 16,0 0 17-16,0 0 10 15,10 23 9-15,10-5 0 16,0 8 13-16,4 3 8 16,7 8 7-16,2 2-1 15,9 0 1-15,-1 0-7 0,3-4-6 16,-5-5-13-16,0-8-48 16,-8-14-68-16,7 0-34 15,-19-28-17-15,7 0-4 16,-22-27 56-16</inkml:trace>
  <inkml:trace contextRef="#ctx0" brushRef="#br0" timeOffset="408">119 258 62 0,'-11'-21'154'0,"11"21"-35"16,11-19-22-16,-11 19 1 16,12-21-5-16,-12 21-5 15,10-26-30-15,-4 6-29 16,3 1-29-16,2-1 0 15,2-3-1-15,2-2 0 16,2 6-1-16,2-1 2 16,4 7-1-16,2 5 1 15,-3 5 1-15,5 3 0 0,0 11-3 16,-3 9 2 0,3 8 0-16,3 6-4 15,-5 4 3-15,2 7-13 16,-1 2-44-16,4-4-50 0,0 0-26 15,0-14-23-15,8-5-1 16,-11-13-1-16</inkml:trace>
  <inkml:trace contextRef="#ctx0" brushRef="#br0" timeOffset="1112">1294 738 353 0,'0'0'117'15,"0"-19"-7"-15,0 19-17 16,0 0-22-16,-12-5-32 16,12 5-23-16,-19 6-8 15,19-6-5-15,-35 30-2 16,14-2 1-16,0 6 2 0,1 4 2 15,2 6 0-15,3 7-4 16,5-6 3-16,10 4-5 16,0-10 3-16,10-7-5 15,8-8 2-15,9-16-5 16,13-8 1-16,5-15-2 16,4-7-2-16,4-8 4 15,4-7-3-15,-3-9 5 16,-1 0-3-16,-11-7 4 15,-14-1-2-15,-8-2 3 16,-13 7-1-16,-13 1-2 16,-9 5 1-16,-16 8 2 15,-5 4 3-15,-9 19 2 0,-2 12 0 16,-1 4 3-16,1 12-3 16,11 7 2-16,5 1-2 15,11 7-2-15,11-3-3 16,9 0-1-16,15-5-4 15,8-6 1-15,8 2 3 16,4-6-2-16,8-4 2 16,1 2 1-16,0-7 0 15,-4 0-1-15,-4 0-7 16,-6-4-34-16,-3 0-62 16,-2 0-42-16,-25 0-14 15,24-17-5-15,-24-8 1 0</inkml:trace>
  <inkml:trace contextRef="#ctx0" brushRef="#br0" timeOffset="1526">1171 348 173 0,'0'-24'159'0,"0"24"-25"16,0 0-49 0,0 0-7-16,0 0-2 15,-23 0-11-15,23 0-28 0,-30 34-33 16,6-8 0-16,0 11-1 15,-1 12 0-15,1 9-3 16,1 4 1-16,4 14 0 16,5 0 2-16,0 10 2 15,8-3-6-15,6-6 4 16,0-2-4-16,15-11 4 16,-2-7-6-16,9-10 2 15,5-13-18-15,9-16-79 0,9-12-39 16,3-20-21-16,10 0-3 15,-7-18-6 1,7-6 76-16</inkml:trace>
  <inkml:trace contextRef="#ctx0" brushRef="#br0" timeOffset="1819">1741 300 163 0,'25'19'146'15,"5"6"-46"-15,6 11-1 16,4 12-2-16,-1 13-22 16,-6 4-20-16,1 10-14 15,-11-1-19-15,-5 4-16 0,-5 0 2 16,-7 1-5-16,-6-12 5 15,-13-6-6-15,-2-7-8 16,-5 0-43-16,-1-11-60 16,3-3-38-16,-6-18-16 15,12-7 0-15,12-15-6 16</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13.277"/>
    </inkml:context>
    <inkml:brush xml:id="br0">
      <inkml:brushProperty name="width" value="0.025" units="cm"/>
      <inkml:brushProperty name="height" value="0.025" units="cm"/>
      <inkml:brushProperty name="fitToCurve" value="1"/>
    </inkml:brush>
  </inkml:definitions>
  <inkml:trace contextRef="#ctx0" brushRef="#br0">45 0 97 0,'-23'-8'106'16,"23"8"-34"-16,0 0-34 16,-6 18-12-16,6-18-3 0,0 26-2 15,0-3 3-15,0 10 18 16,8 7 4-1,-8 20 6-15,4 14 8 16,-4 10 0-16,0 13-1 0,-6-1-3 16,6 11-11-16,-7-8-15 15,7-6-10-15,-9-17-4 16,9-15-14-16,0-14 2 16,0-12-5-16,-3-13-3 15,3-22-55-15,0 0-68 16,0 0-27-16,6-15-12 15,3-9 2-15,-9-13-6 16</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13.710"/>
    </inkml:context>
    <inkml:brush xml:id="br0">
      <inkml:brushProperty name="width" value="0.025" units="cm"/>
      <inkml:brushProperty name="height" value="0.025" units="cm"/>
      <inkml:brushProperty name="fitToCurve" value="1"/>
    </inkml:brush>
  </inkml:definitions>
  <inkml:trace contextRef="#ctx0" brushRef="#br0">7 1037 96 0,'12'34'123'0,"-4"-21"4"15,-4 3-58-15,-4-16-6 16,11 25 6-16,-11-25-6 16,0 0-7-16,0 0-7 15,0 0-5-15,0 0-14 16,0 0-9-16,-6-35-3 15,-2 1-11-15,8-15-2 16,-6 0-16-16,6-7 7 0,0-6-5 16,8 2 8-16,-1 2-2 15,4 11 1-15,1 7 4 16,3 9-1-16,6 8-1 16,-1 8 2-16,2 6-2 15,5 9 2-15,-3 8 0 16,5-3 0-16,-1 10 1 15,1-2-1-15,-2 0-1 16,-8 2-14-16,4 2-33 16,-6 1-65-16,-17-18-38 15,30 23-16-15,-30-23-2 16,0 0-4-16</inkml:trace>
  <inkml:trace contextRef="#ctx0" brushRef="#br0" timeOffset="387">0 372 273 0,'0'0'154'0,"0"0"0"15,0 0-101-15,21 9-12 0,9-9-7 16,9 7-1-16,6-7-4 16,6 0-7-16,-1 0-11 15,1 0-12 1,-5-8-1-16,-5 8 1 0,-12-7 1 16,-10 7 0-16,-19 0 1 15,20-17 1-15,-20 17 2 16,-11-23 1-16,-1 8 1 15,-7-3-1-15,-7 0 2 16,2 0-1-16,-5 1-2 16,4 5-11-16,4 4-55 15,3-1-45-15,18 9-40 16,-15-11-14-16,15 11-9 0,4-24 1 16</inkml:trace>
  <inkml:trace contextRef="#ctx0" brushRef="#br0" timeOffset="1379">756 89 205 0,'-27'-24'127'0,"27"24"-31"16,-24-25-9-16,24 25-7 15,-17-17-11-15,17 17-13 16,0 0-8-16,-19-18-12 16,19 18-11-16,0 0-12 0,0 0-6 15,-20-5-2 1,20 5 0-16,0 0-2 15,0 0 0-15,0 0-1 0,0 0-2 16,0 0-1-16,0 0-1 16,0 0 1-16,0 0-1 15,0 0 1-15,0 23 0 16,0-23 0-16,36 31-2 16,-6-4 2-16,9 5 0 15,10 4 0-15,2 3 3 16,9 5-3-16,6 4 0 15,2 0 1-15,-5 4 1 16,1-3-1-16,-8-4 1 16,-3 7 0-16,-5-9-3 15,-12 6 2-15,-3-11 1 16,-8-4-1-16,-4-2 2 0,-7-2-1 16,-2-9-1-16,-4-3 0 15,-8-18 3-15,7 19-2 16,-7-19 0-16,0 0 1 15,0 0-2-15,0 0 1 16,0 0 1-16,0 0-1 16,0 0-1-16,0 0 0 15,0 0-1-15,0 0 1 16,0 0 0-16,0 0 0 16,0 0-2-16,-16-10 2 15,16 10 0-15,0 0 1 16,0 0-1-16,0 0 0 0,-19 0 0 15,19 0 0-15,0 0 1 16,-13 0-1-16,13 0 1 16,-18 12 0-16,18-12 2 15,-35 24-2-15,4 4 2 16,-11 6 2-16,-11 10-2 16,-12 10 3-16,-2 6-4 15,-5 0 3-15,-4 1-4 16,7-4 3-16,8-4-4 15,10-14 2-15,13-5-3 16,12-11-3-16,8-5-13 16,14-1-46-16,4-17-50 15,0 0-37-15,21 26-19 0,-21-26-4 16,37 0 0-16</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16.108"/>
    </inkml:context>
    <inkml:brush xml:id="br0">
      <inkml:brushProperty name="width" value="0.025" units="cm"/>
      <inkml:brushProperty name="height" value="0.025" units="cm"/>
      <inkml:brushProperty name="fitToCurve" value="1"/>
    </inkml:brush>
  </inkml:definitions>
  <inkml:trace contextRef="#ctx0" brushRef="#br0">45 63 237 0,'-26'0'116'0,"26"0"-6"15,0 0-16-15,-19-8-12 16,19 8-13-16,0 0-16 16,0 0-22-16,16 0-27 15,2 0-9-15,11 0-1 16,1 0 2-16,8 0 2 15,7 0 2-15,0-6 0 16,3 1-2-16,-2-1 2 16,1-2-1-16,-6 2 0 0,-8-1-2 15,-2-1-35-15,-2 8-63 16,-11-9-39-16,3 9-14 16,-21 0-7-16,0 0-3 15</inkml:trace>
  <inkml:trace contextRef="#ctx0" brushRef="#br0" timeOffset="317">171 197 333 0,'0'0'164'16,"-18"-16"-10"-16,18 16-73 16,0 0-49-16,0 0-20 15,20 0-12-15,-20 0-1 16,37 8 0-16,-16 0 0 16,9-8 0-16,3 6 1 15,1-6-2-15,0 6 3 16,-2-6-12-16,-1 0-63 15,1 0-41-15,-8-12-28 16,6 12-14-16,-12-22 0 16,6 22 43-16</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22.601"/>
    </inkml:context>
    <inkml:brush xml:id="br0">
      <inkml:brushProperty name="width" value="0.025" units="cm"/>
      <inkml:brushProperty name="height" value="0.025" units="cm"/>
      <inkml:brushProperty name="fitToCurve" value="1"/>
    </inkml:brush>
  </inkml:definitions>
  <inkml:trace contextRef="#ctx0" brushRef="#br0">905 24 330 0,'0'0'107'16,"0"0"-7"-16,0 0-19 15,0 0-13-15,0 0-24 16,0 0-39-16,-27-11-6 16,8 11 0-16,-5-5-1 0,-8 5 1 15,-7-7-1-15,-7 7 1 16,-9 0 1-16,1 0 2 16,-3 5 0-16,2 1-1 15,0 6 1-15,7-3-1 16,6 7 1-16,6-2-1 15,9 1-1-15,9-6-1 16,18-9 0-16,-16 23-2 16,16-23-1-16,0 0 1 15,28 15-2-15,-4-15 1 16,8 0 2-16,7 0-1 16,1 0 0-16,5 0 2 15,1 9 2-15,-1-9-1 0,-6 13 2 16,-2-1 0-16,-5-1-1 15,-5 0 1-15,-1 6-1 16,-10-4 1 0,-16-13-1-16,26 20 1 0,-26-20-1 15,0 0 2-15,10 16-1 16,-10-16 0-16,-16 20-1 16,-4-1 1-16,-8 4 1 15,-7 11-1-15,-13 7-1 16,-8 8-1-16,-2 7 2 15,-10 9-1-15,-1-4 3 16,3 2-4-16,1-6 2 16,5 1 0-16,9-9-1 0,7-10 2 15,11-14-4 1,7-1-3-16,8-15-3 0,18-9 5 16,-6 19-6-1,21-19 3-15,14-4 0 0,18-9-2 16,5 4 4-16,16-6 2 15,7 4 3-15,6 1-4 16,2-1 2-16,-8 4-13 16,-9 7-39-16,-10 7-30 15,-11 12-30-15,-16-2-18 16,-8 17-16-16,-21-14-8 16,0 16 132-16</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23.451"/>
    </inkml:context>
    <inkml:brush xml:id="br0">
      <inkml:brushProperty name="width" value="0.025" units="cm"/>
      <inkml:brushProperty name="height" value="0.025" units="cm"/>
      <inkml:brushProperty name="fitToCurve" value="1"/>
    </inkml:brush>
  </inkml:definitions>
  <inkml:trace contextRef="#ctx0" brushRef="#br0">20 18 436 0,'-17'-24'156'0,"17"24"-1"15,0 0-161-15,0 0-1 16,0 0-32-16,0 0-84 0,0 26-28 16,0-26-6-16,23 0-1 15,-14-20 52-15</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23.244"/>
    </inkml:context>
    <inkml:brush xml:id="br0">
      <inkml:brushProperty name="width" value="0.025" units="cm"/>
      <inkml:brushProperty name="height" value="0.025" units="cm"/>
      <inkml:brushProperty name="fitToCurve" value="1"/>
    </inkml:brush>
  </inkml:definitions>
  <inkml:trace contextRef="#ctx0" brushRef="#br0">0 345 86 0,'0'0'107'16,"15"16"-10"-16,-15-16-12 15,20 0 3-15,0 0-7 16,-1-15-14-16,7-6-16 15,5-4-9-15,1-10-20 16,2-6-24-16,-2 1 1 0,-3-2-1 16,-5 9 2-16,-6 2-1 15,-3 12 1-15,-15 19 1 16,0 0 0-16,0 0 1 16,-9 30 0-16,0 1 1 15,-3 6-3-15,1 2 3 16,-1 3-3-16,6-2 1 15,6-7-1-15,5-5-1 16,10-11-1-16,4-12 1 16,11-5 0-16,5-11 0 15,7-5 1-15,1-7-8 16,0-3-62-16,2 3-50 16,-9-12-19-16,0 13-14 0,-17-7-2 15,1 11 73-15</inkml:trace>
  <inkml:trace contextRef="#ctx0" brushRef="#br0" timeOffset="4201">826 61 206 0,'0'0'96'15,"-18"0"-2"-15,18 0-7 16,0 0-7-16,0 0-13 15,0 0-10-15,0 0-18 16,0 0-21-16,0 0-18 0,0 0 0 16,0 0-1-1,0 24-1-15,0-24 1 16,18 11-2-16,-18-11 1 16,30 0-3-16,-11 0 3 0,4 0-1 15,3-7 2-15,-2-4 1 16,0 5 0-16,-3-5 0 15,-3 5-6-15,-18 6-60 16,25-6-42-16,-25 6-24 16,0 0-16-16,14 26-6 15,-14-26 44-15</inkml:trace>
  <inkml:trace contextRef="#ctx0" brushRef="#br0" timeOffset="4597">889 258 155 0,'0'0'92'16,"0"0"-28"-16,0 0-19 15,0 0-8-15,0 0-11 16,0 0 3-16,0 0 1 16,0 0 2-16,0 0 2 0,0 0 1 15,24 14-3-15,-9-14-5 16,-15 0-4-16,30 0-6 15,-13 0-8-15,2 6-6 16,-2-6-10-16,1 0-19 16,-2 6-44-16,4-6-24 15,-2 0-19-15,6 7-15 16,-9-13-12-16,11 6 28 16</inkml:trace>
  <inkml:trace contextRef="#ctx0" brushRef="#br0" timeOffset="4888">1364 0 346 0,'-26'19'157'0,"22"-2"-10"15,-4 4-70-15,2 7-62 16,6 8-14-16,0 7-2 16,0 1 1-16,-4 5-1 15,4-5 1-15,0 1 2 16,0-7-9-16,0-6-65 16,7-8-45-16,-7-24-20 0,21 0-17 15,-12-21 0-15,11-5 52 16</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29.140"/>
    </inkml:context>
    <inkml:brush xml:id="br0">
      <inkml:brushProperty name="width" value="0.025" units="cm"/>
      <inkml:brushProperty name="height" value="0.025" units="cm"/>
      <inkml:brushProperty name="fitToCurve" value="1"/>
    </inkml:brush>
  </inkml:definitions>
  <inkml:trace contextRef="#ctx0" brushRef="#br0">0 30 124 0,'0'0'47'15,"0"0"-4"-15,0 0-6 16,7-17-8-16,8 17-5 15,5-8-1-15,5 8 0 0,4-5 3 16,3 5 5-16,-1 0 6 16,-2 9 2-16,-2 3 4 15,-11 6-7-15,-4 7-5 16,-12 5-6-16,0 1-5 16,-15 5-10-16,-6 2-9 15,-3 0-7-15,-4-3-6 16,-2-2 4-16,-1-9 6 15,6-6 2-15,5-5 3 16,20-13 9-16,-19 15 2 16,19-15 0-16,0 0 0 15,27 16-4-15,-3-7-3 16,1-4 0-16,9 0 1 0,5-5-6 16,6-5-40-16,4-9-64 15,10-2-34-15,-6-16-10 16,13-5-5-1,-12-14 12-15</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0.849"/>
    </inkml:context>
    <inkml:brush xml:id="br0">
      <inkml:brushProperty name="width" value="0.025" units="cm"/>
      <inkml:brushProperty name="height" value="0.025" units="cm"/>
      <inkml:brushProperty name="fitToCurve" value="1"/>
    </inkml:brush>
  </inkml:definitions>
  <inkml:trace contextRef="#ctx0" brushRef="#br0">537 79 82 0,'0'0'118'0,"6"-13"-28"15,-6 13-5-15,0 0 7 16,0-20-6-16,0 20-5 15,-21-8-16-15,0 8-29 16,-6 0-39-16,-5-4 3 16,-5 4-1-16,-7-6 0 15,-2-1 3-15,-2 0-2 0,1 7 2 16,3-6-2 0,2 6 3-16,8-6-4 15,2 6 2-15,7 10-1 16,8-3-2-16,2 12 0 0,7 6 0 15,8 3 0-15,0 6 1 16,15 3 0-16,-1 4 0 16,10-5-1-16,6-1 1 15,5-11 2-15,7-2-2 16,4-6 2-16,7-10 0 16,-9 2 0-16,2-8 0 15,-7 0 1-15,-7 5 0 0,-11 1-2 16,-21-6-6-1,9 41-7-15,-23-12-13 16,-11 14-5-16,-10 5 1 16,-8 7 3-16,-7 0 10 0,-3-2 6 15,2-1 14-15,3-9 10 16,9-2 14-16,9-13 5 16,8-3 0-16,10-5-8 15,12-2-7-15,18-7-7 16,10-3-6-16,11 0-5 15,8-8-1-15,8 0 0 16,9-8 1-16,5 0 0 16,1 2 1-16,3-7-56 15,-6 7-56-15,-8-6-19 16,-2 12-17-16,-19-5-3 16,-1 10 24-16</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1.433"/>
    </inkml:context>
    <inkml:brush xml:id="br0">
      <inkml:brushProperty name="width" value="0.025" units="cm"/>
      <inkml:brushProperty name="height" value="0.025" units="cm"/>
      <inkml:brushProperty name="fitToCurve" value="1"/>
    </inkml:brush>
  </inkml:definitions>
  <inkml:trace contextRef="#ctx0" brushRef="#br0">322 6 463 0,'-16'-6'159'0,"16"6"-51"15,0 0-74-15,0 0-42 16,0 0 2-16,0 0 5 16,-11 17 1-16,11-17-2 15,6 27 2-15,-6-13 0 16,5 10 0-16,-5 1 2 16,0 7 0-16,0 4-1 15,0 1 1-15,0-2 0 0,0 5-1 16,-5 1 1-16,5-9-1 15,-7-2-1 1,2-7 1-16,5-3 2 0,-6-4-4 16,6-16 1-16,-9 19 2 15,9-19-2-15,-19 14 0 16,4-10 2-16,-9 3-3 16,0-7 0-16,-5 5 0 15,-2-5 2-15,-3 0-2 16,3-12-2-16,5 3-20 15,8-8-56-15,5 2-29 16,4-13-22-16,9 7-12 16,6-8-14-16,12 7 33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6.818"/>
    </inkml:context>
    <inkml:brush xml:id="br0">
      <inkml:brushProperty name="width" value="0.025" units="cm"/>
      <inkml:brushProperty name="height" value="0.025" units="cm"/>
      <inkml:brushProperty name="fitToCurve" value="1"/>
    </inkml:brush>
  </inkml:definitions>
  <inkml:trace contextRef="#ctx0" brushRef="#br0">58 11 417 0,'0'0'164'15,"0"-16"-20"-15,0 16-75 0,0 0-23 16,9 21-42-16,-9-1 1 16,0 15-2-16,0 2-1 15,-6 7-1-15,-3 10-6 16,0 2 4-16,-1 4 0 15,0-6-3-15,2-1-72 16,3-8-49-16,-4-14-26 16,9-3-17-16,0-28 0 0,0 0 12 15</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2.608"/>
    </inkml:context>
    <inkml:brush xml:id="br0">
      <inkml:brushProperty name="width" value="0.025" units="cm"/>
      <inkml:brushProperty name="height" value="0.025" units="cm"/>
      <inkml:brushProperty name="fitToCurve" value="1"/>
    </inkml:brush>
  </inkml:definitions>
  <inkml:trace contextRef="#ctx0" brushRef="#br0">21 46 463 0,'-21'11'158'16,"21"-11"-30"-16,0 0-136 15,0 0-57-15,30 11-57 16,-16-26-29-16,13 10-4 16,-8-21-4-16,11 4 70 0</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1.724"/>
    </inkml:context>
    <inkml:brush xml:id="br0">
      <inkml:brushProperty name="width" value="0.025" units="cm"/>
      <inkml:brushProperty name="height" value="0.025" units="cm"/>
      <inkml:brushProperty name="fitToCurve" value="1"/>
    </inkml:brush>
  </inkml:definitions>
  <inkml:trace contextRef="#ctx0" brushRef="#br0">8 260 466 0,'39'-22'156'0,"-39"22"-23"15,28-21-134-15,-8 14-1 16,2-3 2-1,4 4 0-15,-5-3 0 16,2 2-1-16,-2 2-1 16,-3-2-22-16,-2 7-68 0,-16 0-35 15,18 0-18-15,-13 12-11 16,-20 3 0-16,0 9 107 16</inkml:trace>
  <inkml:trace contextRef="#ctx0" brushRef="#br0" timeOffset="181">0 420 396 0,'20'-13'154'0,"-20"13"-9"16,34-25-91-16,-4 10-55 16,-1 4 0-16,4 1 0 0,2-5-2 15,-8 3-59-15,1 2-50 16,-1 5-26-16,-27 5-14 15,32-12-5-15,-32 12 35 16</inkml:trace>
  <inkml:trace contextRef="#ctx0" brushRef="#br0" timeOffset="584">526 0 367 0,'0'0'160'0,"0"18"-3"15,-6-5-83-15,6 9-79 16,-4 8 4-16,4 6 0 16,0 2 0-16,0 1 1 0,0 3-1 15,0 3 1-15,0-6-1 16,0-5 1-16,-8 1-23 15,8-3-76-15,-10-7-32 16,10 0-17-16,0-25-5 16,-26 20-7-16</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3.433"/>
    </inkml:context>
    <inkml:brush xml:id="br0">
      <inkml:brushProperty name="width" value="0.025" units="cm"/>
      <inkml:brushProperty name="height" value="0.025" units="cm"/>
      <inkml:brushProperty name="fitToCurve" value="1"/>
    </inkml:brush>
  </inkml:definitions>
  <inkml:trace contextRef="#ctx0" brushRef="#br0">45 0 242 0,'-24'13'115'0,"24"-13"-16"15,0 0-6-15,0 0-12 16,0 0-17-16,0 0-25 0,0 0-22 16,24 0-20-16,-5 0 2 15,4 0 1-15,-2 0-1 16,0 0 2-16,-3 0-1 15,-18 0 0-15,19 30 1 16,-19 3-2-16,-18 6-19 16,-3 9-2-16,-6-3 0 15,2 4 2-15,-2-9-1 16,4-4 4-16,5-12 8 16,11-7 5-16,7-17 22 15,18 0 0-15,9-8 0 16,3-1-1-16,9-2 1 15,10 3-30-15,9-7-80 0,5-6-33 16,12 8-23-16,-7-13-1 16,7 9-4-16</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6.484"/>
    </inkml:context>
    <inkml:brush xml:id="br0">
      <inkml:brushProperty name="width" value="0.025" units="cm"/>
      <inkml:brushProperty name="height" value="0.025" units="cm"/>
      <inkml:brushProperty name="fitToCurve" value="1"/>
    </inkml:brush>
  </inkml:definitions>
  <inkml:trace contextRef="#ctx0" brushRef="#br0">73 0 439 0,'0'0'162'0,"0"0"-2"15,0 0-81-15,0 0-78 16,0 25 0-16,-8 16 1 15,2 10-3-15,-1 11 3 16,-4 13-2-16,2 4-1 16,-1 2-4-16,1-3-22 15,1-9-63-15,8-9-30 16,0-16-27-16,11-4-15 16,-11-40-2-16,25 25 35 15</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5.001"/>
    </inkml:context>
    <inkml:brush xml:id="br0">
      <inkml:brushProperty name="width" value="0.025" units="cm"/>
      <inkml:brushProperty name="height" value="0.025" units="cm"/>
      <inkml:brushProperty name="fitToCurve" value="1"/>
    </inkml:brush>
  </inkml:definitions>
  <inkml:trace contextRef="#ctx0" brushRef="#br0">750 3 102 0,'0'0'98'0,"0"0"7"15,0 0-11-15,0 0-5 16,-11 21-7-16,11-21-14 16,-25 36-7-16,4-12-12 15,-8 10-24-15,-5 9-28 16,-11 8 1-16,-8 7 0 16,-9 8 0-16,-1-2 1 15,-5 7 1-15,1-7-2 16,5-3 2-16,4-6 0 0,9-7 0 15,10-13 1-15,11-8 3 16,8-9-2-16,20-18 1 16,-16 9 1-1,16-9 0-15,0 0-1 0,22-7 0 16,-22 7 1-16,33 0-2 16,-10 7 0-16,7 3 0 15,12 6-3-15,6 4 2 16,9 7-1-16,8 7 2 15,6 5-3-15,4 1 5 16,1 7-3-16,-3-3-3 16,-9-3 2-16,-8-6-4 0,-11-4 4 15,-9-9-5-15,-12-3-12 16,-7-8-57-16,-17-11-38 16,25 0-23-1,-17-19-13-15,13-5-7 16,-6-14 6-16</inkml:trace>
  <inkml:trace contextRef="#ctx0" brushRef="#br0" timeOffset="760">1066 646 343 0,'0'22'160'15,"0"-5"-43"-15,0 13-49 16,7 6-25-16,-7 7-15 15,8 5 1-15,-8 4-17 16,4 2-11-16,-4-11-4 16,6-8 3-16,-6-9-1 0,0-7 2 15,0-19 2-15,0 0-2 16,0 0 3-16,9-33-3 16,-9-6 3-16,0-12-1 15,0-7 1-15,6-4-2 16,-6-5-1-16,9 13 0 15,-3 6-1-15,5 7 1 16,2 15 1-16,7 18-2 16,8 8 3-16,4 5-3 15,10 1 1-15,2 6 1 16,5-1 1-16,5 1-5 16,-1 2-61-16,-5-6-50 15,-7 2-26-15,-1-4-18 0,-16-11-3 16,-1 5-4-16</inkml:trace>
  <inkml:trace contextRef="#ctx0" brushRef="#br0" timeOffset="1141">1030 191 254 0,'-23'16'133'0,"23"-16"-2"16,0 0-59-16,29 0-35 0,-1 0-1 15,5 0 3-15,11-11 1 16,-1 1-6-16,7-2-6 16,-3-3-16-1,-5 8-9-15,-3-8-2 0,-9 11-1 16,-3-7 0-16,-9 11-1 15,-18 0 1-15,18-7-1 16,-18 7 2-16,0 0-1 16,0 0 1-16,0 0-2 15,0 0 0-15,-6-17 0 16,6 17-6-16,-26-21-42 16,10 6-30-16,-2 2-25 0,-3-3-14 15,1 5-12-15,-1-11-8 16,21 22-10-1</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7.760"/>
    </inkml:context>
    <inkml:brush xml:id="br0">
      <inkml:brushProperty name="width" value="0.025" units="cm"/>
      <inkml:brushProperty name="height" value="0.025" units="cm"/>
      <inkml:brushProperty name="fitToCurve" value="1"/>
    </inkml:brush>
  </inkml:definitions>
  <inkml:trace contextRef="#ctx0" brushRef="#br0">57 0 191 0,'0'0'107'16,"0"0"-6"-16,0 0-6 16,0 0-11-16,0 0-8 15,0 18-12-15,0 6-16 16,0 12-23-16,0 20-9 15,0 8-16-15,0 13-2 16,0 15 0-16,-9 13 0 16,2-4 0-16,-4-1 2 15,0-8 0-15,2-7 1 16,5-14 0-16,4-16-16 0,0-9-60 16,9-25-45-16,-9-21-21 15,41-9-16-15,-22-22-1 16,10-2 23-16</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53.085"/>
    </inkml:context>
    <inkml:brush xml:id="br0">
      <inkml:brushProperty name="width" value="0.025" units="cm"/>
      <inkml:brushProperty name="height" value="0.025" units="cm"/>
      <inkml:brushProperty name="fitToCurve" value="1"/>
    </inkml:brush>
  </inkml:definitions>
  <inkml:trace contextRef="#ctx0" brushRef="#br0">71 0 576 0,'0'42'157'15,"0"-5"-49"-15,0 20-116 16,0 19 3-16,-9 7 4 16,3 18-3-1,-4 10 3-15,-1 0 0 0,-1 0-1 16,2-4 2-16,4-8-1 15,0-11 1-15,6-14-2 16,0-11 3-16,0-8-55 16,7-9-59-16,-7-15-31 15,14 3-11-15,-14-34-3 16,7 25-6-16</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39.585"/>
    </inkml:context>
    <inkml:brush xml:id="br0">
      <inkml:brushProperty name="width" value="0.025" units="cm"/>
      <inkml:brushProperty name="height" value="0.025" units="cm"/>
      <inkml:brushProperty name="fitToCurve" value="1"/>
    </inkml:brush>
  </inkml:definitions>
  <inkml:trace contextRef="#ctx0" brushRef="#br0">456 570 217 0,'0'0'120'16,"0"0"-6"-16,0 0-8 15,0 0-18-15,0 0-8 16,-6 27-17 0,6-27-22-16,-12 34-14 15,0-6-26-15,-5-1-6 0,-5 9 0 16,-7 1 0-16,-7 2 0 16,-8-2 0-16,-1-1 1 15,-3-2-1-15,4-10 1 16,1-9 5-16,8-9-2 15,7-6-1-15,7-13-1 16,10-10-4-16,11 2 1 16,0-3 5-16,11 3 4 0,1 5-3 15,6 4 2-15,3 12 0 16,1 12 3 0,5 8 3-16,-3 8-2 15,8 4-1-15,-5 3-6 0,5 0 0 16,-2-4 0-16,-2-2 3 15,-1-9 0-15,0-3-9 16,2-7-41-16,-6-3-35 16,-1-7-32-16,1 0-18 15,-7-17-12-15,5 7-13 16,-10-12 15-16</inkml:trace>
  <inkml:trace contextRef="#ctx0" brushRef="#br0" timeOffset="1788">559 1385 56 0,'18'0'118'16,"-1"0"-2"-16,-2-15-9 15,2 4-17-15,5-4-2 16,-2-2 2-16,5-2-7 16,-4-4-24-16,0 4-22 15,-3-3-24-15,-3 0-13 16,-1 3 1-16,-5 4-1 16,-9 15 0-16,10-21-3 0,-10 21 1 15,0 0-1-15,-4 22-1 16,-4-2 0-16,2 2 0 15,2-2 0-15,4 6 1 16,0 1 4-16,0-6 1 16,0-21 4-16,24 17-2 15,-5-17-1-15,6-9-10 16,-1-1-79-16,1-12-38 16,5-2-25-16,-12-14-7 15,5 10-10-15,-14-16 7 16</inkml:trace>
  <inkml:trace contextRef="#ctx0" brushRef="#br0" timeOffset="1992">844 840 465 0,'-8'-17'160'15,"8"17"-2"-15,0 0-109 16,0 0-121-16,0 0-49 16,0 0-29-16,14 17-10 15,-14-17-2-15,0 0-4 16</inkml:trace>
  <inkml:trace contextRef="#ctx0" brushRef="#br0" timeOffset="7855">901 153 145 0,'0'0'84'0,"-9"-16"10"16,9 16 8-16,0 0-1 15,0 0-16-15,0 0-12 16,0 0-16-16,0 0-9 16,0 0-15-16,0 0-15 15,0 0-16-15,0 0-3 16,0 0 0-16,0 0 1 15,18 22 0-15,-18-22 0 16,25 30 0-16,-8-9 2 16,8 11-2-16,5 4-2 15,5 6 2-15,1 5 0 0,8 6-1 16,-1 1 0-16,4 1 1 16,2-2-2-16,1-7 1 15,0 0 4-15,-1-13-4 16,-2 0 0-16,-5-11 1 15,-4-6 0-15,-7 1 1 16,-5-13-1-16,-8 4 0 16,-18-8-1-16,15 5 2 15,-15-5-1-15,0 0-1 16,0 0-2-16,0 0 1 16,0 0 1-16,0 0-2 15,-17 21 2-15,17-21-1 16,-15 17 2-16,15-17-2 0,-19 21 3 15,19-21-2-15,-23 28 0 16,8-2 0-16,-3 1-2 16,-4 7 2-1,-1 5 0-15,-7 5 0 0,-3 6 0 16,0-1 2-16,0-5 0 16,0-1 2-16,1-5 1 15,3-4-2-15,5-3-6 16,0-8 6-16,6-4-6 15,3-2-30-15,5 0-64 16,10-17-24-16,-11 24-24 16,11-24-13-16,0 0 5 15,15 4 49-15</inkml:trace>
  <inkml:trace contextRef="#ctx0" brushRef="#br0" timeOffset="8976">2421 202 129 0,'0'0'97'0,"0"0"20"16,0 0-14-16,0 0-7 15,0 0-9-15,0 0-6 0,0 0-13 16,0 0-14-16,-15 21-20 15,0 3-35-15,-7 3-3 16,-5 10-4-16,-7 10 1 16,-11 0-1-16,-8 8 1 15,-6 1 3-15,-4 3-3 16,0-4 3-16,3-2-1 16,1-2 4-16,5-7-5 15,12-6 5-15,11-6 1 16,10-4-1-16,12 1 0 15,9-5 1-15,21 0 2 16,10-3-2-16,11 2 5 16,11 3-3-16,3-7-1 0,2 2 2 15,4-3-3 1,-4-1 0-16,-5 0-1 0,-6-2 5 16,-10-4-6-1,-5 4 4-15,-5-4-1 0,-8-3-1 16,1 5-10-16,-5-6-37 15,6-7-42-15,6 3-34 16,3-11-15-16,9-3-19 16,-4-12 1-16,7 3 58 15</inkml:trace>
  <inkml:trace contextRef="#ctx0" brushRef="#br0" timeOffset="9564">3066 420 381 0,'0'0'160'0,"0"0"-27"16,0 0-56-16,0 0-26 16,0 0-26-16,-34 36-21 15,9-6-11-15,-10 8 5 0,-10 9-2 16,-15 7 0-16,-9 8 5 15,-9 7-3-15,-2-9 3 16,-3-5-1-16,10-5 1 16,5-12-1-16,14-12 3 15,13-14-1-15,22-18 0 16,19-14-2-16,7-3-2 16,17-9 1-16,9 3-1 15,8-3 4-15,1 5-3 16,6 8 3-16,-1 9-1 15,-1 10 3-15,-3 17 0 16,-4 2 0-16,-3 6 0 16,-6 8-5-16,0-3 1 0,-6-1-3 15,-3 5 3-15,-2-7-1 16,1-1 3-16,0-7-1 16,2-8-11-16,5-3-64 15,5-8-39-15,-1-14-20 16,10 1-18-16,-8-14-6 15,6 1-4-15</inkml:trace>
  <inkml:trace contextRef="#ctx0" brushRef="#br0" timeOffset="11252">92 467 468 0,'0'0'163'15,"4"-19"-35"-15,-4 19-78 0,0 0-26 16,0-20-13-1,0 20-11-15,0 0 2 0,0-17-2 16,0 17-1-16,17-29 0 16,-5 9-2-16,0-2 3 15,3-3-2-15,-1-4 2 16,2 6-1-16,-2 4 0 16,-4 3 1-16,-10 16 0 15,15-20-1-15,-15 20-2 16,0 0 2-16,0 0-3 15,12 26 2-15,-6-8-1 0,3 2 0 16,3 9-9 0,3-7-58-16,9-5-46 15,9-3-23-15,-1-14-13 16,13 0-6-16,-4-25 0 0</inkml:trace>
  <inkml:trace contextRef="#ctx0" brushRef="#br0" timeOffset="12100">2556 204 65 0,'0'0'77'15,"-17"17"-3"-15,17-17 22 16,0 0 2-16,0 0-3 16,0 0-3-16,0 0-13 15,17 7-10-15,-17-7-19 16,19-14-16-16,-2 5-29 15,2-5-1-15,1-6-1 16,1-3-2-16,0-4 3 16,5-1-5-16,-7-4 1 15,1 8-2-15,-5 4 0 0,-3 3-2 16,-12 17 0-16,0 0 0 16,19 0 0-1,-19 20 1-15,9 1 1 16,-3 11 0-16,3-3 0 0,2 6-12 15,7-1-57-15,2-1-34 16,1-12-23-16,10 1-23 16,-4-11-4-16,11-2-2 15</inkml:trace>
  <inkml:trace contextRef="#ctx0" brushRef="#br0" timeOffset="13012">3193 1269 214 0,'0'18'132'0,"0"-18"-23"16,0 0-17-16,0 0-5 15,0 0-7-15,18-18-6 16,-18 18-34-16,27-26-33 16,-9 3 1-16,0-1-2 15,2-1-3-15,0-3-1 16,-4 4-1-16,-4 3-1 16,-3 6-3-16,-9 15-5 15,0 0 2-15,0 0-1 16,-4 36 2-16,-4-4 0 15,2 5 0-15,2-1 0 16,4 6 2-16,0-7 8 16,10-7-23-16,8-10-67 0,3-18-37 15,11-4-21-15,-5-20-7 16,6-5-3-16,-9-15 11 16</inkml:trace>
  <inkml:trace contextRef="#ctx0" brushRef="#br0" timeOffset="13162">3368 683 490 0,'-27'7'121'0,"27"-7"-113"16,-12 35-102-16,12-35-57 15,22 29-1-15,-2-29-7 0</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57.424"/>
    </inkml:context>
    <inkml:brush xml:id="br0">
      <inkml:brushProperty name="width" value="0.025" units="cm"/>
      <inkml:brushProperty name="height" value="0.025" units="cm"/>
      <inkml:brushProperty name="fitToCurve" value="1"/>
    </inkml:brush>
  </inkml:definitions>
  <inkml:trace contextRef="#ctx0" brushRef="#br0">99 0 490 0,'-9'33'156'16,"-9"3"-22"0,6 10-107-16,5 20-27 0,7 12-3 15,-5 14 2-15,5 9-3 16,0 6 3-16,5-1-1 16,-5 1 1-16,7-6 1 15,-7-2-2-15,0-14 1 16,-7-4 1-16,1-8-70 15,-2-4-54-15,-8-18-22 16,8 0-11-16,-7-20 3 16,15-3 13-16</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55.240"/>
    </inkml:context>
    <inkml:brush xml:id="br0">
      <inkml:brushProperty name="width" value="0.025" units="cm"/>
      <inkml:brushProperty name="height" value="0.025" units="cm"/>
      <inkml:brushProperty name="fitToCurve" value="1"/>
    </inkml:brush>
  </inkml:definitions>
  <inkml:trace contextRef="#ctx0" brushRef="#br0">111 562 321 0,'0'0'153'0,"0"0"-44"15,-18 0-28-15,18 23-14 16,-9 8-21-16,2 11-27 15,-1 11-15-15,-1 9-5 16,3 12-1-16,-3 2 0 16,1-2 1-16,-1-12-1 15,5-5 1-15,4-11 0 16,0-16 0-16,0-14 1 16,0-16 1-16,10-21 0 15,-1-15 0-15,3-9 0 16,2-17 0-16,3-6-1 15,1-16 2-15,4 0-1 0,4-3 0 16,2 15-1-16,-2 5 0 16,4 9 1-16,1 13 0 15,0 12 0-15,-4 13-1 16,-3 11-1-16,-5 18 2 16,-19-9-2-16,24 41 4 15,-16-4-3-15,-8 5-1 16,-5 13 1-16,-7 5-1 15,-1 9 1-15,-5-5-2 16,-5 4 2-16,1-12-10 16,-3-9 4-16,4-8-1 15,2-10 3-15,7-12 0 16,12-17 0-16,0 0 3 0,0 0-1 16,0 0 8-16,12-18-3 15,7 11 3-15,8 7-5 16,2 10 3-1,4 5-4-15,5 12-1 0,-1 7 2 16,-2 5-2-16,2 3 3 16,-5 3-4-16,3-1 3 15,-5-9-6-15,0-3-37 16,-6-15-65-16,4-5-23 16,-8-24-10-16,4-5-11 15,-15-30 1-15</inkml:trace>
  <inkml:trace contextRef="#ctx0" brushRef="#br0" timeOffset="412">22 316 422 0,'-22'0'150'0,"22"0"-4"16,0 0-75-16,0 0-49 15,-5-16-26-15,5 16-1 16,23-34 1-16,-8 12 1 0,0-12 1 16,3 1 1-1,2-4 3-15,-2 0-5 16,0 3 2-16,-3 1 0 15,1 12 0-15,1 7 1 0,-17 14-2 16,31 0 2-16,-13 10-1 16,2 3 2-16,1 2-3 15,1 8 4-15,3-1-2 16,-3 3 2-16,-1 4-1 16,-3-1 1-16,0 2 1 15,-3-2-34-15,2 6-70 16,-1-11-33-16,7 11-14 15,-7-19-4-15,8 6-1 16</inkml:trace>
  <inkml:trace contextRef="#ctx0" brushRef="#br0" timeOffset="1133">1219 601 244 0,'0'-32'150'0,"0"32"-32"16,-19-7-47-16,0 18-8 0,-5 10-5 15,0 4-3-15,-1 14-19 16,1 3-31-16,4 8-4 16,5-4-1-16,11 5 1 15,4-2-4-15,18-16 3 16,1 0-3-16,11-10 4 16,2-4-3-16,1-7 0 15,0-6 2-15,-1-6 1 16,-5-6 1-16,-2-9 0 15,-2-9 0-15,-4-10-2 16,-4-5 4-16,2-9-4 16,-5-4 4-16,-2-3-4 15,-2-2-2-15,-4 3 0 0,-4 9-1 16,0 3 3-16,0 11-4 16,-12 4 3-16,3 8-5 15,9 19 6-15,-22-22-1 16,22 22-1-16,-29 0-1 15,13 0 2-15,-4 10 1 16,-1-2-1-16,0 10 2 16,0-1-4-16,0 2 5 15,2 1-2-15,0-2 4 16,4 2-4-16,5-5 1 16,10-15-3-16,-6 22 1 15,6-22 2-15,0 0-2 16,24 12 3-16,-24-12-4 0,35 0 3 15,-14 0-2-15,0 0 2 16,1 0-3 0,2 7 0-16,-1-1 1 15,-1 3-1-15,4-4 3 0,-1-2-2 16,6-3-40-16,3 0-65 16,-4-4-26-16,9-7-15 15,-10-16-3-15,5 4-7 16</inkml:trace>
  <inkml:trace contextRef="#ctx0" brushRef="#br0" timeOffset="1584">988 235 452 0,'0'0'154'16,"0"0"-26"-16,-28 20-76 16,12 6-34-16,-11 13-21 15,-5 14 0-15,-7 9 0 0,2 12 3 16,-2 10-2-16,2 0 2 16,9 9 0-16,8 2 1 15,11-4-2-15,9-9 3 16,20-1-2-16,5-11-1 15,16-7 0-15,7-14-3 16,14-12-59-16,10-18-52 16,2-19-22-16,11-16-15 0,-8-24 1 15,4-3-5 1</inkml:trace>
  <inkml:trace contextRef="#ctx0" brushRef="#br0" timeOffset="1832">1693 375 302 0,'0'56'152'16,"0"-3"-3"-16,0 3-93 16,6 8-10-16,1 6-3 15,7 3-10-15,-2-1-35 16,-2-1 4-16,-2 0-4 15,-8 1 2-15,0-3-21 16,-17-1-63-16,-2-14-35 16,-1 3-19-16,-8-25-13 0,7-1-3 15,-8-23 42-15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3.476"/>
    </inkml:context>
    <inkml:brush xml:id="br0">
      <inkml:brushProperty name="width" value="0.025" units="cm"/>
      <inkml:brushProperty name="height" value="0.025" units="cm"/>
      <inkml:brushProperty name="fitToCurve" value="1"/>
    </inkml:brush>
  </inkml:definitions>
  <inkml:trace contextRef="#ctx0" brushRef="#br0">532 0 308 0,'0'0'156'0,"0"0"-32"16,0 0-20-16,0 0-18 15,0 0-20-15,0 0-58 16,-20 12-2-16,20-12-2 16,-37 19-1-16,11-11-3 15,-1 3-3-15,-6-2-1 16,-2 2 2-16,3-6 2 16,-8 3-1-16,3-3 1 15,5-5 0-15,1 0 0 16,4 0 0-16,4-5 0 15,4 5 1-15,19 0-1 16,-24-11-1-16,24 11 1 16,0 0-1-16,0 0 1 0,-17 0 0 15,17 0-2-15,0 0 0 16,0 0 1-16,0 0 0 16,0 0-1-1,-9 20 2-15,9-20-1 0,-8 20 0 16,8-20 0-16,-6 21 1 15,6-21 0-15,-6 22-2 16,6-22 2-16,0 21 0 16,0-21 3-16,0 29-6 15,0-10 6-15,0 2-5 16,0 5 5-16,-8 11-3 16,8 13 3-16,-6 9-5 15,1 7 1-15,5 14 4 0,-11 7-3 16,11 0 2-16,-7 5-2 15,7-3 1-15,-6-7 3 16,6-11-2 0,0-8 3-16,0-9-3 0,0-15 3 15,0-8-5-15,0-5 4 16,6-6-2-16,-6-20-3 16,0 24 1-16,0-24-1 15,0 0 1-15,0 19-1 16,0-19 0-16,0 0 1 15,0 0-1-15,0 20 4 16,0-20 0-16,0 0 0 16,0 0-1-16,17 11 2 0,-17-11 0 15,17 0 0-15,-17 0 1 16,19 0-3 0,-19 0 0-16,33 0-2 15,-13 0 0-15,3 0 0 0,1 0 0 16,10 0 0-16,4-9-1 15,4 2 0-15,7-3 1 16,1 0 1-16,4-4 0 16,3 3-14-16,-5-3-74 15,-3 2-51-15,-1 12-18 16,-18-7-19-16,1 14 3 16,-31-7 11-16</inkml:trace>
  <inkml:trace contextRef="#ctx0" brushRef="#br0" timeOffset="1104">813 773 168 0,'0'0'62'16,"11"-16"3"-16,-11 16 28 15,0 0-10-15,13-20-10 16,-13 20-9-16,0 0-6 16,25-21-1-16,-25 21-6 0,21-17-11 15,-2 10-36-15,-4 2-1 16,4 1-1-16,2 4 1 15,-1 0 1-15,5 0 2 16,-5 4 2-16,-1 1 1 16,-2 10-1-16,-17-15-2 15,29 27-2-15,-21-8-3 16,0 1 0-16,-8 7-5 16,0-2-1-16,-8 8-2 0,-4-7 3 15,-3 10 0 1,-7-6 3-16,1 1-1 15,-2-4 2-15,-4-2-1 16,6-12-26-16,3-2-47 0,4-11-35 16,14 0-23-16,-20-17-17 15,11-3-7-15,9-3-4 16</inkml:trace>
  <inkml:trace contextRef="#ctx0" brushRef="#br0" timeOffset="1492">1408 459 274 0,'0'17'140'0,"-14"0"-22"15,-3 0-15-15,-4 6-18 16,0 1-27-16,-6 2-27 16,1 2-12-16,0-6-5 15,3 8-8-15,2-3-3 16,4 4-1-16,6-2 0 16,3 7 0-16,8 2-2 15,10 1 2-15,7 1-3 16,3-2 1-16,3-1-1 15,6-2 1-15,0-8-1 0,3-7 2 16,-1-3 0-16,-2-8-9 16,2-9-94-16,-2 0-49 15,-9-11-15-15,7-7-8 16,-16-15 1-16,7 3 89 16</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5:58.818"/>
    </inkml:context>
    <inkml:brush xml:id="br0">
      <inkml:brushProperty name="width" value="0.025" units="cm"/>
      <inkml:brushProperty name="height" value="0.025" units="cm"/>
      <inkml:brushProperty name="fitToCurve" value="1"/>
    </inkml:brush>
  </inkml:definitions>
  <inkml:trace contextRef="#ctx0" brushRef="#br0">416 438 210 0,'0'0'114'0,"0"0"-12"15,0 0-13-15,0 0-4 16,0 0-7-16,-10 16-12 15,10 0-25-15,-15 3-40 16,3 4-4-16,-8 6 1 16,-3 5 2-16,-7-1-2 15,-4 5 2-15,-7-4 0 16,-1 2-1-16,0-6 0 16,3-4 0-16,3-6 0 0,6-4-2 15,4-9 6-15,10-7-1 16,16 0 2-16,0 0-3 15,0-22-1 1,0 22 1-16,36-29 0 0,-11 17 4 16,5-1-5-16,2 13 0 15,3-4-2-15,1 8 3 16,1 10 1-16,-1 2-1 16,0 4-1-16,-1 2 0 15,-2 1 0-15,-3 7-1 16,-1-6 1-16,-5 5-4 15,0-3-18-15,-2-4-59 16,1-6-35-16,5 2-22 0,-7-18-13 16,10 0-2-1,-12-16 28-15</inkml:trace>
  <inkml:trace contextRef="#ctx0" brushRef="#br0" timeOffset="1020">875 1146 361 0,'0'0'125'0,"0"0"-18"15,0 0-20-15,0 0-16 16,0 0-26-16,0 0-48 0,0 0 1 16,0 0 1-16,-8 21-2 15,8-4 1-15,0 5-1 16,0 4 5-1,0 12-3-15,-6 7-5 0,6 0 5 16,-6 0-4-16,6 4 4 16,-6-4-2-16,6 0 5 15,-6-9-7-15,6-8 5 16,0-4 0-16,0-5 1 16,0-19 1-16,-6 25-1 15,6-25 0-15,0 0-1 16,0 0 0-16,-29-10-1 15,11-5 2-15,-7-7-3 0,-2-6-3 16,-2-6-40-16,-4-6-38 16,3-12-30-1,9 7-14-15,2-19-11 16,19 8-9-16,-5-18 38 0</inkml:trace>
  <inkml:trace contextRef="#ctx0" brushRef="#br0" timeOffset="1240">969 753 534 0,'0'0'150'15,"0"0"-38"-15,0 0-115 16,0 0 3-16,0 0 0 15,20 0-65-15,-20 0-59 0,0 0-22 16,33-24-5-16,-33-6-5 16,16 5 5-16</inkml:trace>
  <inkml:trace contextRef="#ctx0" brushRef="#br0" timeOffset="2095">114 275 375 0,'0'0'126'15,"0"0"-24"-15,0 0-20 16,0 0-20-16,0 0-22 16,0 0-28-16,0 0-12 15,0-17-1-15,0 17 0 16,27-32 0-16,-13 10-1 0,4-1 0 15,-2-4 1-15,1 5 2 16,-2 0-3 0,-2 4 0-16,-13 18 1 15,20-15-1-15,-20 15 2 0,19 16-1 16,-5 1 2-16,2 3-1 16,4 4 4-16,7 3-9 15,3-4-8-15,5 1-52 16,1 4-41-16,0-12-16 15,4 3-21-15,-8-14-5 16,10 4-8-16</inkml:trace>
  <inkml:trace contextRef="#ctx0" brushRef="#br0" timeOffset="2911">1162 26 367 0,'0'0'114'15,"-17"-15"-10"-15,17 15-17 16,0 0-14-16,-19-11-25 16,19 11-32-16,0 0-17 15,-15 11-2-15,15-11 3 16,0 0-4-16,-11 22 2 16,11-22 0-16,0 17 1 15,0-17-1-15,6 20 3 0,-6-20-1 16,21 22 0-16,-3-8 2 15,8 6-2-15,2 1 1 16,2 13-1-16,8 3 2 16,-2 6-5-16,0 10 2 15,0 2-1-15,-6 2 2 16,-4-1-4-16,-4-4 5 16,-5-3-3-16,-2-10-1 15,-6-7 6-15,-3-9-3 16,0-8 1-16,-6-15-1 15,0 0 2-15,6 19-3 16,-6-19 3-16,0 0 1 16,0 0-5-16,0 0 2 0,0 0-1 15,0 0 2-15,-26 20-2 16,26-20 3-16,-30 24-4 16,9-6 1-16,-3 2 0 15,0 4 3-15,-6 4 0 16,-1-1-2-16,-4 3 0 15,2-2-1-15,-3 0 2 16,6-5-1-16,1-1 0 16,7-6-3-16,5 2-30 15,17-18-65-15,0 0-33 16,38 0-17-16,-11-30-5 16,16 8 0-16,-6-18 77 15</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02.249"/>
    </inkml:context>
    <inkml:brush xml:id="br0">
      <inkml:brushProperty name="width" value="0.025" units="cm"/>
      <inkml:brushProperty name="height" value="0.025" units="cm"/>
      <inkml:brushProperty name="fitToCurve" value="1"/>
    </inkml:brush>
  </inkml:definitions>
  <inkml:trace contextRef="#ctx0" brushRef="#br0">428 199 275 0,'0'0'151'0,"10"-18"-29"16,-10 18-49-16,0 0-8 0,-4-13-4 15,4 13-8-15,0 0-43 16,0 0-10-16,-19 20 3 16,9 2-3-1,-7 3 1-15,-5 12 0 0,-5 3 2 16,-6 10-2-16,-6 10-4 15,-5 2 1-15,0 2-3 16,4-2 3-16,2-4-2 16,4-8 4-16,7-7-5 15,7-4 3-15,5-17 0 16,8-3 0-16,7-19-1 16,0 20 0-16,0-20 0 0,27 16 0 15,-6-3 2 1,4-3 0-16,4 6 0 15,2 3 2-15,2 5 2 16,2 3-2-16,3-3-1 16,-4 6-1-16,-4-2 1 0,0-7 2 15,-3 5-1-15,-3-7 1 16,-1-4-51-16,0-3-52 16,-4-12-27-16,11 0-14 15,-12-21-9-15,12 3-2 16</inkml:trace>
  <inkml:trace contextRef="#ctx0" brushRef="#br0" timeOffset="676">1036 461 488 0,'0'0'152'0,"0"0"-44"16,0 0-56-16,0 0-33 15,-4 34-18-15,-5-11 1 16,-3 1-4-16,-8 10 4 16,-7 4-3-16,-4 2 0 15,-10-1-1-15,-10 4 0 16,-5-7 0-16,-4-8 1 16,-1 5-1-16,2-13-1 15,9-4-12-15,8-12-12 0,20-4 1 16,22 0-1-16,0-28 2 15,19 9 0-15,14-2 9 16,6 1 15-16,2 3 13 16,4 9 11-16,-6-1 2 15,-4 19 1-15,-8-2-3 16,0 12 3-16,-8 7-13 16,1-1-12-16,-2 8 1 15,3-4-2-15,0-2 0 16,6-1 0-16,3-4-40 15,5-9-67-15,2-14-23 16,11 0-18-16,-8-20-4 0,6 3 0 16</inkml:trace>
  <inkml:trace contextRef="#ctx0" brushRef="#br0" timeOffset="1155">1402 967 358 0,'0'0'154'0,"0"15"-32"0,0-15-54 15,0 0-24-15,-9 16-8 16,9-16-2-1,-6 23-19-15,6-23-15 16,0 25 0-16,0-6-1 0,-5 1 0 16,5 2 1-16,0 9 0 15,-7 3 0-15,-1 7 1 16,5 0 0-16,-6 3 2 16,0 6 0-16,-1-1-1 15,1-2-4-15,-1-4 1 16,6-7-3-16,-2-2 3 15,6-8 0-15,0-4-1 0,-6-5-1 16,6-17 2 0,0 16 2-16,0-16 0 15,0 0-1-15,0 0 1 16,-23-12 1-16,4 0-2 0,-4-6 1 16,-5-1-24-16,-7-7-48 15,5-7-26-15,6-2-29 16,3-11-25-16,15 1-5 15,6-16-3-15,12 3 112 16</inkml:trace>
  <inkml:trace contextRef="#ctx0" brushRef="#br0" timeOffset="1363">1367 849 550 0,'0'0'155'0,"0"0"-36"16,20 9-128-16,-20-9-80 15,19 13-36-15,-19-13-27 16,18-9-2-16,-18-4-4 16,0 13 21-16</inkml:trace>
  <inkml:trace contextRef="#ctx0" brushRef="#br0" timeOffset="1795">746 381 361 0,'0'0'140'0,"-16"-9"-30"16,16 9-24-16,0 0-12 15,9-19-26-15,10 9-24 16,10-10-27-16,1-1 2 15,3-9-1-15,3-7 0 0,0-2 1 16,-4-3 1-16,-5 6 2 16,-8 2-4-16,-7 10 2 15,-3 5-1-15,-9 19 2 16,0 0-2-16,8 21 2 16,-8 14-2-16,4 5-2 15,7 3-7-15,8 11-50 16,7-3-42-16,3-11-32 15,13-1-21-15,-6-23 1 16,7 0-5-16,-4-27 103 16</inkml:trace>
  <inkml:trace contextRef="#ctx0" brushRef="#br0" timeOffset="2252">1593 0 173 0,'0'0'128'0,"0"0"-8"15,0 0-30-15,0 0-10 16,0 0-14-16,0 0-17 0,0 27-15 16,7 8 0-16,-7 18-6 15,8 14-4-15,-4 19-13 16,2 12-11-16,3 15-2 15,-1 4 2-15,4 4-3 16,0-5 3-16,-2-7-1 16,1-7-1-16,-4-12 3 15,-1-8 1-15,-6-12-3 0,0-11 2 16,0-5-40 0,0-9-69-16,-7-10-30 15,13-6-16-15,-6-29-1 16,13 25-1-16</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06.328"/>
    </inkml:context>
    <inkml:brush xml:id="br0">
      <inkml:brushProperty name="width" value="0.025" units="cm"/>
      <inkml:brushProperty name="height" value="0.025" units="cm"/>
      <inkml:brushProperty name="fitToCurve" value="1"/>
    </inkml:brush>
  </inkml:definitions>
  <inkml:trace contextRef="#ctx0" brushRef="#br0">0 752 167 0,'0'0'93'0,"0"19"15"16,0-19-15-16,0 34-8 15,0-9-15-15,0 8-2 16,0 3-5-16,0 2-9 15,9 4-20-15,-9-7-34 16,9-4 1-16,-5-3-2 16,-4-7 1-16,0-21-2 0,11 24 2 15,-11-24 0-15,0 0-1 16,0 0 1-16,0 0 1 16,0 0 0-16,0-28-2 15,0 9 1-15,0-10-3 16,0 1 0-16,0-10 0 15,6 2-2-15,1-7 2 16,4 0 0-16,-1 0 2 16,4 3 1-16,2-1 4 15,1 5-2-15,-4 4 2 16,-1 7-1-16,-1 6 3 16,-11 19-1-16,25-20 1 15,-11 25-3-15,6 10-3 0,-1 4 4 16,10 4-5-16,5 1 3 15,1 5-12-15,11-5-52 16,1-3-38-16,-3-8-25 16,4-1-15-16,-11-18-18 15,4 6 5-15,-23-23 51 16</inkml:trace>
  <inkml:trace contextRef="#ctx0" brushRef="#br0" timeOffset="421">22 492 582 0,'30'-8'154'0,"-4"-7"-41"15,2 2-112-15,5 3-2 16,8-3 2-16,1 6-2 16,-7 7 2-16,-5 0-2 15,0 0 3-15,-3 0-2 16,-6 0-1-16,-5 5 1 16,-16-5 1-16,20 10-1 0,-20-10 0 15,0 0-1-15,0 0-1 16,0 0 3-1,-15-30-1-15,-2 11 1 16,-7-5-2-16,-4-6 0 0,-4-2 0 16,-5 0 0-16,-2 0 3 15,4 0-3-15,-1 6-32 16,7 5-58-16,5 2-27 16,24 19-16-16,-10-32-12 15,25 29-8-15,6-11-4 16</inkml:trace>
  <inkml:trace contextRef="#ctx0" brushRef="#br0" timeOffset="1489">586 18 146 0,'0'0'140'15,"-20"0"-26"-15,20 0-7 16,0 0-8-16,0 0-6 16,0 0-15-16,0 0-19 0,0 0-23 15,0 0-35-15,0 0 1 16,0 0-1-16,0 0-1 15,0 0-1-15,0 0 0 16,0 0-1-16,0 0 0 16,-16-18 0-16,16 18-1 15,0 0 2-15,0 0 1 16,0 0 1-16,0 0 0 16,0 0-2-16,-8 30 1 15,22-7-1-15,2 7 0 16,11 12-2-16,9 2 1 15,13 10-3-15,9 2 6 16,5 2-5-16,7-7 3 0,-1-6-3 16,-2-3 3-16,-2-8-1 15,-8-3 1-15,-13-8 0 16,-10-6-3 0,-4-2 5-16,-10-7 0 0,-20-8 4 15,21 23-2-15,-21-4 1 16,0 9-2-16,0-3 0 15,-9 7 0-15,1 6-1 16,-2 1 1-16,-1-2-5 16,1-1 4-16,1-13-3 15,0-1 3-15,4-7-1 16,5-15-2-16,0 0 1 0,0 0-2 16,0 0 1-16,0 0-1 15,0 0 3 1,0 0-2-16,0 0 3 15,0 0 0-15,0 0 0 16,0 0 2-16,0 0-2 0,0 0 1 16,0 0-3-16,-16 16 2 15,16-16-3-15,-26 24 2 16,4 8-2-16,-8 9 2 16,-16 19-1-16,-15 19 0 15,-19 28 1-15,-19 11-4 16,-8 10 5-16,-1 2-1 15,4-10 0-15,14-10-47 0,21-28-71 16,39-15-33-16,30-50-3 16,37-17-4-1,13-42-8-15</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22.353"/>
    </inkml:context>
    <inkml:brush xml:id="br0">
      <inkml:brushProperty name="width" value="0.025" units="cm"/>
      <inkml:brushProperty name="height" value="0.025" units="cm"/>
      <inkml:brushProperty name="fitToCurve" value="1"/>
    </inkml:brush>
  </inkml:definitions>
  <inkml:trace contextRef="#ctx0" brushRef="#br0">1814 0 59 0,'-16'0'54'0,"16"0"-21"16,-23 20 6-16,10-6 22 16,-10 11 2-16,-11 8 13 15,-11 15-2-15,-17 6 7 16,-16 13-6-16,-20 15-2 15,-19 6-21-15,-14 16-20 16,-13-6-12-16,1 2-9 16,-3-2-13-16,8-10-23 15,16-14-50-15,21-13-41 16,20-30-28-16,33-15-12 16,13-31 3-16,31-5 21 15</inkml:trace>
  <inkml:trace contextRef="#ctx0" brushRef="#br0" timeOffset="408">401 753 128 0,'0'0'82'0,"-30"8"-33"16,30-8-22-16,-30 20-4 16,12-4 13-16,-4 7 10 15,-7-1 1-15,-1 14 1 16,-8 3 3-16,1 8 0 15,-5 1 4-15,4 2 7 16,1-7-14-16,12 1-15 16,6-6-13-16,11-5-7 15,16-8-5-15,13-6 0 16,23-10-6-16,19-9-9 16,25 0-46-16,19-9-59 15,13-10-34-15,17 5-6 0,2-14-6 16,8 2-2-16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24.565"/>
    </inkml:context>
    <inkml:brush xml:id="br0">
      <inkml:brushProperty name="width" value="0.025" units="cm"/>
      <inkml:brushProperty name="height" value="0.025" units="cm"/>
      <inkml:brushProperty name="fitToCurve" value="1"/>
    </inkml:brush>
  </inkml:definitions>
  <inkml:trace contextRef="#ctx0" brushRef="#br0">925 40 342 0,'0'0'114'16,"-18"0"-1"-16,18 0-18 0,-24 8-18 16,-2 1-15-16,-7 7-30 15,-12 2-25 1,-12 3-4-16,-8 3-1 15,-12 1 1-15,-7-7 2 0,2 3 0 16,-4-3-4-16,12-10 0 16,0 0-1-16,16-8 1 15,14 4-2-15,7-4 0 16,11 0-3-16,11 0 1 16,15 0 0-16,0 0-1 15,0 13 1-15,0-13 0 16,20 26 0-16,-13-5 1 15,5 0 3-15,0-1 0 0,-1 4 1 16,-4-5 1 0,2 5 0-16,-6-1 0 15,-3 5 0-15,5 2 0 16,-5 12-1-16,0 10 1 0,-5 8-2 16,5 9 1-16,-9 3-1 15,9 1 2-15,-9 0-7 16,9-7 0-16,0-11 0 15,0-14-3-15,9-6 1 16,0-16-1-16,8-9 2 16,5-10-5-16,7-7 9 15,2-1 3-15,10-5 0 16,6 2 3-16,8-1-3 0,-2-1 1 16,6-1 0-1,-4 9 3-15,4 5-4 16,-10 0-3-16,0 6-9 15,-9 4-40-15,-7 8-50 0,2 2-30 16,-16-10-23-16,5 7-6 16,-24-17-5-16,30 11 87 15</inkml:trace>
  <inkml:trace contextRef="#ctx0" brushRef="#br0" timeOffset="2655">974 526 331 0,'0'0'132'16,"-13"-18"-23"-16,13 18-14 15,0 0-16-15,0 0-19 16,0 0-28-16,0 0-30 16,19-5-1-16,-5 5 0 0,4 8-1 15,1-2 2-15,5-1-3 16,1 5 1-16,-6-2 0 16,-4 6-1-16,-1 4-2 15,-14 2 3-15,0 5 0 16,-6 4 0-16,-12 1 1 15,-3 5 0-15,-11 3 0 16,0-1 0-16,-5-1 1 16,2-8-5-16,5-4-67 15,8-9-39-15,4-15-20 16,18 0-16-16,0-28-10 16,18-6-3-16</inkml:trace>
  <inkml:trace contextRef="#ctx0" brushRef="#br0" timeOffset="2959">1403 377 122 0,'-24'25'134'15,"3"3"-2"-15,-3 6-41 16,-5-1-14-16,9 6-1 15,1-2-2-15,2 3-9 16,7-4-21-16,10 5-18 0,0-9-23 16,12 0-4-16,3 0-2 15,4-4 2-15,1-1-1 16,4-7 1 0,5-9-2-16,1-3-6 0,4-8-68 15,1 0-51-15,1-16-19 16,6 0-12-16,-7-14 2 15,-2-2 1-15</inkml:trace>
  <inkml:trace contextRef="#ctx0" brushRef="#br0" timeOffset="3299">1806 0 297 0,'0'0'156'0,"0"0"-23"16,0 0-41-16,9 18-18 15,-18 6-22-15,1 7-37 16,-1 6-10-16,-1 8-3 0,-1 0 1 16,2 4-2-1,0-2-7-15,3-10-54 16,6-4-64-16,4-4-25 16,-4-29-9-16,13 19-3 0,-13-19-6 15</inkml:trace>
  <inkml:trace contextRef="#ctx0" brushRef="#br0" timeOffset="4536">2087 641 189 0,'0'0'84'0,"0"0"-17"16,0 0 5-16,0 0 9 0,0-15-16 16,0 15-10-16,0 0-1 15,0 0-2 1,0 0-4-16,0 0-4 0,-15 21-24 15,15-21-20-15,0 29-1 16,-5-7-1-16,5 2 0 16,0 1 1-16,0 2-2 15,0 2 2-15,6-7-1 16,0-2 1-16,-6-20 0 16,27 20 2-16,-7-20-1 15,2-4 1-15,-1-12 2 16,8-6-1-16,-5-9 1 15,3-3-1-15,-3-5 0 16,-1 1-1-16,-7 4 0 0,-2 2 0 16,-5 6-1-1,-2 5-1-15,-7 21-1 16,5-21-1-16,-5 21-1 0,0 0 2 16,-5 19-3-16,5 8 1 15,-7 3-1-15,7 7 1 16,-6 7 1-16,6 2 3 15,0 7 1-15,0-6-1 16,0 1 1-16,0-6 1 16,0 1-3-16,-3 3-1 15,-6-2 1-15,0 3-2 16,-3 2-1-16,-6 2 2 16,0 5-1-16,-2 1 0 15,-2 0 2-15,-6-4 3 16,-2-2-3-16,2-4 4 15,-4-4-3-15,2-9 2 0,-4-14-1 16,-1-8 2-16,0-21-33 16,4-14-30-16,4-13-26 15,3-9-22-15,4-10-15 16,8 1-9-16,5-6-7 16,7 9 22-16</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29.900"/>
    </inkml:context>
    <inkml:brush xml:id="br0">
      <inkml:brushProperty name="width" value="0.025" units="cm"/>
      <inkml:brushProperty name="height" value="0.025" units="cm"/>
      <inkml:brushProperty name="fitToCurve" value="1"/>
    </inkml:brush>
  </inkml:definitions>
  <inkml:trace contextRef="#ctx0" brushRef="#br0">51 231 361 0,'0'0'114'0,"0"0"-11"16,0 0-9-16,-15 34-19 16,15-1-26-1,-11 2-34-15,4 6-14 0,2 2 0 16,-2 3-1-16,1-4 4 16,6-4-7-16,0-10-54 15,7-10-52-15,-7-18-33 16,29 5-10-16,-19-20-7 15,8-2-1-15</inkml:trace>
  <inkml:trace contextRef="#ctx0" brushRef="#br0" timeOffset="1072">179 109 174 0,'0'0'99'0,"0"0"-33"15,15 0-4-15,3 0 9 16,1-11-13-16,10 4-4 16,2-2-4-16,10 0-2 0,-3-9-7 15,2 4-7-15,-4 1-13 16,-4 2-19-16,-11-2-2 16,-2 9 2-16,-19 4-2 15,0 0 1-15,9 14-1 16,-18 8 0-16,-3 5 0 15,-1 11 0-15,-4 12 2 16,-5 7-2-16,1 6 4 16,-2 10-4-16,8 3 3 15,-1 2-3-15,4 6 4 16,1-3-2-16,5 0-2 16,6-4 1-16,0 3-3 15,0-3 5-15,0-9-5 0,6 1 4 16,-6-10-6-16,9-5-1 15,-4-12 1-15,4-3-2 16,-9-7 3-16,7-8-3 16,-7-9 4-16,0-15-3 15,0 21 6-15,0-21 1 16,0 0 0-16,0 18 0 16,0-18-2-16,0 0 1 15,-27 19 0-15,27-19-2 16,-30 20 2-16,10-7-2 15,-2 0 1-15,-4-2 1 16,-4-4 0-16,3-7-4 16,3 0-54-16,-3-10-19 0,7-6-25 15,1-10-19-15,2-6-3 16,11-3-15 0,-1-3-8-16</inkml:trace>
  <inkml:trace contextRef="#ctx0" brushRef="#br0" timeOffset="1641">1058 1288 300 0,'0'0'154'0,"0"0"-9"16,0 0-59-16,0 0-30 16,0 0-14-16,0 0-6 15,-24 32-30-15,7-9-12 16,-4 1 1-16,-7 8-1 15,-10 7 2-15,-2 5-2 16,-5 5 5-16,-7-4 0 16,1 4 1-16,3-9 1 15,5-4-2-15,4-10 2 16,8-7-1-16,7-10 1 16,9-17 2-16,9-7-3 15,6-8 1-15,11-2-1 0,4 0 1 16,3-3-1-16,3 5 1 15,3 6-2-15,2 9-1 16,2 8 1-16,-2 6 0 16,2 5 0-16,2 6 1 15,-1 6-1-15,0 2-1 16,1 0 2-16,-2 1 0 16,1-1-1-16,-2 0 0 15,-5-6-1-15,4 1-19 16,-2-7-67-16,0-13-45 15,3 0-17-15,-7-13-7 16,7-4 0-16,-11-21 72 16</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33.628"/>
    </inkml:context>
    <inkml:brush xml:id="br0">
      <inkml:brushProperty name="width" value="0.025" units="cm"/>
      <inkml:brushProperty name="height" value="0.025" units="cm"/>
      <inkml:brushProperty name="fitToCurve" value="1"/>
    </inkml:brush>
  </inkml:definitions>
  <inkml:trace contextRef="#ctx0" brushRef="#br0">454 0 300 0,'0'0'125'0,"0"0"-20"16,0 0-16-16,0 0-10 15,-18 7-18-15,18-7-22 16,0 0-38-16,-27 0-2 16,9 7 1-16,-5-1-1 15,-5-1 2-15,-4 4-1 16,-5 2 1-16,1 0-1 16,-4-3 1-16,1 0-1 15,3 3-1-15,3-5 1 16,5 2-2-16,7-8 1 15,6 6 0-15,15-6 0 0,-23 0 0 16,23 0 1-16,0 0 3 16,0 0-3-16,-4 19 3 15,4-19-3-15,0 20 3 16,0-20-7-16,10 28 8 16,-10-28-5-16,14 32 1 15,-5-10 1-15,-2 7 0 16,2 3 0-16,-1-2-1 15,1 13 5-15,-3 2-6 16,1 15 4-16,-1-1-1 16,0 12 0-16,-6 5-3 15,5 7 5-15,-5 10-7 16,0 9 0-16,0 3-1 0,0 6 0 16,0 9-1-16,-5 6 2 15,5 5 0-15,6 1-2 16,3 3 3-1,5 4 2-15,5 2-1 0,5-4 0 16,2 7-1-16,0-7 1 16,-2-1-1-16,-5 1 3 15,1-5-2-15,-10-6-2 16,-1-3 2-16,-9-4-3 16,0-10 4-16,0-4-3 15,-10-4 1-15,1-8-1 16,0-6 3-16,3-6 1 15,-3-2-2-15,0-6-3 0,0-2 3 16,0-16-3-16,1-4 3 16,4-8-3-1,-2-7 3-15,6-6-1 16,-7-7 3-16,7-7 2 0,0-16-2 16,-6 26 2-16,6-26-1 15,0 0 1-15,0 21-2 16,0-21 0-16,0 0 1 15,0 19-2-15,0-19 2 16,0 0-1-16,0 19-2 16,0-19-3-16,0 0 1 15,14 0 0-15,-14 0 1 16,20 0 0-16,-20 0-1 16,28-19-1-16,-11 13 5 15,2-3 0-15,1 5 0 16,1-2 0-16,3 6-2 15,0 0 1-15,3 0-1 0,2 10 1 16,1 4-1-16,0 1 1 16,4 3 0-16,5-1 1 15,3 1 1-15,1-5 0 16,3-1-1-16,-1-12-84 16,8-12-55-16,1-4-18 15,-9-18-5-15,3-2-2 16,-12-24 113-16</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35.045"/>
    </inkml:context>
    <inkml:brush xml:id="br0">
      <inkml:brushProperty name="width" value="0.025" units="cm"/>
      <inkml:brushProperty name="height" value="0.025" units="cm"/>
      <inkml:brushProperty name="fitToCurve" value="1"/>
    </inkml:brush>
  </inkml:definitions>
  <inkml:trace contextRef="#ctx0" brushRef="#br0">74 715 147 0,'0'0'143'15,"0"19"-41"-15,0-19-23 0,0 23-5 16,0-3-1-16,0 10-2 16,0 5-6-16,0 7-18 15,0 8-46-15,0 3 1 16,-5 5-2-16,-1-4 0 15,2-3 0-15,-5-5 1 16,1-7-2-16,-2-5 1 16,1-5 0-16,-2-10 0 15,11-19-3-15,-12 19 0 16,12-19 1-16,5-28-2 16,8-11 0-16,8-16-1 15,8-18 0-15,5-8 0 0,8-11 6 16,4-3-3-16,2 7 3 15,-3 7-1-15,-5 17 4 16,-5 16-3-16,-8 17 3 16,-6 10-3-16,-21 21-1 15,23-13 2-15,-23 13 0 16,0 18 0-16,0-2 1 16,0 5 0-16,0 0 0 15,0 10-6-15,0 1-24 16,0 4-48-16,0 3-27 15,0-3-12-15,-14-3-6 16,2-5 1-16,-8 1 2 16</inkml:trace>
  <inkml:trace contextRef="#ctx0" brushRef="#br0" timeOffset="215">269 982 54 0,'6'25'58'0,"3"-4"6"15,11 11 24-15,2 2 3 16,5 2-2-16,5 5-1 15,4-5-5-15,3 3-7 16,-4-3-20-16,7-1-12 16,-8-10-37-16,2-2-4 15,-1-1-5-15,-3-6 4 16,-2 2-5-16,-8-5-20 16,1-5-59-16,-4 3-35 15,-2-11-18-15,4 0-14 0,-21 0-2 16,39-15 10-1</inkml:trace>
  <inkml:trace contextRef="#ctx0" brushRef="#br0" timeOffset="1643">1371 695 234 0,'0'0'85'16,"-19"-11"-6"-16,19 11-12 15,-24 0-10-15,24 0-11 16,-31 11-3-16,15 7-4 16,-8 2-5-16,1 8-4 15,-4 7-5-15,3 11-2 16,0 0-2-16,6 8-3 16,5 1-4-16,7-6-7 15,6 4-5-15,13-5-1 16,7-7-3-16,8-7 3 15,7-10-2-15,10-6-1 16,0-15-1-16,3-3 0 0,0-19 2 16,0-2 0-16,-7-16 0 15,-4-4-3-15,-8-14 4 16,-11-5-2 0,-7-10 2-16,-11 5-3 0,0-3 1 15,-18 9-2-15,-2 4 5 16,-7 14 1-16,-5 11-1 15,-5 21-1-15,-2 9 3 16,-3 17-1-16,3 8 1 16,1 5 3-16,8 0-6 15,6 4 1-15,10 3-2 16,14-12 3-16,14-4-2 16,10-4 1-16,12-3-2 0,6-9 0 15,5-5 0-15,2 0 1 16,1-8-2-1,-3-3-40-15,-7 3-57 16,-2-4-33-16,-8-8-18 0,-5 11-4 16,-10-16-5-16,0 14 82 15</inkml:trace>
  <inkml:trace contextRef="#ctx0" brushRef="#br0" timeOffset="2704">152 279 411 0,'0'0'159'0,"0"0"-45"15,0 0-35-15,0 0-17 16,0 0-23-16,0 0-42 16,0 0-1-16,0 0-2 15,7-16 0-15,4-1-2 16,5-6 2-16,4-9-2 0,3-2 2 16,2 0 1-16,-4-1 4 15,2 1 1 1,-4 11 0-16,-4 1 0 15,-15 22 0-15,18-15 0 0,-18 15 0 16,0 0 1-16,24 17 0 16,-24-17 1-16,27 31-1 15,-5-10-4-15,3 4-47 16,2-4-48-16,5-1-26 16,8 4-25-16,-5-12-4 15,10 7-6-15,-7-19 79 16</inkml:trace>
  <inkml:trace contextRef="#ctx0" brushRef="#br0" timeOffset="3176">1176 326 308 0,'-29'-7'158'15,"13"7"-51"-15,-2 7-20 0,-2 3-17 16,-1 8-9-16,-3 3-21 16,-2 12-18-16,1 5-23 15,-7 7-5-15,2 10 3 16,5 14-1-16,-1 7-1 16,7 5 0-16,2 3 6 15,9 4 0-15,8-4-2 16,6-5 2-16,14-9-3 0,9-12 2 15,16-10-2 1,7-12 0-16,14-13-3 16,8-10-11-16,9-9-71 15,4-4-40-15,-6-22-17 0,5 2-12 16,-15-17 1-16,-2-2 20 16</inkml:trace>
  <inkml:trace contextRef="#ctx0" brushRef="#br0" timeOffset="3454">1795 357 520 0,'17'39'157'0,"-5"0"1"0,4 8-120 15,7 11-40-15,-1 5 2 16,4 7-2-16,-4-4 4 16,-4 5-3-16,-1-9 1 15,-7-3 2-15,-10-1-4 16,0-2-50-16,-9-7-75 16,-3-2-30-16,-12-9-6 15,3-3-4-15,-10-18-1 16</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6:40.105"/>
    </inkml:context>
    <inkml:brush xml:id="br0">
      <inkml:brushProperty name="width" value="0.025" units="cm"/>
      <inkml:brushProperty name="height" value="0.025" units="cm"/>
      <inkml:brushProperty name="fitToCurve" value="1"/>
    </inkml:brush>
  </inkml:definitions>
  <inkml:trace contextRef="#ctx0" brushRef="#br0">0 110 94 0,'0'0'56'0,"0"0"-9"15,0 0 9-15,0 0 3 16,0 0 9-16,23 0 8 16,-23 0 1-16,33 0-8 15,-8 2 0-15,11-2-14 0,11-4-17 16,3-7-13-16,4 2-12 15,3-7-12-15,0 2-1 16,-6-5 0-16,-3 8-1 16,-12-1 0-16,-7 4 3 15,-8 0-1-15,-21 8 1 16,19 0 2-16,-19 0-1 16,0 0 1-16,0 16 2 15,0 2-3-15,0 1 0 16,-7 1 5-16,7 8 0 15,0 5-1-15,0 7-2 16,6 9 1-16,0 8-3 16,7 6 4-16,-2 21-3 0,3 14-3 15,-5 14-1-15,1 13-2 16,-2 17-1-16,1 11 0 16,-5 13 3-16,-4 6-5 15,11-2 3-15,-5-2-1 16,4-3 1-16,2-7 2 15,3-5-2-15,-3-2 1 16,6-13-1-16,-3-6 3 16,0-4-3-16,-4 1 1 15,-2-7-4-15,-2 2 4 16,-7-5 0-16,6-4 1 16,-6-3 0-16,0-8-2 15,8-1 1-15,-8-11 0 0,8-11 4 16,-8 0-3-16,4-9-2 15,-4-10 0-15,0 2 0 16,0-10 3 0,-6-3-3-16,0 0 0 0,0-2-1 15,1-6 2-15,-1-5 2 16,6-1 0-16,-6-11-3 16,6-2 1-16,0-5 0 15,0-19 0-15,0 21-1 16,0-21 1-16,0 0-2 15,0 0 1-15,0 0 2 16,0 0-1-16,0 0 2 16,0 0-1-16,0 0 0 0,0 0-2 15,0 0 1-15,0 0 0 16,0 0-2-16,0 0 3 16,0 0-2-1,0 0 2-15,-16 8-1 0,16-8 1 16,-33 5-2-16,6-5 1 15,-3 12 0-15,-6-5-1 16,-6 6 0-16,-4-6 0 16,-3 3 0-16,-1-4-28 15,2-6-52-15,4 0-41 16,8-6-20-16,0-18-12 16,20-6-2-16,-2-17 50 15</inkml:trace>
  <inkml:trace contextRef="#ctx0" brushRef="#br0" timeOffset="1872">1749 153 139 0,'0'0'103'0,"0"0"-11"15,-23 0-13-15,23 0 2 16,-18 0-1-16,18 0-15 15,-21-7-6-15,3 7-15 16,0 0-8-16,-3 0-13 0,-2 0 1 16,-2 0-7-16,2 8-15 15,-1-8 4 1,2 10-5-16,5-6 4 0,-1-4-4 16,18 0 4-16,-24 13-5 15,24-13-1-15,0 0-4 16,-20 6 4-16,20-6-2 15,0 0 3-15,0 0-3 16,0 0 1-16,0 0 1 16,0 0 0-16,0 0 4 15,0 0-2-15,0 0-2 16,0 0 3-16,0 0-2 16,0 0 0-16,0 0 1 0,6 22-2 15,-6-22 4-15,9 22-3 16,-4-4 3-16,1-2-6 15,-2 7 5 1,2 0-4-16,-6 5 3 0,6 6-2 16,-6 5 0-16,0 7 1 15,0 8 0-15,-9 16 0 16,3 6 2-16,-1 7-1 16,2 10 2-16,-1 9-3 15,6 3 2-15,0 4-4 16,0 4 2-16,6-8-2 15,2 3 1-15,2 0-1 0,1-8 2 16,1 1-3-16,-2 1 4 16,0-3-1-1,-1 8-3-15,-5-4 5 16,2 6-6-16,0-3 2 16,-6-1-1-16,8-7 4 0,-8-10-5 15,7-8 4-15,-7-16-1 16,8-12 0-16,-8-3 3 15,0-15-2-15,0-1 0 16,0 6-2-16,-6 4 1 16,-3 2-1-16,3 8 2 15,-5 3-1-15,2 3-1 16,2-6 1-16,1-7-2 0,6-9 2 16,-5-5 0-1,5-13-1-15,0-19 0 16,5 22-1-16,-5-22-1 15,0 0 3-15,0 0-1 0,0 0 2 16,0 0-1-16,0 0 1 16,7 22 0-16,-7-22 0 15,0 33 2-15,0-11-3 16,0 1 3-16,0 5-3 16,0-8 3-16,6 0-2 15,-6-20 2-15,5 26-2 16,-5-26 1-16,6 24 0 15,-6-24 0-15,0 28 0 16,4-9-1-16,-4 2 2 16,0 0-3-16,6 1 1 15,-6 0 1-15,0-3-1 16,0-19 0-16,8 25-2 0,-8-25 1 16,0 0-1-16,0 0 1 15,0 0 0-15,0 0 0 16,0 0-1-16,0 0 3 15,0 0-2-15,0 0 1 16,15 5-1-16,-15-5 1 16,16 0 1-16,-16 0-3 15,27 4 5-15,-6-4-1 16,0 10 0-16,3-7 1 16,2 2 0-16,1 6 0 15,-3-6-2-15,2 6 3 16,-2-2-7-16,0 4 2 15,0-5 1-15,3 5 0 0,0 1-2 16,1-5 3-16,0 4-1 16,-3-9 0-16,1 4-81 15,-1 0-60-15,-8-17-13 16,2 2-7-16,-19-16 0 16,17 1 34-16</inkml:trace>
  <inkml:trace contextRef="#ctx0" brushRef="#br0" timeOffset="3632">2243 715 165 0,'-24'18'79'15,"24"-18"7"-15,0 0 6 16,0 0 6-16,0 0-12 0,0 0-10 15,0 0-7-15,27-18-9 16,-3 12-14-16,-3-2-13 16,5 8-15-16,1 0-16 15,0 0 1-15,-6 0-2 16,-1 14 2-16,-20-14-2 16,25 28 2-16,-19-9 0 15,-6 5 0-15,0 0 3 0,0 0-1 16,-9 3 0-1,-1-4 1-15,-5 1 0 16,-5 0-1-16,-4-3 1 16,0-6-3-16,-2-2-16 0,1-9-48 15,7-4-32-15,0-4-31 16,6-13-25-16,12-7-10 16,0-16-6-16,13 1-2 15</inkml:trace>
  <inkml:trace contextRef="#ctx0" brushRef="#br0" timeOffset="4012">2831 444 406 0,'0'0'167'15,"-21"0"-1"-15,21 0-74 16,-29 21-49-16,11-3-16 16,2 5 1-16,-4 10-8 15,-1 9-7-15,2 2-11 16,-2 7-3-16,0 0 0 16,1 1 3-16,3-3-3 15,4-8 2-15,-1-4-2 16,8-1-1-16,6-10-3 15,0-5 1-15,18-3-2 16,10-6 2-16,15 3-2 16,8-11 2-16,14 3-2 0,1-7 1 15,11 0-9-15,-2-7-80 16,-6 0-43-16,-3 7-19 16,-18-13-1-16,-3 4-7 15,-18-8 3-15</inkml:trace>
  <inkml:trace contextRef="#ctx0" brushRef="#br0" timeOffset="8016">2490 2538 426 0,'0'-17'134'0,"0"17"-24"16,0 0-18-16,0 0-28 15,0 0-39-15,0 0-21 16,0 0 1-16,0 27 2 16,0-5-2-16,7 3 3 15,-7 8-3-15,0 3-1 16,6 2-2-16,-6 1 0 16,9-1-2-16,-3-6-1 15,3-8 2-15,2-7-3 16,5-14 2-16,1-3-2 15,5-16 0-15,1-5-2 16,-2-9 2-16,0-3-1 16,0-11 2-16,-3 1-2 15,-6 3 0-15,-3-1-1 0,-1 5 5 16,-2 6 0-16,-6 8 1 16,0 22-3-16,0-21-1 15,0 21 2-15,0 17-1 16,0 7 0-16,0 8-3 15,-6 2 2-15,6 10-4 16,0 9 6-16,0 4-3 16,7-1 2-16,-2 1 1 0,2 0 2 15,-1-1-3-15,-1-1-2 16,1-6 1-16,-6 0-2 16,6-11 3-1,-6 0-1-15,0-10-1 0,0 5 1 16,0-13 2-16,-11 0 2 15,1-3-1-15,-11-2-1 16,-6-3 0-16,-8-3-1 16,-8 5 0-16,-4-10-2 15,-7-4-10-15,-2 0-26 16,10-11-53-16,8-5-35 16,8-15-20-16,19-7-7 15,4-19-2-15,19 2 52 0</inkml:trace>
  <inkml:trace contextRef="#ctx0" brushRef="#br0" timeOffset="9227">3017 154 319 0,'0'0'136'15,"0"0"-30"-15,0 0-21 16,0 0-11-16,0 0-20 16,0 0-25-16,0 0-19 15,0 0-9-15,0 0 0 16,23-8 0-16,-23 8 1 16,29-3 0-16,-11 3-2 15,1-9 1-15,2 9-1 0,2-7 0 16,2 7-1-16,-4 0 1 15,2 9 5-15,-1 4 1 16,-5 6-2 0,-1 6-2-16,-5 5 4 0,0 5-5 15,-4 0 4-15,2 4-5 16,-1-2 1-16,-2 2-6 16,3-1 6-16,1 0 1 15,1 7-1-15,2 10-1 16,-1 14 0-16,0 5 3 15,-3 17-6-15,2 17 3 16,-4 11-4-16,2 13 1 16,-4 12-2-16,1 6 5 0,0 4-2 15,-2 2-4-15,2-7 5 16,-1-1-1-16,1-8 4 16,-6-1-3-1,9-13 0-15,-5 0 0 0,-4-14-1 16,9 2 4-16,-9-1-2 15,9 2-1-15,-4-9-1 16,1-1 1-16,0-9-1 16,-1 2 3-16,1-6 0 15,0-10 0-15,1-8 0 16,2-7 2-16,-1-7-2 16,-2-9 3-16,6-8-3 0,-6-6-1 15,3-5 1-15,0-5 0 16,0-5 0-1,-2-6-2-15,2 0 2 16,-9-16-1-16,11 19 2 0,-11-19-1 16,0 0-3-16,0 0 0 15,0 0 0-15,-17-9 1 16,-2-1 0-16,-4 4 1 16,-7-4-3-16,-8 5 4 15,-2 5-1-15,-4 0 3 16,4 0-1-16,1 8-2 15,4-1 1-15,2-2-2 16,7 0 1-16,1-5-73 0,5 0-42 16,20 0-28-1,-33-21-6-15,33 21-5 16,-25-31-1-16</inkml:trace>
  <inkml:trace contextRef="#ctx0" brushRef="#br0" timeOffset="9932">4106 3800 109 0,'0'0'117'16,"0"0"-5"-16,0 0-2 16,9-19-10-16,-9 19-2 15,0 0-7-15,0 0-6 16,0 0-35-16,0 0-53 16,0 0 1-16,-12 22-2 0,3-4-1 15,-2 6 0-15,-2 6-2 16,-5-3 2-16,-2 8 4 15,-2-1 1-15,-5 0 2 16,1-10-3-16,-1-1 2 16,-2-8 0-16,2 0 2 15,5-10 2-15,-1-5 0 16,7 0 1-16,16 0-2 16,-21-26 3-16,21 9-2 15,0 0-2-15,0 0 0 16,0 17-2-16,15-21-3 15,-15 21-1-15,25 0 2 16,-25 0-4-16,26 21 4 0,-11-4 1 16,3 2 1-16,3 1-5 15,4 1 5-15,1 1-4 16,3 3 2 0,4-8 1-16,1 4-1 0,2-8-3 15,2-1 2-15,-2-12-10 16,2 0-101-16,-2 0-33 15,-9-14-15-15,0 4-4 16,-18-16-2-16</inkml:trace>
  <inkml:trace contextRef="#ctx0" brushRef="#br0" timeOffset="11684">1215 4562 313 0,'0'0'128'0,"0"0"-16"16,0 0-17-16,0 0-13 15,0 0-23-15,0 0-21 16,0 0-39-16,0 0 1 0,0 17 1 16,0-17 1-1,-21 28 2-15,6-11-5 16,-3 5 3-16,-5 5-2 15,-7-4 1-15,-3 8-2 0,-3-8 1 16,-5 3-2 0,4-6 0-16,-1-2 2 0,7-3-2 15,1-6-1-15,9-9-2 16,21 0 1-16,-23-7 0 16,23 7 1-16,12-34 0 15,3 13 2-15,3-5-2 16,5 3 3-16,-1 1 2 15,1 7 2-15,-4 2 0 16,-2 13 0-16,-17 0 2 16,24 35-3-16,-17-7 3 15,2 1-2-15,-3 7-1 16,6-2-3-16,-4-1-1 0,5-7 1 16,3-4-2-16,8-8-1 15,1-10-1-15,10-4-35 16,2-7-71-16,-2-8-28 15,8 7-23-15,-11-14-1 16,4 13-4-16</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49:30.311"/>
    </inkml:context>
    <inkml:brush xml:id="br0">
      <inkml:brushProperty name="width" value="0.025" units="cm"/>
      <inkml:brushProperty name="height" value="0.025" units="cm"/>
      <inkml:brushProperty name="fitToCurve" value="1"/>
    </inkml:brush>
  </inkml:definitions>
  <inkml:trace contextRef="#ctx0" brushRef="#br0">182 739 95 0,'-16'12'94'0,"-4"-12"-11"16,20 0 0-16,-21 7 9 15,21-7 0-15,0 0-1 16,0 0-14-16,0 0-10 16,11-24-17-16,7 7-9 15,0-3-12-15,3-3-10 16,6-8-13-16,-2-3-7 15,4 5 1-15,0-5-1 16,-2 2 2-16,-5 7-2 16,-2 6 1-16,-20 19 0 0,27-23 0 15,-27 23-1-15,0 0 0 16,18 0 0-16,-18 0 0 16,4 23 2-1,-4-7-1-15,8 1 2 0,-1 2-2 16,2-2-8-16,2 3-27 15,-1-8-53-15,10 2-51 16,1 4-25-16,-3-16-11 16,6 13-5-16,-24-15 53 15</inkml:trace>
  <inkml:trace contextRef="#ctx0" brushRef="#br0" timeOffset="840">1791 898 140 0,'-18'6'36'0,"18"-6"3"15,-26 22-7-15,10-5 9 16,-2 10-4-16,-3 6 5 16,-6 8 3-16,-2 11 10 0,0 5 5 15,4 16 8-15,-8 4-5 16,10 11-6-16,-5-3-8 15,8 7-2-15,2-7-8 16,12-3-11-16,-1-9-4 16,7-9-14-16,10-14-1 15,-1-11-10-15,8-15 7 16,5-3-9-16,-1-8 4 16,5-6 0-16,4-7-10 15,1 0-44-15,3-4-63 16,3-1-39-16,-5-16-23 15,5 3 1-15,-8-15-7 16</inkml:trace>
  <inkml:trace contextRef="#ctx0" brushRef="#br0" timeOffset="-2509">54 1119 30 0,'0'0'18'16,"0"0"-4"-16,0 0 11 16,0 0 7-16,0 31 4 15,0-31 0-15,0 37 4 16,0-11 4-16,0 19 7 16,0 1-1-16,0 13-7 0,0 7-8 15,-7 1-3 1,4 3-3-16,-5-3-4 15,5-2-5-15,-6-4-6 16,3-10-7-16,2-9 5 0,-2-9 0 16,3-10 11-16,3-4 18 15,0-19 3-15,0 0-1 16,0 0-6-16,-8-36 2 16,8-4-9-16,8-12-1 15,1-13-13-15,1-9-19 16,4-12-3-16,4 1 1 15,5 0 2-15,2 5 4 0,4 14 4 16,-5 10-2 0,1 7 4-16,-1 17-2 15,0 12 1-15,-4 10 0 16,-5 4-2-16,-15 6-2 0,29 6-3 16,-29-6 1-16,25 20-2 15,-25-20 2-15,21 28-1 16,-12-10-1-16,0 6-3 15,-6 3-4-15,-3 3-7 16,-3-2-16-16,-6 13-23 16,-9-6-18-16,5 4-16 15,-14-4-7-15,5-2-8 16,3-10 0-16,-1-6 4 16,2-9 15-16,18-8 21 15,0 0 19-15,0 0 21 16,0 0 14-16,18 11 26 15,3 2 15-15,8 15 12 0,0 3 19 16,10 11 8-16,-9 7 8 16,9 4 2-16,-5 3-6 15,1-3-10-15,-2 2-10 16,-3-13-5-16,5-2-19 16,-14-5-5-16,7-6-9 15,-8-10-4-15,-2-5-6 16,-3-4-25-16,-15-10-45 15,25 0-47-15,-25 0-21 16,20-19-14-16,-20 19-4 16,12-41 50-16</inkml:trace>
  <inkml:trace contextRef="#ctx0" brushRef="#br0" timeOffset="-570">829 986 199 0,'0'0'84'0,"0"0"-2"16,0 0-6-16,0 0-3 0,0 0 1 16,0 0 0-1,0 0-12-15,0 0-12 0,-17 30-6 16,11-13-5-16,6 7-5 15,-12 1-10-15,8 7-11 16,-5 0-15-16,1-1 2 16,-1-2 0-16,5-8-2 15,4-1-17-15,0-20-49 16,0 0-59-16,0 0-34 16,19-20-16-16,2-12 0 15,-7-13 1-15</inkml:trace>
  <inkml:trace contextRef="#ctx0" brushRef="#br0" timeOffset="1683">2291 1132 296 0,'0'0'107'0,"-19"7"-9"0,19-7-8 16,-24 27-22-16,7-12-24 15,-2 7-18-15,-1 2-11 16,-2 3-3-16,1 6-3 16,1 4 2-16,1 10-2 15,4-2 3-15,-4 7 2 16,9-3 3-16,2 6-1 15,8-1-1-15,0-3-2 16,12-5 0-16,4-7-2 0,8-5-2 16,1-11-4-16,8-7-3 15,2-2 0 1,1-11-2-16,3-3 1 16,0-11-1-16,3-3 0 0,-1-10 0 15,-2-4 0-15,-3-10 0 16,-3-12 2-16,-3 0-1 15,-3-15 0-15,-6 1-3 16,-12-4 3-16,-3 4-2 16,-6 3 3-16,0 6-4 15,-9 6 2-15,2 10-1 16,-5 12 2-16,-3 7-1 0,15 20-1 16,-24-19 0-1,7 19 0-15,-1 0 1 16,3 5 0-16,-2 3 0 15,-1 7-2-15,5 1 3 0,-4 4-2 16,2 4 1-16,5 9 0 16,1 5 0-16,0 12-1 15,3 0 2-15,6 15-1 16,0-4 1-16,0 3 0 16,9 3 1-16,-3-12-2 15,4-8 2-15,5-4-3 16,3-13 2-16,2-8-2 15,-1-6 1-15,1-3-1 0,-1-9 1 16,1-4 0 0,-3 5 0-16,-17-5 1 15,24 0-6-15,-24 0-29 16,0 0-77-16,0 0-42 0,18 8-22 16,-18-8 1-16,0 0-7 15,-9-30 97-15</inkml:trace>
  <inkml:trace contextRef="#ctx0" brushRef="#br0" timeOffset="2283">2705 755 245 0,'0'0'70'0,"0"0"-1"15,0 0-11-15,0 0-8 16,0 0-17-16,0 0-9 15,0 0-4-15,18 17-1 16,1-11-2-16,3 10 2 16,6 1 6-16,8 14 15 15,0 0-2-15,6 19 0 16,-3 7-5-16,4 15 1 16,-9 14-5-16,-4 18-1 15,-9 2-14-15,-7 7-9 16,-5-2-3-16,-9 0-3 15,-11-10 3-15,-8-8-1 0,-1-9 2 16,-4-22-4-16,0-1-19 16,-6-8-82-16,-3-15-57 15,13-6-15-15,-4-23-5 16,24-9-2-16,0 0 82 16</inkml:trace>
  <inkml:trace contextRef="#ctx0" brushRef="#br0" timeOffset="4724">3572 749 201 0,'0'0'83'0,"0"0"5"15,0 0-8-15,0 0-6 16,0 0-15-16,0 0-8 16,0 0-7-16,0 0-4 15,-10 21-5-15,10 1-1 16,0 2-7-16,0 21-3 16,-5 6-2-16,5 18-1 15,0 9-6-15,0 16-3 0,0 3-10 16,6 9-2-16,-1-5-2 15,4-8 6-15,-5-2-6 16,2-12 4 0,-6-3 0-16,9-12-3 0,-9-12 4 15,0-3-4-15,0-8 6 16,-9-9-10-16,9-5-1 16,-6-6-9-16,6-21-23 15,-4 18-30-15,4-18-38 16,0 0-34-16,16-23-24 15,-4 4-9-15,-4-17 6 16,8 3 127-16</inkml:trace>
  <inkml:trace contextRef="#ctx0" brushRef="#br0" timeOffset="5843">4112 1451 108 0,'0'0'47'0,"0"0"0"16,0 0 7-16,0 23 9 15,0-4 7-15,8 11 0 16,-2 8 3-16,-6 7-1 16,7 9-3-16,-7 1-6 0,8 6-17 15,-8-4-11-15,7-2-14 16,-7-13-3-16,0-2-6 15,0-8 2 1,0-11-8-16,0-21 0 0,0 22-1 16,0-22-1-16,0-19-3 15,5-9 0-15,2-17 2 16,2-6-5-16,0-18 3 16,3-5-5-16,-1-6 4 15,2 3-3-15,1 5 4 16,-2 10 0-16,1 10-3 15,1 14 3-15,-1 10-2 0,5 15 1 16,2 4 0-16,1 9 1 16,2 0-1-16,8 14 0 15,1-10 0 1,-1 7 0-16,4-6 1 16,-5 4 0-16,-1-9-13 0,-8 9-45 15,-3-9-44-15,-18 0-45 16,19 11-16-16,-19-11-14 15,0 0-3-15,-19 8 109 16</inkml:trace>
  <inkml:trace contextRef="#ctx0" brushRef="#br0" timeOffset="6287">4258 1001 105 0,'-36'0'141'15,"36"0"-1"-15,-24 0-46 16,24 0-13-16,-17 0 2 16,17 0-10-16,0 0-13 15,0 0-14-15,0 0-11 16,18 0-11-16,5 0-8 15,5 0-7-15,7 0-8 16,4-4-1-16,6 4 0 16,0-9-2-16,0 9 2 15,-9-8-1-15,-1 8 2 16,-9-13-2-16,-2 9 2 0,-24 4-1 16,21-12-1-16,-21 12 2 15,0-23-1-15,0 7 0 16,-12-2-1-16,-2 3 2 15,-1-4-3-15,-4 1 3 16,-1-1-2-16,-3 7 2 16,4 4-15-16,19 8-49 15,-32 0-60-15,32 0-23 16,-15 27-22-16,15-27-5 16,-9 32-6-16</inkml:trace>
  <inkml:trace contextRef="#ctx0" brushRef="#br0" timeOffset="6672">5065 735 200 0,'0'0'163'0,"0"0"-13"16,0 0-46-16,-15-14-15 15,15 14-10-15,0 0-21 16,-24 8-18-16,24-8-12 0,-12 20-13 16,9-3-10-16,-6 4-4 15,2 3-1-15,-4 12 0 16,2 0-1-16,-5 3 0 15,1 1 1-15,2-3-2 16,-1-3 2-16,2-6-1 16,1-4 1-16,1-8-15 15,8-16-42-15,-9 26-67 16,9-26-33-16,0 0-21 16,0 0-1-16,15-19-5 15</inkml:trace>
  <inkml:trace contextRef="#ctx0" brushRef="#br0" timeOffset="7640">5364 526 233 0,'-25'-22'150'16,"25"22"-38"0,-18-15-39-16,18 15-5 15,0 0 0-15,-20-14-13 0,20 14-13 16,0 0-10-16,0 0-5 16,0 0-5-16,0 0-5 15,0 0-7-15,0 0-7 16,0 0-1-16,0 0-1 15,-15 17-1-15,15-17 0 16,0 20-1-16,9-1 1 16,2 1-2-16,1 9 2 15,7-1-2-15,4 8 2 16,11 5-1-16,7 4 1 16,6 2-1-16,2 2-1 15,4 0 3-15,2 2-1 16,0 0 1-16,-3-4-1 0,-7-3 0 15,-6-5 2-15,-4-6-3 16,-8-3 5-16,-7-6-6 16,-7-7 2-16,-4-1-1 15,-9-16 2-15,11 23-1 16,-11-23 0-16,0 0 0 16,0 0 1-16,0 0 0 15,-8 19 0-15,8-19-1 16,0 0 0-16,0 0 1 15,-13 18-2-15,13-18 0 16,-15 18 1-16,15-18-1 16,-20 23 1-16,6-8 0 15,-2 7 0-15,-5 8-1 0,-6 4 2 16,-6 9-2-16,-5 8 1 16,-8 9-2-16,-6 4 4 15,-5 11 0-15,3-1-3 16,-1-2 5-16,5-4-4 15,3-6 5-15,13-13-14 16,4-1-37-16,10-11-78 16,11-16-35-16,9-3-13 15,0-18-8-15,0 0 0 16</inkml:trace>
  <inkml:trace contextRef="#ctx0" brushRef="#br0" timeOffset="9808">6788 1776 108 0,'0'0'126'0,"0"0"1"16,20 16-58-16,-1-24-13 16,10-1 4-1,7-16 0-15,9-5-3 0,4-13-5 16,9-4-6-16,-3-6-14 16,2 3-15-16,-7-3-4 15,-6 12-3-15,-14 7 5 16,-5 13 3-16,-25 21-1 15,20 7-3-15,-20 24-4 16,-14 21 1-16,1 7-1 16,-7 3 1-16,2 10-8 0,5-7-3 15,5-5-6 1,8-15 1-16,6-19-3 16,14-15 1-16,14-25 0 15,11-13-1-15,9-16 1 0,5-17 2 16,3-3 4-16,-2-9-2 15,-2-5 5-15,-5 6-3 16,-8 8 3-16,-10 8-3 16,-7 15 3-16,-8 7-2 15,-8 13 2-15,-12 20 4 16,0 0 0-16,0 0 1 16,0 17 0-16,-5 19 0 15,-2 7-1-15,-4 11 2 0,2 1-3 16,5 6-4-16,-2-2-1 15,6-6 0 1,0-3-2-16,0-10 3 16,0-12-4-16,7-4-1 0,-7-5 0 15,0-19 1-15,-7 22 0 16,7-22 2-16,-27 0 1 16,7-16-1-16,-4-6 2 15,-3-5 1-15,-2-1 1 16,5-4-2-16,0 7 0 15,5-2-2-15,5 13 1 16,14 14 0-16,0 0 0 16,0 14 1-16,12 5 1 15,8 8 0-15,10-3-8 16,6 1-66-16,15-3-60 16,6-10-31-16,0-12-13 15,7-6-6-15,-10-26 0 0</inkml:trace>
  <inkml:trace contextRef="#ctx0" brushRef="#br0" timeOffset="11003">8858 1792 128 0,'0'0'139'0,"0"0"-18"15,27-32-58-15,6-13 0 16,11-20 3-16,7-15-1 15,6-16-6-15,9-13-24 16,3-9-12-16,-1 3-10 0,-8 3-2 16,-6 16-4-16,-10 21 8 15,-9 18 2-15,-11 26 0 16,-8 31 2-16,-16 42-3 16,-12 28 2-16,-16 33-3 15,-7 17 1-15,-1 6-10 16,0 0-2-16,6-2-3 15,6-22-2-15,15-23-2 16,18-32 0-16,25-40-2 16,19-31 0-16,19-32 0 15,15-21-5-15,17-29 4 16,7-15 1-16,5-21 5 16,1-15-4-16,-7 3 3 0,-9 11-1 15,-16 15 3-15,-17 21 5 16,-26 28-1-16,-21 29-1 15,-21 50 0 1,-36 35 3-16,-29 51-1 0,-23 31 0 16,-19 28-4-16,-12 18-1 15,-7 13-1-15,7-12 4 16,12-16-2-16,20-24 1 16,27-26-7-16,24-31 0 15,32-33-3-15,23-34 0 16,28-36-1-16,16-17-2 15,13-10 0-15,10-14-2 16,-2-2 8-16,2-2 1 0,-6 11-4 16,-13 20 0-1,-14 17 9-15,-17 33 5 0,-16 16 2 16,-13 24 0 0,-7 21 0-16,-16 6 2 0,1 6 5 15,0 4 1-15,4-6-10 16,11-12-11-16,0-18-1 15,21-21-2-15,9-20 1 16,8-32-2-16,8-9-1 16,2-17 0-16,1-6 2 15,-4-9 5-15,-6 3 2 16,-6 9 1-16,-11 6 5 16,-5 21 1-16,-17 21 1 15,0 13 0-15,-36 49-6 16,4 18-16-16,-5 14-46 15,-2 5-18-15,7 3-24 16,3-2-20-16,11-14-19 0,18-19-20 16,11-34-7-16,17-20 97 15</inkml:trace>
  <inkml:trace contextRef="#ctx0" brushRef="#br0" timeOffset="11226">8975 1043 438 0,'-88'34'168'0,"20"-15"7"16,40-4-86-16,44 3-77 0,44-8-14 15,39-10-5-15,38 0-67 16,33-20-56-16,20-17-27 15,26-2-17-15,5-23 2 16,4 3 6-16</inkml:trace>
  <inkml:trace contextRef="#ctx0" brushRef="#br0" timeOffset="13496">11313 1662 303 0,'-24'-12'172'15,"14"-7"-54"-15,1-9-33 16,9-6-9-16,0-14-14 16,0-1-15-16,9-9-12 15,6 0-24-15,4-2-11 16,2 7 0-16,6 4 0 16,5 10-1-16,-2 14 3 15,0 9 0-15,-1 16 1 16,-1 0 3-16,-5 24 0 15,-2 6 0-15,-6 8-1 0,-3 5 2 16,-5 6-3 0,2-1 1-16,-4 2-4 0,2-8 0 15,1-4-3 1,1-8-2-16,4-15-2 0,7-15 0 16,8-9 0-16,10-14 0 15,9-14-1-15,2-11 0 16,5 0 2-16,2-4 2 15,-5-1 2-15,-6 15 4 16,-12 12 1-16,-10 11-1 16,-23 15 2-16,9 31-1 15,-18 8 1-15,-6 5-2 16,-3 12 2-16,1 1-4 0,5 1-1 16,5-3 5-1,7-10-6-15,18-13 0 16,6-16-1-16,9-16 1 15,4-16-2-15,3-7 0 0,-6-14 3 16,-1-12-4-16,-7-1 3 16,-8-5-1-16,-9 2 4 15,-9 8 2-15,-11 6-1 16,-2 12-3-16,-10 5 0 16,-2 22-2-16,-2 6 2 15,-5 10 1-15,5 11-3 16,4 1-3-16,7 4 4 15,8-2 5-15,8 2-2 16,21-11 1-16,8-3-3 16,9-3 2-16,10-15-2 15,7-10 1-15,4-10-4 16,3-16-4-16,1-8 3 0,0-17-1 16,-5-12 2-16,1-12 0 15,-6-12 1-15,-4-4-2 16,-4-1 3-16,-5 2 0 15,-7 14-1-15,-8 11 1 16,-4 16 5-16,-7 14 0 16,-5 22 0-16,-9 23 2 15,-6 33-1-15,-8 12 2 16,-5 21-3-16,-4 16 3 16,-2 14-6-16,2 15 0 15,0 7-2-15,5-3 1 16,8-6 0-16,10-11 2 15,7-11-2-15,7-25-4 0,8-13 0 16,13-28 0-16,9-21 0 16,5-15-1-16,7-19-1 15,1-11-2-15,3-13 3 16,0-2 2-16,-1-2 3 16,-9 15-1-16,-7 0 2 15,-11 17 7-15,-11 11-2 16,-21 19-1-16,0 0 0 15,0 29 0-15,-23 8-1 16,-4 3 1-16,-4 8-1 16,1-4-6-16,-2 4 1 15,8-9 1-15,4-11 3 0,7-6-5 16,13-22-2-16,0 0-1 16,0 0 0-16,34-32-1 15,-5-1 1-15,1-6 0 16,9-4-4-16,0 0 3 15,-1 9-5-15,-8 6 1 16,-9 19 4-16,-21 9 5 16,9 23 5-16,-17 5 1 15,-7 9 1-15,-4 6 1 16,-2 0 9-16,4-3 3 16,5-4-6-16,12-16-8 15,0-20-6-15,39 13-1 16,-3-28 0-16,15-18-1 0,11-9 1 15,9-18-5-15,7-14 3 16,3-14 4-16,0-9-1 16,-6-12 2-16,-2-7 0 15,-12-1-1-15,-5 1 2 16,-12 5-4-16,-13 17 4 16,-7 11 2-16,-10 14 2 15,-7 31-4-15,-7 20 3 16,0 18-2-16,-36 55 0 15,12 7 2-15,-5 25-4 16,-5 11 0-16,1 18-1 16,-2 10 1-16,10-4-1 15,5-2 2-15,10-11-2 0,10-8 3 16,12-19-2-16,7-11-3 16,8-21-4-16,5-13 0 15,4-15-2-15,4-22 1 16,1-8 0-16,0-18-2 15,-1-16 2-15,-4-6-1 16,3-12 7-16,-5 1 4 16,-6 6 3-16,-10 7 0 15,-9 16 0-15,-9 30 1 16,-18-15-1-16,-3 36 4 16,-11 18-3-16,-2 13 1 15,-1 1-8-15,5 5 1 16,3-1-2-16,12-9 2 0,15 0-5 15,8-13-1 1,17-14-1-16,14-16-3 0,11-13 5 16,9-12-3-1,8-17 3-15,5-9-1 0,4-5 2 16,-4-3 0-16,-2-2 2 16,-11 10 1-16,-9 13 6 15,-14 12-1-15,-15 13-3 16,-21 8 2-16,0 31-1 15,-24 1 1-15,-8 13-1 16,-1-3 1-16,1 6-8 16,4-3 5-16,7-8-3 15,10-10-2-15,11-27 1 0,15 15-1 16,11-27 3 0,4-13-3-16,9-13 1 15,5-11 0-15,4-15 2 16,4-15 3-16,-2-12 0 0,0-7 1 15,-2-9-2-15,-5-2 2 16,-1-4-1-16,-4 3-3 16,-3 14 2-16,-10 11-3 15,-1 20 8-15,-10 26-1 16,-14 39 1-16,0 21-1 16,-15 44-1-16,-15 36 1 15,-17 25-1-15,-9 24 0 16,-7 19-14-16,-4 4-38 15,2-2-63-15,3-10-43 16,2-39-23-16,14-11 1 16,-1-38-5-16,14-20 76 15</inkml:trace>
  <inkml:trace contextRef="#ctx0" brushRef="#br0" timeOffset="13715">13863 751 467 0,'22'-9'161'15,"17"2"-38"-15,25 2-103 16,18 5 0-16,15-13 5 16,9 7-8-16,3-8-19 15,-3-1-64-15,-13-2-65 0,-10 9-30 16,-35-8-5-16,-22 16-5 15,-43-12 35-15</inkml:trace>
  <inkml:trace contextRef="#ctx0" brushRef="#br0" timeOffset="13918">12209 942 617 0,'60'6'179'16,"38"-23"-34"-16,37 1-161 0,40-1-76 15,23-10-53-15,22-13-18 16,19 4-10-16,-2-10 0 16,10 1-6-16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4:57.861"/>
    </inkml:context>
    <inkml:brush xml:id="br0">
      <inkml:brushProperty name="width" value="0.025" units="cm"/>
      <inkml:brushProperty name="height" value="0.025" units="cm"/>
      <inkml:brushProperty name="fitToCurve" value="1"/>
    </inkml:brush>
  </inkml:definitions>
  <inkml:trace contextRef="#ctx0" brushRef="#br0">34 82 322 0,'-18'0'175'0,"18"0"-18"16,0 0-56-16,0 0-29 15,0 0-29-15,-16 0-46 16,16 0-2-16,0 0 0 15,0 0-1-15,0 0-1 16,0 0 1-16,25 0 2 16,-8 0 4-16,3 0-1 15,9 0 0-15,5 0 0 16,5 0 0-16,9-13 1 16,4 8 0-16,-1-10-1 15,-1 9 1-15,-3-9 1 0,-8 11-1 16,-5-8 1-16,-8 5-1 15,-9 7 1-15,-17 0-1 16,20 0 1-16,-20 0-2 16,0 0 0-16,12 16 0 15,-12-16 0-15,5 27 1 16,-5-7-1-16,8-1 1 16,-8 6-1-16,7 1 1 15,-7-2-1-15,0 7 1 16,0 0-2-16,-9 9 2 15,0 6 2-15,-2 10-4 16,0 7 5-16,-2 6-7 16,2 6 8-16,2 6-6 0,4 2 7 15,5-2-7-15,0-4 2 16,9-2 0-16,0-12 1 16,2-1 2-16,3-11-4 15,1-4 3-15,-2-3-2 16,0-9 1-16,-2-4-1 15,0-5 0-15,-2 2-1 16,-1-6 0-16,-2 4 1 16,-6 1 0-16,5 1 0 15,-5 2-1-15,0-2 2 16,0 5-1-16,0-9 2 16,0 1-3-16,0-6 1 15,0-3 0-15,0-16 1 0,0 0 1 16,0 15-1-16,0-15 1 15,0 0-2-15,0 0 4 16,0 0-2 0,0 0 0-16,0 0-2 0,0-15 0 15,0 15 0-15,0 0 0 16,0 0 1-16,-19-5-3 16,19 5 2-16,-15 0-1 15,15 0 1-15,-31-6-1 16,11 6 1-16,-9 0-2 15,1 0 1-15,-10 0 0 16,-2 0 0-16,-1 6 1 16,-2 1-1-16,-2 4 0 0,8 2-27 15,1 0-65 1,3-4-52-16,13 3-19 16,-4-12-6-16,24 0 1 15,-23-28 101-15</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1:16.278"/>
    </inkml:context>
    <inkml:brush xml:id="br0">
      <inkml:brushProperty name="width" value="0.025" units="cm"/>
      <inkml:brushProperty name="height" value="0.025" units="cm"/>
      <inkml:brushProperty name="fitToCurve" value="1"/>
    </inkml:brush>
  </inkml:definitions>
  <inkml:trace contextRef="#ctx0" brushRef="#br0">28 342 354 0,'0'0'160'0,"0"-19"-48"15,0 19-34-15,0 0-12 16,12-20-8-16,-12 20-40 16,0 0-15-16,9-15 0 0,-9 15-2 15,0 0 0 1,0 0-1-16,0 0 1 16,0 0-4-16,0 0 0 15,0 0-1-15,0 15 0 0,0 1 2 16,0 7-3-16,5 8 1 15,-5 3 1-15,10 9 0 16,-2-2 2-16,-1 8 0 16,2-9 1-16,-3-1-2 15,0-5 2-15,-6-2 0 16,6-1 0-16,-6-6 1 16,-9 5-12-16,-1-6-52 15,-5 8-35-15,1 2-19 16,-5-7-17-16,5 11-14 15,-5-20-8-15,13 9 62 16</inkml:trace>
  <inkml:trace contextRef="#ctx0" brushRef="#br0" timeOffset="480">527 889 98 0,'8'32'123'15,"-8"-32"-12"-15,0 23-35 0,0-23 2 16,-6 21 0-16,6-21-1 15,0 18-3-15,0-18-11 16,0 0-27-16,0 0-18 16,-8-18-16-16,8-3-3 15,-6-4 3-15,6-6-3 16,0-8 3-16,-6-4 1 16,6-2 0-16,0 2-1 15,5 5 0-15,4 3 3 16,1 9-4-16,5 4 4 15,0 8-6-15,3 1 3 16,0 13-1-16,2 0-1 16,-1 15 0-16,1-1-4 0,3 2 5 15,1 2-5-15,0-2-8 16,1 1-34-16,5-3-60 16,0 2-28-16,-7-12-19 15,7 5-5-15,-12-18-5 16,2 4 83-16</inkml:trace>
  <inkml:trace contextRef="#ctx0" brushRef="#br0" timeOffset="881">476 392 386 0,'0'0'156'16,"18"8"-38"-16,-1-13-78 0,7 2-14 15,4-11 7-15,10 1 3 16,2 0-9-16,4-2-8 16,-2 0-19-16,-4-2-1 15,-5 8 1-15,-5-3 0 16,-8 8 2-16,-20 4 0 15,19 0 2-15,-19 0-3 16,0 0 2-16,0 0-3 16,0 0-1-16,0 0 1 15,0 0-3-15,-18-16-2 16,18 16 1-16,-24-19-1 16,6 12 1-16,0-7-11 0,-1 3-42 15,-1 5-29-15,2-2-25 16,18 8-13-16,-25-7-16 15,25 7-14-15,0 0 11 16</inkml:trace>
  <inkml:trace contextRef="#ctx0" brushRef="#br0" timeOffset="1247">1303 0 123 0,'0'0'146'0,"0"0"-21"16,0 0-16-16,0 0-8 15,0 0-15-15,-6 29-3 16,-2-9-19-16,1 7-37 16,-1 9-27-16,-2 5-1 15,-4 9-1-15,2-4 2 16,0 5 0-16,2-8 0 16,1 3-4-16,1-15-17 0,8-1-70 15,0-9-36-15,0-21-20 16,18 17-12-16,-18-17 0 15,29-21 6-15</inkml:trace>
  <inkml:trace contextRef="#ctx0" brushRef="#br0" timeOffset="1737">1537 187 466 0,'0'0'156'16,"-18"-7"-46"-16,18 7-55 15,0 0-15-15,5 20-24 16,-5-20-17-16,25 32 3 16,-3-6 1-16,6-3 1 15,8 9-1-15,6-4 1 16,5 4-3-16,2-8 1 16,-3 1-2-16,-1-1 2 0,-8-2-3 15,-7-2-1 1,-12 0 1-16,-13 4-3 0,-16 5 0 15,-17 2 0-15,-13 5 2 16,-16 8-3-16,-11-2 2 16,-5 2 1-16,-7 4 0 15,5-8 2-15,7 2 2 16,17-7-1-16,12 4-12 16,20-3-77-16,19-9-34 15,13 6-23-15,16-29-10 16,19 6-2-16,0-30-1 15</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3:35.053"/>
    </inkml:context>
    <inkml:brush xml:id="br0">
      <inkml:brushProperty name="width" value="0.025" units="cm"/>
      <inkml:brushProperty name="height" value="0.025" units="cm"/>
      <inkml:brushProperty name="fitToCurve" value="1"/>
    </inkml:brush>
  </inkml:definitions>
  <inkml:trace contextRef="#ctx0" brushRef="#br0">19 86 212 0,'0'0'135'15,"-25"0"-25"-15,25 0-17 0,0 0-20 16,0 0-10-16,0 0-8 16,0 0-16-16,27-6-26 15,2-7-11-15,7 11 0 16,15-11-2-16,0 5-1 16,9-5-1-16,3 1 1 15,-1 5-1-15,-1-2-8 16,-2 9-39-16,-6 0-50 15,-11 10-36-15,-8 13-24 16,-14-7-2-16,-1 15-3 16,-19-14 150-16</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3:36.012"/>
    </inkml:context>
    <inkml:brush xml:id="br0">
      <inkml:brushProperty name="width" value="0.025" units="cm"/>
      <inkml:brushProperty name="height" value="0.025" units="cm"/>
      <inkml:brushProperty name="fitToCurve" value="1"/>
    </inkml:brush>
  </inkml:definitions>
  <inkml:trace contextRef="#ctx0" brushRef="#br0">0 6 207 0,'0'20'109'0,"0"-20"-14"15,0 0-3-15,0 0-10 16,0 0-13-16,0 0-6 0,0 0-16 15,23 24-13-15,-7-24-12 16,4 10-8-16,5-1-8 16,5-3-6-16,7-6-1 15,-1 0 1-15,0 0-1 16,1-11-2-16,4 11-19 16,-2-11-53-16,-3 1-52 15,3 10-26-15,-9-18-9 16,3 12-3-16,-7-13 34 15</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3:59.228"/>
    </inkml:context>
    <inkml:brush xml:id="br0">
      <inkml:brushProperty name="width" value="0.025" units="cm"/>
      <inkml:brushProperty name="height" value="0.025" units="cm"/>
      <inkml:brushProperty name="fitToCurve" value="1"/>
    </inkml:brush>
  </inkml:definitions>
  <inkml:trace contextRef="#ctx0" brushRef="#br0">630 120 109 0,'7'-28'94'16,"4"2"17"-16,1 6 1 0,-3 1-7 16,-9 19-6-16,16-27-16 15,-16 27-8-15,0 0-17 16,0 16-28-1,-9 15-32-15,-7 13-1 0,-5 19 2 16,-9 13 4-16,-8 6 0 16,-3 14 3-16,-1 2-5 15,0-1 6-15,8-4-5 16,7-9 4-16,10-12-6 16,17-9 2-16,8-14-4 15,13-5 4-15,13-7-4 16,7-14 2-16,5-6-1 15,7-6 2-15,3-5-1 0,4-6 0 16,0-12 0 0,-1-2-1-16,-2 2-38 15,-9-7-71-15,-8-13-34 16,-5 8-17-16,-21-12-1 0,-14 2-4 16,-20-5 51-16</inkml:trace>
  <inkml:trace contextRef="#ctx0" brushRef="#br0" timeOffset="205">0 613 473 0,'0'0'161'16,"16"0"-49"-16,35 0-63 15,23-5-28-15,16 5 1 16,16-16 0-16,11-2-13 15,8-8-59-15,5-2-79 0,3-10-22 16,-1 5-17-16,-15-2 4 16,-1 13-6-16</inkml:trace>
  <inkml:trace contextRef="#ctx0" brushRef="#br0" timeOffset="512">1538 784 550 0,'-26'32'170'0,"13"-9"-38"16,5 5-95-16,13-8-18 15,13-7-9-15,10-7-12 0,10-6-1 16,10-13-1-16,3-9 1 16,3-1 0-16,-7-7 1 15,-5-6 1-15,-9-1-1 16,-12-1 2-16,-7 1-3 15,-14 3 3-15,-19 8 0 16,-5 0 1-16,-4 12 1 16,-7 3 1-16,-2 11-1 15,-1 13-22-15,4-3-78 16,2 5-46-16,21 11-16 16,11-26-7-16,23 28-3 15,12-28 26-15</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3:38.765"/>
    </inkml:context>
    <inkml:brush xml:id="br0">
      <inkml:brushProperty name="width" value="0.025" units="cm"/>
      <inkml:brushProperty name="height" value="0.025" units="cm"/>
      <inkml:brushProperty name="fitToCurve" value="1"/>
    </inkml:brush>
  </inkml:definitions>
  <inkml:trace contextRef="#ctx0" brushRef="#br0">5 1171 92 0,'0'0'136'15,"-18"0"-14"-15,18 0-23 16,0-19-3-16,9-7-3 16,5-11-8-16,10-12-21 15,6-4-24-15,0-8-31 16,9 1-10-16,0 1 3 16,2 3-1-16,-4 12 2 15,-5 11 0-15,-3 12 1 0,-5 11-1 16,-6 10 0-16,-18 0-1 15,25 39-2-15,-16-6 2 16,-9 11-3-16,3 4 1 16,-3-2-3-16,-3 1 3 15,-4-3-2-15,-1-5 1 16,5-8 0-16,-7-10-3 16,10-21 1-16,-11 19 1 15,11-19 0-15,-18 0 0 16,18 0-1-16,-16-17 1 15,16 17 0-15,-14-28 2 16,5 12 0-16,0-1-2 16,9 17 2-16,-9-28-2 0,9 28 1 15,0 0 0-15,-3-18 0 16,3 18 1-16,0 0 0 16,0 0 0-16,0 0-1 15,0 0 1-15,0 0-1 16,0 0 1-16,0 0 0 15,0 0 0-15,0 0 1 16,21-27-1-16,-1 4 2 16,8-11-2-16,2 0 0 15,9-8 0-15,-4 2 2 16,4-1-3-16,-1 2 1 16,-4 9-2-16,-10 9 2 15,-4 8 1-15,-20 13 1 0,25 0 1 16,-25 0-1-16,12 28 0 15,-12-5 0-15,8 10 2 16,-8 4-3 0,3 2-1-16,-3 3 0 0,7-2 0 15,-4 0-2-15,-3-3 2 16,9-1-1-16,-1-4 0 16,-4-7 0-16,5-1 1 15,0-6 0-15,-9-18 0 16,29 19-1-16,-8-19 2 15,5-9-1-15,-1-8 0 16,10-11 0-16,4-5 0 0,-2-6-1 16,-3-6 1-16,-3 0 1 15,-2-2-3-15,-4 3 3 16,-5 6-2 0,-10 0 3-16,-5 12-2 15,-5 1 1-15,0 7-1 0,0 18-1 16,-12-19 0-16,12 19-2 15,-27 13 1-15,12 6-2 16,-5 4 2-16,1 10-2 16,-1 6 2-16,2 5 0 15,1 1 3-15,7-4 0 16,5-3 3-16,5-2-2 16,14-10 2-16,2-6-1 0,6-9-2 15,6-11 2-15,10-15-2 16,2-5-1-1,8-8 0-15,-1-10 1 16,0-5-4-16,1-2 2 0,-3-2 2 16,-11 5-1-16,-2 7-1 15,-10 9 1-15,-5 7-1 16,-17 19-2-16,0 0 1 16,0 0 0-16,-26 43 0 15,-1-2-1-15,-1 8 3 16,-5 4 0-16,0 4 1 15,1-1 1-15,8-4 1 16,6-6-1-16,11-8 3 0,7-12-3 16,16-10 1-1,7-9-2-15,11-7 0 16,10-11 1-16,5-9-2 16,10-8 1-16,3-4-1 0,-1-7-1 15,-1-3-1-15,-2 4 1 16,-12 2 0-16,-10 7 1 15,-6 1-1-15,-7 8 0 16,-8 9-2-16,-15 11 4 16,18-13-1-16,-18 13 1 15,0 0-1-15,0 0 0 16,0 0 0-16,0 0 1 16,0 0 0-16,0 0-3 15,0 0 2-15,0 0-2 16,0 0 1-16,10-20 1 15,-10 20 0-15,0 0-1 16,0 0 0-16,0 0 2 0,0 0-2 16,0 0 3-16,0 0-1 15,0 0-1-15,0 0-1 16,-21 24 0-16,8-7 0 16,-2 14-1-16,-5 3 2 15,1 6-3-15,-2 4 1 16,-2 3 0-16,7-3 3 15,-1-1 0-15,11-10 2 16,6-11-3-16,0-22 2 16,26 0-1-16,1-25 0 15,12-21 0-15,1-14-2 16,8-18 0-16,4-12-3 16,0-11 6-16,1-12-9 0,-7 0 3 15,-3-5-1-15,-12 10 1 16,-2 12 1-16,-11 19-2 15,-6 20 1-15,-12 25-3 16,0 32 7-16,-29 53 5 16,-1 36-1-16,-1 30-1 15,-7 19 1-15,8 11-6 16,10 2-7-16,20-4-46 16,11-21-42-16,29-35-34 15,37-24-22-15,16-42-3 16,31-25-6-16,11-25 124 15</inkml:trace>
  <inkml:trace contextRef="#ctx0" brushRef="#br0" timeOffset="1043">2916 998 173 0,'0'35'124'15,"-11"-20"24"-15,11-15-67 16,0 23-24-16,0-23-4 15,15-7 0-15,-4-12-7 0,10-8-3 16,-1-9-10 0,7-5-24-16,-2-11-8 15,5-3-3-15,0 4 2 16,-6 2-2-16,0 10 2 0,-6 8 0 16,-3 17 2-16,-15 14-1 15,17 21 0-15,-17 15 1 16,0 9-1-16,-7 10 1 15,-3 0-1-15,10 2 0 16,-9-4-3-16,9-10 2 16,6-15-1-16,-6-28 0 15,34 11-1-15,-1-31 0 16,9-19 1-16,9-15-2 16,4-15 3-16,6-7-2 15,-3-13 4-15,4-8-6 16,-10-2 2-16,-5 3-1 15,-8 15 0-15,-10 8 0 0,-10 13-1 16,-2 17 1-16,-10 18-2 16,-7 25 10-16,-10 33-4 15,-13 27 2-15,-5 30 1 16,-7 22 0-16,-1 12-1 16,-3 4 1-16,7 0-1 15,11-11-4-15,11-20-1 16,10-22 2-16,18-28-1 15,13-29 1-15,9-18 2 16,6-25-3-16,1-6 2 16,-2-16-1-16,1-11 3 15,0-2-2-15,-12-6 2 16,-2-1-4-16,-5 5 1 0,-6 2-1 16,-3 9 1-16,-3 11-1 15,-6 6 0-15,-2 11-2 16,-7 23 3-1,0 0 1-15,0 0-1 0,12 43 1 16,-12 7-1-16,0 3 1 16,0 5 0-16,0 7 1 15,0-6-2-15,0-6 2 16,0-7-1-16,-4-6 2 16,-7-10-1-16,-2-4 0 15,-10 0-2-15,-1-5 2 16,-7 1-2-16,-2-6-3 15,-3-5-96-15,2-5-36 0,-2-27-20 16,8-11-4-16,-2-30-2 16,10-13 41-16</inkml:trace>
  <inkml:trace contextRef="#ctx0" brushRef="#br0" timeOffset="1239">3176 349 549 0,'0'0'155'0,"39"12"-33"15,14-12-131-15,22 0 2 0,17-10 0 16,19-5-50-16,14-6-66 16,7-16-23-1,15 1-13-15,-14-18-3 16,3 4 6-16</inkml:trace>
  <inkml:trace contextRef="#ctx0" brushRef="#br0" timeOffset="1960">5396 166 260 0,'0'-21'159'16,"0"4"-44"-16,0 17-25 16,0-19-19-16,0 19-12 15,0 0-17-15,0 0-44 16,-19 33 1-16,7 6-2 0,-14 11 2 15,-4 16 0 1,-6 11 2-16,-4 11 1 16,-4 10 2-16,-1-1-2 15,3-2-1-15,3-11 0 0,7-9-1 16,13-13 2-16,1-9-2 16,12-9 3-16,12-16-1 15,12-8-1-15,13-11 0 16,14-9 1-16,11 0 0 15,9-6-1-15,5-5 1 16,7-7-2-16,-3-1 1 16,-1-1-9-16,-11-4-67 15,-7-7-43-15,-15-6-17 16,-10 1-11-16,-21-14-9 16,-9 2-3-16</inkml:trace>
  <inkml:trace contextRef="#ctx0" brushRef="#br0" timeOffset="2163">4860 477 411 0,'-36'0'150'0,"9"0"-9"16,27 0-78-16,0 0-49 16,49 19-17-16,7-19-1 15,18 0 8-15,14-5-7 16,17-5-51-16,5-3-44 15,6-9-29-15,3 4-16 16,-11-6-12-16,2 8-1 16,-16-4 116-16</inkml:trace>
  <inkml:trace contextRef="#ctx0" brushRef="#br0" timeOffset="5366">6028 799 257 0,'0'0'117'0,"-11"28"-7"15,11-28-9-15,0 0-17 16,0 0-15-16,0 0-22 16,9-31-25-16,-9 5-26 15,11-7 0-15,-1-2 0 0,1-3 3 16,2 0 1-16,3 6 0 15,0 0 0 1,2 12-1-16,2 4 1 16,-1 12-2-16,-4 4 2 15,3 6-1-15,0 10 1 0,-4 9 0 16,2 5-1-16,-4-3 2 16,3 11 0-16,-3-3 0 15,-1 1-1-15,-2-3 1 16,2-12-1-16,-1-2 1 15,-10-19 1-15,30 19 1 16,-10-19-2-16,7-8 1 16,6-4-2-16,4-6 2 0,4-3 0 15,4-1-3-15,3-5 0 16,-6 3-1 0,2 2 2-16,-8 2-2 15,-6 2 2-15,-3 3-1 0,-9 5 0 16,-18 10-1-16,23-10 1 15,-23 10 1-15,0 0-2 16,0 0 2-16,0 0-2 16,0 0 4-16,0 0-3 15,0 0 2-15,0 0-3 16,0 0 0-16,0 0 2 16,0 0-2-16,0 0 1 15,0 0-1-15,-9 18 1 0,9-18-2 16,-21 8 4-16,21-8 1 15,-29 19-2 1,12-7 1-16,1-2-1 16,-5-1 1-16,3 7-1 0,0-1 2 15,1-1-1-15,2 0-2 16,0 3 2-16,5 1 0 16,-1 3-2-16,8 1 1 15,3-1-1-15,0-2 0 16,5 0 2-16,10 0 0 15,4-10 0-15,8-9 0 16,5 0 2-16,2-17-1 16,6-4 1-16,-4-8 0 15,1-5-2-15,-7 3 1 16,-1-2-1-16,-14 8-3 16,0 6-4-16,-15 19 3 15,0 0-1-15,0 0 1 0,-20 12-1 16,2 16-1-16,3 1 1 15,-1 5 3-15,4-1 2 16,4 1-1-16,8-10 2 16,9-4 0-16,9-12 0 15,6-14 1-15,8-12 1 16,5-5-2-16,4-11 0 16,4-7-1-16,-1 2 0 15,-5 1-2-15,0 0 0 16,-9 15 0-16,-4 4-2 15,-7 10 4-15,-19 9-3 16,20 12 2-16,-20 10-1 16,-8 3 0-16,2 5 0 0,-3 5 1 15,2-5 0-15,-2 3-2 16,1-5 2-16,8-7 1 16,-6-7-2-16,6-14 2 15,0 21-1-15,0-21 0 16,0 0 0-16,0 0 0 15,-13 21-1-15,13-21 1 16,-22 25 0-16,10-7 0 16,-3-2 0-16,2 1 1 15,13-17-1-15,-20 23 2 16,20-23 2-16,0 0-3 16,17-29 2-16,5-2-2 15,1-8 3-15,10-6-4 0,2-2 2 16,2-4-3-16,-1 4-1 15,-3 6 0-15,-4 8 1 16,-8 6 0 0,-1 11-2-16,-20 16 1 0,19-16 1 15,-19 16-1-15,0 0-1 16,12 21 2-16,-12-3-2 16,0 3 1-16,6 7 0 15,-1 2 1-15,1 4-1 16,0-1 1-16,-2-4 2 15,5 4-1-15,-3-6 2 16,2 1-1-16,-1-5-1 0,1-4 1 16,-1-3-2-16,2-1 2 15,-9-15-1 1,20 14 2-16,-20-14-2 16,33-7 1-16,-11-9 2 0,9-11-2 15,5-10 2-15,3-10-2 16,7-8 1-16,2-2-2 15,-4 0 1-15,0 8-2 16,-10 0 2-16,-2 15-2 16,-8 8 3-16,-6 7-2 15,-18 19 0-15,0 0-2 16,0 0-1-16,0 0 2 16,6 21-2-16,-12 7 1 15,-2 8-3-15,-2 9 4 16,-1 4 0-16,-2 9 2 0,1 0-2 15,-3-4 3 1,0-3-1-16,-2-5 1 0,1-8 1 16,-1-7-9-16,0-7 0 15,1-12-5-15,1-2-10 16,-3-10-8-16,3-11 6 16,-2-7 18-16,5-3 3 15,2-6 7-15,1 1-1 16,1 6 3-16,8-2 12 15,0 22 8-15,0 0-6 16,0 0-18-16,21 6-4 16,-3 14 1-16,2 7 0 15,10-1 3-15,1-2-1 16,13-4 2-16,6-9-2 16,7-11-1-16,6-22 3 0,6-11-1 15,2-9 1-15,2-14-2 16,-2-4 0-16,-5-8-3 15,-4 6 1-15,-11 6-1 16,-7 8 2-16,-11 11-5 16,-8 12 1-16,-10 18 4 15,-15 7-3-15,0 43 1 16,-10 11 0-16,-13 19 3 16,-7 18-2-16,-9 16 3 15,-6 17 1-15,-5 9-4 16,-2-1 3-16,1-4 0 15,-1-4 0-15,7-17-1 16,6-15-2-16,5-17 1 0,10-21-6 16,7-22 5-16,17-32-3 15,-15-31 2-15,26-26-3 16,8-28 1-16,14-26 0 16,12-16 1-16,8-14 4 15,9-6-3-15,10 1 3 16,-2 13-3-16,0 17 4 15,-9 22-4-15,-5 21 4 16,-13 23-4-16,-8 16 1 16,-11 18-2-16,-24 16 1 15,24 20 0-15,-24 12 0 16,-9 5 3-16,-3 7-3 16,-4 5 3-16,-3-2 0 0,0 1 2 15,-1-8-4-15,2-10 1 16,8-3-4-16,-1-12 2 15,11-15 0-15,0 0 0 16,0 0 1-16,20 7 0 16,7-23 2-16,4-4-2 15,10-5 4-15,7-9-3 16,6-5 1-16,5-3-2 16,1 0 0-16,-3 10 0 15,-10-2 0-15,-8 14-1 16,-6 9 2-16,-14 18 1 15,-12 10-2-15,-7 11 1 0,-16 9-3 16,-2 7 2-16,-1 4-1 16,1-4 4-16,3-4-5 15,6-6 3 1,9-14 0-16,0-20 0 16,31 11 1-16,-2-26-1 0,4-9 2 15,5-10-4-15,1-6 1 16,-2-12 0-16,-2 2 0 15,-7 4-3-15,-5 4 0 16,-13 7-1-16,-10 7 1 16,0 14 0-16,0 14 1 15,-42 5-2-15,12 15-1 16,-4 10 4-16,-5 2 0 0,4 4 1 16,5 6-2-1,7 0 2-15,14-10 1 0,17-1 1 16,14-11 0-1,19-7 1-15,18-13-2 0,10-15 1 16,9-9 1-16,6-14-1 16,3-9-2-16,1-9 2 15,-10-1-2-15,-9 1-1 16,-13-2 2-16,-7 5-3 16,-13 8 3-16,-6 8-3 15,-12 14 1-15,-7 5-3 16,-11 18 3-16,0 0-2 15,0 20 2-15,-17 12 1 0,5 13-3 16,-3 9 4 0,-3 8 0-16,2 10 1 15,-1 5-3-15,2-4 5 16,3-8-5-16,-3-4 4 0,6-13-3 16,-3-4 4-16,3-14-1 15,-1-6 0-15,10-24-1 16,-29 21-49-16,29-21-30 15,-30-9-22-15,12-12-11 16,4-11-17-16,-7-6 11 16,5-4 11-16,-1-4 11 15,4 6 77-15,1 3 17 16,0 11 0-16,6 9 0 16,6 17 5-16,0 0 18 15,0 35-11-15,6-8-2 16,7 7 6-16,8 3 22 15,3-4 40-15,11-4 15 0,11-9 0 16,9-20 0-16,12 0-3 16,10-27-4-16,10-14-9 15,2-14-21-15,4-10-40 16,-1-8-13-16,-5-8-5 16,-13 3 2-16,-10 3 0 15,-16 13-1-15,-16 6 4 16,-17 18-3-16,-15 18-1 15,-20 25-2-15,-20 25 3 16,-14 19-1-16,-11 20 3 16,3 11-3-16,-2 6 0 15,14 0 4-15,13-3 3 16,21-8-3-16,28-20 2 0,29-9-29 16,25-17-96-16,20-18-28 15,24 2-10-15,2-28-4 16,28 6-6-16</inkml:trace>
  <inkml:trace contextRef="#ctx0" brushRef="#br0" timeOffset="24178">232 2383 122 0,'0'0'119'0,"0"0"-28"16,0 0-6-1,0 0 10-15,0 0 17 16,-6 28-12-16,2 0-16 16,4 16-17-16,0 12-11 0,0 19-8 15,-9 4-18-15,9 13-16 16,-8 4-17-16,5-4-1 16,-7-8-1-16,1-14 3 15,-2-15-1-15,2-16-2 16,3-21 7-16,6-18-1 15,0-39-1-15,0-23 1 16,8-28-3-16,1-14-2 16,3-16 5-16,4-7 0 0,5-1-5 15,6 3 0-15,-1 23 3 16,9 13-1 0,-2 24 2-16,4 20-1 15,2 18 0-15,-1 16-2 0,-5 17 8 16,-3 8-3-16,-1 15 2 15,-10 7 1-15,-1 5 2 16,-1 3 0-16,-8 5-2 16,-9-5-2-16,-8 3-3 15,-2-2 0-15,-10-8 0 16,-7-2 0-16,-3-3 0 16,-2-7-2-16,2-2 0 15,2-4 0-15,1-4 1 16,7-7-2-16,20-8 2 15,-18 9-2-15,18-9 1 16,0 0 1-16,20-21-1 16,4 5 1-16,1-7 0 0,10-3 1 15,4-6 0-15,2 0 0 16,5-6 1-16,-4 2-2 16,0-1 1-16,-2 9-2 15,-6 2 1-15,-4 5-1 16,-1 12 1-16,-8 9 0 15,-2 0-1-15,-5 7 4 16,2 11-2-16,-4 2 2 0,3 4 0 16,-10 6 0-1,5-2 0-15,-1 5 0 16,-1-2-2-16,1-4 1 16,-9 1-3-16,5-4 4 15,-5-4-4-15,0-20 0 0,15 17 1 16,-15-17-1-16,28-17 2 15,-8-7-1-15,2-6 3 16,8-8-5-16,0-4 3 16,3 4-1-16,-1-3 2 15,-8 8-2-15,-1 3 0 16,-10 12 0-16,-13 18 2 16,0 0 0-16,9 24 1 15,-18 6 0-15,-1 8-2 16,-1 8 5-16,-5-1-2 15,5 6-1-15,4-10-1 16,7-4-1-16,6-12-2 0,10-11 0 16,8-14 0-16,8-4-1 15,4-13 1-15,-5-11-2 16,5-4 2-16,-6-4 1 16,-7-5 3-16,-9 5-1 15,-14 1 1-15,-12 5-3 16,-3 7 2-16,-13 10 1 15,-3 6 0-15,-4 7 0 16,1 16-1-16,-2 3 0 16,6 2 0-16,6 5 0 15,7 3 0-15,8-3-2 16,9-1-1-16,9-9-1 16,12-5 0-16,14-11 1 0,7 0 0 15,7-17 0-15,2-2-1 16,7-3 1-16,-1-4-1 15,-8-2 2-15,-5 5-1 16,-8 6 0-16,-7-1 0 16,-8 7 1-16,-21 11 1 15,22-9-1-15,-22 9 1 16,0 0 0-16,20 0-1 16,-20 0 2-16,0 0-1 15,19 4 0-15,-19-4-1 16,20 0 2-16,-20 0-1 15,18 5 1-15,-18-5 1 16,0 0 1-16,13 16-2 0,-13-1 3 16,-6 11-3-16,0 10 2 15,-1 21 0-15,-2 16 0 16,-2 19-4 0,-2 13 0-16,1 17-2 0,1 7 0 15,-4 2-3-15,2-1 1 16,2-5-15-16,-5-11-8 15,4-9-45-15,-7-17-28 16,1-18-23-16,-3-14-14 16,-1-20 15-16,-7-18-8 15,-7-21-2-15</inkml:trace>
  <inkml:trace contextRef="#ctx0" brushRef="#br0" timeOffset="25043">1255 3114 148 0,'36'-51'86'0,"3"6"0"0,10 11-10 16,7-3-12-16,9 1-12 15,4-1-7-15,8-2-10 16,7-11-6-16,-3-1-14 16,-3-4-8-16,-6-2 0 15,-6 4 9-15,-13-3 23 16,-6 14-1-16,-19-3 1 15,-8 19 4-15,-20 5 0 16,0 21-2-16,-20-17-2 16,1 21-13-16,-2 11-21 15,-5 4-1-15,4 5 1 16,-3 12-6-16,6 1 0 16,5 5 2-16,5 2-2 0,9-5 2 15,8-2-2-15,2-5 0 16,11-5-2-16,8-15 3 15,9-12 0-15,1-5-1 16,3-12 3-16,4-9 0 16,0-10-1-16,-3-2 1 15,-2-5 2-15,-4 5-3 16,-7 1 1-16,-6 3-3 16,0 10 1-16,-7 0-2 15,-3 10 0-15,-14 14-2 16,19-15-1-16,-19 15 2 15,0 0 0-15,17 0 0 0,-17 0 2 16,0 0 0-16,0 0 3 16,-6 16-1-16,6-16 1 15,0 0 1-15,-18 22-2 16,18-22 1-16,-17 19-2 16,17-19 0-16,-17 26-3 15,5-10 1-15,5 0 1 16,-2 3 0-16,1-1 1 15,5-1 1-15,3 4 0 16,0-2 1-16,3 1-1 16,8-6 1-16,-11-14-3 15,36 15 0-15,-9-15 0 16,5-11 0-16,7-7 1 0,3-20 0 16,4-5 1-16,4-16-3 15,1-9 1-15,2-8 0 16,-8-11-1-16,1-2-2 15,-6-7 1-15,-6 3-2 16,-7 2 2-16,-3 17 3 16,-9 13-2-16,-6 16 1 15,-9 45 2-15,0 17 0 16,-9 53 3-16,-3 29 2 16,-7 28-3-16,-4 13 3 15,7 14-2-15,-2 2-5 16,7-18-12-16,7-26-30 15,4-31-48-15,6-28-39 0,1-33-25 16,-7-20-9-16,12-34-2 16,-15-8 6-16</inkml:trace>
  <inkml:trace contextRef="#ctx0" brushRef="#br0" timeOffset="25198">2723 2279 432 0,'-19'-25'151'16,"5"4"-18"-16,14 21-69 15,24-17-34-15,16 10-14 16,18 1-5-16,22-9-13 16,24-4-45-16,23-7-80 15,24 3-20-15,10-8-15 16,17 5 1-16,3-4-5 0</inkml:trace>
  <inkml:trace contextRef="#ctx0" brushRef="#br0" timeOffset="26815">4559 2383 318 0,'0'17'149'16,"-22"-2"1"-16,1 6-77 15,1 14-21-15,-3-1-1 16,7 11 0-16,-2-5-10 16,10 3-6-16,8-4-8 15,6-3-5-15,11-14-8 16,7-4-4-16,7-11-10 15,4-16-3-15,6-8 0 0,4-11 0 16,-11-16-1-16,1-5-3 16,-7-9 1-16,-8-1 2 15,-15 4 5-15,-5 4-1 16,-17 17 1-16,-9 10 0 16,-7 18 4-16,-6 14 3 15,-3 14 2-15,0 9-5 16,5 4-2-16,5 4-1 15,11-5 0-15,9-4-1 16,12-5-1-16,24-11-3 16,10-14 0-16,16-9 0 15,13-10 0-15,8-15 0 0,4-5 0 16,3-8-4-16,-6-1 5 16,-4 4-4-16,-11 7 1 15,-12 11 6-15,-10 15 0 16,-14 11 0-16,-11 18 3 15,-10 12 2-15,-9 9-5 16,-4 10 7-16,-5 3-3 16,0-4-4-16,3 2 0 15,0-11 0-15,6-4-2 16,4-14-1-16,5-21 0 16,9 18 0-16,-9-18 0 15,30-28-6-15,-7 0-6 16,2-12-9-16,1-8-6 0,0-1 0 15,1-1 1-15,-5 4-6 16,1 9 2-16,-8 5-3 16,-15 32 11-1,15-15 7-15,-15 15 7 0,0 37 2 16,0-7 2-16,0 6 10 16,0-2 3-16,0 3 13 15,7-8 7-15,10-3 7 16,2-10 1-16,5-7 0 15,6-9-2-15,10-12-5 16,-1-7-4-16,7-4-6 16,2-12-11-16,0-3-9 15,1-8-1-15,0-4 1 0,-1-4-2 16,-4-10 3-16,-4-3-2 16,0-5 0-16,-6-2 2 15,-10-4 2 1,0 2-2-16,-4 3-2 0,-7 1 3 15,-2 13-4-15,-2 11 0 16,-9 17 2-16,0 31 1 16,0 0 1-16,7 51 3 15,-17 24 1-15,-7 21 3 16,-4 19 0-16,-6 19 4 16,3 4-2-16,-3-1-3 15,6-11 0-15,5-19-3 16,8-27-2-16,14-26-4 0,14-20 2 15,10-29-1 1,9-21-1-16,7-14 2 16,-4-17-3-16,5-9 3 15,-3 0-1-15,-5 1 4 0,-9 0-7 16,-3 14 3-16,-11 17 3 16,-16 24 2-16,0 0-1 15,0 45 0-15,-18 5 1 16,0 13-2-16,2 12 6 15,5 0-6-15,11 0 1 16,6-7-5-16,14-19 3 16,10-11-4-16,10-20 2 15,10-18 1-15,3-11-2 0,-2-21 3 16,-9-10-3 0,-8-15 4-16,-13-12-3 15,-16-7 3-15,-16-5-6 16,-22-5 2-16,-21 3 1 0,-18 3-2 15,-17 6 3-15,-19 12 0 16,-15 11 1-16,-8 11 0 16,-6 13 5-16,4 15-4 15,9 4 1-15,16 8 0 16,21 8-1-16,22 3-2 16,34 0 1-16,31-11-1 15,39 27 1-15,33-15 0 0,30 4 0 16,27-5-1-16,28 0 0 15,23-8 1 1,14-3-2-16,12-6-13 16,1-6-130-16,1-11-29 15,2-7-8-15,-23-14-2 0,-10-1-5 16</inkml:trace>
  <inkml:trace contextRef="#ctx0" brushRef="#br0" timeOffset="31435">7830 1683 338 0,'0'0'123'15,"0"0"-14"-15,0 22-5 16,-12 10-13-16,6 14-22 16,-1 11-31-16,1 12-22 0,0 13-14 15,3 10 1-15,3 3 2 16,-8-2-4-16,8-2 1 16,0-14 0-16,0-5 1 15,0-8-5-15,0-10 1 16,0-5 1-16,0-10-3 15,-3-14 0-15,3-4-41 16,0-21-54-16,0 0-39 16,0 0-19-16,14-23-11 15,-1-8-2-15,-8-15 43 16</inkml:trace>
  <inkml:trace contextRef="#ctx0" brushRef="#br0" timeOffset="31887">8355 2325 207 0,'11'49'167'0,"-11"-6"-22"16,0-2-47-16,4 1-14 15,-4-10-11-15,0-5-16 16,0-11-18-16,0-16-27 16,0 22-10-16,0-22 1 0,0 0-2 15,0 0 1-15,0 0 2 16,-6-32 0-16,6 3 0 16,0-5 1-1,0-5-1-15,0-7-3 0,6-3 3 16,2-1 0-16,2 2-5 15,2 7 2-15,5 6-4 16,-1 8 4-16,-1 5-3 16,3 9 4-16,2 3-5 15,1 10 2-15,4 0 1 16,3 0-1-16,2 13-1 16,0-11-1-16,3 9-21 15,-2-11-71-15,4 6-42 0,-2-6-23 16,-9-15-8-16,0 8-4 15,-13-14 20-15</inkml:trace>
  <inkml:trace contextRef="#ctx0" brushRef="#br0" timeOffset="32276">8448 1837 388 0,'0'0'162'16,"0"0"-8"-16,0 0-105 15,0 0-15-15,35 17-7 16,-2-17-3 0,3 0-1-16,6 0-7 0,3-8-9 15,-1-1-6-15,-1-2 2 16,-7-1-3-16,-2-1 0 15,-10 4 1-15,-5-5 0 16,-19 14 1-16,12-22 0 16,-12 22-2-16,-4-23-1 15,4 23 2-15,-27-28-1 16,7 11-2-16,-4 4 1 16,-3-2 0-16,1 0-2 15,-1 4 1-15,3-1-10 16,2 1-69-16,5 5-45 15,17 6-17-15,-15-15-17 16,15 15-6-16,0 0-4 0</inkml:trace>
  <inkml:trace contextRef="#ctx0" brushRef="#br0" timeOffset="32992">9167 1508 312 0,'0'0'121'0,"-18"-5"-9"15,18 5-9-15,0 0-15 16,0 0-17-16,0 0-18 0,0 0-29 16,0 0-23-16,0 0-1 15,0 0 1-15,-15 24-2 16,15-3 1-16,4 3 1 16,7 9-2-16,7 3 2 15,7 4-2-15,9 1 1 16,8-1 3-16,6 4-1 15,3-5-4-15,0 2 4 16,-1-2-1-16,-7-2 1 16,-5-3-2-16,-7-4 1 15,-8 0-2-15,-7-8 1 16,-4-3 2-16,-12-19-3 16,11 25 1-16,-11-25 1 0,0 0 1 15,-8 21-2-15,8-21 4 16,-25 22-3-16,5-3 1 15,-8 6-2 1,-7 10 2-16,-8 3-3 0,-9 7 3 16,-3 7-3-16,-5 2-2 15,0 3 3-15,-2-11-1 16,11 2 2-16,7-1-61 16,10-6-71-16,13-12-31 15,21-6-4-15,0-23-7 16,36 0-4-16</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1:20.786"/>
    </inkml:context>
    <inkml:brush xml:id="br0">
      <inkml:brushProperty name="width" value="0.025" units="cm"/>
      <inkml:brushProperty name="height" value="0.025" units="cm"/>
      <inkml:brushProperty name="fitToCurve" value="1"/>
    </inkml:brush>
  </inkml:definitions>
  <inkml:trace contextRef="#ctx0" brushRef="#br0">0 756 280 0,'0'0'121'15,"0"-15"-8"-15,0 15-9 16,0 0-11-16,0 0-12 15,0 0-22-15,0 0-25 16,0 0-38-16,0 0-1 16,0 0 1-16,0 0 3 15,19 9 0-15,-19-9-1 16,30 0 1-16,-10 8 2 16,1-8-1-16,3 0-1 15,-2 0 2-15,-2 0-1 16,-4 4-1-16,-16-4-2 15,21 19 1-15,-21-19-3 0,0 33 2 16,-10-9-1-16,-2 1 2 16,-5 8-3-16,-1 1 1 15,3-5 2 1,-3 1 0-16,3-3 3 0,5-2-2 16,10-25 5-16,0 25-1 15,0-25 1-15,24 4 1 16,-2-4-1-16,10-10 1 15,5-4-1-15,3-2 2 16,0-3-6-16,-1-3 2 16,-3 5-4-16,-6-2 0 15,-6-1-1-15,-7 3 0 0,-17 17 0 16,20-21-2-16,-20 21 4 16,7-19-3-1,-7 19 5-15,0 0-2 0,0-19 4 16,0 19-3-1,0 0 1-15,0 0 0 0,0 0-1 16,0 0 1-16,0 0-3 16,0 0 3-16,0 0-4 15,0 0 4-15,0 0-1 16,0 0 0-16,0 0 1 16,0 0-1-16,0 0 1 15,0 0-2-15,0 0 2 16,0 0-3-16,18 11 3 0,-18-11-2 15,21 23 2 1,-1-13 0-16,2 4 0 0,10-13 0 16,5-1-1-1,8 0 0-15,5-9-2 0,1-7 3 16,0-6-2-16,-1-5 0 16,-5-1-1-16,-10-4 1 15,-4 4 2-15,-14 0-2 16,-4 7 4-16,-13 0-5 15,0 5-3-15,0 16 0 16,-24-7 3-16,2 15-3 16,-5 8 1-16,-5 7 0 15,0 8-3-15,-1 0 2 0,2 6 3 16,4-1 2-16,4 3-2 16,10-2 3-1,5 1-1-15,8-6 3 16,0-5 0-16,11 3 3 0,5-10 1 15,5-1 1-15,9-6 2 16,3-8-4-16,11-5 1 16,4-18-4-16,2-1 3 15,4-6-4-15,3-10-1 16,2-6-2-16,-2-8 0 16,-5 6-3-16,-4-3 3 15,-7 5-3-15,-6 5 2 16,-7 9 1-16,-7 7-1 15,-21 20 0-15,20-19-3 16,-20 19 4-16,0 0-4 16,0 18 3-16,0-18-1 15,0 24-1-15,0-24 2 0,-8 24-1 16,8-24 4-16,0 20-1 16,0-20 4-16,0 0-5 15,0 0 4-15,0 0-3 16,0 0-6-16,0 0-2 15,-21 0-4-15,21 0 0 16,-28 0-4-16,10 11 5 16,-5 3-5-16,-3 7 5 15,1 2 2-15,1 11 5 16,0 0 7-16,3 3 4 16,6 4 3-16,4-4 2 15,11-6 2-15,0 1 0 16,23-11 7-16,4-8-4 0,18-18-4 15,17-20-4-15,16-18 0 16,16-15-3-16,12-20-3 16,2-16-1-16,3-16-6 15,-3-7 2-15,-11-5-1 16,-13 5 3-16,-18 13-4 16,-18 15 0-16,-19 14-2 15,-17 17 1-15,-12 34 0 16,-20 24-1-16,-11 35 3 15,-15 29-5-15,-6 18 5 16,-7 14-1-16,1 11 5 16,6 6-3-16,9 1 2 15,13-8-2-15,15-16 2 0,15-17 3 16,21-17 0-16,12-15 4 16,15-14-2-1,8-23 4-15,7-10-5 16,1-16 1-16,1-9 0 0,-3-10-3 15,-10 1-2-15,-7-4-3 16,-12 9 2-16,-7 8-9 16,-15 8 8-16,-11 19-4 15,0 0 0-15,-28 24 2 16,6 5-3-16,-2 2 3 16,1 4-2-16,5 2 8 15,2 2-3-15,16-5 3 0,0-9 0 16,9-1 5-16,10-15-2 15,1-5 3-15,4-4-5 16,-5-9 0 0,3-8 0-16,-7-3 0 0,0-10 0 15,-5 3-3-15,-1-3 1 16,-4 5-3-16,-5 3 4 16,6 6-4-16,-6 16-3 15,0-20-1-15,0 20 0 16,0 0-2-16,-8 32 2 15,8-14 1-15,11 5 0 16,-1-2 6-16,10 2 3 16,7-5 4-16,9-3-2 0,7-11-4 15,12-4 0 1,5-15-1-16,1-6 2 16,2-3-2-16,-2-8 4 15,-9-2-6-15,-5 4 6 0,-14 0-1 16,-6 6 0-16,-13 5-7 15,-14 19-1-15,0 0 0 16,0 0-6-16,-8 33 4 16,-6-2-6-16,2 14 4 15,0 4 3-15,5 9 7 16,7 5-3-16,0 0 0 16,18-6 5-16,9-5-1 15,12-12 7-15,5-11-66 16,7-14-54-16,-3-25-34 15,3-8-1-15,-18-29-7 16,-9-2 1-16</inkml:trace>
  <inkml:trace contextRef="#ctx0" brushRef="#br0" timeOffset="232">1273 331 491 0,'-47'0'157'0,"28"0"-6"15,43-9-78-15,36 0-79 16,42 4 3-16,32 0 1 16,30-6 3-16,22 0-17 15,20-2-106-15,12-2-32 0,-9-11-7 16,0-1-6-16,-40-15-3 15</inkml:trace>
  <inkml:trace contextRef="#ctx0" brushRef="#br0" timeOffset="-134127.75">3752 895 266 0,'0'-19'99'0,"0"19"5"0,0 0-4 15,27-13-14-15,-9 9-15 16,12 4-22-16,3-5-17 16,12-6 0-16,3 3-7 15,11-4-18-15,1 4-5 16,-1-7 0-16,-5 3-6 16,-1 0-11-16,-8 1-55 15,-9 6-32-15,-11-5-22 16,-4 10-24-16,-21 0-16 0,0 0-6 15,0 0 92 1</inkml:trace>
  <inkml:trace contextRef="#ctx0" brushRef="#br0" timeOffset="-133858.75">3701 1172 180 0,'31'-11'172'0,"-4"-8"-5"15,10 0-62-15,9 4-34 16,2-4-6-16,6 3 0 16,-6 3-24-16,2 2-39 15,-9 7-5-15,-7 4 1 16,2 0-51-16,-7 4-37 0,-1-4-26 15,6 11-17-15,-6-11-20 16,13-9-10-16,-8-6 8 16</inkml:trace>
  <inkml:trace contextRef="#ctx0" brushRef="#br0" timeOffset="-133282.75">3818 576 255 0,'0'0'165'0,"8"-25"-27"16,-8 9-43-16,0-3-11 15,0-1-8-15,0-5-14 16,0-4-50-16,13-9-12 16,1-1-1-16,4-7-1 15,6-4 1-15,-2-2-2 16,4 7 3-16,-4 3-2 16,-2 7 1-16,-2 3-1 15,-7 13 3-15,-11 19 0 16,10-17 7-16,-10 17-3 0,0 19-1 15,0 8-1-15,0 5 2 16,-6 17 0-16,6 5-3 16,0 4 2-1,0 2-7-15,14-2 5 0,-2-3-2 16,7-12 0-16,4-9-2 16,2-10 1-16,-2-6-8 15,-4-7-8-15,-1-11-7 16,-18 0-16-16,0 0-1 15,0-29 1-15,-22 19 12 16,-13-5 11-16,-7-3 20 16,-9 6 9-16,-8 7 6 0,-2 5 16 15,-4 4 1-15,6 9-12 16,5 5-89-16,15 3-44 16,8-3-45-1,20 5-8-15,11-23-1 16,17 20 4-16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3:51.440"/>
    </inkml:context>
    <inkml:brush xml:id="br0">
      <inkml:brushProperty name="width" value="0.025" units="cm"/>
      <inkml:brushProperty name="height" value="0.025" units="cm"/>
      <inkml:brushProperty name="fitToCurve" value="1"/>
    </inkml:brush>
  </inkml:definitions>
  <inkml:trace contextRef="#ctx0" brushRef="#br0">428 126 192 0,'0'0'98'0,"0"0"3"16,0 0 3-16,0 0 3 16,-16 11-6-16,16-11-14 15,-36 7-23-15,13-2-14 16,-8 5-13-16,-4-2-11 16,-4 3-9-16,3-3-12 15,-2 3-4-15,4-3-1 16,5 3-1-16,5-7-1 15,5-4 1-15,19 0-4 16,-15 0 1-16,15 0 0 16,0 0 0-16,0 0 0 15,0 0-1-15,0 0-1 16,0 0 1-16,0 0 2 0,0 0 3 16,0 0-1-16,0 0 1 15,0 0 0-15,18 24 1 16,-18-24 2-1,0 19 0-15,0-19 0 0,9 30-1 16,-9-9 1-16,0 11-1 16,0 12 2-16,0 15-1 15,-9 18-2-15,1 28-1 16,-2 17 1-16,-1 28-3 16,-2 19 4-16,2 6-4 15,2 6-1-15,2-7 0 16,7-3 3-16,0-19-1 15,0-15 1-15,10-17 1 0,-1-21-3 16,-1-18 1 0,1-9 2-16,-3-14 1 15,-6-11-2-15,0-4 0 16,0-6 0-16,0-12-1 0,-12 3 3 16,3-9 0-16,0-3-2 15,9-16-5-15,-14 19 1 16,14-19-2-16,0 0 3 15,0 0-2-15,0 0 1 16,18-16-2-16,-3 6 6 16,9-3-1-16,5 2 6 15,5-2-3-15,13-3 0 16,6 0 0-16,13 4-1 16,9-4 1-16,5 1-2 15,5 2 6-15,-4 2-9 16,-2 3 2-16,-10 2-16 15,-9 6-44-15,-14 0-38 0,-12 0-38 16,-7 0-23-16,-27 0-17 16,25-26 1-16,-25-6 55 15</inkml:trace>
  <inkml:trace contextRef="#ctx0" brushRef="#br0" timeOffset="728">980 385 110 0,'0'0'64'0,"0"0"2"0,0 0 17 15,0 0 17-15,0 0 1 16,0 0-5-16,0 0-6 16,0 0-11-16,-21 0-10 15,21 0-14 1,-34 26-17-16,14-8-19 0,-4 2-10 16,-3 3-4-16,-3 9-4 15,-2 0 1-15,2-4-2 16,2 5 1-16,2-10-2 15,7-2 1-15,7-1-6 16,12-20 1-16,0 25 0 16,0-25 1-16,30 0 0 15,-5-11-1-15,4-3 3 0,2-3 0 16,-1-5 3-16,-1 1 0 16,-5-2 0-16,-4 5-2 15,-4 2 0 1,-16 16 3-16,0 0 0 0,0 0 1 15,8 42-1-15,-17 1 2 16,-2 2-5-16,2-1 2 16,1 9 0-16,2-9-1 15,6-1-4-15,9-15 0 16,8-9 0-16,3-8 3 16,10-11 0-16,-2-7 2 15,8-3-8-15,-6-7-56 16,2-1-55-16,-2 3-37 0,-12-7-11 15,0 8-10 1,-18-4 2-16,0 18 77 16</inkml:trace>
  <inkml:trace contextRef="#ctx0" brushRef="#br0" timeOffset="1423">833 1300 186 0,'0'0'146'0,"0"0"6"15,0 0-50-15,12 20-28 16,-12 12-6-16,6 15-3 16,-6 6-9-16,0 15-7 15,-8-3-14-15,2 10-17 16,-4 0-11-16,-1-10-9 15,-1-8 2-15,2-13-4 16,2-9 5-16,4-12-6 16,4-23 3-16,0 19 1 15,0-19 0-15,12-25 3 0,4-1-3 16,-2-1 3-16,2-6-3 16,1-3 4-16,1 8-2 15,-3 0 3-15,-3 8-5 16,-12 20 1-16,12-16-2 15,-12 16 2-15,0 0 1 16,8 28 1-16,-8-7-2 16,10-1-3-16,-2 3 4 15,1 0-5-15,0 3 5 16,1-5-5-16,-1-4 7 16,-3-1-6-16,-6-16 5 15,6 17 1-15,-6-17-1 16,0 0 2-16,-18 12 1 0,2-12-4 15,-1 0-2-15,-5 0 0 16,-2 0-1-16,-5 0-2 16,3 0-11-16,-1-10-41 15,8 2-41-15,1 1-18 16,18 7-32-16,-18-29-9 16,18 9-16-16,9 1 1 15,-2-9 146-15</inkml:trace>
  <inkml:trace contextRef="#ctx0" brushRef="#br0" timeOffset="2215">1206 52 143 0,'-11'-18'95'15,"11"18"-14"-15,0 0-7 16,0 0 0-16,0 0-5 16,0 0-5-16,0 0-5 15,21 17-2-15,2-11-1 16,4-6-10-16,10 0-6 15,4 0-8-15,10 0-1 16,-1-10-4-16,1-1-9 16,-5 3-12-16,-6-5-7 0,-7 6 1 15,-11-1-1-15,-22 8 2 16,20 0-1 0,-20 0 0-16,-9 33 1 15,-2 5 2-15,-2 12-2 0,-7 23-2 16,-2 22 3-16,-4 18-6 15,0 15 3-15,-1 17-3 16,5 7 6-16,2 2-8 16,7 2 8-16,2-11-5 15,5-9 6-15,6-8-1 16,8-10-2-16,4-7 3 16,4-12-7-16,1-11 7 15,7-6-6-15,-3-11 8 0,0-9-8 16,3-11 5-1,-9-10 1-15,2-6 0 16,-10-5 1-16,-7-9-1 16,0-3 2-16,-18 0-4 0,-1-3 4 15,-10 2-1-15,-6 3 1 16,-4 1-3-16,3 2 1 16,-6-6-2-16,6-1-3 15,3-1-58-15,4-3-72 16,7-12-38-16,22 0-11 15,-24-23-2-15,24 23-7 16</inkml:trace>
  <inkml:trace contextRef="#ctx0" brushRef="#br0" timeOffset="175630">2276 2317 90 0,'0'0'71'16,"0"0"-3"-16,-19 0 1 15,19 0 8-15,0 0 6 16,0 0 11-16,-20 14-7 0,20-14-6 15,-30 24-12-15,1-7-10 16,-1 5-12 0,-9 0-15-16,0 0-17 15,-4 4-15-15,-4-2 0 0,5-3-2 16,3-2 3-16,9-8-3 16,4 0 2-16,8-11-1 15,18 0 1-15,0 0 0 16,-10-26 0-16,17 10 1 15,2-2-3-15,0 1 5 16,2-1-4-16,-11 18 4 16,22-23-2-16,-22 23-1 15,30 6 1-15,-30-6 1 0,30 36 3 16,-12-11-6 0,2 7 4-16,-1 3-4 15,1 2 2-15,3-3-1 16,-1-4 1-16,2 0-2 0,3-9-15 15,3-1-50-15,-1-8-49 16,-1-12-33-16,10-5-20 16,-6-19-5-16,8 4-7 15,-8-24 93-15</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6:22.154"/>
    </inkml:context>
    <inkml:brush xml:id="br0">
      <inkml:brushProperty name="width" value="0.025" units="cm"/>
      <inkml:brushProperty name="height" value="0.025" units="cm"/>
      <inkml:brushProperty name="fitToCurve" value="1"/>
    </inkml:brush>
  </inkml:definitions>
  <inkml:trace contextRef="#ctx0" brushRef="#br0">2461 671 574 0,'0'0'170'16,"16"0"-2"-16,-16 0-167 15,27-7-2-15,4 7 1 16,4-10 1-16,1 10-1 16,3-8-8-16,3 8-61 15,-7-5-45-15,-4 5-34 16,-1 0-26-16,-30 0 2 15,5 23-5-15,-26-9 126 16</inkml:trace>
  <inkml:trace contextRef="#ctx0" brushRef="#br0" timeOffset="176">2409 910 354 0,'24'-14'151'16,"15"14"-3"-16,-3-7-99 15,6-5-57-15,8 7-43 16,-2-8-40-16,2 13-38 16,-10-10-10-16,8 10-7 15,-12-21 8-15</inkml:trace>
  <inkml:trace contextRef="#ctx0" brushRef="#br0" timeOffset="-3262">512 162 146 0,'0'0'69'0,"0"0"17"16,-23-6 18-1,23 6-6-15,-36-7-6 16,15 7-11-16,-6 0-5 0,-2 0-14 16,-2 0-18-16,1 7-17 15,-2-3-28-15,4 4 1 16,-3-3-2-16,6 4 2 15,4-4-1-15,21-5-1 16,-27 6 0-16,27-6 0 16,0 0 0-16,0 0 0 15,0 0 2-15,0 0-1 16,0 0 1-16,0 0 1 16,0 0 0-16,0 0 0 15,0 0 0-15,0 0 1 16,15 25-2-16,-15-7 1 15,4 1-1-15,-4 1 2 0,8 0-2 16,-8 4 1-16,7-3-1 16,-7 0 0-16,0 2 0 15,0 10 0-15,-10 7 0 16,2 18 0-16,-2 17 3 16,-2 19-4-16,-6 20 3 15,0 16-2-15,-2 13 1 16,1 9 0-16,-2 7 6 15,3-13-3-15,6-17 0 16,1-20 2-16,3-18-3 16,8-24 2-16,0-21 0 15,0-21 0-15,0-25-4 16,0 0 1-16,29 11 0 0,-29-11 1 16,20-11 0-16,-20 11-1 15,19-11 0-15,-19 11-1 16,0 0 0-16,20 0-1 15,-20 0-2-15,0 0 1 16,30 17 1-16,-3-6-1 16,6 5 1-16,15-10-1 15,11 0 2-15,8-6 0 16,7-8-1-16,10-1 0 16,-3-6-13-16,-4-12-79 15,-8-1-33-15,-3-2-37 16,-22-11-11-16,1 6-6 15,-25-15 1-15</inkml:trace>
  <inkml:trace contextRef="#ctx0" brushRef="#br0" timeOffset="-2646">1009 490 22 0,'11'-26'110'15,"2"15"10"-15,-13 11-15 16,0-25-11-16,0 25-1 15,0-20-2-15,0 20-9 16,-9-17-11-16,9 17-10 16,-19-16-22-16,19 16-30 15,-18-12-6-15,18 12-3 16,-32 0 0-16,17 7 1 16,-4 12 0-16,-1 4-2 15,-4 10 0-15,4 5 1 16,5 8-1-16,-1-4 1 0,5 0 1 15,4-3 0 1,7-7 0-16,0-8 1 0,0-24-1 16,27 19 2-1,-8-24-1-15,4-9 1 0,1-3-2 16,0-9 1-16,2 3-1 16,-5-5-1-16,-2 4 1 15,-7 3-4-15,-12 21-1 16,0 0 1-16,0 0-1 15,0 0 1-15,0 41 0 16,-12-4 1-16,2 5-1 16,-1 4 1-16,2-1 5 15,3 3-5-15,6-9 6 0,0-10-30 16,18-1-54-16,0-15-33 16,2-13-32-1,11 0-19-15,-5-16-6 16,4 4 1-16,-9-15 140 0</inkml:trace>
  <inkml:trace contextRef="#ctx0" brushRef="#br0" timeOffset="-1756">794 1267 6 0,'0'0'97'0,"20"-31"7"15,-20 31-45-15,19-25 8 0,-19 25 29 16,11-20-2-16,-11 20 1 16,0 0-10-16,0 0-10 15,0 0-14-15,0 0-17 16,0 23-21-16,0-23-24 15,9 29 2-15,-9-10-3 16,9 4 2-16,-2-2-1 16,-1 1 1-16,2-5 0 15,1 0 0-15,-9-17-1 16,11 22 3-16,-11-22-2 16,0 0 1-16,10 17 0 15,-10-17-1-15,0 0 1 16,0 0-2-16,0 0 1 0,0 0-1 15,0 0-1-15,0 0 1 16,0 0 0-16,0 0 0 16,9 20 0-16,-9-20 2 15,0 0-1-15,9 22 0 16,-9-22 0-16,0 0 1 16,0 0 0-16,0 0-1 15,0 0 0-15,17 9 1 16,-17-9-1-16,0 0-1 15,0 0 0-15,13-15-1 16,-13 15-1-16,18-10 3 16,-18 10-1-16,20-7 0 15,-20 7 2-15,21 0 0 0,-21 0-1 16,19 0 2-16,-19 0-1 16,21 0-1-16,-21 0 0 15,27 7 0-15,-27-7 0 16,27 10 0-16,-27-10 0 15,26 9 0-15,-26-9 1 16,18 11 1-16,-18-11-3 16,0 0 0-16,0 0-1 15,0 18 1-15,0-18 0 16,-27 30 1-16,7-11-1 16,-4 8 2-16,-4-4 0 15,-7 4 3-15,4 0-2 0,-1-4 1 16,2-2-3-16,5-8 1 15,2-9 0-15,3-4-2 16,2-4-1 0,18 4-10-16,-28-30-35 0,14 7-39 15,5 3-21-15,-6-5-19 16,5-5-17-16,10 0-11 16,-11-4-6-16,11 6 90 15</inkml:trace>
  <inkml:trace contextRef="#ctx0" brushRef="#br0" timeOffset="-1362">892 938 127 0,'0'0'135'16,"0"-17"-17"-16,0 17-7 15,0 0-1-15,0 0-3 16,0 0-18-16,-20 0-25 16,20 0-22-16,0 24-25 15,0-6-19-15,-7 1 2 0,7 6 0 16,0 5 2-1,-3 11-3-15,3 4 2 16,-9 7 1-16,1 7-3 16,5 1 1-16,-6 6-3 0,3-5 4 15,2-2-3-15,4-8 4 16,-8-10 0-16,8-7 0 16,0-12-2-16,0-22-1 15,0 22-24-15,0-22-51 16,0 0-34-16,0-21-24 15,0 4-25-15,0-2-8 16,-9-11 1-16,9 7 81 16</inkml:trace>
  <inkml:trace contextRef="#ctx0" brushRef="#br0" timeOffset="-269">1451 141 88 0,'-18'-7'125'16,"-3"-10"4"-16,3 2-37 15,18 15-13-15,-22-17-2 16,22 17-9-16,0 0-13 0,-20-17-15 16,20 17-13-16,0 0-15 15,0 0-3-15,14-7-2 16,2 7-5-16,7-5 3 16,5-3 6-16,10 0 2 15,2 2 2-15,5-5-2 16,-5 5-1-16,-1-3-5 15,-6 2-2-15,-5 7-4 16,-8 0-4-16,-20 0 1 16,19 11 3-16,-19-11-1 15,0 36-2-15,-9-5 4 16,0 16-2-16,-3 9 1 16,-6 18-1-16,-1 15 4 0,-1 17-3 15,-1 8 0-15,3 7 2 16,8 10-3-16,-4-3 2 15,8-2-3 1,6-6 5-16,6-17-6 0,8-11 1 16,-1-12 2-16,5-15-5 15,2-12 5-15,1-9-1 16,-2-8-1-16,-1-11-3 16,0-3 4-16,-9-1-1 15,-9-5 0-15,0-16 1 16,-9 23-2-16,-9-13 1 15,-10-6 1-15,-8-4-1 16,-15 5 1-16,-10-5 1 0,-9 0 0 16,-8 0 5-16,-1 7-5 15,6-7 0 1,8 0-8-16,9 6-72 16,14-6-21-16,21-17-20 0,21-3-30 15,20-22-16-15,22-12-1 16,9-23 59-16</inkml:trace>
  <inkml:trace contextRef="#ctx0" brushRef="#br0" timeOffset="37726">2314 1629 234 0,'0'0'111'15,"0"0"-2"-15,0 0-8 16,0 0-9-16,0 0-22 16,-9 18-14-16,9-18-19 15,-15 23-17-15,3-6-13 16,0 3 0-16,-10 1 3 15,-6 2-6-15,0 5 5 16,-10-2-3-16,-1 5 0 16,0-6-3-16,3-4 0 15,1-3-3-15,5-6-9 16,6-12-3-16,6-9-1 16,18 9-1-16,-16-29-3 15,16 9 3-15,0-1 0 0,0 2 5 16,0 19 8-16,19-13 5 15,-19 13-1-15,29 21 3 16,-10 0 1-16,2 7-1 16,5 1 2-16,0 6-1 15,10-3-5-15,-3-2 0 16,4-4-11-16,2-9-43 16,2-6-63-16,6-2-29 15,-7-20-11-15,8-6-1 16,-9-23-5-16</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6:23.596"/>
    </inkml:context>
    <inkml:brush xml:id="br0">
      <inkml:brushProperty name="width" value="0.025" units="cm"/>
      <inkml:brushProperty name="height" value="0.025" units="cm"/>
      <inkml:brushProperty name="fitToCurve" value="1"/>
    </inkml:brush>
  </inkml:definitions>
  <inkml:trace contextRef="#ctx0" brushRef="#br0">769 460 23 0,'0'0'151'16,"7"-15"-4"-16,-7 15-36 16,0 0-4-16,0 0-4 15,-25 0-6-15,8 13-13 16,-10-2-24-16,-4 3-34 15,-8 5-24-15,-5 1 1 16,-1-1-1-16,-8 3-1 16,4-7-2-16,4-3 0 15,1-5 1-15,9-1-2 16,7-6-2-16,7 0 1 0,21 0-3 16,-24-12 0-16,24 12 2 15,0 0-1-15,0 0 2 16,0 0 2-16,0 0 2 15,0 0 2-15,19 19-1 16,-19 1 1-16,0 13-2 16,0 3 2-16,-4 12-4 15,-7 3 1-15,-2 14-2 16,-2 2 2-16,-2 8-2 16,1 6 2-16,-4 9 2 15,4 15-1-15,-4 0 1 16,0 14 0-16,1 6 0 15,-1 8 0-15,4-3 5 0,4-12-5 16,4-17 4-16,8-13 1 16,-6-17 1-16,12-17-1 15,2-24-1-15,10-12-3 16,-2-18-1-16,8 0-3 16,5-7-4-16,7-9 2 15,11 0-5-15,7-3 4 16,6-1-1-16,11 1 3 15,1 2-1-15,0 10 6 16,2 1-1-16,-8 6-7 16,-5 11-44-16,-9-5-52 15,-4 8-22-15,-9 6-26 0,-9-5-17 16,0 1-1-16,-11-10 5 16</inkml:trace>
  <inkml:trace contextRef="#ctx0" brushRef="#br0" timeOffset="661">1385 1257 465 0,'-7'45'173'0,"-7"9"-25"16,-10 10-87-16,11 11-24 15,-4 0-4-15,4 2-13 16,-4-11-16-16,5-6-3 16,2-17-4-16,1-17-3 15,9-26-3-15,0 0-10 16,0-31-27-16,0-17-12 15,7-19-11-15,-4-23-2 16,9-18 5-16,3-16 9 16,9 2 10-16,3 3 13 15,12 8 38-15,2 19 39 0,4 19 18 16,5 29 5-16,-10 16 0 16,2 28-4-1,-7 13-5-15,-5 14-7 16,-15 7-11-16,-5 16-25 0,-10 6-12 15,-10 4 0-15,-5 9-7 16,-15 1-1-16,-9 4-4 16,0-3-4-16,-6-9-8 15,2-11-1-15,7-7-18 16,5-17-4-16,14-8 2 16,17-19 0-16,0 0 10 15,27-12 10-15,9 6 24 16,4 6 20-16,0-8 23 0,10 17 5 15,-7 6 1 1,4 14-1-16,-11 4-4 16,3 8-7-16,-16 0-13 15,4 6-20-15,-6 0-4 0,-2-2 1 16,-1-3-23-16,-6-18-68 16,9-17-50-16,5-14-20 15,-6-30-16-15,5-12-1 16,-8-32-2-16</inkml:trace>
  <inkml:trace contextRef="#ctx0" brushRef="#br0" timeOffset="987">2190 629 314 0,'0'0'157'0,"0"0"-25"16,-8 21-20-16,-2 0-13 15,1 11-20-15,-5 3-50 16,0 6-23-16,2 1-4 15,0 5-1-15,2-5-2 16,-1-7-13-16,4-2-83 16,7-10-40-16,0-23-26 0,0 0-12 15,0-17-1-15,0-5 8 16</inkml:trace>
  <inkml:trace contextRef="#ctx0" brushRef="#br0" timeOffset="1654">1397 469 199 0,'-13'0'119'0,"13"0"-10"15,0 0-4-15,0 0-9 16,0 0-5-16,0 0-23 16,-9-16-20-16,9 16-17 15,21-32-17-15,-11 13-13 16,7 0-4-16,2-8 1 16,1-3-2-16,1-1 4 15,3 5-5-15,-6 5 5 0,0 3 0 16,0-1-1-16,-18 19 1 15,29-16 0 1,-29 16 0-16,24 22 1 16,-14 5 4-16,1 11-3 0,2 2 3 15,1 6-5-15,4 5-65 16,0 1-53-16,3-14-34 16,11-10-14-16,-4-28-9 15,19 0 0-15</inkml:trace>
  <inkml:trace contextRef="#ctx0" brushRef="#br0" timeOffset="4037">2654 1082 152 0,'0'0'71'0,"0"0"-1"15,-19 0-7-15,19 0-12 16,-14 7-8-16,14-7-10 15,-25 13-8-15,25-13-3 16,-29 18-3-16,14-7 5 16,-5 6 2-16,-5 2 3 15,2 7 6-15,-2 1 4 16,4 10 3-16,-2 4-5 16,7 8-3-16,2-2-6 15,5 5-4-15,9-4-6 16,0 0-5-16,5-3-7 15,10-4-1-15,4-15-2 0,10-5 0 16,1-9-1-16,9-12 0 16,0-5 0-1,5-13-3-15,1-11 2 16,1-10-5-16,-2-10 2 0,-4-9 3 16,-4-9-2-16,-5 0 0 15,-6-3-1-15,-5-2 2 16,-8 3-1-16,-2 7 2 15,-10 9-2-15,0 8-1 16,0 11 0-16,-12 13-2 16,12 21 1-16,-22-18-2 15,7 31 2-15,-3 10 2 16,-3 12-1-16,1 5 1 0,-4 9 1 16,4 8 3-1,5 7 1-15,3-4-2 16,5 1 1-16,7-3 0 15,0-7-1-15,7 1 0 0,1-11 1 16,4-1-1-16,-5-5-2 16,5-6 3-16,-6-3-4 15,3-7-1-15,2 1-11 16,-11-20-54-16,18 23-45 16,-18-23-29-16,20-6-20 15,-20 6-8-15,21-35-3 16,-8 8 95-16</inkml:trace>
  <inkml:trace contextRef="#ctx0" brushRef="#br0" timeOffset="4484">2526 795 270 0,'0'0'82'15,"-24"34"-6"-15,6-7-12 16,-1 7-15-16,-2 2-18 16,-6 6-11-16,-2 12 0 15,2 2 5-15,1 3 5 16,-2 6 7-16,-2 1 3 16,4 10-3-16,-1 0-3 15,6 6-3-15,0-3-5 16,12-6-6-16,5 0-8 15,8-15-6-15,16-5-23 16,10-20-32-16,19-13-39 16,10-20-38-16,10-15-26 15,8-13-12-15,-2-19-9 0,3-6 32 16</inkml:trace>
  <inkml:trace contextRef="#ctx0" brushRef="#br0" timeOffset="4773">3111 800 236 0,'17'79'76'0,"5"10"2"15,-2 3-3-15,-1 5-16 16,-5-1-11-16,-4-5-12 16,-2-8-10-16,-8-10-14 15,-8-9-21-15,-4-9-51 16,-3-4-30-16,-10-19-24 16,5-7-7-16,-10-25-13 15,11-5 16-15</inkml:trace>
  <inkml:trace contextRef="#ctx0" brushRef="#br0" timeOffset="5500">3221 374 211 0,'-20'-23'113'16,"20"23"-49"-16,0-25-25 16,0 25-6-16,11-20 3 15,-11 20-3-15,27-18 0 16,-10 12 2-16,5 6 5 0,-2-8 5 15,7 8 1-15,1-7-5 16,11 0-4 0,2-5-8-16,4-3-7 15,0-1-5-15,2-2-8 0,-5-4-4 16,-3 5-4-16,-9 1-1 16,-11 5 1-16,-19 11 1 15,23-14 0-15,-23 14-1 16,6 22 2-16,-12 10-1 15,3 13 2-15,-7 21 0 16,0 25-1-16,0 24-1 16,-4 22 2-16,1 11-3 15,1 7 2-15,0 13-1 16,1-2-1-16,1-3 0 16,1-12 2-16,1-16-1 15,2-9-1-15,6-12 0 16,-6-11 4-16,6-14-3 0,0-12-1 15,9-12 2-15,-4-13-1 16,4-13 2-16,-3-9-3 16,-2-7 3-16,-4-7-9 15,0-16 6-15,0 0-2 16,0 0 0-16,-10-12-1 16,-10 3 0-16,-7 0-1 15,-12 3 1-15,-9 2 4 16,-12 4-3-16,-8 0 3 15,-2 6-1-15,0 5 1 16,7-4-2-16,8-7-14 16,16 10-51-16,8-10-39 0,31 0-39 15,-9-29-30-15,20-5-6 16,18 3-1-16,-5-25 93 16</inkml:trace>
  <inkml:trace contextRef="#ctx0" brushRef="#br0" timeOffset="8428">4560 332 183 0,'-16'8'82'0,"16"-8"-4"16,-30 19-12-16,12-4-4 16,-6 0-18-16,-2 2-17 15,-2-4-11-15,-1 6 7 16,0-10 5-16,7 1 3 16,-1-10 6-16,7 0 2 15,-2 0 0-15,18 0-2 16,-21-10-2-16,21 10-8 15,0 0-11-15,0 0-13 0,-15-9-7 16,15 9-4-16,0 0-1 16,0 22 0-16,0-5 0 15,0 2 2-15,0 3-1 16,4 1 8-16,-4 4 0 16,11-1 2-16,-11 2 0 15,6 2 3-15,-6 2 3 16,0 7 2-16,0 17 0 15,-6 8 2-15,-6 14-4 16,-3 12 3-16,-2 13-3 16,-1 7-1-16,-1 1-3 15,2-2-2-15,2-13-2 16,3-8-1-16,6-22 3 0,6-6-4 16,0-21 1-16,0-11 1 15,10-10-1-15,-10-18 1 16,14 20 0-16,-14-20 0 15,0 0 0-15,0 0 2 16,18 15-1-16,-18-15 0 16,0 0-1-16,0 26 3 15,0-26-3-15,3 33 2 16,-3-9-2-16,0 5 0 16,0-2-1-16,0 7 2 15,-7 1-2-15,7-5 3 16,-9 1-2-16,3-7 2 15,-2-2 1-15,3-6-2 0,5-16 0 16,-12 22 0 0,12-22 0-16,0 0-2 15,0 0 0-15,0 0 0 16,0 0 1-16,0 0 1 0,0 0-1 16,0 0 0-16,0 0 0 15,0 0 0-15,15 11 0 16,-15-11-1-16,31 16-2 15,-12-9 2-15,7 3 5 16,1 0-6-16,3-4 5 16,3 0-2-16,3-6-1 15,-1 0 1-15,2 0 1 16,-1-6-1-16,-6-3-7 16,-3 2-13-16,-3 1-49 15,-7-1-39-15,-17 7-29 16,24-4-24-16,-24 4-11 15,0 0-6-15,0 0 94 0</inkml:trace>
  <inkml:trace contextRef="#ctx0" brushRef="#br0" timeOffset="26384">4621 723 12 0,'0'0'19'16,"0"0"-9"-16,0 0-4 16,12-14 0-16,-12 14 0 15,25-25 6-15,-25 25 8 16,30-20 9-16,-15 8 2 15,-15 12 4-15,24-16 5 16,-24 16 4-16,15 0 4 16,-15 0-1-16,12 12-7 15,-12-12-7-15,8 34-5 16,-2-13-3-16,0-1-5 16,0 4-3-16,-6-4-1 15,0 5-4-15,0-9 2 0,0 5 0 16,-11-2-3-16,-1-3 1 15,-4 5-1-15,-2-5-2 16,-3 3-6-16,-2-5-1 16,2 1-10-16,0-6-22 15,5 0-27-15,16-9-26 16,-20 0-17-16,20 0-16 16,5-22-11-16,13 11 16 15</inkml:trace>
  <inkml:trace contextRef="#ctx0" brushRef="#br0" timeOffset="26801">4983 533 52 0,'0'0'32'16,"-29"19"-6"-16,13 0-1 15,-1-2-3-15,-1 5 4 0,0-2 6 16,2 5 2-16,2 2 4 15,2-5 7-15,5 3 4 16,7 2 5-16,7-4-2 16,8 0-6-16,11 4-9 15,-1-7-2-15,10 2-7 16,-2-3-10-16,4-8-11 16,1-1-30-16,0-10-48 15,-7 0-42-15,2 0-24 16,-10-21-9-16,5 5-4 15,-16-17 132-15</inkml:trace>
  <inkml:trace contextRef="#ctx0" brushRef="#br0" timeOffset="27487">5336 186 73 0,'9'-19'147'0,"-9"19"-17"16,0 0-40-16,0 0-13 15,-22 25 0-15,7-3-14 16,3 8-19-16,-3 2-16 15,1 6-15-15,-1 1-20 16,3-3-33-16,7-4-33 0,5 3-37 16,0-17-32-16,5 4-13 15,-5-22-3-15,10 15 101 16</inkml:trace>
  <inkml:trace contextRef="#ctx0" brushRef="#br0" timeOffset="28332">4795 1470 174 0,'0'0'67'0,"-11"16"-6"15,11 0-9-15,-7 2-11 16,1 4-3-16,1 4-5 15,5 3-5-15,-6 3-6 16,6-4-3-16,0-1 0 16,0-4 3-16,6-6 3 15,-6-17-1-15,14 16 2 16,-14-16-3-16,19-7-1 0,-19 7-4 16,28-26-3-16,-12 3-4 15,1-4-6-15,2 0-2 16,-1-2-4-1,0 3 0-15,-4 4-1 16,-1 2 2-16,-13 20 1 0,15-28 4 16,-15 28 2-16,0 0 7 15,0 0 6-15,0 0 5 16,0 0 2-16,0 20-3 16,0 8 1-16,-6 2-3 15,6 12-2-15,-9 6-7 16,9 6-4-16,-10 4-11 15,5 1 2-15,-4-3-1 0,5-5 2 16,-4-9-3 0,4-4 1-16,-4-3-2 15,2-11 2-15,2-5 2 16,-2-4-1-16,6-15 0 0,-20 24-5 16,20-24-3-16,-33 12-5 15,15-12-14-15,-8 0-20 16,5 0-26-16,-3-14-20 15,5 3-28-15,-1-6-15 16,5-9-11-16,15 2-11 16,-9-12 38-16</inkml:trace>
  <inkml:trace contextRef="#ctx0" brushRef="#br0" timeOffset="28651">5247 1290 271 0,'0'-22'172'16,"0"22"-29"-16,0 0-44 15,0 0-12-15,-16 28-13 16,16 5-15-16,-15 3-15 16,7 10-14-16,-1 6-20 15,2 0-19-15,7 3-34 16,-11-12-49-16,11-9-55 0,12-11-20 16,-12-23-17-16,33 0 1 15,-15-30 19-15</inkml:trace>
  <inkml:trace contextRef="#ctx0" brushRef="#br0" timeOffset="29669">5503 73 120 0,'0'0'82'16,"0"0"-20"-16,0 0-11 15,0 0-8-15,0 0-11 16,17-17-12-16,-1 17-10 0,7-14-4 15,2 9-3-15,-1-3-1 16,5 0-1 0,-5 1-1-16,-3 0 1 15,-3 7 1-15,-18 0 1 0,21-7 0 16,-21 7 3-16,0 0 0 16,0 0 4-16,0 0 0 15,0 0 3-15,15 21 2 16,-15-1 3-16,0 5 0 15,-7 14 0-15,1 16 2 16,0 15-2-16,-5 19 1 16,-3 16 1-16,1 12-4 15,1 13-1-15,-2 7-3 0,2 2 3 16,5-4-3-16,1-4 1 16,6-15-3-1,0-6 0-15,6-12-7 16,6-10 4-16,-2-4-2 0,4-4-2 15,-2-6-2-15,1-4 2 16,1-3-3-16,0-3 1 16,-1-7 4-16,2-4-6 15,-4-8 7-15,1-6-3 16,-2-6 0-16,-1-12-7 16,-3-2 7-16,-6-19 1 15,0 0 8-15,0 0 1 16,0 0 0-16,0 0 7 0,0 0 9 15,-24-4 2 1,-4 4-2-16,-7 0-6 16,-15 12-5-16,-2 2-1 15,-8 3-2-15,-1 2-8 0,3 0-8 16,5-1 2-16,10-8-35 16,11-3-52-16,16-18-65 15,16-8-26-15,13-18-6 16,14-3-3-16,2-18-1 15</inkml:trace>
  <inkml:trace contextRef="#ctx0" brushRef="#br0" timeOffset="30257">6255 1938 143 0,'0'0'127'0,"0"0"-10"16,0 0-34-16,0 0-16 16,0 0-3-16,0 0 1 15,-23 24-6-15,17 1-4 0,-13 0-8 16,1 10-5-16,-10 0-14 16,0 6-4-16,-7 1-10 15,-4-2-6-15,-4 1-1 16,2-6-4-16,3-4 5 15,2-9-3-15,6-6 8 16,6-9-10-16,9-7-3 16,15 0-1-16,-6-26-1 15,14 5 2-15,10-5-5 16,1 3 3-16,1 0-2 16,2 6 7-16,2 7 1 15,2 10 3-15,-5 0 1 16,2 11-2-16,-4 6 5 0,1 3-3 15,-1 5-3-15,4 3-5 16,-1-6 3 0,4-1-3-16,6-3-16 15,-2-13-83-15,9-5-60 0,4-8-27 16,-4-14 0-16,5-6-3 16,-12-11 1-16</inkml:trace>
  <inkml:trace contextRef="#ctx0" brushRef="#br0" timeOffset="39181">4034 2465 159 0,'0'0'106'15,"0"0"-15"-15,0 0 10 16,0 19-8 0,0-19-6-16,0 0-19 0,-13 21-21 15,13-21-6-15,-15 30-9 16,3-11-12-16,-2-4-16 15,-5 2-1-15,-4 0-3 16,-1-2 2-16,-3-2-3 16,-2-6 0-16,-1-2-1 15,2-5-4-15,2 0-1 16,1-8-3-16,5-6-1 16,4-4 0-16,5-1 1 0,5-3-1 15,6 3 1-15,0 0 2 16,0 19 7-16,20-20 1 15,-20 20 3-15,25 5 2 16,-7 9-1-16,-1 6 3 16,2 3-1-16,-2 5 0 15,5 0-3-15,1 3 0 16,-4-3-3-16,7-3 1 16,-2-1-3-16,5-12-11 15,2-4-69-15,7-8-42 16,-8-11-27-16,12 2-3 15,-14-17-5-15,9 0 41 16</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7:04.066"/>
    </inkml:context>
    <inkml:brush xml:id="br0">
      <inkml:brushProperty name="width" value="0.025" units="cm"/>
      <inkml:brushProperty name="height" value="0.025" units="cm"/>
      <inkml:brushProperty name="fitToCurve" value="1"/>
    </inkml:brush>
  </inkml:definitions>
  <inkml:trace contextRef="#ctx0" brushRef="#br0">0 56 193 0,'0'0'84'15,"0"0"-4"-15,0 0 0 16,0 0-3-16,0 0-15 16,29-9-17-16,-13 3-7 15,10 3-4-15,1-5-6 0,5 0-6 16,-2 5-12 0,-2 3-9-16,1-9-1 15,-7 9 1-15,-1-6-1 16,-3 6 0-16,-1 0-15 15,-17 0-53-15,24 0-33 0,-24 0-20 16,25-4-14-16,-25 4-18 16,20 0-1-16</inkml:trace>
  <inkml:trace contextRef="#ctx0" brushRef="#br0" timeOffset="416">12 227 137 0,'-3'22'96'16,"3"-22"-55"-16,0 0-17 15,26-5 3-15,-10 5 8 16,5-7 0-16,0 7 6 0,3-6 2 15,1 6 0-15,-1 0-4 16,-2 0-5-16,1 0-16 16,1 0-13-16,-2 0-27 15,1 0-59-15,5 0-26 16,-7-14-28-16,8 14-3 16,-12-25 3-16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0.675"/>
    </inkml:context>
    <inkml:brush xml:id="br0">
      <inkml:brushProperty name="width" value="0.025" units="cm"/>
      <inkml:brushProperty name="height" value="0.025" units="cm"/>
      <inkml:brushProperty name="fitToCurve" value="1"/>
    </inkml:brush>
  </inkml:definitions>
  <inkml:trace contextRef="#ctx0" brushRef="#br0">0 0 426 0,'17'0'169'16,"-17"0"-42"-16,0 0-36 16,0 0-34-16,0 0-10 15,0 0-10-15,0 0-12 16,0 0-16-16,0 15-8 15,0-15 1-15,8 29 5 16,-8 1-2-16,0 12 2 16,9 10-2-16,-9 10 1 0,9 11-4 15,-9 3-2-15,9 3 0 16,-9 0 0-16,0-7 0 16,5-8 0-16,-5-13 0 15,0-8 0-15,0-13 0 16,0-6-19-16,0-24-47 15,0 24-65-15,0-24-30 16,0 0-9-16,22-11-4 16,-13-6-1-16</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7:07.293"/>
    </inkml:context>
    <inkml:brush xml:id="br0">
      <inkml:brushProperty name="width" value="0.025" units="cm"/>
      <inkml:brushProperty name="height" value="0.025" units="cm"/>
      <inkml:brushProperty name="fitToCurve" value="1"/>
    </inkml:brush>
  </inkml:definitions>
  <inkml:trace contextRef="#ctx0" brushRef="#br0">653 138 204 0,'0'0'86'0,"0"0"5"15,-17 11-4-15,17-11-17 16,0 0-8-16,-24 13-6 16,8-6-10-16,-4 4-18 15,-2-4-14-15,-7 5-12 16,-4-4-3-16,-2 4 2 16,-1-5-2-16,-1-1 2 0,1-6-1 15,-2 7 2-15,2-7-2 16,1 0 2-16,4 6 2 15,1-6-4-15,6 0 0 16,-2 0-1-16,7 11 1 16,5-11-2-16,14 0 2 15,-24 6-2-15,24-6-2 16,0 0 1-16,0 0 0 16,0 0-1-16,0 0 1 15,0 0 0-15,0 0 1 16,0 0 1-16,0 0 3 15,0 0 2-15,0 0 0 16,0 0 1-16,0 0 1 0,6 17-3 16,-6-17 2-16,0 0 0 15,0 20-4-15,0-20-2 16,0 0 2-16,-8 17-3 16,8-17 3-16,0 0-1 15,0 17-1-15,0-17-2 16,0 0 2-16,0 20 1 15,0-20 0-15,0 0-1 16,9 23-1-16,-9-23 3 16,0 23-1-16,6-4 2 15,-6 5-1-15,0 7 0 16,0 6 0-16,-6 13-1 16,3 5 1-16,-4 9-1 0,-1 5 2 15,4 8-4-15,-7 4 4 16,2 12-2-16,3 3 1 15,2 2 0-15,4-4-1 16,0-1 1-16,0-9 1 16,0 0-1-16,6-7 0 15,1-15 0-15,-1-7 1 16,-1-3 0-16,-5-7 1 16,0 2-2-16,0-2 2 15,0-3-1-15,-6 2 2 16,-2 1 0-16,1-7-1 15,-1-4 1-15,2-5 0 16,0-2 0-16,6-8-3 0,0-19 3 16,-9 20-5-16,9-20 0 15,0 0-2-15,0 0 2 16,0 0-2-16,0 0 1 16,0 0 0-16,0 0 1 15,0 0-5-15,0 0 6 16,0 0 1-16,0 0-2 15,0 0 0-15,0 0 1 16,0 0-1-16,0 0 0 16,0 0 5-16,0 0-4 15,0 0-2-15,0 0 0 16,0 0-4-16,0 0 5 16,24-13-5-16,-24 13 3 0,26 0-1 15,-5-3 3-15,3 3 0 16,6 0 2-16,6 6 4 15,5 1-5 1,2-1 5-16,8 1-5 0,4 5 5 16,2-7-2-16,0 6-1 15,-2-11-1-15,0 8 2 16,-6-8-2-16,-5 14 1 16,-1-11 0-16,-8-3 0 15,-2 8-1-15,-3-8-14 16,-4 0-55-16,-1 0-39 15,-5-16-32-15,7 5-16 0,-17-15 0 16,8 5-6-16</inkml:trace>
  <inkml:trace contextRef="#ctx0" brushRef="#br0" timeOffset="1203">1056 996 60 0,'0'0'45'16,"0"0"0"-16,0 0 10 15,0 17 36-15,0 6 2 16,0 12-6-16,-6 8-2 15,1 10-8-15,5 12-8 16,-9 2-10-16,3 13-17 16,-3-5-40-16,3-2-1 15,-1-13 0-15,-1-7 1 16,2-11-4-16,0-14-1 0,6-9 0 16,0-19 1-16,0-23-3 15,0-19-2-15,12-17-2 16,-1-19-5-16,5-16 3 15,2-9 2-15,5-1 4 16,4-2 4-16,3 14 2 16,3 11 1-16,1 16 5 15,4 19 3-15,-2 16-1 16,2 12 0-16,-1 18-2 16,1 0-4-16,-7 18 0 15,-2 5-2-15,-2 2 0 16,-7 8 0-16,-7 3-21 15,-7 1-36-15,-6 2-20 0,-13 0-14 16,-7-4-9-16,-4-1-1 16,-6-4-2-1,1 0 4-15,-1-9 27 16,5-3 34-16,1-6 25 0,7 6 17 16,17-18 15-16,-12 29 7 15,20-7 19-15,1 0 6 16,7 7 16-16,7 6 24 15,2-1-4-15,5 2-4 16,0-1-4-16,1-2-6 16,0-5-18-16,4-2-11 15,-5-9-22-15,3-10-28 0,-2-7-51 16,-1-7-52-16,-6-19-25 16,4 5-13-16,-16-18-4 15,1 3-2 1</inkml:trace>
  <inkml:trace contextRef="#ctx0" brushRef="#br0" timeOffset="1660">1116 406 297 0,'0'0'151'16,"-17"-16"-50"-16,17 16-18 15,0 0-8-15,0 0-17 16,0 0-25-16,20-8-27 15,-20 8-5-15,28-6-1 16,-8 2 1-16,1-7-1 16,3-6-1-16,0-3-1 15,3-4 1-15,0-4 0 16,-3-1-1-16,2 4 0 16,-5 1-2-16,-2 2 1 15,-1 12-1-15,-18 10 2 16,27 0 1-16,-27 0 0 0,25 25-10 15,-10-8-39-15,1 5-6 16,4-5-18-16,2 2-31 16,4 0-12-16,-1-14-27 15,7 9-8-15,-7-19 79 16</inkml:trace>
  <inkml:trace contextRef="#ctx0" brushRef="#br0" timeOffset="2136">2165 34 132 0,'0'0'128'16,"0"0"-25"-16,17-18-9 15,-17 18-6-15,0 0-2 0,-9 28-12 16,1-2-16-16,-4 10-25 16,0 5-33-16,-1 6-1 15,-1 5 3-15,-1 5-1 16,1-2-5-16,4-3-74 15,4-6-30-15,0-13-34 16,6-1-11-16,0-32-5 16,12 25 3-16</inkml:trace>
  <inkml:trace contextRef="#ctx0" brushRef="#br0" timeOffset="4783">2601 797 135 0,'-18'-10'44'15,"18"10"1"-15,-21 0-4 16,21 0-9-16,-32 24-4 16,16-2-6-16,-8 6-4 0,0-2-1 15,-3 10 1-15,-2 1-2 16,-1 1 3-1,0-3 3-15,3 3 3 16,3 0 1-16,4-2-1 0,4-1 3 16,5 1 0-16,5-6 2 15,6 5 2-15,14-10-2 16,1 1-6-16,9-5 3 16,6-6-4-16,3-3-5 15,5-1-3-15,1-4-5 16,1-7-6-16,-1 0 1 15,0-7 0-15,-1-5-2 0,-2-12 2 16,-4-8 0 0,-1-4 2-16,1-6-4 15,-4-9-1-15,-1-4 0 16,-4-5-2-16,-3 0 1 0,-4 3 0 16,-4 2 1-16,-4 4-5 15,-2 9 4-15,-6 6-3 16,0 11-1-16,-6 7-2 15,6 18-2-15,-20-10 1 16,20 10 0-16,-30 38 2 16,9-4-1-16,-3 9 7 15,0 10-2-15,-3 7 5 16,3 6-2-16,1 10-1 0,10-7 1 16,7-4-2-1,6-3 1-15,16-2-4 16,10-9 4-16,8-4-4 15,5-14 5-15,7-6-4 0,-3-9-37 16,2-10-54-16,-4-13-33 16,-2-5-15-16,-15-18-10 15,-4-2 1-15,-20-17 22 16</inkml:trace>
  <inkml:trace contextRef="#ctx0" brushRef="#br0" timeOffset="5191">2312 618 393 0,'-18'4'106'15,"3"10"-3"-15,-6 10-17 16,-3 4-17-16,2 17-24 16,-5 4-26-16,4 14-21 15,2 10 2-15,5 5-3 16,3 1 3-16,7 2 0 15,6 0 0-15,0 0 2 0,13-5-1 16,2-2-1-16,6-7-1 16,6-8-5-16,10 0-49 15,2-10-43-15,8-11-21 16,9-15-22-16,1-23-13 16,9-8-3-16,-6-29 69 15</inkml:trace>
  <inkml:trace contextRef="#ctx0" brushRef="#br0" timeOffset="5475">3172 493 337 0,'-6'17'146'0,"6"18"5"0,8 5-97 15,-1 16-32-15,4 14 6 16,1 11-2-16,3 5 3 16,-3 10-8-16,0 3-8 15,-3 0-15-15,0-6 3 16,-9-11 0-16,0-5-1 16,0-9-31-16,-9-8-64 15,-4-13-28-15,-6-4-23 16,-11-21-10-16,5-4-6 0,-7-18 48 15</inkml:trace>
  <inkml:trace contextRef="#ctx0" brushRef="#br0" timeOffset="8232">3449 42 48 0,'0'0'34'15,"-20"0"-5"-15,20 0-9 16,0 0-2 0,0 0-7-16,0 0-2 0,0 0-2 15,0 0 3-15,0 0-1 16,0 0 8-16,20 11 10 16,-2-11 9-16,5-7-1 15,4-1 0-15,4 4-2 16,5-4-3-16,0 0-1 15,-1 4-2-15,-5-4-8 16,-1 8-5-16,-10-6 1 0,-1 6 2 16,-18 0 1-16,20 6 2 15,-20-6-3-15,0 0-2 16,18 10-4-16,-18-10-1 16,0 0-3-1,19 18 2-15,-19-18 0 0,0 0 6 16,20 20 3-16,-20-20-2 15,4 27 1-15,-4-10-3 16,0-1 0-16,0 4-2 16,-4 6-4-16,4 2-4 15,-11 8-3-15,5 2 3 16,2 9-3-16,-2 9 4 16,-2 13-2-16,8 10 2 0,0 8-4 15,0 8 4 1,0 3-4-16,8 7 2 15,-1 2-2-15,-1-1 3 16,3-3-3-16,-1-8 0 0,1-6 0 16,-2-5-2-16,-2-3 1 15,-5-12 1-15,7-3 0 16,-7-5-2-16,0-10 2 16,0-6-1-16,0-5 1 15,0-7 0-15,0-6-3 16,0-7 2-16,0-20 0 15,0 19 1-15,0-19-2 16,0 0 4-16,0 0-5 16,0 0 1-16,0 0 1 15,0 0-1-15,0 0-1 16,0 0 0-16,0 0 2 16,0 0-3-16,-19 20 4 0,19-20 0 15,0 0 1-15,-20 13-1 16,20-13 2-16,-18 0-1 15,18 0 0-15,-21 5 0 16,5-5-2-16,-4 0 0 16,-2 5-1-16,-5-5 2 15,-4 6-1-15,-2-6 1 16,-1 5-2-16,-1-5 1 16,2 0 0-16,2 0-24 15,5 0-67-15,2 9-32 16,0-15-21-16,24 6-13 15,-27-8 5-15,27 8 36 16</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7:16.820"/>
    </inkml:context>
    <inkml:brush xml:id="br0">
      <inkml:brushProperty name="width" value="0.025" units="cm"/>
      <inkml:brushProperty name="height" value="0.025" units="cm"/>
      <inkml:brushProperty name="fitToCurve" value="1"/>
    </inkml:brush>
  </inkml:definitions>
  <inkml:trace contextRef="#ctx0" brushRef="#br0">529 317 194 0,'0'0'113'16,"0"0"-7"-16,-22-13-8 15,22 13-12-15,-29 0-15 0,8 8-15 16,-4-3-9-16,-5-2-17 16,0 5-30-1,-2-2-2-15,-1-6 2 16,3 5-1-16,3-5 0 0,7 0 1 16,2 0 0-16,18 0-2 15,-19 0 2-15,19 0-1 16,0 0-1-16,0 0 2 15,0 0-3-15,-14 19 2 16,14-4-2-16,-7 6 3 16,7 3-1-16,-8 7 2 15,4 4-1-15,-2 3 0 16,6 3 4-16,-6 0-4 16,6 0 3-16,0 6-1 15,0 4 1-15,-5 13-3 16,-1 13 7-16,0 7-8 15,-3 14 7-15,-6 13-6 0,1 13 5 16,-5 5-3-16,2 2 0 16,2 3 0-16,0-12-3 15,5-6 2-15,1-10-3 16,9-15 3-16,-8-14-2 16,8-16 1-16,0-14-5 15,8-13-5-15,-2-7 0 16,-2-13-1-16,-4-14 4 15,0 0 2-15,17 11 2 16,-17-11-2-16,0 0 6 16,19-6 5-16,-19 6 8 15,23-8-2-15,-5 8-4 16,8-8-3-16,5 1-1 0,8 1 2 16,3 0-1-16,5-5 1 15,2 6-7-15,3-6 4 16,-3 0-3-16,-1-6-4 15,-3-1-28-15,-3 1-64 16,-1-1-24-16,-6-9-27 16,-1 4-9-16,-16-10-3 15,3 5 42-15</inkml:trace>
  <inkml:trace contextRef="#ctx0" brushRef="#br0" timeOffset="472">686 639 283 0,'-35'-16'151'15,"35"16"-37"-15,-25-13-39 16,25 13-12-16,0 0-8 0,0-21-13 16,0 21-17-16,25-15-22 15,-7 7 1-15,2 3-6 16,4-2 6-16,-2 7-5 15,2 0 1-15,-1 0 1 16,-3 9-3-16,-2 2 3 16,-18-11-2-16,21 31 1 15,-15-9 0-15,-6 4-3 16,-9 0 3-16,-3 6-2 16,-6-1 4-16,-4-2-6 15,-5 0-3-15,2-2-37 16,-5-8-43-16,6-5-25 0,7-7-12 15,1-14-21-15,16 7-5 16,0-36 11-16</inkml:trace>
  <inkml:trace contextRef="#ctx0" brushRef="#br0" timeOffset="744">1059 422 190 0,'0'26'117'0,"-21"-14"-14"15,6 14-55-15,-2 0-16 0,5 6 7 16,1 6 10-16,4-1-5 16,7 3-4-1,0-2-7-15,16-1-3 16,-1-5-8-16,5-2-13 0,6-3-51 15,2-7-47-15,2-13-24 16,8-1-18-16,-7-19-20 16,10-2 0-16,-11-24 72 15</inkml:trace>
  <inkml:trace contextRef="#ctx0" brushRef="#br0" timeOffset="961">1603 0 381 0,'-15'39'151'0,"-11"2"-33"16,1 8-77-16,5 4-6 16,-1 3-6-16,8-5-27 15,5-1-75-15,8 0-34 16,0-21-30-16,8 2-15 15,-8-31 0-15,16 21 16 16</inkml:trace>
  <inkml:trace contextRef="#ctx0" brushRef="#br0" timeOffset="1832">803 1523 123 0,'0'0'113'0,"0"0"-6"15,0 0-25-15,15 30-13 0,-15-8-8 16,0 7-1-16,5-1 0 15,1 8-4-15,-6-5-10 16,10 1-8-16,-2-6-27 16,1-9-8-1,-9-17-1-15,22 17 3 0,-22-17-1 16,29-17 1-16,-14-3-5 16,1-8 2-16,-4-7-1 15,3-4 2-15,-3-6-2 16,-1 3-1-16,-2 0 0 15,0 6-1-15,-9 4 1 16,9 11 0-16,-9 21 1 16,0-18-3-16,0 18 1 0,5 33 0 15,-5-2 1-15,0 15-2 16,0 3 1-16,0 8 1 16,0 8-2-1,0-2 0-15,-5 1 0 0,5-3 1 16,-6-12 1-16,0 0 1 15,-2-8 0-15,-2-5-2 16,-1 0 2-16,-4-7 0 16,3-2 0-16,-4-5-1 15,2-2-1-15,14-20 0 16,-28 20-1-16,28-20 0 16,-32 0-12-16,13-8-41 15,-1-11-34-15,-1-7-24 0,-5-5-13 16,5-4-6-16,-1-17-15 15,8 8-1 1</inkml:trace>
  <inkml:trace contextRef="#ctx0" brushRef="#br0" timeOffset="2102">1362 1246 606 0,'12'25'154'16,"-18"-4"-41"-16,-1 10-114 16,1 3 1-16,0 0 1 15,0 5-3-15,1 0 2 0,5-2-36 16,0-4-65-16,0 0-28 15,0-33-27-15,21 32-8 16,-21-32 5-16,32-14 33 16</inkml:trace>
  <inkml:trace contextRef="#ctx0" brushRef="#br0" timeOffset="3032">1783 218 22 0,'0'0'33'0,"0"0"-1"16,20 0 16 0,-20 0 15-16,0 0 18 0,0 0 16 15,13-18 1-15,-13 18-5 16,0 0-10-16,15-14-14 16,-15 14-17-16,0 0-15 15,21-18-17-15,-21 18-16 16,23 0-5-16,-23 0 2 15,24 0 0-15,-24 0 0 16,30 12-1-16,-13-6 3 0,-17-6-3 16,31 19 0-16,-31-19-1 15,27 16-1-15,-27-16 1 16,15 19-1-16,-15-19 1 16,0 26-1-16,0-3 2 15,-4 5-1-15,-4 9 4 16,-2 5-3-16,-2 16 1 15,-5 15 4-15,4 11-4 16,-2 9 4-16,0 15-5 16,1 10 7-16,2 5-7 15,1 7 6-15,2-5-7 16,5 2 4-16,4-9-2 16,0-3 0-16,9-9-1 0,1-10-1 15,6-6 2-15,3-11-1 16,1-11-1-1,1-7-1-15,-2-11 2 16,1 0 2-16,-5-12-2 0,-2-2 3 16,-5-6-1-16,-2-1 1 15,-6-1-2-15,-8 2 3 16,-1-3 2-16,-7-1 0 16,-4 2-1-16,-2-7-6 15,-4 5 2-15,-1-9-2 16,0-7 6-16,-5-1-8 15,-2-9 2-15,-2-9-6 16,1-6 1-16,-2-4 3 16,1-6-3-16,-1 0-54 0,4-7-44 15,5 12-16-15,4-6-18 16,9 9-9 0,0-3-6-16,15 20 9 0</inkml:trace>
  <inkml:trace contextRef="#ctx0" brushRef="#br0" timeOffset="3512">2595 2048 451 0,'0'0'157'0,"-29"12"-3"15,10 4-69-15,-1 10-66 16,-1 5-22-16,-3 5 1 16,-3 1 1-16,-1-3 2 15,1-2-1-15,1-1 0 16,0-11-1-16,5-4-1 15,2-11-2-15,19-5-1 16,-26-3-3-16,26 3-11 16,-6-26-26-16,11 6-1 15,10 3-1-15,1-4 1 16,8 9 6-16,-2-1 13 16,2 13 34-16,1 0 11 0,-5 14 24 15,-1 12 4 1,-7 4 1-16,-1 9 2 0,-2-1-5 15,1 4-13-15,4-4-25 16,-2-6-9-16,6-7-82 16,6-8-58-16,-5-17-14 15,10 0-6-15,-8-30-2 16,12 2 20-16</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2:32.955"/>
    </inkml:context>
    <inkml:brush xml:id="br0">
      <inkml:brushProperty name="width" value="0.025" units="cm"/>
      <inkml:brushProperty name="height" value="0.025" units="cm"/>
      <inkml:brushProperty name="fitToCurve" value="1"/>
    </inkml:brush>
  </inkml:definitions>
  <inkml:trace contextRef="#ctx0" brushRef="#br0">173 0 283 0,'9'19'134'15,"-9"-19"-17"-15,-10 26-15 16,10-26-14-16,-9 24-18 16,9-24-28-16,-14 20-36 0,14-20-7 15,-4 19 0-15,4-19-2 16,0 0 1-16,0 0-1 15,18 14 0-15,-18-14 1 16,22 6 2-16,-22-6 1 16,32 24 1-16,-14-5-2 15,0 10 3-15,-2-3 0 16,-4 9 0-16,-2 5-2 16,-10 3 2-16,0 2-4 15,-13 2 3-15,-6 5-2 16,-7-6 1-16,-5 6-2 15,-8-3 2-15,1-10-1 16,-1-1 0-16,7-4-64 0,5-12-55 16,11-16-30-16,16-6-19 15,0 0-3-15,42-14-3 16</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2:42.780"/>
    </inkml:context>
    <inkml:brush xml:id="br0">
      <inkml:brushProperty name="width" value="0.025" units="cm"/>
      <inkml:brushProperty name="height" value="0.025" units="cm"/>
      <inkml:brushProperty name="fitToCurve" value="1"/>
    </inkml:brush>
  </inkml:definitions>
  <inkml:trace contextRef="#ctx0" brushRef="#br0">617 0 96 0,'0'0'81'0,"-18"6"27"16,18-6-1-16,0 0 0 16,0 0-14-16,-19 13-5 15,19-13-8-15,0 0-19 16,-20 4-22-16,1 3-32 0,-10 5-9 15,-7 2-1-15,-8 2 1 16,-5 2-3 0,-10-3-1-16,2-2 3 15,0 1 3-15,6-7 0 0,3-7 3 16,10 0 2-16,8 0 0 16,8 0 3-16,22 0-1 15,-21-10 2-15,21 10 0 16,0 0-2-16,0 0-3 15,15 3-1-15,-15-3-2 16,21 22-2-16,-8-5 0 16,-2 0-2-16,-1 5 0 15,-1 1 0-15,-4 1 1 0,1-1-1 16,-6-1 4-16,0-2-2 16,4-2 1-16,-4 1 0 15,0 1 3 1,8 7-2-16,-8 6 1 0,0 9-1 15,0 9 1-15,0 13-4 16,0 12 3-16,-5 13-2 16,-2 10-5-16,-2 9 2 15,0 4-1-15,-2-6 1 16,2-5 0-16,5-17 4 16,4-13-4-16,0-18-3 15,12-26-2-15,7-18 0 0,5-23 1 16,6-9 1-1,8-11-2-15,2-4 2 16,6 4 1-16,0 5 11 16,-1 4 2-16,2 13 4 15,1 12 0-15,-7 0-1 0,1 15 2 16,0 4-1-16,-3 4-4 16,-5 0-4-16,3-3-8 15,-4 4-86-15,-6-6-53 16,-5-18-20-16,5-7-5 15,-10-24-2-15,5-2 29 16</inkml:trace>
  <inkml:trace contextRef="#ctx0" brushRef="#br0" timeOffset="742">1148 537 204 0,'0'0'147'16,"0"0"16"-16,0 0-53 16,0 0-29-16,-12 15-18 15,12-15-9-15,0 0-10 16,0 0-14-16,0 0-6 15,-16 0-18-15,16 0-3 16,0 0-1-16,-20-3 1 16,20 3-2-16,-26-10-2 15,11 10 0-15,-4 0 0 16,-4 10-2-16,-5-1 0 16,-1 9-1-16,-4 9 0 15,0 3 1-15,3 9 2 0,0 8-2 16,3 0 2-16,6 6-2 15,4 3-3 1,7-3 2-16,10-5 1 0,0-8 3 16,15-8-12-16,6-12 5 15,6-14-7-15,7-16 4 16,3-10 5-16,3-4-3 16,-1-12 2-16,-1 0-4 15,-7-5 12-15,-2 5-2 16,-8 5 5-16,-6 8 0 15,-15 23 9-15,15-22-3 16,-15 22 0-16,0 0-3 16,8 33 2-16,-8-10-1 0,9 5 0 15,-2 6-4-15,5 2-12 16,6-1 9 0,3-7-5-16,2-3 5 15,2-12-55-15,1-2-77 0,2-11-35 16,-7-13-4-16,2-5 7 15,-14-9-10-15</inkml:trace>
  <inkml:trace contextRef="#ctx0" brushRef="#br0" timeOffset="1131">1571 1046 420 0,'0'0'172'0,"16"23"1"15,-16-23-71-15,15 17-49 16,-15-17-49-16,27 31-3 15,-10-10-2-15,-2 5-2 16,1 4 0-16,1 4-2 0,-7-2 2 16,-1 3-1-1,-4 2 2-15,-5 0-3 16,-9-1 2-16,-5 3 0 16,-2-5 2-16,-5 1 0 0,-2-8-16 15,1 1-53-15,1-10-37 16,1-14-38-16,20-4-14 15,-21-16-7-15,21-5-2 16,0-19 109-16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2:44.568"/>
    </inkml:context>
    <inkml:brush xml:id="br0">
      <inkml:brushProperty name="width" value="0.025" units="cm"/>
      <inkml:brushProperty name="height" value="0.025" units="cm"/>
      <inkml:brushProperty name="fitToCurve" value="1"/>
    </inkml:brush>
  </inkml:definitions>
  <inkml:trace contextRef="#ctx0" brushRef="#br0">76 354 592 0,'0'0'170'15,"12"24"-42"-15,-6 0-80 16,5 10-57-16,-4 17 7 15,-2 9 2-15,-5 13-3 16,0 6 3-16,0 3-3 16,-5-1 5-16,-6-9-4 15,2-3-2-15,0-16 2 16,0-16-2-16,3-11 5 16,6-26-5-16,0 18 3 0,0-18 0 15,18-22 1-15,1 2 3 16,3-7-2-16,5 3 4 15,3-2-4-15,-1 7 4 16,5-1 1-16,-4 9-3 16,-4 5 2-16,-2 6-3 15,-4 0 1-15,-5 8 1 16,-15-8-4-16,18 29 0 16,-18-8-2-16,0 5-4 15,-5 8 3-15,-1 2-2 16,-4 5 1-16,-1-2-3 15,1-3 1-15,1-2-1 16,-1-5 2-16,1-6 4 0,9-23 0 16,-22 21 1-16,5-21 0 15,-1-8 1-15,-6-1 1 16,-1-11 0 0,-4 2 2-16,-1-5-3 0,2 3-1 15,-1 1 0-15,6 5 0 16,4 3-2-16,2 11 2 15,2 0-16-15,15 0-74 16,-15 26-39-16,15-26-29 16,6 22-13-16,-6-22-4 15,27 6 9-15</inkml:trace>
  <inkml:trace contextRef="#ctx0" brushRef="#br0" timeOffset="755">429 74 450 0,'0'0'179'0,"24"13"-21"15,-1-13-75-15,4 0-39 16,9 0-6-16,8-9-34 16,5 0 0-16,4-7-2 15,-1 2-2-15,1 3-2 16,-5-3 0-16,-4 5-2 16,-8 4 0-16,-9 5 2 0,-9 11-1 15,-8 3 0 1,-5 1-1-16,-5 13 1 15,0-4-5-15,-6 7 7 0,-2 4-6 16,2 2 5-16,2 7-5 16,4 3 6-16,-8 14-3 15,8 6 3-15,0 11 2 16,0 14-2-16,-6 8 3 16,6 11-5-16,0 2 2 15,0 1-2-15,0-5 1 16,0-5 0-16,6-11 0 15,0-14 2-15,5-9-2 16,-1-18 4-16,1-13 0 16,-1-11-1-16,0-10 3 15,-10-18-2-15,9 20 1 16,-9-20-3-16,0 0 1 0,-29 17 0 16,8-7 0-16,-8-2-1 15,-5 4-1-15,1 1 1 16,-2-7 3-16,4-6-2 15,3 0-6-15,9-13-24 16,-1-6-51-16,10-8-40 16,5-6-30-16,-4-7-13 15,9 5-6-15,-16-1 1 16</inkml:trace>
  <inkml:trace contextRef="#ctx0" brushRef="#br0" timeOffset="1328">1345 1477 162 0,'15'-6'118'0,"-15"6"-25"15,12-17-12-15,-12 17-6 16,0 0 8-16,22-11-1 0,-22 11-5 16,0 0-4-16,0 26-19 15,0-8-23-15,-7 5-25 16,-4 0-4-1,-1 8-9-15,-7-3 3 0,-4 3-1 16,-1-5 2-16,-6 2-1 16,0-7 3-16,-3-5-1 15,3-7 2-15,1-4 3 16,5-5-2-16,5-5 0 16,19 5-1-16,-20-20 1 15,20 20-1-15,11-29 1 16,-11 29-1-16,36-28 0 15,-12 23-1-15,4 5 3 16,2 0 0-16,2 10 1 16,1 8 0-16,-4 9-1 15,-4 0-1-15,1 4 1 16,-4-2-1-16,-1 2 1 0,3-7 2 16,-4-5-51-16,0-7-64 15,2-12-38-15,7-9-18 16,-4-13-4-16,7-1-5 15,-10-16 58-15</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2:50.046"/>
    </inkml:context>
    <inkml:brush xml:id="br0">
      <inkml:brushProperty name="width" value="0.025" units="cm"/>
      <inkml:brushProperty name="height" value="0.025" units="cm"/>
      <inkml:brushProperty name="fitToCurve" value="1"/>
    </inkml:brush>
  </inkml:definitions>
  <inkml:trace contextRef="#ctx0" brushRef="#br0">28 41 366 0,'0'0'176'16,"0"0"-33"-16,-3-22-55 16,3 22-67-16,0 0-19 15,-15-19-4-15,15 19-2 16,0 0-2-16,0 0-3 16,0 0-2-16,0 0-1 15,-10 21 0-15,10-21 2 16,0 28-1-16,0-9-99 15,0-19-43-15,0 30-9 16,0-30-4-16,0 0 38 16</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8:47.708"/>
    </inkml:context>
    <inkml:brush xml:id="br0">
      <inkml:brushProperty name="width" value="0.025" units="cm"/>
      <inkml:brushProperty name="height" value="0.025" units="cm"/>
      <inkml:brushProperty name="fitToCurve" value="1"/>
    </inkml:brush>
  </inkml:definitions>
  <inkml:trace contextRef="#ctx0" brushRef="#br0">466 877 305 0,'-29'18'134'16,"8"-6"-12"-16,-7 0-9 15,-5-1-25-15,-5 6-26 16,-9-2-19-16,5-1-13 16,-4-6-17-16,4-8-11 15,1 0 1-15,3-19-1 16,10-15 0-16,7-13-3 16,12-21 3-16,9-10-4 15,0-6 1-15,10-12-1 0,8-7 2 16,6 7-3-16,5 10 3 15,7 12-2 1,-6 7 1-16,2 19-2 16,-1 11 4-16,-2 17 0 0,-4 20 2 15,-4 12 0-15,-4 28-2 16,-11 24 3-16,-6 17-3 16,-5 25 2-16,-11 13-3 15,-4 9 1-15,-2 6-2 16,-7-9 0-16,-1-4 2 15,0-13-2-15,0-16 3 16,6-18-5-16,3-18 4 0,7-15-7 16,5-16 4-16,9-25 0 15,0 0-1 1,20-53 4-16,2-5-2 0,7-10 3 16,9-10-4-16,1-2 7 15,4-5-6-15,1 12 3 16,-2 12-1-16,-4 17-3 15,-5 16 0-15,-3 17 2 16,-3 18 1-16,-6 14 0 16,-2 14-1-16,-4 4 2 15,-4 11-1-15,-2-2 1 16,-6 0-1-16,4-7 1 16,-7-9-3-16,4-8 2 0,-4-6-2 15,0-18 0-15,0 0 0 16,0 0 0-1,27-44-1-15,-14-3-1 16,11-2 2-16,-1-7-1 0,7-2 2 16,1 4-1-16,4 6 1 15,-4 15-2-15,-2 21 4 16,-2 18 1-16,-7 23-2 16,-7 10 1-16,-1 8-2 15,-3 6 3-15,0 4-3 16,0 0 3-16,2-3-1 15,5-10-1-15,4-6-1 16,2-11-22-16,18-16-85 16,8-11-46-16,4-19-19 15,16-5-8-15,-6-31-3 16,13-4 76-16</inkml:trace>
  <inkml:trace contextRef="#ctx0" brushRef="#br0" timeOffset="676">1811 700 71 0,'9'-16'67'15,"-9"-2"-2"-15,0 18 13 16,11-26 25-16,-11 26 8 15,-11-17-8-15,11 17-11 16,-30 8-14-16,2 7-16 16,2 19-11-16,-10 2-14 15,-3 14-25-15,0 3-12 16,-2 3 3-16,7 3-4 16,7-7 2-16,10-4-4 0,7-10 1 15,13-15-1-15,15-14 2 16,13-16 1-16,10-13-2 15,7-14 1-15,5-8 1 16,-1-3 2-16,-2-11 1 16,-11 5 3-16,-5 6-5 15,-10 10-2-15,-10 10 0 16,-14 25 1-16,0 0-1 16,0 33-2-16,-11 16 0 15,-2 14 1-15,-4 16-2 16,-2 15 6-16,2 13-2 15,1 1 1-15,-1-1-2 0,7-2 3 16,2-6-3-16,4-12 0 16,4-9 3-16,-6-15-3 15,6-6-2-15,-6-5-28 16,-8-17-53 0,1-10-23-16,-10-7-18 0,-4-18-3 15,-11-15-7-15,-5-13 5 16,-2-21 5-16</inkml:trace>
  <inkml:trace contextRef="#ctx0" brushRef="#br0" timeOffset="2471">1348 1435 114 0,'17'-39'52'0,"7"6"4"16,12 11 3-16,8 3 2 0,10-3-1 16,4 5 5-16,2-2-5 15,1 2 1-15,5-4-13 16,-5-3-13-1,6-8-10-15,-7-5-13 0,1 0 2 16,-4-9-10-16,-2-1 4 16,-7 4-6-16,-5 1 5 15,-11 5-1 1,-5 7 13-16,-8 10 2 0,-19 20-1 16,20-20-1-16,-20 20 1 15,0 0 0-15,-14 16-1 16,14-16-4-16,-24 24-14 15,12-2-2-15,-1 3 1 0,-1 0-1 16,2-2 1-16,3-1-1 16,2 0 1-1,7-5-2-15,0-17 3 16,0 17-1-16,0-17 2 0,30-9 0 16,-11-5-1-16,8-6 2 15,2-3-1-15,1 2 1 16,-1-4-2-16,2 8 0 15,-2 6-1-15,-4 2 1 16,-2 9-2-16,-4 8 1 16,-2 1-1-16,-17-9 0 15,22 32 1-15,-13-13-2 16,-6 2 2-16,-3-1-1 16,8-3 1-16,-8 2-1 15,0-19 2-15,0 23-1 16,0-23 2-16,0 0-3 15,0 0 1-15,0 0 0 0,0 0-1 16,0 0 1-16,0 0-4 16,-17 0 3-16,17 0-1 15,-21 0 1-15,6 0 0 16,15 0 1-16,-25 0 0 16,25 0 1-16,-27 14 1 15,27-14-2-15,-20 12 1 16,20-12-1-16,0 0 0 15,0 0-1-15,0 0 1 16,0 0-2-16,0 0 2 16,0-21 1-16,18 4 1 15,3-7 0-15,3 1-1 16,8-3 1-16,-2-6 0 0,2 6 0 16,5-4-3-16,-7 10 1 15,0 1 0-15,-3 7-1 16,-6 4-1-16,-1 8 1 15,-20 0-1-15,28 20 1 16,-20 0 0-16,1 10 0 16,-3 1 0-16,2 3-2 15,1 1 3-15,1-1-2 16,1-8 1-16,2-2 0 16,4-9 1-16,10-15 1 15,3 0 2-15,0-19 2 16,4-4-3-16,1-14 2 15,4-2-3-15,-6-9 2 0,-3 0-2 16,-6-2 1-16,-9 8-1 16,-4 6-2-16,-7 12-1 15,-4 6 0-15,0 18 2 16,-22 0-1-16,5 20 0 16,-2 14-2-16,-1 4 0 15,1 5 1-15,-1-1 3 16,2 4-2-16,8-5 1 15,10-11-2-15,0-2 0 16,0-28 1-16,22 20 1 16,1-25 0-16,8-10 0 15,4-7 1-15,5-7-2 0,4-1 4 16,1-4-1-16,-1 1-2 16,-5 5 1-16,0 5-1 15,-11 8-1 1,-3 6 0-16,-9 9 0 15,2 9 0-15,-10 6 0 0,-8 8 2 16,4 1-1-16,-4 2-1 16,0 8 2-16,-6-3 0 15,6-4 0-15,0-4-3 16,11-1 1-16,-11-22 0 16,33 14 0-16,-8-19 0 15,13-13 2-15,2-3-1 16,4-14 0-16,1-3 1 0,3-4-1 15,-3 0 2-15,-6 2-2 16,-4 8 2 0,-11 11-4-16,-4 4 2 15,-20 17-2-15,0 0 3 0,-6 29-1 16,-18 7-1-16,1 3 1 16,-7 2-2-16,4 1 3 15,-4-3-2-15,8-2 2 16,5-17-3-16,17-20 2 15,0 0 0-15,0 0 0 16,24-12 1-16,-3-10 0 16,6-3 1-16,-1-7-1 15,1 3 1-15,-1 4-3 16,-5 5 0-16,-21 20-2 16,25-14 2-16,-25 14 0 15,0 34-1-15,0-1 2 16,-7 1-1-16,7 0 0 0,0 0 1 15,0 1 1-15,16-14-2 16,7-5 1-16,13-16-1 16,7-16 2-16,13-5-1 15,6-15 1-15,2-6 3 16,5-13-2-16,-2-3 3 16,-3-13-4-16,-8-3 4 15,-4-10-4-15,-9-8 4 16,-10 0-3-16,-8-4 2 15,-7 4-4-15,-9 8 2 16,-9 9-6-16,0 18 1 16,-13 25 0-16,-10 32 0 15,-8 21-4-15,-4 34 3 0,0 23 1 16,-1 16-3-16,6 16 9 16,6 2-3-16,9-3 3 15,15-8-4-15,15-11 6 16,9-18-16-16,11-14-49 15,11-16-55-15,4-9-34 16,3-24-18-16,7 3-11 16,-14-23 1-16</inkml:trace>
  <inkml:trace contextRef="#ctx0" brushRef="#br0" timeOffset="2727">5083 1127 547 0,'13'45'182'16,"-8"-2"-7"-16,1 4-157 15,6 6-20-15,-2-5 7 16,1 7-6-16,-5-5 2 16,-6 0 3-16,0 7-4 15,-9 0 0-15,-6 1-1 16,-9-6 2-16,-3 2-17 15,-6-16-54-15,-4-4-52 16,3-11-32-16,1-23-14 16,10-12-9-16,4-26 0 15</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8:55.032"/>
    </inkml:context>
    <inkml:brush xml:id="br0">
      <inkml:brushProperty name="width" value="0.025" units="cm"/>
      <inkml:brushProperty name="height" value="0.025" units="cm"/>
      <inkml:brushProperty name="fitToCurve" value="1"/>
    </inkml:brush>
  </inkml:definitions>
  <inkml:trace contextRef="#ctx0" brushRef="#br0">76 1230 29 0,'0'0'135'16,"-37"10"8"-16,19-10-52 16,18 0-14-16,-21-8 3 15,21 8-2-15,0-28-6 16,10 4-16-16,4-4-29 15,10-1-29-15,0-3 1 16,6 1-1-16,-6-1 3 16,2 11 1-16,-4 4 1 15,-5 17-2-15,-17 0 1 16,9 33-1-16,-14 9 0 16,-4 16 1-16,-3 10-3 15,-1 7 1-15,-1 2 0 16,2 0-1-16,6-1 3 0,6-18-3 15,12-13 3-15,12-17-3 16,11-23 1-16,11-15-1 16,11-21-2-16,2-11 2 15,1-23-3-15,-3-10 4 16,-6-8-2-16,-11 2 1 16,-12 4 1-16,-16 5-2 15,-12 11 6-15,-7 12-4 16,-16 21 0-16,-4 12-3 15,-2 16 0-15,-4 7 0 16,6 10-2-16,5 6 3 16,7 3-3-16,15-2 6 0,9-4 3 15,18-6 2-15,15-7-2 16,12-7 2-16,9-5 1 16,5-7-4-16,5 2-12 15,0-6-71-15,-7-3-50 16,-5 5-24-16,-20-11-6 15,-6 12-4-15,-25-11 65 16</inkml:trace>
  <inkml:trace contextRef="#ctx0" brushRef="#br0" timeOffset="428">210 562 428 0,'-25'-13'159'16,"25"13"-38"-16,0 0-76 15,0 0-27-15,0 0-15 16,25 0-4-16,1 0 1 15,11 0 0-15,5 2 1 16,10-2-2-16,3 0 1 16,2 0-1-16,-4-6 1 0,-2-3 1 15,-12 3 0 1,-4-8 0-16,-13 4 1 16,-22 10 0-16,17-29-1 15,-28 11 1-15,-13 8-1 0,-10-5 0 16,-10 0 1-16,-10 10-1 15,-5 5 0-15,-7 0 0 16,3 3-4-16,1 9-41 16,13-3-74-16,13-9-23 15,19 8-16-15,17-8-2 16,9-29-5-16</inkml:trace>
  <inkml:trace contextRef="#ctx0" brushRef="#br0" timeOffset="2980">1213 116 196 0,'-26'-3'135'0,"26"3"-23"15,-16-5-19-15,16 5-12 16,0 0-9-16,0 0-15 15,0 0-19-15,0 0-26 16,0 0-12-16,0 0 0 16,0 0-1-16,0 0 2 15,24 11 1-15,-5 15-1 16,5 10 2-16,10 14-3 16,3 18 2-16,5 15-4 15,2 16 2-15,1 20-2 16,-4 5 0-16,-5 18-1 15,-12-4 1-15,-11 2-2 0,-13-3-4 16,-6-11 5-16,-15-7-3 16,-9-16 5-16,-9-11-4 15,-9-19 3-15,3-14-3 16,-2-17 5-16,7-13 2 16,5-13-55-16,8-16-49 15,4-26-31-15,17-6-10 16,0-21-10-16,18-4-1 0</inkml:trace>
  <inkml:trace contextRef="#ctx0" brushRef="#br0" timeOffset="3432">1998 203 214 0,'13'-26'163'0,"-13"26"-45"16,0 0-41-16,0-18 0 15,0 18 0-15,0 0-5 16,0 0-30-16,0 0-37 0,0 0-13 15,-18 0-3-15,18 0-1 16,0 0-1-16,-15 24 0 16,8-4-1-16,-1 1 2 15,4 5 4-15,-5 5 3 16,0 2 3-16,1-1 2 16,1 2 0-16,1 0 1 15,0-9 0-15,-2-3 0 16,3-5 0-16,-1 0 0 15,6-17 0-15,-10 18-1 16,10-18-4-16,0 0-17 16,-15 13-56-16,15-13-35 15,0 0-17-15,0 0-16 0,-20-34-5 16,20 16 35-16</inkml:trace>
  <inkml:trace contextRef="#ctx0" brushRef="#br0" timeOffset="3852">1711 111 231 0,'0'0'126'16,"-25"-5"-29"-16,25 5-18 16,-22 0-10-16,22 0-10 15,0 0-14-15,-18 0-14 0,18 0-27 16,0 0-4-16,19-9 2 16,2 9-1-16,10-8 1 15,8-3 0-15,7 2 2 16,10-3 0-16,7-6-1 15,-1 4-1-15,2 5-1 16,-8-3-1-16,-5 8-1 16,-9 4 0-16,-9 0-1 15,-9 0 0-15,-9 4 0 16,-15-4 1-16,0 0-2 16,18 19-23-16,-18-19-79 15,0 0-33-15,0 0-12 16,21-6-3-16,3-5-4 0</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8:51.980"/>
    </inkml:context>
    <inkml:brush xml:id="br0">
      <inkml:brushProperty name="width" value="0.025" units="cm"/>
      <inkml:brushProperty name="height" value="0.025" units="cm"/>
      <inkml:brushProperty name="fitToCurve" value="1"/>
    </inkml:brush>
  </inkml:definitions>
  <inkml:trace contextRef="#ctx0" brushRef="#br0">984 834 274 0,'0'0'105'15,"0"0"-3"-15,0 0-7 16,0 0-13-16,0 0-15 16,13 23-18-16,-13 18-25 15,-4 7-19-15,4 23-4 16,-9 4 4-16,4 8-1 15,-1 5-2-15,0-6-1 16,6-8-3-16,-4-11 6 16,4-13-7-16,0-15 5 15,7-18-6-15,-7-17 1 16,23 0-2-16,-10-31 0 16,4 2 6-16,3-20-8 0,2-11 7 15,4-13-6-15,-2-1 5 16,7-4-3-16,-4 3 3 15,2 7 0-15,-1 8-4 16,0 13 5 0,-7 14-2-16,1 13 3 0,-2 20 2 15,-20 0-2-15,28 36 1 16,-17 0 1-16,1 3 0 16,-2 1-1-16,1 2 0 15,1-2-1-15,-2-7-1 16,2-6-2-16,6-15 2 15,7-21-2-15,5-18 0 16,9-14 2-16,4-12-5 0,7-11 2 16,4-13-4-16,-1 1 6 15,-2 3-4-15,-8 15 5 16,-8 8 3 0,-11 27 0-16,-24 23 1 0,15 30 1 15,-20 31 1-15,-5 25-2 16,-7 22 4-16,-1 18-2 15,5 5-5-15,-1-4 0 16,8-3-1-16,6-19 4 16,12-19-5-16,6-27 1 15,6-22-49-15,13-23-76 16,3-14-22-16,-4-29-12 16,3-2-4-16,-15-20-3 0</inkml:trace>
  <inkml:trace contextRef="#ctx0" brushRef="#br0" timeOffset="580">1160 377 100 0,'0'0'129'15,"-32"4"16"-15,32-4-56 16,-25 9-26-16,25-9-3 16,0 0-1-16,-15 0-11 15,15 0-7-15,0 0-12 16,0 0-14-16,0 0-11 16,0 0 0-16,0 0-4 15,0 0 1-15,0 0-2 16,0 0 1-16,0 0 0 15,0 0-1-15,0 0 0 16,22-9-1-16,1 9 1 0,14-4 0 16,13-1 0-16,12-7 1 15,14 1 0-15,10-3-1 16,3-1 1-16,-1 2-2 16,-8 5 1-16,-8 3 1 15,-15 5 2-15,-10 0 1 16,-17 10 0-16,-12 6 0 15,-18-16-79-15,12 33-47 16,-12-33-22-16,-12 20-15 16,-7-20 1-16,19 0 36 15</inkml:trace>
  <inkml:trace contextRef="#ctx0" brushRef="#br0" timeOffset="1248">1734 73 38 0,'0'0'45'0,"0"0"-12"15,-15 0 16-15,15 0 26 16,0 0 11-16,0 0-1 15,0 0-4-15,0 0-8 16,0 0-5-16,0 0-5 16,0 0-20-16,0 0-31 15,0 0-12-15,0 0 0 16,0 0-1-16,0 0 1 0,0 0-1 16,20 0 1-1,-1 3-1-15,7-3 1 0,4 11 1 16,3-3 0-1,3 0 3-15,-1 1-1 0,-2 4 1 16,-8-3 1-16,-1 6 0 16,-9 1 1-16,-4-1-1 15,-11 0-1-15,0 2-2 16,0 2 1-16,-12-7-2 16,-2 8-1-16,-2-1 0 15,-1 3 1-15,1-1-2 16,-4 2 1-16,1 7 1 15,-1-4 0-15,-3 7 0 0,4-3-1 16,-1-5 1 0,4-2-2-16,1-4-2 15,15-20-37-15,-20 12-75 16,20-12-39-16,9-32-4 0,6 8-5 16,-4-17 1-16</inkml:trace>
  <inkml:trace contextRef="#ctx0" brushRef="#br0" timeOffset="1946">1157 103 274 0,'0'0'119'0,"0"0"-10"0,0 0-14 16,0 0-14-16,0 0-16 16,-17 0-25-16,17 0-24 15,-7 14-15-15,-4 3 0 16,-4 4-1-16,-7 8 1 16,-4 4-1-16,-7-1 1 15,0 4-3-15,-9 1 2 16,-2-1-2-16,2-2 3 0,5-10-3 15,-1-1 2-15,12-5 0 16,1-4-1-16,7-1-1 16,18-13 2-16,-12 19 0 15,12-19-1-15,28 22 1 16,2-9-2-16,4 2 1 16,15 0 1-16,7 1 1 15,8 2 0-15,3-4-10 16,-1-3-82-16,0-2-47 15,-3 2-20-15,-16-11-8 16,-2 19 0-16,-23-19 101 16</inkml:trace>
  <inkml:trace contextRef="#ctx0" brushRef="#br0" timeOffset="5296">414 0 242 0,'0'0'117'0,"-19"-10"-12"16,19 10-12-16,-20 5-15 0,20-5-12 16,-30 38-20-16,10-3-21 15,-5 9-29-15,-5 14-1 16,-3 19 1-16,-12 19 5 15,0 24-3 1,-1 12 5-16,6 16-2 0,5 15 7 16,13 8-5-16,16 4-2 15,21 3 3-15,25-7-2 16,27-11 3-16,17-11-1 16,28-18 1-16,19-17-6 15,23-22-54-15,12-19-54 16,7-26-24-16,8-12-20 15,-5-28-6-15,7-7-6 0</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8:59.900"/>
    </inkml:context>
    <inkml:brush xml:id="br0">
      <inkml:brushProperty name="width" value="0.025" units="cm"/>
      <inkml:brushProperty name="height" value="0.025" units="cm"/>
      <inkml:brushProperty name="fitToCurve" value="1"/>
    </inkml:brush>
  </inkml:definitions>
  <inkml:trace contextRef="#ctx0" brushRef="#br0">0 51 191 0,'0'0'113'15,"0"0"-18"-15,0 0-8 16,0 0-3-16,0 0-13 16,31 0-4-16,-6 0-12 0,16-5-9 15,4 1-9-15,16 4-8 16,3-14-12 0,3 8-17-16,1-4-15 15,-10 4-42-15,-3 6-57 0,-9 0-36 16,-16 0-21-16,-4 14-3 15,-26-14-1-15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1.204"/>
    </inkml:context>
    <inkml:brush xml:id="br0">
      <inkml:brushProperty name="width" value="0.025" units="cm"/>
      <inkml:brushProperty name="height" value="0.025" units="cm"/>
      <inkml:brushProperty name="fitToCurve" value="1"/>
    </inkml:brush>
  </inkml:definitions>
  <inkml:trace contextRef="#ctx0" brushRef="#br0">0 358 185 0,'0'0'121'16,"15"28"-25"-16,-15-28-3 15,17 14 7-15,-17-14-8 16,0 0-18-16,0 0-15 16,8-28-6-16,-8 28-7 15,-8-39-10-15,8 10-14 16,-9-3-20-16,9-2-8 15,-9 4 5-15,9-1-2 16,-5 5 3-16,5 2-1 16,0 9 3-16,0 15-2 15,15-22 0-15,-15 22 2 16,22-15-2-16,-5 7 1 16,3-2 0-16,1 2 0 0,1-4 0 15,4-1 0-15,-6 7 0 16,1-5 3-16,-1 5 2 15,-20 6-1 1,29 0-20-16,-29 0-52 0,23 12-60 16,-23-12-29-16,17 23-17 15,-17-23-6-15,0 0-5 16</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00.134"/>
    </inkml:context>
    <inkml:brush xml:id="br0">
      <inkml:brushProperty name="width" value="0.025" units="cm"/>
      <inkml:brushProperty name="height" value="0.025" units="cm"/>
      <inkml:brushProperty name="fitToCurve" value="1"/>
    </inkml:brush>
  </inkml:definitions>
  <inkml:trace contextRef="#ctx0" brushRef="#br0">0 43 399 0,'37'0'158'0,"1"-14"-46"0,7 2-88 15,10 5 0-15,3-3-1 16,-1 6-10-16,-3 4-58 16,-6 7-65-16,-8-7-31 15,7 14-17-15,-15-14-2 16,11 7 21-16</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03.828"/>
    </inkml:context>
    <inkml:brush xml:id="br0">
      <inkml:brushProperty name="width" value="0.025" units="cm"/>
      <inkml:brushProperty name="height" value="0.025" units="cm"/>
      <inkml:brushProperty name="fitToCurve" value="1"/>
    </inkml:brush>
  </inkml:definitions>
  <inkml:trace contextRef="#ctx0" brushRef="#br0">44 1500 202 0,'0'0'92'16,"-24"13"4"-16,24-13 0 16,0 0 6-16,-20-9-13 15,20 9-10-15,9-19-15 16,5 2-10-16,1-7-9 0,8-2-13 15,-1-5-12-15,8-3-17 16,0 6-1-16,3-2-4 16,0 4 2-16,-4 10 0 15,-2 5-1-15,-6 11-2 16,-3 11 2-16,-6 7-1 16,-1 6-1-16,-5 15 3 15,-6 15-4-15,0 5 4 16,-6 13-3-16,-3 5 7 15,0 7-6-15,0-1 3 16,4-3-1-16,5-6-3 16,0-16 7-16,9-7-7 15,6-23 6-15,14-17-1 0,10-23 0 16,9-16-2-16,2-22 2 16,-1-10 3-16,-1-18-7 15,-4-13 5-15,-5-5-4 16,-14 2-1-16,-10 3 3 15,-15 14 0-15,0 3 1 16,-7 13-1-16,-4 13 2 16,-1 16-2-16,-1 11 0 0,13 21-1 15,-20-18 0 1,20 18-1-16,0 0-2 16,0 0 2-16,35 15-1 15,-8-15 2-15,8 7 2 0,10-7-3 16,6 0 1-16,6-11 1 15,2 7 0-15,-2-1-17 16,-2 5-69-16,-7 0-58 16,-12 0-30-16,-5 5-4 15,-31-5-6-15,16 11-2 16</inkml:trace>
  <inkml:trace contextRef="#ctx0" brushRef="#br0" timeOffset="504">1710 665 182 0,'0'0'143'16,"0"0"-1"-16,0 0-31 15,0-16-16 1,0 16-7-16,0 0-15 16,-6 20-14-16,-3-2-9 0,1 12-11 15,-4 2-26-15,-1 7-12 16,-1 7-1-16,1-2 0 16,-4 5-2-16,2-5 1 15,4-7-1-15,1-4 2 16,5-9 0-16,-1-4-1 15,6-20 2-15,-4 22-8 16,4-22-53-16,0 0-49 16,0 0-40-16,-8-26-11 0,1 4-13 15,2 3-7 1,-8-13 27-16</inkml:trace>
  <inkml:trace contextRef="#ctx0" brushRef="#br0" timeOffset="968">1373 676 61 0,'0'0'98'15,"-18"-7"-17"-15,18 7-43 0,-20-8-2 16,20 8 10-1,-16-8 5-15,16 8 1 16,0 0 5-16,-20-7-1 16,20 7 2-16,0 0 0 0,0 0 5 15,0 0-9-15,0 0-7 16,0 0-9-16,0 0-5 16,9-21-7-16,-9 21-6 15,27-15-5-15,-9 1-9 16,10 2-1-16,6 1-2 15,7-7 1-15,7 5-2 16,4-2-1-16,3 4 0 16,5-1-1-16,0 5 0 0,1 0 0 15,-6-4 0 1,-7 11 0-16,-6-6-1 16,-8 6 1-16,-7 0 0 0,-7 0-1 15,-20 0-1-15,16 6-12 16,-16-6-73-16,0 0-64 15,-13 21-23-15,13-21-6 16,0 0-3-16,-23-8-1 16</inkml:trace>
  <inkml:trace contextRef="#ctx0" brushRef="#br0" timeOffset="3936">55 830 38 0,'0'0'91'16,"0"0"-30"-16,0 0-16 16,-5-17 6-16,5 17 4 15,33-19 2-15,-9 5 3 16,2 7 4-16,1-4 4 15,4 11-1-15,-2-6-8 16,4 11-2-16,-9-5-6 16,5 8-8-16,-5 3-10 15,4-6-8-15,1 5-8 16,1-10-4-16,4 5-7 16,0-5-3-16,3-12-1 15,-1 4 0-15,-3-8 0 16,-4 5 1-16,-8-6-1 0,-6 0-1 15,-15-4 0-15,-14-1 0 16,-14 7 0 0,-10-2-2-16,-14 3 0 15,-6 5-3-15,-5 3 1 0,2 6-1 16,5 0-10-16,6 8-46 16,20-1-52-16,14-1-25 15,16-6-24-15,24 0-16 16,7-6-3-16,24-9 55 15</inkml:trace>
  <inkml:trace contextRef="#ctx0" brushRef="#br0" timeOffset="7000">2821 1292 66 0,'-9'15'64'15,"9"-15"2"-15,0 20 10 16,-8 3 4-16,8 15 6 15,-6 14-7-15,2 8-1 16,4 17 0-16,-9 0-15 16,9 11-12-16,-8-7-15 15,8-4-11-15,-7-6-3 16,7-12-8-16,-6-16 1 16,6-5-8-16,-8-7 4 15,8-10-7-15,0-21 1 16,0 0 0-16,0 0-2 15,-6-37 8-15,6-11-8 0,12-19 3 16,-4-19-6-16,1-12 2 16,4-4-2-16,-1-9 2 15,2 10-3-15,1 9-4 16,-3 15 4-16,0 11 0 16,1 22 1-16,-4 13-2 15,2 13 4-15,-11 18-3 16,15 11 3-16,-6 12 1 15,1 16-3-15,1 10 2 16,4 7-2-16,0 2 2 16,2 2-2-16,1 0 1 15,3-11-3-15,0-10 1 16,0-15 2-16,4-12-2 0,2-12 3 16,2-17-1-16,1-15-1 15,3-11-1-15,3-13 2 16,3-12-3-16,2-1 2 15,-1-5 2-15,1 2-3 16,-3 11 2-16,-7 10-2 16,-2 16 1-16,-5 28 0 15,-9 19 1-15,-6 32-1 16,-9 18-2-16,0 18 1 16,0 12 0-16,0 7 0 15,0 4 2-15,0-8-3 16,7-13 2-16,2-13 1 0,3-17 1 15,5-12-2-15,-1-15-5 16,9-11-60-16,-3-14-59 16,-1-14-29-16,6-7-20 15,-15-23-4-15,3 0-3 16</inkml:trace>
  <inkml:trace contextRef="#ctx0" brushRef="#br0" timeOffset="7460">2840 668 156 0,'0'0'142'0,"-18"-17"-14"16,18 17-33-16,0 0-11 16,0 0-4-16,-10-16-9 15,10 16-14-15,0 0-13 16,0 0-7-16,19-9-12 0,1 9-6 15,5 0-7 1,13-10-7-16,9 6-4 16,5-1-2-16,11-3 1 15,0 4-1-15,5 4 1 0,-3 0 1 16,-5 0-2-16,-8 13-1 16,-5-5-8-16,-8 6-20 15,-6 4-39-15,-9-5-41 16,-4-5-32-16,-4 4-21 15,-16-12-8-15,18-9-2 16,-18-14 89-16</inkml:trace>
  <inkml:trace contextRef="#ctx0" brushRef="#br0" timeOffset="7844">3518 409 17 0,'24'-8'58'0,"9"8"-29"16,-3-6 11-16,1 6 11 15,-9 8 18-15,-2 3 8 16,-20-11 5-16,19 29 4 15,-19-7 0-15,0-3-1 16,-12 7-9-16,-4-3-11 16,-4 1-19-16,-8 3-15 15,-4 1-9-15,-9 4-10 0,-1 0-4 16,-6 5-8 0,0-1-1-16,1-4-5 0,8-2-7 15,8-6-29-15,5-7-37 16,26-17-35-16,-15 9-28 15,15-9-12-15,20-31-17 16,-10-3 7-16,10 0 110 16</inkml:trace>
  <inkml:trace contextRef="#ctx0" brushRef="#br0" timeOffset="8271">3108 306 76 0,'-18'0'61'15,"-11"3"-26"-15,-2 9 3 16,-10-6 2-16,1 12-5 15,-9-1 1-15,1 2 2 16,-7 3 2-16,1 3 2 16,-4 1 3-16,3-2-1 0,4-5-4 15,3-1-2-15,2-2-5 16,9-4-3-16,4-1-4 16,9-4-4-16,7 4 0 15,17-11 4-15,-4 21 2 16,4-21-2-16,42 37 0 15,-3-18 0-15,12 8-1 16,6 4-8-16,6 3-11 16,5 2-28-16,-3 0-64 15,-2-4-55-15,4 4-27 16,-13-16-3-16,7-1-7 16,-7-24 23-16</inkml:trace>
  <inkml:trace contextRef="#ctx0" brushRef="#br0" timeOffset="9276">4342 281 174 0,'0'0'141'0,"0"0"-20"15,0 0-23-15,-21 6-9 16,21-6-3-16,-13 35-20 16,13-5-11-16,-12 6-12 15,7 11-7-15,-4 4-9 16,1 6-10-16,1 4-13 15,2-10-4-15,-1 1 0 16,6-12 0-16,-7-3-2 16,7-5-1-16,-5-13-15 15,5-19-42-15,0 18-63 16,0-18-27-16,8-20-17 16,2-6-7-16,-10-17-1 0</inkml:trace>
  <inkml:trace contextRef="#ctx0" brushRef="#br0" timeOffset="9576">4056 287 302 0,'-27'-11'177'16,"27"11"-19"-16,0 0-51 15,-16-21-24-15,16 21-7 16,16-9-14-16,7 1-32 0,4 2-23 16,12-10-2-16,12 7 0 15,9-10-4 1,16 1-7-16,5-8 4 16,4 2-7-16,1 1 4 0,-3-1-29 15,-8-2-81-15,-6 5-52 16,-9 7-19-16,-24 2 5 15,-10 12-9-15,-26 0 72 16</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21.699"/>
    </inkml:context>
    <inkml:brush xml:id="br0">
      <inkml:brushProperty name="width" value="0.025" units="cm"/>
      <inkml:brushProperty name="height" value="0.025" units="cm"/>
      <inkml:brushProperty name="fitToCurve" value="1"/>
    </inkml:brush>
  </inkml:definitions>
  <inkml:trace contextRef="#ctx0" brushRef="#br0">1123 0 223 0,'0'0'91'15,"-21"8"-4"-15,3 1-2 0,-2 3-8 16,-8 0-2-16,-4 10-8 16,-10 2-8-16,-7 2-4 15,-19 2-7-15,-1 5-4 16,-9-6-7-16,-7-3-5 15,3-5-10-15,-2-7-7 16,10-12-9-16,2 0-6 16,18-8 0-16,4-7-2 15,15 2-3-15,11-4-2 0,6 2 0 16,18 15 1 0,-21-20 2-16,21 20 0 15,0 0 3-15,0 0 0 16,0 0 3-16,0 0-1 0,11 26 0 15,-7-9 1-15,-4 5 1 16,14 4 1-16,-14-3-4 16,3 3 2-16,-3-1-3 15,0-1 3-15,0 5-2 16,0 4 1-16,0 12 4 16,0 4-5-16,0 13 4 15,-9 22-4-15,1 12 3 16,2 19-2-16,-9 12 6 15,2 9-7-15,-2 4 0 16,0 1 0-16,0-5 0 16,4-12 0-16,1-18 0 15,2-16 0-15,4-21 0 0,4-17 0 16,0-15 0-16,-6-16 0 16,6-5 0-16,0-16 0 15,0 0 0-15,0 0 0 16,0 0 0-16,0 0 0 15,0 0-2-15,0 0-61 16,0 0-51-16,15 20-35 16,-15-20-24-16,10 20-6 15,-10-20-2-15,20 23 19 16</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3.668"/>
    </inkml:context>
    <inkml:brush xml:id="br0">
      <inkml:brushProperty name="width" value="0.025" units="cm"/>
      <inkml:brushProperty name="height" value="0.025" units="cm"/>
      <inkml:brushProperty name="fitToCurve" value="1"/>
    </inkml:brush>
  </inkml:definitions>
  <inkml:trace contextRef="#ctx0" brushRef="#br0">59 71 175 0,'0'0'110'0,"0"0"-9"16,0 0-13-16,0-17-5 16,0 17-14-16,30-20-14 15,-4 9-12-15,-2 2-3 16,6 3-4-16,-3-2 0 15,3 8-7-15,-11 0-3 16,-3 4-5-16,-16-4-3 0,10 34-4 16,-20-8-5-16,-6 3-4 15,-8 9-7-15,-7 4 0 16,-2-2 0 0,-6 5 2-16,1-7-1 0,7-7 2 15,2-10 1-15,9-2 1 16,20-19 0-16,0 0 1 15,20 0-1-15,12-6 1 16,8-5-2-16,7 0-1 16,2 7-2-16,-1-3-1 15,-4 7-1-15,-9 7 0 16,-16 6-2-16,-19 11 2 16,-9 4 1-16,-16 3 1 0,-13 5-1 15,-7 1 3 1,-5-1-2-16,2-6 2 15,8-3 1-15,10-8 2 16,10-3-2-16,20-16 0 0,12 22 1 16,17-15-2-16,11 5 1 15,10 4 1-15,7 0-3 16,2 7-1-16,-8 2 2 16,-5 8-2-16,-16 2 1 15,-18 3-2-15,-18 3-31 16,-21-5-49-16,-18-2-43 15,-7-3-20-15,-16-14-13 0,8-17-7 16,-5-20-7 0</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4.644"/>
    </inkml:context>
    <inkml:brush xml:id="br0">
      <inkml:brushProperty name="width" value="0.025" units="cm"/>
      <inkml:brushProperty name="height" value="0.025" units="cm"/>
      <inkml:brushProperty name="fitToCurve" value="1"/>
    </inkml:brush>
  </inkml:definitions>
  <inkml:trace contextRef="#ctx0" brushRef="#br0">29 195 164 0,'-15'7'92'0,"15"-7"2"15,0 0 3-15,-19 0-10 16,19 0-3-16,0 0-3 15,0 0-5-15,0 0-20 16,0 0-12-16,0 0-10 16,36-18-8-16,-9 11-5 15,9 7-5-15,3-8-9 16,9 2-6-16,-1-5-1 0,-1 4-1 16,-5-1 0-16,-3 0 0 15,-13-1 2-15,-5 3-1 16,-20 6 2-1,0 0-2-15,-6-20 1 0,-15 20-2 16,-8 0 1-16,-7 0 0 16,0 0-1-16,-6 0 0 15,3 0 1-15,6 0-1 16,6 0-3-16,6-6-9 16,21 6-48-16,0 0-58 15,6-24-31-15,18 14-23 16,4-7-7-16,11 3-2 15,0-9 87-15</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4.954"/>
    </inkml:context>
    <inkml:brush xml:id="br0">
      <inkml:brushProperty name="width" value="0.025" units="cm"/>
      <inkml:brushProperty name="height" value="0.025" units="cm"/>
      <inkml:brushProperty name="fitToCurve" value="1"/>
    </inkml:brush>
  </inkml:definitions>
  <inkml:trace contextRef="#ctx0" brushRef="#br0">90 0 429 0,'0'0'178'0,"0"0"-17"16,0 0-96-1,0 0-10-15,0 0-12 16,22 20-13-16,-22-20-17 0,35 0-10 15,-10 6-16-15,-1-6-33 16,10 0-63-16,-7 0-38 16,-3 0-11-16,3 0-22 15,-27 0 2-15,25 0 32 16</inkml:trace>
  <inkml:trace contextRef="#ctx0" brushRef="#br0" timeOffset="225">0 170 212 0,'0'0'127'16,"0"0"-10"-16,6 19-69 16,-6-19-17-16,30 8-1 15,-8 1 0-15,2-9-2 16,3 6-14-16,11-6-67 15,1 7-51-15,-4-14-31 16,8 7-5-16,-13-12-10 16,9 12 95-16</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6.244"/>
    </inkml:context>
    <inkml:brush xml:id="br0">
      <inkml:brushProperty name="width" value="0.025" units="cm"/>
      <inkml:brushProperty name="height" value="0.025" units="cm"/>
      <inkml:brushProperty name="fitToCurve" value="1"/>
    </inkml:brush>
  </inkml:definitions>
  <inkml:trace contextRef="#ctx0" brushRef="#br0">115 813 132 0,'0'0'155'0,"0"0"-19"16,-11-17-15-16,11 17-8 15,0 0-5-15,-15 40-17 16,6-6-26-16,3 12-15 16,-8 10-31-16,7 10-19 0,-2-2 0 15,-2 4 1-15,1-3-1 16,1-10 1 0,1-11-1-16,2-10 0 15,6-14 1-15,0-20 1 16,0 0-1-16,20-20-1 0,-2-22 1 15,7-16 0-15,5-14 0 16,5-8-2 0,4-6 1-16,-1 2-3 0,-4 6 3 15,-5 18-1-15,-7 16 0 16,-7 20-3-16,-15 24 2 16,16 29 0-16,-16 13-1 15,0 7 2-15,0 14-1 0,0-2 2 16,4-1 1-1,10-5 3-15,7-16-2 16,7-18-1-16,10-21 4 16,4-9-3-16,10-25 0 0,4-15-1 15,1-11 0-15,-3-8-3 16,-1-6 3-16,-9 1 1 16,-7 11-5-16,-8 8 3 15,-13 20-3-15,-8 16 0 16,-8 18-1-16,-8 35 3 15,-7 16-3-15,-4 18 1 16,4 14 1-16,-2 9 0 16,5 3 2-16,5-2 4 15,7-5-2-15,10-17-16 16,16-15-84-16,4-25-56 16,3-23-18-16,12-20-5 15,-11-27-3-15,3-22-5 0</inkml:trace>
  <inkml:trace contextRef="#ctx0" brushRef="#br0" timeOffset="312">275 208 100 0,'-27'-7'93'0,"27"7"-33"16,0 0-28-16,32 7-1 0,-2-3 10 15,8 2 7-15,10 0 5 16,-2-6-3-16,8 6-1 16,5-6-1-16,1 0-3 15,-7 5-10-15,-2 3-16 16,-11 2-17-16,-6 6-43 15,-9 3-55-15,-2 9-29 16,-17-8-20-16,-2 3-6 16,-4-23 3-16</inkml:trace>
  <inkml:trace contextRef="#ctx0" brushRef="#br0" timeOffset="640">881 42 302 0,'0'0'141'16,"0"0"-43"-16,8 18-49 16,-8-18-3-16,21 19-2 15,-5-4-5-15,-2 3 5 16,5 2-2-16,-4 2-7 15,-6 8-4-15,-9-2-6 16,0 6-5-16,-18 1-5 16,-3-2-9-16,-18 3-13 0,-6-1-5 15,-6-1-9-15,-8-6-30 16,2-5-28-16,-3-12-34 16,5-4-19-1,9-7-14-15,3-18-6 0,19-1-11 16,1-17 102-16</inkml:trace>
  <inkml:trace contextRef="#ctx0" brushRef="#br0" timeOffset="964">447 0 205 0,'-48'0'132'16,"7"0"-39"-16,2 0-35 0,3 13-4 16,4-2-5-16,4 10-7 15,7 7-8-15,0 2-12 16,7 6-5-16,-2 5-1 16,-1 4-1-16,2-4-1 15,5 3 0-15,-4-9 0 16,5-2 1-16,3-4-2 15,6-5 2-15,0-6-9 16,20-10-32-16,19-8-71 0,13 0-44 16,7-21-17-1,16 6-9-15,6-21-3 16,14 9 101-16</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9.100"/>
    </inkml:context>
    <inkml:brush xml:id="br0">
      <inkml:brushProperty name="width" value="0.025" units="cm"/>
      <inkml:brushProperty name="height" value="0.025" units="cm"/>
      <inkml:brushProperty name="fitToCurve" value="1"/>
    </inkml:brush>
  </inkml:definitions>
  <inkml:trace contextRef="#ctx0" brushRef="#br0">0 138 177 0,'0'0'96'0,"0"0"7"16,0 0 9-16,0 0 2 15,0 0-11-15,0-19-13 16,0 19-22-16,15-25-20 16,0 16-11-16,-1-9-12 15,2 8-14-15,1 5-9 16,-1 5-4-16,-16 0-1 15,21 25 2-15,-21 5-1 0,0 7 2 16,0 10-2-16,-15 4 2 16,3 3-1-16,-1 1 1 15,-2-10-1-15,4 2 2 16,2-8-1-16,9-11 2 16,0-11 0-16,0-17 1 15,24 11-1-15,-1-22 1 16,5-6-2-16,3-11 0 15,0-6-1-15,-2-10-1 16,-4-4-1-16,-5 0-1 16,-7 1 1-16,-13 5-1 15,0 4 3-15,-3 6-1 16,-7 7 2-16,-5 8-1 0,15 17 0 16,-21-21 1-16,21 21-1 15,0 0 0 1,0 0-1-16,0 0 2 15,21 0 0-15,7-2-1 0,8-9 0 16,9 0-2-16,4-1-6 16,-1-5-24-16,1 2-63 15,-4 6-41-15,-15-1-29 16,-8 16-8-16,-22-6-11 16,-5 18-1-16</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59:59.552"/>
    </inkml:context>
    <inkml:brush xml:id="br0">
      <inkml:brushProperty name="width" value="0.025" units="cm"/>
      <inkml:brushProperty name="height" value="0.025" units="cm"/>
      <inkml:brushProperty name="fitToCurve" value="1"/>
    </inkml:brush>
  </inkml:definitions>
  <inkml:trace contextRef="#ctx0" brushRef="#br0">101 108 309 0,'-35'-4'167'16,"8"4"-38"-16,6 0-37 15,3-4-22-15,18 4-8 16,0 0-12-16,20 8-13 0,1-8-11 16,9 9-8-1,0-5-8-15,6 3-8 16,0 0-2-16,-6-7 0 0,-6 5 0 15,-6-5 2-15,-18 0-2 16,21 0 0-16,-21 0-1 16,0 0 1-16,0-13 2 15,0 13-2-15,0-26-1 16,-4 12 0-16,-5-5 1 16,0 2-1-16,-2 1 0 15,11 16-1-15,-29-23-25 16,8 13-73-16,3 10-46 15,2 0-26-15,1 0-7 16,15 0-6-16,0 0 25 16</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0.792"/>
    </inkml:context>
    <inkml:brush xml:id="br0">
      <inkml:brushProperty name="width" value="0.025" units="cm"/>
      <inkml:brushProperty name="height" value="0.025" units="cm"/>
      <inkml:brushProperty name="fitToCurve" value="1"/>
    </inkml:brush>
  </inkml:definitions>
  <inkml:trace contextRef="#ctx0" brushRef="#br0">60 353 222 0,'-17'0'87'0,"17"0"3"15,0 0 0-15,0 0 4 16,0 0-3-16,0 0-14 16,0 0-16-16,0 0-14 15,29-15-9-15,-4 15-10 16,8-3-5-16,5-3-12 16,7 6-12-16,0-8-6 15,3 2-10-15,-3 6-22 0,-9 0-50 16,1 0-49-16,-9 0-20 15,-10 6-21-15,0 7-1 16,-18-13 29-16</inkml:trace>
  <inkml:trace contextRef="#ctx0" brushRef="#br0" timeOffset="240">0 505 250 0,'0'0'140'0,"0"0"-13"15,0 0-69-15,28 14-21 16,1-14-1-16,5 0-6 16,11-8-9-16,5 8-42 15,4 0-57-15,3-11-42 16,3 11-26-16,-7-15-12 15,1 12 0-15,-15-15 140 16</inkml:trace>
  <inkml:trace contextRef="#ctx0" brushRef="#br0" timeOffset="568">527 0 425 0,'-15'0'162'15,"15"0"-56"-15,0 0-71 16,24 27-2-16,2-4 2 16,-1 4 1-16,7 10-3 15,0-2-5-15,1 13-7 16,-3-6-4-16,-6 6-5 15,-9 3-3-15,-9 5-4 16,-11-3-4-16,-5 0 1 0,-11 3-3 16,-11-6-1-16,1 1-12 15,-10-10-59-15,5-5-67 16,6-6-22-16,4-21-15 16,26-9-5-1,-15-20 0-15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1.713"/>
    </inkml:context>
    <inkml:brush xml:id="br0">
      <inkml:brushProperty name="width" value="0.025" units="cm"/>
      <inkml:brushProperty name="height" value="0.025" units="cm"/>
      <inkml:brushProperty name="fitToCurve" value="1"/>
    </inkml:brush>
  </inkml:definitions>
  <inkml:trace contextRef="#ctx0" brushRef="#br0">17 186 201 0,'0'0'178'16,"-17"-13"-46"-16,17 13-14 15,0 0-16-15,0 0-10 16,0 0-22-16,0 0-17 16,0 0-29-16,17 11-19 15,-17-11 0-15,21 10-3 16,-2-1-2-16,1-2 0 16,1-7 0-16,1 3-1 0,5-3 2 15,-4 0-2 1,2 0 0-16,-5-5 0 15,0-2 0-15,-20 7-2 16,24-7 1-16,-24 7 0 0,0 0-1 16,11-24 2-16,-11 24 0 15,-3-20 1-15,3 20-1 16,-18-21 1-16,18 21 0 16,-25-29 1-16,8 21 0 15,-1-4-1-15,-2 5 1 16,0-4-1-16,-2 6 2 15,2 1-2-15,2 4-1 16,-2-9-39-16,20 9-40 16,-24 0-30-16,24 0-23 15,0 0-19-15,-14-24-10 16,14 24-12-16,7-20 56 16</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3.576"/>
    </inkml:context>
    <inkml:brush xml:id="br0">
      <inkml:brushProperty name="width" value="0.025" units="cm"/>
      <inkml:brushProperty name="height" value="0.025" units="cm"/>
      <inkml:brushProperty name="fitToCurve" value="1"/>
    </inkml:brush>
  </inkml:definitions>
  <inkml:trace contextRef="#ctx0" brushRef="#br0">8 34 233 0,'0'0'97'16,"0"0"10"-16,-18-9 7 15,18 9-12-15,0 0-11 0,0 0-20 16,0 0-14-16,0 0-13 16,24 0-11-1,3 0-15-15,9 8-12 0,8-8-4 16,9 4-2-1,7-4-2-15,0 4-8 0,0-4-26 16,0 0-64-16,-4 0-42 16,-8-12-23-16,0 8-10 15,-15-14-1-15,-4 11 7 16</inkml:trace>
  <inkml:trace contextRef="#ctx0" brushRef="#br0" timeOffset="300">111 114 365 0,'-15'11'157'0,"15"-11"-17"15,0 0-83-15,16 9-10 16,1-3-1-16,-1-6-1 16,8 11-10-16,3-6-5 15,9 1-10-15,6-6-15 0,10 0-20 16,8 0-66 0,4-13-56-16,5-5-29 15,4 1-9-15,-10-11-6 16,1 6-1-16</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2.396"/>
    </inkml:context>
    <inkml:brush xml:id="br0">
      <inkml:brushProperty name="width" value="0.025" units="cm"/>
      <inkml:brushProperty name="height" value="0.025" units="cm"/>
      <inkml:brushProperty name="fitToCurve" value="1"/>
    </inkml:brush>
  </inkml:definitions>
  <inkml:trace contextRef="#ctx0" brushRef="#br0">187 32 193 0,'0'0'147'15,"-17"-14"-16"-15,17 14-16 16,0 0-13-16,-11-18-16 16,11 18-18-16,0 0-17 15,23 0-14-15,-23 0-15 16,29 0-11-16,-11 7-11 15,0 4-1-15,0 1-1 16,-18-12 2-16,25 29 1 0,-25-12-4 16,0 10 4-16,-10 1-5 15,-5 1 3-15,-9-1-2 16,-2 5 2 0,-5-8-3-16,0 3 2 0,6-6 0 15,2-10 1-15,5 1 2 16,18-13 2-16,-18 11-1 15,18-11 0-15,0 0 0 16,24 0-1-16,-6 6 2 16,0-6-1-16,0 4-1 15,-3-4-1-15,-15 0-1 16,25 24-1-16,-25-24 2 16,0 30-2-16,-10-12 0 0,1 0 1 15,-3-2-1-15,0 3-1 16,12-19 5-16,-16 26 0 15,16-26-1 1,0 0-4-16,0 0-1 0,31 6 0 16,-9-6 1-16,0-4 3 15,5 4 1-15,-3 0-1 16,-1 0 2-16,-23 0 0 16,21 12 3-16,-26 7-1 15,-4 5 0-15,-10 0-4 16,-10 6-2-16,-1-2 0 15,-3 5 2-15,1 1 1 16,2-5-1-16,3-4 0 0,6-1 0 16,8-5 0-16,-1-2 1 15,8-1-2 1,6-16-1-16,-10 22-1 0,10-22-8 16,-8 24-42-16,8-24-33 15,-12 15-34-15,12-15-23 16,0 0-11-16,0 0-15 15,0 0-2-15</inkml:trace>
  <inkml:trace contextRef="#ctx0" brushRef="#br0" timeOffset="513">638 955 268 0,'-20'12'142'0,"20"-12"-15"16,0 0-18-16,0 0-13 0,12-16-14 16,0-2-15-16,8-1-20 15,-1-6-17-15,5 3-18 16,-3-5-9-16,0 4-3 15,-3 2-1-15,-7 2-1 16,-11 19 1-16,0 0 0 16,0 0-1-16,10 32 2 15,-10-9-3-15,0 9 2 16,5-2 1-16,4 4 1 16,7-7-2-16,7-8-1 15,10-8-23-15,3-16-80 16,9-12-46-16,6-11-18 15,-4-14-4-15,0-10-5 0,-14-12 9 16</inkml:trace>
  <inkml:trace contextRef="#ctx0" brushRef="#br0" timeOffset="678">756 328 537 0,'-19'0'172'0,"19"0"-28"16,0 0-156-16,31 19-103 16,8-13-38-16,4-12-13 15,11 6-9-15,-3-24-8 16</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5.599"/>
    </inkml:context>
    <inkml:brush xml:id="br0">
      <inkml:brushProperty name="width" value="0.025" units="cm"/>
      <inkml:brushProperty name="height" value="0.025" units="cm"/>
      <inkml:brushProperty name="fitToCurve" value="1"/>
    </inkml:brush>
  </inkml:definitions>
  <inkml:trace contextRef="#ctx0" brushRef="#br0">334 17 187 0,'0'0'125'16,"0"0"-6"-16,-21-16-1 15,21 16-7-15,0 0-13 16,-17 0-14-16,17 0-20 16,0 0-8-16,0 0-19 15,0 0-17-15,0 0-16 16,-12 15-4-16,12-15 0 16,0 19 0-16,0-19 0 15,-6 31 0-15,6-14 0 16,-5 7 0-16,5 0 0 15,-7 0 0-15,1 4 0 16,6-1 0-16,-9 5 0 16,9-7 0-16,-6 4 0 0,6-5 0 15,-6-5 0-15,6-2 0 16,0-17 0-16,-5 21 0 16,5-21 0-1,0 0 0-15,0 0 0 0,-16 0 0 16,16 0 0-16,-30-13 0 15,9 2 0-15,-5-3 0 16,-2-5 0-16,-3 3 0 16,7 2-35-16,-3-8-58 15,9 5-49-15,8-3-15 16,2-6-21-16,16-1 0 16,-1-5-4-16</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4.952"/>
    </inkml:context>
    <inkml:brush xml:id="br0">
      <inkml:brushProperty name="width" value="0.025" units="cm"/>
      <inkml:brushProperty name="height" value="0.025" units="cm"/>
      <inkml:brushProperty name="fitToCurve" value="1"/>
    </inkml:brush>
  </inkml:definitions>
  <inkml:trace contextRef="#ctx0" brushRef="#br0">669 21 131 0,'0'0'147'0,"18"-19"-28"16,-18 19-4-16,0 0-6 16,0 0-1-16,0 0-16 15,0 0-17-15,-15 0-24 16,-9 15-15-16,-11-2-13 16,-11 6-23-16,-10 4-4 15,-5 0-1-15,-6 4 2 0,-2 1-3 16,6-6 3-16,6-2 0 15,10-6 2-15,16-4 1 16,14-2 0-16,17-8 0 16,0 0 0-16,45 5 0 15,-2-5 2-15,8 0-2 16,4 0 1-16,1 0-1 16,-6 0 3-16,-8 0-3 15,-12 14 0-15,-30-14 0 16,9 37-2-16,-30-9 0 15,-17 6 0-15,-13 10 0 16,-9 2-4-16,-5-3 6 16,1 2-1-16,3-1 1 0,12-5 0 15,10-5 3-15,15-6 0 16,16-5 0 0,17-2 3-16,14-3-2 15,11-3-2-15,10-9 2 0,10 1-1 16,2-7-1-16,2 0-2 15,1 0-1-15,-7 0-8 16,-11 0-53-16,-6 0-73 16,-7 6-32-16,-28-6-14 15,15 17-1-15,-15-17-2 16</inkml:trace>
  <inkml:trace contextRef="#ctx0" brushRef="#br0" timeOffset="890">400 858 496 0,'8'-16'178'15,"-8"16"-45"-15,0 0-70 16,0 0-20-16,0 0-5 15,0 0-7-15,0 0-12 16,0 0-19-16,-9 16-19 0,9-16-77 16,0 0-60-16,0 0-20 15,24-9-5-15,1-5-5 16,-1-24-1-16</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07.658"/>
    </inkml:context>
    <inkml:brush xml:id="br0">
      <inkml:brushProperty name="width" value="0.025" units="cm"/>
      <inkml:brushProperty name="height" value="0.025" units="cm"/>
      <inkml:brushProperty name="fitToCurve" value="1"/>
    </inkml:brush>
  </inkml:definitions>
  <inkml:trace contextRef="#ctx0" brushRef="#br0">1826 336 30 0,'0'0'33'0,"0"0"-61"15,0 0-7-15,0-15 35 16</inkml:trace>
  <inkml:trace contextRef="#ctx0" brushRef="#br0" timeOffset="-807">114 272 244 0,'0'0'137'0,"0"0"-29"15,-19 0-18-15,19 0-19 16,0 0-2-16,0 26-13 15,-5-11-5-15,5 12-5 16,-6 7-4-16,0 7-8 0,-6-3-10 16,1 12-7-16,-2-9-18 15,1-5 1-15,-2-4 1 16,4-10 1-16,10-22-1 16,-6 17 3-16,6-17-1 15,16-44 0-15,4 6-1 16,5-11-2-16,3-9 1 15,2-11-5-15,0 2 5 16,0-3-4-16,-3 13 1 16,-11 14 0-16,-1 12 0 15,-6 12 3-15,-9 19-2 16,0 0 1-16,6 34 1 16,-6-11-3-16,0 3 4 0,-4 1-2 15,4-6 1-15,9 1-3 16,-9-22 1-16,28 15 2 15,-6-15-3-15,5-12 0 16,6-7-1-16,6-6 4 16,3-4-2-16,1-8 2 15,0 2 1-15,-1-1-1 16,-5 0 0-16,-1 11 4 16,-12 12-3-16,-4 6-2 15,-20 7 0-15,18 36-1 16,-18 3 0-16,-9 11 1 15,-2 7 1-15,-2 12-1 0,-2-4-1 16,1 2 4-16,4-6-3 16,4-13-12-16,6-3-68 15,10-13-51-15,4-11-26 16,7-4-16 0,-3-17-3-16,4 10-6 0</inkml:trace>
  <inkml:trace contextRef="#ctx0" brushRef="#br0" timeOffset="-406">798 939 343 0,'11'15'182'0,"-11"-15"-1"16,24-8-70-16,0-2-48 16,3-12-11-16,10-6-7 15,-4-8-17-15,4-1-24 16,-6-1-5-16,-4 7 0 16,-3-1 1-16,-7 10 1 15,-17 22-2-15,13-18 1 16,-13 18-1-16,-6 38 0 15,-1-5 1-15,-2 5 0 0,0 5-1 16,1 3 3-16,8 0-1 16,0-4 0-1,6-14-3-15,8-7 2 16,11-13-14-16,5-19-88 0,8-13-53 16,6-12-19-16,-4-18-5 15,4-5-3-15,-13-23-1 16</inkml:trace>
  <inkml:trace contextRef="#ctx0" brushRef="#br0" timeOffset="-249">1156 291 485 0,'-32'22'172'15,"7"-8"-25"-15,25-14-188 16,0 28-73-16,13-28-38 15,25 5-5-15,-5-14-17 0,20-2 8 16</inkml:trace>
  <inkml:trace contextRef="#ctx0" brushRef="#br0" timeOffset="676">1535 696 375 0,'0'0'151'15,"0"0"-41"-15,0 0-43 16,0 0-11-16,0 0-6 16,7 20-7-16,-7-20-6 15,11 28-8-15,-4-9-9 16,1 7-3-16,-8 9-4 0,6 3-1 15,-6 8-8-15,0 4 3 16,0 7 1 0,0 0-5-16,-6-3 3 15,6-6-4-15,-8-5 5 0,8-7-6 16,-6-8 4-16,6-8-5 16,0-20 0-16,-9 22 0 15,9-22 0-15,0 0 0 16,-24 0 0-16,6-11 0 15,-3-4 0-15,-4-12 0 16,1-1-10-16,-5-10-72 16,3-6-52-16,4-4-18 15,1-7-22-15,10-1-2 16,-2-12-5-16</inkml:trace>
  <inkml:trace contextRef="#ctx0" brushRef="#br0" timeOffset="889">1562 340 606 0,'0'0'177'16,"7"15"-8"-16,-7-15-135 15,0 0-21-15,0 0-17 16,0 0-102-16,0 0-60 15,29-17-9-15,-14-8-8 16,14-3-7-16,-4-15 15 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10.924"/>
    </inkml:context>
    <inkml:brush xml:id="br0">
      <inkml:brushProperty name="width" value="0.025" units="cm"/>
      <inkml:brushProperty name="height" value="0.025" units="cm"/>
      <inkml:brushProperty name="fitToCurve" value="1"/>
    </inkml:brush>
  </inkml:definitions>
  <inkml:trace contextRef="#ctx0" brushRef="#br0">341 0 310 0,'0'0'151'0,"0"0"-30"16,0 0-44-16,0 0-12 0,0 0 2 16,-14 22-3-1,5-5-12-15,5 14-14 16,-4-2-11-16,4 10-6 16,-2 0-11-16,6 5-7 0,-5 1 4 15,5-3-7-15,0 1 5 16,5-8-2-16,-5-1-1 15,6-4-2-15,-6-7 0 16,0-5 0-16,0-18 0 16,0 21 0-16,0-21 0 15,0 0 0-15,-15 0 0 16,0-8 0-16,-9-4 0 16,-3-3 0-16,-5 0 0 0,-6-4-3 15,-1 4-7 1,0-9-43-16,8 3-60 15,7-2-26-15,6-11-32 16,18-3 3-16,0-8-2 0,13-8-4 16</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10.368"/>
    </inkml:context>
    <inkml:brush xml:id="br0">
      <inkml:brushProperty name="width" value="0.025" units="cm"/>
      <inkml:brushProperty name="height" value="0.025" units="cm"/>
      <inkml:brushProperty name="fitToCurve" value="1"/>
    </inkml:brush>
  </inkml:definitions>
  <inkml:trace contextRef="#ctx0" brushRef="#br0">0 375 144 0,'0'0'84'0,"0"0"-8"16,-12 15 1-16,12-15 9 16,0 0-1-16,0 0-7 15,0 0-4-15,0 0-10 16,0 0-9-16,0 0-3 15,0 0-13-15,19-24-8 16,5 12-8-16,7-8-9 16,6-1-12-16,-1-1 2 15,3 2-5-15,-6 2 1 16,-6 9 0-16,-7 0 0 16,-20 9-1-16,9 16 0 0,-21 7 2 15,-6 9-2-15,-6 11 3 16,0 4-2-16,1 1 2 15,1 2-2-15,8 0 1 16,14-12-2-16,9-10 2 16,18-9 0-16,9-19 0 15,14-11 1-15,12-16-3 16,-1-10 3-16,1-18-1 16,-5-9 1-16,-6-10-2 15,-10-3 1-15,-13 6 1 16,-10 6-1-16,-12 9 1 15,-6 8-3-15,0 18 3 16,0 30-4-16,-30-14 2 0,30 14-2 16,-22 38 0-16,17-4-5 15,5-1-25-15,20 7-60 16,2-6-43 0,11-6-26-16,14-6-15 0,0-9 0 15,11-4-5-15</inkml:trace>
  <inkml:trace contextRef="#ctx0" brushRef="#br0" timeOffset="754">854 390 660 0,'0'0'176'0,"0"0"-6"15,-21 12-169-15,21-12-1 16,0 0-13-16,0 0-127 16,0 0-37-16,31 5-5 0,-22-24-8 15,12-6-6-15</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0:23.872"/>
    </inkml:context>
    <inkml:brush xml:id="br0">
      <inkml:brushProperty name="width" value="0.025" units="cm"/>
      <inkml:brushProperty name="height" value="0.025" units="cm"/>
      <inkml:brushProperty name="fitToCurve" value="1"/>
    </inkml:brush>
  </inkml:definitions>
  <inkml:trace contextRef="#ctx0" brushRef="#br0">219 982 114 0,'-18'0'70'16,"18"0"-2"-16,0 0 2 15,0 0-4-15,-15-3-4 16,15 3-3-16,0 0-4 15,0 0-1-15,0 0-4 16,15 0-3-16,3 3-7 16,3-3-6-16,8 0-4 0,-1 5-5 15,2 4-4 1,2-9-3-16,1 9-2 0,-9-4-2 16,-4 3-1-1,-20-8-1-15,22 22 0 0,-22-6-1 16,-3 1 0-16,-13 3-5 15,-1 0-3-15,-7 3-2 16,-5 5 0-16,-1-3-1 16,0-1 0-16,2-4 1 15,5 0-2-15,4-3-1 16,19-17 3-16,-23 28-2 16,23-28 1-16,5 15 0 15,-5-15 0-15,18 9-1 16,-18-9 1-16,30 0 0 15,-30 0-2-15,28 7 3 0,-28-7-2 16,20 10 1 0,-20-10-2-16,19 17 1 0,-19-17 0 15,3 26 2-15,-3-10 1 16,0 2 0-16,-3 1 1 16,-6 5 0-16,-1-7-3 15,1 2 2-15,9-19-3 16,-20 26 1-16,20-26-3 15,0 0 3-15,-9 15-5 16,9-15 5-16,0 0 4 16,27-15-3-16,-13 8 3 15,-14 7-3-15,27-9 2 16,-27 9-2-16,19-6 4 16,-19 6-5-16,9 28-3 15,-9-6 3-15,0 6-4 0,0 8 5 16,-9 10-2-16,2-2-1 15,1 7-2-15,-3-4 5 16,1-7-1-16,-1-2 1 16,0-7 0-16,5-8-1 15,-2-4 0-15,6-19-50 16,0 0-54-16,-5-16-39 16,5-7-16-16,0-14-16 15,5 1-3-15,-5-14 0 16</inkml:trace>
  <inkml:trace contextRef="#ctx0" brushRef="#br0" timeOffset="1335">46 661 131 0,'0'0'64'16,"-13"0"2"-16,13 0-2 15,0 0-2-15,-18 6-6 16,18-6-4-16,0 0-5 15,0 0 2-15,0 0-1 16,-15 9 3-16,15-9 5 0,0 0-8 16,0 0-3-16,25-13-4 15,-1 8-4-15,-1-5-6 16,5 2-7-16,2-3-10 16,6 2-14-16,1-1 0 15,-1 3-1-15,-3 7 1 16,1-7-2-16,-4 7 1 15,0 0 0-15,-1-11 1 16,-2 8 3-16,-1-10-1 16,1 7 2-16,-8-9-2 15,1 8 3-15,-5-6-3 16,-15 13 3-16,13-17-4 16,-13 17-1-16,-19-8-1 0,-1 8 0 15,-5 0 0-15,-2 0 0 16,-5 0-1-16,0 0 2 15,4 0-2-15,5 0-10 16,7 0-46-16,16 0-51 16,-12-20-30-16,21 1-22 15,1-5-12-15,7 5-6 16,-4-7 13-16</inkml:trace>
  <inkml:trace contextRef="#ctx0" brushRef="#br0" timeOffset="2856">1038 483 119 0,'-12'-28'105'0,"12"28"-18"16,0 0-21-16,0 0-7 15,0 0 8-15,-3-17 1 16,3 17 11-16,0 0-3 16,0 0-3-16,-7 17-14 15,7-17-11-15,0 24-9 16,0-7-11-16,-6 6-12 16,6 3-14-16,0-3-2 15,0 5-3-15,0-3 2 16,4-1-2-16,-4-1 2 15,9 0-4-15,-9-4 5 16,8-4 0-16,-8 1-5 16,0-16-9-16,4 29-22 15,-4-29-51-15,0 0-47 0,0 15-20 16,0-15-20-16,-9-18 1 16,3-5-2-16</inkml:trace>
  <inkml:trace contextRef="#ctx0" brushRef="#br0" timeOffset="3232">829 393 165 0,'-40'0'110'0,"20"0"-36"16,1 0-12-16,4 0-7 16,15 0 1-16,-23-8-2 15,23 8 0-15,0 0-1 16,0 0 2-16,33-11-2 16,-7 1-6-16,4-5-6 15,14 2-2-15,-2-5-6 16,7 1-7-16,-1-2-9 15,2 4-9-15,-11 0-8 16,0 7 0-16,-7 4 1 16,-4 4-4-16,-2 0-17 15,-8 8-52-15,1 5-56 0,-2 5-33 16,-17-18-13-16,33 27-4 16,-33-27-1-16</inkml:trace>
  <inkml:trace contextRef="#ctx0" brushRef="#br0" timeOffset="4750">1560 1416 4 0,'0'0'84'0,"0"0"-23"16,0 0-3-1,0 0-1-15,27-4 11 0,-7-3 5 16,2 3 3-16,5-1-8 15,3 5-5-15,0-11-14 16,4 11-13-16,-7-6-12 16,0 6-8-16,-3-11-13 15,-8 11-17-15,-16 0-55 16,24 0-45-16,-24 0-21 16,0 0-15-16,-16 11 2 0,16-11 38 15</inkml:trace>
  <inkml:trace contextRef="#ctx0" brushRef="#br0" timeOffset="4968">1563 1489 309 0,'0'0'138'0,"0"0"-26"16,20-9-76-16,-20 9-15 15,24 0 0-15,-9 0-3 16,4 0-11-16,7 0-25 0,4 0-61 16,14 0-36-16,-5-13-17 15,16 2-7-15,-5-13-2 16,16-1 103-16</inkml:trace>
  <inkml:trace contextRef="#ctx0" brushRef="#br0" timeOffset="6460">2631 1102 107 0,'0'0'67'15,"0"0"-10"-15,0 0 11 16,0 0 7-16,-14 25 1 15,14 0 3-15,-8 6 0 0,8 14 3 16,-10 10-6-16,10 15-8 16,-12-1-20-16,4 17-17 15,-2-8-6 1,2 0-11-16,1-3-6 0,-2-9-8 16,1-10-1-16,2-9 2 15,0-11 0-15,6-9-1 16,-7-11 1-16,7-16 4 15,0 0-1-15,0 0-2 16,0-19 2-16,7-16-2 16,2-8 0-16,2-15-2 15,2-7 1-15,4-5 0 16,-1-4-4-16,4-2 4 0,0 7-3 16,-2 7 3-16,-2 13-2 15,-4 11 4-15,-3 12-4 16,2 9 1-1,-11 17-1-15,0 0 1 0,18 23-1 16,-12 11 4-16,1 10-3 16,4 4-5-16,1 6 6 15,3-7-4-15,1-1 5 16,4-13-4-16,1-7 5 16,4-23-7-16,6-19 5 15,5-17 4-15,3-13-4 16,6-23 2-16,-2-10-4 15,3-11 2-15,2 2-2 16,-8-2 1-16,-1 17-1 0,-9 11-1 16,-7 13-1-1,-5 25 0-15,-18 24 1 16,18 34-1-16,-18 17 0 0,-6 19 2 16,6 20-1-16,-11 8 0 15,11 9 1-15,-4-3-2 16,4-5 3-16,0-11-2 15,9-14 2-15,-3-19-4 16,8-13-35-16,-4-23-59 16,5-19-46-16,5-5-17 15,-4-26-12-15,-1-12-2 16,-3-15 14-16</inkml:trace>
  <inkml:trace contextRef="#ctx0" brushRef="#br0" timeOffset="7723">2844 556 129 0,'-18'0'65'16,"18"0"-4"-16,-21 0-5 16,21 0 7-16,0 0-2 15,0 0-6-15,0 0-6 16,0 0-3-16,0 0-4 16,0 0 2-16,21 0 6 15,-3-7-7-15,12 7-5 16,0 0 0-16,11-4-8 15,2 4-3-15,-2-4-10 16,1 4-11-16,-3 0-15 16,0 4-30-16,-6-4-47 15,0 11-41-15,-3-3-23 0,-9-8-18 16,5 4 1-16,-26-4 8 16</inkml:trace>
  <inkml:trace contextRef="#ctx0" brushRef="#br0" timeOffset="8100">3307 484 99 0,'18'11'90'0,"-18"-11"-3"15,21 0-58-15,-1 8-27 16,7-8-7-16,1 8 7 16,2 3-4-16,-1-4 2 15,-1 5 2-15,-8-1 9 16,-8 5-2-16,-4 4 3 16,-8 7 8-16,-18-2-2 15,-4 2 6-15,-6 5 5 16,-8-2 0-16,-6-2 2 15,-5 0 1-15,4-3 0 16,-4-7-1-16,8 2-1 16,7-12-28-16,5 2-49 0,9-18-43 15,18 8-27-15,0-35-16 16,9 11-3-16,-1-15 45 16</inkml:trace>
  <inkml:trace contextRef="#ctx0" brushRef="#br0" timeOffset="8452">3000 369 247 0,'-16'-8'113'0,"-7"2"-23"16,4-5-45-16,1 11-7 15,-2 0-2 1,-5 0 4-16,-6 16-2 16,-5 4 4-16,-9 2-1 0,2 8 1 15,-8 2-9-15,5 7-5 16,-2-3-7-16,9-2-3 16,8-6-4-16,8-3 3 15,7-6-3-15,16-3-4 16,0-16 3-16,31 15-2 15,7-15-6-15,11 0-30 16,16 0-63-16,7 3-46 16,5 2-34-16,3 8-8 0,-11-6-6 15,-2 11 0-15</inkml:trace>
  <inkml:trace contextRef="#ctx0" brushRef="#br0" timeOffset="9660">3854 1377 161 0,'-21'0'135'0,"21"0"-30"16,-18 0-23-16,18 0-16 16,17-37-6-16,-4 6-12 15,13-2-10-15,-7-1-3 16,7-2-3-16,-2 0 1 16,1 4 0-16,-6 7-1 15,-1 9 1-15,-18 16-5 16,0 0-7-16,16 0-6 15,-16 25-7-15,0 5-8 16,-6 11-2-16,6 3-1 16,-7 5 0-16,7 4 0 0,0-8 5 15,13-3-3 1,-2-9 5-16,4-13-2 16,9-10 2-16,6-10-1 0,0-18 1 15,0-9-1-15,0-4-2 16,-3-5 2-16,-7-5-4 15,-5-3 2-15,-6 5 0 16,-9 7 0-16,0 2 0 16,0 9 0-16,-5 3-2 15,5 18 0-15,0 0 2 16,0 0-2-16,0 0-1 16,0 0 0-16,30-5 0 0,-12 5-12 15,2-14-45-15,4 3-61 16,4-1-34-1,-7-15-19-15,5 4-5 16,-17-6-2-16</inkml:trace>
  <inkml:trace contextRef="#ctx0" brushRef="#br0" timeOffset="10001">3925 757 195 0,'0'0'124'16,"0"0"-2"-16,34 0-43 15,1 4-10-15,12-4 1 16,11 0-1-16,-1-6-3 16,11-5-5-16,-12 0-9 0,1 3-19 15,-11-3-16-15,-8 1-12 16,-15 3-4-16,-23 7 2 15,12-18 0-15,-12 18-1 16,-32-11 1-16,2 6 0 16,-8 5-2-16,-1-5-1 15,0 5-4-15,-1 0-49 16,10 0-52-16,2 5-29 0,13-5-29 16,15 0-10-1,0 0-7-15,23-23 14 16</inkml:trace>
  <inkml:trace contextRef="#ctx0" brushRef="#br0" timeOffset="11915">2431 229 96 0,'0'0'85'0,"0"0"-30"15,0 0 2-15,-18-7-4 16,18 7-3-16,0 0-10 16,-19 18-13-16,19-18-8 15,-12 28-4-15,5-3-4 16,-4 4-3-16,2 8-6 16,-4 10 2-16,-5 14-2 15,-2 11 4-15,-1 13-1 16,-1 21 6-16,-5 13 6 0,4 11 12 15,1 18 22-15,9 8 3 16,6-4 1 0,14 4-1-16,9-8-2 15,17-11-6-15,7-20-7 0,14-7-11 16,9-21-22-16,7-14-4 16,3-15-9-16,2-10-13 15,7-7-56-15,-1-21-44 16,0-5-23-16,5-12-27 15,-4-16-5-15,10-12-5 16,-2-21 92-16</inkml:trace>
  <inkml:trace contextRef="#ctx0" brushRef="#br0" timeOffset="12660">4469 167 177 0,'0'-18'66'0,"0"18"2"0,0 0 0 16,0 0-2-16,0 0-10 15,0 0-11-15,0 0-13 16,0 0-3-16,0 0-3 16,17 24 0-16,-17-24-6 15,37 34-5-15,-8-12-4 16,8 9-2-16,8 6 8 16,7 5 6-16,-1 13 5 15,6 10 0-15,-9 8-1 16,2 15 1-16,-16 6-2 15,-2 13 1-15,-19 9-13 16,-13 5-5-16,0 7-8 16,-21-3-3-16,-6 4 1 0,-4-3-1 15,-15-5 0-15,3-5-2 16,-5-11 2-16,-2-11-2 16,1-17 2-16,3-13 0 15,9-12-60-15,7-20-59 16,10-32-33-16,20-15-19 15,0-34-1-15,18-10-2 16</inkml:trace>
  <inkml:trace contextRef="#ctx0" brushRef="#br0" timeOffset="13124">5101 229 154 0,'0'0'113'0,"0"-16"-20"15,0 16-37-15,0 0-7 16,0 0 2-16,0 24 6 16,0-24 1-1,0 26-1-15,0-5 2 0,7 12-3 16,-7-4-13-16,3 13-5 15,-3 2-12-15,0 8-5 16,0-6-8-16,8 6-7 16,-8-8-9-16,0-5-8 15,0-3-11-15,0-12-18 16,6-5-55-16,-6-19-42 16,0 0-28-16,0 0-6 15,0-30-7-15,0-1 50 0</inkml:trace>
  <inkml:trace contextRef="#ctx0" brushRef="#br0" timeOffset="13507">4815 148 145 0,'-36'0'131'0,"36"0"-8"16,0 0-24-16,0 0-2 15,22-6-6-15,14-7-11 0,19 2-15 16,5-11-11-16,16 10-8 15,4-8-10-15,1 3-17 16,-3 0-19-16,-4 2 0 16,-12 6 0-16,-10 5 0 15,-10 4-1-15,-12 0-2 16,-5 4-46-16,-25-4-70 16,24 13-46-16,-24-13-13 15,0 0-6-15,0 0-4 16,0 0 89-16</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02.320"/>
    </inkml:context>
    <inkml:brush xml:id="br0">
      <inkml:brushProperty name="width" value="0.025" units="cm"/>
      <inkml:brushProperty name="height" value="0.025" units="cm"/>
      <inkml:brushProperty name="fitToCurve" value="1"/>
    </inkml:brush>
  </inkml:definitions>
  <inkml:trace contextRef="#ctx0" brushRef="#br0">115 568 156 0,'0'0'75'0,"0"0"-2"15,0 0-4-15,-17 0-6 16,17 0 6-16,0 0 4 15,0 0-8-15,26-5-5 16,-7 5-6-16,-2 0-4 16,8 0-4-16,-2 0-8 15,2 0-17-15,-4 5-18 16,-1-5-4-16,-20 0 1 16,24 14-1-16,-24-14 1 15,0 23 0-15,-6-3-1 16,-11 3 2-16,-7 7-1 0,-4 6 3 15,-7-2-3-15,-4 3 2 16,2-8-4-16,0 2 3 16,9-9-2-16,2-4 1 15,26-18-1-15,-21 25 0 16,21-25 1-16,0 0 0 16,30 10 2-16,-9-10 0 15,3 0-2-15,-1 0 1 16,-2-9-1-16,-3 9 1 15,-18 0-2-15,23 9 0 16,-23-9 1-16,0 20-1 16,-14-4 0-16,2 2 1 15,-3 1-1-15,2 1 3 0,-2-2-4 16,2-5 4-16,13-13-5 16,0 20 4-16,0-20-2 15,31 0 0-15,-4 0 3 16,1-5-3-16,1 5 1 15,1-5 0-15,-6 5 0 16,-5 0 1-16,-19 0-2 16,12 17 3-16,-19 3-4 15,-11 2-1-15,-8 3 5 16,-2 4-6-16,-4 5 4 16,-1-5-2-16,3 3 2 15,1-6-4-15,10-4 4 16,4 1-1-16,7-8 0 0,8-15-4 15,6 29-35-15,-6-29-43 16,17 20-40-16,-17-20-20 16,16 16-15-16,-16-16-15 15,0 0-3-15</inkml:trace>
  <inkml:trace contextRef="#ctx0" brushRef="#br0" timeOffset="488">393 1656 53 0,'-18'21'116'16,"18"-21"-13"-16,0 0-24 15,-15 5 9-15,15-5 5 16,0 0-3-16,10-20-10 16,-10 20-11-16,29-30-8 15,-14 15-13-15,0-8-15 0,3 1-28 16,-3 1-3-16,0 3-1 15,-6-1-1-15,-9 19-1 16,10-17-2 0,-10 17 1-16,0 0 0 0,0 28 1 15,0-6-2-15,0 5 2 16,0 5-2-16,0 2 1 16,6-1 2-16,5-3 0 15,2-1 1-15,7-10 0 16,1-10-1-16,3-9-23 15,9-5-65-15,-3-11-48 16,-4-16-24-16,7 3-8 16,-14-20-1-16,1 1 8 0</inkml:trace>
  <inkml:trace contextRef="#ctx0" brushRef="#br0" timeOffset="676">591 1206 572 0,'-22'6'168'0,"22"-6"-47"15,0 0-86-15,-9 17-32 16,9-17-98-16,0 0-66 16,28 0-9-16,-11-20-6 15,8-2 5-15,-1-14 45 0</inkml:trace>
  <inkml:trace contextRef="#ctx0" brushRef="#br0" timeOffset="1780">827 215 178 0,'0'-14'83'0,"0"14"0"16,0 0-4-16,0 0-3 15,0 0-11-15,0 0-5 16,0 0-2-16,0 0-4 16,0 0-9-16,0 0-4 15,0 0-8-15,0 0-7 16,0 0-5-16,-6-19-7 15,6 19-9-15,0 0-2 16,0 0-2-16,0 0 1 0,0 0-2 16,0 0 3-16,0 0-3 15,0 0 2-15,0 0-1 16,0 0-2 0,0 0 1-16,0 0 0 0,0 0-1 15,0 0 1-15,0 0 1 16,0 0-3-16,0 0 2 15,0 0 2-15,0 0-1 16,0 0-1-16,0 0 0 16,0 0 0-16,0 0-3 15,0 0 2-15,0 0-1 16,-6 25 0-16,2-2-1 16,-5 7 0-16,-2 7 2 15,1 6-2-15,1 4 4 16,-7-2-2-16,7-1 2 15,0-5-2-15,5-6 2 16,-2-4-2-16,6-9 1 0,0-20 4 16,0 17-8-16,0-17-69 15,0 0-46-15,16-32-25 16,-5 8-13-16,-5-13-8 16,5 1-2-16</inkml:trace>
  <inkml:trace contextRef="#ctx0" brushRef="#br0" timeOffset="2196">555 177 193 0,'0'0'89'15,"0"0"1"-15,-16-14-5 16,16 14 0-16,0 0-2 16,0 0-10-16,0 0-13 15,0 0-12-15,0 0-7 16,31-11-10-16,-1 11-3 15,9-13-11-15,11 0-7 16,14-3-1-16,7-4 1 0,4 1-4 16,-1 1 2-16,-5-1-2 15,-6 3-1-15,-13 6-2 16,-13 2-5-16,-14 8-3 16,-23 0-85-16,0 0-74 15,-18 32-14-15,-14-25-9 16,4 14 4-16,-10-14 12 15</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05.811"/>
    </inkml:context>
    <inkml:brush xml:id="br0">
      <inkml:brushProperty name="width" value="0.025" units="cm"/>
      <inkml:brushProperty name="height" value="0.025" units="cm"/>
      <inkml:brushProperty name="fitToCurve" value="1"/>
    </inkml:brush>
  </inkml:definitions>
  <inkml:trace contextRef="#ctx0" brushRef="#br0">38 75 148 0,'0'0'54'0,"0"0"-7"16,0 0 1-16,0 0 13 15,0 0 0-15,0 0-2 16,19 0 3-16,-19 0 3 16,36 0-3-16,-13 0-4 15,7 0-6-15,3 0-24 16,6-11-6-16,-4 4-9 16,5-4-3-16,-2 3-7 15,-2-4-2-15,-3 3-3 16,-6-4-6-16,-7 9-8 0,-20 4-39 15,22 0-44-15,-22 0-41 16,-4 17-14-16,4-4-7 16,-21 0 5-16,12 6 93 15</inkml:trace>
  <inkml:trace contextRef="#ctx0" brushRef="#br0" timeOffset="379">14 209 199 0,'-18'0'121'0,"18"0"-26"16,0 0-46-16,0 0-5 16,27 0 8-16,-5-9 4 15,11 9-6-15,5-8-3 16,7 8-3-16,-1-15-1 16,2 10-9-16,-5-1-12 15,-5 0-12-15,-8 6-9 16,-5 0-2-16,-7 0-5 0,-16 0-23 15,18 13-71-15,-18 6-47 16,0-19-14-16,0 31-6 16,0-31 0-1,-6 21 78-15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2.833"/>
    </inkml:context>
    <inkml:brush xml:id="br0">
      <inkml:brushProperty name="width" value="0.025" units="cm"/>
      <inkml:brushProperty name="height" value="0.025" units="cm"/>
      <inkml:brushProperty name="fitToCurve" value="1"/>
    </inkml:brush>
  </inkml:definitions>
  <inkml:trace contextRef="#ctx0" brushRef="#br0">127 15 263 0,'0'0'172'15,"0"0"-27"-15,-20-15-39 16,20 15-16-16,0 0-16 16,0 0-18-16,0 0-14 15,8 25-15-15,-8-25-21 16,23 26-2-16,-11-10-2 0,9 5 0 16,6 2-2-16,-3 0 0 15,7 8 1 1,4-1-1-16,-3 6-1 15,1 1 1-15,3 1 5 0,-2 1-3 16,1 1 4-16,-5-2-1 16,-3-4-1-16,-4-2-1 15,-1-4 3-15,-4-7-3 16,-6-2-3-16,-12-19 0 16,20 20-2-16,-20-20 0 15,0 0 1-15,0 0 1 16,0 0-1-16,0 0 1 15,0 0 0-15,0 0 0 16,0 0 0-16,-3 19-1 16,3-19 1-16,0 0-1 15,-27 6 2-15,10 2 0 16,-5-2 1-16,-1 10 0 0,-12 4 0 16,0 4-2-16,-13 10 0 15,-3 3 0-15,-5 3 0 16,0 1 0-16,0 3 0 15,5-5 0-15,8-1 0 16,-1-10-68-16,19-4-52 16,5-5-35-16,20-19-18 15,0 0-8-15,0 0-2 16,29-19 40-16</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21.663"/>
    </inkml:context>
    <inkml:brush xml:id="br0">
      <inkml:brushProperty name="width" value="0.025" units="cm"/>
      <inkml:brushProperty name="height" value="0.025" units="cm"/>
      <inkml:brushProperty name="fitToCurve" value="1"/>
    </inkml:brush>
  </inkml:definitions>
  <inkml:trace contextRef="#ctx0" brushRef="#br0">697 8 151 0,'0'0'83'0,"0"0"10"15,0 0 14-15,0 0 0 16,0 0-9-16,0 0-10 16,0 0-10-16,-20-8-14 15,20 8-19-15,-18 0-14 16,18 0-21-16,-27 0-8 16,9 0-3-16,-2 7 0 15,-2-7 3-15,-7 10-3 0,-1-5 0 16,0 0 1-16,-1 3-2 15,-4-2 1 1,3-6 0-16,2 0 0 16,3 0 2-16,3 0-1 0,5 0 3 15,1 0-2-15,18 0 0 16,-24-13 0-16,24 13 1 16,0 0-2-16,0 0-2 15,0 0 2-15,0 0-2 16,-5 22 1-16,5-22-2 15,24 25 3-15,-6-12-3 16,6-1 3-16,5 2-1 16,1-8 0-16,3 8 0 15,-1-9 1-15,-4 6 1 16,-1-8-1-16,-6 2 3 0,-21-5-2 16,23 15 0-1,-23-15 2-15,0 27-1 0,-8-10 0 16,-7 0-2-16,-3 3 2 15,-6 3-4-15,-4 4 3 16,-7-4-3-16,-4 7 2 16,-5-4-1-16,-4 6 1 15,-1-4-2-15,0 4 2 16,6 2-2-16,1-4-4 16,7 3 5-16,8-2-7 15,11-5 7-15,10 0-4 16,6 1 3-16,15-7-4 15,10-3 6-15,7-6 1 16,8-3-1-16,8 0 2 16,8-8-3-16,3 0 1 0,2 0 2 15,1 0 0-15,-5 0-1 16,-7-5-1-16,-2 5 1 16,-11-4-3-16,-7 4-2 15,-8 0-24-15,-4 0-55 16,-18 0-43-16,0 0-28 15,0 0-15-15,0 0-4 16,0 22 0-16</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23.384"/>
    </inkml:context>
    <inkml:brush xml:id="br0">
      <inkml:brushProperty name="width" value="0.025" units="cm"/>
      <inkml:brushProperty name="height" value="0.025" units="cm"/>
      <inkml:brushProperty name="fitToCurve" value="1"/>
    </inkml:brush>
  </inkml:definitions>
  <inkml:trace contextRef="#ctx0" brushRef="#br0">263 2 166 0,'0'0'117'0,"0"0"-3"16,0 0-15-16,0 0-3 16,-17-11-8-16,17 11-13 15,0 0-19-15,0 0-9 16,0 0-15-16,0 0-11 0,0 0-6 16,0 0-7-16,0 17-7 15,0-17 1-15,-4 29 1 16,4-11-1-16,0 2-3 15,-6 1 2-15,6 6-1 16,-5 3 0-16,5 3-1 16,0-6 3-16,-7 9-5 15,7-1-1-15,-8 3 3 16,4-10-3-16,4 5 4 16,-9-8-4-16,9-1 5 15,-8-5-4-15,8-19 3 16,-7 16 1-16,7-16-1 15,0 0 0-15,-20 0 0 0,20 0-2 16,-24-19 0-16,6 7-2 16,0-5 4-16,-3-3-5 15,1 4-6 1,-1-6-42-16,21 22-38 0,-28-31-21 16,19 15-21-16,9 3-8 15,-9-6-11-15,9 19-13 16,0-36 110-16</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23.744"/>
    </inkml:context>
    <inkml:brush xml:id="br0">
      <inkml:brushProperty name="width" value="0.025" units="cm"/>
      <inkml:brushProperty name="height" value="0.025" units="cm"/>
      <inkml:brushProperty name="fitToCurve" value="1"/>
    </inkml:brush>
  </inkml:definitions>
  <inkml:trace contextRef="#ctx0" brushRef="#br0">76 3 306 0,'0'0'170'0,"-18"-5"-30"15,18 5-39-15,0 0-18 16,0 0-19-16,0 0-20 15,0 0-22-15,0 0-21 0,-19 0-1 16,19 0 0-16,0 0 2 16,-23 11-4-1,23-11 2-15,-16 5-8 16,16-5-77-16,0 0-54 0,0 20-28 16,0-20-7-16,40 0-3 15,-10-16-4-15</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28.941"/>
    </inkml:context>
    <inkml:brush xml:id="br0">
      <inkml:brushProperty name="width" value="0.025" units="cm"/>
      <inkml:brushProperty name="height" value="0.025" units="cm"/>
      <inkml:brushProperty name="fitToCurve" value="1"/>
    </inkml:brush>
  </inkml:definitions>
  <inkml:trace contextRef="#ctx0" brushRef="#br0">260 0 40 0,'0'0'32'0,"0"0"-11"16,0 0-5-16,0 0-7 15,0 0 0-15,0 0-1 16,0 0 6-16,0 0 10 15,0 0 10-15,0 0 11 16,0 0 9-16,0 0 2 16,0 0 1-16,0 0 2 15,0 0-8-15,0 0-11 0,0 0-9 16,0 0-8-16,0 0-4 16,0 0-3-16,0 0 0 15,0 0 0-15,0 0 4 16,0 0 3-16,-18 6 1 15,18-6 2-15,0 0 5 16,0 0 0-16,-10 17-3 16,10-17-2-16,-8 25-2 15,8-6-4-15,-7 10-6 16,7 1-2-16,-5 9-10 16,5-1 2-16,-7 6-3 15,7-5 2-15,0 2-3 16,-6-5 0-16,6-8 1 0,-5 0 0 15,5-9-1-15,-7-2 2 16,7-17-2-16,-8 22 1 16,8-22 0-16,-17 0-2 15,17 0 2-15,-27-4-2 16,9-5-1-16,-3-6 0 16,2 5 0-16,-2-6-2 15,3 5 1-15,18 11 2 16,-27-21-3-16,27 21 1 15,0 0-29-15,-15-19-62 16,15 19-44-16,9-20-24 16,-9 3-13-16,0 17-3 15,12-32-1-15</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1:26.236"/>
    </inkml:context>
    <inkml:brush xml:id="br0">
      <inkml:brushProperty name="width" value="0.025" units="cm"/>
      <inkml:brushProperty name="height" value="0.025" units="cm"/>
      <inkml:brushProperty name="fitToCurve" value="1"/>
    </inkml:brush>
  </inkml:definitions>
  <inkml:trace contextRef="#ctx0" brushRef="#br0">23 331 130 0,'-23'11'71'15,"23"-11"-15"-15,0 0-4 16,0 0 7-16,0 0 0 15,0 0 0-15,-4-18-1 16,4 18 0-16,12-22 8 16,-6 4-2-16,4 1-4 0,-1-7-14 15,7 5-11-15,-3-6-7 16,2 7-2 0,0-1-6-16,-15 19-15 15,26-24-4-15,-26 24 0 0,24-6 0 16,-24 6 2-16,18 0-2 15,-18 0 0-15,15 22 0 16,-15-22 2-16,12 29-1 16,-12-8 0-16,0 12 1 15,0-4-2-15,-11 10 0 16,1 6 2-16,-8-4-2 16,4-1 0-16,-2-1 0 0,5-5 1 15,5-6-3-15,6-3 1 16,14-12-2-1,5-3 0-15,11-10 1 16,6 0-1-16,8-15-1 16,1-3 0-16,0-6 2 0,2-6-2 15,-7-6 5-15,-4-4-2 16,-6-4-1-16,-4 0 0 16,-9-5 2-16,-4 1 0 15,-4-1-2-15,-3 7 4 16,-6 1-2-16,8 9 0 15,-8 3 0-15,0 9 1 16,0 20-2-16,9-19-1 0,-9 19 4 16,16 11-13-1,-1 6-59-15,2 0-49 16,5-3-23-16,10 9-21 16,1-13-5-16,11 2-5 0,-4-12 37 15</inkml:trace>
  <inkml:trace contextRef="#ctx0" brushRef="#br0" timeOffset="4528">859 436 146 0,'0'0'61'15,"0"0"0"-15,0 0 1 16,0 0-9-16,-8 17-4 16,8-17-8-16,0 0-8 15,0 0-5-15,0 0-6 16,-19 8 0-16,19-8 0 16,0 0 4-16,0 0-2 15,0 0 1-15,0 0-1 16,0 0-1-16,0-16-3 15,0 16-6-15,0 0-4 16,18-16-1-16,-18 16 2 0,0 0 7 16,0 0 5-16,0 0 0 15,16-6 2-15,-16 6 0 16,0 0 0-16,0 0-6 16,-15 15-2-16,15-15-9 15,-18 19-5-15,18-19-1 16,-24 26-1-16,24-26-1 15,-25 17 1-15,25-17-3 16,-17 10 0-16,17-10-1 16,0 0 2-16,0 0-1 15,0 0-1-15,0 0 0 16,23-17-3-16,-23 17-16 16,18-5-57-16,-18 5-39 0,18 0-29 15,-18 0-14-15,0 0-11 16,0 0 2-16</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3:52.801"/>
    </inkml:context>
    <inkml:brush xml:id="br0">
      <inkml:brushProperty name="width" value="0.025" units="cm"/>
      <inkml:brushProperty name="height" value="0.025" units="cm"/>
      <inkml:brushProperty name="fitToCurve" value="1"/>
    </inkml:brush>
  </inkml:definitions>
  <inkml:trace contextRef="#ctx0" brushRef="#br0">0 467 156 0,'0'0'92'15,"0"0"-32"-15,18-16-18 16,-18 16-14-1,0 0-9-15,18-19 8 16,-18 19 11-16,20-9 13 16,-20 9 6-16,27 0 4 0,-5 0-3 15,-2 0-4-15,9 7-4 16,1-7-9-16,6 7-8 16,-2-7-17-16,11 0-11 15,-1-11-5-15,3 4-7 16,2-4-50-16,-1 1-52 15,2-4-31-15,0 6-19 16,-11-4-13-16,1 6-5 16,-17-5 110-16</inkml:trace>
  <inkml:trace contextRef="#ctx0" brushRef="#br0" timeOffset="488">87 556 114 0,'0'0'104'0,"0"0"-37"15,-18 5-32-15,18-5-10 16,0 0-6-16,0 0-4 16,0 0 0-16,0 0 7 15,18 0 6-15,-18 0 4 16,0 0 6-16,27 0 4 15,-27 0 7-15,32 7 6 16,-14-7-4-16,14-10-5 16,-2 4-7-16,12-3-5 15,1-4-8-15,4-1-6 16,4-3-9-16,-1 3-12 16,-4 5 0-16,-4-2-2 0,-2 11-26 15,-12-5-32-15,-2 15-46 16,-26-10-32-16,19 26-21 15,-14-4-17-15,-5-22 2 16,-15 22 141-16</inkml:trace>
  <inkml:trace contextRef="#ctx0" brushRef="#br0" timeOffset="1027">538 0 129 0,'0'0'130'0,"-21"3"-31"15,21-3-46-15,0 0-11 16,-19 0-9-16,19 0-6 16,0 0-9-16,0 0 0 15,0 0-5-15,0 0-2 16,-8 18-1-16,8-18-2 16,14 20 2-16,-14-20 0 0,24 24 3 15,-5-8 5-15,7 2 1 16,4 3 6-16,3 0 0 15,5 5 1 1,1-2-2-16,1 4 2 0,1 2-4 16,3-2-2-16,-10 1-3 15,1-4-2-15,-8 5-6 16,-5-6 1-16,-8 6-2 16,-14 1-3-16,0 7 1 15,-21 5 0-15,-12 3-3 16,-12 11-1-16,-12 6-3 15,-7 5-4-15,-6 1 1 0,-2-7-32 16,10-5-55-16,6-9-50 16,14-15-29-1,26-4-9-15,16-29-2 16,15-19 79-16</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13.397"/>
    </inkml:context>
    <inkml:brush xml:id="br0">
      <inkml:brushProperty name="width" value="0.025" units="cm"/>
      <inkml:brushProperty name="height" value="0.025" units="cm"/>
      <inkml:brushProperty name="fitToCurve" value="1"/>
    </inkml:brush>
  </inkml:definitions>
  <inkml:trace contextRef="#ctx0" brushRef="#br0">0 53 139 0,'0'0'88'0,"0"0"-34"0,0 0-19 15,18 0-3-15,-18 0 11 16,15-6 4-16,-15 6 1 15,24 0-3-15,-24 0-4 16,30 0-8-16,-13 0-4 16,2 4-9-16,4-4-7 15,2 0-5-15,4 0-5 16,1 0-3-16,6-11-9 16,-3 5-40-16,5-1-30 15,-7-7-19-15,7 14-15 16,-17-13-12-16,6 13-9 15,-27 0 63-15</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13.691"/>
    </inkml:context>
    <inkml:brush xml:id="br0">
      <inkml:brushProperty name="width" value="0.025" units="cm"/>
      <inkml:brushProperty name="height" value="0.025" units="cm"/>
      <inkml:brushProperty name="fitToCurve" value="1"/>
    </inkml:brush>
  </inkml:definitions>
  <inkml:trace contextRef="#ctx0" brushRef="#br0">0 0 277 0,'0'0'113'0,"0"0"-50"16,0 0-36-16,27 0-19 0,-7 0 2 15,4 6-1-15,7-2-1 16,11 5-5-1,6-4-13-15,2-5-45 16,9 5-32-16,-10-9-15 0,11 4-13 16,-13-6 6-16,6 6 69 15</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14.785"/>
    </inkml:context>
    <inkml:brush xml:id="br0">
      <inkml:brushProperty name="width" value="0.025" units="cm"/>
      <inkml:brushProperty name="height" value="0.025" units="cm"/>
      <inkml:brushProperty name="fitToCurve" value="1"/>
    </inkml:brush>
  </inkml:definitions>
  <inkml:trace contextRef="#ctx0" brushRef="#br0">167 20 249 0,'0'0'93'0,"18"-20"6"15,-18 20 3-15,0 0-10 16,0 0-16-16,0 0-12 16,0 0-13-16,0 0-14 15,0 0-14-15,18 11-7 16,-18-11-6-16,15 11-11 15,-15-11 2-15,21 13 1 16,-21-13-1-16,18 11 1 16,-18-11 2-16,0 20 2 15,0-20-5-15,-18 30 6 16,-2-11-3-16,-2 2-1 0,-5 2 1 16,-3 4 1-16,0-2-3 15,-2-2-2-15,7 1 1 16,4-8-3-16,5 0 2 15,16-16-1-15,-15 32 1 16,15-32-4-16,9 20 4 16,-9-20-2-16,26 9 0 15,-11 2 3-15,2-4-2 16,-17-7 3-16,28 12-5 16,-28-12 6-16,17 19-4 15,-17-1 6-15,0-1-2 16,0 5 3-16,-14 5-5 15,1 1 1-15,-5 0 0 0,0 2-2 16,0-3 1-16,2 0-3 16,4-6 3-16,12-21-6 15,-4 24 4-15,4-24 0 16,19 10-1-16,0-10 0 16,-1 0-1-16,3 0 0 15,-5 0 0-15,-16 0 5 16,27 0-1-16,-27 0 4 15,0 0-1-15,8 17-1 16,-17-4 1-16,-2 6-4 16,-1 0 4-16,-3 7-6 15,2-4 5-15,1-2-8 16,0-1 6-16,4 1-3 0,8-20 4 16,-13 24-1-16,13-24-2 15,-5 17 1-15,5-17-3 16,0 0 3-1,0 0-3-15,-6 20 2 0,6-20-1 16,0 0 3-16,0 21-4 16,0-21 6-16,0 21-2 15,0-21-2-15,7 19 3 16,-7-19-5-16,0 0 1 16,10 16-1-16,-10-16-22 15,0 0-47-15,18 5-33 16,-18-5-22-16,19 0-12 15,-19 0-8-15,30-5-9 0,-7 5-4 16</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15.333"/>
    </inkml:context>
    <inkml:brush xml:id="br0">
      <inkml:brushProperty name="width" value="0.025" units="cm"/>
      <inkml:brushProperty name="height" value="0.025" units="cm"/>
      <inkml:brushProperty name="fitToCurve" value="1"/>
    </inkml:brush>
  </inkml:definitions>
  <inkml:trace contextRef="#ctx0" brushRef="#br0">0 169 242 0,'-8'19'138'16,"8"-19"-14"-16,0 0-26 16,0 0-22-16,0 0-16 15,0 0 0-15,0 0-15 16,27-17-7-16,-13-1-12 15,4 1-10-15,1-6-19 16,1-2-1-16,-1 3 5 16,-2 0-5-16,-4 4 4 15,-13 18 2-15,15-26 3 16,-15 26-3-16,0 0 3 0,5 27 1 16,-5-5-1-16,0 6 2 15,0 6-3-15,0 2 0 16,6-2-6-16,0-1 5 15,9-10-4-15,-1-3 0 16,8-3-28-16,-2-17-79 16,2-11-48-16,7-6-14 15,-8-21 1-15,7-4-5 0,-13-17 28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2:42.212"/>
    </inkml:context>
    <inkml:brush xml:id="br0">
      <inkml:brushProperty name="width" value="0.025" units="cm"/>
      <inkml:brushProperty name="height" value="0.025" units="cm"/>
      <inkml:brushProperty name="fitToCurve" value="1"/>
    </inkml:brush>
  </inkml:definitions>
  <inkml:trace contextRef="#ctx0" brushRef="#br0">18 251 275 0,'-18'11'175'0,"18"-11"-48"15,0 0-34 1,0 0-10-16,0-18-2 15,0 18-9-15,14-20-23 0,-7 4-31 16,4-3-21-16,1 1-2 16,1-3 1-16,2-4 4 15,4-3-1-15,0 7 1 16,1-3 0-16,-1 5 0 16,1 3-1-16,-1 2 3 15,1 11 3-15,-20 3-4 16,30 12 2-16,-14 7-2 15,-5 6 1-15,1 9-1 16,0 5 2-16,3 2-7 16,-1-3-41-16,4 0-84 15,3-5-36-15,-3-16-10 16,7-9-4-16,-10-16-1 0</inkml:trace>
  <inkml:trace contextRef="#ctx0" brushRef="#br0" timeOffset="88859">274 378 269 0,'0'0'160'15,"0"0"-42"-15,0 0-29 16,0 0-23-16,0 0-7 16,19 16-8-1,-19-16-27-15,0 0-23 0,0 0-3 16,0 0 2-16,0 0-1 15,0 0-3-15,9 19-52 16,-9-19-64-16,0 0-34 16,0 0-14-16,0 0-1 15,0 0 6-15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3.312"/>
    </inkml:context>
    <inkml:brush xml:id="br0">
      <inkml:brushProperty name="width" value="0.025" units="cm"/>
      <inkml:brushProperty name="height" value="0.025" units="cm"/>
      <inkml:brushProperty name="fitToCurve" value="1"/>
    </inkml:brush>
  </inkml:definitions>
  <inkml:trace contextRef="#ctx0" brushRef="#br0">0 24 207 0,'0'0'151'15,"0"0"-35"-15,0 0-11 16,0 0-3-16,0 0-27 16,20 0-10-16,-20 0-9 15,20 0-11-15,-20 0-17 16,31 0-12-16,-10 0-11 16,1 0-7-16,4 0 2 15,-5 0 0-15,2 0-2 16,-4 0-3-16,2 0-16 0,-21 0-36 15,35 0-36-15,-19 0-29 16,-16 0-18-16,32-12-17 16,-32 12-6-16,23-12-7 15</inkml:trace>
  <inkml:trace contextRef="#ctx0" brushRef="#br0" timeOffset="340">23 126 150 0,'0'0'158'0,"20"0"-22"16,-20 0-21-16,0 0-22 0,20 0 0 15,-20 0-14-15,17 6-18 16,-17-6-19-16,21 13-18 16,-21-13-15-16,28 14-9 15,-28-14 2-15,31 9-2 16,-16-9-3-16,5 0-8 16,0 0-16-16,6 0-43 15,-5 0-35-15,6-8-46 16,3 8-15-16,-8-18-12 15,8 9 7-15,-10-9 91 16</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15.520"/>
    </inkml:context>
    <inkml:brush xml:id="br0">
      <inkml:brushProperty name="width" value="0.025" units="cm"/>
      <inkml:brushProperty name="height" value="0.025" units="cm"/>
      <inkml:brushProperty name="fitToCurve" value="1"/>
    </inkml:brush>
  </inkml:definitions>
  <inkml:trace contextRef="#ctx0" brushRef="#br0">54 0 588 0,'-27'17'174'0,"12"3"-9"16,6 0-138-16,9-3-160 16,18 3-38-16,-3-16-2 15,14 0-9-15,-4-16 5 16</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2:12.414"/>
    </inkml:context>
    <inkml:brush xml:id="br0">
      <inkml:brushProperty name="width" value="0.025" units="cm"/>
      <inkml:brushProperty name="height" value="0.025" units="cm"/>
      <inkml:brushProperty name="fitToCurve" value="1"/>
    </inkml:brush>
  </inkml:definitions>
  <inkml:trace contextRef="#ctx0" brushRef="#br0">0 517 613 0,'19'17'179'16,"-19"-17"-8"-16,0 0-136 0,0 0-38 15,0 0-5-15,0 0-61 16,0 0-77-16,-10 25-23 15,10-25-7-15,0 0-2 16,0 0 3-16</inkml:trace>
  <inkml:trace contextRef="#ctx0" brushRef="#br0" timeOffset="125567">358 307 368 0,'-20'-10'135'0,"20"10"-12"16,0 0-11-16,-21-17-13 15,21 17-30 1,0 0-49-16,0 0-19 16,0 0 0-16,0 0-2 0,0 0 0 15,0 0 1-15,27 23 0 16,-1-16 0-16,4 2 1 15,7-6 2-15,5-3-2 16,4 0-1-16,-3 0 1 16,4-9-4-16,-7 3-18 15,-2-2-63-15,-2 1-39 16,-6 7-26-16,-10-6-15 16,-4 13-5-16,-16-7-1 15</inkml:trace>
  <inkml:trace contextRef="#ctx0" brushRef="#br0" timeOffset="125923">135 442 286 0,'0'0'144'0,"0"0"-3"16,-16 0-53-16,16 0-15 15,0 0-20-15,33-8-15 16,-14 8-11-16,11 0 3 16,2-9-6-16,10 9-1 0,6 0-10 15,8 9-11-15,-1-9-2 16,1 6-1-16,-2 4 1 15,-1-10-2-15,-5 7-5 16,-8-7-20-16,-1 0-49 16,-10 5-49-16,-3-10-22 15,-1 5-19-15,-11-20 0 16,2 10-2-16</inkml:trace>
  <inkml:trace contextRef="#ctx0" brushRef="#br0" timeOffset="126402">741 19 462 0,'-24'0'171'15,"9"-11"-15"-15,15 11-70 16,-26-8-35-16,26 8-24 16,0 0-24-16,0 0-3 15,0 0 0-15,0 0 1 16,0 0-1-16,18 9-3 0,-1 2 6 16,6 5-2-16,5-1 1 15,5 7-3-15,11 1 1 16,2 1-1-16,4 7-1 15,-2 1 3 1,-3-2-4-16,-4 6 5 0,-4 0-3 16,-7-1 2-16,-9-1-2 15,-7 0 2-15,-14-3-3 16,0 3 1-16,-18-1-1 16,-14-1-2-16,-5 5 2 15,-14 4-4-15,-11 1 5 16,-3 2-3-16,-2-4 4 15,2-1-4-15,12-1-62 0,14-6-67 16,11-15-33-16,28-17 1 16,0 0-10-16,31-12 2 15</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05.793"/>
    </inkml:context>
    <inkml:brush xml:id="br0">
      <inkml:brushProperty name="width" value="0.025" units="cm"/>
      <inkml:brushProperty name="height" value="0.025" units="cm"/>
      <inkml:brushProperty name="fitToCurve" value="1"/>
    </inkml:brush>
  </inkml:definitions>
  <inkml:trace contextRef="#ctx0" brushRef="#br0">0 37 397 0,'0'0'165'0,"0"0"-31"15,0 0-46-15,18-13-22 16,-18 13-27-16,24-8-31 16,-5-1-5-16,1 9-1 15,1 0-4-15,4-5 2 0,3 5 2 16,-3 0-1-16,2 0 0 16,2 0 0-16,-2 0-2 15,-2 0 0-15,1 0 3 16,-5 5-4-16,0-5 2 15,-5 10-1-15,1-7 2 16,-17-3 1-16,20 13-1 16,-20-13 3-16,0 0-4 15,15 22 2-15,-15-22-1 16,0 0 2-16,0 0-4 16,0 18 0-16,0-18 0 15,0 0 1-15,0 0-2 16,0 0 1-16,0 0-1 0,0 0-1 15,0 0 3-15,0 0-2 16,0 0 3-16,0 0-4 16,0 0 4-16,0 0-2 15,0 0 2-15,7 16-1 16,-7-16 0-16,0 0 0 16,0 14 0-16,0-14 2 15,0 15 2-15,0-15 2 16,0 19-2-16,0-19 3 15,-16 30-3-15,4-15 3 16,-6 9-2-16,-4 8-1 16,-6 12-2-16,-5-2-2 15,-5 13 1-15,-1 2-4 0,2 5 4 16,-1-3-6-16,6-2 7 16,5-5-7-16,5-11 3 15,7-5-4 1,9-8 3-16,6-9-4 0,0-19 1 15,4 18 2-15,-4-18-3 16,29 0 4-16,-5 0-1 16,1 0 1-16,10 0 2 15,4 0 1-15,3 0 1 16,0 0-2-16,3 0 2 16,-1 8-3-16,-2-4 2 15,-6 4-1-15,-1-3-21 16,-8-5-56-16,-5 0-44 0,2-5-14 15,-24 5-19-15,35-31-3 16,-26 5-7-16</inkml:trace>
  <inkml:trace contextRef="#ctx0" brushRef="#br0" timeOffset="456">109 336 267 0,'-27'0'167'0,"6"7"-38"16,3-3-29-16,2-4-14 16,16 0-12-16,-17 9-15 15,17-9-16-15,0 0-29 16,0 0-21-16,0 0-3 16,0 0 4-16,0 0-1 15,17-17 5-15,-17 17 0 0,27-4 3 16,-3 4-1-1,7 0 1-15,7 4 0 16,6-4-3-16,2 8 3 16,5 0-1-16,-1-5 1 0,1-3-4 15,-7 6 2-15,-7-6-1 16,-4 9-71-16,0-9-59 16,-13 0-29-16,1 0-5 15,-21 0 0-15,24-27-2 16</inkml:trace>
  <inkml:trace contextRef="#ctx0" brushRef="#br0" timeOffset="36180">845 916 131 0,'0'0'101'0,"0"0"4"16,0 0 7-16,0 0-10 16,0 0-7-16,0 0-11 15,0 0-12-15,-17 11-14 16,17-11-14-16,-12 21-20 16,12-21-25-16,-12 30 4 15,6-10-3-15,6 3 2 16,-5 11-1-16,5 2 0 0,0 3 1 15,0 5-3-15,5 6 4 16,-5-8-4 0,7 1 1-16,-7-9-2 15,6-7 3-15,-6-4-4 0,0-23 2 16,0 24 1-16,0-24-1 16,0 0-1-16,0 0 0 15,-25-24 1-15,8 9-3 16,-2-2 4-16,-4-5-2 15,-4-1 2-15,2 1-2 16,-1 9 3-16,2-3-6 16,5 6-62-16,-1 5-43 15,3 1-32-15,17 4-21 0,-18-11-4 16,18 11 0-16,-9-18 69 16</inkml:trace>
  <inkml:trace contextRef="#ctx0" brushRef="#br0" timeOffset="36438">842 505 507 0,'0'0'175'16,"0"0"-6"-16,-18-8-67 15,18 8-89 1,0 0-14-16,0 0-1 16,0 0-1-16,0 0-9 15,0 0-57-15,7 21-52 0,-7-21-32 16,17 19-13-16,1-8-3 16,-18-11 1-16</inkml:trace>
  <inkml:trace contextRef="#ctx0" brushRef="#br0" timeOffset="37052">1085 1143 154 0,'0'15'112'16,"0"-15"-12"-16,0 0 8 16,0 0-8-16,0 0-7 15,0 0-14-15,11-18-18 16,-11 18-10-16,19-24-17 15,-5 4-11-15,2-3-21 16,-1-5-1-16,2 3-1 16,-4 5 1-16,2-2-2 15,-7 5 0-15,-8 17 0 16,0 0-2-16,0 0 0 16,0 0 2-16,0 17-1 15,-11 6-1-15,2 5 2 0,2 7 1 16,-1 3 0-16,8 4 0 15,0 0 2 1,0-1-3-16,11-13 1 16,2-2-42-16,7-21-60 0,-1-15-36 15,9-11-15-15,-9-23-10 16,10-4-4-16,-11-21 28 16</inkml:trace>
  <inkml:trace contextRef="#ctx0" brushRef="#br0" timeOffset="37245">1184 565 403 0,'-24'0'170'0,"24"0"-6"0,-21 16-50 16,21-16-67-1,0 0-99-15,0 0-92 0,29 14-24 16,-29-14-2-16,36 0-7 15,-23-21 1-15</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45.763"/>
    </inkml:context>
    <inkml:brush xml:id="br0">
      <inkml:brushProperty name="width" value="0.025" units="cm"/>
      <inkml:brushProperty name="height" value="0.025" units="cm"/>
      <inkml:brushProperty name="fitToCurve" value="1"/>
    </inkml:brush>
  </inkml:definitions>
  <inkml:trace contextRef="#ctx0" brushRef="#br0">0 28 581 0,'0'0'168'15,"0"0"-20"-15,0 0-110 16,0 0-39-16,32 0 0 16,-6 0 0-16,-1 0 3 15,4 0-3-15,-1 0 0 16,1 0-12-16,-5 0-39 0,-5 0-56 16,1-10-32-16,2 10-24 15,-22 0-2-15,22-18-4 16,-22 18 51-16</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45.952"/>
    </inkml:context>
    <inkml:brush xml:id="br0">
      <inkml:brushProperty name="width" value="0.025" units="cm"/>
      <inkml:brushProperty name="height" value="0.025" units="cm"/>
      <inkml:brushProperty name="fitToCurve" value="1"/>
    </inkml:brush>
  </inkml:definitions>
  <inkml:trace contextRef="#ctx0" brushRef="#br0">0 32 378 0,'23'-6'145'15,"16"-1"-25"-15,2-2-95 0,4 5-21 16,1 4-50-16,-5-8-52 16,1 16-37-16,-13-8-9 15,5 11 2-15,-34-11 35 16</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23.789"/>
    </inkml:context>
    <inkml:brush xml:id="br0">
      <inkml:brushProperty name="width" value="0.025" units="cm"/>
      <inkml:brushProperty name="height" value="0.025" units="cm"/>
      <inkml:brushProperty name="fitToCurve" value="1"/>
    </inkml:brush>
  </inkml:definitions>
  <inkml:trace contextRef="#ctx0" brushRef="#br0">209 109 167 0,'0'0'65'0,"0"0"-8"15,0 0-1-15,0 0 3 16,0 0-5-16,0 0-1 15,0 0 9-15,0 0 3 0,0 0-3 16,0-17-6-16,0 17-10 16,17-7-11-16,4-4-5 15,10 6-8 1,4-7-13-16,5 4-9 0,8-6 2 16,7 2-2-16,0 4 1 15,2-1-1-15,-3 3 0 16,-2 6 2-16,-4 0-2 15,-5 0 2-15,-1 6-2 16,-9 0 2-16,-4 3 0 16,-8 0 1-16,-4 0 0 15,-17-9-2-15,15 21 1 16,-15-21-1-16,-12 28 0 16,-2-11-1-16,-5-2 1 15,-6 1-1-15,-3 3 2 16,-5 5-2-16,-6 0 0 15,0 1 1-15,-3 5-2 0,-7 8 3 16,-3 9-3-16,-4 7 3 16,-7 15-6-16,1 7 4 15,-4 0-1-15,3 2 0 16,-1-1 2-16,5-6-2 16,9-9 1-16,8-12-4 15,15-14 3-15,9-13-1 16,18-23 2-16,15 20-2 15,15-20 1-15,14-4-2 16,13-5-2-16,9 1 4 16,6 1-1-16,6-2 1 15,2 5-1-15,-3-4 3 16,-7 3-4-16,-2 5 3 0,-9-8 0 16,-10 8 1-16,-4-8-2 15,-7 8-15-15,-6 0-48 16,-13-5-57-16,-19 5-28 15,23-15-17-15,-23 15 2 16,-12-24-3-16</inkml:trace>
  <inkml:trace contextRef="#ctx0" brushRef="#br0" timeOffset="403">57 538 273 0,'-22'-7'152'15,"22"7"-15"-15,0 0-42 16,0 0-31-16,0 0-8 16,0-20-12-16,18 20-12 15,1-8-7-15,11 1-10 0,5-1-10 16,11 3-6-16,7-4 3 16,6 3-2-16,2 2 1 15,1-5-1-15,4 3 0 16,-4 1-1-1,-4-3 0-15,-2 4-16 0,-2 4-71 16,-3 0-45-16,-6-5-25 16,3 5-4-16,-16-10-4 15,6 10-5-15</inkml:trace>
  <inkml:trace contextRef="#ctx0" brushRef="#br0" timeOffset="20611">1221 1031 251 0,'0'0'156'0,"0"0"-15"16,-17-16-34-16,17 16-9 0,0 0-12 16,-21 20-26-16,21-2-35 15,-6 2-24-15,6 6-2 16,-4 4 1-16,4-2 3 16,0 4-4-16,-6 2 1 15,6-7-1-15,0 3 2 16,0-7 0-16,0-4 0 15,0 0-3-15,0-19 3 16,-6 24-3-16,6-24 1 0,0 0 1 16,-24 19-1-1,24-19-2-15,-33 0 1 16,8 0-1-16,1-5-1 16,-3-1 3-16,-4-7-18 0,5 2-50 15,1-5-48-15,-2-12-25 16,13 4-18-16,-2-14-5 15,16 3 0-15</inkml:trace>
  <inkml:trace contextRef="#ctx0" brushRef="#br0" timeOffset="20866">1138 688 443 0,'18'-7'171'0,"-18"7"2"15,0 0-82-15,0 0-53 16,0 0-20-16,0 0-20 16,0 0 0-16,-4 20-19 15,4-20-64-15,9 15-55 16,-9-15-27-16,16 0 0 15,-16 0 3-15,23-21-7 16</inkml:trace>
  <inkml:trace contextRef="#ctx0" brushRef="#br0" timeOffset="21348">1331 1251 256 0,'-3'30'149'0,"3"-30"-32"16,0 0-31-16,16 7-1 16,-16-7-12-16,27-27-14 15,-15 10-14-15,5 0-19 16,-5-6-15-16,4 6-12 16,-5-5 2-16,-11 22-1 15,15-25 0-15,-15 25-1 16,0 0-3-16,0 0 5 15,0 0-3-15,0 0 4 16,0 0-4-16,0 0 2 16,0 0 0-16,0 0 0 15,0 0 1-15,0 0-3 16,4 23 2-16,-4-6-2 0,0 7-49 16,0 2-64-16,0-5-27 15,9 8-17 1,-9-29-3-16,18 19-3 0</inkml:trace>
  <inkml:trace contextRef="#ctx0" brushRef="#br0" timeOffset="21556">1467 870 339 0,'-18'18'167'16,"8"0"-4"-16,10-18-76 16,-5 24-98-16,5-24-57 15,17 11-53 1,5-11-45-16,-22 0-10 0,39-20 7 16</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4:47.004"/>
    </inkml:context>
    <inkml:brush xml:id="br0">
      <inkml:brushProperty name="width" value="0.025" units="cm"/>
      <inkml:brushProperty name="height" value="0.025" units="cm"/>
      <inkml:brushProperty name="fitToCurve" value="1"/>
    </inkml:brush>
  </inkml:definitions>
  <inkml:trace contextRef="#ctx0" brushRef="#br0">158 357 460 0,'0'0'173'0,"-18"24"-53"15,12 2-43-15,2 1-25 0,4 11-12 16,-9 4-10 0,9 5-18-16,-11 0-10 15,4 4-2-15,-4-7-1 16,1 5 1-16,-2-7-2 0,-2-6-1 15,0 5 1-15,2-13-2 16,-1-2 2-16,7-7-1 16,6-19 1-16,-11 20-2 15,11-20 0-15,0 0 1 16,0-29 0-16,6-3 1 16,9-13 0-16,0-11-1 15,5-9 2-15,4-8 2 16,-1-4 0-16,2 1-1 0,-2 12 1 15,-2 8-1 1,-5 10 0-16,-4 13 0 16,-9 13 0-16,-3 20 2 15,0 0 0-15,0 0 3 0,15 16-3 16,-15 14 2-16,5 8-1 16,-5 1 0-16,15 3-2 15,-6 6-2-15,4-8 1 16,4-3-2-16,3-15 0 15,4-11-1-15,3-11 1 16,4-20-2-16,5-8 5 16,3-19-3-16,2-7 3 15,0-14-3-15,-2-5 3 16,-3-4-3-16,1 6 4 16,-11 10 0-16,2 9-2 15,-10 11 3-15,-1 18-1 16,-17 23 3-16,0 0-3 0,6 51 3 15,-17 9-3-15,2 20 2 16,-10 16-1-16,5 13 0 16,-5 6-1-16,1 0-3 15,4-4 1-15,4-15-2 16,2-18 1-16,8-17-14 16,0-21-107-16,14-10-45 15,-14-30-7-15,33 0 2 16,-23-31-3-16</inkml:trace>
  <inkml:trace contextRef="#ctx0" brushRef="#br0" timeOffset="1692">877 1118 327 0,'0'0'175'0,"0"0"-49"15,18 12-38-15,-18-12-19 16,21-12-4-16,-21 12-3 0,28-23-10 16,-14 4-30-16,3 2-25 15,-4-2 3-15,1-4-4 16,-4-2 5 0,-1 4-1-16,-4 5 0 0,1 2 0 15,-6 14 0-15,0-23 1 16,0 23-2-16,0 0 2 15,4-15 0-15,-4 15 4 16,0 0-2-16,0 0 0 16,-9 24-1-16,6-7 1 15,-1 4 1-15,-2 6-3 16,0 3 1-16,6-2-5 16,-5-2 2-16,5 0 2 0,5-10 1 15,-5-16-2-15,19 16-1 16,-2-24-1-16,2-1-6 15,-1-8-55 1,9 1-58-16,-4 0-25 0,-2-6-23 16,1 12-5-16,-5-7-4 15,4 6 36-15</inkml:trace>
  <inkml:trace contextRef="#ctx0" brushRef="#br0" timeOffset="1917">1140 561 672 0,'-26'-13'178'0,"10"17"-28"15,-4-4-127-15,20 0-23 16,-19 30-68-16,11-17-73 15,8-13-28-15,0 27-12 16,0-27 2-16,15 7-7 16</inkml:trace>
  <inkml:trace contextRef="#ctx0" brushRef="#br0" timeOffset="2472">1374 1001 421 0,'-18'11'177'16,"18"-11"-45"0,0 0-40-16,0 0-11 15,0 0-11-15,0 0-32 16,0 0-37-16,0 0 1 0,-16 10-3 16,16-10 2-16,0 0-1 15,-11 24 2-15,11-24-1 16,-9 35-1-16,9-14 1 15,-4 3 0-15,4 3 0 16,0 7 0-16,7 3 1 16,-1 2-2-16,0 1 0 15,2 1 0-15,-2-1 0 16,0 2 0-16,-6-4 0 16,0-5-2-16,0-5 4 15,0-1-4-15,-12-9 1 16,-3-1 2-16,-5-5-3 15,-7-2 4-15,-4-6-3 0,-7-4-1 16,-4 0 0-16,0-4 0 16,-2-14-3-16,11 1-70 15,3-9-55 1,6-19-33-16,15-2-8 0,6-18-8 16,14-4-1-16</inkml:trace>
  <inkml:trace contextRef="#ctx0" brushRef="#br0" timeOffset="2686">1439 661 689 0,'0'0'184'0,"0"0"-34"15,0 0-150-15,0 0-120 16,0 0-57-16,0 0-11 16,0 0 3-16,0 0-12 15</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7.702"/>
    </inkml:context>
    <inkml:brush xml:id="br0">
      <inkml:brushProperty name="width" value="0.025" units="cm"/>
      <inkml:brushProperty name="height" value="0.025" units="cm"/>
      <inkml:brushProperty name="fitToCurve" value="1"/>
    </inkml:brush>
  </inkml:definitions>
  <inkml:trace contextRef="#ctx0" brushRef="#br0">72 0 531 0,'-22'20'171'15,"2"-10"-37"-15,4 4-112 16,16-14-90-16,-14 25-57 16,14-6-30-16,0-19-16 15,9 28-5-15,-9-28 13 16</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8.491"/>
    </inkml:context>
    <inkml:brush xml:id="br0">
      <inkml:brushProperty name="width" value="0.025" units="cm"/>
      <inkml:brushProperty name="height" value="0.025" units="cm"/>
      <inkml:brushProperty name="fitToCurve" value="1"/>
    </inkml:brush>
  </inkml:definitions>
  <inkml:trace contextRef="#ctx0" brushRef="#br0">0 0 483 0,'0'0'174'0,"0"21"-8"15,0-21-116-15,0 0-98 16,9 18-74-16,-9-18-38 16,19 0-14-16,-19 0-3 15,32-28-3-15</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8.858"/>
    </inkml:context>
    <inkml:brush xml:id="br0">
      <inkml:brushProperty name="width" value="0.025" units="cm"/>
      <inkml:brushProperty name="height" value="0.025" units="cm"/>
      <inkml:brushProperty name="fitToCurve" value="1"/>
    </inkml:brush>
  </inkml:definitions>
  <inkml:trace contextRef="#ctx0" brushRef="#br0">0 23 496 0,'13'15'174'0,"-13"-15"-11"0,27 0-122 16,-3 0-44-16,6-6 3 15,5 6 1-15,2 0 0 16,3-5 0-16,-1-1-1 16,-3 0-10-16,0 6-35 15,-9-5-43-15,-2 5-34 16,-2-9-13-16,-23 9-19 16,20 0-15-16,-20 0 18 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16.400"/>
    </inkml:context>
    <inkml:brush xml:id="br0">
      <inkml:brushProperty name="width" value="0.025" units="cm"/>
      <inkml:brushProperty name="height" value="0.025" units="cm"/>
      <inkml:brushProperty name="fitToCurve" value="1"/>
    </inkml:brush>
  </inkml:definitions>
  <inkml:trace contextRef="#ctx0" brushRef="#br0">633 821 293 0,'0'0'157'0,"0"0"-37"16,0 0-26-16,0 0-16 15,0-17-25-15,0 17-13 0,0 0-11 16,19-25-14 0,-19 25-13-16,30-27-2 15,-10 9 2-15,0 0-2 16,5 1 6-16,-2 12-1 16,-3-4 4-16,1 9 3 0,-2 12-1 15,-4 3 1-15,-3 2-2 16,2 7 2-16,-8 0-3 15,-1 7 0 1,-5-2-7-16,0 5-1 0,-5 0-1 16,-5 2 1-16,-7-3-2 15,-6 1-1-15,-3 1-3 16,-5-8 2-16,0 0 4 16,-3-8-16-16,8-7-50 15,-3-12-32-15,9 0-31 16,2-6-29-16,6-11-9 15,12 0-13-15,0-9 14 0</inkml:trace>
  <inkml:trace contextRef="#ctx0" brushRef="#br0" timeOffset="400">1072 560 336 0,'0'0'136'16,"0"0"-7"-16,0 0-12 0,0 0-17 16,-6 21-17-16,6-21-24 15,-25 30-25-15,12-14-29 16,-3 8-4-16,-1 2-3 15,2 0 1-15,-3 7 1 16,2 4 0-16,6 0 1 16,0 2 1-16,10-2-4 15,0 0 3-15,0-1-1 16,16-7 1-16,-1 1-1 16,8-6 1-16,-3-5-2 15,3-4-1-15,5-4-1 16,1-4-30-16,2-3-74 15,1-4-59-15,-3-11-15 0,5 5-7 16,-13-13 1 0,4 6 54-16</inkml:trace>
  <inkml:trace contextRef="#ctx0" brushRef="#br0" timeOffset="1220">719 2027 396 0,'0'0'164'0,"0"0"-41"15,0 0-26-15,0 0-20 0,0 0-29 16,11 20-14 0,0 5-8-16,-2 5-8 15,3 9-12-15,2 4 0 16,0 3-5-16,-3 3-1 0,1 0-2 16,0-4 5-16,-6-6-5 15,3-10 2-15,1-12-4 16,-10-17-4-16,27 5 0 15,-11-20 1-15,4-14-1 16,3-6-2-16,-2-8 3 16,4 0-3-16,-5-5 7 15,0 3-1-15,-2 8 6 16,-7 9-3-16,-2 8 5 16,-9 20 3-16,8-24 1 15,-8 24 2-15,0 0 0 16,0 0-1-16,-7 18-1 0,-2 6 3 15,5 3-7-15,-3 11 3 16,1 12-9-16,-1 10 5 16,7 9-4-16,-8 10 4 15,8 10-5-15,0-4 0 16,0 1 4-16,0-4-4 16,0-5 5-16,0-13-5 15,0-8 4-15,-8-9-2 16,4-16 1-16,-4-9 0 15,8-22 0-15,-34 11-3 16,10-21 1-16,-5-6 0 16,-4-15-4-16,-2-1 1 15,-3-6-4-15,4 3-63 0,-3-5-52 16,3 0-35-16,11 5-14 16,0 0-4-16,10 12-1 15,0-11 65-15</inkml:trace>
  <inkml:trace contextRef="#ctx0" brushRef="#br0" timeOffset="2616">1287 50 216 0,'-15'7'98'0,"15"-7"-12"0,0 0 1 15,0 0 7-15,-10 17-20 16,10-17-3-16,0 0-11 16,30 20-5-1,-30-20-7-15,39 4-8 0,-17-4-12 16,10 0-20-16,-1-6-7 16,1-1 0-16,2 1-2 15,1 4 0-15,-4-6-1 16,-2 0 1-16,-3 8 1 15,-1-3 0-15,-4 3 0 16,-2 0 0-16,-19 0-1 16,26 12 1-16,-26-12 4 15,18 24-4-15,-13-6 3 16,-5-1-5-16,0 2 5 16,-8 3-5-16,2-4 7 15,1 0-6-15,5-18 2 16,-15 29-2-16,15-29 1 0,-11 34 1 15,2-14-2-15,9 5 1 16,-5 11-1-16,5 12 2 16,0 11-3-16,0 6 3 15,0 16-2-15,0 13 3 16,0 4 1-16,-6 11 0 16,6 1 2-16,-11 5-1 15,5 1 1-15,2-1-2 16,4 5 1-16,-10-2 0 15,10-6-4-15,-6 1 3 16,6 5-1-16,-7-5-2 16,1 0 1-16,1-1 0 0,-4-15 1 15,3 1-1-15,-1-9 1 16,3-6-1-16,4-11-2 16,-8-7 3-16,8-5-3 15,0-4 2-15,0-9-2 16,0 2 2-16,0-5 2 15,-4 4-2-15,4-2 2 16,0 2-3-16,-7-3 0 16,7-2 0-16,-6-3 0 15,6-2 0-15,-4-5 0 16,4-10 0-16,-6 0 0 16,6-8 0-16,0 2 0 15,0-17 0-15,0 36 0 0,0-17 0 16,0 3 0-16,0-2 0 15,6 0 0-15,-6 0 0 16,0-20 0-16,4 23 0 16,-4-23 0-16,0 0 0 15,0 0 0-15,0 0-5 16,0 0-1-16,0-18 0 16,0 18 2-16,0 0 1 15,-15-22 0-15,15 22 5 16,-20-9 0-16,20 9 0 15,-23-9 0-15,6 9-1 16,-1-8 0-16,-2 0-1 16,-5 1 1-16,2-4-2 0,-1 2 0 15,-6-2-1-15,6 2 2 16,-5-5-2-16,4 8-17 16,-1-8-62-1,9 8-58-15,17 6-26 0,-33-16-15 16,33 16 1-16,-20-15-4 15</inkml:trace>
  <inkml:trace contextRef="#ctx0" brushRef="#br0" timeOffset="24089">566 0 287 0,'0'0'99'16,"0"0"-3"-16,0 0-4 15,0 0-18-15,-9 23-15 16,9-23-25-16,0 0-22 16,-16 23-4-16,16-23-4 15,0 0-2-15,-15 20-2 16,15-20-2-16,-20 8 1 16,20-8 0-16,-25 4 0 15,10-4 1-15,15 0 0 16,-34 0 1-16,19 5 0 15,-2-5 1-15,-1 7-1 16,-2-1 2-16,4-6-4 0,0 8 3 16,-4-1-3-16,3-7 4 15,3 9-3-15,-4 0 3 16,-2-2-5-16,20-7 1 16,-30 16-2-16,30-16 4 15,-21 16-5-15,21-16 4 16,-18 11-4-16,18-11 4 15,0 0-1-15,0 0 2 16,0 0-1-16,-16 15 0 16,16-15 1-16,0 0-2 15,0 0 1-15,0 0-1 16,0 0 1-16,0 0-1 16,0 0 1-16,0 0-1 0,0 0 1 15,0 0 1-15,0 0 0 16,0 0 0-16,0 0-1 15,0 0 1-15,0 0-1 16,0 0 0-16,0 0-1 16,0 0 1-16,0 0-1 15,0 0 0-15,0 0 2 16,0 0-1-16,0 0 0 16,0 16 0-16,0-16 2 15,6 16-3-15,-6-16 3 16,0 23-2-16,8-6 1 15,-8-2-1-15,0 5 2 0,0 0-1 16,0 4-2-16,0-2 1 16,0 5 0-16,0 3 0 15,0-2 1-15,0 6-1 16,0 0-1-16,0-2 0 16,0-1 3-16,0 4-1 15,0-2 0-15,0-3-1 16,0 5 1-16,0-8-1 15,0 5 1-15,-8 1-2 16,8-3 1-16,0 3-2 16,-3 0 3-16,3-5-2 15,-7 8 0-15,7-6 1 16,-4 1-1-16,-3 2 6 0,7-1-2 16,-9-1 3-16,9 4-4 15,0-3 3-15,0 1-3 16,-10-2 3-1,10 2-2-15,0-8-4 0,0 6 2 16,0-8-2-16,0-2 1 16,-6 0 0-16,6-3 3 15,0-3-4-15,0 4 2 16,0-4-1-16,0 5-1 16,0-1 0-16,0 6 1 15,0-1-1-15,0 1 0 16,0 4 2-16,-6-2 0 15,6 8 0-15,0-2 2 0,-4 4-2 16,4-4 1-16,0 4-1 16,0 0 0-1,0-1-1-15,0 0 1 16,0-5-2-16,0-1 1 0,0 1-1 16,0-6 1-16,-7 2 1 15,7 1-1-15,0-5 2 16,-6 3-7-16,6 0 7 15,-4-2-6-15,4 0 6 16,-10 4-5-16,10-2 6 16,-6-1-5-16,6-1 3 15,-4 4 1-15,4-2-3 16,-6 3 3-16,6-2-3 0,0 2 0 16,-7-3-2-1,7 7 3-15,0-3-2 16,0-1 3-16,0-1-1 15,0 1 0-15,-6-2 0 0,6 5 1 16,0-4 0-16,-4 4-2 16,4-3 2-16,-6 4-1 15,6 3 0-15,-5 0 1 16,5-5-1-16,-6-1 1 16,6-1 0-16,-8-2 0 15,8-4-2-15,-3-5 3 16,3 2 2-16,0-20-3 15,-8 31 3-15,8-15-1 16,0 1 2-16,-4 5-2 16,4-4 1-16,0 5-1 15,0-3-3-15,-6 0 2 16,6-20-1-16,0 30 0 0,0-30-2 16,0 31 0-16,0-31 1 15,0 28 1-15,0-28-2 16,9 31 2-16,-9-16-2 15,0-15 1-15,0 26-2 16,0-26 3-16,0 19-3 16,0-19 3-16,0 0-1 15,0 18 0-15,0-18-1 16,0 0 1-16,0 0 0 16,0 0 1-16,0 0-2 15,0 0-3-15,0 0-1 16,0 0-1-16,0 0 1 15,0 0-1-15,0 0-1 0,0 0-1 16,0 0 2-16,0 0 3 16,0 0 2-16,0 0 0 15,0 0 0-15,0 0 1 16,0 0 0-16,0 0 2 16,0 0-2-16,0 0 0 15,0 0 0-15,17 0 0 16,-17 0 0-16,0 0 1 15,0 0-2-15,0 0 2 16,0 0 1-16,0 0 0 16,20 0-1-16,-20 0 2 15,20 0-1-15,-20 0 0 0,27 0 0 16,-8 0-1-16,1 0-1 16,1-4 0-16,2 4-1 15,0 0 1-15,-3 0-1 16,3 0 1-16,-4 0-1 15,0 0 1-15,1 0 0 16,0-8 1-16,0 8 0 16,0 0-1-16,-4-5 1 15,-16 5 0-15,24 0-1 16,-24 0 2-16,20 0-2 16,-20 0 1-16,0 0 1 15,20 0-1-15,-20 0 0 16,0 0-1-16,20 5 1 0,-20-5-2 15,0 0 2-15,20 8-2 16,-20-8 0-16,0 0 1 16,15 0 0-16,-15 0-1 15,0 0 0-15,0 0 0 16,0 0 1-16,0 0-1 16,16 4 1-16,-16-4-1 15,0 0 1-15,0 0 1 16,0 0 0-16,0 0 0 15,18 0 0-15,-18 0-1 16,0 0 1-16,0 0 2 16,0 0 0-16,0 0 2 15,0 0-18-15,0 0-67 0,-9-21-49 16,9 21-18-16,-8-30-9 16,8 30-1-1,-9-43 22-15</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9.086"/>
    </inkml:context>
    <inkml:brush xml:id="br0">
      <inkml:brushProperty name="width" value="0.025" units="cm"/>
      <inkml:brushProperty name="height" value="0.025" units="cm"/>
      <inkml:brushProperty name="fitToCurve" value="1"/>
    </inkml:brush>
  </inkml:definitions>
  <inkml:trace contextRef="#ctx0" brushRef="#br0">0 23 517 0,'16'12'173'0,"3"-12"-43"16,6 0-80-16,10-5-50 15,4 5 6-15,4-7-8 16,4 7-15-16,-6 0-56 16,2 0-48-16,1 0-27 15,-13-9-25-15,2 9 2 16,-7-14 0-16</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7.521"/>
    </inkml:context>
    <inkml:brush xml:id="br0">
      <inkml:brushProperty name="width" value="0.025" units="cm"/>
      <inkml:brushProperty name="height" value="0.025" units="cm"/>
      <inkml:brushProperty name="fitToCurve" value="1"/>
    </inkml:brush>
  </inkml:definitions>
  <inkml:trace contextRef="#ctx0" brushRef="#br0">36 173 350 0,'0'0'153'0,"-19"9"-31"16,19-9-32 0,0 0-19-16,-17 10-30 15,17-10-27-15,0 0-12 0,0 0-1 16,0 0 1-16,0 0-1 16,0 0-1-16,20-28-1 15,-11 9 7-15,1 1-5 16,2-5 3-16,0 0-7 15,0 2 8-15,-1-1-8 16,-2 3 6-16,-9 19-3 16,11-19-1-16,-11 19-2 15,0 0 1-15,0 0 2 16,0 0-2-16,0 0 3 16,0 0-3-16,0 0 1 15,0 0-2-15,-6 20 4 16,6-20-6-16,0 0 4 0,0 19-6 15,0-19 7-15,9 22-5 16,-9-22 4-16,10 34-3 16,-2-13 3-16,1 0 2 15,-2 3-1-15,5 0 3 16,-4-1-3-16,1-8 2 16,-9-15-12-16,22 8-81 15,-5-18-49-15,2-8-21 16,-4-20-9-16,11-2-2 15,-7-22 87-15</inkml:trace>
  <inkml:trace contextRef="#ctx0" brushRef="#br0" timeOffset="767">581 27 400 0,'0'0'173'16,"0"0"-42"-16,0 0-49 16,0 0-29-16,0 0-20 15,0 0-38-15,0 29 5 16,0-9-4-16,0 3 4 16,-5 7-4-16,5 0 4 15,0 7 1-15,0-2-2 0,5 0 2 16,-5 3-3-16,6-9 2 15,-6 0-1 1,0-8-1-16,0-4 1 16,0-17 2-16,0 24-2 0,0-24 0 15,-21 14 0-15,21-14 1 16,-35 6-1-16,9-6 2 16,-2 0-1-16,-2-14-3 15,1 2-23-15,-4-14-48 16,9-4-46-16,2-5-23 15,5-11-23-15,9-1-3 16,2-14 18-16</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6.560"/>
    </inkml:context>
    <inkml:brush xml:id="br0">
      <inkml:brushProperty name="width" value="0.025" units="cm"/>
      <inkml:brushProperty name="height" value="0.025" units="cm"/>
      <inkml:brushProperty name="fitToCurve" value="1"/>
    </inkml:brush>
  </inkml:definitions>
  <inkml:trace contextRef="#ctx0" brushRef="#br0">265 51 223 0,'-35'0'167'0,"10"0"-41"16,5 8-31-16,5-8-14 15,15 0-16-15,0 0-16 0,0 0-27 16,0 0-19 0,21-19-1-16,3 19-1 15,11-8 0-15,2 1 1 16,9 2 0-16,6-3-1 0,2 1 1 16,-3 7 0-16,-3-3-2 15,-2 3 1-15,-13 0 0 16,-6 13 0-16,-9 2 0 15,-11 9-1-15,-7 3-1 16,-12 9 0-16,-7 1 1 16,-5 3-2-16,-11 5 1 15,-4 1-3-15,-5-2 3 16,-5-3-2-16,-5 0 3 16,1 3-2-16,0-10 2 15,2 0-3-15,8-5 2 16,7-4 0-16,6-3-1 15,10-3 3-15,14 1-1 0,6-4 0 16,17 1 2-16,10-2 1 16,6 4 0-16,9 0 1 15,7-1-1-15,5-1 0 16,8-6-7-16,-2 0 9 16,2-5-4-16,-5 2 1 15,-3-8-1-15,-3 0-1 16,-7-7-4-16,-11 7-23 15,-6-10-55-15,-6-2-42 16,-4-1-27-16,-10-13-12 16,-2 4-7-16,-11-17 41 15</inkml:trace>
  <inkml:trace contextRef="#ctx0" brushRef="#br0" timeOffset="255">0 328 459 0,'0'0'171'16,"0"0"-30"-16,35-4-77 16,4-7-61-16,12 4-3 15,8-2 4-15,2 9-2 16,5-4-2-16,1 4-1 0,-9 7-15 15,-10-1-71-15,-4 12-41 16,-5 2-26-16,-10-3-16 16,2-4-2-16,-7-13 56 15</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4.653"/>
    </inkml:context>
    <inkml:brush xml:id="br0">
      <inkml:brushProperty name="width" value="0.025" units="cm"/>
      <inkml:brushProperty name="height" value="0.025" units="cm"/>
      <inkml:brushProperty name="fitToCurve" value="1"/>
    </inkml:brush>
  </inkml:definitions>
  <inkml:trace contextRef="#ctx0" brushRef="#br0">0 384 198 0,'0'0'143'15,"9"-22"-26"-15,-9 22-35 0,16-21-24 16,1 10-14-16,-1 3-8 15,7 1-3-15,-1 0-1 16,5 7-4-16,0 0-4 16,2 0-10-16,-1 7-11 15,1 2-2-15,1-6-1 16,3 2 0-16,-1 1-7 16,4-6-12-16,4 0-37 0,-2-10-38 15,6 1-32-15,-5-3-18 16,-2-7-15-16,2 5-7 15,-13-7 124-15</inkml:trace>
  <inkml:trace contextRef="#ctx0" brushRef="#br0" timeOffset="455">54 395 230 0,'0'0'110'0,"0"0"-7"16,0 0-10-16,-17 0-14 15,17 0-13-15,0 0-8 16,0 0-14-16,21-7-19 16,-21 7-21-16,26 0-3 0,-7 0 0 15,7 12 1 1,2-12-1-16,2 8-1 15,3-2 0-15,-2 3 2 16,0-2-3-16,-1 2 1 0,-4-3 0 16,-4 3-1-16,-5-5-4 15,1 3-57-15,-18-7-55 16,25 8-27-16,-25-8-18 16,23-8-12-16,-23 8 21 15</inkml:trace>
  <inkml:trace contextRef="#ctx0" brushRef="#br0" timeOffset="1004">481 0 202 0,'0'0'168'16,"-17"0"-48"-16,17 0-26 15,-15 0-15-15,15 0-10 16,0 0-17-16,-17 0-24 15,17 0-26-15,0 0-2 16,0 0 0-16,0 0-2 0,0 0 2 16,0 0 1-16,0 0-2 15,28 16 2-15,-9-6 0 16,7 5-2-16,8 5 2 16,7 0 0-16,5 6 0 15,4 6-1-15,-3 3 3 16,-4 6-3-16,-5-5 0 15,-10 4 1-15,-7 3 0 16,-12-2-2-16,-9-2 3 16,-12-1-3-16,-15-3 2 15,-3 0-3-15,-6 0 3 16,2-4-3-16,-5-4 1 0,-1-1 1 16,6-2-1-16,7-6-10 15,7-7-60-15,20-11-31 16,-4 25-28-16,4-25-21 15,27 16-20-15,-8-16-1 16</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22.450"/>
    </inkml:context>
    <inkml:brush xml:id="br0">
      <inkml:brushProperty name="width" value="0.025" units="cm"/>
      <inkml:brushProperty name="height" value="0.025" units="cm"/>
      <inkml:brushProperty name="fitToCurve" value="1"/>
    </inkml:brush>
  </inkml:definitions>
  <inkml:trace contextRef="#ctx0" brushRef="#br0">0 231 265 0,'0'0'168'16,"0"0"-33"-16,0 0-46 16,0 0-18-16,0 0-9 15,0 0-3-15,0-16-27 16,0 16-30-16,11-26-2 16,-5 8 1-16,0-3 4 15,3-6-6-15,1 0 5 0,1 4-4 16,-1 0 6-16,2 3-8 15,-4 6 8-15,-8 14-8 16,15-16 1-16,-15 16 2 16,0 0-1-16,0 0-1 15,9 21-4-15,-9-3 4 16,0 3-5-16,0 0 6 16,0 4-6-16,0 0 4 15,0-4-3-15,0-3 4 16,0 1-1-16,0-19-1 15,0 0-38-15,18 14-66 16,-18-14-28-16,19-17-26 16,1 4-9-16,-10-10 1 0,10-4 84 15</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22.637"/>
    </inkml:context>
    <inkml:brush xml:id="br0">
      <inkml:brushProperty name="width" value="0.025" units="cm"/>
      <inkml:brushProperty name="height" value="0.025" units="cm"/>
      <inkml:brushProperty name="fitToCurve" value="1"/>
    </inkml:brush>
  </inkml:definitions>
  <inkml:trace contextRef="#ctx0" brushRef="#br0">16 0 462 0,'0'0'174'0,"-18"6"-2"16,18-6-142-16,0 0-162 15,0 0-34-15,0 0-9 0,0 0-1 16,19 0-4-16</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19.908"/>
    </inkml:context>
    <inkml:brush xml:id="br0">
      <inkml:brushProperty name="width" value="0.025" units="cm"/>
      <inkml:brushProperty name="height" value="0.025" units="cm"/>
      <inkml:brushProperty name="fitToCurve" value="1"/>
    </inkml:brush>
  </inkml:definitions>
  <inkml:trace contextRef="#ctx0" brushRef="#br0">197 251 583 0,'0'0'174'0,"-17"25"-39"16,17-25-130-16,-6 31-8 15,6 1 4-15,-7 6-2 16,1 13 3-16,-8 11-1 16,-1 5-4-16,-4 2-3 0,-4-4 3 15,2-7-2 1,-2-11 3-16,5-10-3 15,2-10-1-15,4-11 1 16,12-16 4-16,0-23 9 0,0-10-7 16,15-15 3-16,7-18-1 15,8-13 2-15,5-12 0 16,6-8-1-16,1 3-2 16,4 10-4-16,2 10 3 15,-4 13-3-15,-8 20 3 16,-4 23-2-16,-7 20 0 15,-8 12 1-15,-5 18 1 16,-12 12 0-16,0 12-1 16,-6 1 4-16,-3 1-6 15,1-3 5-15,4-9-2 16,4-11 2-16,9-20-3 16,9-13 1-16,6-18 0 0,10-15-2 15,9-17 4-15,3-3-4 16,4-9 4-16,-1 1-7 15,-5 4 7-15,-5 9-5 16,-6 9 2-16,-10 15-1 16,-23 24-1-16,21 14 1 15,-21 21-3-15,-9 21 7 16,-5 13-7-16,-4 19 7 16,0 2-5-16,-1 2 4 15,5-5-5-15,3-11-43 16,11-10-75-16,11-20-31 15,6-24-15-15,17-14-8 16,-1-23 3-16</inkml:trace>
  <inkml:trace contextRef="#ctx0" brushRef="#br0" timeOffset="1760">1063 837 302 0,'0'0'113'16,"0"0"2"-16,0 0-11 15,0 0-12-15,0 0-13 16,0 0-24-16,0 0-29 16,0 0-24-16,0 0-2 15,0 0 1-15,0 0 1 0,0 0 0 16,0 22-7-16,0-22 6 16,4 33-5-16,-4-8 4 15,8 3 2 1,-4 1-1-16,-4 0 1 0,9-3 0 15,-9-2 0-15,0-1-3 16,0-23-1-16,0 24 1 16,0-24-1-16,0 0-1 15,-21 17 1-15,6-17-2 16,-3 0-1-16,-1 0 4 16,-7 0 1-16,-1-4-1 15,3-3-3-15,3 1-55 16,0-4-45-16,6-6-39 15,15 16-20-15,-5-42-11 0,16 19 1 16,-1-14 121 0</inkml:trace>
  <inkml:trace contextRef="#ctx0" brushRef="#br0" timeOffset="1971">1115 409 590 0,'0'0'172'0,"0"0"-32"0,0 0-165 16,0 0-84 0,-9 16-36-16,9-16-21 15,12 14-9-15,-12-14 1 16,18 10 66-16</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39.052"/>
    </inkml:context>
    <inkml:brush xml:id="br0">
      <inkml:brushProperty name="width" value="0.025" units="cm"/>
      <inkml:brushProperty name="height" value="0.025" units="cm"/>
      <inkml:brushProperty name="fitToCurve" value="1"/>
    </inkml:brush>
  </inkml:definitions>
  <inkml:trace contextRef="#ctx0" brushRef="#br0">0 299 379 0,'0'0'134'16,"0"0"-13"-16,0 0-18 15,0 0-14-15,0 0-25 0,19 0-34 16,-19 0-26-16,24 0 0 16,-1 0-3-16,4-6 1 15,9 6 0-15,4-5-3 16,9 5 1-16,2-6-2 16,3 6 2-16,-3 0-3 15,-3 0 2-15,-3 0-3 16,-6 0-45-16,-9 0-59 15,-9 6-27-15,-1-6-23 16,-20 0-12-16,0 0-3 16,0 0 44-16</inkml:trace>
  <inkml:trace contextRef="#ctx0" brushRef="#br0" timeOffset="344">52 368 309 0,'-21'16'157'16,"21"-16"-33"-16,-15 0-33 15,15 0-5-15,0 0-14 16,0 0-20-16,0 0-25 15,17 8-28-15,7-8 2 0,9 0-4 16,9 0 1-16,9 4 0 16,5 3 2-1,2-3 1-15,1 1 0 0,-3 6 0 16,-7-4-3-16,-8 0-5 16,-7 1-21-16,-13-8-47 15,-1 4-46-15,-20-4-33 16,19-13-14-16,-19 13-2 15,5-40-1-15</inkml:trace>
  <inkml:trace contextRef="#ctx0" brushRef="#br0" timeOffset="780">491 13 295 0,'0'0'178'15,"0"0"-3"-15,0 0-57 16,0 0-42-16,-9-21-16 16,9 21-13-16,0 0-37 15,0 0-14-15,0 0 1 16,0 0 1-16,0 0 0 15,27 23 2-15,-6-8-3 0,8 1 5 16,8 2-3 0,7 3 3-16,4 1-2 15,3 9 1-15,-3-3-3 16,-4 5 2-16,-11 1-1 0,-10 5 0 16,-14 0-3-16,-14 3 2 15,-11 3 0-15,-15-1-2 16,-8-5 4-16,-7 6-2 15,-1-6 0-15,-1-5-3 16,6-2-34-16,6-13-56 16,12-5-50-16,24-14-23 15,0 0-5-15,30-15-2 0,3-18 46 16</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6:50.149"/>
    </inkml:context>
    <inkml:brush xml:id="br0">
      <inkml:brushProperty name="width" value="0.025" units="cm"/>
      <inkml:brushProperty name="height" value="0.025" units="cm"/>
      <inkml:brushProperty name="fitToCurve" value="1"/>
    </inkml:brush>
  </inkml:definitions>
  <inkml:trace contextRef="#ctx0" brushRef="#br0">135 48 233 0,'0'0'168'0,"-18"0"-27"15,18 0-26-15,0 0-18 0,0 0-13 16,0 0-27-16,0 0-15 16,33-4-26-16,-11 4-17 15,9-5 0-15,6 5-1 16,7-11 1-16,10 7-1 15,0-4 1-15,3 1 0 16,0 4 0-16,-4 3 0 16,-5 0 0-16,-4 0 0 15,-10 7 0-15,-7 4 1 16,-6 1 1-16,-10 4 1 16,-4 4 1-16,-7 2 0 15,-7 2 0-15,-5 3 0 0,-8 4 0 16,-7 1-1-16,-10 2 0 15,-7 6-3-15,-10 4 4 16,-8 4-5-16,-6 4 5 16,-2 4-4-16,-1 4 2 15,2-1-2-15,6-5 0 16,10-1 2-16,11-5-2 16,11-4 1-16,16-5-7 15,7-3 7-15,14-10-7 16,6-1 6-16,15 0-7 15,5-11 5-15,10 2-4 16,7-7 5-16,4-6 1 16,7 3-1-16,0-6 2 0,3 0-1 15,-4 0 3-15,-2 0-1 16,-9 0-3-16,-6 0-1 16,-2-9-12-16,-6 6-66 15,-10-8-43-15,0-2-26 16,-1 1-16-16,-8-14-3 15,1 5 1-15</inkml:trace>
  <inkml:trace contextRef="#ctx0" brushRef="#br0" timeOffset="335">66 368 171 0,'0'0'155'0,"6"-23"0"16,-6 23-45-16,0 0-17 15,21-9-21-15,-3 20-3 16,1 0-13-16,13 6-11 15,7 4-27-15,11 0-17 16,10 1-1-16,9 0-2 16,6-5-1-16,-1-6-16 0,2 1-44 15,-6-12-51-15,-1 0-20 16,-3 0-19-16,-17-23-17 16,1 6-3-16,-15-18 59 15</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7:02.108"/>
    </inkml:context>
    <inkml:brush xml:id="br0">
      <inkml:brushProperty name="width" value="0.025" units="cm"/>
      <inkml:brushProperty name="height" value="0.025" units="cm"/>
      <inkml:brushProperty name="fitToCurve" value="1"/>
    </inkml:brush>
  </inkml:definitions>
  <inkml:trace contextRef="#ctx0" brushRef="#br0">26 109 215 0,'-21'0'149'15,"21"0"-11"-15,0 0-19 0,0 0-7 16,0 0-24-16,0 0-10 16,0-19-20-16,15 13-32 15,10 3-34 1,7-7 1-16,7 1 3 0,3-1 2 15,6 1 2-15,2-4 0 16,1 7 0-16,-8-3-2 16,-2 1-3-16,-6 1-15 15,-2 7-61-15,-8 0-39 16,-5 0-20-16,-5 0-20 16,-15 0-11-16,0 0-2 15</inkml:trace>
  <inkml:trace contextRef="#ctx0" brushRef="#br0" timeOffset="263">0 179 351 0,'0'0'178'0,"0"0"-19"15,0 0-43-15,0 0-41 16,24 0-25-16,-9 0-26 16,8 0-24-16,4 0-1 15,3 0-8-15,8 0-51 0,1 0-51 16,6 0-20-16,4 11-23 16,1-11-7-1,9 0-4-15,-2-11 4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3.468"/>
    </inkml:context>
    <inkml:brush xml:id="br0">
      <inkml:brushProperty name="width" value="0.025" units="cm"/>
      <inkml:brushProperty name="height" value="0.025" units="cm"/>
      <inkml:brushProperty name="fitToCurve" value="1"/>
    </inkml:brush>
  </inkml:definitions>
  <inkml:trace contextRef="#ctx0" brushRef="#br0">710 0 407 0,'0'0'161'0,"0"0"-34"16,0 0-41-16,0 0-33 15,0 0-56-15,0 0-1 16,0 0 1-16,0 0 3 16,8 26 0-16,-8-26 1 15,0 28 0-15,0-12 0 16,-8 7-1-16,0-1 1 16,-1 6 0-16,-5 3 0 15,-6 8-1-15,-7 1 1 0,-4 1-1 16,-9 6 1-16,-1-3 2 15,-8 0-4-15,-5-2 3 16,-1 0-3 0,-2-10 2-16,3 1-1 0,2-9 0 15,4-2 0-15,6-10 0 16,5 4 0-16,9-12 1 16,7 3-3-16,21-7-1 15,-23 0 0-15,23 0 1 16,0 0 0-16,0 0 1 15,29 0 1-15,-8 0-1 16,8 0 5-16,5 0-3 16,6 11 2-16,6-3-2 15,5 5 0-15,-2 5-1 16,3 4 1-16,2 4-1 16,2 5-3-16,0-4 4 15,-1 1-2-15,0 0 1 0,-3-1 1 16,-7-2-2-16,1-7 3 15,-12-1-4-15,-4-1 4 16,-4-4-5-16,-6 2 1 16,-20-14-64-16,23 28-51 15,-23-28-21-15,17 12-17 16,-17-12-6-16,0 0-3 16</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7:00.272"/>
    </inkml:context>
    <inkml:brush xml:id="br0">
      <inkml:brushProperty name="width" value="0.025" units="cm"/>
      <inkml:brushProperty name="height" value="0.025" units="cm"/>
      <inkml:brushProperty name="fitToCurve" value="1"/>
    </inkml:brush>
  </inkml:definitions>
  <inkml:trace contextRef="#ctx0" brushRef="#br0">386 274 190 0,'-6'-17'81'0,"6"17"-1"15,0 0-5-15,0-19-1 16,0 19-11-16,0 0-6 16,0 0-12-16,26-17 6 15,-26 17-6-15,24-8-1 16,-6 2-9-16,9 6-6 15,5-6-4-15,10-4-9 16,9 2-7-16,7-6-7 16,6 6-1-16,0-5-3 15,1 0 2-15,-6 3-3 16,-7 0 3-16,-10 10 0 16,-10 0-3-16,-14 0-38 0,-18 0-53 15,12 31-33-15,-12-31-25 16,-21 39-13-16,0-25-3 15,4 5 1-15</inkml:trace>
  <inkml:trace contextRef="#ctx0" brushRef="#br0" timeOffset="529">870 48 90 0,'0'0'69'15,"0"0"-29"-15,0 0-16 16,0 0-4-16,0 0-12 15,0 0 2-15,17-7 2 16,-17 7 1-16,0 0-2 16,0 0 2-16,0 0 1 15,0 0-2-15,0 16 4 16,0-16-4-16,0 0 2 0,17 0-8 16,-17 0 4-16,28 11-2 15,-8-11-3-15,1 5 0 16,-2 3-1-16,1-2 0 15,-1-1 4-15,-19-5 18 16,27 17 15-16,-27-17 22 16,0 0 2-16,12 21-1 15,-12-21 0-15,-7 25-3 16,1-6-5-16,-8-3-17 16,-1 4-14-16,-4 1-24 15,-2 4-1-15,0-6-12 16,-5 0-41-16,7-2-46 15,-1-3-28-15,0-3-18 0,7 6-22 16,-4-17 1-16,17 0 2 16</inkml:trace>
  <inkml:trace contextRef="#ctx0" brushRef="#br0" timeOffset="1017">483 0 173 0,'-12'0'90'0,"12"0"-13"15,-34 15-10-15,9-1-10 16,-7-4-17-16,-4 8-10 16,-3 1-10-16,-4 6-6 15,-3-4-9-15,3 1 0 16,-1-1-3-16,4-1 0 15,7-2 1-15,6 0 6 16,7-10 8-16,20-8 4 16,-9 17 7-16,9-17 4 15,29 15 4-15,1-10-3 16,9 5 5-16,4-2-10 0,2 8-5 16,2-2-8-16,-3 4-10 15,-2 3-23-15,-8-3-57 16,-4 3-34-16,-3 2-36 15,-4-9-11-15,6 5-11 16,-4-19 6-16</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7:05.506"/>
    </inkml:context>
    <inkml:brush xml:id="br0">
      <inkml:brushProperty name="width" value="0.025" units="cm"/>
      <inkml:brushProperty name="height" value="0.025" units="cm"/>
      <inkml:brushProperty name="fitToCurve" value="1"/>
    </inkml:brush>
  </inkml:definitions>
  <inkml:trace contextRef="#ctx0" brushRef="#br0">347 126 579 0,'0'0'184'0,"0"0"-41"16,0 0-77-16,0 0-55 15,0 0-10-15,-16 15 1 16,16 2-2-16,-9 5 4 15,9 9-7-15,-11 8 5 16,11 3-5-16,-10 6 6 16,4-5-6-16,1-3 2 15,5-7-4-15,-6-8-1 16,6-8-8-16,0-17-77 0,0 0-40 16,0 0-29-16,0 0-6 15,8-38-8 1,-8 14 2-16</inkml:trace>
  <inkml:trace contextRef="#ctx0" brushRef="#br0" timeOffset="378">78 87 429 0,'0'0'158'0,"0"0"-28"15,0 0-29-15,-16-11-19 16,16 11-25-16,-24 0-42 0,24 0-10 16,-21 0-3-16,21 0-3 15,-17 5 1-15,17-5-3 16,0 0 3-16,0 0-3 15,36 0 3-15,-4 0-4 16,11-5 2-16,10-3-1 16,9 2 1-16,4 0 2 15,1-4-3-15,1 6 0 16,-8-1-1-16,-9 5-8 16,-7-9-84-16,-11 9-48 15,-1 0-25-15,-13-9-4 16,5 9-5-16,-12-19-1 15</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7:03.660"/>
    </inkml:context>
    <inkml:brush xml:id="br0">
      <inkml:brushProperty name="width" value="0.025" units="cm"/>
      <inkml:brushProperty name="height" value="0.025" units="cm"/>
      <inkml:brushProperty name="fitToCurve" value="1"/>
    </inkml:brush>
  </inkml:definitions>
  <inkml:trace contextRef="#ctx0" brushRef="#br0">471 729 379 0,'-4'-15'138'0,"4"15"-16"16,0 0-15-16,0 0-14 15,-17 34-28 1,17 1-29-16,-12 12-26 0,0 14-3 16,-5 5-8-16,-1 6 4 15,-3 2-3-15,0-5 4 16,3-9-4-16,2-13 1 16,2-13-3-16,5-14-2 15,9-20 1-15,0 0-1 16,12-20 2-16,3-9-4 15,5-19 4-15,1-7-1 16,6-12 3-16,3-8-1 16,0 3 2-16,-1 1-1 0,-4 7 2 15,1 8-3-15,-1 16-1 16,-5 8 4 0,-5 26-2-16,-15 6 2 15,25 29-1-15,-16 3 1 0,-1 11-3 16,1 4 3-16,0 5 0 15,1-3-3-15,1-5 3 16,4-11-3-16,2-12 3 16,-1-8-3-16,8-13 1 15,0-13-1-15,5-10-1 16,2-9 3-16,7-12-4 16,2-7 1-16,6-7-1 15,0-1 3-15,-1 0-2 16,3 4 3-16,-1 10-2 15,-3 6-3-15,-8 6 6 16,-5 23-1-16,-8 17 3 16,-10 19-3-16,-13 23 4 0,-10 24-1 15,-10 17 3-15,-7 12 2 16,-3 6-5-16,-1 2-4 16,1-6-2-16,2-17-2 15,10-18-2-15,9-24-36 16,9-19-89-16,0-26-30 15,35-26-14-15,-6-17 6 16,-5-28-8-16</inkml:trace>
  <inkml:trace contextRef="#ctx0" brushRef="#br0" timeOffset="468">340 225 111 0,'-27'0'98'0,"2"0"-25"16,25 0-6-16,-24 0 4 15,24 0-3-15,16 0 20 16,7 0-10-16,14 0-12 15,5 0-8-15,14 4-5 16,3-4-4-16,7 7-6 16,-5-7-13-16,1 8-29 15,-6-8-2-15,-7 0 2 16,-10 4-12-16,-9-4-56 16,-3 5-56-16,-8 5-31 0,-19-10-15 15,15 11-5-15,-15-11 0 16</inkml:trace>
  <inkml:trace contextRef="#ctx0" brushRef="#br0" timeOffset="880">1047 42 241 0,'6'24'104'15,"-6"-24"8"-15,16 32 5 16,-2-17-20-16,4 7-17 15,-3-7-17-15,9 3-10 16,-6-2-18-16,5-1-14 16,-8-2-16-16,-15-13-2 15,19 29-3-15,-19-29-4 16,-15 33-4-16,-10-13-2 16,-5 8-2-16,-17 5-18 0,-3-1-3 15,-8-5-37 1,5 0-41-16,6-5-28 15,7-14-9-15,17-8-8 16,7-19 9-16,25-3 84 0</inkml:trace>
  <inkml:trace contextRef="#ctx0" brushRef="#br0" timeOffset="1400">528 0 198 0,'0'0'78'0,"-28"0"-4"16,8 0-11-16,-1 0-10 15,-3 9-19-15,-2 0-9 16,-1-1-10-16,2 3-3 16,-4 5-6-16,1-1 0 15,-2 3-6-15,0-2 2 16,-1 4-1-16,0-1 0 15,-1 2 2-15,4-1 2 16,2-6 4-16,1 2 0 0,2-1 4 16,4-1 2-1,19-14 11-15,-25 20 8 0,25-20 12 16,0 22-3-16,0-22-3 16,28 21-2-16,-6-6-3 15,13-2 0-15,4 0-12 16,3 1-12-16,7 3-21 15,-2-10-54-15,9 8-61 16,-5 1-33-16,-8-9-17 16,7 6-5-16,-11-19-4 15</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7:06.549"/>
    </inkml:context>
    <inkml:brush xml:id="br0">
      <inkml:brushProperty name="width" value="0.025" units="cm"/>
      <inkml:brushProperty name="height" value="0.025" units="cm"/>
      <inkml:brushProperty name="fitToCurve" value="1"/>
    </inkml:brush>
  </inkml:definitions>
  <inkml:trace contextRef="#ctx0" brushRef="#br0">73 813 502 0,'0'0'178'0,"5"-26"-6"15,-5 26-88-15,0 0-78 16,0 0-1-16,-15 30 0 16,6 0-2-16,1 9 4 15,-4 6-7-15,5 0 6 16,-5 4-8-16,6-9-2 15,-2-5 1-15,8-10 2 16,0-25-3-16,17 5-2 16,11-27 3-16,11-12-3 15,14-21 4-15,15-16 2 0,25-23 0 16,21-7-3-16,26-9 5 16,13-5-5-16,19 2 5 15,13 11-4 1,10 8-10-16,-6 17-60 0,5 16-52 15,-16 22-33-15,-26 10-16 16,-11 24 0-16,-39-3-6 16</inkml:trace>
  <inkml:trace contextRef="#ctx0" brushRef="#br0" timeOffset="907">3253 251 565 0,'0'0'175'0,"0"0"-51"15,0 0-68-15,0 17-29 16,-5 8-20-16,-5 14 0 16,-7 18-4-16,-1 14 0 15,-3 19-3-15,0 9 2 16,0 12-4-16,-3-5-4 16,11-2 4-16,1-9-3 15,6-14 6-15,6-19-5 0,0-9 4 16,0-15-6-16,0-14 7 15,6-5-1-15,-6-19 0 16,0 21 3-16,0-21-2 16,0 0 2-16,-17 13-2 15,-1-13 3-15,-6 2-3 16,-12-2 0-16,-15 0 0 16,-15 0-1-16,-19-2 2 15,-15-6-1-15,-13-1 2 16,-19-2-3-16,-8 0 2 15,-12 3 1-15,0-1-1 16,5 0-13-16,15 4-93 16,14-2-48-16,24-8-30 0,26 3 4 15,21-18-3-15,37 3 15 16</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20.300"/>
    </inkml:context>
    <inkml:brush xml:id="br0">
      <inkml:brushProperty name="width" value="0.025" units="cm"/>
      <inkml:brushProperty name="height" value="0.025" units="cm"/>
      <inkml:brushProperty name="fitToCurve" value="1"/>
    </inkml:brush>
  </inkml:definitions>
  <inkml:trace contextRef="#ctx0" brushRef="#br0">1069 47 391 0,'0'-28'126'0,"0"28"-10"16,-20-18-15-16,-5 18-20 15,-5 0-26-15,-13 10-31 16,-14 8-32-16,-10 7 1 15,-5 9 2-15,-16 2 1 16,1 6 3-16,-3-3-2 16,6 4 4-16,12-5-2 15,7-4 1-15,21-10 0 0,16-2 2 16,28-22-2-16,0 25 0 16,33-20 3-16,12 0-1 15,6 5 1-15,6-4-1 16,5 9 0-1,-2 2-2-15,-3 7 0 0,-9 6-1 16,-10-1-2-16,-14 4 0 16,-8-1-2-16,-8 4 2 15,-17-4-4-15,-11 5 4 16,-16-3-2-16,-13 0 3 16,-13-2 2-16,-7-2-3 15,-9 0 2-15,-8-11-11 16,9-5-38-16,4-5-39 0,14-9-16 15,12 0-13-15,19-16-6 16,28 16-11-16,-3-39-8 16</inkml:trace>
  <inkml:trace contextRef="#ctx0" brushRef="#br0" timeOffset="413">1141 836 171 0,'0'0'90'0,"-12"32"28"0,6-10-17 15,1 3-7-15,-4 5-16 16,3-3-8-16,6 2-12 16,0-9-10-16,6 1-15 15,-6-21-27-15,30 12-3 16,-9-24 2-16,7-8 0 16,0-8-2-16,2-5 5 15,-1-6-8-15,-7 1 5 16,-4 1-7-16,-7 2 3 15,-11 12-9-15,-6 7 6 16,6 16-5-16,-35 0-22 16,7 5-52-16,-2 9-42 15,-5 6-20-15,11 4-20 0,-5-9-2 16,20 2-7-16</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3.957"/>
    </inkml:context>
    <inkml:brush xml:id="br0">
      <inkml:brushProperty name="width" value="0.025" units="cm"/>
      <inkml:brushProperty name="height" value="0.025" units="cm"/>
      <inkml:brushProperty name="fitToCurve" value="1"/>
    </inkml:brush>
  </inkml:definitions>
  <inkml:trace contextRef="#ctx0" brushRef="#br0">179 275 379 0,'-10'-17'118'15,"10"17"-5"-15,0 0-18 16,0 17-15-16,-6 10-26 16,6 14-27-16,0 12-16 15,0 14-6-15,-3 16 3 16,-6 7-8-16,0 8 0 15,-3 0-3-15,-7-6 3 16,-2-10-3-16,2-12 1 16,-2-16 2-16,3-16-7 15,4-17 0-15,14-21-1 16,-19-35-1-16,19-19 3 16,4-30-1-16,5-18-2 15,0-12 4-15,2-14 3 0,7-5 2 16,-5 10 0-16,11 11 4 15,-1 14-5-15,6 23 4 16,-2 17 2-16,4 13-1 16,-1 22 4-16,0 19-2 15,-1 8-2-15,-4 11-1 16,-1 6 0-16,-7 4-1 16,-3 8-2-16,-4-3 0 15,-1 1-5-15,-9 2 1 16,-7 1 2-16,-5-3 3 15,-9 1-7-15,-11 1-17 16,-4 3-38-16,-3-7-23 0,-8 4-29 16,5-6-26-16,-2-15-11 15,16 1-12-15,1-26 47 16</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5.668"/>
    </inkml:context>
    <inkml:brush xml:id="br0">
      <inkml:brushProperty name="width" value="0.025" units="cm"/>
      <inkml:brushProperty name="height" value="0.025" units="cm"/>
      <inkml:brushProperty name="fitToCurve" value="1"/>
    </inkml:brush>
  </inkml:definitions>
  <inkml:trace contextRef="#ctx0" brushRef="#br0">112 246 251 0,'21'-32'157'16,"4"11"-11"-16,-8-10-57 15,-3-2-37-15,-2 2-17 16,-6 2-20-16,-6 4-10 0,0 3 3 16,0 22 9-16,-6-22-1 15,6 22-4 1,-24 7 0-16,8 10 0 15,1 3 0-15,-3 5-4 0,-1 4-5 16,-4 2-8-16,5-1 1 16,-1 2 5-16,4 0-2 15,-2-4 3-15,8 1-2 16,2-1 1-16,7 3 4 16,9-7-2-16,1 7 0 15,8-9-23-15,8 1-37 16,4-10-48-16,9-13-19 15,17 0-20-15,-1-17-8 0,16-2-8 16,1-18 67 0</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7.292"/>
    </inkml:context>
    <inkml:brush xml:id="br0">
      <inkml:brushProperty name="width" value="0.025" units="cm"/>
      <inkml:brushProperty name="height" value="0.025" units="cm"/>
      <inkml:brushProperty name="fitToCurve" value="1"/>
    </inkml:brush>
  </inkml:definitions>
  <inkml:trace contextRef="#ctx0" brushRef="#br0">124 0 235 0,'-14'39'146'0,"2"14"5"15,-7 0-73-15,-4-8-39 16,7 2 1-16,-4-12-6 16,10-7-5-16,0-10-10 15,10-18-2-15,19 0-11 16,3-16-12-16,14-12-3 15,5-12-2-15,5-4 5 16,2-1 1-16,4 3 6 16,-4 4 1-16,-9 12 3 15,-6 20 2-15,-11 10 2 16,-7 24 3-16,-7 12-1 16,-8 5 1-16,-8 12-5 15,-4 2 0-15,2 1-45 0,-5-13-61 16,4-11-34-16,11-9-25 15,0-27-6-15,0 0-6 16,0-59 102-16</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6.120"/>
    </inkml:context>
    <inkml:brush xml:id="br0">
      <inkml:brushProperty name="width" value="0.025" units="cm"/>
      <inkml:brushProperty name="height" value="0.025" units="cm"/>
      <inkml:brushProperty name="fitToCurve" value="1"/>
    </inkml:brush>
  </inkml:definitions>
  <inkml:trace contextRef="#ctx0" brushRef="#br0">156 661 348 0,'-9'-23'135'16,"0"7"-15"-16,9 16-18 15,-28-15-35-15,28 15-21 16,-30 31-37-16,12-4 0 16,4 11-1-16,-4 12-2 15,5 5-6-15,1 5-3 16,7 9 4-16,5-4-3 16,0-6 6-16,11-6-4 15,2-13 6-15,7-11-6 16,7-20 4-16,3-9-4 15,3-27-5-15,6-11 6 0,5-16-8 16,-2-17 6-16,0-6-7 16,0-17 6-16,-3 1-3 15,-7-4 1-15,-4-2 4 16,-5 1-2-16,-8 3 4 16,-5 8-2-16,-1 10 3 15,-9 13-3-15,0 11 5 16,0 12 1-16,0 14 0 15,0 27-3-15,0 0-1 16,-12 50-2-16,12 13 0 16,-7 28 1-16,1 21-5 15,1 9-16-15,-2 23-45 0,-2-7-30 16,1-7-36-16,4-12-9 16,-4-26-12-16,8-17-7 15,-3-41 70-15</inkml:trace>
  <inkml:trace contextRef="#ctx0" brushRef="#br0" timeOffset="202">245 528 485 0,'-22'-37'157'0,"2"15"-41"16,20 22-50-16,0 0-33 15,0 0-20-15,20 23 0 16,14-3-3-16,17-1-3 0,18-4-7 15,14-8-2-15,16-7-91 16,10 0-51-16,0-24-22 16,7 7-10-1,-15-10-3-15,4 7 39 0</inkml:trace>
  <inkml:trace contextRef="#ctx0" brushRef="#br0" timeOffset="500">1000 677 434 0,'0'0'180'0,"4"22"-4"16,-4-22-76-16,0 30-95 0,8-5-3 15,-8 12-2-15,0 3 1 16,-11 12-2-16,2-3 1 16,2 11 2-16,-5-7-8 15,4-2-32-15,4-14-67 16,4-17-31-16,0-20-26 16,30-4-6-16,-2-18-8 15,1-30 68-15</inkml:trace>
  <inkml:trace contextRef="#ctx0" brushRef="#br0" timeOffset="809">1231 947 467 0,'-15'54'127'0,"6"-16"-19"16,9-5-28-16,0-33-36 15,9 18-35-15,9-33-16 16,2-6-1-16,2-15-1 16,0-8-2-16,-3-5 3 15,-2-7 3-15,-5 1 4 16,-5 6-1-16,-7 3 2 0,0 13 3 16,-7 9 2-1,7 24 1-15,-21-6 0 16,10 23 1-16,-8 13-2 0,2 6-81 15,-3 12-53-15,10 1-25 16,-4-5-10-16,14 2-3 16,-6-15 41-16</inkml:trace>
  <inkml:trace contextRef="#ctx0" brushRef="#br0" timeOffset="1355">1343 110 237 0,'-20'41'27'15,"11"-7"-27"-15,9-14-120 16,32 2-13-16,-1-22 122 16</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4.284"/>
    </inkml:context>
    <inkml:brush xml:id="br0">
      <inkml:brushProperty name="width" value="0.025" units="cm"/>
      <inkml:brushProperty name="height" value="0.025" units="cm"/>
      <inkml:brushProperty name="fitToCurve" value="1"/>
    </inkml:brush>
  </inkml:definitions>
  <inkml:trace contextRef="#ctx0" brushRef="#br0">11 516 210 0,'0'0'168'16,"-9"19"-29"-16,9-19-34 15,-4-20-19 1,4-10-11-16,0-12-25 0,9-6-33 16,-9-16-21-16,7 2 0 15,1-3 3-15,1 4 0 16,1 13 1-16,-1 4 2 16,3 15 3-16,3 11 2 15,1 18-2-15,0 3-76 16,1 17-53-16,5 10-21 15,-7-2-14-15,9 12-13 16,-13-6-4-16</inkml:trace>
  <inkml:trace contextRef="#ctx0" brushRef="#br0" timeOffset="367">512 159 105 0,'-14'45'97'16,"-2"0"-18"-16,-2 0-1 15,7 8 10-15,-2-10-4 16,13 2-4-16,-6-14-1 16,15-4-15-16,-9-27-15 0,24 6-15 15,-5-25-20-15,1-7-14 16,-2-12-3-1,-1-9 1-15,-7-4-5 16,-2 2 6-16,-8-4 6 0,-12 9 1 16,-4 8-1-16,-6 10-3 15,-5 15-2-15,-2 11-1 16,-5 5-1-16,-1 12 0 16,5 6-2-16,2 9-7 15,9 0-52-15,10-1-53 16,9-4-23-16,17-1-15 15,4-13-8-15,24-2-4 16</inkml:trace>
  <inkml:trace contextRef="#ctx0" brushRef="#br0" timeOffset="964">1023 140 305 0,'0'0'164'0,"0"-16"-27"15,0 16-67-15,0 0-9 16,-10 24-10-16,4 7-13 16,-2 9-22-16,8 18-6 15,-6 12 0-15,6 10-10 16,0 8 3-16,0-3-4 0,6 4 4 16,5-7-3-16,-2-7 3 15,0-6-3-15,0-14-2 16,-3-14 2-16,-6-2-3 15,0-5 2-15,-6-5-1 16,-12-3 0-16,-12-3 1 16,-11-3-1-16,-12-1-7 15,-7-4-47-15,-10-5-22 16,-3-10-23-16,-2-12-10 16,6-8-13-16,4-13-15 15,17-4-7-15,8-8 53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4.104"/>
    </inkml:context>
    <inkml:brush xml:id="br0">
      <inkml:brushProperty name="width" value="0.025" units="cm"/>
      <inkml:brushProperty name="height" value="0.025" units="cm"/>
      <inkml:brushProperty name="fitToCurve" value="1"/>
    </inkml:brush>
  </inkml:definitions>
  <inkml:trace contextRef="#ctx0" brushRef="#br0">18 287 370 0,'9'30'164'16,"-9"-30"-32"-16,0 29-51 16,0-14-38-16,0 2-27 0,0 3-14 15,0 0 0-15,0 2 0 16,-4-1-2-16,-2-1 0 15,6-4 0-15,-10 1 0 16,10-17 1-16,-7 20-1 16,7-20 1-16,0 0 2 15,0 0 1-15,0 0 2 16,6-31-1-16,0 9-2 16,-6-8 2-16,6-3 0 15,-6-5 0-15,0-2-3 16,0-5 0-16,8 5-2 15,-8-2 1-15,3 1 0 16,-3 3-1-16,6 3 0 0,-6 0-1 16,5 14-1-16,1 2-2 15,-6 19-1-15,9-24-2 16,-9 24 0-16,0 0 0 16,23 0 1-16,-6 5-1 15,1 4 1-15,7 1 1 16,4-4 3-16,3 4 3 15,5-7 1-15,-6 5 0 16,1-8 0-16,-3 9 2 16,-1-9 0-16,-11 0-2 15,-17 0-84-15,0 0-44 16,0 0-27-16,0 0-5 16,0 0-5-16,-20-27 31 0</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16.936"/>
    </inkml:context>
    <inkml:brush xml:id="br0">
      <inkml:brushProperty name="width" value="0.025" units="cm"/>
      <inkml:brushProperty name="height" value="0.025" units="cm"/>
      <inkml:brushProperty name="fitToCurve" value="1"/>
    </inkml:brush>
  </inkml:definitions>
  <inkml:trace contextRef="#ctx0" brushRef="#br0">661 0 279 0,'0'0'115'15,"0"0"-8"-15,0 0-19 16,-21 0-24-16,1 20-17 15,-10 4-1-15,-3 24-13 16,-14 12-28-16,-4 17 1 0,-10 21-1 16,-1 26 6-16,-6 21 4 15,5 18-2-15,3 25-10 16,4 9-3 0,14 17 0-16,11 0-4 0,19-7 2 15,19-10 1-15,22-15 0 16,22-17-3-16,27-30 0 15,21-29-39-15,28-25-66 16,26-21-38-16,15-36-18 16,22-9-1-16,1-38-1 15</inkml:trace>
</inkml:ink>
</file>

<file path=ppt/ink/ink3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19.608"/>
    </inkml:context>
    <inkml:brush xml:id="br0">
      <inkml:brushProperty name="width" value="0.025" units="cm"/>
      <inkml:brushProperty name="height" value="0.025" units="cm"/>
      <inkml:brushProperty name="fitToCurve" value="1"/>
    </inkml:brush>
  </inkml:definitions>
  <inkml:trace contextRef="#ctx0" brushRef="#br0">42 0 239 0,'0'0'139'0,"0"0"4"16,0 0-54-16,-7 16-24 16,7-1-23-16,0 9-2 15,0 5-8-15,4 13-8 16,-4 4-6-16,6 16-10 16,-6 8-8-16,5 12-1 15,-5 1 0-15,0 9 2 16,-5 4-2-16,-1 1-4 15,-1 6 4-15,-2-4-3 16,1-6 4-16,-1-1-4 16,3-8 3-16,6-10-11 0,0-15-43 15,8-21-42-15,7-27-47 16,16-20-12-16,-5-33-6 16,15-15 4-16,-10-35 120 15</inkml:trace>
</inkml:ink>
</file>

<file path=ppt/ink/ink3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19.108"/>
    </inkml:context>
    <inkml:brush xml:id="br0">
      <inkml:brushProperty name="width" value="0.025" units="cm"/>
      <inkml:brushProperty name="height" value="0.025" units="cm"/>
      <inkml:brushProperty name="fitToCurve" value="1"/>
    </inkml:brush>
  </inkml:definitions>
  <inkml:trace contextRef="#ctx0" brushRef="#br0">2204 0 27 0,'0'0'85'0,"-20"0"-19"0,20 0-36 16,0 0-6-16,12 15-5 16,-12-15 15-16,17 24 9 15,-5-9 7-15,5 8 5 16,2 1 1-16,2 4 6 15,5 15 3-15,4 3-4 16,4 13-17-16,5 13-10 16,7 11-9-16,-3 19-5 15,5 9-4-15,-3 10-6 0,-3 5-7 16,-4 8-5-16,-9-2 3 16,-10 1-2-1,-10 1-1-15,-9-14 4 16,-18-7-3-16,-7 1 1 0,-12-7-3 15,-9-11 5-15,-8-6-3 16,-5-10 3-16,0-13-3 16,7-2-14-16,2-19-50 15,13-9-37-15,14-6-23 16,23-31-18-16,0 0-13 16,23 0 0-16,17-21 93 15</inkml:trace>
</inkml:ink>
</file>

<file path=ppt/ink/ink3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20.759"/>
    </inkml:context>
    <inkml:brush xml:id="br0">
      <inkml:brushProperty name="width" value="0.025" units="cm"/>
      <inkml:brushProperty name="height" value="0.025" units="cm"/>
      <inkml:brushProperty name="fitToCurve" value="1"/>
    </inkml:brush>
  </inkml:definitions>
  <inkml:trace contextRef="#ctx0" brushRef="#br0">89 691 185 0,'0'25'135'0,"0"-7"2"16,6 3-40-16,-6 5-29 16,12 10-6-16,-4 3-5 0,1 3-2 15,-5 3-6 1,5-2-18-16,-3-2-31 15,-6-5 2-15,6-6-2 16,-6-7 1-16,0-7-1 0,0-16 1 16,0 18-1-16,0-18 0 15,0 0 3-15,0-27-2 16,-6 6 0-16,6-4 0 16,0-6 3-16,-6-5-2 15,6-3 2-15,0 3-3 16,9-1 3-16,0 5-3 15,2 2 2-15,5 9-1 16,-1 4-3-16,3 0 0 0,2 14 1 16,1 3 1-1,3 3-1-15,0 8-2 16,5-5-6-16,-2-3-30 16,4 7-51-16,1-6-38 0,-5-8-22 15,1 4-17-15,-10-18-5 16,0 12 15-16</inkml:trace>
  <inkml:trace contextRef="#ctx0" brushRef="#br0" timeOffset="385">0 454 352 0,'48'-5'175'0,"2"-4"-31"16,4 5-55-16,9 4-15 15,-4 0-16-15,0 0-26 16,-11 0-20-16,-9 5-10 16,-9 3-1-16,-9-8 0 15,-21 0-1-15,18 0 1 16,-18 0-3-16,0 0 1 15,-18-24 0-15,4 8-1 16,-2-6 1-16,-4-1 1 16,-1 2-2-16,0-2 1 15,-4 3-1-15,2 3 2 16,2 4-3-16,0 6 1 16,1 7-37-16,2 0-49 0,18 0-46 15,-19 4-17-15,19-4-14 16,0 0-5-1,0 0 1-15</inkml:trace>
  <inkml:trace contextRef="#ctx0" brushRef="#br0" timeOffset="1005">692 15 366 0,'-29'-13'172'15,"29"13"-8"-15,-30 0-72 16,12-2-36-16,18 2-7 16,-25 0-24-16,25 0-25 15,-17 6-3-15,17-6 1 16,0 0 1-16,0 0 1 0,0 0 1 16,0 0 1-16,0 19-2 15,0-19 2 1,36 29-2-16,-7-6 2 15,8 2-1-15,8 12-3 16,10 9 2-16,9 2-2 0,4 6 2 16,-1 2-2-16,3-3 2 15,-7 0-1-15,-6-6 0 16,-8 3 3-16,-11-7-4 16,-11-4 1-16,-10 3-4 15,-10-1 3-15,-7 5-2 16,-10-3 1-16,-4 4 0 15,-8 0 0-15,-4 5 0 0,-3-8 3 16,-1 5 0 0,-3-7 1-16,-1 0 1 15,-2 0-5-15,1 0 4 16,1-2-5-16,-3-2 6 0,4 6-4 16,0-4-34-16,2 7-78 15,7-10-35-15,12 9-14 16,-2-22-7-16,14 8 2 15</inkml:trace>
</inkml:ink>
</file>

<file path=ppt/ink/ink3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8:58.477"/>
    </inkml:context>
    <inkml:brush xml:id="br0">
      <inkml:brushProperty name="width" value="0.025" units="cm"/>
      <inkml:brushProperty name="height" value="0.025" units="cm"/>
      <inkml:brushProperty name="fitToCurve" value="1"/>
    </inkml:brush>
  </inkml:definitions>
  <inkml:trace contextRef="#ctx0" brushRef="#br0">60 642 348 0,'-15'9'169'16,"15"-9"-33"-16,-23 11-56 0,23-11-23 15,-12 18-25 1,12-18-21-16,0 0-10 15,-10 16 1-15,10-16-1 16,10-22 1-16,1 0 1 16,8-7-1-16,7-12 2 0,3 1-2 15,2-10 1-15,5 7-3 16,-1 1 0-16,-4 6-3 16,-4 8 1-16,-5 15-4 15,-22 13 2-15,24 6 0 16,-24 19 1-16,-6 8 0 15,-3 5-1-15,-5 7 1 16,-1 4 1-16,1-6 2 0,4-5-1 16,4-3 2-1,6-14-1-15,0-21 3 16,28 19-1-16,0-24 2 16,9-15-1-16,7-8 0 0,1-4 2 15,3-12-3-15,2 0 1 16,-5 0-3-16,-2-5 3 15,-5 10-3-15,-8-2 3 16,-6 6-1-16,-5 7-1 16,-3 3 0-16,-7 8 0 15,-9 17-4-15,6-24-2 16,-6 24 1-16,0 0-2 16,-15 20 2-16,4 12-2 15,-1 9 1-15,0 12-1 16,3 7 5-16,-3 8-1 15,4-2 2-15,2 5-5 16,0-10-16-16,6-6-19 0,0-17-15 16,0-2-15-16,6-18-30 15,-6-18-9-15,0 0-13 16,0 0-4 0,0-19 6-16,-22-16 75 0</inkml:trace>
  <inkml:trace contextRef="#ctx0" brushRef="#br0" timeOffset="229">57 0 411 0,'12'16'161'15,"-12"-16"-7"1,15 29-84-16,-3-15-110 0,-12-14-101 16,29 29-20-16,-29-29-6 15,21-13 1-15,-14-13 45 16</inkml:trace>
  <inkml:trace contextRef="#ctx0" brushRef="#br0" timeOffset="29616">449 604 136 0,'0'0'64'0,"0"0"-13"0,9 19-10 15,-9-19-1 1,0 17-4-16,0-17-6 0,8 19 0 16,-8-19 0-16,6 23 4 15,-6-23 5-15,9 30 3 16,-2-14-3-16,4 3 0 15,-2 2-4-15,5-1-8 16,1 0-5-16,6-4-13 16,1-9-2-16,8-7-5 15,8 0-2-15,1-16 2 16,8-5-3-16,1-4 3 0,3-8-4 16,0 5 3-16,-2-1-3 15,0 7 2 1,-10 3-1-16,-3 4-1 15,-8 2 2-15,-4 6 0 0,-7 0 1 16,-17 7 0-16,22-23-24 16,-16 7-69-16,-6-15-41 15,5 8-20-15,-11-20-5 16,6 9-3-16,-8-18 129 16</inkml:trace>
</inkml:ink>
</file>

<file path=ppt/ink/ink3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58.129"/>
    </inkml:context>
    <inkml:brush xml:id="br0">
      <inkml:brushProperty name="width" value="0.025" units="cm"/>
      <inkml:brushProperty name="height" value="0.025" units="cm"/>
      <inkml:brushProperty name="fitToCurve" value="1"/>
    </inkml:brush>
  </inkml:definitions>
  <inkml:trace contextRef="#ctx0" brushRef="#br0">0 102 284 0,'0'0'161'16,"0"0"-33"-16,0 0-24 0,0 0-15 15,0 0-19-15,22-19-25 16,-4 19-46-16,8 0 4 15,4-4-5-15,7 4 2 16,6-11 0-16,3 5 0 16,2-5 0-16,-1 2-1 15,1-4-3-15,-1 2-10 16,-7 1-39-16,-5 5-44 16,-10 0-27-16,-2 5-17 0,-23 0-11 15,15 8-10-15,-15-8 29 16</inkml:trace>
  <inkml:trace contextRef="#ctx0" brushRef="#br0" timeOffset="256">16 196 528 0,'36'-5'167'16,"-12"-6"-37"-16,5 3-74 0,2 2-54 16,3 0-1-16,5 6 0 15,-3-3-3 1,0 3 1-16,-5 3-18 16,-2 8-74-16,2-11-39 0,7 9-23 15,-8-9-12-15,11 0 0 16,-7-9 18-16</inkml:trace>
</inkml:ink>
</file>

<file path=ppt/ink/ink3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09:59.173"/>
    </inkml:context>
    <inkml:brush xml:id="br0">
      <inkml:brushProperty name="width" value="0.025" units="cm"/>
      <inkml:brushProperty name="height" value="0.025" units="cm"/>
      <inkml:brushProperty name="fitToCurve" value="1"/>
    </inkml:brush>
  </inkml:definitions>
  <inkml:trace contextRef="#ctx0" brushRef="#br0">772 0 187 0,'0'0'174'15,"0"0"-32"-15,0 0-36 16,0 0-2-16,-21 13-9 16,21-13-20-16,-27 30-34 15,9-10-35-15,-3 2-8 16,-4 6-1-16,-6-1 2 15,-2 4-1-15,-7-5-1 0,-7 6-1 16,-2-4 1-16,-7 6 0 16,-1 0 2-16,1-6-1 15,-1 5 3-15,6-10-3 16,4 3 3-16,8-10-2 16,8-3 1-16,5 0-1 15,8-2 1-15,6 4 0 16,5 3-1-16,7 6 1 15,0 5-2-15,0 7 4 16,10 3-1-16,7-1 3 16,4 2 1-16,9-5-1 15,9-3 1-15,7-6-2 16,9-5 2-16,6-3-3 0,2-2 2 16,3-6-4-16,1 1 1 15,-3-3-2-15,1 0-7 16,-5-2-62-16,-7 5-52 15,-4-7-24-15,2 6-16 16,-12-10-13-16,4 9-2 16</inkml:trace>
</inkml:ink>
</file>

<file path=ppt/ink/ink3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0.172"/>
    </inkml:context>
    <inkml:brush xml:id="br0">
      <inkml:brushProperty name="width" value="0.025" units="cm"/>
      <inkml:brushProperty name="height" value="0.025" units="cm"/>
      <inkml:brushProperty name="fitToCurve" value="1"/>
    </inkml:brush>
  </inkml:definitions>
  <inkml:trace contextRef="#ctx0" brushRef="#br0">0 230 166 0,'7'24'106'0,"-7"-24"-38"16,0 34-43-16,8-12 3 16,-8-1 19-16,7 1 11 15,-7 4 10-15,0-3-1 16,0-7-4-16,0 0-2 16,0-16-9-16,0 16-9 15,0-16-16-15,0 0-10 16,0 0-14-16,0-26 0 15,0 4-1-15,6-14-1 16,-6-5 1-16,11-10-4 16,-2-4-3-16,4 3-2 15,-1 3 3-15,3 6-1 0,4 9 2 16,-1 7-1-16,3 15 4 16,0 12 0-16,-2 5 4 15,4 6 1-15,-2 8-22 16,0 2-70-16,-5 5-35 15,7 2-21-15,-11-16-18 16,6 12-4-16,-18-24-8 16</inkml:trace>
</inkml:ink>
</file>

<file path=ppt/ink/ink3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0.448"/>
    </inkml:context>
    <inkml:brush xml:id="br0">
      <inkml:brushProperty name="width" value="0.025" units="cm"/>
      <inkml:brushProperty name="height" value="0.025" units="cm"/>
      <inkml:brushProperty name="fitToCurve" value="1"/>
    </inkml:brush>
  </inkml:definitions>
  <inkml:trace contextRef="#ctx0" brushRef="#br0">0 114 243 0,'0'0'150'0,"0"0"19"15,0 0-65-15,9 20-37 16,-9-20-26-16,25 11-3 16,-10-11-2-16,3 8-6 15,3-8-13-15,6 0-23 16,1-5 2-16,5-9 1 15,8 9-3-15,3-11-32 16,5-1-73-16,5 6-27 16,-1-13-17-16,9 8-9 15,-11-12-1-15,4 11 60 0</inkml:trace>
</inkml:ink>
</file>

<file path=ppt/ink/ink3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0.811"/>
    </inkml:context>
    <inkml:brush xml:id="br0">
      <inkml:brushProperty name="width" value="0.025" units="cm"/>
      <inkml:brushProperty name="height" value="0.025" units="cm"/>
      <inkml:brushProperty name="fitToCurve" value="1"/>
    </inkml:brush>
  </inkml:definitions>
  <inkml:trace contextRef="#ctx0" brushRef="#br0">179 0 446 0,'0'0'173'16,"0"0"-15"-16,-15 30-71 16,9-2-40-16,6 12-25 15,-13 16-23-15,1 10 4 16,-2 1-6-16,-4 8-4 15,0-7-65-15,0-4-49 16,-3-11-31-16,4-7-15 16,-4-17-4-16,15-8-7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4.833"/>
    </inkml:context>
    <inkml:brush xml:id="br0">
      <inkml:brushProperty name="width" value="0.025" units="cm"/>
      <inkml:brushProperty name="height" value="0.025" units="cm"/>
      <inkml:brushProperty name="fitToCurve" value="1"/>
    </inkml:brush>
  </inkml:definitions>
  <inkml:trace contextRef="#ctx0" brushRef="#br0">11 142 384 0,'0'0'175'16,"0"0"-20"-16,-11-19-52 16,11 19-39-16,0 0-54 15,0 0-22-15,0 0-1 0,0 0 1 16,0 0 0-1,20 14 1-15,-20-14 0 16,31 7 11-16,-12-7 0 0,9 0 2 16,1 9 0-16,2-9-1 15,0 0 0-15,1-11-2 16,-9 11 3-16,1-3-2 16,-8 3 0-16,-16 0 0 15,24 0-1-15,-24 0 2 16,0 0 0-16,0 0 2 15,0 0-2-15,0 0 0 16,0 0 1-16,13-20-1 16,-13 20 1-16,0 0-2 15,-8-22 0-15,8 22 1 16,-12-17 0-16,12 17-2 0,-23-20 1 16,6 11-2-16,-2-1 1 15,1-3 2-15,-2 8-1 16,5-5 1-16,-2 3-1 15,17 7 1-15,-22-6-1 16,22 6 0-16,0 0-68 16,0 0-52-16,0 0-27 15,0 0-18-15,0 0-4 16,0 0-1-16</inkml:trace>
</inkml:ink>
</file>

<file path=ppt/ink/ink3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1.729"/>
    </inkml:context>
    <inkml:brush xml:id="br0">
      <inkml:brushProperty name="width" value="0.025" units="cm"/>
      <inkml:brushProperty name="height" value="0.025" units="cm"/>
      <inkml:brushProperty name="fitToCurve" value="1"/>
    </inkml:brush>
  </inkml:definitions>
  <inkml:trace contextRef="#ctx0" brushRef="#br0">140 0 441 0,'0'0'175'0,"0"0"-8"15,0 0-69-15,-6 32-42 16,2 0-57-16,4 10 1 16,-9 14 2-16,0 13-2 15,-3 15-1-15,-1 5-2 0,1 3 2 16,-3 2 4-16,2-8-5 15,-1-10 2 1,4-5-2-16,1-11 3 16,3-11-5-16,-2-9-7 0,8-6-82 15,0-7-36-15,0-27-22 16,0 20-16-16,0-20-2 16,21-24-5-16</inkml:trace>
</inkml:ink>
</file>

<file path=ppt/ink/ink3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2.216"/>
    </inkml:context>
    <inkml:brush xml:id="br0">
      <inkml:brushProperty name="width" value="0.025" units="cm"/>
      <inkml:brushProperty name="height" value="0.025" units="cm"/>
      <inkml:brushProperty name="fitToCurve" value="1"/>
    </inkml:brush>
  </inkml:definitions>
  <inkml:trace contextRef="#ctx0" brushRef="#br0">83 1048 81 0,'15'43'126'0,"-15"-2"-9"15,-8 8-18-15,2 1 0 16,-1 3-6-16,-5 2-5 16,-5-8-15-16,7-3-15 15,-7-11-16-15,7-7-18 16,-1-7-24-16,11-19-6 15,0 0-7-15,0 0-9 16,0-45 2-16,11-8 1 16,7-20-2-16,6-15 7 0,7-8 7 15,7 0 5-15,1 6 14 16,5 12 3-16,-5 12 7 16,3 24-2-16,-6 14 3 15,-2 25-7-15,-8 10-6 16,-6 10 1-16,-7 11-4 15,-2 1 1-15,-11 5-7 16,0-1-5-16,0 4-62 16,0-7-41-16,-12 4-23 15,0-4-4-15,1-8 0 16,-4-4-1-16,-3-2 8 16</inkml:trace>
  <inkml:trace contextRef="#ctx0" brushRef="#br0" timeOffset="191">284 1101 57 0,'0'0'54'0,"18"29"15"16,2-9 7-16,1 11 19 16,7-1 6-16,3 6 2 15,6 1-6-15,2 1-13 16,0-3-11-16,2-1-24 16,-2-10-68-16,-7-1-72 15,-4-9-46-15,4-6-26 16,-16-17-4-16,7-7-5 15,-16-22 63-15</inkml:trace>
  <inkml:trace contextRef="#ctx0" brushRef="#br0" timeOffset="637">179 562 368 0,'0'0'168'0,"0"0"-5"16,0 0-61-16,12-27-57 15,3 4-15-15,6-2-18 16,0-8-14-16,6-5 0 16,-4 0 3-16,2 0-1 15,-4 3-1-15,-3 4 2 16,-3 3-1-16,-1 15 3 15,-14 13 3-15,21 0 1 16,-13 11-2-16,-2 11 0 0,3 8-5 16,0-5-14-1,7 9-61-15,2-4-44 16,3-4-16-16,9-1-24 16,-6-11-10-16,15 1-5 0</inkml:trace>
  <inkml:trace contextRef="#ctx0" brushRef="#br0" timeOffset="1000">1004 466 153 0,'-4'21'156'0,"-8"-1"-25"15,0 8-41-15,4 7-7 16,-5 8-1-16,2 7-4 15,-1 1-7-15,2 4-19 16,1-2-48-16,1-13-54 16,8 1-58-16,0-7-32 15,0-34-24-15,21 23-3 16,-21-23-4-16,35-34 71 0</inkml:trace>
  <inkml:trace contextRef="#ctx0" brushRef="#br0" timeOffset="1952">1589 884 87 0,'0'0'45'15,"-27"14"-1"-15,9-7-2 16,-1 3 1-16,-1-1 10 16,-4 9 8-16,3-1 11 15,-3 2-4-15,1 2 8 16,2 4-7-16,-3 5-4 15,9 5-7-15,-4 1-9 0,7 5-12 16,-2-4-11-16,10 5-8 16,4-4-14-16,0-1 2 15,0-4-5 1,10-5 2-16,8-2-5 0,2-10 1 16,5-6-3-16,5-10 0 15,8 0-2-15,2-13-2 16,7-4 3-16,-2-10-2 15,3-7 3-15,-3-5 2 16,0-8 1-16,-7-3-1 16,-8-1 4-16,-7 3-3 15,-5 0 0-15,-8 8 1 16,-10 6 2-16,0 9 2 0,0 4 0 16,0 21 2-16,-22-24-2 15,22 24 4 1,-33 0-1-16,13 0-2 15,-1 11-2-15,-3 6-1 0,-5 11 0 16,-1 2-2-16,-3 9 0 16,3 9-1-16,5-1 4 15,2 7 0-15,11-1 0 16,12 0-3-16,0-6-2 16,20-8 1-16,8-4-4 15,7-10 1-15,5-6-14 16,1-10-62-16,1-9-45 0,2-4-20 15,-11-13-12-15,0-1-8 16,-14-16 3 0</inkml:trace>
  <inkml:trace contextRef="#ctx0" brushRef="#br0" timeOffset="2390">1449 638 215 0,'0'0'88'16,"-24"-5"-9"-16,24 5-11 16,-30 16-9-16,9 0-14 15,-3 12 8-15,-9 8 7 16,0 7-7-16,-11 16-8 16,4 13-4-16,-8 1-3 15,4 10-1-15,-2 7-3 16,8 2-21-16,8 1-11 15,7-4-5-15,11-4 3 16,12-8-6-16,9-6 1 16,12-12-6-16,18-11 0 15,11-16-48-15,13-15-63 0,14-13-20 16,3-14-18-16,14-14-2 16,-5-24-1-16</inkml:trace>
  <inkml:trace contextRef="#ctx0" brushRef="#br0" timeOffset="2664">2200 577 333 0,'-12'35'170'16,"12"10"-34"-16,18 9-43 0,-9 5-7 15,9 12-13-15,-6-1-41 16,6 6-32-16,-6 6-1 16,0-1-1-1,-6-4 3-15,-6-1-14 0,-6-1-29 16,-12-4-36-16,1-12-24 16,-10-1-21-16,-4-9-7 15,-4-4-12-15,-4-18-10 16,4 6 13-16</inkml:trace>
  <inkml:trace contextRef="#ctx0" brushRef="#br0" timeOffset="3289">2109 190 271 0,'0'-30'152'15,"0"30"-25"1,-3-23-18-16,3 23-17 16,0 0-15-16,0 0-25 15,0 0-28-15,0 0-20 16,-13 14 0-16,13-14-1 0,0 34 0 15,-5-18-1-15,5 3-2 16,0 1 1-16,-6-1-1 16,2 0 2-16,-2 0-1 15,-3 1 1-15,-2 1-4 16,-1 0-56-16,0 1-55 16,-4-5-23-16,5 7-21 15,-2-15-11-15,13-9-6 16,-17 7 56-16</inkml:trace>
  <inkml:trace contextRef="#ctx0" brushRef="#br0" timeOffset="3656">1782 128 435 0,'-17'0'159'0,"17"0"-29"15,0 0-40-15,0 0-22 0,23 0-23 16,4 0-46-16,10-5-1 15,13-3-1-15,10 0 2 16,11-5-1-16,8 2 3 16,3-7-3-16,-4 3 3 15,-6-3-3-15,-7 6-4 16,-11 3-55-16,-15 9-62 16,-9-11-28-16,-6 11-19 15,-24 0 2-15,0 0-5 16</inkml:trace>
</inkml:ink>
</file>

<file path=ppt/ink/ink3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8.568"/>
    </inkml:context>
    <inkml:brush xml:id="br0">
      <inkml:brushProperty name="width" value="0.025" units="cm"/>
      <inkml:brushProperty name="height" value="0.025" units="cm"/>
      <inkml:brushProperty name="fitToCurve" value="1"/>
    </inkml:brush>
  </inkml:definitions>
  <inkml:trace contextRef="#ctx0" brushRef="#br0">79 0 238 0,'0'0'113'15,"0"0"-25"-15,0 0 0 16,0 0-12-16,0 0-17 15,0 24-10-15,0-9-7 16,9 6 4-16,-9 4-6 16,11 3-7-16,-11 11-28 15,0 9-3-15,0 3 1 16,0 17 1-16,-11 4-3 16,5 6 2-16,-6 3-2 15,0 2-2-15,-1-1-1 16,-4-8 4-16,5-8-4 15,3-9-9-15,2-8-41 0,7-13-48 16,0-19-34-16,0-17-17 16,25-10-9-16,-2-12-5 15,-4-29 50-15</inkml:trace>
</inkml:ink>
</file>

<file path=ppt/ink/ink3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0:09.037"/>
    </inkml:context>
    <inkml:brush xml:id="br0">
      <inkml:brushProperty name="width" value="0.025" units="cm"/>
      <inkml:brushProperty name="height" value="0.025" units="cm"/>
      <inkml:brushProperty name="fitToCurve" value="1"/>
    </inkml:brush>
  </inkml:definitions>
  <inkml:trace contextRef="#ctx0" brushRef="#br0">0 1073 74 0,'0'31'110'0,"0"7"-31"16,0-7-12-16,5-6 0 15,-5-5 4-15,0-3 9 16,0-17-7-16,0 20-19 16,0-20-3-16,0 0-7 15,0 0-1-15,0-37-9 16,0 2-1-16,0-6-30 0,9-12-3 15,-3-3 2-15,0-4-1 16,9 3 0-16,-3 7-3 16,6 5 4-16,-4 11-5 15,5 13 5-15,-2 10-1 16,-1 4 2-16,-16 7-3 16,30 15 0-16,-30-15 0 15,26 35-8-15,-10-15-62 16,-2-3-49-16,4 2-20 15,-18-19-24-15,30 12-2 16,-30-12-4-16</inkml:trace>
  <inkml:trace contextRef="#ctx0" brushRef="#br0" timeOffset="343">64 497 352 0,'0'0'166'0,"0"0"-8"16,25 3-61-16,1-9-38 16,8-5-28-16,5 2-10 15,2-3-13-15,0 5-7 16,-4-5-1-16,-4 5 0 0,-7 7-2 15,-26 0 1-15,0 0-1 16,0 0-1-16,-32 0 0 16,-2 4 1-16,-7-4 0 15,-1 5-3-15,-3-5-32 16,6-5-46-16,6-6-20 16,6-3-14-16,15-7-16 15,12-7-15-15,10 7-16 16,2-15 76-16</inkml:trace>
  <inkml:trace contextRef="#ctx0" brushRef="#br0" timeOffset="1035">453 18 397 0,'-30'-13'170'15,"12"8"-43"-15,1 5-38 16,17 0-25-16,0 0-21 16,0 0-39-16,0 0-1 0,0 18-2 15,17-6 0 1,2 9 2-16,8 7-1 16,3 6 0-16,4 8-3 15,9 12 3-15,4 7-2 0,2-1 2 16,7 10-1-16,1-6-2 15,0 8 1-15,-1-4-1 16,1-7 1-16,-7-2-2 16,-8-6 4-16,-6 0-4 15,-9-5 2-15,-9 1-1 16,-9-3 2-16,-9 1-1 16,-17-3-1-16,-4-2 2 15,-9 5-2-15,-10-6 0 16,-7 4 0-16,-9 2 0 15,-2 0-4-15,-5 2 2 16,-3-3-75-16,5 2-51 16,10 4-27-16,0-10-10 0,18 4-2 15,2-16-2-15</inkml:trace>
</inkml:ink>
</file>

<file path=ppt/ink/ink3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14T17:28:51.589"/>
    </inkml:context>
    <inkml:brush xml:id="br0">
      <inkml:brushProperty name="width" value="0.025" units="cm"/>
      <inkml:brushProperty name="height" value="0.025" units="cm"/>
      <inkml:brushProperty name="fitToCurve" value="1"/>
    </inkml:brush>
  </inkml:definitions>
  <inkml:trace contextRef="#ctx0" brushRef="#br0">280 810 156 0,'-21'18'111'0,"21"-18"-3"16,0 0-9-16,0 0-3 15,0 0-7-15,0 0-14 0,-22 10-22 16,22-10-42-16,-18 32-8 15,11 1-3 1,-8 10 1-16,-2 14-1 16,3 21 1-16,-1 15-3 0,0 12 4 15,-1 16-1-15,1 8-3 16,2 2 3-16,-7-5-2 16,5-6 4-16,-1-13-3 15,-1-20 3-15,3-19-5 16,4-29 4-16,10-39 1 15,0 0 1-15,0-53-2 16,8-24-1-16,8-32 4 16,8-21-3-16,4-15 4 0,-3-6-7 15,5-1 3-15,3 8-3 16,-7 13 0 0,5 22 1-16,-2 24-4 15,-3 19 3-15,2 18-2 0,-5 9 3 16,1 27 0-16,-3 12-1 15,-1 0 1-15,-20 0-1 16,31 35 1-16,-14-7-1 16,-5 5 1-16,-1-4-1 15,-1 2 3-15,-3 2-2 16,0-5 2-16,-7-2 0 16,8 8-1-16,-16 0 0 15,1 4-8-15,-6 8-35 16,-2 3-21-16,-7 6 0 15,-3 2 0-15,-8 0 1 16,-2-4 2-16,7-8 9 16,0-9 11-16,6-10 35 0,6-4 18 15,16-22 3-15,-17 23 38 16,17-23 4-16,11 20 1 16,-11-20-12-16,26 28-1 15,-9-4 2-15,3 3-1 16,2 11-1-16,2 0-42 15,2 1-1-15,1 7-7 16,2-5 6-16,-3 6-4 16,5-5 2-16,-3-1-1 15,-2-10 2-15,1-2 0 16,-8 0 0-16,3-8-13 16,-8 2-57-16,-14-23-35 0,22 16-33 15,-22-16-16-15,0 0-8 16,13-24 0-16</inkml:trace>
  <inkml:trace contextRef="#ctx0" brushRef="#br0" timeOffset="548">269 423 338 0,'0'0'118'16,"0"0"-12"-16,-21-7-9 0,21 7-21 15,0 0-16-15,0-31-20 16,11 9-34-16,2-11-4 15,-2-1-2 1,6-12 1-16,3-3-3 0,-3-8 1 16,1 9 0-16,-3 5 0 15,-2 11-2-15,-4 11 1 16,-9 21 0-16,0 0-1 16,13 45 3-16,-13 6-1 15,0 17 1-15,11 3-4 16,-11 2 5-16,14 6-13 15,-1-17-46-15,6-12-49 16,6-16-29-16,-5-34-19 0,6 0-4 16,-9-42 2-16</inkml:trace>
  <inkml:trace contextRef="#ctx0" brushRef="#br0" timeOffset="2527">1046 189 213 0,'0'0'115'0,"0"0"-11"16,0 0-6-16,0 0-16 0,0 0-5 16,0 0-7-1,0 0-22-15,0 0-46 16,-19 24-1-16,10 1-1 16,-4 15 0-16,1 14-5 15,-1 11 0-15,-6 8-35 0,1 11-47 16,3-11-36-16,15-4-16 15,-13-23-20-15,21-3 1 16,-8-43 64-16</inkml:trace>
  <inkml:trace contextRef="#ctx0" brushRef="#br0" timeOffset="3379">1287 685 177 0,'0'0'72'0,"0"0"10"16,0 0-5-16,-24 0-10 15,24 0-11-15,0 0-12 16,-26 24-9-16,26-24-1 16,-29 40-13-16,14-7-13 15,-4 4-7-15,1 11-2 16,-2 10 0-16,-2 7-1 16,2 4 1-16,1 6 0 15,-3 1 1-15,6 7 1 16,-3-6 3-16,5 1-1 15,1-4 2-15,5-12 3 16,8-1-3-16,0-6 7 0,0-3-5 16,15-9 3-16,0-8-3 15,-1-1 2-15,7-3-9 16,3-10-7-16,-2-1-31 16,5-11-40-16,1 0-27 15,-3-9-20-15,9 0-18 16,-11-17-9-16,9 4 61 15</inkml:trace>
</inkml:ink>
</file>

<file path=ppt/ink/ink3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14T17:29:07.513"/>
    </inkml:context>
    <inkml:brush xml:id="br0">
      <inkml:brushProperty name="width" value="0.025" units="cm"/>
      <inkml:brushProperty name="height" value="0.025" units="cm"/>
      <inkml:brushProperty name="fitToCurve" value="1"/>
    </inkml:brush>
  </inkml:definitions>
  <inkml:trace contextRef="#ctx0" brushRef="#br0">222 567 92 0,'-26'10'44'15,"26"-10"-2"-15,-27 15-8 16,27-15-4-16,-24 15-5 15,24-15-6-15,-24 18-5 16,24-18-1-16,-26 24-2 16,26-24-4-16,-24 37 0 15,13-19-4-15,-2 6-1 16,2 5 1-16,0 2 0 0,2 7-2 16,0-6 1-16,3 11 1 15,6-4-1 1,0 2 0-16,0-3 1 0,0 1 1 15,15-7 0-15,-2-1 2 16,4-1-1-16,3-6 2 16,2-3 1-16,7-3 5 15,-1-7 5-15,7-11 0 16,1 0 2-16,5-22-1 16,-4-2 0-16,3-6 0 15,2-11-3-15,-7-5-4 16,2 0-7-16,-4-1-1 0,-4-3-3 15,-1 3 0-15,-8 2 0 16,2 3 1-16,-9 1-1 16,-2 5 3-16,-4-4-1 15,-7 4 2-15,0 4 0 16,-7 1 3-16,-4-3 2 16,-2 5 8-16,-3 7 0 15,-3-2-3-15,19 24 1 16,-35-29 1-16,35 29-1 15,-29-17 0-15,29 17-3 16,-24 0-10-16,24 0-2 16,0 0 1-16,-26 23-3 15,19-2 0-15,-4 5 0 0,-2 11-4 16,2 2 1-16,-2 14 3 16,-5 0 2-16,1 1-1 15,1 4 1-15,5-5-4 16,-2-4 2-16,6 8 0 15,7-4-1-15,0-5-1 16,12-2 2-16,-2 1 1 16,4 1 2-16,3 3 2 15,1 4-6-15,1-7 7 16,-3-10-6-16,-3-1 3 16,-2 0-5-16,2-12 1 15,-2-2-8-15,-11-23-2 16,0 0-4-16,18 14-27 0,-18-14-28 15,0 0-21-15,19-28-12 16,-19 5-13 0,0 23-10-16,24-46 1 15</inkml:trace>
  <inkml:trace contextRef="#ctx0" brushRef="#br0" timeOffset="799">652 0 96 0,'0'0'65'0,"-22"-12"7"15,22 12-3-15,0 0-3 16,0 0-5-16,0 0 8 16,0 0-8-16,0 0-7 15,0 0-11-15,0 0-9 16,0 0-3-16,0 0 0 16,0 0-3-16,0 0-13 15,0 0-8-15,0 0 0 0,0 0-1 16,0 0-1-16,11 25 1 15,-11-25-2-15,33 43-2 16,-13-9-1-16,2 8 1 16,2 3 0-1,0 7-3-15,-4 13 2 0,4 5-2 16,0 3 1-16,-4 9 1 16,2 0 3-16,0 8-5 15,-1 4 4-15,-5-2-2 16,-1 0 2-16,-6-3-1 15,-9-10-3-15,0 0 2 16,-7-15-3-16,-3-9 4 16,-6-10-16-16,1-7-42 0,-1-6-31 15,-5-13-17-15,5-1-8 16,16-18-15-16,-24 30-10 16,24-30-19-16,-13 21 100 15</inkml:trace>
</inkml:ink>
</file>

<file path=ppt/ink/ink3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14T17:29:10.425"/>
    </inkml:context>
    <inkml:brush xml:id="br0">
      <inkml:brushProperty name="width" value="0.025" units="cm"/>
      <inkml:brushProperty name="height" value="0.025" units="cm"/>
      <inkml:brushProperty name="fitToCurve" value="1"/>
    </inkml:brush>
  </inkml:definitions>
  <inkml:trace contextRef="#ctx0" brushRef="#br0">0 0 193 0,'0'0'69'16,"0"0"-3"-16,0 0-1 16,0 0 14-16,0 0-8 15,0 0-6-15,0 0-7 16,0 23-3-16,0-23-8 15,0 25-1-15,0-2-18 0,0 8-24 16,0 3-5-16,11 8 0 16,-4 11 1-16,-1 12-1 15,1 6 2-15,0 12-2 16,-7 10 0-16,6 6 2 16,-6 0-1-16,0 4 1 15,-6-8-2-15,6-11 3 16,-9-6 0-16,4-22 0 15,5-12-2-15,-8-18-12 16,8-3-21-16,0-23-13 16,0 0-20-16,0 0-26 15,0 0-20-15,0 0-10 16,13-28-4-16,-13 28 0 0,0-29 12 16</inkml:trace>
</inkml:ink>
</file>

<file path=ppt/ink/ink3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14T17:29:11.357"/>
    </inkml:context>
    <inkml:brush xml:id="br0">
      <inkml:brushProperty name="width" value="0.025" units="cm"/>
      <inkml:brushProperty name="height" value="0.025" units="cm"/>
      <inkml:brushProperty name="fitToCurve" value="1"/>
    </inkml:brush>
  </inkml:definitions>
  <inkml:trace contextRef="#ctx0" brushRef="#br0">0 1820 147 0,'7'29'71'0,"5"7"0"15,-7 4-7-15,2 7-12 0,-7 1-5 16,6-1 1 0,-6 4 7-16,0-9 0 15,0-3-9-15,-6-13-5 16,6 0-2-16,0-26-5 0,0 24-1 16,0-24-10-16,0 0-14 15,0 0-10-15,0 0-1 16,-11-29-1-16,11 8-1 15,0-11 0-15,0-7-1 16,6-16 2-16,1-2 0 16,2-9 2-16,1-4-1 15,6-3 2-15,1 2-1 16,1 6 1-16,0 4 1 16,1 14 1-16,-3 12-3 15,-1 0 3-15,0 14 0 16,-15 21 0-16,24-19-1 15,-24 19 3-15,24 0-3 0,-24 0 2 16,22 12 1-16,-22-12-3 16,38 16 2-16,-38-16-2 15,33 9 1-15,-9-9-3 16,-24 0 0-16,39 0 1 16,-39 0-1-16,25 0-8 15,-25 0-53-15,0 0-47 16,19 11-14-16,-19-11-16 15,0 28-14-15,0-28-8 16</inkml:trace>
  <inkml:trace contextRef="#ctx0" brushRef="#br0" timeOffset="1546">26 1116 204 0,'0'0'69'16,"0"0"5"-16,0 0-3 16,0 0 0-16,0 0-12 0,0 0-11 15,0 0-4 1,0 0 0-16,0 26-7 16,0-26-8-16,20 14-6 15,-20-14-8-15,37 0-2 0,-11 0-2 16,-1 0-7-16,7 0-6 15,1-15 2-15,-10 9-1 16,3-2 0-16,-4 0 1 16,-3 5 0-16,-19 3 0 15,25-7 1-15,-25 7-1 16,0 0-2-16,0 0 2 16,17-22-1-16,-17 22 0 15,0-35 1-15,0 14-1 16,7-3 1-16,-7-2-1 15,0 2 0-15,9 0 1 16,-9 24 1-16,0-27 2 16,0 27-1-16,0 0 1 0,0 0 1 15,0 0 1-15,-23 10-2 16,23-10 0-16,-23 17 0 16,23-17-2-16,-22 14-1 15,22-14-3-15,0 0-1 16,-20-11-2-16,20 11-3 15,-9-23-22-15,9 23-31 16,0 0-25-16,0-25-19 16,0 25-12-16,0 0-7 15,0 0-11-15,0 0-6 16</inkml:trace>
  <inkml:trace contextRef="#ctx0" brushRef="#br0" timeOffset="2128">869 986 385 0,'0'0'125'16,"0"0"-9"-16,0 0-22 16,0 0-23-16,0 0-28 15,-20 0-31-15,20 0-10 16,0 0-1-16,0 31-1 15,0-31 3-15,-9 35-1 16,3-10-2-16,-3 14 1 16,-2 1-1-16,-2 6 1 0,-3-6-2 15,-1 2 2 1,2-1 0-16,1-13-3 0,3-3-3 16,11-25-4-16,0 0-35 15,0 0-48-15,5-29-29 16,6-10-18-16,10 8-18 15,-10-14 1-15,11 9 24 16</inkml:trace>
  <inkml:trace contextRef="#ctx0" brushRef="#br0" timeOffset="3183">1158 641 108 0,'0'0'112'0,"-32"11"-4"16,32-11-21-16,-25 0-4 16,25 0-11-16,-24 0-11 15,24 0-6-15,0 0-7 16,-22 4-3-16,22-4-10 16,0 0-16-16,0 0-15 0,0 0-1 15,0 0 1-15,7 29-1 16,-7-29 0-16,19 34-1 15,-3-11-2 1,1 6 0-16,7 0 1 0,-1 12 0 16,9 2 0-16,-3 2-3 15,2-1 2-15,-3 2 1 16,-1 2-2-16,3-2 1 16,-12-4-1-16,2-7 0 15,-3 6 2-15,1-9 0 16,-5 2-1-16,2-6-1 15,-2-1 2-15,-2-3-1 16,0-1 1-16,-2 0-2 0,2-2 1 16,-7 2 0-16,-4 0 0 15,9-3 0 1,-9-20 1-16,0 31 0 16,0-31-1-16,5 24 1 0,-5-24-2 15,0 0 0-15,0 0-1 16,0 19 1-16,0-19 1 15,0 0-1-15,0 0 1 16,0 0-1-16,0 0 1 16,0 0 0-16,0 0-1 15,0 0 0-15,0 0-1 16,0 0 1-16,0 0-1 16,0 0 2-16,0 0-1 15,0 0 0-15,0 0 0 16,0 0 0-16,0 0-1 15,0 0-1-15,0 0 1 16,0 0-1-16,0 0 1 0,0 0 3 16,0 0 2-16,0 0 0 15,0 22 1-15,-13 2-1 16,1 5 1-16,-7 19-2 16,-10 17 1-16,-6 13-4 15,-9 4 3-15,-9 16-1 16,-4 6-3-16,-6-5 4 15,-1-4-3-15,3-9 3 0,6-14-6 16,13-10-14 0,7-12-52-16,13-14-38 15,22 0-24-15,0-15-27 16,24 3-4-16,0-24-5 16</inkml:trace>
  <inkml:trace contextRef="#ctx0" brushRef="#br0" timeOffset="5216">1918 132 213 0,'-22'17'119'0,"22"-17"-4"15,-20 10-13 1,20-10-14-16,0 0-17 0,-29 14-14 15,29-14-15-15,0 0-14 16,0 0-25-16,-20 18-2 16,20-18-1-16,0 0-1 15,0 26 0-15,0-26 1 16,0 24-1-16,0-2-1 16,5 2 3-16,-5 13-2 15,0-5 2-15,0 11-1 16,-5 5 1-16,-3 4-2 0,-1 8 4 15,-2-8-2 1,4-4 0-16,-3-9 3 16,10-15-3-16,0-24-14 15,0 0-40-15,10-52-23 0,1-3-17 16,2-6-22-16,3-4-8 16,-3-1-16-16,5 7-7 15,-18 5 59-15</inkml:trace>
  <inkml:trace contextRef="#ctx0" brushRef="#br0" timeOffset="5823">1687 50 68 0,'-22'20'61'16,"22"-20"4"-16,0 0-2 15,0 0-4-15,0 0-1 0,-20 15 3 16,20-15-2-16,0 0-4 16,0 0-4-16,0 0-3 15,0 0-5-15,0 0-4 16,0 0-6-16,0 0-7 15,-19-6-5-15,19 6-4 16,0 0-6-16,0 0-8 16,24 0 0-16,-24 0 0 15,33 6 0-15,-9-6 1 16,0 0-1-16,4 12-2 16,-3-12 0-16,7 0 1 15,-5 0-2-15,1 0 0 0,1-12 0 16,-3 2 0-16,-2-5-3 15,-6 0 3-15,-18 15-4 16,31-31 3-16,-31 31-10 16,0 0-14-1,24-14-48-15,-24 14-41 0,9 20-13 16,2-1-23-16,-11-19-7 16,21 36-3-16</inkml:trace>
</inkml:ink>
</file>

<file path=ppt/ink/ink3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1:58.167"/>
    </inkml:context>
    <inkml:brush xml:id="br0">
      <inkml:brushProperty name="width" value="0.025" units="cm"/>
      <inkml:brushProperty name="height" value="0.025" units="cm"/>
      <inkml:brushProperty name="fitToCurve" value="1"/>
    </inkml:brush>
  </inkml:definitions>
  <inkml:trace contextRef="#ctx0" brushRef="#br0">806 0 204 0,'0'0'124'0,"0"0"-39"15,0 0-41-15,0 0 1 16,-18 8-5-16,18-8-5 16,-12 17-8-16,-5 2-3 15,-4 5-2-15,-6 10-6 16,-6 11-1-16,-17 7-8 15,-5 9 3-15,-7 4-4 16,-7 7 4-16,-8 1-2 16,7-9 4-16,-4-5 4 15,9-9 5-15,10-9 3 16,14-11-1-16,5-9 1 16,12-14 1-16,24-7-2 0,0 0-7 15,0 0-1-15,0 0-8 16,40 16-2-16,-8-16 0 15,13 11-3-15,5 0-4 16,4 6 1-16,11 2 1 16,2 6 0-16,-4 2 0 15,5-1-1-15,-2 4 0 16,-7-4 2-16,-1 3 1 16,-8-3-1-16,-6-2 0 15,-7-3-11-15,-1 5-42 16,-6-10-60-16,-1-2-37 15,10 0-26-15,-9-14-1 16,18 0-6-16,-13-24 98 0</inkml:trace>
</inkml:ink>
</file>

<file path=ppt/ink/ink3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1:58.955"/>
    </inkml:context>
    <inkml:brush xml:id="br0">
      <inkml:brushProperty name="width" value="0.025" units="cm"/>
      <inkml:brushProperty name="height" value="0.025" units="cm"/>
      <inkml:brushProperty name="fitToCurve" value="1"/>
    </inkml:brush>
  </inkml:definitions>
  <inkml:trace contextRef="#ctx0" brushRef="#br0">26 141 143 0,'0'20'134'0,"0"-20"-30"15,0 36-41-15,0-9-10 16,0 8 0-16,0 2-5 0,-8 2-5 16,8 0-8-1,0-11-11-15,0 2 3 16,-5-12 4-16,5-2-1 15,0-16 1-15,0 0-2 0,0-31-2 16,0 0-2-16,0-14-3 16,0-8-8-16,-6-7-5 15,6 2-4-15,0 1-3 16,0 7-3-16,0 11 4 16,9 14-3-16,5 8 1 15,3 17-1-15,8 11-3 16,1-1 1-16,7 8 1 15,1 1 0-15,4 4-8 16,-4-6-24-16,0 2-69 16,-4-3-39-16,-8-16-26 15,4 3-11-15,-19-20-3 16,4 1 44-16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5.488"/>
    </inkml:context>
    <inkml:brush xml:id="br0">
      <inkml:brushProperty name="width" value="0.025" units="cm"/>
      <inkml:brushProperty name="height" value="0.025" units="cm"/>
      <inkml:brushProperty name="fitToCurve" value="1"/>
    </inkml:brush>
  </inkml:definitions>
  <inkml:trace contextRef="#ctx0" brushRef="#br0">63 24 364 0,'-23'-16'150'0,"23"16"-17"15,-17-8-36-15,17 8-22 16,0 0-31-16,0 0-52 16,0 0 0-16,0 0-2 15,0 0 2-15,0 0-1 16,-12 19 7-16,12-19-1 15,0 15 2-15,0-15-2 0,0 32 3 16,0 1-3-16,0 10 2 16,0 12 1-1,0 15 1-15,0 14-1 16,0 7 2-16,0 14-2 0,0-1 2 16,0 3 1-16,0-6 0 15,0-8-2-15,0-10-1 16,0-6 0-16,0-6 0 15,0-15 1-15,0-9 3 16,0-7-5-16,-3-6 2 16,3-13-1-16,-8-2 0 15,8-19-36-15,0 0-67 16,0 0-32-16,0-20-17 0,0-11-9 16,15 4-4-16,-7-11 93 15</inkml:trace>
</inkml:ink>
</file>

<file path=ppt/ink/ink3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1:59.322"/>
    </inkml:context>
    <inkml:brush xml:id="br0">
      <inkml:brushProperty name="width" value="0.025" units="cm"/>
      <inkml:brushProperty name="height" value="0.025" units="cm"/>
      <inkml:brushProperty name="fitToCurve" value="1"/>
    </inkml:brush>
  </inkml:definitions>
  <inkml:trace contextRef="#ctx0" brushRef="#br0">0 182 450 0,'0'0'175'0,"0"0"-29"15,0 0-104-15,20 23-8 16,-4-17-5-16,7 7-4 15,0-1-9-15,5-4-9 0,2-1-5 16,3-7 0-16,-3 0 2 16,0 0-1-16,-1-12 0 15,-3-1-1-15,-7-3-2 16,2-3 0-16,-4 2 0 16,-7-4-1-16,-1-1 0 15,-9 0-1-15,0-1 2 16,0-4-1-16,-7 5-3 15,-2 2-42-15,9 20-18 16,-21-19-27-16,21 19-25 16,-21 0-24-16,21 0-18 15,-20 18-19-15,20-18 38 16</inkml:trace>
</inkml:ink>
</file>

<file path=ppt/ink/ink3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1:59.628"/>
    </inkml:context>
    <inkml:brush xml:id="br0">
      <inkml:brushProperty name="width" value="0.025" units="cm"/>
      <inkml:brushProperty name="height" value="0.025" units="cm"/>
      <inkml:brushProperty name="fitToCurve" value="1"/>
    </inkml:brush>
  </inkml:definitions>
  <inkml:trace contextRef="#ctx0" brushRef="#br0">103 0 295 0,'0'0'158'0,"0"0"-2"0,0 0-105 15,-7 37-4-15,-4-1 0 16,4 14-1-16,-10 1-7 16,5 13-9-1,-1 0-18-15,-1 0-13 16,5 3-19-16,2-11-61 0,7-12-64 16,0 4-27-16,4-28 1 15,13-4-7-15,-17-16 65 16</inkml:trace>
</inkml:ink>
</file>

<file path=ppt/ink/ink3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01.366"/>
    </inkml:context>
    <inkml:brush xml:id="br0">
      <inkml:brushProperty name="width" value="0.025" units="cm"/>
      <inkml:brushProperty name="height" value="0.025" units="cm"/>
      <inkml:brushProperty name="fitToCurve" value="1"/>
    </inkml:brush>
  </inkml:definitions>
  <inkml:trace contextRef="#ctx0" brushRef="#br0">10 0 73 0,'0'0'62'0,"6"41"3"16,-6-11 16-16,5 17 12 15,-5 9 4-15,0 10-4 16,0 19-12-16,-8 6-12 15,8 13-8-15,-7-5-16 16,7 3-15-16,0-11-14 16,0-6-4-16,0-15-5 0,0-13-13 15,6-13-29-15,-6-19-63 16,0-25-50-16,21 11-18 16,-14-34 1-16,8-10-6 15,-15-21 75-15</inkml:trace>
</inkml:ink>
</file>

<file path=ppt/ink/ink3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01.923"/>
    </inkml:context>
    <inkml:brush xml:id="br0">
      <inkml:brushProperty name="width" value="0.025" units="cm"/>
      <inkml:brushProperty name="height" value="0.025" units="cm"/>
      <inkml:brushProperty name="fitToCurve" value="1"/>
    </inkml:brush>
  </inkml:definitions>
  <inkml:trace contextRef="#ctx0" brushRef="#br0">298 0 58 0,'0'0'36'0,"0"21"6"0,0-21 3 16,-24 24 0 0,24-24-1-16,-32 35 1 15,15-12-5-15,-5 10-6 0,2 0-3 16,1 8-2-16,-1 17 1 15,-2 10 1-15,-1 12 4 16,2 13 4-16,-3 15-1 16,3 9 5-16,4 10-2 15,4 1-2-15,13 2-4 16,0-4-3-16,12-6-3 16,8-8-7-16,13-14-5 0,3-10-3 15,7-12-9-15,5-14-16 16,2-9-56-1,3-11-67-15,-1-3-32 16,-10-20-8-16,0-2-3 0,-15-22 7 16</inkml:trace>
  <inkml:trace contextRef="#ctx0" brushRef="#br0" timeOffset="660">722 1034 94 0,'16'0'128'16,"-16"0"-16"-16,0 23-33 15,0 2-9-15,-6 12 1 16,0 8 0-16,-1 6-9 16,-5 5-9-16,-2-2-17 15,0-5-19-15,-1-6-4 16,3-14 7-16,12-29-8 15,0 0-17-15,-7-22-7 16,19-29-10-16,10-14 0 16,6-21 1-16,5-4 4 15,4-15-5-15,10 9 14 16,-2 12 29-16,-6 12 2 16,0 20 11-16,-7 14-2 0,-4 23 2 15,-8 15-9-15,-5 21-8 16,-15 7-7-16,-6 8-18 15,-6 6-7-15,-9 2-41 16,-8 12-32-16,-4-1-22 16,-6 1-8-16,3-2-4 15,1-14 1-15,8 1 5 16,2-13 15-16</inkml:trace>
  <inkml:trace contextRef="#ctx0" brushRef="#br0" timeOffset="822">899 1222 157 0,'50'17'67'0,"-2"5"6"16,1 6 0-16,-4-1-5 0,-9 4-6 16,-1 2-5-16,-8-7-10 15,-6 4-28 1,-3-9-70-16,2 0-47 0,-20-21-30 16,27 7-15-16,-20-30-6 15,11-1 95-15</inkml:trace>
  <inkml:trace contextRef="#ctx0" brushRef="#br0" timeOffset="1532">749 544 175 0,'0'0'151'16,"0"0"-15"-16,0-19-36 15,0 19-7-15,16-35-16 0,-1 14-19 16,5-12-16-16,4-3-14 16,0-2-15-16,3-1-11 15,-5 1 1-15,2 4-2 16,-4 8 1-16,-3 5 0 16,-17 21 3-16,19-14 2 15,-19 14-4-15,18 28 1 16,-7 5-2-16,1 11 3 15,6 5-4-15,7 7-6 16,2 7-21-16,5-8-77 16,-2-4-52-16,14-11-19 15,-8-22 0-15,6-5-9 16,-12-28 93-16</inkml:trace>
</inkml:ink>
</file>

<file path=ppt/ink/ink3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14.035"/>
    </inkml:context>
    <inkml:brush xml:id="br0">
      <inkml:brushProperty name="width" value="0.025" units="cm"/>
      <inkml:brushProperty name="height" value="0.025" units="cm"/>
      <inkml:brushProperty name="fitToCurve" value="1"/>
    </inkml:brush>
  </inkml:definitions>
  <inkml:trace contextRef="#ctx0" brushRef="#br0">104 0 395 0,'0'0'167'15,"-20"0"-44"-15,20 20-70 16,-3 19-7-16,3 15-4 15,0 18-6 1,-9 17-14-16,9 15-25 0,-6 11 4 16,6 11-2-16,-9 2 4 15,3-1-4-15,-1-4 3 16,-2-4-2-16,1-11-1 16,1-8 5-16,-1-8-5 15,-1-21-14-15,9-9-76 16,0-12-53-16,-9-25-25 15,15-8-5-15,-6-17 0 0,0-27 54 16</inkml:trace>
</inkml:ink>
</file>

<file path=ppt/ink/ink3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12.903"/>
    </inkml:context>
    <inkml:brush xml:id="br0">
      <inkml:brushProperty name="width" value="0.025" units="cm"/>
      <inkml:brushProperty name="height" value="0.025" units="cm"/>
      <inkml:brushProperty name="fitToCurve" value="1"/>
    </inkml:brush>
  </inkml:definitions>
  <inkml:trace contextRef="#ctx0" brushRef="#br0">397 304 195 0,'0'0'62'0,"-29"7"-2"16,29-7-8-16,-27 26-13 15,9 1-8-15,-1-2-7 16,-4 12-1-16,2 11 0 16,-8 7 2-16,8 4 4 15,-3 5 0-15,9-2 3 16,2-2 4-16,13 0 5 16,0-17-2-16,15-5-2 15,15-23-7-15,17-15-3 16,4-17-4-16,12-16-3 15,3-17-10-15,2-10-7 16,2-6-1-16,-5-8-5 16,-14 1 3-16,-13 8-1 0,-19 9 1 15,-14 7-5-15,-16 12 3 16,-11 14-3-16,-19 11 1 16,-13 19 2-1,-8 5-1-15,-7 8 0 0,0 8 1 16,9-3 1-16,3 4-2 15,16-5 6-15,16-7 0 16,25-17 2-16,7 21-1 16,26-21-1-16,15 0 1 15,9 0 1-15,11-11 1 16,3 5-5-16,-2 2 0 16,-3-2-7-16,-9 6-37 0,-15 0-55 15,-9 0-51-15,-6 0-13 16,-27 0-12-1,0 0 0-15,0 0 87 16</inkml:trace>
  <inkml:trace contextRef="#ctx0" brushRef="#br0" timeOffset="436">350 0 92 0,'-21'0'79'0,"21"0"-37"16,-28 21-14-16,11-1-1 16,-4 4-1-16,-1 13-6 15,-9 4-7-15,3 11 0 16,-2 5 0-16,-3 3 6 16,7 12 3-16,1 4 2 15,4 2 0-15,0-2 0 16,6 3-2-16,4-2-2 15,11-5-2-15,0-7-2 16,11-10-4-16,13-16-13 0,6-12-45 16,18-24-49-16,16-3-23 15,9-36-9-15,9-5-7 16,-7-30 101-16</inkml:trace>
  <inkml:trace contextRef="#ctx0" brushRef="#br0" timeOffset="712">786 38 54 0,'14'42'115'15,"-10"-4"-15"-15,17 15-57 16,5 6-12-16,2 10 4 15,4 6-1-15,-3 8 0 16,-2-2-7-16,-8-1-16 16,-10-6-1-16,-9-1-7 15,-9-9-27-15,-10-10-34 16,-5 0-26-16,-16-24-16 16,6-2-7-16,-13-28-9 15,14 0 108-15</inkml:trace>
</inkml:ink>
</file>

<file path=ppt/ink/ink3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19.253"/>
    </inkml:context>
    <inkml:brush xml:id="br0">
      <inkml:brushProperty name="width" value="0.025" units="cm"/>
      <inkml:brushProperty name="height" value="0.025" units="cm"/>
      <inkml:brushProperty name="fitToCurve" value="1"/>
    </inkml:brush>
  </inkml:definitions>
  <inkml:trace contextRef="#ctx0" brushRef="#br0">4 33 263 0,'0'0'152'16,"-19"-8"-39"-16,19 8-25 15,0 0-12-15,0 0-24 0,31-4-19 16,6 4-21-16,12-7-11 16,10 7-1-16,8-8 1 15,4 8-2-15,0-6-16 16,-4 6-43-16,-11 0-41 16,-14 0-34-16,-3 14-22 15,-19-14 2-15,-20 0-6 16</inkml:trace>
</inkml:ink>
</file>

<file path=ppt/ink/ink3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19.459"/>
    </inkml:context>
    <inkml:brush xml:id="br0">
      <inkml:brushProperty name="width" value="0.025" units="cm"/>
      <inkml:brushProperty name="height" value="0.025" units="cm"/>
      <inkml:brushProperty name="fitToCurve" value="1"/>
    </inkml:brush>
  </inkml:definitions>
  <inkml:trace contextRef="#ctx0" brushRef="#br0">0 15 138 0,'18'13'101'0,"8"-13"-59"0,17 0-32 16,12-7-4-16,6 7-3 16,10 0-39-16,-2-8-44 15,14 8-14-15,-16-11 4 16,12 11 90-16</inkml:trace>
</inkml:ink>
</file>

<file path=ppt/ink/ink3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21.873"/>
    </inkml:context>
    <inkml:brush xml:id="br0">
      <inkml:brushProperty name="width" value="0.025" units="cm"/>
      <inkml:brushProperty name="height" value="0.025" units="cm"/>
      <inkml:brushProperty name="fitToCurve" value="1"/>
    </inkml:brush>
  </inkml:definitions>
  <inkml:trace contextRef="#ctx0" brushRef="#br0">90 0 390 0,'0'0'151'15,"0"0"-41"-15,0 0-62 16,0 0-8-16,-18 37-4 16,9-1-14-16,-3 6-23 15,0 11-2-15,-2 4-11 16,2 5-53-16,2 0-44 16,10-4-25-16,-8-13-14 0,19-5-5 15,-5-22-3-15</inkml:trace>
</inkml:ink>
</file>

<file path=ppt/ink/ink3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20.118"/>
    </inkml:context>
    <inkml:brush xml:id="br0">
      <inkml:brushProperty name="width" value="0.025" units="cm"/>
      <inkml:brushProperty name="height" value="0.025" units="cm"/>
      <inkml:brushProperty name="fitToCurve" value="1"/>
    </inkml:brush>
  </inkml:definitions>
  <inkml:trace contextRef="#ctx0" brushRef="#br0">1097 373 259 0,'15'-26'158'0,"-15"26"-28"16,0 0-35-16,0 0-28 15,0 0-10-15,-19 19-26 16,-1 12-32-16,-5 7-2 16,-13 13 2-16,-9 7 0 15,-11 8 0-15,-13 12 0 16,-10 6-2-16,-5-3 2 0,-1-5-2 15,4-6 1 1,7-10-1-16,14-16 2 16,8-6-4-16,19-15 2 15,13-6 1-15,22-17 0 0,6 17 1 16,19-8 0-16,8-3-1 16,15 5 1-16,13-2 1 15,9 3 0-15,8-4 1 16,7 4 1-16,3 1-3 15,1 1 3-15,3 5-1 16,-5 3 0-16,0 5 2 16,-7-3-2-16,-2 7-1 15,-9-6-10-15,-9-1-19 16,-4 3-56-16,-9-4-27 16,-10-7-21-16,2-3-16 15,-15-13-4-15,6 0 55 16</inkml:trace>
  <inkml:trace contextRef="#ctx0" brushRef="#br0" timeOffset="612">685 5 188 0,'0'0'148'16,"-7"-17"-47"-16,7 17-10 15,0 0-8-15,-21 0-15 16,9 17-14-16,-11 2-20 16,-4 18-15-1,-11 14-22-15,-7 13 3 0,-9 25-1 16,-6 21 2-16,-9 16-1 16,-5 14 0-16,5 11 2 15,6 3-3-15,9 5 3 16,12-5-3-16,21-11 1 15,13-12 0-15,22-16 1 16,22-8 1-16,21-19-2 16,15-10 2-16,24-15-6 0,14-21-49 15,16-11-62-15,14-10-29 16,3-37-9-16,7-2-3 16,-7-29-3-1</inkml:trace>
  <inkml:trace contextRef="#ctx0" brushRef="#br0" timeOffset="1076">1849 1141 244 0,'0'36'143'0,"-20"-6"2"0,7-2-81 15,2 6-27-15,1 0 3 16,4-10-2-16,-2-5-7 16,2-2-6-16,6-17-9 15,0 0-6-15,0 0-7 16,0 0-4-16,-15-31-2 15,9-4 0-15,6-12 2 16,-7-11 1-16,7-1-2 16,0-4 4-16,0 1-2 15,6 9 5-15,1 8-4 16,5 6 4-16,-1 9-5 16,5 8 2-16,1 12 0 15,2-2-3-15,5 7 1 0,-1 1 1 16,5 4 0-16,1 0-2 15,0 0-10-15,-5 4-63 16,0-4-46-16,-2 9-22 16,-22-9-12-16,32 0-5 15,-32 0 16-15</inkml:trace>
  <inkml:trace contextRef="#ctx0" brushRef="#br0" timeOffset="1444">1712 591 308 0,'0'0'155'16,"0"0"0"-16,18-7-78 16,6 11-37-16,8-4-30 15,10 11 2-15,4-11 5 16,8 7-5-16,-1-7-9 15,-3 0-5-15,-5 0 3 16,-6 0-1-16,-11-11-1 16,-8 4 0-16,-20 7 1 15,12-18-1-15,-12 18-1 16,-12-24 2-16,12 24-2 16,-32-31 0-16,10 11 2 15,-4 4 1-15,-1-1-1 0,0 3 0 16,3-5-2-16,-1 3-32 15,7 0-34-15,3 0-30 16,15 16-19-16,-11-15-17 16,11 15-14-16,0 0-4 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6.223"/>
    </inkml:context>
    <inkml:brush xml:id="br0">
      <inkml:brushProperty name="width" value="0.025" units="cm"/>
      <inkml:brushProperty name="height" value="0.025" units="cm"/>
      <inkml:brushProperty name="fitToCurve" value="1"/>
    </inkml:brush>
  </inkml:definitions>
  <inkml:trace contextRef="#ctx0" brushRef="#br0">0 0 406 0,'0'0'137'15,"0"0"-19"-15,0 0-24 0,0 0-21 16,0 0-41-16,0 0-37 16,27 0-1-16,-10 0 4 15,8 5 0-15,-1 2 2 16,5-7-2-16,2 10 1 15,0-7 1-15,1-3-1 16,-6 10 2-16,-1-10-1 16,-2 5-56-16,0-5-76 15,-23 0-28-15,29 0-11 16,-29 0 2-16,0 0 15 16</inkml:trace>
  <inkml:trace contextRef="#ctx0" brushRef="#br0" timeOffset="347">9 232 421 0,'0'0'113'16,"0"0"-8"-16,0 0-16 15,0 0-26-15,15 16-43 0,-15-16-19 16,25 5-1-16,-7-5 1 16,4 0-1-16,2 4 0 15,2-4 0 1,3 0 1-16,-5 0 1 0,0 0-2 15,-7-4-4-15,-17 4-58 16,24 0-60-16,-24 0-22 16,5 20-20-16,-5-20-3 15,0 0 14-15</inkml:trace>
</inkml:ink>
</file>

<file path=ppt/ink/ink3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23.515"/>
    </inkml:context>
    <inkml:brush xml:id="br0">
      <inkml:brushProperty name="width" value="0.025" units="cm"/>
      <inkml:brushProperty name="height" value="0.025" units="cm"/>
      <inkml:brushProperty name="fitToCurve" value="1"/>
    </inkml:brush>
  </inkml:definitions>
  <inkml:trace contextRef="#ctx0" brushRef="#br0">150 0 30 0,'0'0'29'0,"0"0"-7"16,0 0 4-16,0 0 7 16,0 0 7-16,0 0 9 15,7 20 13-15,-7-20 16 16,0 19 0-16,-10 0-1 16,5 4-8-16,-4 8-10 15,9 8-7-15,-12 3-11 16,6 13-13-16,-3 13-22 15,2 9-6-15,-1 17 2 16,-4 12-3-16,0 15 3 16,-1 7-3-16,-4 3 2 15,4-5-3-15,2-6 3 16,5-17 2-16,6-22-7 0,6-26 0 16,8-25-56-16,5-22-55 15,7-27-22-15,4-15-13 16,-11-21-2-16,5 6-8 15</inkml:trace>
</inkml:ink>
</file>

<file path=ppt/ink/ink3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16.667"/>
    </inkml:context>
    <inkml:brush xml:id="br0">
      <inkml:brushProperty name="width" value="0.025" units="cm"/>
      <inkml:brushProperty name="height" value="0.025" units="cm"/>
      <inkml:brushProperty name="fitToCurve" value="1"/>
    </inkml:brush>
  </inkml:definitions>
  <inkml:trace contextRef="#ctx0" brushRef="#br0">71 814 165 0,'0'0'67'16,"11"-21"7"-16,-11 21 2 0,16-26 1 15,-16 26-7-15,11-19-5 16,-11 19-1 0,0 0-9-16,0 0-7 15,12-19-13-15,-12 19-9 16,0 0-11-16,0 0-8 0,0 0 2 15,-9 18-2-15,9-18 0 16,0 0-2-16,-8 19 0 16,8-19-3-16,0 0 0 15,0 21-2-15,0-21 0 16,0 27-1-16,0-12 1 16,0 7 1-16,0 2-1 15,0 3 2-15,0-3-2 16,0 4 0-16,-6 0 0 15,-1 8 2-15,-4-2-3 16,-1 3 2-16,-3 1 0 16,2-7 0-16,2 0 0 0,-1 0 0 15,5-11-3-15,7-20-5 16,-10 24-1-16,10-24-2 16,0 0-1-16,23-30 0 15,0-2 1-15,1-12-2 16,7-9 4-16,5-15 4 15,5-5-1-15,2-3 6 16,1 9-4-16,-5 2 4 16,-6 17-4-16,-1 9 5 15,-8 11-3-15,-3 13 7 16,-3 15-3-16,-18 0 1 16,26 29 4-16,-16-10-5 15,1 4 4-15,2-2-15 0,5 7-42 16,-1-4-66-16,5-16-29 15,8 7-20-15,-4-21 2 16,7 6-6-16</inkml:trace>
  <inkml:trace contextRef="#ctx0" brushRef="#br0" timeOffset="456">330 313 96 0,'0'0'80'0,"0"0"-21"16,0 0 0-16,19 0 4 15,-19 0 7-15,33 0 3 16,-12-6-5-16,8 6-2 16,-8-8-9-16,6 8-15 15,-7-5-14-15,-1 5-12 16,-19 0-12-16,23-8-5 16,-23 8 3-16,0 0-1 15,0 0 1-15,0 0-3 0,0-23 2 16,0 23-1-16,-11-27-2 15,2 7 2-15,0-3-2 16,3 3 1 0,-3-1 1-16,2 3 2 0,7 18 1 15,-20-24-16-15,20 24-22 16,-18-9-42-16,18 9-45 16,0 0-17-16,-21 0-20 15,21 0-2-15,0 0 82 16</inkml:trace>
  <inkml:trace contextRef="#ctx0" brushRef="#br0" timeOffset="1727">833 263 171 0,'-19'-5'84'16,"19"5"-8"-16,-18 0-10 16,18 0-10-16,-15 0-12 0,15 0-11 15,0 0-1-15,0 0 1 16,-18 0 5-16,18 0-1 15,0 0-3-15,0 0-4 16,0 0-2-16,0 0-3 16,0 0-6-16,0 0-9 15,0 0-8-15,0 0-2 16,0 0 0-16,0 0 1 16,12 25-2-16,-12-25 2 15,19 34-1-15,-7-11 2 16,9 7-3-16,5 8 2 15,5 1-2-15,7 3 2 16,1-1-1-16,3 8 0 0,5-3 4 16,-5 0-6-16,2-5 6 15,-7-2-6-15,-5-6 8 16,-8 0-10 0,-2-2 8-16,-10 2-6 0,-7-4 3 15,-5 9 2-15,-11 6-1 16,-1 1 3-16,-9 8-4 15,-1 5 5-15,-7 2-2 16,-5-1 0-16,-1 2-2 16,-3-4 0-16,-1-6-1 15,0-7 1-15,5-1-1 16,2-9-1-16,0-5-7 0,7-4-13 16,10 3-50-16,9-8-50 15,6-20-33-15,10 23-13 16,7-30 1-16,15-4 3 15</inkml:trace>
  <inkml:trace contextRef="#ctx0" brushRef="#br0" timeOffset="19975">1304 0 137 0,'0'0'94'16,"0"0"-1"-16,0 0-5 15,0 0-8-15,0 0-7 16,0 0-11-16,0 0-13 16,0 0-22-16,0 33-12 15,12-6-8-15,-2 15-4 16,5 10 1-16,1 19-1 15,3 11 2-15,1 19-1 16,4 4-4-16,0 8 4 0,3 9-4 16,0-3 4-1,1-4-3-15,-4-3 4 16,1-6-6-16,-9-8 4 16,-4-6-4-16,-12-2-80 0,-7 4-35 15,-19-9-26-15,-7 5-11 16,-18-14-7-16,-5 7 53 15</inkml:trace>
</inkml:ink>
</file>

<file path=ppt/ink/ink3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39.276"/>
    </inkml:context>
    <inkml:brush xml:id="br0">
      <inkml:brushProperty name="width" value="0.025" units="cm"/>
      <inkml:brushProperty name="height" value="0.025" units="cm"/>
      <inkml:brushProperty name="fitToCurve" value="1"/>
    </inkml:brush>
  </inkml:definitions>
  <inkml:trace contextRef="#ctx0" brushRef="#br0">85 878 150 0,'0'0'60'0,"0"0"5"16,0 0 11-16,0 0 9 0,0 0-10 15,0 0-7-15,0 0-11 16,0 0-5-16,0 0-8 16,0 0-11-16,0 0-21 15,0 0-12-15,0 0-1 16,0 0-1-16,0 0 0 15,0 0 1-15,0 0 0 16,0 0 1-16,0 0-1 16,0 0 0-16,0 0 2 15,0 0 0-15,0 26 0 16,0-4 1-16,0 7-1 16,0 12-4-16,-6 4 3 15,6 10-2-15,-9-1 3 0,3 6-5 16,-2-7 3-16,-1-5-3 15,0-8 5-15,0-7-1 16,3-2 1 0,-2-9 0-16,1-6 1 0,7-16-1 15,-8 16 3-15,8-16-5 16,0 0 0-16,18-37 0 16,-1-5 0-16,6-8 6 15,5-12-9-15,1-9 7 16,4-1-6-16,1 1 9 15,-2 9-7-15,-5 7 5 16,-6 16-3-16,-3 14-4 16,-4 6 4-16,-14 19-1 0,25-12 0 15,-25 12-2 1,21 3 5-16,-21-3-3 16,29 18 2-16,-11-7-7 15,3-2-56-15,3 6-47 0,-2-12-26 16,10 12-15-16,-12-15-2 15,7 0-3-15</inkml:trace>
  <inkml:trace contextRef="#ctx0" brushRef="#br0" timeOffset="650">122 448 223 0,'0'0'99'16,"0"0"-31"-16,0 0-14 15,29 7 10-15,4-7-11 16,9 0-11-16,8 0 1 15,8-3-1-15,1-5-2 16,-1-1-6-16,-5 4-8 0,-9-6-25 16,-13 6 0-16,-8-2-1 15,-23 7-1-15,0-16 2 16,-18 5-2-16,-14 2 0 16,-11-6 0-16,-10-2-2 15,-6 0 2-15,1 2-1 16,2 2-34-16,9-1-45 15,14-1-30-15,33 15-14 16,-7-33-20-16,37 20-2 16,6-13 11-16</inkml:trace>
  <inkml:trace contextRef="#ctx0" brushRef="#br0" timeOffset="1311">770 44 274 0,'-30'-7'153'0,"-6"-11"-4"16,12 6-64-16,4 5-23 15,4 3-17-15,16 4-8 16,0 0-33-16,0 0-7 15,0 0 1-15,0 0 1 16,0 0 2-16,0 0-1 16,24 7 1-16,0 13 0 15,5 12 1-15,2 6-1 16,5 14 0-16,3 7-1 16,2 12-2-16,-1 4 1 0,0 6 1 15,-4-1 2 1,-2-3-5-16,1-5 3 0,-4-10 0 15,-2-4-1 1,-5-8 1-16,-5-8 0 0,-2-10 1 16,-5-5-1-16,-4-1 3 15,-8-2-2-15,-8 2-1 16,-5 8-5-16,-12 2 4 16,-6 9-3-16,-11 8 1 15,-12 13-2-15,-8 5 2 16,-7 10 0-16,-2-3 1 15,4 1 5-15,2-2-3 0,9-4 1 16,10-7-4 0,10-8-53-16,15-7-56 15,15-1-37-15,6-20-3 16,6 8-5-16,-6-38-2 0</inkml:trace>
</inkml:ink>
</file>

<file path=ppt/ink/ink3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54.667"/>
    </inkml:context>
    <inkml:brush xml:id="br0">
      <inkml:brushProperty name="width" value="0.025" units="cm"/>
      <inkml:brushProperty name="height" value="0.025" units="cm"/>
      <inkml:brushProperty name="fitToCurve" value="1"/>
    </inkml:brush>
  </inkml:definitions>
  <inkml:trace contextRef="#ctx0" brushRef="#br0">6 351 368 0,'0'0'148'0,"-18"6"-34"15,18-6-37-15,0 0-16 16,0 0-26-16,27 6-33 16,-6-6-2-16,6 5 0 15,4-5 0-15,8 0-2 16,8 0 1-16,1-6 0 16,2-4 0-16,1-1 1 15,-2 2-5-15,-2 1-17 16,-8 2-43-16,-6 6-40 15,-7-8-15-15,-7 22-20 0,-19-14-13 16,0 27-5-16</inkml:trace>
  <inkml:trace contextRef="#ctx0" brushRef="#br0" timeOffset="295">39 573 427 0,'0'0'161'0,"0"0"-33"0,0 0-67 16,0 0-40-16,27 9-22 15,-8-9 1-15,7 7 0 16,7-3 0-1,6-4 0-15,8 0-1 0,1 0-3 16,-3-4-9-16,-2-1-46 16,-3-4-47-16,-4 9-23 15,-14-11-15-15,1 11-13 16,-23 0 3-16</inkml:trace>
  <inkml:trace contextRef="#ctx0" brushRef="#br0" timeOffset="759">375 7 443 0,'-19'0'156'15,"-7"0"-45"-15,26 0-55 16,-24-7-22-16,24 7-27 16,0 0-12-16,17 19 0 15,7-10-1-15,6 10 4 16,11 6 4-16,7 2-2 15,9 9 2-15,1 1-4 0,1 3 1 16,-6 3 1-16,-5 1-1 16,-8-2 2-1,-7 0-2-15,-15 1 1 0,-7 3 4 16,-11-1 0-16,-20 0 2 16,-13 1 0-16,-6 1-1 15,-10-1 0-15,-8-4 1 16,-1 1-32-16,4-10-72 0,6-9-27 15,21 0-22 1,8-24-10-16,19 0-1 16,19-20 44-16</inkml:trace>
</inkml:ink>
</file>

<file path=ppt/ink/ink3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58.951"/>
    </inkml:context>
    <inkml:brush xml:id="br0">
      <inkml:brushProperty name="width" value="0.025" units="cm"/>
      <inkml:brushProperty name="height" value="0.025" units="cm"/>
      <inkml:brushProperty name="fitToCurve" value="1"/>
    </inkml:brush>
  </inkml:definitions>
  <inkml:trace contextRef="#ctx0" brushRef="#br0">32 170 214 0,'-17'10'161'0,"17"-10"-20"16,0 0-39-16,-15 0-10 16,15 0-14-16,0 0-15 15,0 0-35-15,0 0-15 16,0 0-6-16,0 0-3 16,11-12 1-16,-11 12-3 15,15-26 0-15,-5 11-1 16,-1-4 1-16,7-2 0 15,-1 2-3-15,0-3 1 0,-2 7 0 16,-13 15-1-16,27-26 2 16,-27 26-1-16,20-6-2 15,-20 6 2-15,16 0 0 16,-16 0 0-16,18 15 1 16,-18-15-1-16,21 19 0 15,-21-19 0-15,26 25 2 16,-26-25-2-16,27 22 0 15,-27-22 1-15,26 22-8 16,-26-22-56-16,21 27-51 16,-21-27-39-16,21 13-14 15,-21-13-6-15,0 0 0 16</inkml:trace>
</inkml:ink>
</file>

<file path=ppt/ink/ink3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56.786"/>
    </inkml:context>
    <inkml:brush xml:id="br0">
      <inkml:brushProperty name="width" value="0.025" units="cm"/>
      <inkml:brushProperty name="height" value="0.025" units="cm"/>
      <inkml:brushProperty name="fitToCurve" value="1"/>
    </inkml:brush>
  </inkml:definitions>
  <inkml:trace contextRef="#ctx0" brushRef="#br0">117 532 338 0,'0'0'157'16,"0"0"-35"-16,0 0-17 0,0 0-9 15,-10 31-16-15,10-11-27 16,6 3-47-16,-6 11-1 16,0 3-1-16,0 3-2 15,0 3 0-15,-9 3 0 16,-2 0-2-16,-4-1 2 16,2-2-1-16,-7-9-1 15,7-3 0-15,-4-8-3 0,17-23-1 16,-15 15 0-1,15-34 1-15,6-22-1 16,9-18-1-16,12-13 2 16,5-13-5-16,7-10 6 15,4-3 0-15,5 3-1 0,2 10 2 16,-3 15-1-16,-5 13 2 16,-9 13-2-16,-8 16 4 15,-5 12-2-15,-20 16-1 16,19-10 1-16,-19 10 0 15,0 21-1-15,0 4-1 16,-4 7 5-16,-5 9-4 16,-2 1 2-16,-4 7-2 0,-7 5 1 15,-1-5-3 1,-4 0 1-16,-1-10-1 16,1-3-1-16,1-10 3 15,3-6-3-15,4-8-5 0,19-12-2 16,-15 19 0-16,15-19 1 15,0 0 3-15,27 22 11 16,-5-6-1-16,9 7 3 16,5 15 10-16,3 9 0 15,9 10 2-15,-6 1-3 16,6 3-1-16,-3 1-11 16,-3-4 0-16,-1-6-4 15,-7-12-8-15,1-6-59 16,-6-18-55-16,-4-16-27 15,-1-13-12-15,-12-19-4 16,-1-11-5-16</inkml:trace>
  <inkml:trace contextRef="#ctx0" brushRef="#br0" timeOffset="1592">1170 0 143 0,'18'-13'152'16,"-18"13"-24"0,0 0-17-16,0 0-7 0,0 0-8 15,0 0-7-15,0 0-19 16,-14 35-27-16,5-9-46 15,-7 12 3-15,2 3-3 16,-6 1 4-16,1 12 3 16,1-5-3-16,-2 3 2 15,2-9-4-15,0-5 2 16,2-6-37-16,8-9-65 16,-4-1-33-16,12-22-28 0,0 0-3 15,-16-8-3-15,16-16-5 16</inkml:trace>
</inkml:ink>
</file>

<file path=ppt/ink/ink3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3:03.479"/>
    </inkml:context>
    <inkml:brush xml:id="br0">
      <inkml:brushProperty name="width" value="0.025" units="cm"/>
      <inkml:brushProperty name="height" value="0.025" units="cm"/>
      <inkml:brushProperty name="fitToCurve" value="1"/>
    </inkml:brush>
  </inkml:definitions>
  <inkml:trace contextRef="#ctx0" brushRef="#br0">20 87 237 0,'0'0'168'15,"-20"0"-42"-15,20 0-16 16,0 0-14-16,0 0-10 16,20-5-18-16,-1-4-28 15,7 9-40-15,8-8 2 16,7-1 0-16,2 2-1 15,3-5-2-15,0 5 0 16,-2-3 2-16,-8 4-3 16,-3 0-21-16,-6 6-42 15,-9-8-47-15,0 8-27 16,-18 0-19-16,15 0-15 0,-15 0 0 16,0 0 83-16</inkml:trace>
  <inkml:trace contextRef="#ctx0" brushRef="#br0" timeOffset="235">30 180 254 0,'20'11'145'16,"1"-5"8"-16,0-6-73 15,10 0-39-15,4 0-7 0,2-8 3 16,6 8-14-16,3-7-55 16,-1 3-59-16,0-9-47 15,13 9-20-15,-13-18-6 16,9 3-8-16</inkml:trace>
</inkml:ink>
</file>

<file path=ppt/ink/ink3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3:01.119"/>
    </inkml:context>
    <inkml:brush xml:id="br0">
      <inkml:brushProperty name="width" value="0.025" units="cm"/>
      <inkml:brushProperty name="height" value="0.025" units="cm"/>
      <inkml:brushProperty name="fitToCurve" value="1"/>
    </inkml:brush>
  </inkml:definitions>
  <inkml:trace contextRef="#ctx0" brushRef="#br0">477 1084 174 0,'10'-15'60'15,"-10"15"5"-15,0 0 7 16,0 0 3 0,0 0 5-16,0 0 4 15,-18-13-7-15,18 13-7 0,-18 0-9 16,18 0-9-16,-28 19-16 16,10-4-8-16,-5-1-18 15,0 9-7-15,-7 1-5 16,2 7 6-16,1 2-2 15,4 5 3-15,-1-2-2 16,9 3-1-16,6 3 0 16,9 0 1-16,0-3 0 0,0-1 1 15,9-4-3-15,2-2 2 16,1-7-2-16,0 3 2 16,3-9-2-1,-3-3 2-15,-12-16-1 16,27 26-1-16,-27-26 1 0,31 0 0 15,-10 0 0-15,5-20-2 16,4 1 2-16,5-12-3 16,8-5 1-16,-2-5-3 15,2-2 1-15,1-6-3 16,-5 0-2-16,-6-1-23 16,-1 5-3-16,-8-5-3 15,-9 13 1-15,-6-3 0 0,-3 8 1 16,-6 0 5-1,-6 7 2-15,1 2 24 16,-5 7 1-16,10 16 8 16,-26-11 0-16,8 11-1 0,-1 11 3 15,-4 8-2-15,2 1 5 16,0 11 1-16,-6 3 13 16,6 8-2-16,-3 0 1 15,9 11 3-15,-2 2-6 16,10 2 2-16,1 0-6 15,6-1-1-15,9-2-12 16,1-6 0-16,11-4-1 16,3-10-1-16,5-7 0 15,6-7-1-15,-4-12-37 16,1-8-60-16,2-7-35 16,-4-11-29-16,-10-12-7 15,-8-3-5-15,-12-12 0 0</inkml:trace>
  <inkml:trace contextRef="#ctx0" brushRef="#br0" timeOffset="407">364 718 141 0,'0'0'109'15,"-20"0"-18"-15,20 0-42 16,-24 17-7-16,5 0-7 16,-1 9 0-16,-5 6-6 15,1 10-6-15,-9 8-3 16,7 12-2-16,-4 4 4 15,1 11 11-15,-1 4 11 16,11 5 1-16,-7 0 2 16,13 4-2-16,-4-8-5 15,10-2 0-15,7-4-8 16,7-11-14-16,10-9-20 16,5-8-33-16,19-16-40 15,4-20-32-15,14-12-20 0,4-11-26 16,4-25-13-16,13-13-3 15,-5-25 45-15</inkml:trace>
  <inkml:trace contextRef="#ctx0" brushRef="#br0" timeOffset="664">997 690 271 0,'3'53'147'16,"13"16"-24"-16,-2 8-73 16,7 3 2-16,8 7 2 0,-2-5 6 15,4 1-1-15,-5-6-2 16,-4 3-28 0,-7-8-10-16,-7-4-1 15,-8 1-12-15,-21-7-72 0,-3 0-49 16,-15-3-29-16,-12-6-22 15,-4-5-7-15,-6-19-3 16</inkml:trace>
  <inkml:trace contextRef="#ctx0" brushRef="#br0" timeOffset="1250">1198 128 353 0,'0'0'175'16,"0"0"-28"-16,0 0-44 15,8 34-16-15,-17-15-23 16,9 13-42-16,-12 3-16 15,3 7-3-15,-2 5-2 16,1 0 1-16,-1 1-2 0,2-8 1 16,2 1-5-16,4-12-15 15,3 2-50-15,0-12-49 16,0-19-27-16,0 0-20 16,0 0-11-16,0-22-4 15,0-12 92-15</inkml:trace>
  <inkml:trace contextRef="#ctx0" brushRef="#br0" timeOffset="1735">908 106 181 0,'0'0'88'0,"0"0"-9"16,0 0-4-16,0 0-5 15,0 0-1-15,0 22 11 16,0-22-16-16,24 0-17 16,8-8-7-16,16 8 2 15,14-15-4-15,13 8-1 16,4-13-12-16,9 2-24 15,0 1-3-15,-4-1 1 16,-13 5 1-16,-14 3-1 16,-16 7-3-16,-13 3-48 15,-5 0-44-15,-23 0-45 16,20 11-27-16,-20-11-6 16,0 0 0-16,28 0 51 0</inkml:trace>
</inkml:ink>
</file>

<file path=ppt/ink/ink3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3:04.495"/>
    </inkml:context>
    <inkml:brush xml:id="br0">
      <inkml:brushProperty name="width" value="0.025" units="cm"/>
      <inkml:brushProperty name="height" value="0.025" units="cm"/>
      <inkml:brushProperty name="fitToCurve" value="1"/>
    </inkml:brush>
  </inkml:definitions>
  <inkml:trace contextRef="#ctx0" brushRef="#br0">215 973 170 0,'-40'14'140'15,"23"9"4"-15,-7 8-37 16,3 7-12-16,3 13-18 0,-2 5-12 15,8 3-19-15,-4 4-4 16,7 5-6-16,-3-18-15 16,6-5-9-1,1-8-11-15,5-12 1 16,-4-6-4-16,4-19-3 0,0 0-3 16,0 0 0-16,-14-42 1 15,14-4-5-15,9-19-1 16,2-8 1-16,7-9 3 15,4-9 6-15,8 8 2 16,7 6 2-16,3 10-1 16,1 14 6-16,1 21-1 15,-3 11-1-15,0 10-1 0,-3 11 0 16,-6 5 0 0,-1 7 2-16,-8 6-3 15,-3 0 3-15,-8 8 0 16,-10 4-1-16,0 6-18 0,-21-3-45 15,0 10-9-15,-15-9-4 16,-1 2 3-16,-9-3-4 16,4 1 1-16,0-13-1 15,11-3 19-15,7-5 43 16,24-13 10-16,-15 22 3 16,15-22 3-16,30 22 5 15,-2-8 37-15,10 8 27 16,-2 6 0-16,9 8 0 0,-1-1 1 15,4 9-1 1,-6 4-4-16,0 5-6 16,-6-6-38-16,-4 2-26 15,-2-6-9-15,-3-9-47 0,-5-5-57 16,-4-6-35-16,-3-23-19 16,5-7-5-16,-7-25-1 15,7-13 58-15</inkml:trace>
  <inkml:trace contextRef="#ctx0" brushRef="#br0" timeOffset="1200">20 285 231 0,'0'0'148'15,"-20"8"-25"-15,20-8-19 16,0 0-14-16,0 0-11 16,0 0-18-16,0 0-23 15,0 0-31-15,20-21-10 16,-2 7 0-16,4-8-3 15,5 1 4-15,2-12 2 16,4 4 1-16,0-8 0 16,-1 7 0-16,-4-2 1 15,-7 9-2-15,-6 5 4 16,-15 18-3-16,17-13 2 16,-17 13-3-16,10 19 3 15,-10 6 0-15,8 1-1 0,4 9 2 16,2 2-1-16,2-3-3 15,7-2-27-15,5 0-68 16,-1-8-39-16,5-14-28 16,2-4-8-16,-7-14-4 15,2-2 41-15</inkml:trace>
  <inkml:trace contextRef="#ctx0" brushRef="#br0" timeOffset="2823">1239 946 126 0,'20'-24'65'15,"-20"24"5"-15,13-19 9 16,-13 19 13-16,0 0 1 0,8-19-10 16,-8 19-5-16,0 0-8 15,0 0-10-15,-21 21-13 16,6-4-14-16,-5 3-26 16,-4 6-5-16,-3 8 1 15,-3 5-3-15,0 5 4 16,3 3-4-16,0 1 5 15,9 2-3-15,4 2 2 16,5-1-3-16,9-8-1 16,15-1 3-16,-1-3-2 15,11-5 0-15,5-6 0 16,9-8 2-16,0-7-1 16,7-5 1-16,2-8-1 0,0-19 1 15,3-9-2-15,1-9 1 16,-5-9-12-16,-2-21-9 15,-3-3 4-15,-7-6 7 16,-11-3 0-16,-9 5 2 16,-15 8-1-16,-15 8 1 15,-11 10 9-15,-10 17 9 16,-6 14-6-16,-12 7-6 16,1 10-1-16,-2 11 1 15,1 5-2-15,6 6 3 16,5 1-3-16,7 5 4 15,8-2-1-15,7-4 2 16,7 3 3-16,14-2-3 0,0-4 4 16,11-2-1-16,5 2 2 15,10-8-5-15,-4 1 5 16,7-5-9-16,1-7 4 16,2 0 1-16,-1 0-4 15,2 0-2-15,-4-7 0 16,1-2 3-16,3 0-9 15,-1-2-38-15,2 4-66 16,4-3-28-16,-8-1-19 16,7-2-14-16,-7-2 1 15,3 9 48-15</inkml:trace>
  <inkml:trace contextRef="#ctx0" brushRef="#br0" timeOffset="3340">1244 523 204 0,'0'0'171'0,"0"0"-21"16,-17 0-45-16,17 0-18 15,0 0-10-15,0 0-14 16,-12 22-23-16,-2-4-36 15,-5 14-1-15,-10 7-1 16,-7 15 0-16,-6 10-2 16,-4 17 5-16,-6 6 0 15,1 5-1-15,3 4 0 16,8-4-2-16,4-5 1 0,8-2 0 16,9-6 0-1,10-11-4-15,9-3 0 16,7-8 3-16,14-5-1 15,13-5 3-15,6-8-3 0,13-4-9 16,11-7-51-16,6-13-42 16,5-8-30-16,7-14-24 15,-2-16-10-15,4-12-4 16,-12-20 14-16</inkml:trace>
  <inkml:trace contextRef="#ctx0" brushRef="#br0" timeOffset="3619">1785 482 252 0,'7'56'135'15,"4"5"-30"-15,5 16-42 16,13 8 3-16,-7 12 0 15,9 5-1-15,-1-3-5 16,0-1-6-16,-5-7-22 16,-5-2-20-16,-10-12-7 15,-10 0-8-15,-9-1-71 16,-13-4-48-16,-17-10-28 16,0 2-18-16,-17-19 1 15,9-3-8-15</inkml:trace>
</inkml:ink>
</file>

<file path=ppt/ink/ink3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4:14.439"/>
    </inkml:context>
    <inkml:brush xml:id="br0">
      <inkml:brushProperty name="width" value="0.025" units="cm"/>
      <inkml:brushProperty name="height" value="0.025" units="cm"/>
      <inkml:brushProperty name="fitToCurve" value="1"/>
    </inkml:brush>
  </inkml:definitions>
  <inkml:trace contextRef="#ctx0" brushRef="#br0">1720 602 65 0,'0'0'115'0,"0"0"-31"15,0 0-28-15,0 0-8 16,-14 0 4-16,14 0-4 16,-25 0 3-16,25 0 4 15,-30 16 4-15,15-2 7 0,-5-6-3 16,1 9-10-16,-5-2-11 15,1 7-3-15,-4 1-8 16,4 9-6 0,-5 5-14-16,-2 2-9 0,4 3-1 15,5 0 2-15,2 8-2 16,7-10 0-16,3 1-1 16,9-10-2-16,0-5-2 15,13-8 1-15,7-8-2 16,7-10 0-16,10-25 0 15,2-1 0-15,3-8 2 16,7-9 0-16,-3-6 3 16,-2 2-2-16,-5-1 2 0,-3 9-1 15,-14 13 2 1,-2 2-2-16,-20 24 1 16,17-17 1-16,-17 17 1 15,0 20-1-15,-8 2 0 0,-1 11 0 16,3 4 0-16,0 2 0 15,6 3-1-15,0 0 1 16,9-3-3-16,11-8 0 16,1-13-2-16,7-16 1 15,2-6-2-15,8-16 3 16,-8-14-1-16,0-2-1 16,-6-7 4-16,-7-2 0 15,-7 3 2-15,-10 5-2 0,8 5 3 16,-16 10-3-1,8 22 2-15,-21-12-2 16,21 12 1-16,-30 23-1 16,15 0 1-16,0 10 0 0,1-4-2 15,7 4 2-15,7-8-2 16,0 1 1-16,10-9-1 16,7-12 1-16,8-5-2 15,9-14 0-15,5-6 2 16,4-8-3-16,5-7 3 15,-3-2-3-15,2-3 3 16,-3-5-2-16,-5 2 5 16,-8 1-3-16,-8 3 3 15,-5 2 2-15,-8 3-2 16,-1 7 0-16,-9 4 0 16,0 10 1-16,0 13-4 15,0 0 6-15,0 0-6 0,-10 25-3 16,10 10 2-16,0 2 0 15,0 8-1-15,-8 10 0 16,8 0 1-16,-6 2-2 16,0-4 2-16,-3-9 3 15,-4-1-2-15,-4-7 1 16,-7-6 0-16,-4-8-2 16,-7-7 1-16,-3-9-1 15,-1-6-11-15,-6-6-25 16,5-4-7-16,1-4-19 15,6-1-25-15,4-1-28 16,12 1-16-16,17 15-7 16,-13-18-3-16,13 18 17 0,27 0 92 15</inkml:trace>
  <inkml:trace contextRef="#ctx0" brushRef="#br0" timeOffset="713">2929 486 304 0,'0'0'148'0,"0"0"-3"15,0 0-72-15,-35 21-41 16,12 1-10-16,-5 5-8 15,-2-1 4 1,-5 10 8-16,1 1 5 0,5 2-7 16,2-1 0-16,4 0-1 15,7-2-5-15,7 3-1 16,9-2-5-16,4-2-7 16,11-7-4-16,5 2 0 15,9-6-1-15,-2-2 0 16,7-3-1-16,4-7-2 15,1-9 1-15,0-3-2 16,-3-7 1-16,-1-10 1 0,-1-12 1 16,2-5 0-16,-9-8 0 15,0-2-1 1,-4-10 0-16,-3-2 1 16,-7 2 0-16,-4 1-4 0,-4 4 4 15,-5 3 2-15,0 7-3 16,-9 9 7-16,3 2-4 15,-3 15 3-15,9 13-5 16,-20-22 7-16,20 22-7 16,-21 0 1-16,21 0 1 15,-18 7-2-15,18-7 3 16,-18 11-1-16,18-11 0 16,-17 30-2-16,7-7 4 0,1 10-3 15,-5 5 1 1,2 8 0-16,-1 8 1 15,-1 11-3-15,2-5 4 16,0 8 2-16,9-1-4 0,-4-4 2 16,7-5-3-16,10-2 3 15,-1-6-3-15,9-12 1 16,2-11-2-16,-1-6 0 16,5-9-1-16,2-12-24 15,2 0-64-15,-2-6-44 16,0-16-21-16,4 2-20 15,-3-12 1-15,3 3-5 16</inkml:trace>
  <inkml:trace contextRef="#ctx0" brushRef="#br0" timeOffset="6365">1544 2407 346 0,'0'0'178'0,"0"0"-41"15,0 0-39 1,-20 6-16-16,1-3-24 15,-1 12-17-15,-4-3-18 0,-4 4-16 16,-5 5-6-16,-2 8-4 16,-1-5 2-16,1 4-2 15,7-4 2-15,-2-3-4 16,6-2 5-16,10 0-4 16,14-19 3-16,-4 28 1 15,4-28 0-15,34 26-1 16,-5-12 0-16,4 4 2 15,5-2-1-15,-1 4 2 16,-2-3-1-16,-2 0 1 16,-12-1 0-16,-3-1 2 15,-18-15-2-15,10 29 0 16,-20-14-1-16,-10 0 0 0,-5 4-2 16,-8-5 0-16,-8 5-2 15,-6-4-7-15,7 1-46 16,-8-8-26-16,10-8-20 15,7 0-20-15,4-14-21 16,13-2-10-16,2-9-8 16,12-1 26-16</inkml:trace>
  <inkml:trace contextRef="#ctx0" brushRef="#br0" timeOffset="6650">1923 2822 422 0,'-20'38'131'0,"1"-1"-7"15,-4-6-21-15,4 3-21 16,-4-14-27-16,10-1-76 16,13-19-54-16,-18 6-46 15,25-21-31-15,10-12-15 0,2-13-9 16,8-5-3-16</inkml:trace>
  <inkml:trace contextRef="#ctx0" brushRef="#br0" timeOffset="7009">2051 2739 183 0,'-17'29'129'0,"17"2"-22"16,-3-6-44-16,3-1-8 16,3-2 0-16,-3-22 2 15,20 7-8-15,-4-18-10 16,10-13-8-16,4-7-5 0,3-6-9 15,3-3-2-15,3-4 4 16,-1 7-7-16,-2 4-2 16,-6 10 3-1,-3 15 1-15,-8 8 0 0,-19 0 2 16,20 28-2-16,-17-1-9 16,-3 9-2-16,0 1 1 15,0 1-1-15,0-1-1 16,7-3 0-16,2-6-4 15,2-7-1-15,9-10-18 16,4-11-75-16,0-6-43 16,6-14-26-16,6-1-10 15,-11-11-5-15,11 4 4 0</inkml:trace>
  <inkml:trace contextRef="#ctx0" brushRef="#br0" timeOffset="7738">3053 2280 475 0,'-12'-18'176'0,"12"18"-37"16,-18-7-57-16,18 7-34 15,-16 0-22-15,16 0-24 0,-24 16-2 16,24-16 0-16,-29 30 2 16,14-8-2-16,-4 2 3 15,-1 6-4-15,-4 1 3 16,3 6-2-16,1 0-1 15,-2 3 3-15,5 3-5 16,-2 0 5-16,5 6-4 16,4-2 3-16,4 4-3 15,6-6 2-15,3 3 1 16,10-8 0-16,10-8-1 0,7-13-1 16,6-12 2-1,6-11-2-15,5-13 2 16,2-16-1-16,2-7 0 0,0-9 1 15,-5-8 0-15,-4-4 0 16,-6 0 1-16,-8-9 0 16,-4 6-1-16,-9-5-1 15,-4 6 1-15,-7 5 0 16,-4 4 0-16,-4 12 0 16,-4 7-3-16,-5 9 0 15,-5 14 0-15,-5 12 0 0,-1 22 0 16,-9 10-1-1,0 10 2-15,1 16-3 16,-1 13 1-16,5 8 1 16,2 2 2-16,7 5 0 15,5-3 1-15,8 0 0 0,6-3-1 16,14-10 2-16,2-6 0 16,11-4 0-16,3-7-1 15,14-12-2-15,-2-3 0 16,5-7-2-16,-2-9-73 15,3-8-51-15,-4-7-27 16,-14-7-17-16,-5-6-7 16,-16-9-1-16</inkml:trace>
  <inkml:trace contextRef="#ctx0" brushRef="#br0" timeOffset="14769">580 2657 166 0,'0'0'128'0,"0"0"-18"15,0 0-5-15,0 0-8 16,0 0-5-16,0 0-9 15,0 0-11-15,0 0-25 16,0 0-22-16,0 0-8 16,18 11-10-16,-18-11-3 0,29 0-2 15,-14 0 1-15,5 0-3 16,-1 0 1-16,-1 5-1 16,2-5-1-16,-4 9-2 15,-1-4 4-15,-15-5-2 16,29 19 0-16,-29-19 1 15,25 18 0-15,-25-18-1 16,20 12 0-16,-20-12-67 0,21 0-74 16,-12-12-34-1,-9 12-2-15,10-44-6 16,-2 17 4-16</inkml:trace>
  <inkml:trace contextRef="#ctx0" brushRef="#br0" timeOffset="25597">1520 0 260 0,'0'0'112'0,"0"0"-2"0,-18 11-4 16,18-11-16-16,-27 4-16 15,4 3-18-15,-10 1-21 16,-12 7-20-16,-5 0-13 16,-16 6-1-16,-4 1 2 15,-10-1-1-15,2 0-1 16,-8-2 1-16,5-1 1 16,3-3-1-16,3-9 1 15,13-6-1-15,5 0 0 0,15-4 2 16,4-7-1-1,13 3 1-15,5-5 1 16,20 13 1-16,-15-25-2 16,15 25 0-16,0-16-2 0,0 16-3 15,0 0-3-15,0 0 0 16,0 0-3-16,0 0 1 16,-20 24 0-16,13-7-3 15,-1 2 3-15,-1 2 2 16,3-2 3-16,-3 4 0 15,-1 4 2-15,1 7 1 16,0 8 1-16,-2 15 0 0,-5 21-4 16,-4 22 3-1,-1 25-2-15,-6 25 3 16,-3 20-5-16,-2 20 2 16,2 19-4-16,0 14 4 0,3 6 3 15,5 2-3-15,4 2-1 16,0-6-2-16,6-12 4 15,1-15-2-15,1-25-2 16,-5-30 5-16,10-27-4 16,-4-33 10-16,9-26-4 15,0-34 6-15,0-25-4 16,20-16 2-16,-7-14 1 16,4-13-3-16,2 4 2 15,1-3-8-15,-2 5 3 16,-5 9-5-16,4 4 4 15,-17 24-3-15,21-23 0 16,-21 23 0-16,31 6 1 0,-9 3-1 16,3 8 0-16,7 4 2 15,8 1-1-15,8 7 2 16,8-4-5 0,3-2 6-16,1-1-4 0,12-8 1 15,5-9-15-15,8-5-82 16,2-11-48-16,2-19-26 15,10-1-2-15,-7-24-8 16,7-2 37-16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8.696"/>
    </inkml:context>
    <inkml:brush xml:id="br0">
      <inkml:brushProperty name="width" value="0.025" units="cm"/>
      <inkml:brushProperty name="height" value="0.025" units="cm"/>
      <inkml:brushProperty name="fitToCurve" value="1"/>
    </inkml:brush>
  </inkml:definitions>
  <inkml:trace contextRef="#ctx0" brushRef="#br0">658 0 298 0,'0'0'145'0,"0"0"-17"15,-9-18-24-15,9 18-23 16,0 0-20-16,0 0-40 0,0 0-32 16,0 0-1-1,-25 11-2-15,10 2-4 16,-7 1 5-16,-7 1-2 16,-6 0 5-16,-5 2 3 15,-3 1 6-15,-3-1-1 0,1-6 2 16,2-1 0-16,0-5 1 15,8 2-1-15,1-7 2 16,4 0-1-16,5 0-1 16,5 0 0-16,3 0 1 15,17 0-1-15,-21 0 2 16,21 0-2-16,0 0-1 16,-19-12 0-16,19 12 0 0,0 0-1 15,0 0 0 1,0 0 2-16,0 0-3 15,0 0 1-15,-15 0 1 16,15 0 0-16,0 0-1 0,0 0 2 16,0 0 0-16,0 0 0 15,0 0 2-15,0 0-1 16,0 0 0-16,9 18 0 16,-9-18 0-16,0 0 1 15,11 18-2-15,-11-18 1 16,0 0-2-16,11 17 1 15,-11-17 0-15,0 0-1 16,0 0 2-16,4 20-1 16,-4-20 0-16,0 0 0 15,0 25-1-15,0-25 2 16,0 31 0-16,0-6 0 16,0 4-1-16,0 10 1 0,0 10-1 15,0 13 1-15,6 8 1 16,-6 4 2-16,0 5-5 15,0-4 4-15,0-1-2 16,-6-6 1-16,6-10 0 16,-9-6-1-16,5-13 0 15,-3-10-2-15,3-3 2 16,-4-4-1-16,2-7 0 16,6-15 0-16,-17 25 0 15,17-25 1-15,-14 20-1 16,14-20 0-16,0 0 0 15,-9 20-1-15,9-20 2 16,0 0-2-16,0 0 0 0,0 0 1 16,0 18 1-16,0-18-2 15,0 0 2-15,0 0-1 16,0 17-1-16,0-17 2 16,0 0-1-16,0 0 0 15,0 19 0-15,0-19 0 16,0 0 0-16,0 0 0 15,0 0 1-15,0 0-1 16,0 0 2-16,0 0-1 16,0 0 2-16,0 0 4 15,0 0-1-15,23 8 0 16,-23-8 1-16,31 7 0 16,-5-7-3-16,6 10 0 0,6-10-2 15,2 9-4-15,9-9 2 16,2 8 0-16,1-8-2 15,-4 0-3 1,1 0-64-16,0 0-59 0,-4-14-21 16,2-2-9-16,-7-8-4 15,14 0 34-15</inkml:trace>
</inkml:ink>
</file>

<file path=ppt/ink/ink3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4:17.872"/>
    </inkml:context>
    <inkml:brush xml:id="br0">
      <inkml:brushProperty name="width" value="0.025" units="cm"/>
      <inkml:brushProperty name="height" value="0.025" units="cm"/>
      <inkml:brushProperty name="fitToCurve" value="1"/>
    </inkml:brush>
  </inkml:definitions>
  <inkml:trace contextRef="#ctx0" brushRef="#br0">650 853 292 0,'0'0'176'16,"0"0"-53"-16,0 0-38 16,0 0-12-16,-20 0-12 15,-1 6-6-15,3 9-17 0,-12-1-26 16,0-4-23-16,-6 8 2 16,3-2 4-16,1-1 5 15,1 2 4-15,7-8 4 16,6 3 2-16,18-12-1 15,0 0-1-15,0 18 0 16,15-18-4-16,4 0-1 16,2 6 0-16,5 1-2 15,1 1 1-15,-1 3-1 16,-2 4 2-16,-6 4-2 16,-2 2 1-16,-7 7-1 15,-4-2 0-15,-5 3-2 0,0-4 1 16,-12 4-1-16,-5-3-1 15,-2-2 1-15,-5-1 1 16,-5 1-2-16,-3-3 2 16,1-5-1-16,-2-6-1 15,7-1-46-15,-1-18-38 16,11-1-30-16,7-16-23 16,9-5-13-16,10-11-14 15,5-8-12-15,12-1 114 16</inkml:trace>
  <inkml:trace contextRef="#ctx0" brushRef="#br0" timeOffset="213">784 1005 196 0,'7'39'180'0,"-11"-5"-20"0,-4-7-58 16,4 12-10-16,-5-7-9 15,3-4-16-15,-5-2-26 16,7-9-89-16,4-17-58 16,0 0-41-16,0 0-20 15,24-23-7-15,-8-16-3 16,10 0 75-16</inkml:trace>
  <inkml:trace contextRef="#ctx0" brushRef="#br0" timeOffset="557">981 1058 419 0,'-6'28'180'0,"-3"-6"-15"16,9-22-86-16,-6 31-31 16,6-31-10-16,4 18-32 15,-4-18-4-15,0 0-1 16,26-29-2-16,-13 9-3 15,5-7-2-15,0-4 1 16,3 4 4-16,0-2-2 16,0 8 2-16,-3 11-1 0,-1 10 2 15,-17 0 2-15,21 6 5 16,-13 14-3 0,-4-1-4-16,-4 1 1 15,8 4-1-15,-1-4 0 0,4-3-8 16,-11-17-44-16,30 21-55 15,-11-21-33-15,1-6-23 16,2-1-11-16,-5-18-7 16,2 7 77-16</inkml:trace>
  <inkml:trace contextRef="#ctx0" brushRef="#br0" timeOffset="762">973 725 26 0,'11'26'-23'15,"-5"-6"20"-15,16 8 3 16,-22-28 0-16</inkml:trace>
  <inkml:trace contextRef="#ctx0" brushRef="#br0" timeOffset="1384">1789 552 114 0,'-15'8'65'0,"-1"10"4"16,-7-4-68-16,4 2-47 16,-5 0 17-16,4-6 32 15,-2 6 38-15,1-1 28 16,0-7 19-16,2 5 1 16,3 1 5-16,-4 2-13 15,7 3-15-15,-8 5-6 16,6 6-14-16,-3 4-9 15,4 7-11-15,2 6-8 16,-1 6-9-16,7-5-1 0,6 2-1 16,0-3-4-16,13-2-2 15,5-8-2-15,14-13-2 16,7-12 2-16,10-12-1 16,6-12 0-16,5-10-1 15,1-8 1-15,6-10 1 16,-6-3 0-16,-5-13 2 15,-7 0-1-15,-10-4 3 16,-10-6-2-16,-9 2 2 16,-10 2-2-16,-10-2 3 15,-19 9-2-15,-1 5 1 16,-9 8-1-16,-1 9-2 16,0 14 2-16,-6 8-1 0,5 17-1 15,-1 18 1-15,4 15-2 16,0 12 4-16,6 18-3 15,-2 10-3 1,9 7 2-16,1 0 0 0,10 0 0 16,4-10-1-16,18-10 1 15,4-9-3-15,17-9 3 16,10-21 0-16,11-3-44 16,6-15-78-16,5-9-35 15,5 0-17-15,-14-17-5 16,2 1-1-16</inkml:trace>
  <inkml:trace contextRef="#ctx0" brushRef="#br0" timeOffset="6456">205 2753 209 0,'0'0'132'0,"0"0"-29"0,-20-17-33 15,20 17-9-15,-25 0 5 16,25 0-6-16,-26 9-5 15,26-9-4-15,-30 27-4 16,17 1-9-16,-8-2-15 16,4 12-10-16,1 2-9 15,0 5-4-15,1 2 1 16,9-2-4-16,6-6 3 16,0-8 0-16,14-6 0 0,4-15 0 15,11-10-3-15,5-2 1 16,8-20 1-16,2-7 0 15,1-3 0-15,0 1 0 16,-3-3 1-16,-3 6-3 16,-12 7 3-16,-7 7 0 15,-20 14 0-15,19-7 1 16,-19 7-2-16,0 28 2 16,-7-7-2-16,-2 4 1 15,1 5 0-15,5 1 0 16,3-1-1-16,0-4 0 15,3-6 1-15,-3-20-1 16,30 20-1-16,-9-20 0 0,6-11 1 16,1 1 0-16,-4-10 1 15,1 2-1 1,-5-4 2-16,-7-1-1 16,-5 3 2-16,-8 3 0 0,0 1 0 15,0 16-1-15,-20-21-1 16,20 21 0-16,-27-7 0 15,27 7 0-15,-22 5-2 16,22-5 1-16,-14 18-1 16,14-18 1-16,0 27 0 15,0-27 1-15,20 26 0 16,-4-21-2-16,11-5 1 16,5 0 0-16,5-5-1 0,4-12 0 15,4-3 0 1,-1-5 0-16,1-4 1 15,-3-2 0-15,-6 1 0 16,-6-4 7-16,-6 4-5 0,-7 5 6 16,-1 3-5-16,-11 7 3 15,-5 15-3-15,6-22 3 16,-6 22-2-16,0 0-2 16,0 0 0-16,0 0-4 15,0 0 4-15,0 25-5 16,4-6 2-16,5 8-3 15,2 1 4-15,4 5-5 0,-3 5 5 16,6-4-2 0,-5-2 1-16,2-2 2 15,-4-5 1-15,-2-3 0 16,-9-3-1-16,0-4 0 16,0-15-1-16,-36 27 0 0,4-20-1 15,-13 0 0-15,-9-1 1 16,-14-3 1-16,-5-3 0 15,-1 5-8-15,5-5-40 16,-2 0-36-16,25-6-29 16,7-5-23-16,16-11-24 15,23-1-10-15,23-12-7 16</inkml:trace>
  <inkml:trace contextRef="#ctx0" brushRef="#br0" timeOffset="7131">1599 2446 335 0,'0'-19'167'15,"0"19"-46"-15,-31 0-56 16,4 9-14-16,5 8-5 16,-11 2-2-16,7 9-12 15,-10 2-10-15,5 6-11 16,0 4-10-16,1 6 2 0,2-1-2 16,2 8-2-16,7 0 1 15,7 4 2-15,6-2-2 16,6 3-2-1,13-3 2-15,2-7-1 0,14-12 0 16,7-3 1-16,6-13-1 16,9-9-1-16,3-11 0 15,5-23 1-15,0-4-1 16,-1-12-3-16,-5-4 3 16,-4-11-1-16,-4-10 3 15,-11-2 1-15,-6-5-3 16,-8 0 2-16,-4 3-1 15,-11-2 3-15,-5 9-1 0,0 8 0 16,-12 12-1-16,0 9-1 16,-5 20 0-16,-2 12 2 15,-4 15-2 1,-3 16 2-16,2 12-2 0,-4 13 2 16,1 10-1-16,-2 11-2 15,7 0 4-15,2 9-2 16,5 0 1-16,9-8-1 15,6-2 1-15,0-3-3 16,6-9 2-16,12-10 1 16,2-6-2-16,5-12 1 15,-1-8-3-15,3-8 1 16,2-4-49-16,-5-7-56 0,5-9-36 16,-1 7-22-16,-7-16-10 15,9 9-6-15,-6-23 129 16</inkml:trace>
  <inkml:trace contextRef="#ctx0" brushRef="#br0" timeOffset="23405">2104 98 137 0,'0'0'133'0,"6"-16"-7"0,-6 16-60 16,0 0-21-16,0 0-11 15,0 0 1-15,0 0 6 16,18-14 6-16,1 14-2 15,1-5-1-15,10 5-4 16,4-5-7-16,10 5-5 16,3-15-8-16,4 10-9 15,3-6-8-15,4 4-5 16,-2 0 2-16,-3 2-2 16,-7 5 2-16,1-4-1 15,-14 4 1-15,-3 0-2 16,-10 6-1-16,-20-6 3 0,22 28-2 15,-22-8 1-15,0 8 1 16,-12 10 0-16,2 17-1 16,-4 16 3-16,-4 16-4 15,-3 18 5-15,1 22-7 16,-2 16 1-16,5 19-1 16,-1 14 4-16,9 9-3 15,9 8-5-15,0 2 6 16,8 1-5-16,5-3 6 15,7-6 2-15,5-14-1 16,-2-7-7-16,3-7 4 16,1-9 4-16,-3-5-1 15,-2-12 0-15,1-16 0 0,-4-7-3 16,-5-10 5-16,-5-10-5 16,-3-18 5-16,-6-12-6 15,-12-13 7-15,0-10-10 16,-8-7 10-16,-4-8-7 15,-10-7 6-15,-7-3-1 16,-6-1 1-16,-5-4-1 16,-7 3 1-16,-5-2 3 15,-4 2-4-15,-1 0 2 16,3 1-3-16,4 6 3 16,8-1-4-16,0 4-13 15,12 8-73-15,1 1-45 16,3 2-27-16,13 5-12 0,-1-15-7 15,10-5 74-15</inkml:trace>
</inkml:ink>
</file>

<file path=ppt/ink/ink3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4:44.895"/>
    </inkml:context>
    <inkml:brush xml:id="br0">
      <inkml:brushProperty name="width" value="0.025" units="cm"/>
      <inkml:brushProperty name="height" value="0.025" units="cm"/>
      <inkml:brushProperty name="fitToCurve" value="1"/>
    </inkml:brush>
  </inkml:definitions>
  <inkml:trace contextRef="#ctx0" brushRef="#br0">0 35 117 0,'0'0'170'15,"0"0"-28"-15,18 8-42 16,3-8-31-16,10-8-8 16,5 4-9-16,10 4-8 15,2-9-12-15,3 2-34 16,4 1 0-16,-6 3 0 16,-7 3-9-16,-8 0-51 15,-5 0-50-15,-10 16-28 0,-19-16-20 16,14 23-4-16,-14-23 32 15</inkml:trace>
  <inkml:trace contextRef="#ctx0" brushRef="#br0" timeOffset="222">43 194 195 0,'0'27'168'16,"0"-27"-38"-16,18 20-64 16,5-4-12-16,4-3-2 0,8-2-5 15,1 2-25-15,7-8-75 16,5 2-73-16,5-7-19 16,-8 0-18-16,6-7 0 15,-9-6 79-15</inkml:trace>
</inkml:ink>
</file>

<file path=ppt/ink/ink3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4:47.236"/>
    </inkml:context>
    <inkml:brush xml:id="br0">
      <inkml:brushProperty name="width" value="0.025" units="cm"/>
      <inkml:brushProperty name="height" value="0.025" units="cm"/>
      <inkml:brushProperty name="fitToCurve" value="1"/>
    </inkml:brush>
  </inkml:definitions>
  <inkml:trace contextRef="#ctx0" brushRef="#br0">1514 653 92 0,'0'0'62'0,"15"-5"5"15,-15 5-1-15,0 0 16 16,0 0 7-16,0 0 1 16,0 0-8-16,0 0-11 0,0 0-14 15,0 0-12-15,0 0-11 16,-15-15-16-16,15 15-9 15,0 0-3-15,-20 5 0 16,20-5-3-16,-25 12 2 16,7-1-3-16,1 4 0 15,-5 2-5-15,2 0-5 16,-4 0 5-16,5 1-2 16,1-2 5-16,2-5-5 15,16-11 7-15,-22 21-6 16,22-21 4-16,-11 18 1 15,11-18-2-15,-4 18 1 0,4-18-1 16,-6 28 1-16,6-28-4 16,0 22 4-16,0-22 0 15,-8 28-1-15,8-9 0 16,-7-2 2-16,7 9-1 16,-8 1 1-16,8 6 2 15,0-5-2-15,8 2-3 16,4-3-1-16,10 1-2 15,10-20-2-15,18-8 0 16,4-10-1-16,12-16-1 16,3-1 0-16,2-11 4 15,-4-8 0-15,-5 0 3 16,-12 4 3-16,-13 4 0 0,-10 3 0 16,-13 14 2-16,-8 2 3 15,-6 19 7-15,0 0-3 16,-27 0 2-16,6 19-3 15,-5 2 1-15,1 12-1 16,-3-4-1-16,6 6-3 16,2 1-7-16,8-4 1 15,12-9-5-15,12-5 0 16,9-12-3-16,13-6 1 16,9-6-2-16,7-13 1 15,1-7 1-15,0-4 1 16,-3-2 2-16,-7 3 2 15,-7-4 2-15,-13 5 0 0,-9 6 6 16,-12 5-1-16,0 17 6 16,-19-9-3-1,-2 13 5-15,-6 10-3 0,-3 2 0 16,-2 7-1-16,0 1-3 16,7 4 0-16,2-3-8 15,8-6-1-15,15-19-5 16,0 21 1-16,24-21 0 15,-1 0 1-15,14-4-2 16,4-11-1-16,6-2 1 16,-2-9 3-16,4-10 3 15,0-3 2-15,-1 2 0 16,-8-2 2-16,-2 0-1 0,-8 2 4 16,-5 3-2-16,-4 10 2 15,-7 5-2-15,-14 19-1 16,15-18 4-1,-15 18 2-15,0 0 4 0,0 0 2 16,18 21-4-16,-12-2 6 16,8 5-3-16,2 7-3 15,4 0-2-15,5 1-6 16,2 1-5-16,-7-5-5 16,-7 0 3-16,-4-6-5 15,-9 0 5-15,-10-4 0 16,-16 0 1-16,-10-1 0 15,-12 0 0-15,-9-5 4 0,-8-1-1 16,1 0 1 0,-4-11-2-16,5 0-40 15,13-8-43-15,8 0-19 16,12-10-33-16,20-2-10 0,10-12-14 16,16 5-2-16,7-11 164 15</inkml:trace>
  <inkml:trace contextRef="#ctx0" brushRef="#br0" timeOffset="565">2978 554 235 0,'0'0'171'0,"0"0"-4"0,0 0-56 15,-4 21-49-15,4-3-14 16,-15 7-10-16,10 10-4 16,-7 5-9-16,5 9-30 15,-2-4 3-15,9 7 0 16,0-7 2-16,0-3 0 16,16-11 3-16,4-6 3 15,11-13-3-15,2-12 3 16,5-6 0-16,2-17-1 15,1-5 1-15,1-14-6 16,-7-8 1-16,-4-4-2 16,-7-6 1-16,-10 1-1 15,-4 1 0-15,-10 0 1 0,0 3 0 16,-4 3 1-16,-10 14-6 16,-1 3 2-16,-4 12-2 15,-8 15 2-15,0 8 0 16,-5 8-2-16,-1 14-1 15,-3 7 1-15,3 5 4 16,-2 2 2-16,4 7-2 16,10-3 2-16,1-3-3 15,8 0 4-15,12-1 1 16,12-8-1-16,12-3 5 16,14-7-3-16,10-6 3 15,12-12-10-15,15 0-35 16,6-14-35-16,14-8-19 0,4-1-27 15,-1-11-25-15,4 6-18 16,-6-10-6-16,2 5 63 16</inkml:trace>
  <inkml:trace contextRef="#ctx0" brushRef="#br0" timeOffset="4341">1549 2652 337 0,'0'0'156'0,"0"0"-39"15,0 0-28-15,0 0-18 16,-16 0-23-16,16 0-50 15,-30 18 0-15,9-1-1 0,-6-1-4 16,0 6 5-16,3-6-3 16,-3 4 5-16,6 0-6 15,2-6 5 1,19-14-5-16,-20 20 5 0,20-20 1 16,0 17 0-16,0-17-1 15,6 16 2-15,-6-16 0 16,24 23 0-16,-24-23 0 15,30 30 0-15,-15-14 1 16,2 0 0-16,-2 2 0 16,-3-1-2-16,-3 1 1 15,-5 0-3-15,-4-1 2 16,-4 4-3-16,-10-2 3 0,-1 5-3 16,-9-3 3-16,-7 4-3 15,-7-4 1 1,-6 6 2-16,-4-2-1 15,-4-4 0-15,-1-1-2 0,5-1-27 16,6-16-64-16,12-6-42 16,13-7-22-16,8-19-7 15,24-5-2-15,6-19 141 16</inkml:trace>
  <inkml:trace contextRef="#ctx0" brushRef="#br0" timeOffset="4570">1897 2871 403 0,'8'45'171'0,"-14"-6"-10"16,-3-1-102-16,3 2-58 15,-3 2-1-15,0-4 0 16,1-2-19-16,-1-10-78 15,9-4-36-15,0-22-19 16,0 0-12-16,26-10-2 16,-14-21 102-16</inkml:trace>
  <inkml:trace contextRef="#ctx0" brushRef="#br0" timeOffset="4928">2184 2986 421 0,'0'41'167'16,"-6"-9"-4"-16,0-5-121 15,6 4-43-15,0-10 0 16,8-3 1-16,-8-18 3 16,21 7 0-16,-3-23 1 15,6-14-4-15,5-2 5 16,1-6-2-16,4-1 2 15,-2-1-2-15,-1 3-5 16,-5 11-2-16,-3 9-1 16,-7 14 3-16,-16 3-3 15,18 21 2-15,-18 6-3 0,0 11 3 16,0 9 1-16,0 0 2 16,0 7 0-16,6-3 1 15,3-4-7-15,6-15-73 16,11-14-55-16,11-14-27 15,-1-26-2-15,14-8-1 16,-6-31 85-16</inkml:trace>
  <inkml:trace contextRef="#ctx0" brushRef="#br0" timeOffset="5452">3126 2468 422 0,'-41'38'166'15,"6"6"-5"-15,1 8-94 0,4 3-70 16,7 2-2-16,4 1 3 16,5 2-1-16,7 3 1 15,7-3-1-15,0-10 0 16,13-3 4-16,8-13 0 15,9-10-1-15,8-20 2 16,7-8 0-16,6-20 2 16,0-14-1-16,3-9 3 15,-3-14-2-15,-7-12 2 0,-8 0 2 16,-12-7-3-16,-7 7 1 16,-17 1-3-16,0 9-1 15,-18 8-5 1,-5 13 2-16,-7 13-4 0,-9 12-1 15,-8 17-2-15,1 7 3 16,1 9-2-16,-2 11 6 16,5 3-1-16,4 4 2 15,8 2-2-15,11 3 3 16,10-3 0-16,9 1-1 16,12-3 3-16,7-4-8 15,11-5 8-15,8-6-6 16,4-1 5-16,5-13-5 0,7-5-14 15,0 0-79-15,1-7-40 16,13-4-10 0,-5-10-13-16,14 7-1 15,-5-7 67-15</inkml:trace>
  <inkml:trace contextRef="#ctx0" brushRef="#br0" timeOffset="8737">1051 17 271 0,'0'0'135'16,"-24"0"-25"-16,1 0-14 15,-1 0-12-15,-12 0-13 16,-3 0-26-16,-9 0-26 15,-6 0-18-15,0 0-2 16,-3 0 1-16,1 0-1 16,5 0 0-16,7-5 0 15,8 5 0-15,11-5-1 16,5-2 1-16,20 7-1 0,0 0 1 16,0 0-1-16,0 17 2 15,15 2-1-15,-3 10 2 16,3 15-1-16,-1 20 2 15,-5 19-3-15,-2 29 3 16,-7 24-2-16,-10 31-2 16,-8 26-1-16,-6 20-3 15,-11 15 1-15,-6 12-1 16,-5 3 3-16,-5-7-1 16,-2-6-1-16,5-9 0 15,1-16 2-15,4-12 2 16,8-11-2-16,4-18-1 15,10-20 5-15,10-18-10 0,5-24 12 16,6-22-8-16,6-16 9 16,3-20-7-16,6-11 7 15,2-20-6-15,1-6 2 16,1-2 0-16,-1-5-2 16,2 0 2-16,-2-5-1 15,4-2-3-15,-1 7 4 16,8-9-2-16,7 6 1 15,11 3-1-15,11-9 2 16,13 9 1-16,15 0 0 16,7 0 0-16,20 0-46 15,2-7-72-15,9-4-40 16,6 4-6-16,-12-16-4 0,7-1 60 16</inkml:trace>
</inkml:ink>
</file>

<file path=ppt/ink/ink3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4:49.536"/>
    </inkml:context>
    <inkml:brush xml:id="br0">
      <inkml:brushProperty name="width" value="0.025" units="cm"/>
      <inkml:brushProperty name="height" value="0.025" units="cm"/>
      <inkml:brushProperty name="fitToCurve" value="1"/>
    </inkml:brush>
  </inkml:definitions>
  <inkml:trace contextRef="#ctx0" brushRef="#br0">1353 1207 581 0,'0'31'175'16,"-9"-9"-31"-16,3-2-136 0,6 1-5 15,-5-6 0 1,5-15 4-16,0 22-7 16,0-22-1-16,23 0-4 15,-7-14-3-15,5-5-2 0,3-1-4 16,4 1 1-16,-1-3-5 15,0 6 15-15,-2 8 8 16,-5 8 3-16,-2 0 4 16,-18 0 1-16,22 32 2 15,-22-4 0-15,6 0 0 16,-6 1-10-16,0-1-4 16,0-1-1-16,0-8-2 15,0-19-35-15,39 16-73 16,-7-29-42-16,15-4-13 15,-4-14-9-15,13-11-3 16,-5-15 56-16</inkml:trace>
  <inkml:trace contextRef="#ctx0" brushRef="#br0" timeOffset="552">2253 771 658 0,'-31'17'173'0,"31"-17"-52"15,-21 28-118-15,10 0-5 16,2 10-1-16,-3 5 4 16,0 9-1-16,2 2 1 0,2 2-5 15,8-4 3-15,0-5-2 16,0-9 2-16,8-2 2 15,2-12 1-15,5-7-6 16,11-8 2-16,4-9 0 16,3-9-3-16,9-10 0 15,2-4-1-15,1-13 0 16,3-1-4-16,-6-10 5 16,-5-3-1-16,-5-5 4 15,-9 2-1-15,-8 3 8 16,-15 5 0-16,0 5 5 15,-15 6 1-15,-10 11 2 16,-9 7-1-16,-8 11 0 0,-8 5-1 16,1 9-1-16,-6 3-5 15,9 6-4-15,4 2 0 16,7 1-3-16,8 2 5 16,9 0-2-16,11 2 1 15,7-2 0-15,22 0 0 16,4-2-2-16,8 6-1 15,7-9 0-15,5 1-3 16,0-7-5-16,3 3-69 16,-5-3-45-16,-7-12-37 15,-1 7-9-15,-10-12-1 16,3-5-4-16,-11-12 69 16</inkml:trace>
  <inkml:trace contextRef="#ctx0" brushRef="#br0" timeOffset="-930">0 1211 315 0,'0'-16'128'0,"0"16"-11"16,21 0-17-16,-21 0-16 15,39 0-24-15,-14 0-8 16,12 0-7-16,2 0-19 16,1 0-35-16,8-6-67 0,-7 6-51 15,-2-12-29-15,5 6-8 16,-11-9-12-16,7 6 3 16</inkml:trace>
  <inkml:trace contextRef="#ctx0" brushRef="#br0" timeOffset="-556">1063 957 494 0,'0'0'173'0,"-32"6"0"15,4-6-58-15,-3 14-119 0,0-5-2 16,-2 10 2-16,1-3 4 15,1 3-1-15,2 3 0 16,8-3 0-16,8 1 2 16,7-2-3-16,6-1 7 15,12-2-7-15,-12-15 5 16,36 33-5-16,-14-21 5 16,4 3-3-16,-5-4 1 15,-2-2 1-15,-1 1-5 16,-18-10 1-16,14 16-2 15,-14-16 2-15,-14 14-1 16,-5-5-3-16,-7 6 2 16,-7-6-2-16,-4 9-11 0,-4-2-60 15,2 3-43-15,6-10-26 16,4-9-16-16,29 0-3 16,-22-9-8-16</inkml:trace>
  <inkml:trace contextRef="#ctx0" brushRef="#br0" timeOffset="4492">630 2981 431 0,'0'0'175'16,"-21"-13"-28"-16,4 13-57 15,-2 0-46-15,-1 8-32 16,0 4-17-16,-2 4 3 16,-2 13-2-16,0 6-4 15,-3 6 5-15,0 4-4 16,0 8 3-16,0 0-2 16,3 2 3-16,7-5-5 15,6-7 8-15,11-10 2 16,8-6 3-16,18-18-1 15,11-13 1-15,11-13 0 16,12-15 0-16,8-9 1 16,0-6-2-16,-4-2 4 0,-2-5-8 15,-9 11 5-15,-14 7-8 16,-11 10 2-16,-28 26-3 16,11-14-1-16,-11 14 0 15,-35 28-8-15,10 1 9 16,-8-4-9-16,-1 8 11 15,4-2-5-15,3-4 8 16,9-2-3-16,12-8 4 16,6-17 3-16,20 12 0 15,5-20 2-15,10-2 0 16,4-8-1-16,2 0-2 16,-2 0 3-16,-8-1-4 15,-2 4 0-15,-8 6-2 0,-21 9-2 16,22-15-4-16,-22 15 1 15,0 0 0 1,0 0-2-16,0 0 1 16,0 0-2-16,0 0 1 0,-6 18 5 15,6-18 2-15,23 4 2 16,4-4-1-16,3-7 2 16,8-3-1-16,5 1 1 15,4-4-1-15,-2-3 2 16,-4 2-3-16,-5-2 3 15,-9 2 0-15,-5 3 2 16,-7-3-3-16,-15 14 4 16,15-28-3-16,-15 28-1 15,11-24 0-15,-11 24-2 16,10-24-3-16,-10 24-3 16,0 0 0-16,21 0-5 15,-13 16 1-15,-2 14-4 0,1 4 4 16,-7 4-1-16,10 6 3 15,-10 9-2-15,0-6 6 16,-11 2 2-16,-1-5-1 16,-8-4 3-16,-7-4-2 15,-4-4-2-15,-7-5 2 16,-8-7 2-16,-3-7-1 16,0-5-2-16,1-8-17 0,3-19-59 15,7-11-34 1,8-6-21-16,4-15-17 15,22-6-13-15,4-10 1 16</inkml:trace>
  <inkml:trace contextRef="#ctx0" brushRef="#br0" timeOffset="5068">1935 2627 475 0,'0'0'172'15,"0"0"-9"-15,-9 19-67 16,-9 1-102-16,-2 8 5 16,-4 8-1-16,-8 10-2 0,-5 9 0 15,-1 7-2-15,1 9 3 16,5 6-4-16,3-9 3 15,8 1-3-15,11 1 3 16,10-13-1-16,13-2 9 16,11-11-2-16,8-10 3 15,6-15 1-15,7-9 0 16,9-17 0-16,5-15 0 16,1-17-1-16,-5-12-4 15,-4-10 3-15,-1-16-2 16,-8-5 0-16,-6-5-2 15,-15 0 2-15,-10 9-3 16,-11 7-2-16,-18 11-1 0,-8 15-2 16,-13 15 1-16,-9 21 1 15,-6 12 0-15,-3 17 0 16,1 10 3-16,0 1 1 16,13 8 0-16,10-1 4 15,15-3-3-15,18-1 1 16,7-7 0-16,20-5 1 15,12-9-2-15,14-2 4 16,7-11-2-16,8 0-1 16,5-13-1-16,0-3-40 15,2 4-47-15,-12-4-40 16,-6 0-17-16,-3 5-28 16,-19-1 3-16,-4 1 5 0</inkml:trace>
  <inkml:trace contextRef="#ctx0" brushRef="#br0" timeOffset="7420">2396 182 372 0,'-31'-25'165'16,"13"1"-38"-16,18 24-55 15,-8-23-14-15,8 23-1 16,38-8-15-16,-2 8-25 16,4 0-16-16,10-9 1 15,7 2 3-15,5-2-4 0,1 1 2 16,-2-3-4-16,0 1 2 16,-6-5-2-16,-4 6 1 15,-9-3 0-15,-6 6-3 16,-11 0 2-16,-3 6-2 15,-22 0 2-15,21 35-1 16,-21 6 1-16,-9 23-1 16,-1 15-2-16,-7 33 1 15,-3 13 1-15,-2 24 1 16,1 13-4-16,1 2 4 16,4 2-1-16,7 4 1 15,9-1-1-15,0-5 2 16,16-6-6-16,7-5 3 0,5 4 3 15,3 7-2-15,5 0 3 16,-2-3-6-16,2-3 4 16,-4-4-2-1,-8-2 5-15,-9-4-3 0,-15-10 0 16,-9-9 0-16,-17-11-4 16,-22-4 7-16,-19-10-4 15,-18-9-1-15,-12-12-3 16,-13-17 7-16,-7-14-7 15,-1-18 5-15,12-16 4 16,15-18-1-16,24-21-28 16,29-13-95-16,32-7-38 15,20-22-9-15,28 3 1 0,6-16-8 16</inkml:trace>
</inkml:ink>
</file>

<file path=ppt/ink/ink3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5:01.161"/>
    </inkml:context>
    <inkml:brush xml:id="br0">
      <inkml:brushProperty name="width" value="0.025" units="cm"/>
      <inkml:brushProperty name="height" value="0.025" units="cm"/>
      <inkml:brushProperty name="fitToCurve" value="1"/>
    </inkml:brush>
  </inkml:definitions>
  <inkml:trace contextRef="#ctx0" brushRef="#br0">107 579 459 0,'0'0'172'0,"24"-5"-41"16,2 5-40-16,10-3-30 16,12 3-33-16,6-9-14 15,12 9-12-15,3-8-1 16,0 3-2-16,-1-4 0 16,-8 3-1-16,-6-4-9 15,-13 2-42-15,-10 8-50 16,-11 0-36-16,-20 0-16 15,0 0-10-15,-21 5-5 16,-8 9 11-16</inkml:trace>
  <inkml:trace contextRef="#ctx0" brushRef="#br0" timeOffset="225">0 784 470 0,'0'0'171'16,"47"6"-36"-16,-7-6-57 16,10 0-33-16,16 0-6 15,5 0-22-15,6-6-15 16,1 6 0-16,-6-4-6 16,-6 4-58-16,-10-8-67 15,-16-1-23-15,-2 4-22 16,-23-14 4-16,3 3-8 15</inkml:trace>
  <inkml:trace contextRef="#ctx0" brushRef="#br0" timeOffset="623">689 14 552 0,'-18'0'172'16,"-6"-6"-3"-16,24 6-124 15,-20-8-44-15,20 8-3 0,0 0 4 16,27 9-1-16,2 5 3 16,16 2-3-16,9 6 1 15,12 11 0-15,8 1-2 16,7 12 2-16,-1-5-2 15,-10 13 2-15,-4 1 0 16,-20 4-2-16,-18 4 1 16,-20 4-1-16,-20 2 0 15,-24 7-3-15,-17 6 0 16,-13-7 0-16,-11 3-2 16,0-9 2-16,4-2 0 15,8-7-21-15,15-10-81 16,20-13-47-16,26-12-15 0,4-25-6 15,51 5-5-15,-4-33 41 16</inkml:trace>
</inkml:ink>
</file>

<file path=ppt/ink/ink3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5:07.160"/>
    </inkml:context>
    <inkml:brush xml:id="br0">
      <inkml:brushProperty name="width" value="0.025" units="cm"/>
      <inkml:brushProperty name="height" value="0.025" units="cm"/>
      <inkml:brushProperty name="fitToCurve" value="1"/>
    </inkml:brush>
  </inkml:definitions>
  <inkml:trace contextRef="#ctx0" brushRef="#br0">745 153 147 0,'14'-27'135'15,"-14"27"11"-15,7-17-41 16,-7 17-27-16,0 0-9 15,-18-23 2-15,18 23-2 16,-31-11-2-16,10 11-25 16,-8 0-31-16,-5 0-4 15,-5 13 1-15,-7 5-2 16,-5 1-1-16,-1 7-3 16,-4 9 0-16,-2 5 0 15,2 8 0-15,-1 7 1 16,3 5-5-16,4 9 7 15,9 7-4-15,10 4 1 16,5 0-3-16,13-2 2 0,13 3-3 16,7-4 3-16,14-9 0 15,12-7-5 1,14-10 3-16,10-14-2 0,11-12 6 16,7-11-7-16,12-19 2 15,5-21-1-15,1-11 1 16,0-10 2-16,-7-18-2 15,-5-16 0-15,-13-10-4 16,-8-10 4-16,-16 0 0 16,-10-9-2-16,-14-2 1 15,-11 6 2-15,-9 12-2 16,-6 14 6-16,-6 19 1 16,-8 14 2-16,-7 25-1 0,-6 22 3 15,-3 30-3 1,-3 17-3-16,-2 21 4 15,-4 14-6-15,5 23 1 16,0 5-1-16,10 7-1 0,3-2 3 16,15 0-5-16,8-6 5 15,8-12-2-15,10-14 1 16,5-14-3-16,8-12-3 16,3-17 2-16,7-14-7 15,-1-13-28-15,0-13-67 16,6-21-42-16,0-9-16 15,-3-20-3-15,9-7-4 16,-3-24-2-16</inkml:trace>
</inkml:ink>
</file>

<file path=ppt/ink/ink3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5:07.400"/>
    </inkml:context>
    <inkml:brush xml:id="br0">
      <inkml:brushProperty name="width" value="0.025" units="cm"/>
      <inkml:brushProperty name="height" value="0.025" units="cm"/>
      <inkml:brushProperty name="fitToCurve" value="1"/>
    </inkml:brush>
  </inkml:definitions>
  <inkml:trace contextRef="#ctx0" brushRef="#br0">18 51 631 0,'26'10'174'15,"-10"-10"-8"-15,13 0-174 16,13-6 2-16,7 6 3 16,4-11-3-16,9 4-35 15,-4-1-71-15,-2-5-40 16,-8 9-18-16,-21-8-4 15,-27 12 2-15,0 0 45 16</inkml:trace>
  <inkml:trace contextRef="#ctx0" brushRef="#br0" timeOffset="183">0 258 650 0,'33'-8'172'15,"12"8"-43"-15,11 0-132 16,4-6-9-16,6 6-84 16,2-14-55-16,5 10-23 15,-8-13 2-15,-2 9-6 16,-10-22 13-16</inkml:trace>
</inkml:ink>
</file>

<file path=ppt/ink/ink3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5:08.494"/>
    </inkml:context>
    <inkml:brush xml:id="br0">
      <inkml:brushProperty name="width" value="0.025" units="cm"/>
      <inkml:brushProperty name="height" value="0.025" units="cm"/>
      <inkml:brushProperty name="fitToCurve" value="1"/>
    </inkml:brush>
  </inkml:definitions>
  <inkml:trace contextRef="#ctx0" brushRef="#br0">0 104 468 0,'0'0'176'0,"0"0"-3"15,6-20-76-15,14 20-40 0,5 0-61 16,12 8 2-16,8-8 2 16,4 0 1-16,10 0-2 15,0 0-6-15,5 0-63 16,-4-14-62-16,-3-3-27 16,4 3-15-16,-16-14-3 15,1 9-1-15</inkml:trace>
</inkml:ink>
</file>

<file path=ppt/ink/ink3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5:09.176"/>
    </inkml:context>
    <inkml:brush xml:id="br0">
      <inkml:brushProperty name="width" value="0.025" units="cm"/>
      <inkml:brushProperty name="height" value="0.025" units="cm"/>
      <inkml:brushProperty name="fitToCurve" value="1"/>
    </inkml:brush>
  </inkml:definitions>
  <inkml:trace contextRef="#ctx0" brushRef="#br0">540 87 583 0,'21'-22'177'0,"-21"22"-31"15,-6-15-107-15,6 15-39 16,-27 4-1-16,1 11 3 16,-8 14-4-16,-13 4 3 15,-7 17-11-15,-8 12 5 16,-2 10 5-16,0 8 1 0,6 5 0 15,10-4-3-15,12-4 5 16,12-4-3 0,15-11 4-16,9-10 0 15,24-16-2-15,10-13 0 16,13-10 3-16,11-17-2 0,10-20 0 16,7-9 0-16,0-19-2 15,4-6-1-15,-4-19 0 16,-8-1-1-16,-8-13-1 15,-11 3 5-15,-15 6-2 16,-12 4-1-16,-10 10-3 16,-11 7-1-16,-15 19-2 15,-15 8 1-15,-9 16 0 0,-14 12-3 16,-7 6 3-16,-9 15 0 16,-5 8 5-16,-3 1-1 15,4 14 2-15,4-1-1 16,10 2 0-16,11 5 0 15,13-3 1-15,14 4 0 16,14-8-1-16,16-6 4 16,13-5-2-16,16-4 1 15,11-7-1-15,9-11 2 16,9-4-1-16,2-11-2 16,4-2 1-16,-3-10-2 15,-2-2 5-15,-5-1-5 16,-1-6 3-16,-11 1-38 0,-3 6-83 15,-3 5-26 1,-16 1-27-16,-1 19 2 16,-28 0-11-16</inkml:trace>
</inkml:ink>
</file>

<file path=ppt/ink/ink3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12:26.155"/>
    </inkml:context>
    <inkml:brush xml:id="br0">
      <inkml:brushProperty name="width" value="0.025" units="cm"/>
      <inkml:brushProperty name="height" value="0.025" units="cm"/>
      <inkml:brushProperty name="fitToCurve" value="1"/>
    </inkml:brush>
  </inkml:definitions>
  <inkml:trace contextRef="#ctx0" brushRef="#br0">292 487 254 0,'0'0'139'0,"0"0"-21"15,0 0-22-15,-15-21-15 16,15 21-14-16,0 0-27 16,0 0-42-16,21-23-2 0,-2 9 0 15,7-6 3-15,0-10-3 16,4 4 4-16,4-8-1 15,-4 6 2-15,0-4-2 16,-6 8 2 0,-4 2-4-16,-20 22 3 0,26-19 3 15,-26 19 0-15,0 0 0 16,13 26-2-16,-13 6 5 16,0 3-7-16,9 7-14 15,0 1-61-15,9 0-37 16,11 1-20-16,-1-17-19 15,20 3-2-15,-1-30 5 16</inkml:trace>
  <inkml:trace contextRef="#ctx0" brushRef="#br0" timeOffset="-717">90 1070 25 0,'0'0'30'15,"0"0"-7"-15,0 0 0 16,0 0 5-16,0 0 0 0,0 0 6 15,0 0 0-15,0 0 4 16,0 0-3-16,0 0 3 16,0 0-8-16,0 0-6 15,0 0-5-15,0 0 0 16,0 0 2-16,0 0 2 16,0 0 2-16,0 0 2 15,0 0 4-15,0 0 1 16,0 0-1-16,0 0-2 15,0 0-5-15,0 0-3 16,0 0-5-16,0 0-1 16,0 0-7-16,0 0-2 15,0 0-4-15,0 0-1 0,0 0-2 16,0 0 1-16,0 0-1 16,0 0-1-16,13-15 1 15,-13 15 1-15,0 0-1 16,0 0 1-16,0 0 0 15,0 0-1-15,0 0 1 16,0 0 0-16,0 0 0 16,0 0 3-16,0 0 2 15,0 0 1-15,12 29 0 16,-12-2 2-16,0 10-1 16,-5 16-4-16,-1 5 4 15,0 7-5-15,-6 6 0 0,0 1-5 16,-2-5 4-16,-1-9-3 15,5-14 3 1,-1-13 1-16,2-8-3 0,9-23-2 16,0 0 0-16,-15-23-2 15,15-8 2-15,0-16 0 16,11-12-8-16,2-5 3 16,7-12-3-16,8-1 6 15,10-1-2-15,4-2 7 16,9 11-3-16,5 6 4 15,1 11 4-15,-3 7 0 16,-3 16 5-16,-7 5 0 16,-8 11 1-16,-6 13-2 0,-30 0-2 15,21 41-1 1,-29-9 1-16,-5 13-3 16,-13 8-8-16,-7 3-27 15,-6 8-21-15,-7 0-12 0,-1-5-4 16,3-11-3-16,5-3 2 15,5-13-4-15,10-4 7 16,7-8 24-16,17-20 23 16,-9 16 11-16,9-16 8 15,0 0 5-15,27 18 21 16,-27-18 19-16,27 24 30 16,-12-6-4-16,2 6 2 15,1 5-2-15,3-1-1 0,6 8-5 16,2-1-21-1,2-1-21-15,7-3-86 16,4-9-47-16,0-11-26 16,11-8-13-16,-11-21-8 0,6-3 1 15</inkml:trace>
  <inkml:trace contextRef="#ctx0" brushRef="#br0" timeOffset="-450">973 792 415 0,'0'0'154'0,"-23"21"-24"15,8 14-69-15,2 18-30 0,-7 4-21 16,-4 12 2-16,2 6-9 15,-4 2-8-15,2-11 5 16,2-6-44-16,5-10-62 16,6-12-35-16,11-38-8 15,0 0-4-15,0-20-3 16</inkml:trace>
  <inkml:trace contextRef="#ctx0" brushRef="#br0" timeOffset="1419">1687 1005 158 0,'0'0'88'0,"0"-23"14"16,0 23-9-16,0-19-11 16,0 19-8-16,0 0-4 15,-30 0-15-15,13 8-11 16,-8 3-21-16,1 6-14 15,-5 5-3-15,-1 5 1 0,0 1-3 16,-1 7-3-16,2 2 5 16,2 0-9-16,7 4 6 15,7 8-5 1,1-2 4-16,6 5-4 0,6 2 3 16,0-6-6-16,10-1 4 15,5-6 0-15,0-4-6 16,6-14 0-16,2-6 0 15,9-7 3-15,4-10-3 16,7-19 3-16,5-9 1 16,3-10-2-16,4-18 3 15,3-7 5-15,1-11-5 16,-7-2 1-16,-6-1-2 0,-10 1 2 16,-8 7-5-16,-10 8 7 15,-9 21-2-15,-9 5 1 16,-9 16 4-1,-9 12-1-15,-3 14 2 0,-6 10 0 16,-3 9 0-16,-5 8 2 16,2 8-2-16,-3 10 0 15,5 6-3-15,1 5-4 16,6-1 3-16,6-1-4 16,3-2 5-16,10 2-7 15,5-7 6-15,9-1-6 16,3-12 6-16,5-4-1 15,2-4-2-15,4-9-3 0,5-8-69 16,2-5-44-16,-1-22-23 16,10-5-7-1,-9-22-5-15,9-4 5 16</inkml:trace>
  <inkml:trace contextRef="#ctx0" brushRef="#br0" timeOffset="1899">1579 522 161 0,'0'0'89'0,"-27"0"-21"16,27 0-25-16,-30 19-5 15,13-2-7-15,-2 7-9 16,-2 11-12-16,-7 4 9 15,0 16 24-15,-4 5 2 0,-2 12 0 16,-2 6 1 0,-5 13-1-16,4 3-8 15,-6 4 1-15,6 10-14 16,1-10-22-16,6-3-5 0,7-2 1 16,8-10-4-16,15-10 0 15,11-15 0-15,17-11-2 16,13-20-18-16,17-14-62 15,16-13-32-15,4-32-19 16,11-7-8-16,-6-31-3 16,10 2 45-16</inkml:trace>
  <inkml:trace contextRef="#ctx0" brushRef="#br0" timeOffset="2208">2036 505 142 0,'0'0'102'0,"16"0"-6"16,1 19-21-16,5 12-16 16,6 13-1-16,0 13 3 15,-2 15-1-15,2 13-2 16,-7 15-6-16,-3 4-35 15,-9 7-11-15,-9 0-5 16,0-9 2-16,-13-4-2 16,-7-10 3-16,-7-11-3 15,-4-7-4-15,-7-15-57 0,-1-11-47 16,1-9-18-16,-2-24-13 16,11-2-6-16,1-31-6 15</inkml:trace>
  <inkml:trace contextRef="#ctx0" brushRef="#br0" timeOffset="3827">2724 0 212 0,'0'0'113'16,"0"0"-2"-16,-18-11-10 15,18 11-12-15,0 0-14 0,0 0-20 16,0 0-10-16,0 0-25 15,0 15-20-15,15 7-2 16,3 8 1-16,3 15 1 16,7 14 0-16,2 16-1 15,1 17 0-15,4 13 1 16,-5 26-1-16,0 1 2 16,-5 18-2-16,-1 2-2 15,-4-5 2-15,-3-5 1 0,-4-7 0 16,-2-16-3-1,-5-18 5-15,-6-9-4 16,0-17 3-16,-17-16 0 16,-2-6-2-16,-12-15-42 0,-2-13-29 15,-4-4-21-15,-1-5-15 16,7-5-18-16,1-11-5 16,13 0-9-16,17 0 44 15</inkml:trace>
  <inkml:trace contextRef="#ctx0" brushRef="#br0" timeOffset="17419">3308 429 136 0,'0'0'70'0,"-5"-16"4"0,5 16 3 15,0 0 0-15,0 0 4 16,0 0-13-16,0 0-5 15,0 0-13 1,0 0-12-16,-10 30-9 16,2-2-6-16,-1 23-10 0,-3 20-10 15,-3 11 1-15,0 15-4 16,-3 12 2-16,0 7-2 16,4 2-4-16,1-2 3 15,2-10-2-15,7-12 2 16,4-15-5-16,0-10 6 15,0-9-7-15,0-18-39 16,0-7-45-16,4-16-37 16,4 0-24-16,-8-19-4 15,0 0-3-15,-23-14 105 16</inkml:trace>
  <inkml:trace contextRef="#ctx0" brushRef="#br0" timeOffset="3.64">1356 86 79 0,'0'19'50'15,"0"-19"8"-15,0 0 11 16,0 0 6-16,-10 16 3 15,10-16 7-15,0 0-8 16,0 0-6-16,0 0-11 16,0 0-10-16,0 0-13 15,-6 16-11-15,6-16-7 16,0 0-12-16,0 0-6 16,0 0 1-16,0 0-2 15,0 0 1-15,-5 26-5 16,5-26 3-16,-10 31-3 15,4-11 0-15,-3 5 1 0,0 8 1 16,-2-3-1-16,1 4 1 16,1 1 1-16,-2-2 0 15,1-7 0-15,-1 4-3 16,2-6-17-16,0-7-35 16,9-17-24-16,-6 20-14 15,6-20-17-15,0 0-21 16,0 0-18-16,20-30 4 15,-14 3 121-15</inkml:trace>
  <inkml:trace contextRef="#ctx0" brushRef="#br0" timeOffset="3.64">1229 105 183 0,'0'0'87'0,"0"0"16"16,-19 5-8-16,19-5-8 15,0 0-12-15,0 0-8 16,0 0-14-16,-15 0-14 15,15 0-17-15,0 0-24 16,-22 0-1-16,22 0 0 16,-17 8 2-16,17-8 0 15,-18 4-2-15,18-4 2 16,0 0-1-16,-16 0 3 16,16 0 0-16,0 0 0 15,0 0-1-15,0 0-1 16,16-12 1-16,-16 12-1 0,21-8 0 15,-21 8 1-15,32-11-1 16,-14 11 1-16,3-4 0 16,3 4 1-16,3 0 0 15,6 0 0-15,-1 4 0 16,4-4-2-16,0 0 1 16,3 0-2-16,0-7 0 15,3 2 0-15,-3-5 3 16,-4 4 0-16,-1-1 1 15,-6 0 2-15,-4 7 0 16,-9-4-28-16,-15 4-59 16,22 7-37-16,-22-7-18 15,0 0-14-15,-19 17 0 0,19-17 18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6:49.332"/>
    </inkml:context>
    <inkml:brush xml:id="br0">
      <inkml:brushProperty name="width" value="0.025" units="cm"/>
      <inkml:brushProperty name="height" value="0.025" units="cm"/>
      <inkml:brushProperty name="fitToCurve" value="1"/>
    </inkml:brush>
  </inkml:definitions>
  <inkml:trace contextRef="#ctx0" brushRef="#br0">196 785 364 0,'0'0'174'0,"-20"0"-22"0,20 0-67 16,-18-14-22-16,18 14-24 15,0 0-46 1,0 0-4-16,0 0-3 15,0 0-4-15,0 0-1 16,0 0 3-16,5-17 1 0,-5 17 4 16,16-7 2-16,-16 7 3 15,22-15 5-15,-22 15 3 16,26-2 7-16,-26 2 0 16,29 11 0-16,-14 2-1 15,1 7 0-15,-1 3-1 16,1 5-1-16,-1-1-3 15,-1 0-7-15,-4-4-4 16,0-1-2-16,-10-2 1 16,0 0 2-16,-14-3-2 15,0 0 1-15,-7-1 1 16,-7 1 3-16,-3 0 2 0,-1 1 3 16,-3-5-1-16,2 2 0 15,1-6 2-15,3 2-3 16,3-6 2-16,3-5-2 15,6 6 2-15,17-6-3 16,-21 0-38-16,21 0-50 16,0 0-29-16,0 0-19 15,-11-20-6-15,11 20-5 16,11-26 85-16</inkml:trace>
  <inkml:trace contextRef="#ctx0" brushRef="#br0" timeOffset="445">689 531 441 0,'0'0'160'16,"4"-20"-12"-16,-4 20-97 16,0 0-53-16,-20-8-5 15,20 8-1-15,-23 17 1 16,7 0-3-16,0 1-3 0,-5 1 3 16,1 4 8-16,-2 3 2 15,-2 4 1-15,4 4 2 16,0 0-2-16,8 3 2 15,-1 6-2-15,13 1 4 16,0 0-1-16,13 4 4 16,7-7-1-16,4-1 0 15,8-2 2-15,1-7-3 16,-3-2 2-16,2-4-4 16,-4-5 0-16,-5-3-3 15,-4-4-52-15,-19-13-69 16,23 0-30-16,-23 0-11 15,19-20 1-15,-19 20-6 0</inkml:trace>
  <inkml:trace contextRef="#ctx0" brushRef="#br0" timeOffset="897">1106 1239 410 0,'0'0'121'16,"0"0"-19"-16,16 6-24 16,-16-6-24-16,0 0-17 15,16 11-29-15,-16-11-5 16,13 17 0-16,-13-17-6 16,12 31-2-16,-12-11-2 15,6 6-4-15,-6 2 2 16,-8 7 0-16,-2 4 3 0,-4 3-1 15,-6 2 4 1,-2-3 3-16,-4-6 1 16,6-5 0-16,-1-10-3 15,2-8-80-15,19-12-44 0,-32-10-18 16,32-7-6-16,-10-18-2 16,19 0 50-16</inkml:trace>
  <inkml:trace contextRef="#ctx0" brushRef="#br0" timeOffset="1699">1600 711 300 0,'0'0'155'16,"0"0"-30"-16,0 0-36 15,0 0-25-15,0 0-28 16,0 0-39-16,0 0-2 15,0 0 0-15,0 0-1 16,6 19 3-16,-6-19 0 16,-7 26 2-16,-1 2 0 15,0-2 0-15,4 9 1 0,-2 1 0 16,6 2 2-16,0-5-5 16,0-2 1-16,15-9-1 15,-1-6 1-15,6-6 0 16,6-10 0-16,3-9 2 15,2-4 2-15,1-13 5 16,0-4 3-16,-3-5 2 16,0-13-1-16,-7 3 2 15,-2-4-2-15,-9 5-1 16,-1 5-5-16,-4 6 0 16,-6 9-8-16,0 5-7 15,0 19-1-15,0 0 1 16,0 0 1-16,0 0-1 0,-10 21 4 15,4 9-3-15,1 12 4 16,-1 4 6-16,1 14 2 16,-1 13-1-16,6 11 1 15,-8 7 2-15,8 6-1 16,-6 7 0-16,6 0 2 16,0 2-2-16,0 1 1 15,0-10-4-15,6-1 3 16,-6-15-3-16,0-7 5 15,0-10 2-15,0-12-3 16,-10-12 0-16,-3-12 0 16,-7-16 0-16,-7-12-4 15,-5-3-2-15,-8-17-5 0,-2-19-2 16,-5-1 2-16,1-10-1 16,0-1 0-1,7 3-21-15,4 3-58 16,1 5-42-16,14 15-18 0,-4 0-10 15,24 25-2-15,-29-25 75 16</inkml:trace>
  <inkml:trace contextRef="#ctx0" brushRef="#br0" timeOffset="2780">2057 0 360 0,'0'0'142'0,"0"0"-49"16,0 0-23-16,0 0-21 15,19-3-25-15,-19 3-28 16,21 5 4-16,-21-5 2 16,31 7 0-16,-11-7 0 0,3 0-2 15,5 7 2-15,1-7-3 16,6 0 1-16,2 0-2 16,3-7 1-16,-2 7 0 15,4 0 0-15,-4 0-1 16,-3 0 1-16,1 0 2 15,-9 0-2-15,-2 0 1 16,-7 0-1-16,-1 0 2 16,-17 0-2-16,17 0 3 15,-17 0-2-15,0 0 0 16,0 0 3-16,0 0-1 16,0 0 3-16,0 0 0 15,0 23 1-15,0-23 1 0,0 23 1 16,6-3-3-16,-6 12 2 15,9 10-7-15,-4 14 4 16,2 10-5-16,0 23 4 16,-7 8-4-16,6 8 1 15,-6 9 1-15,6 0 2 16,-6-2 3-16,0-12-4 16,0-14 1-16,0-13-1 15,0-13 0-15,8-16-2 16,-8-11-2-16,9-14-4 15,-9-19-1-15,7 19 0 16,-7-19-2-16,0 0 2 16,0 0 1-16,0 0-2 0,0 0 2 15,17-10 3-15,-17 10 2 16,0 0-2-16,0 0 3 16,0-19-3-16,0 19 3 15,0 0 1-15,-27-18 0 16,11 9 3-16,-5 2-1 15,-5 3 5-15,-6 4-3 16,-5-7 2-16,-6 7-3 16,-5 11 3-16,1-2-1 15,2 1-1-15,1 5-71 16,4-5-69-16,15 8-18 16,-2-18-4-16,27 0-1 15,-20-9 38-15</inkml:trace>
</inkml:ink>
</file>

<file path=ppt/ink/ink3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0:32.524"/>
    </inkml:context>
    <inkml:brush xml:id="br0">
      <inkml:brushProperty name="width" value="0.025" units="cm"/>
      <inkml:brushProperty name="height" value="0.025" units="cm"/>
      <inkml:brushProperty name="fitToCurve" value="1"/>
    </inkml:brush>
  </inkml:definitions>
  <inkml:trace contextRef="#ctx0" brushRef="#br0">28 416 41 0,'0'0'36'0,"0"0"15"15,0 0 20-15,0 0 9 16,0 0 0-16,0 0-6 16,0 0-8-16,0 0-16 15,0 0-14-15,0 0-10 16,18 7-9-16,-18-7-2 0,0 0 17 16,21 0 8-16,-2 0 1 15,3 0 1-15,11 0-2 16,5 0-1-16,11 0-4 15,5-10-7-15,5 10-17 16,4-8-8-16,0 1-1 16,-7 7-1-16,-2-5-2 15,-7 5 0-15,-7 0 0 0,-8 0 0 16,-5 5-2 0,-8 2-39-16,-19-7-35 15,25 0-28-15,-25 0-20 16,16-14-17-16,-16 14-13 15,0-21-11-15,0 21 28 0</inkml:trace>
  <inkml:trace contextRef="#ctx0" brushRef="#br0" timeOffset="418">0 568 123 0,'0'0'78'0,"0"0"11"16,0 0 23-16,0 0 1 15,0 0-15-15,0 0-6 16,0 0-14-16,0 0-9 15,0 0-17-15,33 11-21 16,-9-11-31-16,9 0-5 16,12-9 7-16,8 2-2 15,5 2 3-15,7-3-4 16,-2 1 1-16,-3 7-2 16,3 0 2-16,-10 0 0 15,-8 0-1-15,-6 13 3 16,-9-10-2-16,-7 2-4 0,-4 6-39 15,-19-11-41-15,23 0-31 16,-23 0-28-16,7-24-17 16,-7 5-6-16,-9-7-1 15,5 3 116-15</inkml:trace>
  <inkml:trace contextRef="#ctx0" brushRef="#br0" timeOffset="1085">392 0 68 0,'-27'0'81'16,"27"0"-12"-16,-19 10-1 15,19-10 15-15,-21 16 15 16,21-16 11-16,-21 11-10 16,21-11-6-16,-19 7-12 15,19-7-12-15,0 0-14 16,-19 0-19-16,19 0-25 0,0 0-15 15,0 0-1 1,0 0-2-16,0 0 0 16,0 0 0-16,0 0 0 15,22 11 2-15,-22-11 3 0,29 17-1 16,-5-3 2-16,5 3-1 16,7 0 2-16,10 3-1 15,8-2 1-15,5 3-2 16,3-2 1-16,1 1 0 15,-1-1 0-15,-8 4 1 16,-5 1 1-16,-8-3-2 16,-8 6 1-16,-9-2-1 15,-8 0 1-15,-8 3 1 16,-8 6 0-16,-11-1-3 16,-8 4 1-16,-10 5 0 15,-7-2 2-15,-6 4-2 16,-10-2 1-16,-1 1-2 0,-4-2 2 15,4-3 0-15,4-8-5 16,5-2 5-16,8-1-5 16,4-1 5-16,10-5-8 15,11 1-86-15,1-5-43 16,10-17-30-16,0 20-7 16,0-20-6-16,0-16 1 15</inkml:trace>
</inkml:ink>
</file>

<file path=ppt/ink/ink3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7T20:20:41.454"/>
    </inkml:context>
    <inkml:brush xml:id="br0">
      <inkml:brushProperty name="width" value="0.025" units="cm"/>
      <inkml:brushProperty name="height" value="0.025" units="cm"/>
      <inkml:brushProperty name="fitToCurve" value="1"/>
    </inkml:brush>
  </inkml:definitions>
  <inkml:trace contextRef="#ctx0" brushRef="#br0">3121 1528 237 0,'16'11'174'0,"-16"-11"-30"15,29 0-29-15,-10-6-21 16,13 6-20-16,-4-16-22 16,10 12-4-16,1-5-37 15,0 3-11-15,2 2-1 16,-7 4 1-16,-2-5 1 15,-5 5 0-15,-9 5-1 0,-1 1-21 16,-17-6-58-16,18 17-39 16,-18-17-28-16,0 0-17 15,0 0-15 1,-20 17-3-16</inkml:trace>
  <inkml:trace contextRef="#ctx0" brushRef="#br0" timeOffset="356">3107 1696 249 0,'0'0'162'0,"0"17"-29"15,0-17-24-15,23 0-17 16,-5 8-13-16,0-8-16 16,10 0-25-16,-2 0-9 15,10 0-16-15,0 0-12 16,0 0-1-16,3 0-1 16,-3 0 2-16,-4 0-1 15,-2 0 0-15,-4 0 1 16,-5-5-11-16,-2 5-63 0,-19 0-42 15,21 0-23 1,-21 0-23-16,0 0-17 16,0 0-2-16,0 0 66 15</inkml:trace>
  <inkml:trace contextRef="#ctx0" brushRef="#br0" timeOffset="-3095">888 1470 200 0,'0'0'123'0,"0"0"4"16,0 0-18-16,0 0-15 16,0 0-11-16,17-9-13 15,-17 9-11-15,0 0-12 0,0 0-15 16,0 0-29-16,0 0 1 16,0 0 0-16,-6 17-1 15,6-17 0-15,-5 28-1 16,5-6 2-16,0 9-3 15,-7 14-1-15,7 5-3 16,-5 5 2-16,5 10-1 16,-7-3 2-16,-1 0-2 15,1-5 0-15,-1-1-1 16,-1-15-5-16,-1-5 6 16,-1-8-1-16,4-7-27 15,7-21-11-15,-15 20-7 16,15-20-1-16,0-20 1 0,0-4 9 15,9-18-3-15,0-9 4 16,7-20 32-16,4-4 17 16,2-14 31-16,7 6 0 15,-1-4 3-15,4 11-5 16,-1 9 0-16,4 19-3 16,-8 8-3-16,3 24-5 15,-7 6-21-15,-1 15-3 16,1 8-1-16,-2 6-1 15,-3 4 1-15,-3 3-3 16,0 2-2-16,-1-9 0 16,-4 0-1-16,-1-1 1 15,-9-18-1-15,6 21-15 0,-6-21-18 16,-18 15-14-16,1-4-17 16,-11 0-9-16,-4 7-6 15,-8-2-5-15,1 5 1 16,-6 1 16-16,4 0 14 15,3 0 17-15,8-7 15 16,9-2 11-16,21-13 10 16,-18 20 21-16,18-20 14 15,9 18 5-15,-9-18 24 16,29 26 26-16,-14-7 2 16,4 15 0-16,-2 0-6 15,5 6-12-15,0-2-15 0,6 4-5 16,-7-1-24-16,6-4-32 15,-3-3 6-15,2-6-8 16,-2-5 5-16,-2-12 0 16,-4 2-42-16,-18-13-30 15,26 0-30-15,-26 0-15 16,0 0-26-16,18-15-8 16,-18 15-21-16,0 0 30 15</inkml:trace>
  <inkml:trace contextRef="#ctx0" brushRef="#br0" timeOffset="-2706">1553 965 345 0,'0'0'175'0,"18"-17"-35"16,-18 17-40-16,0 0-27 16,18-8-12-16,-18 8-19 15,0 0-12-15,0 0-22 0,0 0-2 16,0 17 0-1,0-17-2-15,-8 36 1 16,8-6-3-16,-12 13 2 16,3 5-7-16,-1 6 1 15,-1 3-3-15,1 0 1 0,-1-7-27 16,5-4-72-16,0-10-27 16,6-17-23-16,0-19-14 15,0 0-10-15,23 0 1 16</inkml:trace>
  <inkml:trace contextRef="#ctx0" brushRef="#br0" timeOffset="-1707">2074 1412 162 0,'0'0'110'0,"0"0"6"0,0 0-22 15,0 0-4-15,0 0 0 16,0 0-8-16,0 0-5 16,0 0-5-16,0 0-22 15,-25-8-42-15,25 8 0 16,-35 0 0-16,17 10-3 15,-4-6 0-15,2 6-1 16,-1 0-5-16,0 5 0 16,1 6-4-16,1-1-1 15,1 3-1-15,0 7 2 16,0-1 0-16,3 2 2 16,0 5 1-16,3 1 1 0,3-1-1 15,4-2 3-15,5 9-2 16,0-11 2-16,12 6 1 15,2-3-1-15,4-3 2 16,4 0 1 0,4-8 2-16,4-4-1 0,-1-6-1 15,2-6 1-15,5-8-6 16,-3-6 2-16,3-10-2 16,-3-7-2-16,0-2 0 15,-2-17-1-15,-1-4 0 16,-5-6 0-16,-1-1 5 15,-4-7-2-15,-5 2 2 16,-2-2-3-16,-4 7 2 0,-4 8 0 16,-5 3 1-16,0 8-1 15,-9 0 0-15,-2 12-1 16,-1 2-3-16,-3 3-1 16,15 17 2-16,-30-18 0 15,30 18-1-15,-27 0-1 16,27 0 0-16,-27 18 1 15,17 2 6-15,-4 1-2 16,6 13 0-16,-1 4-1 16,3 10 0-16,2 3 3 15,4 3-1-15,0 1 1 16,0 0-1-16,10-7 4 16,1 2-4-16,0-6 5 0,4-5 0 15,3-10-3-15,0-3 1 16,0-7 0-16,0-6-1 15,-18-13-1 1,25 19-1-16,-25-19 0 0,20 11-1 16,-20-11 3-16,16 20-3 15,-16-20-1-15,21 29-47 16,-21-29-54-16,32 26-31 16,-9-16-32-16,-4-10-12 15,10-10-5-15,-10-19 24 16</inkml:trace>
  <inkml:trace contextRef="#ctx0" brushRef="#br0" timeOffset="-1067">1816 1143 176 0,'7'-18'60'0,"-7"18"-2"16,0 0 2-16,0 0 2 15,0 0 7-15,0 0 12 16,15 0-8-16,-15 0-1 15,0 0-1-15,0 0-6 16,-16 7-7-16,16-7-16 16,-17 8-19-16,17-8-22 15,-22 18-6-15,10-1 3 16,0 3-8-16,0 7 5 16,-5 3-6-16,2 6 3 0,-3 16 2 15,-3-2 6-15,-3 12 1 16,0 6-2-16,-3-1 4 15,-2 6-2-15,1 4 4 16,4-2 0-16,6-4-1 16,3 1-2-16,10-3-2 15,13 0 3-15,13-10-2 16,13 6-40-16,11-12-50 16,12-7-26-16,5-8-16 15,9-13-22-15,7-10-17 16,-9-15-9-16,5-7 107 15</inkml:trace>
  <inkml:trace contextRef="#ctx0" brushRef="#br0" timeOffset="-586">2288 1041 324 0,'0'0'181'0,"0"0"-18"15,19 20-50-15,-19-20-34 0,17 25-25 16,-7-6-23-16,4 8-11 16,4-1-6-16,6 10-19 15,3 1 5-15,5 6-3 16,1 7 3-16,3 5-3 16,-2 4 4-16,3 5 0 15,-7 1-3-15,-3 0 2 16,-6 1-4-16,-8 2 2 15,-5-5-2-15,-8-3 3 0,-9 2-3 16,-8-1-2 0,-7-3 3-16,-6-1-1 15,-6-2-7-15,-5-8-51 16,5-2-43-16,0-10-32 0,0-18-28 16,15-2-5-16,0-28-5 15,21 13 60-15</inkml:trace>
  <inkml:trace contextRef="#ctx0" brushRef="#br0" timeOffset="23746">926 1036 57 0,'-18'6'87'16,"18"-6"-38"-16,-17 22-16 0,17-22 1 15,-15 25 21-15,15-25 20 16,-7 21 24-16,7-21-3 15,0 15-1-15,0-15-7 16,0 0-13-16,0 0-14 16,0 0-15-16,18 0-24 15,-18 0-21-15,19-26-2 16,-8 12-2-16,4-7-5 16,-2-2 5-16,2-1 2 15,-1-3 1-15,2-3 1 16,-1-4-1-16,4 2 0 15,-3 2 1-15,-1 2 0 16,0 3-2-16,-3 8 0 0,-12 17 0 16,20-22 2-16,-20 22-1 15,0 0 2-15,18 26-1 16,-18-6-1-16,12 9 1 16,-5-5 0-16,4 8-1 15,-1-5-1-15,5 3-1 16,-1-8 1-16,-1-5 0 15,4-4-2-15,-1-13-36 16,4 5-45-16,-2-5-43 16,-18 0-23-16,21-24-18 15,-21 4-3-15,0 20-5 16</inkml:trace>
  <inkml:trace contextRef="#ctx0" brushRef="#br0" timeOffset="39481">8321 1309 42 0,'0'0'175'0,"0"0"-32"16,0 0-31-16,-6 17-13 15,6-17 2-15,0 39-10 16,0-3-16-16,0 10-24 16,-6 11-51-16,-2 5 0 15,-4 7-3-15,-1 1 2 16,-7-2 0-16,7-10 1 16,-4-12-1-16,5-17 5 15,12-29-3-15,0 0 1 16,-6-31 2-16,15-23-2 0,9-17 2 15,2-15 0-15,1-8 2 16,3-4-4-16,0 0 4 16,3 11 2-16,0 13-4 15,3 16 2-15,2 16-6 16,1 14 1-16,6 10-5 16,0 18 2-16,0 0-6 15,0 11 1-15,-4 5 0 16,-5 3-3-16,-6 0 6 15,-5-2 0-15,-5 4 5 16,-8-1-4-16,-11 3 7 16,-10 3-5-16,-6-2 3 15,-10 0-3-15,-8 9-16 0,-11-9-3 16,0 1-2-16,-4 0 2 16,5-5 0-16,8-6 0 15,8-1 5-15,7-1 16 16,26-12 15-16,-18 34 6 15,24-12-3-15,8 1 0 16,5 4-1-16,15 4 0 16,0 3-5-16,11 1-11 15,5-2-4-15,4-3 0 16,2 3 0-16,1-4-2 16,-5-1 1-16,-2-4 2 15,-7-3-1-15,-8-3 2 16,-6-6 0-16,-10 1 0 0,-19-13-1 15,18 14-65-15,-18-14-50 16,0 0-29-16,0 16-18 16,0-16-11-16,0 0 1 15</inkml:trace>
  <inkml:trace contextRef="#ctx0" brushRef="#br0" timeOffset="39950">9215 1438 384 0,'0'0'177'0,"0"0"-39"0,0 0-41 16,0 0-28-16,0 0-26 15,17 0-47-15,-2 0-5 16,4 0 2 0,10 6 7-16,6-6-1 15,5 0 1-15,4 0-1 0,2 0 0 16,-4-6 0-16,4 6 0 16,-13-5 0-16,-2 5-16 15,-11 0-55-15,-4 0-46 16,-16 0-22-16,0 0-21 15,23 17-11-15,-23-17-3 16</inkml:trace>
  <inkml:trace contextRef="#ctx0" brushRef="#br0" timeOffset="40954">9999 1172 286 0,'0'0'125'0,"0"0"-12"15,0 0-13-15,6 15-12 0,-6-15-14 16,-11 22-15-16,11-22-26 15,-19 32-33 1,7-15-1-16,-2 11-2 16,-4-1 2-16,-2 8 1 0,1 3-2 15,-2 1 2-15,0 6-1 16,1-6 1-16,5 5-2 16,3-3 2-16,12-3-3 15,0-3 3-15,11-9 0 16,7-3-1-16,7-8-1 15,5-6 0-15,9-3 4 16,1-6 0-16,-4-6 0 16,0-1 1-16,-3-6-2 15,-6-2 2-15,-3 0 0 16,-3-5 0-16,-9-3-1 16,-3 0-1-16,-2-3 1 15,-2-4-3-15,-5 1 2 0,0-1-2 16,-8-5 2-16,2 2-2 15,-4 4 1-15,1-4-1 16,-2 5-4-16,-2 1-16 16,1 5-4-16,-5-1-7 15,17 23-2-15,-27-34-6 16,27 34-2-16,-34-23-2 16,17 15 3-16,1 1 22 15,-4 7 11-15,4 0 7 16,-4 6 7-16,3 3 12 15,1-3 6-15,16-6 12 16,-24 24 5-16,24-24-5 16,-18 27-6-16,18-27-3 0,-8 23-2 15,8-23-7-15,0 18-4 16,0-18-10-16,0 0-2 16,12 20 0-16,-12-20-1 15,0 0 0-15,18 15 0 16,-18-15 1-16,0 0-1 15,20 19 0-15,-20-19-2 16,12 16 0-16,-12-16 0 16,0 0 0-16,16 23 0 15,-16-23-1-15,0 0 2 16,17 4 0-16,-17-4 1 16,0 0-1-16,26-13 4 15,-26 13-3-15,22-14 2 0,-22 14-2 16,27-11 2-16,-10 11 0 15,-2-3-1-15,0 3 0 16,-15 0-3 0,28 0 3-16,-28 0-3 0,27 0 4 15,-27 0-4-15,23 3 0 16,-23-3 2-16,22 0 1 16,-22 0-1-16,17-3 0 15,-17 3-33-15,0 0-55 16,17-15-46-16,-17 15-19 15,0 0-20-15,0 0 3 16,0-24 35-16</inkml:trace>
  <inkml:trace contextRef="#ctx0" brushRef="#br0" timeOffset="41429">10236 859 324 0,'0'0'162'15,"0"0"-42"-15,-6 18-24 16,6-18-12-16,5 17-15 0,1-1-26 16,3 3-32-16,1 4-8 15,8 7-3-15,0 5-2 16,8 3 1-16,1 5-1 16,1 2-2-16,3-1-2 15,0 1 3-15,-4 3-3 16,-3-2 3-16,-4 6 3 15,-5 1 1-15,-11-1 2 16,-8 4 1-16,-10 3 1 16,-7 1-1-16,-4-2 2 15,-10-5-2-15,-1-4 0 16,-3-4-3-16,-2-10-47 16,7-3-51-16,4-4-43 0,1-19-23 15,11-1-12-15,-3-21-1 16,13-6 56-16</inkml:trace>
  <inkml:trace contextRef="#ctx0" brushRef="#br0" timeOffset="42053">9251 912 313 0,'0'0'123'0,"0"0"-8"15,0 0-9 1,0 0-14-16,0 0-15 0,0 0-23 16,0 0-27-16,-24 23-20 15,20-1-4-15,-7 3-4 16,-1 10 1-16,-3 7-1 16,-1 12-1-16,2 1 0 15,-4 9-4-15,5 6 3 16,-5-1-3-16,3 1 3 15,0 3-1-15,4-1 1 0,-3-4 0 16,14-1 1-16,0 2 4 16,14-7-3-16,6-1 4 15,4-6-5-15,13-8 2 16,10-4-41 0,7-17-55-16,9-12-38 0,6-5-25 15,-6-20-10-15,6-8-5 16,-11-26 64-16</inkml:trace>
  <inkml:trace contextRef="#ctx0" brushRef="#br0" timeOffset="42946">8390 601 155 0,'0'0'93'0,"-11"16"28"15,11-16-8-15,0 0-14 0,0 0-6 16,0 0-12-16,0 0-13 16,0 0-10-16,0 0-25 15,0 0-37-15,0 0-1 16,0 0 0-16,0 0 2 16,0 0 0-16,0 0 5 15,12-20-3-15,-1 5 1 16,1-4-1-16,5-7 1 15,2-1 0-15,2-6 1 16,0 3 1-16,-1-6-1 16,4 4-2-16,-3 4 2 15,-3 0-1-15,-5 8 1 16,-2 4-2-16,-11 16-1 0,10-21 0 16,-10 21 1-16,0 0 0 15,0 0 0-15,0 0 1 16,0 0 0-16,0 0 1 15,11 25-1-15,-11-25 0 16,9 30-1-16,2-9 2 16,-2 4-3-16,7 2 2 15,2 0-1-15,-3 5 2 16,9 2-1-16,-3-8 2 16,0 5 0-16,0-12-16 15,0 1-60-15,-3-12-41 16,-18-8-25-16,31 8-20 15,-31-8-10-15,15-21-2 0</inkml:trace>
  <inkml:trace contextRef="#ctx0" brushRef="#br0" timeOffset="26985">4456 1209 156 0,'19'11'110'16,"-19"-11"-7"-16,0 0 6 15,0 0-14-15,0 0-7 16,15 19-15-16,-15-19-14 15,0 35-3-15,-10-4-5 16,4 19-23-16,-6 8-26 16,-2 7 3-16,-5 15-6 15,-1 2 2-15,1-4-1 16,-1-2 0-16,2-17-4 16,1-6-1-16,7-15-20 15,-1-15-24-15,11-7-18 0,0-16-13 16,0 0-6-16,0 0-3 15,0-24 10-15,0-5 7 16,0-4 31-16,0-14 33 16,6-8 28-16,2-5 19 15,5-12 11-15,2-4 3 16,10-2 7-16,3 2 9 16,5 1-9-16,5 12-6 15,-1 2-11-15,2 14-3 16,-4 8-7-16,0 6 0 15,-7 13-14-15,-1 11-13 16,-1 9-6-16,-5 8 3 16,0 7-3-16,-2 1-5 0,1 6 5 15,-1-1-3-15,-2-2 1 16,-3 1-9-16,-1-2 0 16,-13-18-24-16,11 27-9 15,-11-27-9-15,-8 27-16 16,8-27-8-16,-30 23-5 15,7-7 2-15,-2 3-7 16,-8 2 13-16,0-1 9 16,0 3 13-16,1-3 13 15,2-1 13-15,3-6 10 16,7 1 16-16,2 0 21 16,18-14 14-16,-18 17 11 0,18-17 5 15,0 30 13-15,0-10 9 16,9 2 29-16,6 11-6 15,0-5-11 1,16 5-7-16,2 1-8 16,10-1-7-16,2-9-13 0,5 5-12 15,-2-3-36-15,0-5-2 16,-7 3-1-16,-5 2 0 16,-8-2-1-16,-8 1 1 15,-5 0-2-15,-8 3-2 16,-7-5-6-16,0-4-40 15,0 1-34-15,0-20-24 16,-6 15-19-16,6-15-19 0,0-19-15 16,0-2-7-16,0-29 89 15</inkml:trace>
  <inkml:trace contextRef="#ctx0" brushRef="#br0" timeOffset="28621">5586 1254 126 0,'0'0'79'0,"0"0"-3"16,11-20-3-16,-11 20-4 15,0 0-7 1,0 0-6-16,0 0-5 0,-6-17 4 16,6 17-4-16,0 0-2 15,0 0-3-15,-26-8 4 16,26 8-22-16,-18 5-12 16,18-5-4-16,-25 14-11 15,10-1-7-15,-3 4-6 16,-2 4-3-16,3 5-4 15,-5 9 17-15,-2 3 8 0,3-2-1 16,1 9-5-16,2 0 4 16,5-1 1-16,2-2 3 15,5-3 0-15,6-5 1 16,8-1-2-16,2-7 0 16,5-2-3-16,2-5-2 15,7-6-4-15,0-1 0 16,6-8-1-16,0-4 1 15,5-4-1-15,-2-8-1 16,3-5 2-16,0 0 0 16,-3-5 0-16,-3 1-1 15,-3-3 2-15,-4-1-3 16,-7 2 3-16,-5-2-2 0,-4 0 2 16,-7-1-2-16,0 1 2 15,0-3 0-15,-9 0 1 16,3-4-1-16,2 0 1 15,-4 2-2-15,2-2-4 16,-4-5-29-16,5 10-15 16,-6-7-4-16,2 11-7 15,-7-4-2-15,16 27-6 16,-29-30 1-16,14 28 5 16,-4 2 30-16,-5 0 14 15,3 10 5-15,1 1 8 16,-2 2 4-16,2 0 9 15,1 3 2-15,3 0 2 0,3-1 0 16,13-15 1 0,-18 27 1-16,18-27-1 15,-12 26-1-15,12-26 1 16,0 0 3-16,-6 18 10 0,6-18 10 16,0 0 11-16,0 0 11 15,0 0 0-15,24 9-2 16,-24-9-3-16,21 15-6 15,-21-15-9-15,29 21-11 16,-17-7-14-16,4 4-10 16,-2-2 0-16,2 0-2 15,-16-16 2-15,30 23 0 16,-12-23-3-16,-3 7 0 16,2-14 0-16,5-4 0 15,-2 0-2-15,4 1 2 16,-1-3 0-16,1 3 1 15,0 4 1-15,-2 6-2 0,4 0-42 16,-10 0-41-16,2 11-37 16,-1-2-17-16,-17-9-21 15,16 19-13-15,-16-19 4 16</inkml:trace>
  <inkml:trace contextRef="#ctx0" brushRef="#br0" timeOffset="29210">5293 993 331 0,'0'0'128'0,"0"0"-11"16,0 0-11-16,0 0-17 15,0 0-18 1,-6 19-22-16,6-3-19 0,-9-2-26 16,3 8-7-16,-3 8-1 15,-2-1-1-15,-4 6 4 16,2 5-3-16,-5 1 2 15,0 4-2-15,-2 6 3 16,-1 3-3-16,3 4 4 16,3 4 1-16,3 5-1 15,12 5 3-15,0 1-4 0,14 1 3 16,5-3-3-16,14-11 4 16,6-5-5-16,6-16-24 15,4-3-52 1,-4-21-31-16,3-6-19 0,0-9-19 15,-8-20-16-15,7 5-9 16,-15-19 93-16</inkml:trace>
  <inkml:trace contextRef="#ctx0" brushRef="#br0" timeOffset="29637">5866 1001 132 0,'6'16'158'0,"4"8"-37"16,1 7-16-16,-2 1-6 15,3 11-2-15,-2-9-11 16,6 10-17-16,-3-5-21 16,4 4-31-16,7 0-16 15,0 1-2-15,1-5 1 16,2 3 1-16,-1 9-2 16,-5-1 2-16,-2 5 0 15,-2 4 1-15,-14 1 0 16,-3 4 2-16,-9 0-4 0,-9 2 3 15,-5-7-3-15,-4-3-6 16,-1-8-15-16,-2-15-54 16,7-4-31-16,-1-20-40 15,0-21-20-15,15-10-11 16,-5-24 0-16,14-5 106 16</inkml:trace>
  <inkml:trace contextRef="#ctx0" brushRef="#br0" timeOffset="30320">6242 631 233 0,'0'0'102'0,"0"0"15"15,0 0-13-15,16 0-12 16,-16 0-17-16,0 0-7 15,0 0-14-15,0 0-13 16,0 0-16-16,0 0-24 16,0 0-1-16,0 0-2 0,0 0-1 15,0 0 1-15,0 0 1 16,0 0 0-16,0 0-1 16,0 0 3-16,0 15 0 15,0-15 0-15,0 0 1 16,0 21 1-16,6-1-1 15,-6 5 3-15,9 5-1 16,-9 7-1-16,9 9 0 16,-9-3 1-16,9 2-2 15,-9 2 1-15,5-12-2 16,-5-5 0-16,7-11-4 16,-7-19 2-16,5 23-34 15,-5-23-50-15,0 0-35 0,0-23-21 16,-6 4-10-16,6 4-17 15,-14-12 1-15</inkml:trace>
  <inkml:trace contextRef="#ctx0" brushRef="#br0" timeOffset="30861">5983 657 97 0,'-9'-19'49'0,"9"19"5"16,0 0 4-16,0 0 2 16,0 0 4-16,0 0 9 15,0 0 19-15,0 0-7 16,0 0-12-16,0 0-12 16,0 0-9-16,0 0-7 15,0 0-8-15,0 0-15 0,0 0-23 16,0 0 1-16,0 0 2 15,18-16 0 1,-1 16 1-16,11-12 1 16,10 3-2-16,8-4 0 0,16 3-2 15,7-5 0-15,6 2-1 16,4 4 1-16,-4-2-2 16,-8 11 0-16,-6-4 1 15,-15 4 2-15,-13 4-1 16,-9-4 2-16,-24 0 0 15,17 14-68-15,-17-14-46 16,-17-7-35-16,17 7-24 16,-27-19-3-16,27 19-2 15,-22-42 87-15</inkml:trace>
  <inkml:trace contextRef="#ctx0" brushRef="#br0" timeOffset="38297">7055 1586 239 0,'0'0'177'16,"0"0"-28"-16,0 0-40 15,0 0-24-15,0 0-20 16,0 0-22-16,21 6-9 16,-21-6-23-16,18 0-10 15,-18 0 0-15,33 0 0 16,-12 0-1-16,5 0-1 15,2 0 0-15,2 0-2 16,3 0 2-16,-2 0 1 16,0 6 0-16,-2 0-1 15,-2-6 1-15,-5 5-13 16,1 1-64-16,-7-6-36 0,-16 0-27 16,35-8-19-16,-28-9-11 15,-7 17-2-15,14-41 108 16</inkml:trace>
  <inkml:trace contextRef="#ctx0" brushRef="#br0" timeOffset="38642">6882 1760 432 0,'30'0'164'0,"-10"0"-45"16,1 0-36-16,7 6-8 16,-1 1-28-16,3 0-46 15,1 7 0-15,0-3-2 16,2 1 0-16,-1 2 2 15,-1-9-1-15,1-5 0 16,4 0-3-16,0-5-1 16,6-2-34-16,-4-7-63 15,1-2-37-15,1 1-24 16,-10-6-13-16,10 9-2 0,-15-7 54 16</inkml:trace>
  <inkml:trace contextRef="#ctx0" brushRef="#br0" timeOffset="43946">4320 920 138 0,'-24'10'116'16,"24"-10"-29"-16,0 0-2 15,0 0 17-15,0 0-8 16,0 0-15-16,0 0-13 15,0 0-16-15,18-17-11 16,-18 17-7-16,29-27-6 16,-11 0-24-16,3-1-2 15,2-8 1-15,4-3-1 0,1-3-1 16,2-6-1-16,2 3 2 16,-1 2-2-16,2 0 1 15,-4 9-1-15,-3 4 0 16,-7 11 0-16,-2 8 4 15,-17 11 1-15,18 17 0 16,-18 16-1-16,-6 9 1 16,-2 11 0-16,4 3 0 15,-2 6 2-15,6 1-7 16,0-5 3-16,0-14-5 16,7-10-13-16,8-15-57 15,0-12-42-15,3-15-24 16,11-10-23-16,-10-18-8 0,11 0-4 15,-11-19 107-15</inkml:trace>
  <inkml:trace contextRef="#ctx0" brushRef="#br0" timeOffset="63718">412 631 36 0,'0'0'12'0,"0"0"-9"16,0 0-9-16,0 0-2 15,21 0 8-15,-21 0 9 0,0 0 13 16,15-10 11 0,-15 10 13-16,0 0 1 15,0 0 1-15,0 0-4 16,16-8-9-16,-16 8-8 0,0 0-7 15,0 0-10-15,20 8-8 16,-20-8-2-16,19 2 0 16,-19-2 0-16,29 0-1 15,-29 0 0-15,30 0-1 16,-30 0 1-16,32 0 2 16,-16 0 0-16,4 0 2 15,-1-10-2-15,4 4 2 16,7-2-2-16,4-8 1 15,5-4-2-15,2-3-1 16,3-2-1-16,2 4-1 16,-2 2 6-16,-8 4 10 15,-3 8 12-15,-7 7 7 0,-7 11 4 16,-1 2-1-16,-1 13 2 16,-5-5 3-16,6 4-4 15,-3-5-11-15,10-5-16 16,2-2-11-16,6-13-3 15,4-13 1-15,2-3-2 16,4-6-2-16,1-3 1 16,-1-2 0-16,-2 4 7 15,-2 5 9-15,-3 8 9 16,-4 3 2-16,-2 12 2 16,-5 3-1-16,-1 10-1 15,2-1-7-15,-2 0-9 16,5-5-10-16,1-1-25 0,9-11-20 15,4-6-5-15,8-9-1 16,5-12 0-16,3 0 5 16,1-4 11-16,-1 7 9 15,-2 2 24-15,-6 6 28 16,-5 11 11-16,-4 5 1 16,-4 9-1-16,1 3-4 15,0-1-4-15,3 1-3 16,3-3-11-16,1-2-11 15,2-7-4-15,0 0-3 16,-2 0 3-16,-2 0 4 16,-3 0 6-16,-7 0 3 15,-1 0 3-15,-4 7-1 0,-2 6-3 16,1-1-1-16,-1-2 0 16,3 1-3-16,5-11-5 15,6-8-1-15,10-12-3 16,4-5 1-16,7-10 3 15,-2-1 6-15,2-1 5 16,-2 3 19-16,-6 10 1 16,-6 8 1-16,-7 10-1 15,-8 6 2-15,-3 11-2 16,-5 1-4-16,0 3-6 16,-4 0-17-16,1 0-4 15,-2-3 1-15,-1 2 1 16,-2-8 0-16,5 7 0 0,1-13 1 15,4 2-1 1,3-2 1-16,3 0 3 16,5-5-1-16,2 5 0 15,1-10 0-15,-2 10 1 0,0 0-2 16,-1 0-1-16,-1 0-1 16,-1 10 1-16,0-10-1 15,2 0 1-15,2 0-2 16,1 0 2-16,4-11-1 15,0 4 1-15,2-6 1 16,-2 2 0-16,-3 3-1 16,2 1 0-16,-2-2 2 0,-2 9-4 15,4 0 4-15,1-4-2 16,5 4-1 0,5-4 0-16,2-5 1 15,5 0-2-15,0-2 3 0,-1-1-1 16,-1 0 1-16,-2-1-2 15,-9 4 2-15,-1 3-2 16,-3 6 1-16,1 0 1 16,-3 0-2-16,7 0 0 15,4-11 1-15,4 1 6 16,4-9-5-16,4 2 3 16,2-7-3-16,0 3 2 15,-5-2-2-15,-3 2 2 0,-8 4-3 16,-6 6-1-1,-7 7 0-15,-3 4 0 16,-6 4 0-16,0 7 0 16,3 8 0-16,2 0-2 0,5 4 1 15,8-3-4-15,8-1 6 16,7-5-5-16,8-14 4 16,4-10 1-16,6-8 0 15,2-6 5-15,-4-1-3 16,-5-3 6-16,-6 2-3 15,-11 4 3-15,-6 7-2 16,-6 10-3-16,-12 5 0 16,-3 0-3-16,-3 4 1 15,-1 4-2-15,-2 5-1 16,4 1 0-16,4 0-1 16,4-3 2-16,5-2-2 15,8-4 2-15,2-5-1 0,5 5 0 16,4-5 0-16,-3 0 2 15,3 0 0-15,-1 9 0 16,-3 3 0-16,-4 3-3 16,5 2 2-16,3 0-2 15,10-11 4-15,6-6-3 16,6 0 2-16,2-8-1 16,1-11 0-16,-2 0 5 15,-3-5-2-15,-11 8 3 16,-6 2-4-16,-13 3 1 15,-7 11 1-15,-4 0 0 16,-1 11 1-16,0 5-2 16,2-5-1-16,7 4 1 0,4-3-2 15,6-5 0-15,-3-2-2 16,5-5 2-16,-2 0-3 16,-6 0 3-16,3-6-1 15,-12 6 1-15,-1 0-2 16,-5 6 0-16,-2 4 0 15,-4 0-2-15,2 2 2 16,1 1-4-16,0-6 4 16,2 1-3-16,4-1 7 15,0-7-3-15,-1 0 4 16,-2 0 1-16,-2-10 0 16,1 10 0-16,-4 0-1 15,-1 0-3-15,-3 0-2 0,-2 10-1 16,-4-1 1-16,1 3-3 15,-2 3 4-15,-4-2-3 16,1 0 2 0,-1 0 2-16,4-2-2 0,-4 0 1 15,7-6 1-15,-1-5 1 16,1 7-1-16,0-7 1 16,-2 0 0-16,-2 0 0 15,-19 0 2-15,24 0-2 16,-24 0 0-16,15 4-2 15,-15-4 1-15,20 15-1 16,-20-15 0-16,25 18 0 0,-8-8-1 16,4 3 0-16,0-3 0 15,2 0 1-15,-2-4 0 16,3 6 1-16,-5-3 0 16,-1 2 4-1,-18-11-2-15,27 20 0 0,-27-20 0 16,15 29 1-16,-10-14 0 15,4 3 0-15,0-2-3 16,1-1-4-16,10 4 2 16,-1-8-1-16,10 0 1 15,-3-5-1-15,8 3 3 16,-5-5-3-16,-1 2 6 16,-7 3 0-16,-1 0 0 0,-10 7-5 15,1 7 4 1,-11 11-3-16,0 4-1 15,-11 6 0-15,1 1-6 16,4 1 4-16,-8 3-1 0,10-9 9 16,4-6 1-16,0-2 1 15,0-8 1-15,10-7 0 16,-10-17 3-16,24 27-4 16,-24-27 0-16,24 31-3 15,-15-9-7-15,-9 9-2 16,0 4 1-16,0 9-3 15,-13 4 4-15,4 3-2 16,-8 3 0-16,4-3 0 0,-2-7 1 16,4-5 7-1,1-9-5-15,10-3 6 16,0-5-1-16,0-2 0 16,6 1 4-16,3-1-6 0,0 3 4 15,-5 3-4-15,4 7 2 16,-8 4-3-16,-6 6-6 15,-3 0 6-15,-6 7-5 16,0-2 7-16,-9 1-4 16,4-1 4-16,1-4-4 15,8-6-2-15,2-1 6 16,9-9-6-16,0 2 3 16,5-5-5-16,4-5 6 0,3 4-7 15,-3-10 5 1,-9-14 2-16,13 30 2 15,-13-30 2-15,0 18-1 16,0-18 1-16,0 0-1 0,-28 20 1 16,8-6 0-16,-4 5 2 15,-2 6-2-15,-7 1-3 16,3 10 2-16,-4-2 1 16,5 3-2-16,-1-9 1 15,9 0-3-15,2-9-2 16,19-19-3-16,-20 19 6 15,20-19-2-15,0 0 1 16,0 0 0-16,0 0 1 16,0 0-3-16,0 0 4 15,-18 0 1-15,1 11-4 16,-5 4 1-16,-8 8-1 16,-9 4 2-16,-8 2 0 0,-6 3 1 15,-2 6 3-15,-4-6-3 16,2-9-3-16,4-5 11 15,4-7 13-15,-4-11-1 16,13-8-4-16,-1-9 1 16,8-5 0-16,-6-6 5 15,9 7 7-15,-9-8 2 16,4 10 9-16,-11 4-13 16,3 15-28-16,-12-5 0 15,-4 15 0-15,-5 5 0 16,-7 7 0-16,0 3 0 15,-1-8 0-15,4 6 0 16,-2-12 0-16,4-2 0 0,5-2 0 16,6-14 0-16,5-2 0 15,2-6 0-15,5-2 0 16,-3 1 0 0,4-2-5-16,-3 0-1 0,2 4-2 15,-4 8-3-15,-7-3 1 16,-5 9 4-16,-8 5 1 15,-3 5-1-15,-6 4 3 16,-4 4 0-16,0 1 1 16,-2-4-1-16,4-2 4 15,1-4 0-15,2-9 2 16,1 0 0-16,3-6 2 0,1-4-2 16,-1-3 1-16,-3 4 0 15,4-4-3-15,-1 13-1 16,-3-7-1-1,4 7-3-15,-1 0 1 16,-1 9-1-16,1 3 2 0,1 1 0 16,-1 1 1-16,-3-2 0 15,7 5 1-15,2-3 1 16,0 0 1-16,5-9 2 16,8-5-22-16,8-5-18 15,5-13 0-15,12-3 24 16,3-9 10-16,4 1 2 15,4-2-6-15,2 5-1 0,-4 12 18 16,-6 5 21 0,-4 18-3-16,-8 10-22 0,-4 10-13 15,-2 8-1 1,-3 2 4-16,-1 2-1 0,1-3 4 16,1-4-1-16,5-6 2 15,6-15 4-15,3-7-5 16,4-20-1-16,7-6 0 15,5-9 1-15,2-6-3 16,0-1 2-16,0-1-5 16,-2 8-4-16,-5 1 4 15,-7 15 2-15,-7 13 1 16,-3 8-2-16,-7 9 4 0,-5 8-4 16,-7 3 3-1,1-5 1-15,0 4 0 16,0-10-1-16,-5-2 0 15,1-8 1-15,-1-7-2 0,2-11 2 16,-2-4 0-16,2-3 0 16,-3-4 0-16,-5 0 2 15,2 5-2-15,-3 1 2 16,-4 8-1-16,-3 8 0 16,-2 6 0-16,-1 7 1 15,-3 4 1-15,0 6-1 16,2-3 2-16,-1 2 0 15,1-10-3-15,3-3 1 16,-4-2 0-16,0-7 0 16,1 0-1-16,1-7 0 15,-2 7 0-15,2-10 0 16,1 1 0-16,2 2 1 0,2-1 1 16,2 2-1-16,3-2-2 15,4 3 2-15,0 5 2 16,-1 0-2-16,0 0 1 15,-5 10 3-15,1-1-3 16,-4 5 2-16,0 0 1 16,-1-6-30-16,0-8-17 15,3 6-2-15,0-16 3 16,4 2 15-16,1-8 29 16,-1-7 1-16,2 4-1 15,-3 5 30-15,-2 14 15 16,-7-9 1-16,3 19-4 15,-5 1-14-15,0 7-30 0,-1 5-3 16,0 4 3-16,4-6-3 16,1-4 0-16,8-6-8 15,3-11-19 1,11-9-8-16,8-11 0 0,8-2 2 16,3-14 7-16,7 1 25 15,4 0-1-15,3 6 12 16,1 5 20-16,-2 13 6 15,-1 11 1-15,-7 11 0 16,0 15-9-16,-1-2-24 16,-4 8 2-16,2 2-3 15,-2-4-1-15,4-5 0 16,2-7-3-16,2-8 1 0,3-10-1 16,2-7 2-16,1-4-2 15,-4-9 0-15,-2-4 1 16,-1-3 1-1,-7-1 1-15,7 0 0 0,-4 2-1 16,2-4-1-16,5-4 1 16,1 0 0-16,2-3 0 15,4-2 2-15,3 1-1 16,-1-5 1-16,2 3 0 16,-4-3 1-16,3 11-1 15,-3-4 1-15,0 6-2 16,-4-4-1-16,-1-8 5 0,2-2-6 15,-1-5 2-15,7-4-3 16,-2 1 3-16,9 3-3 16,5-3 4-1,0 9-7-15,0 12 2 0,5 5 5 16,-5 9-1-16,0 17 0 16,6-26 1-16,-6 26 1 15,-9-19-2-15,9 19 4 16,-14-24-4-16,14 7-1 15,0-12 0-15,5-8 0 16,12-11-2-16,2-2 1 16,7-4-13-16,7-2-18 15,-5 7 2-15,-4 5 34 0,-3 11-2 16,-10 10 5 0,-11 23 0-16,0-17 3 15,0 17 13-15,-30 0 18 16,30 0-6-16,-32 7-31 0,32-7-2 15,-27 0-6-15,27 0-3 16,-12-14-1-16,12-10-1 16,9 6 1-16,-1-8 1 15,-2 4 1-15,1-3 5 16,-1-2 2-16,-6 8 5 16,0 3-1-16,0 16 3 15,0 0-6-15,0 0 2 16,-19-17-4-16,19 17 2 15,0 0-6-15,0 0-1 16,-9-24-1-16,9 9 0 16,9-6 2-16,-9-3 2 15,9 1 1-15,-9-6-1 0,0 1 3 16,0 1 1-16,-17 4 1 16,-2 6 0-16,-7 2 4 15,-1 2-3-15,0 2-1 16,0 5-1-16,4-2 0 15,2 2-2-15,21 6 1 16,-19-6-5-16,19 6-1 16,6-26 0-16,-6 26 3 15,15-26 0-15,-15 26 2 16,13-28 0-16,-13 28 1 16,14-20 2-16,-14 20-1 15,0 0 0-15,0 0-1 16,12-20 0-16,-12 20-1 0,15-15-2 15,-15 15-1-15,27-27-1 16,-10 17 1-16,2 1 1 16,2 9 1-16,3 0 1 15,3 0-1-15,5 0 0 16,4 8 2-16,0-8 1 16,5 0-1-16,-2 0-1 15,-5 0 1-15,2-13-2 16,-7 9 2-16,-7 4 0 15,-5-11 0-15,-17 11 1 16,19-5-1-16,-19 5 0 16,17 0 0-16,-17 0 0 15,21-14 0-15,-21 14 0 0,26-17 1 16,-26 17-1-16,27-13 1 16,-27 13-1-16,18-14 0 15,-18 14 0 1,0 0 3-16,0 0-36 0,0 0-79 15,0 0-36-15,0-20-9 16,0 20 0-16,-8-42-4 16</inkml:trace>
</inkml:ink>
</file>

<file path=ppt/ink/ink3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0:34.082"/>
    </inkml:context>
    <inkml:brush xml:id="br0">
      <inkml:brushProperty name="width" value="0.025" units="cm"/>
      <inkml:brushProperty name="height" value="0.025" units="cm"/>
      <inkml:brushProperty name="fitToCurve" value="1"/>
    </inkml:brush>
  </inkml:definitions>
  <inkml:trace contextRef="#ctx0" brushRef="#br0">520 36 58 0,'0'0'49'0,"0"0"-6"0,-20-8-8 16,20 8-7-16,0 0-6 15,0 0-2-15,0 0 0 16,-16 11-2-16,16-11-5 15,0 0 2 1,-15 17-1-16,15-17 10 0,-17 19 5 16,17-19 15-16,-16 14 10 15,16-14 10-15,-15 10 3 16,15-10-1-16,-20 4-7 16,20-4-7-16,-27 0-11 15,10 0-12-15,2 0-12 16,-4 0-8-16,-1 0-8 15,1 0 1-15,-1 0 0 0,-5 0-1 16,2 0 0-16,2 0 1 16,-6-4-2-16,6 4 1 15,-5-8-2-15,4 8 2 16,1-7-2-16,1 7 2 16,1 0-1-16,19 0-1 15,-21-4 1-15,21 4-2 16,0 0 0-16,-18 9-1 15,18-9 2-15,0 0-1 16,0 0 1-16,0 19 0 16,0-19 0-16,0 0 0 15,0 0 1-15,0 0 0 16,9 15-1-16,-9-15 0 0,0 0-1 16,0 0 2-16,0 0-1 15,0 0 1-15,0 0-2 16,0 0 1-1,10 23 2-15,-10-23-2 0,3 24 1 16,3-4-1-16,-6 5 2 16,8 5-1-16,-8 3 3 15,4 1-4-15,-4 8 2 16,0-2 0-16,0 1 2 16,0-2-3-16,0-3 2 15,0-7-2-15,0-1-1 16,0-6 1-16,0-5-1 15,0-17 1-15,0 20-2 0,0-20 1 16,0 0-1 0,0 17 0-16,0-17 4 15,0 0-3-15,0 21 2 16,0-21-1-16,8 19 1 0,-8-19-1 16,0 17 1-16,0-17-1 15,0 21-2-15,0-21 1 16,0 24 0-16,0-24 1 15,0 28 0-15,0-28-1 16,0 20 0-16,0-20 0 16,0 0 0-16,0 18 2 15,0-18-2-15,0 0 0 16,0 0 2-16,0 0-1 0,0 0-1 16,0 0 3-1,0 0 0-15,0 0-1 16,0 0 3-16,0 0-4 15,0 0 1-15,-8 16 0 0,8-16 0 16,0 0-1-16,0 0-1 16,0 0-1-16,0 0-1 15,0 0 1-15,0 0 1 16,0 0 0-16,0 0 0 16,0 0 1-16,0 0 0 15,0 0 0-15,0 0 0 16,18 0 0-16,-18 0 0 0,23 0 0 15,-5 0 2 1,4-7 0-16,4 7-1 16,2 0 1-16,4-5 1 15,-2 5-1-15,0 0 0 16,-3-4-1-16,2 4-3 0,-10 0 1 16,1 0 1-16,-5 0 1 15,-15 0 0-15,24 0 0 16,-24 0-2-16,21 0 2 15,-21 0 1-15,21 0-6 16,-21 0-11-16,27-7-55 16,-27 7-43-16,20-6-16 15,-20 6-19-15,19 0-13 16,-19 0-7-16</inkml:trace>
  <inkml:trace contextRef="#ctx0" brushRef="#br0" timeOffset="2881">505 512 263 0,'0'0'123'0,"0"0"-7"16,0 0-8-16,0 0-12 15,-15-12-15-15,15 12-16 16,0 0-23-16,0 0-41 0,3-20-4 16,-3 20 1-16,10-22-1 15,-10 22 2-15,21-21-1 16,-21 21 0-16,27 0-5 16,-27 0 4-16,27 9 2 15,-27-9 1-15,21 31-2 16,-13-11-1-16,-8 2 0 15,0 3 1-15,0-4-1 16,-9 0-39-16,-2 3-38 16,2 0-26-16,-9-1-20 15,6 3-16-15,-12-9-10 16,14 4-10-16,-5-15 114 16</inkml:trace>
  <inkml:trace contextRef="#ctx0" brushRef="#br0" timeOffset="3265">813 383 121 0,'-27'14'66'0,"9"5"-23"15,-2 2-14-15,1-4 0 16,-1 3 0-16,2 3 5 16,5-6 8-16,4 3 6 15,6-2 6-15,3 2 5 16,0-3 2-16,4 0-7 15,16 5-4-15,-2-4-8 16,4 6-11-16,2 0-20 16,5-1-16-16,-4-2-53 15,2-1-55-15,-4-12-33 16,6 2-14-16,-10-20 0 16,10-1-1-16</inkml:trace>
  <inkml:trace contextRef="#ctx0" brushRef="#br0" timeOffset="3592">1088 0 536 0,'0'0'168'0,"11"20"-13"16,-11-20-108-16,-9 19-59 0,9 3 10 16,-11 6 0-16,2 2 2 15,-2 8-5-15,2 5-30 16,-1 2-57-16,4-5-41 15,6 5-16-15,0-10-16 16,7 3-2-16,-7-17 23 16</inkml:trace>
</inkml:ink>
</file>

<file path=ppt/ink/ink3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0:38.819"/>
    </inkml:context>
    <inkml:brush xml:id="br0">
      <inkml:brushProperty name="width" value="0.025" units="cm"/>
      <inkml:brushProperty name="height" value="0.025" units="cm"/>
      <inkml:brushProperty name="fitToCurve" value="1"/>
    </inkml:brush>
  </inkml:definitions>
  <inkml:trace contextRef="#ctx0" brushRef="#br0">70 569 238 0,'0'0'123'16,"0"0"-7"-16,0 0-10 15,0 0-15-15,0 0-14 16,0 0-15-16,0 0-17 0,-6 32-27 16,6-9-17-16,0 3-3 15,0 4 0-15,0 0-1 16,0 1 2-1,0-5 2-15,7-2-1 0,-7-24 0 16,15 17-2-16,-15-17 4 16,23-17-2-16,-11-1 1 15,3-9-1-15,-6 3 2 16,1-2-3-16,-1-3 1 16,-4 5 1-16,1 3-2 15,-6 6 0-15,0 15 1 16,0-21 0-16,0 21-1 0,0 0 2 15,0 0-1 1,0 0 1-16,4 26 0 16,-4-26-1-16,6 26 0 15,-6-26 0-15,9 25 1 16,-4-8 1-16,2-1 1 0,1 6-2 16,1 0-1-16,-2 4 1 15,1 6-2-15,1 4 2 16,-2 9 0-16,1 5 0 15,-8-2-1-15,5 5 0 16,-5-3 0-16,0 0 3 16,-9-6-1-16,4-5-1 15,-3-12-4-15,1-2 1 0,7-25 3 16,-20 19 0-16,20-19-7 16,-30-8-4-1,15-3 5-15,-13-5-3 16,4-1-9-16,-2-4-10 0,2 1-28 15,0 3-17-15,6 0-21 16,18 17-18-16,-29-19-30 16,29 19-5-16,0 0 2 15,0 0 93-15</inkml:trace>
  <inkml:trace contextRef="#ctx0" brushRef="#br0" timeOffset="359">384 358 255 0,'0'0'165'0,"0"0"-26"16,15-18-33-16,-15 18-35 15,0 0-9-15,0 18-14 16,-9 0-19-16,1 6-19 16,-1 7-10-16,0 2 0 15,0 2-2-15,-1 0 3 16,7 0-37-16,-6-12-63 0,9-23-45 15,9 20-19-15,-9-20-4 16,18-27-1-16,-15-6 61 16</inkml:trace>
  <inkml:trace contextRef="#ctx0" brushRef="#br0" timeOffset="1580">509 23 192 0,'0'0'113'0,"0"0"0"16,0 0-10-16,0 0-4 16,0 0-12-16,0 0-12 15,0 0-22-15,0 0-19 0,0 0-28 16,0 0-7-16,28 13 1 15,-8-13 0 1,4 0 0-16,7-8 0 16,-1 2 0-16,5 3-1 0,-5-4 1 15,-1 1 1-15,-2 6 0 16,-11-6-1-16,-16 6 3 16,23 0-2-16,-23 0-1 15,0 0 0-15,0 17 0 16,0-17-1-16,-6 22 2 15,6-22-2-15,-9 31 0 16,9-17-5-16,-5 2 8 16,5-1-6-16,-9 2 5 15,9 0-4-15,0-17 2 16,-9 35-3-16,9-14 4 16,-4 7 0-16,4 6-1 15,-6 9 0-15,6 6 0 0,-8 11 3 16,8 6-3-16,0 3 1 15,0 1-1-15,0-6 4 16,0 1-3-16,8-7 3 16,-8-4 1-16,3-9-2 15,-3-7 4-15,6-9-3 16,-6-3 2-16,4-7-2 16,-4-19 1-16,0 22 0 15,0-22-3-15,0 0 3 16,0 0-4-16,0 0 2 15,-12 14-2-15,12-14 1 16,-21 0-1-16,21 0-1 16,-33 5 0-16,13-5 1 0,-2 0 0 15,2 0 1-15,1 0-1 16,-4 0-27-16,5-5-23 16,-3-4-27-16,3 0-28 15,18 9-28-15,-30-30-12 16,30 30-13-16,-15-29-2 15,15 29 112-15</inkml:trace>
  <inkml:trace contextRef="#ctx0" brushRef="#br0" timeOffset="2264">1179 1022 363 0,'0'0'169'16,"0"0"-36"0,0 0-49-16,18-6-28 15,-18 6-6-15,0 0-21 0,0 0-25 16,0 0 0-16,-6 19-5 15,0-5 4-15,-3 6-5 16,-1 7 6-16,-9 4-8 16,-5 6 5-16,0 2-4 15,-4 1 4-15,-4-4-2 16,2-4 0-16,2-9 2 16,4-8 0-16,0-7 2 0,8-8-1 15,0-12 1-15,16 12 1 16,-14-32 1-1,14 13-1-15,0 0-1 16,0 2-3-16,0 17 2 0,14-24-3 16,-14 24 1-16,21-7-1 15,-3 7 1-15,3 5 1 16,3 1-3-16,2 3 3 16,2 2-3-16,1 2 2 15,1 3 0-15,0 0 0 16,-3-4-2-16,-3 2 1 15,-1 2 1-15,-1-4-4 16,-2-1-43-16,-20-11-44 0,30 12-36 16,-11-12-22-1,-19 0-15-15,29 0-2 16,-29 0 4-16</inkml:trace>
</inkml:ink>
</file>

<file path=ppt/ink/ink3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0:43.623"/>
    </inkml:context>
    <inkml:brush xml:id="br0">
      <inkml:brushProperty name="width" value="0.025" units="cm"/>
      <inkml:brushProperty name="height" value="0.025" units="cm"/>
      <inkml:brushProperty name="fitToCurve" value="1"/>
    </inkml:brush>
  </inkml:definitions>
  <inkml:trace contextRef="#ctx0" brushRef="#br0">417 0 121 0,'0'0'47'0,"0"0"-7"16,0 0-5-16,0 19-5 16,0-19-9-16,0 0-5 15,-14 19-1-15,14-19-1 16,-10 21-4-16,10-21 2 15,-16 28 0-15,9-11 2 16,-4 3 1-16,2-1-2 16,2 5 3-16,-5-6-2 15,0 6 3-15,1-3 2 16,2 6-1-16,-1-5-1 0,-2 4-2 16,1 5 0-16,1 7-6 15,-1-2 0-15,-2 8-5 16,-1 5-1-16,2 0-1 15,-1 11 1-15,-2 2 2 16,4-1 3-16,-3-2 2 16,4 1 0-16,1-2 4 15,-2-1-1-15,2-4 4 16,2-2 0-16,-2-5 5 16,0-2-2-16,0 1-1 15,-2-4 3-15,2 2-2 16,-1 0-1-16,1-1-2 0,0-3-5 15,3 6-2-15,-3-1-4 16,1 1 1-16,4-3-5 16,4 0-1-16,-5 2 0 15,5-3 2-15,0-2-2 16,0-1-1-16,0 3 0 16,9-6 3-16,-6 3-2 15,6-2 1-15,-1-4-2 16,-1 3 1-16,5-1-1 15,-6 0 1-15,0-1 0 16,2-4-2-16,-5 4 0 16,4 1 1-16,-4-4 1 15,5 2 0-15,-8 3-2 0,9-1-1 16,-6-3 0-16,4 1 0 16,-1 1-2-1,0-9 2-15,3 1-2 16,0 3 0-16,2-10 3 0,0 2-1 15,1 1 1-15,0 2 2 16,0 5 1-16,-2-3-1 16,1 6-1-16,-2-4 0 15,1 6 1-15,-1-7-1 16,2-4-1-16,-1 4 1 16,8-7-3-16,-3 1 3 15,6-9-2-15,-1 2 3 16,2 2-3-16,0-2 4 15,-3-3-2-15,1 5 1 16,-20-15-1-16,33 24 0 16,-33-24-1-16,30 30 2 15,-15-19 0-15,4 1-1 0,-2 4 1 16,2-6 0-16,1 1 1 16,-1-1-1-16,1 1 0 15,-2 3-1-15,-3-4-2 16,-15-10 1-16,29 27 0 15,-29-27 2-15,19 22-1 16,-19-22 2-16,11 19-2 16,-11-19 1-16,9 18 0 15,-9-18 0-15,0 0-25 16,0 19-68-16,0-19-41 16,0 0-21-16,0 0-5 15,-15 19-5-15,-3-34 44 16</inkml:trace>
</inkml:ink>
</file>

<file path=ppt/ink/ink3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13.646"/>
    </inkml:context>
    <inkml:brush xml:id="br0">
      <inkml:brushProperty name="width" value="0.025" units="cm"/>
      <inkml:brushProperty name="height" value="0.025" units="cm"/>
      <inkml:brushProperty name="fitToCurve" value="1"/>
    </inkml:brush>
  </inkml:definitions>
  <inkml:trace contextRef="#ctx0" brushRef="#br0">389 61 156 0,'0'0'62'16,"0"0"-7"-16,0 0-11 16,-24 12-1-16,24-12 2 15,-20 11 9-15,5-7 17 16,15-4-2-16,-28 18-3 15,28-18-5-15,-30 16-1 16,30-16-11-16,-30 22-10 16,30-22-18-16,-29 26-22 15,13-9 2-15,16-17-1 16,-30 29 0-16,17-13-1 16,-2 4 2-16,2-1-1 0,1 1 1 15,-5 2 2-15,5-2-2 16,-3 5 0-16,5-3 1 15,-4 3-2-15,4 0 1 16,-2 6 3-16,4 5-3 16,1-2 1-16,2 3-2 15,5 2 2-15,0 1-2 16,0-1 2-16,12-1-3 16,-4-2 0-16,-1-6 0 15,8-2-2-15,-1-1 3 16,4-1 0-16,0-4 0 15,3-5 0-15,0-1 2 16,5-3-4-16,2-2 2 0,-4-6 0 16,9-5 0-16,-1 0-1 15,-1 0 0-15,1-4 1 16,2-3-1-16,-3-2 2 16,-1 1 0-16,-2-2 0 15,-5 3-3-15,-2-5 3 16,-2 3-2-16,-1-5 0 15,-1-3 0-15,-2-4 1 16,3 1-1-16,2-9 0 16,-1 3 2-16,1-4-2 15,2-2-3-15,-2 2 4 16,4-3-5-16,-9 6 1 0,1-5 2 16,-5 6 0-16,-2-2-1 15,-2 5 0-15,-7 0 5 16,0-1-5-16,0 4 6 15,0 0-2-15,0 1-2 16,-9-1-1-16,0-3 2 16,3 1 0-16,0-2-1 15,-7-1 0-15,2-5 0 16,-1 0 2-16,0 2-2 16,-3-5 2-16,0 7-2 15,0-2 1-15,0 1 0 16,-1 9 0-16,-2-2 1 15,-2 3-3-15,-3 4 2 0,-4 5 0 16,-1 5 0-16,-2 3 1 16,-2 0-1-16,1 7 1 15,-2 4 0-15,-1-4 1 16,6 7-3-16,5-2-9 16,-1 1-45-16,9 2-40 15,15-15-24-15,-19 28-9 16,19-9-15-16,0-19-15 15,-8 19-8-15</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15.294"/>
    </inkml:context>
    <inkml:brush xml:id="br0">
      <inkml:brushProperty name="width" value="0.025" units="cm"/>
      <inkml:brushProperty name="height" value="0.025" units="cm"/>
      <inkml:brushProperty name="fitToCurve" value="1"/>
    </inkml:brush>
  </inkml:definitions>
  <inkml:trace contextRef="#ctx0" brushRef="#br0">526 81 63 0,'0'0'51'0,"0"0"3"0,-13-4 5 16,13 4 8-16,0 0 20 16,-21 0 10-16,21 0-5 15,0 0-9-15,-18 7-10 16,18-7-11-16,-21 0-10 16,21 0-15-16,-26 5-20 15,26-5-18-15,-30 0 1 16,15 0 0-16,-1 0-1 15,-1 0 1-15,1-8-1 16,-1 1 0-16,-3-1 1 16,-2 1 0-16,5-5-1 15,-2 3 0-15,-1-4 2 16,1 3-1-16,1 3-1 0,-2 3 1 16,1 4-2-16,4-4 0 15,-2 4 1-15,0 4-1 16,17-4 0-16,-25 8 0 15,25-8 0-15,-20 9 0 16,20-9 0-16,0 0 1 16,0 0-1-16,0 0 2 15,-15 19-1-15,15-19-1 16,0 0 1-16,0 20 0 16,0-20 1-16,0 21-1 15,0-21 2-15,-4 26 0 16,4-26-1-16,0 30 0 0,0-13 1 15,0-2 0-15,0-1 0 16,0 4 0-16,0 1 0 16,0 7-1-16,0-1 2 15,0 12 0 1,6 2-2-16,-6 7 1 0,10 8-2 16,-2 6 2-16,1 6 0 15,0 7 0-15,-2 0-1 16,-2-3 0-16,2 5 2 15,-7-2-2-15,0-2 4 16,0 2-1-16,0-6 1 16,0 0 1-16,0-1-3 15,-6-4 2-15,6-1-1 0,-6-1 2 16,6 1-3-16,0-3-1 16,-4 1 0-16,4 4-1 15,-6-2 3 1,6 2-2-16,0-1-1 0,0 3-2 15,0-7 5-15,-5 0-4 16,5-2 2-16,0-2-3 16,0-11 2-16,0 4-3 15,0-6-1-15,0-2 2 16,0-1 0-16,0-5 0 16,0 2-1-16,0-1 0 15,0 2 0-15,0-1 3 16,-6 0 1-16,0 7-3 0,-1-2 2 15,1-3-2 1,-3-2 2-16,3 0 1 16,-3-8-2-16,4-4 1 15,-4-7-1-15,9-16 0 0,0 0-1 16,0 0 1-16,0 0 0 16,0 0-1-16,0 0 3 15,0 0-2-15,0 18 1 16,0-18 0-16,0 0 2 15,0 21-1-15,0-21-1 16,0 15 1-16,0-15-2 16,0 0 1-16,0 0 0 15,0 0 1-15,0 0-2 16,0 0 2-16,0 0 0 16,18 10-1-16,-18-10 2 15,0 0-2-15,0 0 1 16,21-16-2-16,-21 16 2 0,29-9-3 15,-10 9 3-15,4-5-2 16,1 5 2-16,5 0-1 16,1 9-1-16,1-2 1 15,-1 0 0-15,0 4 1 16,-1-4-2-16,-3-1 2 16,-5 0-2-16,1-6 1 15,1-11-3-15,1 3-48 16,0-8-55-16,-3-6-33 15,7 3-24-15,-7-8-4 16,8 7-1-16,-15-7 77 16</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17.299"/>
    </inkml:context>
    <inkml:brush xml:id="br0">
      <inkml:brushProperty name="width" value="0.025" units="cm"/>
      <inkml:brushProperty name="height" value="0.025" units="cm"/>
      <inkml:brushProperty name="fitToCurve" value="1"/>
    </inkml:brush>
  </inkml:definitions>
  <inkml:trace contextRef="#ctx0" brushRef="#br0">242 395 100 0,'0'0'84'0,"0"0"-9"16,0 0-7-16,0 0-3 16,0 0-3-16,0 0 11 15,24-7 0-15,-6 7-12 16,-18 0-18-16,38-7-3 16,-19 3-4-16,9 4-4 15,-6 0-6-15,1 0-14 16,2 0-11-16,-5 0 0 15,-1 6-2-15,1 4 2 16,-7-3 0-16,-13-7-1 16,27 19 1-16,-27-19-2 0,23 15-1 15,-23-15 2-15,26 3 0 16,-26-3 0-16,24-3-2 16,-24 3 2-16,28-12-1 15,-28 12 2-15,27-10-1 16,-27 10 0-16,20-8-1 15,-20 8 0-15,0 0 0 16,0 0 0-16,0 0 1 16,0 0-2-16,0 0 2 15,0 0 0-15,0 0 1 16,0 0 0-16,0 0 0 16,0 0-1-16,0 0 0 15,0 0 1-15,0 0-1 0,16 17 1 16,-16-17-2-16,5 21 0 15,-5-6 2-15,7 4 1 16,-7 5-1-16,3 6 0 16,-3 5 0-16,6 7-2 15,-6 1 3-15,8 10-3 16,-8 2 1-16,9 6-1 16,-2 3 1-16,2 2 1 15,5 4-1-15,-1 3 3 16,2 0-3-16,-1 2 3 15,3-2-3-15,-1-1 5 16,1 3-1-16,-5-4-2 0,3-4 5 16,-3 2-5-16,-2-7 2 15,2 5-3-15,-3-5 4 16,2 2-6 0,-4-3 2-16,2-2 0 15,-3 1-4-15,-1 2 5 0,-5-2-3 16,9 2 2-16,-9-2-3 15,3-1 4-15,-3 3-7 16,0-1 0-16,0-8 1 16,0-1-1-16,0-10 3 15,0-1-3-15,6-7 0 16,-6-6 0-16,4-7 4 16,2-6 1-16,-6-15-1 0,11 26 0 15,-11-26 1 1,9 19 0-16,-9-19 0 15,0 0-2-15,10 17 2 16,-10-17 0-16,0 0 0 0,10 21 0 16,-10-21-1-16,0 0 1 15,10 16 0-15,-10-16 0 16,0 0-1-16,0 0 2 16,0 0-2-16,0 0 2 15,0 0-2-15,0 0 1 16,0 0-2-16,0 0 2 15,0 0-1-15,0 0 2 16,0 17-2-16,0-17 0 0,0 0 1 16,-10 24-1-1,10-24 2-15,0 0 0 16,-14 19-2-16,14-19 0 16,0 0 1-16,-18 2 1 0,18-2 0 15,-21-7-1-15,21 7 1 16,-32 0-1-16,13-5 0 15,-4 5 1-15,-4 0-1 16,-3-5-1-16,-1 5 1 16,-9 0 0-16,-2 6 0 15,-4 4 0-15,-4 0 1 16,-5 7 1-16,0 3 1 16,-2 7 0-16,-4 0-1 15,2 9 1-15,3 1-2 16,7-1-26-16,-1 0-62 15,4 1-45-15,-3-19-33 16,16 0-3-16,-10-33-4 0,11-8 63 16</inkml:trace>
  <inkml:trace contextRef="#ctx0" brushRef="#br0" timeOffset="2127">1675 537 111 0,'0'0'58'0,"0"0"0"16,0 0 6-16,-17 0 1 15,17 0-2-15,-24 16 8 0,8-9 8 16,1 3-9-16,-8-3-11 16,8 4-4-16,-6-8-18 15,21-3 0-15,-34 10-8 16,34-10-10-16,-29 0-20 16,29 0 0-16,-21 0 0 15,21 0 0-15,-17 0 1 16,17 0-1-16,0 0 1 15,0 0-2-15,-15 0 1 16,15 0 2-16,0 0-2 16,0 0 1-16,0 0 1 15,-16 12-1-15,16-12 0 16,0 0 0-16,-14 17 0 0,14-17 0 16,0 0-1-16,0 0 3 15,0 0-3-15,0 0 1 16,0 0-1-16,0 0 1 15,0 0 0-15,0 0-1 16,0 0 0-16,0 0-2 16,0 0 2-16,0 0 0 15,0 0-1-15,0 0 2 16,-6 17 0-16,6-17-1 16,0 0 1-16,9 24-4 15,-9-24 5-15,6 28-4 16,-6-28 5-16,6 23-5 15,-6-23 2-15,8 33-1 16,-8-33 3-16,9 28 1 0,-9-14-2 16,7 4 1-16,-7 4-2 15,6 5 2-15,-6 1 1 16,8 5 0-16,-8 6-2 16,6 1 2-16,-6 5 0 15,4 5 0-15,-4-3-3 16,0 2 4-16,0 4-4 15,0-5 4-15,0 1-3 16,0-4 2-16,0 0 0 16,6-3 1-16,-6-2 1 15,0-1-4-15,5 0 4 0,-5 2-4 16,0-7 4-16,0 2-4 16,8-8 2-16,-8 1-3 15,0-10 1 1,3-3 0-16,-3-16 0 0,0 23 0 15,0-23-1-15,9 20 1 16,-9-20 0-16,7 30 0 16,-7-11-1-16,3 4 3 15,-3 0-4-15,0 7 5 16,0-2-3-16,0 6 0 16,0-7-1-16,0 1 1 15,-6-5 0-15,6 1 0 16,-7 2 0-16,7-1-1 0,-8 4 2 15,8 1 0-15,-9 8 0 16,3 1 1-16,0 3 0 16,-3 2 0-16,0-4-1 15,3-7 0-15,-3-3-2 16,3-2 1-16,-3-6-1 16,4-7 2-16,5 4-7 15,-9-7 1-15,3 7 1 16,6-3-2-16,-7 1 2 15,7 2-3-15,0-19 4 16,-8 28-4-16,8-28 7 16,0 17-2-16,0-17 2 15,0 0-2-15,0 0 0 0,0 0 2 16,0 0-3-16,0 0 1 16,0 0 0-16,17 0 1 15,-17 0 0 1,19 0 2-16,-2 0-1 0,1 0 1 15,3 9 0-15,2-7 2 16,5 5-2-16,1 3 1 16,-2-4 0-16,1 5-2 15,-4-4 1-15,2 1-1 16,-4-2 1-16,-2-1-2 16,0-5 1-16,-4 9 0 15,-1-9-2-15,2 0 2 16,1 0-2-16,-18 0-51 15,31-7-73-15,-11 7-27 16,-20 0-10-16,24-17-1 16,-24-2-5-16</inkml:trace>
  <inkml:trace contextRef="#ctx0" brushRef="#br0" timeOffset="3471">1943 804 305 0,'18'-9'149'0,"-18"9"-26"16,0 0-16-16,0 0-21 15,0 0-24-15,15 0-33 16,-15 0-25-16,0 0-2 16,24 9-2-16,-24-9 0 15,21 11 0-15,-21-11 1 0,22 16-2 16,-22-16 1-16,15 23 1 15,-15-5 1-15,0 3-1 16,0 6 1-16,-10 5-1 16,-4 3 0-16,-4-3 2 15,-1 1-1-15,-5-2-1 16,0-7-3-16,3-3-21 16,-4-8-33-16,25-13-29 15,-25 5-26-15,25-5-22 16,-15-18-11-16,15-3-13 15,0 4-5-15</inkml:trace>
  <inkml:trace contextRef="#ctx0" brushRef="#br0" timeOffset="3839">2182 682 200 0,'0'0'127'0,"0"0"-8"16,0 0-17-16,0 0-7 16,-18 18-12-16,18 1-11 15,0-19-20-15,-22 36-23 0,13-11-29 16,3 6 0-16,-3-2 1 15,9 7 2-15,0 1-1 16,0 2 0-16,9-1-3 16,2 1 3-16,3-3-5 15,2 0 3-15,4-12-1 16,4-5 1-16,-2 0-5 16,4-10-55-16,-1-5-57 15,4-4-24-15,-8-7-19 16,7 1-10-16,-11-16-1 15</inkml:trace>
  <inkml:trace contextRef="#ctx0" brushRef="#br0" timeOffset="4816">1953 2179 161 0,'0'0'71'0,"0"0"0"15,0 0 3-15,0 0 6 16,0 0 1-16,0 0-11 16,0 0-4-16,18 5-2 0,-18-5-9 15,9 27-8 1,-9-9-14-16,9 8-16 15,-1 5-16-15,-4 0-1 16,4 0 1-16,-1 4-2 0,2-9 0 16,0-6 0-16,2-2-3 15,-11-18 2-15,25 0 0 16,-7-9 2-16,-3-8-2 16,3-9 2-16,-3 1 2 15,2-1 0-15,-6-5-2 16,-1 1 2-16,-10 2-2 15,8-1-1-15,-8 5 2 16,0 4-3-16,-8 1 3 16,8 3-3-16,0 16 3 15,0 0-2-15,0 0 2 16,-16 21-1-16,16 12 1 16,0 6 0-16,6 11-1 0,-6 2 3 15,12 1-3-15,-2 3 3 16,2-5-8-16,0-6 4 15,3-7-3-15,-4-5-2 16,2-10 2-16,-5 1-2 16,-1-7 5-16,-7-17-13 15,6 26-50-15,-6-26-40 16,-24 21-23-16,8-8-5 16,-13-5-13-16,1 8-1 15,-16-2 14-15</inkml:trace>
  <inkml:trace contextRef="#ctx0" brushRef="#br0" timeOffset="6263">2372 459 138 0,'0'0'64'16,"0"0"-5"-16,0 0-2 16,0 0 0-16,0-17-3 15,0 17-2-15,0 0 7 16,0 0-1-16,26-15-2 15,-26 15-4-15,29-8-5 0,-11-5-10 16,3 7-7 0,0-2-11-16,0-3-17 15,0 6-2-15,-5-4-1 16,-1 3 1-16,-15 6-2 0,18 0 3 16,-18 0 1-16,0 0 4 15,0 0-2-15,0 0 1 16,0 22 0-16,0-22 1 15,-9 25-1-15,9-8-2 16,-4 0-1-16,4 0-2 16,0 5 1-16,0 0-3 15,0 6 3-15,4 6-1 16,2 3 1-16,-1 7 1 16,4 2-2-16,-2 15 2 15,3 3-1-15,0 11 0 16,-2 4-2-16,1 7 1 15,1 1 2-15,1 2-2 0,-1 1 5 16,-1-4-3-16,0 2 0 16,-1-9 1-16,-1 0 0 15,2-4 0-15,-9 8-1 16,0-1 0-16,0 3-3 16,0 2 2-16,-9-1 2 15,9-2-4-15,-6-4 5 16,6-4-8-16,0-10 7 15,0-5-7-15,5-7-2 16,5-8 2-16,-2-10-3 16,4-2 3-16,-5-6-3 15,5 0 7-15,-6-8-6 0,2-6 4 16,-8-14 5-16,6 24-4 16,-6-24 2-16,0 23 1 15,0-23-3-15,0 21 0 16,0-21 2-16,-12 20 0 15,12-20-1-15,0 0-1 16,-8 17-2-16,8-17-1 16,0 0 1-16,0 0 0 15,-25-9 0-15,25 9-1 16,-27-17 1-16,7 9 2 16,-2 4 1-16,-4 4 1 15,-3 0 0-15,-2 0 0 16,1 4 0-16,1 4-7 0,4 0-46 15,2 3-46-15,7-4-30 16,-1-7-23-16,17 0-11 16,0 0-2-16,0 0 69 15</inkml:trace>
  <inkml:trace contextRef="#ctx0" brushRef="#br0" timeOffset="7896">3177 2708 298 0,'0'0'124'15,"0"0"-11"-15,0 0-13 0,0 0-12 16,0 0-15-1,0 0-20-15,10 19-32 16,-10-19-22-16,-7 28-1 16,1-5 0-16,-3 1 1 0,-3 1-1 15,-5-1 1-15,-2 6-1 16,-2-14 0-16,-2 4 1 16,-1-9 1-16,3-4 0 15,0-7 0-15,3 0-1 16,18 0-2-16,-24-11 0 15,24 11 0-15,0 0 0 16,-14-20 1-16,14 20-1 16,0 0 0-16,0 0 1 15,27-14 2-15,-27 14 1 16,33 0 1-16,-10 0-1 16,0 0 1-16,4 11-1 15,1 3 2-15,5 1 0 0,2 2-1 16,-4 10 0-16,4-3 0 15,-6 7-20-15,1-6-65 16,-3-5-45-16,3 0-24 16,-30-20-13-16,34 11-1 15,-34-11 26-15</inkml:trace>
  <inkml:trace contextRef="#ctx0" brushRef="#br0" timeOffset="8775">1153 3054 219 0,'0'0'106'0,"0"17"4"15,0-17-11-15,0 18-8 16,0-18-11-16,-10 19-14 15,10-19-17-15,-17 25-20 16,17-25-21-16,-33 30-12 16,9-15 2-16,0 2-1 15,-3-7 3-15,0 1-2 16,3-7 1-16,0-4 0 16,4 0-1-16,5-6 2 0,15 6-2 15,-19-15-1-15,19 15-1 16,0-18 2-16,0 18-1 15,13-22 2 1,-13 22 1-16,29-20 1 0,-10 12 3 16,2 1 0-16,0 7 2 15,2 0-2-15,0 0 0 16,-2 20-2-16,3-1 2 16,-5 7-2-16,-2 5 0 15,1 6-2-15,-2-4-2 16,2 1 2-16,-3-4-1 15,3-5-1-15,-7-8-7 16,8-4-54-16,-4-9-50 16,-15-4-29-16,34-11-21 15,-24-10-2-15,10 0-1 16</inkml:trace>
  <inkml:trace contextRef="#ctx0" brushRef="#br0" timeOffset="10744">3090 0 239 0,'0'0'102'0,"-17"0"14"15,17 0-11-15,0 0-14 16,-18 0-12-16,18 0-13 15,0 0-15-15,0 0-12 16,0 0-21-16,0 0-20 16,0 0 1-16,0 0 1 15,0 0 0-15,24 20-2 16,-24-20 2-16,24 18-1 16,-24-18 0-16,32 27 0 15,-11-8 0-15,0 3 0 16,6 6 0-16,1 3 2 0,2 6-2 15,4 7 1-15,2 0-1 16,1 8 3-16,2 3-1 16,3 3 0-16,2 5 0 15,-2 4-2-15,5 0 3 16,-4 3-1-16,5 5 1 16,-1 4 0-16,0-2-1 15,-2 3-1-15,0 1 2 16,-2-2 1-16,1 4-4 15,-2 1 3-15,-3-3 2 16,-1 0-1-16,-1 3-1 16,-5-1 1-16,-2 2-1 15,-3-1 2-15,-3 6 0 0,-3 2-2 16,-3-3-3-16,-1 3 2 16,-7 0-5-16,2 0-1 15,-3-2 1-15,-3-3-2 16,-1 0 2-16,-5-6-1 15,0 1 2-15,0 3-1 16,-9-4 2-16,-3 4 5 16,-5-2-5-16,1-9 4 15,-8 1-4-15,0-8 4 16,-2-3-4-16,-1-16 3 16,4-4-3-16,2-16 3 15,3-5-5-15,5-7-26 16,13-16-65-16,-15 18-33 0,15-18-30 15,0 0-13-15,0 0 7 16,18-24 14 0</inkml:trace>
</inkml:ink>
</file>

<file path=ppt/ink/ink3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31.954"/>
    </inkml:context>
    <inkml:brush xml:id="br0">
      <inkml:brushProperty name="width" value="0.025" units="cm"/>
      <inkml:brushProperty name="height" value="0.025" units="cm"/>
      <inkml:brushProperty name="fitToCurve" value="1"/>
    </inkml:brush>
  </inkml:definitions>
  <inkml:trace contextRef="#ctx0" brushRef="#br0">26 104 86 0,'0'0'52'15,"0"0"17"-15,0 0 7 16,0 0 26-16,0 0-3 16,0 0 0-16,25 0-6 15,-5-6-6-15,1-8-25 16,10 7-13-16,4-6-17 16,5-5-30-16,0 3 0 15,3 4-3-15,2-3 1 16,-6 8-2-16,2 6 3 15,-8 0 0-15,0 0-2 16,-7 4-10-16,2 4-67 16,-2 1-43-16,-7-9-22 15,4 10-17-15,-7-15-8 0,7 5-2 16</inkml:trace>
  <inkml:trace contextRef="#ctx0" brushRef="#br0" timeOffset="472">0 272 187 0,'0'0'142'0,"0"0"-13"16,0 0-17-16,20-14-22 15,-20 14-15-15,21-5-14 16,-21 5-2-16,25 0-17 16,-8 0-35-16,1 5-6 0,1-5-1 15,2 8-1-15,5-8 0 16,1 0 2-16,1 0-3 16,3 0 3-16,-3-8-1 15,1 4 0-15,-1 4-6 16,1 0-30-16,-7-4-54 15,2 4-32-15,0 4-23 16,-5-4-19-16,9 0-5 16,-5-11-1-16</inkml:trace>
</inkml:ink>
</file>

<file path=ppt/ink/ink3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51.515"/>
    </inkml:context>
    <inkml:brush xml:id="br0">
      <inkml:brushProperty name="width" value="0.025" units="cm"/>
      <inkml:brushProperty name="height" value="0.025" units="cm"/>
      <inkml:brushProperty name="fitToCurve" value="1"/>
    </inkml:brush>
  </inkml:definitions>
  <inkml:trace contextRef="#ctx0" brushRef="#br0">335 0 186 0,'-24'0'115'16,"24"0"-30"-16,-27 8-30 15,27-8-13-15,-32 27-8 0,13-15-12 16,-1 14-7-16,-2-3-5 16,-2 10 1-16,0 3-2 15,0 7 1-15,0-1-2 16,2 9 0-16,0 8 0 16,5 0 4-16,2 13 3 15,5 0 11-15,2-1 11 16,8 2 4-16,9-4-7 15,8-4 1-15,2-7-6 16,13-12-4-16,6-19-4 16,5-10-8-16,8-13-10 15,2-8-3-15,3-13 3 16,-2-10-2-16,1-9 2 0,-8-7 2 16,-5-4-2-16,-9-8-4 15,-9-2 1-15,-10-4-2 16,-14-7 2-1,0 1-3-15,-15-6 4 0,-11 4-3 16,-6 4 3-16,-5 4-6 16,-4 2 5-16,1 10-4 15,1 13-1-15,1 8 2 16,6 4 1-16,4 15-50 16,8 9-51-16,20 0-16 15,-27 23-32-15,27 0-3 16,0-6-3-16,12 6-5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04.829"/>
    </inkml:context>
    <inkml:brush xml:id="br0">
      <inkml:brushProperty name="width" value="0.025" units="cm"/>
      <inkml:brushProperty name="height" value="0.025" units="cm"/>
      <inkml:brushProperty name="fitToCurve" value="1"/>
    </inkml:brush>
  </inkml:definitions>
  <inkml:trace contextRef="#ctx0" brushRef="#br0">0 3 120 0,'0'0'73'0,"0"0"-17"0,0 0-5 16,0 0-5-16,0 0-10 16,0 0-9-16,0 0-4 15,0 0-6-15,0 0-3 16,0 0 0-16,0 0 2 15,19 8-2-15,-19-8 2 16,0 0 7-16,23 9 6 16,-6-9 3-16,4 0 3 15,4 0 0-15,7 0-3 16,2 0-2-16,6 0-3 16,-4 0-10-16,4 0-7 15,-3-10-3-15,0 10-2 16,-6-7-4-16,-2 7-2 0,-2-3-11 15,-5 3-15-15,-2 7-24 16,-20-7-40-16,20 22-30 16,-11 0-15-16,-9-22-9 15,0 41-12-15,0-41 92 16</inkml:trace>
</inkml:ink>
</file>

<file path=ppt/ink/ink3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37.239"/>
    </inkml:context>
    <inkml:brush xml:id="br0">
      <inkml:brushProperty name="width" value="0.025" units="cm"/>
      <inkml:brushProperty name="height" value="0.025" units="cm"/>
      <inkml:brushProperty name="fitToCurve" value="1"/>
    </inkml:brush>
  </inkml:definitions>
  <inkml:trace contextRef="#ctx0" brushRef="#br0">830 0 167 0,'0'0'73'15,"0"0"-5"-15,-15-9-4 0,15 9-8 16,0 0-8-16,0 0-6 16,-16 5 0-16,16-5 2 15,0 0-6-15,-24 21-6 16,24-21-5-16,-26 32-5 16,13-12-2-16,-10 3-4 15,7 2-4-15,-10 4-3 16,4 4-2-16,-2-3-5 15,-1 5 2-15,0 1 0 16,1 1 0-16,-2 2 0 16,4 3 0-16,-2-3 2 15,3 3 2-15,-2 1 3 16,1-1-3-16,-3 0 1 0,3 3-2 16,-2-5 1-16,4 2 1 15,-2 2-5-15,4 3-3 16,-2-1 1-1,5 9-1-15,-3-2-2 0,2 1 2 16,-2 4-3-16,1 3 4 16,0-3 1-16,-4 4 2 15,2 4-2-15,-1-6-1 16,-1-2 3-16,3-1-1 16,2 0 1-16,2-5-3 15,2-3-2-15,0 3-2 16,6-4 1-16,6-2 2 0,0 10 0 15,0 0-3-15,0 1 2 16,11 0-1-16,-2 2 2 16,1 1 1-1,5 2-4-15,2-6-2 0,1 0-1 16,3 1 1-16,0-2-2 16,6-2 0-16,2 0-1 15,1 1 2-15,3-7 2 16,1 3 4-16,1-9-4 15,2-5 2-15,2-1 1 16,-2-9 2-16,-3-3-1 16,-1 0-1-16,-3-10 1 15,-1 2-4-15,-5 0-45 0,1-7-64 16,-5-1-29-16,3 0-20 16,-23-7-3-1,36 0-1-15</inkml:trace>
  <inkml:trace contextRef="#ctx0" brushRef="#br0" timeOffset="13410">1448 501 115 0,'0'0'68'15,"-15"0"2"-15,15 0-3 16,-16 8-1-16,16-8-11 16,-27 13 0-16,7-9-5 0,-1 5-3 15,-7-2-8-15,-1 3-3 16,-7-2 8-16,0 2-6 16,-6-2-2-16,4-2-5 15,-2-6-2-15,3 6-4 16,0-6-1-16,8 0-7 15,5 0-17-15,3-6-1 16,3 6 0-16,18 0 0 16,-25-6 0-16,25 6 2 15,0 0-2-15,-20-8 1 16,20 8 0-16,0 0 1 16,0 0-1-16,-19 9 0 15,19-9-1-15,0 0-1 0,-15 12 1 16,15-12 0-16,0 0 0 15,-17 15-2-15,17-15 1 16,0 0 1-16,-5 21 0 16,5-21-1-16,0 25 1 15,0-9-1-15,0 6 1 16,0 5 1-16,0 5 0 16,0 5 0-16,-6 8-2 15,0 10 6-15,2 7-5 16,-4 10 1-16,4-1-1 15,-5 8 4-15,0 5 2 16,3 4-1-16,-3-6 2 0,4 9-4 16,-1-1 4-16,6 5 2 15,-6 8-1-15,6 5-1 16,0 7-10-16,0 1 3 16,6-1-3-16,0 0 3 15,2-3-2-15,-2-7-1 16,1-11-2-16,-7-9 3 15,9-10 3-15,-9-4 1 16,0-3-1-16,-6-8 0 16,0-11 1-16,0-2 1 15,-1-10-1-15,2-9-5 16,5-7 0-16,0-21 0 16,0 19 2-16,0-19-2 0,0 0 0 15,0 0-1-15,15 0 2 16,-15 0 2-1,0 0 2-15,0 0 1 16,0 0-2-16,0 0 2 0,0 0-4 16,0 0 3-16,0 0-3 15,0 0 2-15,17 0-1 16,-17 0-1-16,19-5 1 16,-2 5 1-16,3 0 1 15,8 0-1-15,4 0 2 16,8 0 0-16,5 0 1 15,5 0 0-15,4 0 0 16,2-5-1-16,1 5 1 0,-3-7-2 16,-4 7 0-1,-5-6-1-15,-8 6-1 16,-5 0 1-16,-10 10-3 16,-5-5-2-16,-17-5-69 0,21 26-40 15,-21-26-15-15,16 29-26 16,-16-29-4-16,16 10-6 15,-16-10 66-15</inkml:trace>
</inkml:ink>
</file>

<file path=ppt/ink/ink3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19.410"/>
    </inkml:context>
    <inkml:brush xml:id="br0">
      <inkml:brushProperty name="width" value="0.025" units="cm"/>
      <inkml:brushProperty name="height" value="0.025" units="cm"/>
      <inkml:brushProperty name="fitToCurve" value="1"/>
    </inkml:brush>
  </inkml:definitions>
  <inkml:trace contextRef="#ctx0" brushRef="#br0">10 30 54 0,'0'0'58'15,"21"5"13"-15,-21-5 2 0,17 0 7 16,-17 0-1-16,23 0 3 16,-23 0-6-16,33 0-16 15,-12 0-16-15,0 0-17 16,3 0-12-16,4-5-11 16,2 5-9-16,0-4-27 15,2-6-29-15,0 10-28 16,-4-5-10-16,-2 5-11 15,-1-4-6-15,-8-3-15 16,4 7 51-16</inkml:trace>
  <inkml:trace contextRef="#ctx0" brushRef="#br0" timeOffset="548">0 246 65 0,'0'0'55'15,"0"0"-19"-15,0 0-4 16,0 0-4-16,0 0-2 16,0 0 0-16,0 0 2 15,0 0 2-15,0 0 4 0,0 0 6 16,21-8 10-16,-21 8 10 16,21-6 5-16,-2 6-6 15,1-13-2-15,7 13-4 16,-1-11-6-16,4 11-8 15,-6-4-14-15,1 4-21 16,2 4-41-16,-10-4-37 16,2 14-34-16,-19-14-26 15,26 16-28-15,-8-8-5 16,-18-8-6-16</inkml:trace>
</inkml:ink>
</file>

<file path=ppt/ink/ink3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23.019"/>
    </inkml:context>
    <inkml:brush xml:id="br0">
      <inkml:brushProperty name="width" value="0.025" units="cm"/>
      <inkml:brushProperty name="height" value="0.025" units="cm"/>
      <inkml:brushProperty name="fitToCurve" value="1"/>
    </inkml:brush>
  </inkml:definitions>
  <inkml:trace contextRef="#ctx0" brushRef="#br0">355 251 300 0,'-34'-2'87'0,"5"2"-8"0,5-13-15 15,4 13-17-15,4-4-23 16,16 4-10-16,-29 0-12 15,29 0-4-15,-24 17-5 16,24-17 2-16,-27 19 1 16,27-19 4-16,-27 21 6 15,27-21 4-15,-19 19 5 16,19-19 6-16,0 0 12 16,0 0 3-16,0 0 1 0,0 0-2 15,0 0-3 1,0 0-3-16,0 0-5 15,0 0-7-15,15 25-10 16,-11-8-5-16,2 10-1 0,-6 5-1 16,5 12 0-1,-5 5 0-15,-5 11 0 0,-4 3-1 16,0-3 0-16,-4 2-1 16,-3-5 2-16,-2-8-1 15,3-7 2-15,-1-10-2 16,2-8 3-16,4-7-2 15,10-17 5-15,-11 17 1 16,11-17 2-16,0 0-1 16,27 0-2-16,0-13 2 15,8 9-1-15,4-7 1 16,6 5-13-16,8 6-50 16,-7-5-39-16,7 5-15 0,-12 0-14 15,-4 7 1-15,-8-3-12 16,-7 7-2-16,-2-7-7 15</inkml:trace>
  <inkml:trace contextRef="#ctx0" brushRef="#br0" timeOffset="428">684 574 443 0,'-16'-25'170'0,"16"6"-30"15,0 19-69-15,0-29-22 16,0 29-13-16,22-14-22 15,-22 14-8-15,26 0 3 16,-26 0 0-16,25 14-4 16,-25-14 0-16,22 33-1 15,-15-12-1-15,-1 3-2 16,-6 4 1-16,0-5-7 0,0 4 2 16,0 1-3-16,-13-4-1 15,0 5-5-15,-6-7-27 16,-2 0-26-16,-8 0-14 15,1-1-10-15,-10-4-18 16,8-5-10-16,2-5-14 16,6-14-3-16,22 7 12 15,-10-39 71-15</inkml:trace>
  <inkml:trace contextRef="#ctx0" brushRef="#br0" timeOffset="727">1011 322 277 0,'-55'11'127'0,"12"10"-32"16,-1 5-51-16,11 1-7 15,11 8 4-15,7 1 0 16,15 5 4-16,0 3 0 15,21 1 2-15,-2-2-2 16,11 0-4-16,5-6-11 16,4-2-11-16,1-2-17 15,0-12-11-15,-3-2-30 16,-5-10-42-16,-2 0-39 16,-5-9-26-16,-5-9-18 15,-1-4-10-15,-8-17 1 16</inkml:trace>
  <inkml:trace contextRef="#ctx0" brushRef="#br0" timeOffset="985">1304 0 518 0,'-20'12'172'0,"-2"-12"5"15,22 0-88-15,-15 36-94 16,15-4-10-16,0 4-65 0,9 11-43 16,-9 9-16-16,0-2-23 15,9 1-16-15,-9-12 2 16</inkml:trace>
  <inkml:trace contextRef="#ctx0" brushRef="#br0" timeOffset="2535">1591 437 280 0,'0'0'139'16,"0"0"-26"-16,0 0-22 0,0 0-9 15,0 0-9-15,0 0-12 16,0 0-16 0,0 0-12-16,0 0-19 15,0 0-1-15,-12 17-4 16,12 3-8-16,-9 5-4 0,3 10-4 15,6 0 3-15,-5 4 1 16,5-1 7-16,0-4-3 16,12-11 4-1,2-6-1-15,5-17 2 0,7 0 1 16,1-20-2-16,3-6 0 16,-1-2-3-16,-2-3 2 15,-3-1-2-15,-5 0 0 16,-5 0 0-16,-7 5 0 15,-7 2 0-15,0 6-2 16,0 19-1-16,0-26-1 16,0 26 0-16,0 0-2 0,0 0 1 15,0 0-1-15,0 0 1 16,-13 37-1-16,13-9 1 16,0 11 1-16,-8 7 0 15,8 9 0-15,-6 2 1 16,6 4 1-16,0 4 0 15,0-1 0-15,0 3-3 16,0-1 3-16,8-7-4 16,-8 1 1-16,0-4-4 15,0-5 3-15,0-8-3 16,-9 0 4-16,0-13 1 16,-5-7-2-16,-2-8 4 15,-4-11-2-15,-4-8-1 0,-3-9-13 16,-5-15-39-16,4-3-39 15,-7-11-30-15,5-5-10 16,3-2-19-16,5-8-3 16,11 8-7-16</inkml:trace>
</inkml:ink>
</file>

<file path=ppt/ink/ink3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36.366"/>
    </inkml:context>
    <inkml:brush xml:id="br0">
      <inkml:brushProperty name="width" value="0.025" units="cm"/>
      <inkml:brushProperty name="height" value="0.025" units="cm"/>
      <inkml:brushProperty name="fitToCurve" value="1"/>
    </inkml:brush>
  </inkml:definitions>
  <inkml:trace contextRef="#ctx0" brushRef="#br0">0 91 113 0,'0'0'51'0,"0"0"-5"15,0 0-12-15,0 0-2 16,21-14-10-16,-21 14-5 15,27 0-3-15,-4 0 5 16,7-5 5-16,3 3 9 0,6-7 7 16,5 3 3-16,-4-5 13 15,1 4 17-15,-7-4 2 16,-2 3-6-16,-8 4-8 16,-1 4-6-16,-23 0-9 15,24-13-3-15,-24 13-15 16,0 0-17-16,19 0-14 15,-19 0 5-15,0 0-3 16,0 0 1-16,17 16 0 16,-17-16 3-16,0 0-4 15,12 19-1-15,-12-19 6 16,7 17-1-16,-7-17-2 16,6 34 1-16,-6-12-1 0,9-2-2 15,-9 6 1-15,8 6 2 16,-2 11-5-16,0 7 0 15,1 1 2-15,1 13 0 16,-2 2-2-16,3 16 3 16,-3 3-1-16,-6 7 1 15,0 2-3-15,0 2 5 16,0 5-1-16,-9 1-5 16,1-4 4-16,2 1-4 15,-3-6 3-15,3 1-3 16,6 0 6-16,0-3-4 15,0-8-1-15,8-2 4 16,2-7-2-16,4-5 2 0,4-4-1 16,0-10 2-16,-1-5-4 15,-2-4-2-15,0-4 3 16,-2-3-2-16,-4-2 3 16,0-7-4-16,-3-2 4 15,-1 3-4-15,1-4 4 16,-6-9 0-16,0 3 0 15,0-6-1-15,0 4 3 16,0-19-3-16,0 25 1 16,0-25-1-16,0 21-1 15,0-21 4-15,0 30-4 16,-6-13 4-16,6-2-4 16,-5 3 3-16,5-18-1 0,-7 29 1 15,7-29 0-15,-6 26-2 16,6-26 2-1,-5 30-2-15,-1-13 1 16,6 2 0-16,-9 3-1 0,3 3 1 16,0-2 1-16,0 3-1 15,6-6 1-15,0-20-1 16,-12 27 1-16,12-27 0 16,0 0 0-16,0 0-1 15,0 0-2-15,0 0 4 16,0 0-4-16,0 0 4 15,0 0-3-15,0 0 0 0,0 0 0 16,0 0 1 0,0 0-1-16,0 0 1 15,0 0 0-15,0 0-3 16,0 0 5-16,0 0-2 16,0 0 0-16,0 0 1 0,0 0-2 15,0 0 0-15,0-17 1 16,0 17 2-16,0 0-5 15,0 0 4-15,0 0-2 16,0 0 0-16,0 0 0 16,0 0 0-16,0 0 0 15,0 0 0-15,0 0 1 16,0 0-1-16,0 0-1 0,0 0 2 16,0 0-1-1,-21 0 2-15,21 0-2 16,0 0-1-16,-17 8 2 15,17-8-1-15,-19 9 0 0,2-4 2 16,-10 1-1-16,-7 4 0 16,-8-1 1-16,-9 0-1 15,-7-1-9-15,-8-8-69 16,3 5-45-16,0-5-23 16,10-6-16-16,16-3-13 15,10-13 1-15</inkml:trace>
</inkml:ink>
</file>

<file path=ppt/ink/ink3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37.009"/>
    </inkml:context>
    <inkml:brush xml:id="br0">
      <inkml:brushProperty name="width" value="0.025" units="cm"/>
      <inkml:brushProperty name="height" value="0.025" units="cm"/>
      <inkml:brushProperty name="fitToCurve" value="1"/>
    </inkml:brush>
  </inkml:definitions>
  <inkml:trace contextRef="#ctx0" brushRef="#br0">348 0 112 0,'0'0'115'0,"0"0"18"16,0 0-17-16,0 0-10 15,0 0-9-15,0 0-6 16,0 0-7-16,0 24-13 15,0-24-25-15,-18 24-43 16,0-3-3-16,-3 7-1 16,-9 0 2-16,-1 3-1 15,-9-3 0-15,1-2-2 16,0 0 6-16,2-7-4 0,5-10 0 16,7-3 2-16,7-6 0 15,18 0-1-15,0 0-1 16,-6-21-2-1,19 8-5-15,7-6 4 0,5-1 2 16,-1 2 1-16,3 3-1 16,-1 5-1-16,-4 10 1 15,-1 0 1-15,-4 10-4 16,-17-10-25-16,30 34-37 16,-19-19-40-16,7 1-23 15,1 4-20-15,1-7-14 16,4 3-7-16,1-9 22 15</inkml:trace>
</inkml:ink>
</file>

<file path=ppt/ink/ink3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26.838"/>
    </inkml:context>
    <inkml:brush xml:id="br0">
      <inkml:brushProperty name="width" value="0.025" units="cm"/>
      <inkml:brushProperty name="height" value="0.025" units="cm"/>
      <inkml:brushProperty name="fitToCurve" value="1"/>
    </inkml:brush>
  </inkml:definitions>
  <inkml:trace contextRef="#ctx0" brushRef="#br0">179 86 110 0,'0'0'87'15,"0"0"-1"-15,0 0-11 16,0 0-5-16,0 0-12 16,0 0-4-16,-9 21-7 15,-1-2-3-15,-7 11-17 16,-2 9-12-16,-4 1-2 15,-1 10-5-15,-1 2-1 16,0-8-9-16,9 1-23 16,5-11-60-16,11-18-38 15,18-9-16-15,-1-19-8 16,19-7 1-16,-4-28 112 16</inkml:trace>
  <inkml:trace contextRef="#ctx0" brushRef="#br0" timeOffset="1084">394 37 25 0,'0'0'77'0,"-18"-10"-10"15,18 10-38-15,0 0-9 16,0 0-6-16,0 0-2 16,0 0 2-16,0 0 11 15,24-8 21-15,-24 8 19 16,20 0 21-16,-5 0 8 15,-15 0-5-15,31 0-1 16,-31 0-10-16,34-4-7 16,-34 4-27-16,24-8-14 15,-24 8-23-15,16 0-5 16,-16 0-3-16,0 0 1 0,0 0-2 16,0 0 2-16,17-7-1 15,-17 7-2-15,0 0 2 16,0 0-3-16,0 0 2 15,0 0 0-15,0 0 2 16,6 19-1-16,-6-19 1 16,0 0 0-16,13 27-1 15,-7-11 1 1,2 4-1-16,1 8 0 0,-2 1-1 16,2 13-1-16,-3 4 1 15,2 7 1-15,-4 4 0 16,-4 5 1-16,6 1-1 15,-6 5 0-15,0-6 1 0,0 2 4 16,0-1-3-16,-6-6-1 16,6-3 1-16,0-7 0 15,0 1 0-15,0-8 0 16,6-3-1-16,0-9-1 16,-6-3 1-16,8-6 2 15,-8-19-2-15,9 22 1 16,-9-22-1-16,0 0 3 15,0 0-2-15,0 0 2 16,0 0-4-16,0 0 0 16,0 0 0-16,0 0-3 15,0 0 2-15,-26 0-1 16,1 0 2-16,-5 10-1 0,-11 3 1 16,-4 4-1-16,-6-2-1 15,1 0 5-15,2-2-14 16,6 0-93-16,8-9-45 15,11-4-23-15,3-11 3 16,14-3-6-16,6-23 11 16</inkml:trace>
  <inkml:trace contextRef="#ctx0" brushRef="#br0" timeOffset="5560">1445 126 54 0,'0'0'68'15,"0"0"-8"-15,-6-15-26 16,6 15-8-16,-19 0-1 15,1-7-2-15,-2 7-1 16,-7 0 2-16,-3 7 0 0,-8-7-5 16,1 8 2-16,-2-3-3 15,-2 4-9-15,2-4 4 16,7 0-6 0,4 2 4-16,7-7-2 0,21 0 5 15,-23 6-1-15,23-6 4 16,0 0 0-16,0 0 2 15,0 0-1-15,0 0-4 16,17 0-3-16,-17 0-1 16,0 0-1-16,22 18-1 15,-22-18-1-15,17 25-2 16,-10-5 2-16,2 1-2 16,0 3 8-16,0 3-6 15,-1 5 5-15,-2 1 1 0,0-1 6 16,1 6 3-16,-7 1 3 15,5 6 7 1,-5 1-2-16,0 9 5 0,-5 6-5 16,5 5-4-16,-9 2-7 15,9 3-2-15,-7 5-7 16,7-2-7-16,0 2 0 16,0 4-6-16,9-7 3 15,0-3-2-15,2 3 3 16,-1-6-5-16,1 3 4 15,-1 0 0-15,-10-5-2 16,6 5 2-16,-6-1-1 0,-13-3 4 16,1 6-6-1,0-9 1-15,-4 3 3 16,1-2-5-16,2-6 2 16,2-2-2-16,5-7 1 0,6-5-4 15,-6-5 7-15,6-5-2 16,0-6 0-16,0-6 1 15,0-3 3-15,0-19-2 16,6 26 1-16,-6-26 0 16,0 23-2-16,-7-5 0 15,7 0 0-15,-9 4 2 16,3 5-3-16,1-3 3 0,-1 3-2 16,6-5 1-1,-4 0-1-15,4-5 3 16,0-17 0-16,0 21-3 15,0-21 2-15,0 0-1 0,0 0 0 16,0 18-1-16,0-18 3 16,0 0-2-16,0 0-3 15,10 18 4-15,-10-18-1 16,0 0-1-16,0 0 1 16,0 0-1-16,0 16-1 15,0-16 2-15,0 0-1 16,0 0 0-16,0 0 0 15,0 0 1-15,0 0-1 16,0 0 2-16,0 0-1 16,9 19 0-16,-9-19 0 15,0 0-2-15,5 21 2 16,-5-21 1-16,6 24-1 0,-6-24 1 16,7 28-1-16,-7-13 0 15,6 2 0-15,0 2 2 16,-6-19-3-16,11 23 3 15,-11-23-2-15,10 18 0 16,-10-18-1-16,0 0 2 16,0 0 0-16,0 0 0 15,0 0 0-15,0 0-2 16,0 0 1-16,0 0 1 16,0 0 1-16,0 0-3 15,0 0 2-15,12 17-1 16,-12-17 2-16,0 0-2 15,0 0 1-15,0 0-3 0,0 0 1 16,0 0 1-16,0 0-3 16,0 0 3-16,0 0-3 15,0 0 4 1,0 0-2-16,0 0-1 0,0 0 2 16,0 0 1-16,0 0-1 15,0 0 2-15,0 0 1 16,20 11-4-16,-20-11 3 15,21 0 0-15,-4 0 0 16,2-7-1-16,2 7 1 16,8 0-4-16,7-4 4 15,6 4 0-15,8 0-2 16,7 4 1-16,10 3 0 0,4 1 1 16,13 3-18-16,-1-4-73 15,6-3-40-15,2-4-25 16,-7-5-17-1,7-12-6-15,-10-18 0 0</inkml:trace>
  <inkml:trace contextRef="#ctx0" brushRef="#br0" timeOffset="7664">2746 911 159 0,'0'0'74'16,"16"-9"14"-16,-16 9 17 16,0 0 3-16,0 0-5 0,0 0-11 15,0 0-4-15,0 0-12 16,0 0-19 0,-7-15-18-16,7 15-23 15,-20 0-15-15,4 6-2 0,-4-6 0 16,-3 12-2-16,-2-6 0 15,-1 12 1-15,-4-1 0 16,2 4 1-16,-5 7 0 16,1 4 1-16,-1 5-1 15,0 3-1-15,6 12 1 16,0 1-1-16,6 0 3 16,6 5-4-16,15 4 5 15,9 0-3-15,10 3 4 16,11 2 1-16,11-3 1 15,12-10 1-15,7-2-2 16,7-14 1-16,4-5-4 16,0-15 2-16,2-18-3 0,-4-13 3 15,-5-10-3-15,-7-16 0 16,-15-12 0-16,-6-9 1 16,-14-12 0-16,-7-10 1 15,-15-1-2-15,0-3 0 16,-21-2-2-16,-4 11 2 15,-8 7-2-15,-6 9-2 16,-6 15 0-16,-4 11 2 16,1 17-2-16,0 13 0 15,6 10-5-15,2 12-43 16,10 7-47-16,1 7-24 16,8 6-23-16,6-1-17 15,4-6-8-15,11 4-6 0,8-17 116 16</inkml:trace>
  <inkml:trace contextRef="#ctx0" brushRef="#br0" timeOffset="11643">829 1367 144 0,'0'0'68'16,"0"0"-30"-16,18 16-28 15,-18-16 0-15,0 0 13 16,0 0 14-16,0 0 15 16,0 0 11-16,0 0 3 0,0 19-1 15,0-19 1-15,-20 18-9 16,5-7-12-16,-3 4-13 16,-7 2-15-1,1-1-12-15,-6 0-5 16,1-2 3-16,-1-4 1 0,4 0 3 15,2-10 8-15,6 0 4 16,2 0 0-16,16 0 0 16,0 0-2-16,-15-14-2 15,15 14-2-15,0 0-3 16,0 0-10-16,0-15-3 16,0 15 0-16,0 0 0 15,0 0 1-15,0 0 1 16,22 0 0-16,-22 0-1 0,17 0 0 15,-17 0-3 1,24 6-28-16,-24-6-23 16,30 8-20-16,-14-8-14 0,7 11-14 15,0-2-4-15,4 4-11 16,0 2-4-16,-5-5 6 16,8 12 26-16,-10-10 91 15</inkml:trace>
</inkml:ink>
</file>

<file path=ppt/ink/ink3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40.459"/>
    </inkml:context>
    <inkml:brush xml:id="br0">
      <inkml:brushProperty name="width" value="0.025" units="cm"/>
      <inkml:brushProperty name="height" value="0.025" units="cm"/>
      <inkml:brushProperty name="fitToCurve" value="1"/>
    </inkml:brush>
  </inkml:definitions>
  <inkml:trace contextRef="#ctx0" brushRef="#br0">320 143 97 0,'0'0'57'16,"0"0"14"-16,15-21 15 15,-15 21 17-15,9-17 13 16,-9 17-9-16,0 0-4 0,0-17-13 16,0 17-16-1,-20 0-19-15,20 0-26 16,-34 16-22-16,5-9-11 16,-1 4 1-16,-6-5 2 0,0 3-1 15,2-1 1-15,-1-4 1 16,6-4 3-16,7 6-4 15,4-6 3-15,18 0-3 16,-17 0 3-16,17 0-1 16,0 0 2-16,0 0 0 15,0 0-3-15,0 0 0 16,0 0-4-16,0 0 5 16,0 0-3-16,0 0 3 15,0 0-2-15,0 0 1 16,0 0 0-16,0 0 2 15,0 0 1-15,14 22-3 16,-14-22-2-16,10 26 0 0,-2-5 1 16,-8 5 0-16,10 6 1 15,-5 7-1-15,1 9 0 16,-2 6 2-16,2 8 1 16,-6 15-2-16,11 7 0 15,-5 5 0-15,-6 4 2 16,6 3-1-16,-6 2-3 15,0-6 3-15,0-2-3 16,-5-6 5-16,-2-4-4 16,-4-4 0-16,1 1-3 15,-7-7 4-15,5-1 2 16,2-6-5-16,-1-2 4 16,4-5-4-16,7-7 5 0,0-2-2 15,0-4-1-15,12-7 1 16,-3-1 0-16,0 1 0 15,1-9-1-15,-1 3 2 16,0-4-9-16,-1-2 8 16,-4-1-6-16,-4-2 7 15,0 3-6-15,0-3 7 16,-4 1-6-16,4 1 3 16,-11-4 3-16,5 5-4 15,2-7 3-15,4-1-2 16,0-16 4-16,-8 25-6 15,8-25 2-15,0 25 1 16,0-25 0-16,-7 24-1 0,7-24 1 16,0 34-2-16,-5-17-2 15,5-17 7-15,0 21-3 16,0-21 0-16,0 18 1 16,0-18-1-16,0 0 0 15,0 0-1-15,0 0 2 16,0 0-3-16,0 0 1 15,6 13 0-15,-6-13 1 16,0 0-2-16,0 0 4 16,0 0-1-16,0 0-2 15,20 0 0-15,-20 0 1 16,22-11-1-16,-5 9 1 16,7-11 0-16,6 7-1 0,3-10 1 15,6 6 0 1,5-1 0-16,-4 1 0 0,1 1-2 15,-5 0 1 1,-6 3-10-16,-10 0-60 0,-4 6-50 16,-16 0-20-16,0 0-28 15,20 4-7-15,-20-4-6 16,0 0 102-16</inkml:trace>
  <inkml:trace contextRef="#ctx0" brushRef="#br0" timeOffset="775">633 450 423 0,'0'0'159'15,"10"-18"-36"-15,-10 18-22 16,18-17-19-16,-3 13-27 16,-15 4-25-16,29-17-28 15,-10 17 0-15,1-3-2 16,2 3-1-16,1 6 1 16,-3 8 2-16,-4-2-5 15,-1 10 3-15,-6 1-1 16,-9 9-1-16,-7 0-2 15,-5 5-1-15,-9-2-1 0,-7 7 1 16,-6-7 3-16,4-2-9 16,-5-9-39-16,10-3-40 15,2-6-24-15,23-15-19 16,-16 0-17-16,23-23-16 16,17 2-6-16,5-23 108 15</inkml:trace>
  <inkml:trace contextRef="#ctx0" brushRef="#br0" timeOffset="1068">1105 286 485 0,'-56'16'165'15,"8"3"-7"-15,7 6-78 16,2 2-56-16,9 0-18 15,6 4-4-15,2 5-2 16,5 2 1-16,2 3 0 16,2 3 2-16,-1 3-1 15,3-2-2-15,2 4 3 16,9-6-2-16,0 0 5 16,12-9-4-16,14-2 2 15,19-6-75-15,12-7-53 16,14-10-30-16,15-9-15 0,-4-15-4 15,10-4-5-15</inkml:trace>
  <inkml:trace contextRef="#ctx0" brushRef="#br0" timeOffset="1871">747 1707 254 0,'0'0'123'16,"-11"27"-24"-16,7-7-61 15,-2 3-34-15,1 10 3 0,-1 3-6 16,2-4 10-16,4 0 8 16,0 0 14-16,0-12 21 15,6-2 1-15,-6-18 0 16,25 0-4-16,-8-16 2 15,2 1-7-15,-2-12-8 16,3-6-17-16,-1 1-18 16,-1 1-2-16,-3-4-1 15,-3 4 0-15,0 8 3 16,-3 2-3-16,-3 4 0 16,-6 17 0-16,0 0-3 15,0 0 2-15,0 0-1 16,-12 30 0-16,2-1-2 0,-2 7 1 15,3 5 0-15,0 7 3 16,3-1 0-16,6 3 0 16,0-2-2-16,0 3-5 15,4-4 7-15,4 0-7 16,-8 0 5-16,7-2-5 16,-7-8 3-16,0 2-2 15,-7-12 5-15,-1-4 1 16,-2-5-3-16,-7-5 2 15,-2-13-1-15,-6 0-1 16,-3-7 3-16,-5-13-52 16,-2 5-68-16,2-4-25 15,-1-11-18-15,11 1-4 0,-1-8 1 16</inkml:trace>
  <inkml:trace contextRef="#ctx0" brushRef="#br0" timeOffset="3019">1211 12 310 0,'0'0'113'16,"-24"-15"-26"-16,24 15-39 16,0 0-14-16,0 0-22 15,0 0 2-15,0 0 13 0,0 0 23 16,0 0-4-1,0 0 2-15,33 11 0 16,-4-11-4-16,-2-7-3 16,11 7-10-16,-2 0-14 0,1 0-18 15,-4 0 1-15,-3 10-1 16,-5-9 2-16,-10-1 0 16,-15 0 0-16,16 16-1 15,-16-16 1-15,0 0-1 16,0 0-2-16,0 0 1 15,0 12 1-15,0-12 2 16,0 32-3-16,-7-6 0 16,2 13 0-16,-2 10-2 0,-2 12 2 15,-3 11 1 1,-2 12-4-16,0 9 0 16,-1 10 4-16,2 8-1 15,-1-6 2-15,2 7-1 0,5-1 0 16,1 0-3-16,6-7 3 15,0-1-2-15,9-6 1 16,-2-4 0-16,4 1-3 16,-2-5 4-16,1-4-2 15,1-2 4-15,-2 0-5 16,-3-7-2-16,0-1 3 16,-6-9-5-16,6-6 7 15,-6-7-8-15,0-8 9 16,0-5-7-16,-9-12 9 15,9-4-3-15,-6-7 0 16,6-17 2-16,-5 22-4 16,5-22 2-16,0 0-2 0,-9 17 1 15,9-17 0-15,0 0 0 16,-24 26-2-16,24-26 2 16,-28 25 0-16,11-8 0 15,-1-2 0-15,-1 0 1 16,-2-3 0-16,-5 0 0 15,-1-12 1-15,-2 5-3 16,2-5 4-16,-1-8-3 16,1 2 0-16,0-5-50 15,9-1-57-15,18 12-29 16,-21-26-32-16,21 26-1 16,6-39-9-16,9 22 88 15</inkml:trace>
  <inkml:trace contextRef="#ctx0" brushRef="#br0" timeOffset="3496">2073 2472 517 0,'0'0'178'0,"0"24"-33"15,0-24-89-15,0 35-56 16,0-10 3-16,0 5-2 16,-6 2 1-16,-8 2-1 15,-8-1-4-15,-8-1 6 16,-6-8-6-16,-8 2 5 15,0-6-4-15,-2-5 3 16,4-8-3-16,7-7 5 16,11-5 1-16,24 5-3 15,-9-27 2-15,21 9 0 16,9 1 2-16,8 3-3 16,5 5 3-16,2 3-5 0,3 6 0 15,-2 15-2 1,-6 4-1-16,-1 9 1 0,0 3-2 15,0 6 3 1,3 2-34-16,-1-4-68 0,9-4-42 16,7-5-26-16,3-13-3 15,12-3-6-15,0-23 75 16</inkml:trace>
</inkml:ink>
</file>

<file path=ppt/ink/ink3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54.027"/>
    </inkml:context>
    <inkml:brush xml:id="br0">
      <inkml:brushProperty name="width" value="0.025" units="cm"/>
      <inkml:brushProperty name="height" value="0.025" units="cm"/>
      <inkml:brushProperty name="fitToCurve" value="1"/>
    </inkml:brush>
  </inkml:definitions>
  <inkml:trace contextRef="#ctx0" brushRef="#br0">475 128 262 0,'0'0'143'16,"-18"0"-33"-16,18 0-33 16,0 0-40-16,-18-5-22 15,18 5-9-15,0 0-2 16,0 0 6-16,-19-5 1 15,19 5 0-15,-24 5 3 16,4 0 2-16,1 4 0 16,-10 1 2-16,-4 5-2 15,-3 1 12-15,1-5-5 16,1 1 5-16,-1 2-3 16,2-6 1-16,6 2-7 15,1-10 3-15,10 9-9 0,16-9-13 16,-27 12-2-16,27-12 1 15,-15 17-4-15,15-17 2 16,0 22 2-16,0-22-3 16,-6 30 4-16,6-30 0 15,0 30 3-15,0-30-1 16,0 24 2-16,0-24-2 16,0 16 1-16,0-16 1 15,0 0-2-15,0 0 0 16,0 18-2-16,0-18-1 15,0 24 1-15,0-3-1 16,0 4 0-16,0 12-2 16,0 1 2-16,0 1-2 0,0 1 3 15,0 2-1-15,0-4 0 16,9-7-1-16,-5-5 1 16,4-6-1-1,-1-4 2-15,-7-16-1 0,21 27 0 16,-21-27-2-16,18 18 3 15,-18-18-1-15,12 26 1 16,-12-26 1-16,17 22-2 16,-17-22 0-16,14 23-4 15,-14-23-6-15,31 18-5 16,-4-18 0-16,2 0-4 16,10 6-29-16,-2-6-31 15,12-7-29-15,-6 7-16 0,2 0-1 16,-3 0-11-16,-10 4-6 15,2 7 48-15</inkml:trace>
  <inkml:trace contextRef="#ctx0" brushRef="#br0" timeOffset="396">493 523 596 0,'0'0'177'0,"-18"-20"-47"16,18 1-97-16,0 3-36 15,0 16 3-15,23-25 3 16,-23 25-1-16,34-11-1 16,-14 20 0-16,0-3 1 15,-1 13-2-15,2 3-2 16,-3 3 0-16,-4 3-1 16,-2 0 2-16,-5-2 0 0,-7-1-1 15,0 0-8-15,-7 1-58 16,-8-8-45-1,-3-1-27-15,-3-4-13 0,-8-6-6 16,10-3-9 0,-9-8 48-16</inkml:trace>
  <inkml:trace contextRef="#ctx0" brushRef="#br0" timeOffset="704">880 336 301 0,'-18'29'144'16,"-6"-9"-29"-16,-6 2-52 16,1 3 0-16,0 3-7 0,8 1-12 15,-4 1-10-15,11 7-3 16,-1-4-3-16,15 1-6 15,0 2-6-15,15 3-10 16,6-3-5-16,8-5-4 16,10-6-15-16,0-7-53 15,9 0-40-15,-3-5-28 16,-1-13-25-16,0-9-5 16,-8-8-6-16,3 3 101 0</inkml:trace>
  <inkml:trace contextRef="#ctx0" brushRef="#br0" timeOffset="1002">1221 824 478 0,'-7'17'172'15,"7"-17"3"-15,0 0-71 16,0 19-107-16,0-19 0 16,27 24 2-16,-18-7 1 15,1 8 1-15,-10 3 0 16,0-1 1-16,-10 3-2 16,-5-5-12-16,0 5-65 0,-13-9-36 15,1-1-17-15,5-1-26 16,-8-19-13-16,10 0-7 15,1-17 83-15</inkml:trace>
  <inkml:trace contextRef="#ctx0" brushRef="#br0" timeOffset="2933">1083 0 513 0,'0'0'163'16,"0"0"-38"-16,0 0-50 15,-17 16-30-15,7 4-47 16,-2 7 3-16,-6 2-1 15,-2 7-2-15,0 1 2 16,-1-1-12-16,3-2-64 16,2-3-43-16,4-8-18 15,12-4-20-15,0-19-14 0,0 0 3 16</inkml:trace>
</inkml:ink>
</file>

<file path=ppt/ink/ink3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2:55.578"/>
    </inkml:context>
    <inkml:brush xml:id="br0">
      <inkml:brushProperty name="width" value="0.025" units="cm"/>
      <inkml:brushProperty name="height" value="0.025" units="cm"/>
      <inkml:brushProperty name="fitToCurve" value="1"/>
    </inkml:brush>
  </inkml:definitions>
  <inkml:trace contextRef="#ctx0" brushRef="#br0">0 665 641 0,'0'0'172'0,"0"0"-57"15,0 0-115 1,0 14-2-16,0-14 1 0,18 29-1 16,-13-9 2-16,2 10-1 15,2-4 0-15,0 9 0 16,2-10 1-16,7 3-1 15,-5-8 3-15,5-10-2 16,2-2 0-16,-1-16 2 16,3-2 1-16,-3-10-2 15,1-8 0-15,-4-1 2 16,-4-5-5-16,-3 0 4 16,0 0-2-16,-9 7 1 0,9 7-3 15,-9 1 2-15,0 19-3 16,0 0 1-1,0 0 1-15,3 19-1 16,-3 9 1-16,0 11 0 0,0 9 2 16,0 5-1-16,0 5 1 15,0-1 0-15,0-1 0 16,0-4-1-16,0-6 0 16,0-2 0-16,0-7 0 15,0-2-2-15,0-7 5 16,-9-3-4-16,2-5 3 15,-4-1-4-15,-4-9-15 0,15-10-57 16,-28 24-30-16,8-24-25 16,2 0-18-1,-3-19-16-15,10-4-8 16,-4-18 52-16</inkml:trace>
  <inkml:trace contextRef="#ctx0" brushRef="#br0" timeOffset="649">328 234 452 0,'-23'0'165'15,"23"0"-38"-15,0 0-49 16,0 0-43-16,0 0-15 16,29 6-8-16,-4-6-3 15,3 0 1-15,6 0-2 16,-2 0 1-16,4-5-3 15,-6 5-6-15,0 0-1 16,-8 0 0-16,-2 5 0 16,-20-5-2-16,21 27 3 15,-15-5 0-15,-6 0-3 16,6 11 4-16,-6-3-4 0,6 4 3 16,-6 1-1-16,9-2 4 15,-1 6-5-15,2-1 2 16,-1 2-1-16,2 8 1 15,-2 1 1-15,0 11-1 16,-9 5 1-16,4 3-2 16,-4 2 3-16,-3 0 0 15,-7-4 0-15,1-7 1 16,-2-3 1-16,-4-7-4 16,8-10 2-16,-7-8-1 15,4-5 2-15,-1-1-4 16,0-7-1-16,1-1 2 15,10-17-4-15,-23 23 5 0,23-23-4 16,-24 13 2-16,11-13-3 16,-5 0-10-16,-3-6-57 15,-3-4-49-15,1 4-12 16,2-2-26-16,2 8-9 16,-7-13-10-16</inkml:trace>
  <inkml:trace contextRef="#ctx0" brushRef="#br0" timeOffset="1787">298 0 538 0,'0'0'172'0,"0"0"-35"16,0 20-67-16,-5-7-71 15,-4 7 0-15,-1 8 0 16,-14-1 2-16,0 6-2 16,-5 5 2-16,1 1 0 15,-4-3-7-15,6-1-80 0,4-2-39 16,5-11-34-16,17-7-13 16,0-15 2-16,35-13-7 15</inkml:trace>
  <inkml:trace contextRef="#ctx0" brushRef="#br0" timeOffset="3009">1042 1085 379 0,'0'0'124'15,"0"18"-20"-15,0-18-26 16,0 24-25-16,-11-4-14 16,5 10 0-16,-9 3-4 15,-1 10-2-15,-7-4-10 16,-7 10-11-16,0-5-12 15,-7-6-4-15,7-3 3 16,-1-11-4-16,9-6 5 16,5-18-3-16,17 0 3 15,-10-20 3-15,17 1-3 16,8-5 2-16,5-1-2 16,7 3 4-16,2 6-3 15,1 8 1-15,0 15-2 0,1 5-4 16,-1 7 3-1,0 6-3-15,0 0 4 0,-4 3-8 16,3 1-40-16,-8-5-52 16,1-10-35-16,1 0-19 15,-7-14-17-15,10 0 0 16,-10-21 49-16</inkml:trace>
</inkml:ink>
</file>

<file path=ppt/ink/ink3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3:01.155"/>
    </inkml:context>
    <inkml:brush xml:id="br0">
      <inkml:brushProperty name="width" value="0.025" units="cm"/>
      <inkml:brushProperty name="height" value="0.025" units="cm"/>
      <inkml:brushProperty name="fitToCurve" value="1"/>
    </inkml:brush>
  </inkml:definitions>
  <inkml:trace contextRef="#ctx0" brushRef="#br0">479 2 282 0,'-19'0'121'0,"19"0"2"16,0 0-7-16,0 0-16 15,0 0-17-15,-23-8-24 16,23 8-17-16,-28 0-14 15,8 9-13-15,-10-4-13 16,-2 6 0-16,-4-4 0 16,-7 4-1-16,-1-5 0 15,1 1-1-15,2 1-1 16,6-8 1-16,5 7 1 0,8-7-2 16,5 0 0-16,17 0-3 15,-16 0-2-15,16 0 0 16,0 0 0-16,0 0 1 15,0 0-2-15,0 0 2 16,0 0 1-16,0 0 2 16,16 0 0-16,-16 0 4 15,9 16-1-15,-1-1-1 16,1 4 0-16,4 3 0 16,2 4 0-16,0 6 1 15,3 4 3-15,-1 7-6 16,-2 5 4-16,0 0-4 15,-6 9 6-15,-4 10-5 0,-5 6 4 16,0 4-2-16,0 4-1 16,-9 7 3-16,4-1-2 15,-1 8 0-15,6 1-2 16,-4 7-1-16,4-2 1 16,0 6-2-16,0-1 0 15,6 6 1-15,-6 5 0 16,7 3 3-16,-7 0-2 15,0 6-1-15,6-2 3 16,-6-2-3-16,0-9 4 16,0-5-5-16,0-10 3 15,0-11-4-15,0-11 3 16,0-9 2-16,0-11-4 0,9-4 6 16,-9-6-5-16,6-3 2 15,-6 1-2-15,0-9 7 16,0-1-5-1,0-10 4-15,0 0-3 0,0-24 0 16,0 30-3-16,0-30 5 16,0 0-3-16,20-6-7 15,-20 6 8-15,18-24-6 16,-18 24 3-16,19-25-2 16,-19 25 6-16,14-23-5 15,-14 23 4-15,0 0-1 16,16-19-2-16,-16 19 1 0,0 0 1 15,29 0 1-15,-8-6-1 16,7 6 0-16,13 0 0 16,12-6-3-16,7 0 3 15,9-2 0-15,8 8-1 16,2-7-2-16,4 7 2 16,-5 0-1-16,-9 0-4 15,-5 0-71-15,-4 0-59 16,-6 7-34-16,-18-19-3 15,-3 4-5-15,-15-27 15 16</inkml:trace>
  <inkml:trace contextRef="#ctx0" brushRef="#br0" timeOffset="1007">1569 876 250 0,'-22'5'106'0,"22"-5"-30"16,-32 19-19-16,16 1-6 15,-8 8-1-15,-2 10 2 16,-4 1 3-16,1 16-1 16,-1 6-7-16,2 15-7 15,2 2-5-15,5 11-9 0,5-2-11 16,7-1-10-16,9 0-5 16,9-4-2-1,13-20 2-15,10-8 3 16,16-15-4-16,13-12 0 0,15-17 0 15,15-10 0-15,7-12 1 16,7-8-1-16,4-5 0 16,0-6-1-16,-13-7 1 15,-2-1-1-15,-12-4 1 16,-20 1-1-16,-11-12 2 16,-16-6-2-16,-16-6 5 15,-14 0 0-15,-14-5 0 0,-11 0 0 16,-14 3 0-16,-10-3-1 15,-15 10 1-15,-8 3 2 16,-13 7-4-16,-7 10 0 16,-3 7 1-1,1 11 0-15,6 7 1 0,8 11 0 16,13 5-2-16,16 10 0 16,19 6-2-16,15 10 0 15,12 2-24-15,7 0-78 16,11 8-38-16,3 2-30 15,-3-6 0-15,8 2-11 16,-11-15 34-16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3:26.541"/>
    </inkml:context>
    <inkml:brush xml:id="br0">
      <inkml:brushProperty name="width" value="0.025" units="cm"/>
      <inkml:brushProperty name="height" value="0.025" units="cm"/>
      <inkml:brushProperty name="fitToCurve" value="1"/>
    </inkml:brush>
  </inkml:definitions>
  <inkml:trace contextRef="#ctx0" brushRef="#br0">0 24 462 0,'0'0'173'0,"0"0"-38"15,0 0-69-15,0-17-40 16,0 17-26-16,31-6 0 16,-6 6 0-16,7 0 0 15,5 0 0-15,2 0-1 16,5 3 1-16,3-3 0 16,1 6-1-16,1-6-2 15,-5 0-1-15,-1 0-40 16,-8 0-64-16,-6 0-40 15,-2 0-19-15,-27 0-5 16,18 0-3-16,-18 0 136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05.461"/>
    </inkml:context>
    <inkml:brush xml:id="br0">
      <inkml:brushProperty name="width" value="0.025" units="cm"/>
      <inkml:brushProperty name="height" value="0.025" units="cm"/>
      <inkml:brushProperty name="fitToCurve" value="1"/>
    </inkml:brush>
  </inkml:definitions>
  <inkml:trace contextRef="#ctx0" brushRef="#br0">29 1 183 0,'0'0'90'0,"0"0"6"16,0 0-7-16,-19 2-5 15,19-2-2-15,0 0-17 0,-10 19-19 16,10-19-18-16,0 0 0 16,0 0-5-16,0 0-2 15,0 0-2-15,18 6-1 16,-18-6 0-16,26-10-3 15,-7 2-4-15,-1 8-10 16,3-7-1-16,1 7 0 16,3 0-2-16,-2 0 1 15,3 14 0-15,-2-9 0 16,2 1 1-16,-1 3 0 16,-1-9-1-16,1 7 0 15,-2-7 3-15,0 0-2 16,-2 0 0-16,-1 0 2 0,-1 0-2 15,-4 0 0-15,2-6-6 16,-17 6-17-16,28 0-46 16,-28 0-27-16,15 0-41 15,-15 0-14-15,0 0-20 16,8 26 3-16,-8-26 75 16</inkml:trace>
</inkml:ink>
</file>

<file path=ppt/ink/ink4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3:03.463"/>
    </inkml:context>
    <inkml:brush xml:id="br0">
      <inkml:brushProperty name="width" value="0.025" units="cm"/>
      <inkml:brushProperty name="height" value="0.025" units="cm"/>
      <inkml:brushProperty name="fitToCurve" value="1"/>
    </inkml:brush>
  </inkml:definitions>
  <inkml:trace contextRef="#ctx0" brushRef="#br0">0 81 294 0,'0'0'112'0,"0"0"-24"15,25 0-11-15,-1 0-1 16,6 8-25-16,9-8-17 16,12 0 3-16,8-8-1 0,13 3-3 15,2-9-4-15,4 0-9 16,-6 5-22-16,-4-5 1 16,-10 1 0-16,-9 5-2 15,-12 4 2-15,-17 4 0 16,-20 0 2-16,0 0-2 15,6 21 3-15,-6-21-1 16,-15 25 0-16,7-9-1 16,1 3 1-16,7-4-1 15,0 2-1-15,0-17 1 16,0 28-1-16,6-11 0 16,1 2 0-16,-2 2 1 15,1 2-1-15,-2 6 3 0,-4 7-1 16,0 6-5-16,0 6 3 15,0 5-2-15,0 14 3 16,0 6-4-16,0 8 3 16,6 8-3-16,5 8 3 15,2-1 4-15,7 6-5 16,4 2 5-16,6-2-4 16,-3 4 0-16,5-5-1 15,-8 1 0-15,1 2 1 16,-5 5-2-16,-10-5 1 15,-5 4-2-15,-5 2 5 16,-6-9-6-16,-8-2 7 0,2-5-6 16,0-13 6-16,2-10-7 15,-1-9 7-15,11-13-6 16,-6-4 3 0,6-17 2-16,8-4-4 15,-8-24 2-15,9 25 0 0,-9-25 2 16,0 0-2-16,0 0 2 15,0 0-1-15,0 0 1 16,0 0 0-16,0 0-1 16,0 0 1-16,0 0-1 15,0 0 0-15,-27 13-1 16,27-13 1-16,-35 6-1 16,8-1 0-16,-9-5 1 0,-5 8 0 15,-8 1 0-15,-11-5 1 16,-10 2 2-1,-8 3-2-15,-4-1 2 0,3-2-2 16,6-1-2-16,13 4-61 16,1-9-48-16,15 0-34 15,29 0-23-15,15 0-7 16,3-20-3-16</inkml:trace>
</inkml:ink>
</file>

<file path=ppt/ink/ink4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3:03.995"/>
    </inkml:context>
    <inkml:brush xml:id="br0">
      <inkml:brushProperty name="width" value="0.025" units="cm"/>
      <inkml:brushProperty name="height" value="0.025" units="cm"/>
      <inkml:brushProperty name="fitToCurve" value="1"/>
    </inkml:brush>
  </inkml:definitions>
  <inkml:trace contextRef="#ctx0" brushRef="#br0">334 0 561 0,'0'0'176'0,"0"0"-61"0,0 0-124 15,0 15 0 1,0-15 1-16,0 0 10 15,-12 15-3-15,12-15 2 16,-36 17 2-16,9-4-1 0,-6-4-2 16,-7 3 0-16,-3-6 1 15,5 0-2-15,2-6 1 16,5 0-2-16,7 0 1 16,10 0-1-16,14 0 2 15,0 0 0-15,0 0-3 16,24-11 2-16,-4 11-1 15,5-5 3-15,-2 5-2 16,4 0 2-16,-3 7-2 16,1 1-1-16,-2 2 2 15,0 1 0-15,-1 2-7 16,-2 0-77-16,1-8-49 16,7 8-25-16,-7-13-16 0,14 0 0 15,-5-18 84-15</inkml:trace>
</inkml:ink>
</file>

<file path=ppt/ink/ink4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3:05.963"/>
    </inkml:context>
    <inkml:brush xml:id="br0">
      <inkml:brushProperty name="width" value="0.025" units="cm"/>
      <inkml:brushProperty name="height" value="0.025" units="cm"/>
      <inkml:brushProperty name="fitToCurve" value="1"/>
    </inkml:brush>
  </inkml:definitions>
  <inkml:trace contextRef="#ctx0" brushRef="#br0">561 240 270 0,'4'-21'173'0,"-4"21"-22"15,0 0-46-15,-12-16-31 16,12 16-23-16,-19 0-36 16,1 0-9-16,-5 0-2 15,-5 11-1-15,-5-6-3 16,-7 10 2-16,-3-7-1 15,-5 8-1-15,1-2 2 0,1-3-2 16,2 2 0-16,8-8-1 16,3 2-1-16,10-7 0 15,4 0-1-15,19 0 1 16,0 0 1-16,0 0-2 16,0 0 1-16,0 0 1 15,0 0 0-15,16-10 1 16,-16 10 1-16,20 6 0 15,-20-6 1-15,16 13-1 16,-16-13 1-16,12 29-1 16,-12-11 1-16,5 3-1 15,-5 5-1-15,0 10 0 0,-8 6-1 16,5 11 1-16,-6 15 0 16,2 10 3-16,-4 15-4 15,1 8 4-15,-2 12-4 16,0 0 1-16,-2 6-1 15,4-4 2-15,1-13-3 16,3-8 0-16,6-16 1 16,-6-17-2-16,6-9 3 15,6-13 0-15,-6-15-1 16,4-2 0-16,-4-5 2 16,0-2-2-16,0 4 0 15,0 1-1-15,0 2 2 16,0 3 1-16,-4 0 0 0,4 1-1 15,0 0-2-15,0-7 2 16,0-2 0-16,0-17 3 16,0 20-4-1,0-20 0-15,0 0-1 0,0 0 3 16,0 0 0-16,0 0-1 16,0 17-1-16,0-17 1 15,0 27 1-15,0-10-7 16,-6 5 10-16,6 8-10 15,-5-2 8-15,5 0-8 16,0-2 9-16,0-5-10 16,0-3 10-16,0-18-3 15,5 19 0-15,-5-19-2 0,0 0 3 16,0 0-1-16,9 21-1 16,-9-21 4-1,0 0-7-15,0 24 4 16,0-24-1-16,0 20 1 0,0-20 0 15,0 0-1-15,0 19 0 16,0-19 0-16,0 0 1 16,0 0 0-16,21 0 1 15,-21 0-2-15,28-19 1 16,-7 8 1-16,6 3-1 16,3 1 0-16,6 2 0 15,4-2-1-15,2 7 0 16,-2 0 1-16,1 0-1 0,-2 0 0 15,0 0 1 1,0 0-1-16,-1 11-31 16,-2-11-62-16,-3 4-41 15,3 3-17-15,-8-7-22 0,6 0 1 16,-10-13 116-16</inkml:trace>
  <inkml:trace contextRef="#ctx0" brushRef="#br0" timeOffset="584">874 592 307 0,'0'0'148'16,"0"0"-28"-16,0-16-16 15,0 16-23 1,18-17-24-16,-18 17-26 0,21-17-30 15,-3 10-3-15,-2 7 2 16,7 0 0-16,-7 15-1 16,2 2 0-16,-3 12 1 15,-9 5-1-15,-6 5 1 16,-12 4-1-16,-6 5 1 16,-6-5-1-16,-6-1 4 15,-4-3-2-15,1-7-8 0,2-6-53 16,3-11-44-16,7-15-30 15,21 0-18-15,-23-22-12 16,31 3-10-16,-4-21 123 16</inkml:trace>
  <inkml:trace contextRef="#ctx0" brushRef="#br0" timeOffset="856">1260 445 436 0,'-12'32'176'16,"-8"-12"-15"-16,-2 3-78 0,-2 3-86 15,0 15 2 1,-2 7 1-16,4 5-1 0,1-1 0 16,5 2 0-1,4 1 1-15,6-5-1 0,6-7 2 16,6-7-3-16,6-6 1 15,4-8-13-15,0-10-65 16,11-3-42-16,0-9-23 16,0 0-13-16,8 0-18 15,-11-15 19-15</inkml:trace>
  <inkml:trace contextRef="#ctx0" brushRef="#br0" timeOffset="1481">943 1585 474 0,'0'0'171'0,"0"0"-49"15,0 0-51-15,0 0-43 16,0 29-33-16,0-10-1 16,-8 6 4-16,4 10 1 15,-1 5 2-15,-4 6-1 0,9 0 0 16,-4-8-2-16,4-1 0 15,13-8-1-15,2-9 1 16,9-12-1-16,2-8-2 16,-1-10 3-16,4-5-1 15,-4-6 0-15,-2-3 3 16,-3-1 0-16,-10-3-1 16,-1 2 2-16,-3 5 0 15,-6 2-2-15,0 4 1 16,0 15-1-16,0-18 1 15,0 18 1-15,0 18 0 16,0 2-1-16,5 13 1 16,-5-1-1-16,0 13 2 0,6-2-1 15,-6 3 0-15,0 1 3 16,0-3-8-16,0-8 8 16,0-2-8-16,-6-4 8 15,1-7-9-15,5-6 9 16,-10 1-10-16,10-18 3 15,0 0-18-15,-9 21-55 16,9-21-31-16,0 0-35 16,0 0-18-16,-29-12-22 15,29 12 42-15</inkml:trace>
  <inkml:trace contextRef="#ctx0" brushRef="#br0" timeOffset="2419">1446 0 186 0,'0'0'132'0,"0"0"-11"15,0 0-58-15,0 0-39 16,0 0-16-16,0 0-8 16,0 0 6-16,0 0 11 0,0 0 9 15,9 22 10 1,9-13 11-16,-1-3-5 0,8 4-2 15,4-10-7 1,6 5-4-16,-1-5-5 0,1-5-6 16,-4 2-9-16,-4-5-7 15,-3 8 0-15,-7-8 0 16,-17 8-1-16,18 8 0 16,-18-8-1-16,0 26 3 15,0 0-4-15,0 9-5 16,0 12 4-16,0 17-3 15,-4 6 3-15,4 15-3 16,0 15 3-16,0 8-2 0,0 6 1 16,0 1 6-1,4 5-6-15,-4 2 3 16,0-11-1-16,6-3-2 16,-6-3 1-16,9-3 0 0,-3-5 1 15,2-1-3-15,-2-5 3 16,3-7-1-16,-2 1 2 15,1-4-3-15,-4-8 6 16,-4-4-7-16,6-9 5 16,-6-9-5-16,0-4 7 15,0-11-5-15,0-9 2 16,0-7 0-16,0-20 0 16,0 22 0-16,0-22 1 15,0 0-1-15,-15 16 0 16,15-16-1-16,-22 18 2 15,5-7-1-15,-5 4 1 16,-4 1-1-16,-6 1-1 0,-2 2 3 16,-2 0-2-16,0 1 0 15,6-2-1-15,0-10 3 16,7 1-5-16,-1-9-48 16,24 0-62-16,-17-17-39 15,13-10-25-15,4 2-2 16,0-14 30-16</inkml:trace>
  <inkml:trace contextRef="#ctx0" brushRef="#br0" timeOffset="3380">2236 2388 358 0,'0'0'138'16,"0"0"-13"-16,0 0-27 16,0 0-27-1,0 0-24-15,0 0-43 16,0 0-9-16,0 0-1 0,0 0-2 16,0 0 3-16,-11 23 2 15,11-23-1-15,-25 33 2 16,5-10-1-16,-7-2 2 15,-5 0-2-15,-5-1 4 16,1-1-1-16,0-4 0 16,4-3 2-16,3-12-3 15,10 0 2-15,19 0 0 16,-17-12 0-16,17 12-1 16,0 0-1-16,26-19 2 0,-7 19-2 15,3 4 2 1,2 13-2-16,1 9 0 15,-1 2 0-15,3 4 0 0,0 0 0 16,-3 2 0-16,0-7-2 16,-4-8-45-16,1-3-62 15,-1-5-33-15,-4-11-20 16,5-7-9-16,-6-9 11 16</inkml:trace>
</inkml:ink>
</file>

<file path=ppt/ink/ink4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3:19.914"/>
    </inkml:context>
    <inkml:brush xml:id="br0">
      <inkml:brushProperty name="width" value="0.025" units="cm"/>
      <inkml:brushProperty name="height" value="0.025" units="cm"/>
      <inkml:brushProperty name="fitToCurve" value="1"/>
    </inkml:brush>
  </inkml:definitions>
  <inkml:trace contextRef="#ctx0" brushRef="#br0">14 810 43 0,'20'-14'89'0,"-20"14"-23"16,0 0-21-16,0 0-8 15,0 0-2-15,0 0-1 0,0 0 1 16,0 0-1-16,-20 14-4 15,20-14-7-15,-9 19-8 16,9-19-1-16,-4 26-1 16,4-7 3-16,0-1-2 15,4 1 2-15,-4 2 0 16,11-2 2-16,-5 0-5 16,4 3-1-16,-4-7-3 15,-6-15-1-15,14 25 0 16,-14-25 24-16,0 0 0 15,18 20 0-15,-18-20 4 16,0 0-2-16,19-15-2 16,-3 0 0-16,3-13-2 0,10-8-24 15,11-11-3-15,13-11-2 16,14-11-1-16,13-10 0 16,13-2 0-16,11-3-1 15,6 2-5-15,4 1-61 16,2 5-48-16,4 3-30 15,-7-4-16-15,7 11-8 16,-15-19 2-16</inkml:trace>
</inkml:ink>
</file>

<file path=ppt/ink/ink4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1:39.430"/>
    </inkml:context>
    <inkml:brush xml:id="br0">
      <inkml:brushProperty name="width" value="0.025" units="cm"/>
      <inkml:brushProperty name="height" value="0.025" units="cm"/>
      <inkml:brushProperty name="fitToCurve" value="1"/>
    </inkml:brush>
  </inkml:definitions>
  <inkml:trace contextRef="#ctx0" brushRef="#br0">3631 309 124 0,'0'0'72'15,"0"0"19"-15,0 0 13 16,0 0-9-16,0 0-9 16,0 0-5-16,0 0-9 15,0 0-7-15,0 0-19 16,0 0-23-16,0 0-22 16,0 0-3-16,0 0 2 15,0 0 0-15,25 6 0 16,-25-6-1-16,27 18-1 15,-7-7 2-15,-1 3-3 16,5 4 6-16,3-2-5 16,2 1 1-16,-1-1 3 0,4 2 0 15,-2-1-2-15,-1 3 0 16,2 3 2-16,2-3-7 16,-3 1 7-16,3 3-4 15,1 1 3-15,-1 4-3 16,1-2 5-16,1 4-5 15,-1 4 3-15,-1 6 2 16,-1 1-3-16,-3 2 2 16,-1 6-2-16,-2 4 2 15,-1 5-1-15,-2 2 4 16,-1 3-4-16,-2-2 4 16,-1-3-5-16,-2 3 2 15,0-1 3-15,-4-2 1 0,1-1-1 16,-2 0-3-16,-3 2 4 15,-2 2-5-15,-2 4 9 16,-5 1-8 0,7 1-2-16,-7-1-1 0,0 1 1 15,0-5 2-15,5 0-2 16,-5-6 3-16,0-3-6 16,0-5 8-16,0 1-4 15,0-6 3-15,0 2-5 16,-6 2-1-16,-2-2 1 15,-1 0 0-15,-1 2 2 16,-1 0-4-16,-1-1 3 0,-4 3-1 16,2 2 1-16,-3-7 3 15,1 6-1-15,-2-8-3 16,3 7 1-16,-5-6 3 16,1 3-3-16,-1-3 2 15,1-2-2-15,-1-1 3 16,1 5-4-16,-2-5 6 15,1-1-4-15,2 1-1 16,0-4 2-16,1-1-4 16,-2 1 5-16,4-2-7 15,-3-4 7-15,0-3-9 16,-2-3 9-16,1-4-6 16,-1 4 5-16,1-11-4 0,4 0 1 15,-4-3 0-15,1-3-9 16,18-8-46-16,-25 10-53 15,25-10-26 1,-17-15-29-16,17-3 0 0,0-13-4 16,0 0 48-16</inkml:trace>
  <inkml:trace contextRef="#ctx0" brushRef="#br0" timeOffset="13479">0 595 108 0,'0'0'99'16,"0"0"-12"-16,0 17-35 15,0-17-8-15,0 0 9 16,21 13 14-16,-3-5-1 0,2-1-5 16,8-3-2-16,10-4-3 15,8 0-6-15,4 0-7 16,12-4-21-16,-2-4-24 15,1-3 0-15,-1-4 1 16,-1 3 3-16,-6 4-4 16,-13 1 6-16,-2-3-6 15,-8 6 6-15,-6-1-4 16,-4 5 6-16,-4 0-7 16,-16 0 3-16,26 0-2 15,-26 0-1-15,27 5 2 16,-11-5-5-16,-16 0 3 15,27 9-4-15,-27-9 6 0,24 10-7 16,-24-10 6-16,0 0-3 16,20 11 4-16,-20-11-1 15,0 0-1-15,0 0 1 16,0 0-1-16,0 0 1 16,0 0 0-16,0 0-1 15,9 19 0-15,-9-19 0 16,0 0 3-16,0 0-2 15,13 19 0-15,-13-19 2 16,0 0-1-16,17 9 1 16,-17-9 1-16,0 0-3 15,0 0 0-15,17 5 0 0,-17-5 2 16,0 0-2-16,0 0-1 16,0 0 1-1,0 0-2-15,15 21 3 16,-15-21-3-16,9 21 3 0,-9-4-3 15,9 10 2-15,-2 2-2 16,-2 7 3-16,4 13-2 16,0-1 2-16,0 12-1 15,0 8 5-15,0 0-5 16,1 3 1-16,1 7 2 16,-1 2 0-16,1 4 5 15,2 8-1-15,-2-2 0 16,2 3-6-16,2 2 5 0,0 5 0 15,2-4 0-15,-3 5-3 16,-4-5-5 0,1-5 4-16,-2 1-4 15,-9-3 3-15,0-5-4 0,0-3 0 16,-11-3 2-16,2-1-1 16,-1-3 3-16,-1-6-2 15,1-3 1-15,0-4 0 16,3-7 0-16,2-8 1 15,5-3-3-15,0-8 3 16,0-3-3-16,0-11 4 16,5-1-3-16,-5-20 2 15,6 23-1-15,-6-23 1 0,0 0-1 16,0 0 0-16,0 0 0 16,0 0-3-1,0 0 3-15,0 0-1 16,0 0 1-16,0 0 0 0,0 0 2 15,-21 9-3-15,3-9 3 16,-8 8 1-16,-5 5-2 16,-7 0 1-16,-5 2-3 15,-6 4 1-15,-6 4-1 16,1 1 1-16,-3-5-2 16,-1 1 2-16,7-4-2 15,5-8-14-15,7-8-66 16,6 0-46-16,7-18-20 0,16-1-12 15,2-17 1 1,16-6-4-16</inkml:trace>
  <inkml:trace contextRef="#ctx0" brushRef="#br0" timeOffset="14116">1875 354 291 0,'-15'5'141'0,"15"-5"-6"0,0 0-43 15,0 0-18-15,0 0-20 16,0 0-24-16,0 0-1 16,0 0-3-16,0 0-6 15,0 0-16 1,0 0-6-16,0 0 1 0,0 0 0 15,0 0 1-15,0 0-1 16,0 24 1-16,0-4-1 16,0 9-2-16,-6 7-1 15,6 3 3-15,-6 5-1 16,6 0 1-16,-5 2-1 16,5-7 1-16,-6-2-1 15,6-11 1-15,0-5-7 0,0-6-46 16,0-15-38-16,-6 19-37 15,6-19-12-15,0 0-13 16,0 0-6-16,0-22 25 16</inkml:trace>
  <inkml:trace contextRef="#ctx0" brushRef="#br0" timeOffset="14627">1440 280 246 0,'0'0'103'15,"0"0"-29"-15,0 0-7 0,0 0 9 16,0 19-15-1,0-19-11-15,29 7-2 16,-7-7-6-16,10 0-1 16,11-4-5-16,10-3-6 0,7-5-27 15,6-7-4-15,5-1 2 16,-3-1-3-16,-4 4 1 16,-2-1 1-16,-12 4 0 15,-10 5-1-15,-10 9 1 16,-6 0-5-16,-24 0-35 15,24 18-52-15,-24-18-31 16,6 38-25-16,-6-38-11 16,0 29-2-16,0-29 16 15</inkml:trace>
  <inkml:trace contextRef="#ctx0" brushRef="#br0" timeOffset="16929">2643 666 135 0,'15'11'124'15,"-15"-11"-10"-15,0 0-23 16,0 0-12-16,-24 10-10 0,24-10-2 16,-26 12-2-16,26-12-11 15,-30 16-21-15,12-10-16 16,-3 1-1-16,-1-1-4 16,-5-6-1-16,1 5-4 15,0-5-7-15,1 0 1 16,4 0-2-16,1 0-1 15,20 0 1-15,-22 0 0 16,22 0-1-16,0 0 1 16,0 0 0-16,0 0 3 15,0 0-2-15,0 0 1 16,0 0-1-16,0 0 2 0,0 0-2 16,0 0-2-16,0 0 1 15,0 0-2-15,0 0 1 16,0 0 0-16,0 0 1 15,0 0-1-15,0 0 1 16,0 0 1-16,0 0 0 16,0 0 0-16,0 0-1 15,0 0 3-15,0 0-2 16,-11 20-1-16,11-20 0 16,0 0 1-16,0 27-2 15,-7-12 1-15,7 9 1 16,-6 1-1-16,6 9 0 15,-5 5 1-15,5 6 0 0,0 8 0 16,-6 4 0-16,6 4 2 16,0 7 1-16,0 5 0 15,6-1 5-15,-6 5-5 16,11-2 2-16,-7-1 1 16,5-2 1-16,0 1-3 15,0-9 1-15,-1 4-3 16,1-10-2-16,-3-1 4 15,1 6-3-15,1-5 0 16,-8 2-2-16,7-1 3 16,-7-3-2-16,0 2-1 15,0-1 0-15,-7-2-3 16,-1-5 4-16,1-1-4 0,1-7 3 16,-3-4-2-16,3-4 1 15,1-9 2-15,-1-6-2 16,6 1 4-16,-4-2-3 15,4 0 2-15,-8-1-2 16,8 5 3-16,-9-2-4 16,3 2 1-16,6-2 2 15,-6-5-2-15,6-15 0 16,-6 21 0-16,6-21 2 16,0 0-4-16,0 0 4 15,0 0-1-15,0 0-1 16,0 0 1-16,8 18-2 15,-8-18 2-15,0 0-4 0,0 25 4 16,0-25 0-16,0 26 1 16,0-26 0-1,4 27-1-15,-4-27 3 16,0 19-3-16,0-19 2 0,0 0-3 16,0 0 0-16,0 0-2 15,0 0 1-15,0 0 2 16,0 0 0-16,0 0 0 15,0 0 1-15,23 15-1 16,-23-15 1-16,0 0 0 16,22 9-3-16,-22-9 3 15,23 0-4-15,-7-9 4 16,1 9-3-16,-1-5 5 0,4 5-3 16,-1 0-1-1,0 0 3-15,-1 5-1 16,0 6 1-16,0-2-2 15,-3 4 1-15,3-4-2 0,3 2 1 16,-2 1 3-16,5-5-3 16,0-2 0-16,-1-5-5 15,1 0-71-15,-3-8-55 16,0 4-23-16,-12-13-8 16,-9 17 1-16,12-39-4 15</inkml:trace>
  <inkml:trace contextRef="#ctx0" brushRef="#br0" timeOffset="17916">2831 1239 138 0,'0'0'79'16,"0"0"5"-16,0 0-10 16,0 0-3-16,0 0-2 15,4-15 10-15,-4 15-6 16,15-17-7-16,-15 17-18 15,21-15-17-15,-21 15-4 16,27-14-5-16,-12 14-7 16,2 0-14-16,1 8 1 15,-3-2-1-15,2 8 1 0,-1 4-1 16,-4 3-2 0,-1 3 2-16,-2-2-2 0,-9 5 3 15,0-5-3 1,0 1 3-16,-11-1-1 0,-2-1 2 15,-2-3-5-15,-6 0-16 16,-2-2-31-16,0-4-24 16,2-4-22-16,0 3-21 15,3-11-9-15,18 0-9 16,-25 0 2-16,25 0 6 16</inkml:trace>
  <inkml:trace contextRef="#ctx0" brushRef="#br0" timeOffset="18264">3180 1102 163 0,'0'0'126'15,"0"19"-24"-15,-5-2-5 16,-4 0-1-16,-2 6-14 16,1 8-11-16,-7-1-22 15,7 9-10-15,-1 1-9 16,11 4-4-16,-6-5-13 16,12 0-9-16,3 2-1 15,0-7-6-15,6 2 8 16,2-10-7-16,1 0 4 0,-3-12-9 15,9 0-44-15,-6-14-65 16,2-6-29-16,10-5-13 16,-9-20-6-16,10-1 1 15,-5-21 64-15</inkml:trace>
  <inkml:trace contextRef="#ctx0" brushRef="#br0" timeOffset="18524">3548 717 286 0,'0'0'152'16,"-11"17"-23"-16,11-17-47 15,0 20-21-15,0-20-7 16,0 38-5-16,0-13-19 15,-6 10-25-15,6 6-65 16,-10 6-33-16,1-4-22 16,0 10-14-16,-2-11-17 15,11 5-17-15,-15-17 21 16</inkml:trace>
  <inkml:trace contextRef="#ctx0" brushRef="#br0" timeOffset="19537">2834 2441 141 0,'18'-18'134'0,"-18"18"6"16,16-25-24-1,-16 25-20-15,17-23-14 16,-17 23-11-16,16-20-3 16,-16 20-8-16,0 0-26 0,14-14-28 15,-14 14-8-15,0 0 0 16,0 0-3-16,0 0 4 16,0 0-4-16,0 0 2 15,0 0 0-15,0 0-1 16,9 14 2-16,-9-14-1 15,7 23 1-15,-7-23 0 16,13 29 0-16,-4-10 2 16,1 2-2-16,1-1 2 15,2-1-5-15,-1-1 4 16,-12-18 0-16,27 27 0 16,-27-27 1-16,29 9 2 15,-29-9 0-15,27-6 2 0,-27 6 1 16,33-28 0-16,-20 4 1 15,2-2-1-15,-1-7-2 16,1 0-3-16,-3 3 2 16,-1 1-2-16,-2 7 0 15,-5 2-3-15,-4 20 0 16,0 0-2-16,0 0 4 16,0 0-3-16,0 41 3 15,0-9-1-15,0 9 1 16,0 2-1-16,0 7-2 15,9 5 3-15,-3-6 0 16,5 2 0-16,-2-2-2 0,3-4 1 16,-2-9 0-16,-1 2 3 15,-1-7-1-15,-4-3 1 16,-4-3-2-16,0-4 2 16,-4 3 3-16,-7-10-4 15,-4 2 4-15,-4-1 0 16,-5-3-2-16,-5-5 0 15,-6-3-2-15,1-4-1 16,-4 11-28-16,2-11-36 16,5-11-36-16,4 3-18 15,3-5-13-15,24 13-9 16,-29-40-15-16,29 19 1 16</inkml:trace>
  <inkml:trace contextRef="#ctx0" brushRef="#br0" timeOffset="19839">3443 1970 433 0,'0'0'160'0,"9"16"-13"0,-9 5-43 16,0 7-43-16,-5 12-38 15,5 5-24-15,-7 7 2 16,7 0-2-16,0-2-3 16,0 1-65-16,0-11-48 15,4-19-23-15,7-4-16 16,-11-17-2-16,22-19-5 15</inkml:trace>
  <inkml:trace contextRef="#ctx0" brushRef="#br0" timeOffset="21240">3486 610 214 0,'0'0'87'16,"0"0"3"-16,0 0-1 16,0 0-3-16,0 0-10 15,0 0-3-15,0 0-18 16,0 0-24-16,17-15-7 15,-17 15-5-15,0 0-6 16,27 0-7-16,-11-5-1 16,4-1-3-16,5-2-1 15,4 0 5-15,4-5-5 16,-1 2 5-16,-1-4-4 0,-4 6 3 16,-3-1-5-16,-1 5 4 15,-23 5-5-15,19-9-3 16,-19 9 3-16,0 0 3 15,0 0-4-15,0 22 2 16,0-22 0-16,0 22-6 16,0-22 8-16,0 23-7 15,0-23 5-15,0 21-5 16,0-21 4-16,0 22-3 16,0-22 3-16,12 34 2 15,-7-13 0-15,-5 13 1 16,8 10-1-16,-8 15 1 15,0 12-3-15,0 11 3 0,0 11-3 16,0 6 6-16,0 8 0 16,0 0 1-16,0-6 0 15,0 0-4-15,7-4 3 16,-2-2-1-16,4-4 3 16,-2-1-3-16,2-4-3 15,0-3 0-15,-1-2-3 16,-2-5 4-16,0-4-2 15,-6-8 0-15,0-2-3 16,0-6 1-16,0-9-1 16,-8 0 1-16,1-4 0 15,-2-4 3-15,1-1-3 16,-1-2 4-16,2-1-2 0,-2-9 0 16,3 3 0-16,1-6-1 15,5-8 2-15,0-15-3 16,-8 25 2-1,8-25-2-15,0 0 2 0,0 0-1 16,0 0 2-16,0 0-2 16,0 16 0-16,0-16 2 15,0 0-3-15,0 0 2 16,0 0-2-16,0 0 3 16,0 0-4-16,0 0 3 15,0 0-1-15,0 0 2 16,0 17-1-16,0-17-1 15,0 0 1-15,-4 22-1 0,4-22 0 16,0 18 1-16,0-18 0 16,-11 20 1-1,11-20-1-15,-6 19 1 16,6-19 0-16,-13 22 1 0,13-22-2 16,-32 17 1-16,11-13-8 15,-7-4-34-15,2 13-40 16,-4-13-28-16,-4 0-24 15,5-9-9-15,-1-10-16 16,15 7-1-16,-8-16 86 16</inkml:trace>
  <inkml:trace contextRef="#ctx0" brushRef="#br0" timeOffset="21900">4050 2839 291 0,'0'0'98'0,"17"-20"25"16,-17 20-18-16,0 0-14 15,0 0-19-15,0 0-14 16,0 0-12-16,0 0-9 16,13 18-14-16,-13-3-29 15,0 0 1-15,-4 4 0 16,4 4 4-16,-9 2-3 16,0 0 3-16,-4 1 1 15,-2-3 0-15,-3 1-2 16,-3-3 1-16,0 0-1 0,-3-6 3 15,0 0 0-15,3-6-1 16,2-1 2-16,2-8 0 16,17 0 3-16,-22 0-2 15,22 0-2-15,0 0-2 16,-6-29 1-16,6 29 2 16,0 0-2-16,27 0 1 15,-9 0-4-15,3 6 4 16,6 4-1-16,1-1 0 15,2 0 1-15,2 1-11 16,-2-1-36-16,-4-2-45 16,-5-7-31-16,0 10-20 15,-21-10-14-15,28 0-8 0,-28 0 2 16</inkml:trace>
  <inkml:trace contextRef="#ctx0" brushRef="#br0" timeOffset="22848">1894 3261 461 0,'0'0'146'15,"0"0"-31"-15,0 0-21 16,-18 27-27-16,9-3-20 15,-3 2-53-15,-3 6 3 16,-4 2 0-16,-7-5 2 16,-1 2 1-16,1-7-2 15,-2-5 5-15,2-5-3 16,5-11 6-16,3-3-5 16,18 0 1-16,-22-26 0 15,22 7 0-15,0-5 0 0,0 1-1 16,7 3-2-16,4 3-3 15,4 10 3-15,4 7 0 16,5 3 1-16,2 13 0 16,2 4-3-16,7 4 4 15,0 5 0-15,2 0 1 16,-1 3-4-16,3-3 6 16,0-2-12-16,0-6-45 15,1-6-58-15,5-15-34 16,9-8-17-16,-8-17 1 15,10 0-4-15,-3-28 40 16</inkml:trace>
  <inkml:trace contextRef="#ctx0" brushRef="#br0" timeOffset="25860">5469 640 81 0,'0'0'33'0,"0"0"-10"0,0 0-13 15,0 0-8 1,0 0-7-16,0 0-4 0,0 0-1 16,0 0 5-16,0 0 8 15,0 0 22-15,-16 7 21 16,16-7 7-16,0 0 8 16,0 0 5-16,0 0 5 15,0 0-2-15,-17 0-6 16,17 0-8-16,0 0-11 15,-19 0 0-15,19 0-4 16,-25 0-5-16,25 0-5 0,-33 12-2 16,14-10-5-1,-8-2-5-15,0 7-7 16,-2-7-7-16,2 0-1 16,0 7-3-16,3-7-2 0,4 0-1 15,20 0 0-15,-22 0-2 16,22 0 3-16,0 0-4 15,0 0 3-15,0 0-1 16,0 0 0-16,0 0 2 16,0 0 0-16,0 0 2 15,0 0-3-15,0 0 3 16,0 0-2-16,0 0 3 0,0 0-2 16,0 0 1-1,0 0 1-15,0 0-1 16,0 0 1-16,0 0-1 15,0 0 0-15,16 0 0 0,-16 0 2 16,0 0-2-16,0 0 2 16,0 0-1-16,0 0 1 15,15 10-2-15,-15-10-1 16,0 0 2-16,0 0-2 16,0 0 0-16,0 0 0 15,19 17 2-15,-19-17-1 16,0 0 1-16,0 0-2 15,12 17-1-15,-12-17 3 16,7 18-1-16,-7-1 2 16,8 5-2-16,-8 5 1 15,7 6-1-15,-2 5 5 16,1 6-5-16,-2 4 3 0,-4 7-3 16,9-2 0-16,-9 5 0 15,8 2 1-15,-8 0-1 16,7 2 1-16,-7 6 7 15,0 2-8-15,5-2 6 16,-5 2-2-16,6 5 0 16,-2 0-3-16,-4-2 5 15,9 3-4-15,-3-3-4 16,0-4 6-16,2 1-6 16,-1-8 6-16,-2-1-2 15,2 0 3-15,-1-9-5 16,-6 0 0-16,5 1-2 15,-5 0-3-15,0-5 3 0,0 4-2 16,-6-3 2-16,-2 0-3 16,1-3 4-16,-4-4-1 15,2-4 5-15,-1-5-1 16,-1-4-3-16,2-1 2 16,0-3-1-16,5-7 1 15,-2 0-2-15,6-18 4 16,-6 23-6-16,6-23 5 15,0 0 0-15,0 18-3 16,0-18 2-16,0 0-3 16,0 0 2-16,0 0-4 15,0 0 7-15,0 0-4 16,0 0 2-16,0 0 0 0,0 0-1 16,0 0 0-16,0 0-1 15,-5 16 3-15,5-16-5 16,-9 26 4-16,3-10-2 15,2 4 3-15,-4 6-3 16,4 1 4-16,-2 1-2 16,6-8-1-16,-5 2 1 15,5-8-1-15,0-14 0 16,0 21 0-16,0-21 0 16,0 0 0-16,0 0 0 15,0 0 1-15,0 16 3 16,0-16-5-16,0 0 1 15,0 0-1-15,0 0-1 0,0 18 1 16,0-18-2-16,0 0 1 16,0 0-1-1,0 0 1-15,0 0 1 16,0 0 0-16,0 0-1 0,0 0 1 16,0 0 1-16,0 0 0 15,0 0-2-15,0 0 2 16,23-5 0-16,-23 5-1 15,27 0 3-15,-8 0-4 16,5-3 3-16,5 3-2 16,2 0 0-16,2 0 1 15,-1 0-1-15,-3 0 2 0,-4 5-2 16,-1 5 3-16,-4-2-1 16,-1 3 0-1,-4-3 1-15,3 1-2 16,3 1-75-16,2-10-57 15,-3-5-22-15,7-9-8 0,-3-19 2 16,6 3-5-16</inkml:trace>
  <inkml:trace contextRef="#ctx0" brushRef="#br0" timeOffset="26701">5843 972 242 0,'-9'-17'93'15,"9"17"6"-15,0 0 3 16,19-23-6-16,-19 23-15 16,25-27-12-16,-10 15-20 15,-15 12-18-15,29-24-6 16,-29 24-10-16,28-13-13 16,-28 13-5-16,26 12 2 15,-26-12-1-15,24 27 0 16,-9-6-2-16,-3 3 2 0,0 2 1 15,-2-3-2-15,-2 2 5 16,-8-1-1 0,0 1 1-16,-9 3 0 15,-9-2-4-15,-5 5-34 0,-4-4-25 16,-4-1-22-16,-4-2-23 16,8 1-20-16,-1-19-5 15,9-6-7-15,19 0 0 16,-12-21 66-16</inkml:trace>
  <inkml:trace contextRef="#ctx0" brushRef="#br0" timeOffset="27000">6319 713 350 0,'0'0'133'0,"0"0"-7"0,-17 8-16 15,0 8-22-15,1 9-22 16,-10 7-32-16,-1 6-34 16,2 9 0-16,-7 7 2 15,5 10-3-15,2-1 1 16,5 5 1-16,7-4 0 16,13-2 1-16,0-4-2 15,9-8 0-15,13-8 1 0,14-13-3 16,5-12-54-16,10-12-44 15,6-5-29 1,0-19-14-16,6 0-13 16,-7-20-4-16,0 2-3 0</inkml:trace>
  <inkml:trace contextRef="#ctx0" brushRef="#br0" timeOffset="27753">5922 2384 216 0,'0'0'121'16,"0"0"3"-16,0 0-8 15,0 0-14-15,0 0-10 16,-20 6-19-16,20 18-20 16,-12 5-21-16,12 9-23 0,-7 4-14 15,7 5 0-15,6-5 4 16,6-3-2-16,6-8 0 16,9-7-3-16,3-21 5 15,6-3 1-15,1-16 0 16,0-5 5-16,-4-2-6 15,-6-11 8-15,-6-1-4 16,-9 1 3-16,-5 4-5 16,-7 0 1-16,0 6 1 15,0 4-3-15,0 20 2 16,-15-16-5-16,15 16 1 16,-18 32-3-16,9 0 5 15,0 12-4-15,2 0 1 0,1 10-1 16,0 2 3-16,6-2-1 15,0-6 3-15,7 1 3 16,-2-8-5 0,4-3 6-16,-2-2-5 0,-2-2 0 15,-5-3 0-15,0 3 1 16,0-4-2-16,-12-4 3 16,0 1 0-16,-6-3-2 15,-6-5 2-15,-4-8-19 16,0 0-47-16,-7-11-30 15,1 0-20-15,2-13-24 16,-2-13-17-16,11 2-9 16,-1-18-1-16,13 4 143 0</inkml:trace>
  <inkml:trace contextRef="#ctx0" brushRef="#br0" timeOffset="28864">6347 510 174 0,'0'0'96'0,"0"-18"-11"16,0 18-4-16,0 0-5 15,11-19 6-15,-11 19-14 16,22-13-8-16,-4 6-7 16,6 2-13-16,2-9-4 15,4 5-8-15,0-1-7 16,0-1-21-16,0 3-1 15,-4-1 1-15,-4-1-3 16,-5 8 5-16,-17 2-4 0,18-8 4 16,-18 8-3-16,0 0 4 15,0 0-1-15,0 0-1 16,0 0 2-16,0 0-3 16,0 0 1-16,6 20-1 15,-6-3 0-15,7 8-1 16,-1 13 2-16,0 8-2 15,3 15 3-15,-3 17-4 16,-1 19 1-16,2 13 0 16,-7 14 0-16,5 7 1 15,-5 6 5-15,7 1-2 16,-7 5 0-16,9-6 4 16,-1-5-3-16,0-2 1 0,2-10 1 15,2 1-6-15,-3-4 0 16,-1-3-3-16,-4-11 3 15,-4 3-3-15,0-12 5 16,-4 0-2-16,-4-8 0 16,1 0 4-16,-1-12-3 15,8-11 3-15,-6-3-5 16,6-11 4-16,0-10-3 16,5-6 5-16,1-11-5 15,-6-7 1-15,0-15 0 16,10 17 0-16,-10-17-2 15,0 0 1-15,0 0-3 16,0 0 0-16,0 0 2 0,-18 11-1 16,18-11 0-16,-26 0-1 15,7 6 5-15,-4-6-3 16,-4 0 1-16,-3 0 0 16,-3 0-1-16,2 0 2 15,-7 0-17-15,0-6-32 16,5 6-45-16,0 0-30 15,3-4-15-15,12 4-14 16,2-17-5-16,16 17-6 16</inkml:trace>
  <inkml:trace contextRef="#ctx0" brushRef="#br0" timeOffset="29428">7148 2957 503 0,'0'0'167'0,"0"0"-33"16,0 0-45-16,0 0-45 16,0 0-32-1,0 0-14-15,0 0-2 16,12 23 1-16,-19-7-1 16,-8 4 1-16,-6 8 2 0,-3-3-1 15,-6 2 2-15,-5 1-1 16,2-5 3-16,-2-1-4 15,7-7 4-15,7-4-3 16,21-11-2-16,-21 0 0 16,21 0 1-16,6-25 0 15,-6 25-2-15,22-28 2 16,-5 12 0-16,-2 1 3 16,3 8 1-16,0 7 1 15,0 0-3-15,2 13 1 16,-1 6 0-16,2 6-1 15,-1 3-2-15,1 5 2 0,3-2-1 16,0-2 1-16,0 1 0 16,2-8 0-16,4-4-6 15,-6-3-54-15,4-12-56 16,7-3-33-16,-8-9-10 16,6-1-6-16,-8-21 1 15</inkml:trace>
  <inkml:trace contextRef="#ctx0" brushRef="#br0" timeOffset="157816.54">4539 149 145 0,'0'0'101'0,"0"0"13"16,0 16-7-16,0-16-7 15,0 0-4-15,0 0-6 16,0 0-11-16,0 0-26 15,0 0-23-15,0 0-30 16,0 0 0-16,0 0-1 16,0 0-1-16,0 0 0 15,0 23 1-15,0-23 0 16,0 19-1-16,0-19 1 16,-6 34-1-16,6-16-1 15,-5 4 2-15,5 2-2 0,-9 4 2 16,2-2 0-16,1 2 2 15,-1-1-1-15,0-6 2 16,2 0 0-16,5-21 3 16,-9 23-14-16,9-23-41 15,0 0-36-15,11-20-26 16,-4 0-22-16,7 1-18 16,-6-9-10-16,5 8-6 15,-5-11 137-15</inkml:trace>
  <inkml:trace contextRef="#ctx0" brushRef="#br0" timeOffset="158436.53">4313 120 173 0,'0'0'83'0,"-18"0"2"0,18 0 3 15,0 0 4-15,0 0-3 16,-15-7-6-16,15 7-5 15,0 0-12-15,0 0-16 16,0 0-16 0,-18-6-13-16,18 6-16 0,0 0-5 15,-20 6 1-15,20-6-1 16,0 0 0-16,-16 0 1 16,16 0 0-16,0 0 0 15,0 0 0-15,0 0 1 16,0 0 1-16,0 0 1 15,0 0-1-15,16-3 0 16,-16 3 0-16,30-9-1 0,-8 9 0 16,5-10-2-16,4 3 0 15,2 2-3 1,5 1 2-16,2-2 0 16,3 0 1-16,-3 0-1 0,2 2-1 15,-1-2 1-15,-4 6 0 16,1-8 2-16,-5 4 0 15,2 0 1-15,-5-5-1 16,-2 5 2-16,-7-3 2 16,-1-1-1-16,-20 8-3 15,24-9-43-15,-24 9-76 16,0 0-38-16,0 0-17 16,6 21-3-16,-6-21-4 15,-17 22 43-15</inkml:trace>
</inkml:ink>
</file>

<file path=ppt/ink/ink4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16.046"/>
    </inkml:context>
    <inkml:brush xml:id="br0">
      <inkml:brushProperty name="width" value="0.025" units="cm"/>
      <inkml:brushProperty name="height" value="0.025" units="cm"/>
      <inkml:brushProperty name="fitToCurve" value="1"/>
    </inkml:brush>
  </inkml:definitions>
  <inkml:trace contextRef="#ctx0" brushRef="#br0">649 0 241 0,'0'0'163'0,"0"0"-16"16,0 0-29-16,0 0-11 16,0 0-23-16,0 0-18 15,-16 0-26-15,16 0-25 16,0 0-15-16,0 0 1 15,-11 15 0-15,11-15-3 16,0 0 2-16,-19 21-1 16,19-21 5-16,-20 24-4 15,20-24 5-15,-30 32-7 16,8-13 6-16,-7 7-5 16,-1 3 5-16,-9 6-5 15,-9 1 1-15,-2 5-3 16,0 0 3-16,1 2 2 15,-5-3-3-15,10-1 2 0,1-3 0 16,9-6-1-16,12-9-1 16,2-4-1-16,20-17-4 15,-19 16-3-15,19-16-1 16,0 0 0-16,0 0-1 16,0 0 1-16,13-16 2 15,-13 16 0-15,26-10 4 16,-13 5 2-16,10 5 2 15,10 0 0-15,2 0 1 16,13 0-1-16,7 12 0 16,6-2 1-16,6 7-1 15,2 4 0-15,1 7-1 0,-1 0 1 16,-8 7 0-16,-4 1 0 16,-5 0 0-16,-7 1 2 15,-6-8-1-15,-9 3-18 16,0-6-79-16,-3-3-47 15,-8-14-18-15,6-1-12 16,-25-8 1-16,39-25 18 16</inkml:trace>
</inkml:ink>
</file>

<file path=ppt/ink/ink4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17.022"/>
    </inkml:context>
    <inkml:brush xml:id="br0">
      <inkml:brushProperty name="width" value="0.025" units="cm"/>
      <inkml:brushProperty name="height" value="0.025" units="cm"/>
      <inkml:brushProperty name="fitToCurve" value="1"/>
    </inkml:brush>
  </inkml:definitions>
  <inkml:trace contextRef="#ctx0" brushRef="#br0">8 0 304 0,'0'38'136'15,"-8"-16"-46"-15,8 11-49 16,0 5-28-16,0 1 4 0,0 5 2 15,0 4 2-15,0-5 1 16,0-7-2-16,5 0 1 16,-5-12 5-16,7-3 13 15,-7-21-6-15,8 26-2 16,-8-26-6-16,0 0-3 16,4-28-1-16,2 4-2 15,-6-10-9-15,9-6-16 0,-9-3 1 16,11-6-1-1,-8 4 6-15,6 5-1 16,0 6 2-16,1 6-2 16,2 8 1-16,-12 20-1 0,32-22 1 15,-17 22 2-15,5 0-2 16,1 8 0-16,1-1-1 16,-2 9-27-16,4 4-54 15,-3-1-36-15,0-3-23 16,6 4-15-16,-9-14-15 15,5 5-2-15</inkml:trace>
</inkml:ink>
</file>

<file path=ppt/ink/ink4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17.414"/>
    </inkml:context>
    <inkml:brush xml:id="br0">
      <inkml:brushProperty name="width" value="0.025" units="cm"/>
      <inkml:brushProperty name="height" value="0.025" units="cm"/>
      <inkml:brushProperty name="fitToCurve" value="1"/>
    </inkml:brush>
  </inkml:definitions>
  <inkml:trace contextRef="#ctx0" brushRef="#br0">0 132 440 0,'0'0'165'0,"0"0"-29"16,0 0-34-16,0 0-24 16,0 0-40-16,21 9-40 15,1 0 0-15,4-4-1 16,2 2-3-16,9-3 2 15,-7 2-3-15,0-6 2 16,0 0-1-16,-2 0 0 16,-7-14 1-16,-3 2 0 0,-18 12 3 15,24-34 0-15,-16 15 3 16,-8-1 3-16,0-2 2 16,-18 2 2-16,-2 6-6 15,-4 0-26-15,-4 11-55 16,-8 3-44-16,3 0-19 15,4 17-24-15,1-13-9 16,28-4-8-16</inkml:trace>
</inkml:ink>
</file>

<file path=ppt/ink/ink4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17.826"/>
    </inkml:context>
    <inkml:brush xml:id="br0">
      <inkml:brushProperty name="width" value="0.025" units="cm"/>
      <inkml:brushProperty name="height" value="0.025" units="cm"/>
      <inkml:brushProperty name="fitToCurve" value="1"/>
    </inkml:brush>
  </inkml:definitions>
  <inkml:trace contextRef="#ctx0" brushRef="#br0">131 35 366 0,'0'0'149'15,"0"-19"-32"-15,0 19-17 16,-3-16-17-16,3 16-22 16,0 0-32-1,0 0-27-15,-23 0 2 0,14 22-2 16,2 7 0-16,-5 8-1 15,-3 3-5-15,3 14-16 16,-5 0-60-16,7-5-47 16,4 2-30-16,-6-13-15 15,12 0-4-15,-5-20 2 16</inkml:trace>
</inkml:ink>
</file>

<file path=ppt/ink/ink4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19.470"/>
    </inkml:context>
    <inkml:brush xml:id="br0">
      <inkml:brushProperty name="width" value="0.025" units="cm"/>
      <inkml:brushProperty name="height" value="0.025" units="cm"/>
      <inkml:brushProperty name="fitToCurve" value="1"/>
    </inkml:brush>
  </inkml:definitions>
  <inkml:trace contextRef="#ctx0" brushRef="#br0">14 0 423 0,'0'0'185'0,"0"0"-44"15,0 0-38-15,0 0-28 16,0 0-33-16,6 23-37 16,-6 8-3-16,6 10 1 15,-6 16-4-15,8 15 3 16,-8 14-1-16,0 12-1 15,-8 6-1-15,8 3 2 16,-10-10 0-16,5-5-4 16,-1-16-23-16,6-8-77 15,0-18-40-15,6-23-20 16,-6-27-10-16,23 0-7 0,-4-15-6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35.805"/>
    </inkml:context>
    <inkml:brush xml:id="br0">
      <inkml:brushProperty name="width" value="0.025" units="cm"/>
      <inkml:brushProperty name="height" value="0.025" units="cm"/>
      <inkml:brushProperty name="fitToCurve" value="1"/>
    </inkml:brush>
  </inkml:definitions>
  <inkml:trace contextRef="#ctx0" brushRef="#br0">341 0 89 0,'0'0'67'0,"0"0"9"16,0 0 11-16,0 0 0 15,0 0 4-15,0 0-1 16,0 0-7-16,0 0-3 0,-27 0-18 16,27 0-15-16,-26 9-16 15,10-1-10-15,-2 4 2 16,0-2-13-1,-2 1-1-15,0-4-13 0,4 2 3 16,-1-9 3-16,17 0-2 16,-27 0 8-16,27 0-7 15,-22-19 6-15,22 19-7 16,-18-18 5-16,18 18-3 16,0 0-4-16,-22-19 3 15,22 19-3-15,0 0 1 16,-21 0 4-16,21 0-2 15,0 0 1-15,-18 14-3 0,18-14 1 16,0 0-1 0,0 0 1-16,-19 0 0 15,19 0-1-15,0 0-1 16,0 0-2-16,0 0 2 0,0 0 1 16,0 0 0-16,-15-11 2 15,15 11-2-15,0 0-2 16,0 0 3-16,0 0 0 15,0 0 1-15,0 0 2 16,0 0-1-16,0 0-1 16,0 0-1-16,0 0 3 15,0 20-2-15,0-20-6 16,0 0 3-16,0 30-8 16,0-30 8-16,0 26-8 15,0-6 7-15,0 6-6 16,0 2 7-16,0-1 3 15,4 7-2-15,-4 3 4 0,7 2-3 16,-7 4 2-16,6 0-2 16,-6 8 0-16,7-1-1 15,-7-2 2-15,0 8-2 16,6 2 2-16,-6-2-2 16,0 2 3-16,0 0-2 15,5 1 2-15,-5 0 0 16,8-3 2-16,-8 3-3 15,6-4 4-15,-6 2-4 16,4-1 3-16,-4-2-2 16,0 1 3-16,0-3-5 15,-4-5 2-15,4 3-2 16,0-4 3-16,0 0-4 0,0-2 2 16,0-6-2-16,0 6 2 15,0-5-2-15,0 6 2 16,0-6-3-16,0-4 2 15,0 6 1-15,0-6-3 16,0 0 3-16,0-2-2 16,0-5 2-16,0 2-2 15,0-4 3-15,0-2-3 16,0 1 1-16,0-2 3 16,0-1-3-16,-6 2 0 15,6 4 0-15,-8-3 0 16,8 5-1-16,0-5 2 15,0 0-1-15,0-1 1 0,0 1 0 16,0-5 1-16,8-2-2 16,-1 1 1-16,-7-19 0 15,7 26 0-15,-7-26 0 16,0 26-1-16,0-26 0 16,6 19 1-16,-6-19-1 15,0 0 1-15,0 24-1 16,0-24 0-16,0 0 0 15,-6 20 0-15,6-20 1 16,0 0-2-16,0 14 1 16,0-14 1-16,0 0-1 15,0 0 0-15,0 0 0 0,0 0 0 16,-7 19 0-16,7-19-1 16,0 20 1-16,0-20 1 15,0 29-2 1,0-14 2-16,0 0-2 15,0-15 2-15,0 28 0 0,0-28 1 16,0 17-2-16,0-17 0 16,0 0 1-16,0 0-1 15,0 0 1-15,0 0 1 16,0 0-3-16,0 0 1 16,0 0 1-16,0 0-2 15,0 0 1-15,0 0-2 16,0 0 0-16,0 0 1 0,0 0-1 15,30 6 0-15,-30-6 2 16,30 0 0 0,-7 0 0-16,6-6 0 15,2 0 0-15,3 2-1 0,3 4 2 16,0-7 0-16,-4 7-1 16,0 8 0-16,-6 1 0 15,-4 3 2-15,-4 7-2 16,-19-19-55-16,27 31-47 15,-27-31-28-15,0 0-15 16,22 4-15-16,-22-28-12 16,10-13-4-16</inkml:trace>
</inkml:ink>
</file>

<file path=ppt/ink/ink4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20.883"/>
    </inkml:context>
    <inkml:brush xml:id="br0">
      <inkml:brushProperty name="width" value="0.025" units="cm"/>
      <inkml:brushProperty name="height" value="0.025" units="cm"/>
      <inkml:brushProperty name="fitToCurve" value="1"/>
    </inkml:brush>
  </inkml:definitions>
  <inkml:trace contextRef="#ctx0" brushRef="#br0">487 731 150 0,'0'0'57'15,"0"0"-12"-15,0 0-8 0,0 0-8 16,0 0-9-16,0 0-7 16,-15 0-5-1,15 0-2-15,0 0-1 16,0 0 2-16,0 0 1 0,0 0-1 15,0 0 0-15,0 0-2 16,0 0 1-16,0 0-2 16,0 0-2-16,0 0 1 15,0 0 2-15,0 0 7 16,0 0 2-16,0 0 3 16,0 0 5-16,0 0 9 15,0 0 10-15,0 0 1 16,0 0-1-16,0 0-3 0,-9-19 5 15,9 19 2 1,0 0-3-16,0 0-7 16,0 0-9-16,0 0-3 15,0 0-2-15,0 0-6 0,0 0-5 16,-16 0-6-16,16 0-3 16,0 0-1-16,-15 19 0 15,15-19 0-15,-23 28 0 16,11-3 2-16,-6 2 0 15,2 3 1-15,-7 6-1 16,3 5 2-16,-1 4-2 16,3 0 2-16,3 6-2 15,3 2 2-15,3 1-2 16,9 3 1-16,0 0-1 16,12 2 1-16,2-6-4 15,8-3 2-15,4-7-3 16,4-7 2-16,9-8-1 0,5-15 3 15,1-13-2-15,4-6 2 16,4-19 1-16,-2-8-2 16,-4-8 2-16,-2-10-3 15,-11-6 2-15,-7-6-3 16,-7-3 2-16,-9 0-5 16,-11 1 4-16,0 6-2 15,-17 1 2-15,0 10-4 16,-7 1 1-16,-1 15-1 15,-10 7 2-15,-2 9 1 16,-4 6-1-16,-3 10 0 16,1 0-1-16,-2 8 4 15,3 6-4-15,1-2-18 0,16 3-47 16,-1-1-23-16,12 2-27 16,14 1-14-16,0-17-16 15,20 28-17-15,-3-20-10 16,10 5 130-16</inkml:trace>
  <inkml:trace contextRef="#ctx0" brushRef="#br0" timeOffset="795">441 0 328 0,'0'0'137'15,"0"0"-8"-15,0 0-11 16,-5-16-17-16,5 16-21 16,-27 14-26-16,12 5-35 15,-10 10-20-15,-6 18 2 16,-8 14 0-16,0 13 3 15,-9 19-3-15,3 18 1 16,0 9 1-16,6 13-1 16,4 10 0-16,11 0 1 15,9 5 3-15,8-1-2 16,14-7 0-16,8-6 1 16,15-6-1-16,6-11 1 15,16-15-2-15,8-12-1 0,9-18-4 16,12-11-1-16,5-11-73 15,1-19-62-15,2-16-28 16,-1-9-16-16,-20-16-2 16,-8-9 0-16</inkml:trace>
  <inkml:trace contextRef="#ctx0" brushRef="#br0" timeOffset="2804">525 477 61 0,'0'0'45'0,"-20"16"8"0,20-16 6 16,-13 17 9-16,13-17 13 15,0 0 18-15,-11 22 0 16,11-22-7-16,0 0-8 16,0 0-16-16,15 6-8 15,-15-6-16-15,26-20-11 16,-8 1-24-16,6-5-5 15,2-5-5-15,4-5 0 0,0-5 1 16,0-3 0 0,-2-3 0-16,-5 7-1 15,-2 9 0-15,-3 2 0 16,-8 6-1-16,-10 21 2 0,0 0 2 16,0 0-2-16,11 18 0 15,-11 9 1-15,0 5 0 16,0 9-7-16,0 8-50 15,0-6-55-15,15-4-33 16,5-1-26-16,-4-16-7 16,8-3-5-16,-4-19 72 15</inkml:trace>
</inkml:ink>
</file>

<file path=ppt/ink/ink4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24.687"/>
    </inkml:context>
    <inkml:brush xml:id="br0">
      <inkml:brushProperty name="width" value="0.025" units="cm"/>
      <inkml:brushProperty name="height" value="0.025" units="cm"/>
      <inkml:brushProperty name="fitToCurve" value="1"/>
    </inkml:brush>
  </inkml:definitions>
  <inkml:trace contextRef="#ctx0" brushRef="#br0">0 0 431 0,'0'0'159'0,"0"0"-31"0,0 0-26 15,0 0-27-15,0 17-39 16,0 3-14 0,9 13-13-16,-9 19-3 0,11 13-3 15,-4 18 0 1,2 10-2-16,-3 11 1 0,0 3-1 16,-6-5-3-16,9-7 4 15,-9-21-5-15,5-9 3 16,-5-18-8-16,0-17-18 15,12-10-66-15,-12-20-46 16,0 0-23-16,13-16-11 16,-13-12-2-16,9 5-3 15</inkml:trace>
</inkml:ink>
</file>

<file path=ppt/ink/ink4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25.175"/>
    </inkml:context>
    <inkml:brush xml:id="br0">
      <inkml:brushProperty name="width" value="0.025" units="cm"/>
      <inkml:brushProperty name="height" value="0.025" units="cm"/>
      <inkml:brushProperty name="fitToCurve" value="1"/>
    </inkml:brush>
  </inkml:definitions>
  <inkml:trace contextRef="#ctx0" brushRef="#br0">0 1326 227 0,'4'20'147'0,"-4"-20"-26"16,11 19-9-16,-11-19-6 15,16-10-11-15,-16 10-21 16,12-37-21-16,-6 12-25 15,-1-8-26-15,-5-6-3 16,9-5 0-16,-3 1-1 16,3 0 1-16,-5 4-1 15,5 9 2-15,3 3-2 16,5 10 1-16,2 10 0 16,3 7 2-16,-1 9-1 15,4 6 1-15,-1 3-1 16,2 2-3-16,-4-2-51 0,5-1-65 15,-6 1-28-15,-21-18-24 16,30 20-8-16,-30-20-2 16</inkml:trace>
  <inkml:trace contextRef="#ctx0" brushRef="#br0" timeOffset="480">78 714 216 0,'0'0'80'16,"0"0"14"-16,0 0 17 16,0 0-17-16,21 0-16 15,-21 0-9-15,28 0-8 16,-12-5-5-16,8 5-3 16,-3-5-22-16,3 1-27 15,-5-5-6-15,5 2 5 16,-4-3-4-16,-7 0 3 0,-13 10-4 15,18-19 2-15,-18 19 0 16,0-20 0-16,0 20-1 16,-18-15 0-1,18 15 0-15,-31-19-1 0,11 14 2 16,-5-6-3-16,2 5-2 16,-4-3-39-16,6 2-40 15,0-4-31-15,4 4-15 16,17 7-20-16,-15-15-11 15,15 15-14-15,0 0 100 16</inkml:trace>
  <inkml:trace contextRef="#ctx0" brushRef="#br0" timeOffset="1139">535 468 321 0,'0'0'154'16,"-15"-10"-27"-16,15 10-21 16,0 0-17-16,0 0-19 0,0 0-24 15,0 0-21-15,0 0-25 16,0 0 0-16,0 0 1 16,10 18 1-16,-10-18-2 15,18 20 1-15,-4-2 1 16,5 1 1-16,9 6-1 15,2 3-1-15,9 5 0 16,3 3-2-16,6-1 3 16,0 3-3-16,0-5 1 15,-4-4-2-15,-1-1 2 16,-10-5-1-16,-6-4 0 16,-6-6 1-16,-21-13 0 15,23 18 1-15,-23-18-1 0,0 0 3 16,0 0-3-16,0 21 2 15,0-21 0-15,-15 18 0 16,15-18-2-16,-26 27 1 16,8-6-2-16,-1 4 1 15,-4 3 1-15,-5 5-1 16,-4 9 0-16,-4 8 0 16,2 7 1-16,-12 4 1 15,4-3-1-15,-3 4 1 16,2 0 2-16,4-6-5 15,2-8-14-15,4-10-76 16,3-7-40-16,11-9-17 16,-5-13-21-16,24-9-13 0,-23-6 2 15</inkml:trace>
  <inkml:trace contextRef="#ctx0" brushRef="#br0" timeOffset="2132">962 0 216 0,'0'0'89'0,"-21"4"-6"16,21-4-9-16,0 0-10 0,0 0-8 16,0 0-12-16,0 0 5 15,0 0-1-15,0 0-2 16,13 20-4 0,-13-20-2-16,27 36-3 0,-6-9-9 15,9 16-11-15,8 7-15 16,6 15 0-16,10 11-3 15,0 9 4-15,9 12-2 16,-4 10 0-16,-1 0-1 16,-7 7 2-16,-8 1-2 15,-7 0 2-15,-11-4-1 16,-13-4 2-16,-12-3 2 16,-9-8-3-16,-13-11 4 15,-10-9-3-15,-1-8 3 16,-5-11-13-16,5-9-72 15,-10-12-41-15,8-7-23 16,7-10-13-16,2-15-13 0,26-4-7 16,-17 0 55-16</inkml:trace>
</inkml:ink>
</file>

<file path=ppt/ink/ink4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28.823"/>
    </inkml:context>
    <inkml:brush xml:id="br0">
      <inkml:brushProperty name="width" value="0.025" units="cm"/>
      <inkml:brushProperty name="height" value="0.025" units="cm"/>
      <inkml:brushProperty name="fitToCurve" value="1"/>
    </inkml:brush>
  </inkml:definitions>
  <inkml:trace contextRef="#ctx0" brushRef="#br0">74 34 201 0,'0'0'114'0,"0"0"-6"0,0 0-6 16,0 0-9-16,0 0-8 16,0 0-17-16,0 0-19 15,0 0-24-15,30-17-17 16,-6 17-3-16,6 0 0 16,8 0 0-16,2-7-4 15,4 7-1-15,3 0 0 16,-2 0 0-16,-5 0-1 15,-1 0-1-15,-6 7-15 16,-6-7-53-16,1 6-50 16,-3-6-22-16,-4 0-17 15,3-11-9-15,-9-1-2 0</inkml:trace>
  <inkml:trace contextRef="#ctx0" brushRef="#br0" timeOffset="354">0 241 364 0,'0'0'151'0,"0"0"-32"16,0 0-19-1,0 0-26-15,23 0-18 0,-4 0-27 16,11-5-28-16,1 5 1 16,6-6-1-16,5 6-1 15,5 0-3-15,-5 0 3 16,5 0-3-16,-8 0-57 15,1 0-60-15,-5 0-34 16,5 0-15-16,-11-16-5 16,4 5 0-16</inkml:trace>
</inkml:ink>
</file>

<file path=ppt/ink/ink4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11.755"/>
    </inkml:context>
    <inkml:brush xml:id="br0">
      <inkml:brushProperty name="width" value="0.025" units="cm"/>
      <inkml:brushProperty name="height" value="0.025" units="cm"/>
      <inkml:brushProperty name="fitToCurve" value="1"/>
    </inkml:brush>
  </inkml:definitions>
  <inkml:trace contextRef="#ctx0" brushRef="#br0">30 529 48 0,'13'17'52'15,"-13"-17"-15"-15,0 0-9 16,0 0 1-16,0 16 7 0,0-16 8 16,0 18 10-16,0-18 6 15,0 27 2-15,0-4 8 16,0 2-4-16,0 1-6 15,0 9-11-15,-4-1-6 16,4 4-13-16,-6 0-8 16,6-2-7-16,-9-6-9 15,9-2-5-15,-8-4 0 16,8-3 0-16,-9-6-2 16,9-15 3-16,-7 24-3 15,7-24 3-15,0 0-1 16,0 0 5-16,0 0 1 15,0 0 2-15,0 0-2 0,10-16 0 16,-2-6 3 0,1-4-3-16,1-7-1 15,2-9-4-15,-1-1-2 16,1-3-2-16,-2 1 3 0,-2 8-2 16,1 3 0-16,-3 6-2 15,-2 4 2-15,-4 24 3 16,6-20-4-16,-6 20 3 15,0 0-3-15,0 0 2 16,19-9 0-16,-19 9 1 16,21 0 0-16,-21 0-4 15,31 0-1-15,-11 0-18 16,1 0-43-16,-2 4-26 0,2-4-20 16,3 10-19-1,-7-10-12-15,7 14-14 16,-24-14 8-16</inkml:trace>
  <inkml:trace contextRef="#ctx0" brushRef="#br0" timeOffset="540">52 206 154 0,'0'0'107'15,"0"0"-41"-15,0 0-24 16,0 0 1-16,26 19 18 16,-26-19 1-16,33 11 1 15,-13-11-4-15,4 8 0 16,-2-8-8-16,5 7 1 16,-4-7-25-16,-1 0-21 15,1 0-3-15,-4 0-1 16,-2 0 0-16,-1-7-1 0,-16 7 1 15,23-5-2-15,-23 5 1 16,0 0-1-16,17-14 0 16,-17 14 0-16,0-17-1 15,0 17-1-15,-14-21-1 16,14 21-2-16,-29-30 1 16,11 15-2-16,-3-2 0 15,0-1-8-15,-1 8-28 16,-1 2-36-16,7-3-27 15,16 11-26-15,-24-11-12 16,24 11-14-16,0 0 0 16</inkml:trace>
  <inkml:trace contextRef="#ctx0" brushRef="#br0" timeOffset="1780">538 16 183 0,'-21'-16'76'0,"21"16"-6"15,0 0-6-15,0 0-8 16,0 0 3-16,-8-16 5 15,8 16-11-15,0 0-9 16,0 0-3-16,0 0-6 16,0 0-2-16,0 0-4 15,0 0-11-15,0 0-17 16,0 0 0-16,18 25 0 16,-6-9 0-16,6 5 0 15,5 7 1-15,7 8-2 0,6 3 3 16,6 10-1-16,6 4-1 15,2-4 3-15,1 5-5 16,0-5 1-16,-1-5 1 16,-4-2 0-16,0-5-1 15,-9-8-1-15,-4-4 1 16,-4-5-2-16,-5-5 3 16,-5-4 0-16,-19-11-1 15,23 10 1-15,-23-10-2 16,0 0 2-16,0 0 0 15,0 0-1-15,0 0-1 16,0 0 1-16,0 0 0 16,0 0 0-16,0 0 1 0,0 0-3 15,0 0 0-15,0 0 2 16,0 0 1-16,0 0-1 16,0 0-1-16,0 0 0 15,0 0-1-15,0 0 1 16,0 0-2-16,0 0 1 15,-18 0-3-15,18 0 2 16,-33 24 1-16,6-3-1 16,-8 12 1-16,-5 11 1 15,-10 9 2-15,-9 12-3 16,-1 5 3-16,-3 3-2 16,-3 2 9-16,6 2-2 15,0-3-1-15,7-7-49 0,5-6-64 16,4-15-32-16,16 1-13 15,-4-25-3-15,19-6-9 16</inkml:trace>
</inkml:ink>
</file>

<file path=ppt/ink/ink4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0.170"/>
    </inkml:context>
    <inkml:brush xml:id="br0">
      <inkml:brushProperty name="width" value="0.025" units="cm"/>
      <inkml:brushProperty name="height" value="0.025" units="cm"/>
      <inkml:brushProperty name="fitToCurve" value="1"/>
    </inkml:brush>
  </inkml:definitions>
  <inkml:trace contextRef="#ctx0" brushRef="#br0">832 0 486 0,'0'0'174'15,"0"0"-44"-15,5-19-61 16,-5 19-28-16,0 0-14 15,0 0-30-15,0 0-9 16,0 0 5-16,-20 16-5 16,20-16 4-16,-19 18-3 15,19-18 7-15,-35 25 1 0,10-8-3 16,-5 2 8-16,-5 5-3 16,-7 6 4-16,-5-2-3 15,-4 2 2 1,-1 6-2-16,-1-6-1 0,-3 2 4 15,5 2-2-15,-1-4-1 16,5-2-2-16,0-3 2 16,8-1 0-16,3-2-3 15,6-3 2-15,6-5-1 16,2 2 2-16,22-16-2 16,-23 28 4-16,23-28-2 15,0 20 3-15,0-20-1 16,9 22 2-16,-9-22-1 0,36 23 0 15,-12-12 3-15,11-2-2 16,4 4-1-16,9 1 0 16,8-2 3-1,10 9-4-15,3-2 1 0,2 5 0 16,5-1-5-16,-2 5 2 16,-3 1 1-16,-8-2-1 15,-6-2-7-15,-11-6-39 16,-6 0-60-16,-7-1-28 15,-9-11-16-15,1 5-10 16,-8-18-3-16,10 6 23 16</inkml:trace>
</inkml:ink>
</file>

<file path=ppt/ink/ink4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18.810"/>
    </inkml:context>
    <inkml:brush xml:id="br0">
      <inkml:brushProperty name="width" value="0.025" units="cm"/>
      <inkml:brushProperty name="height" value="0.025" units="cm"/>
      <inkml:brushProperty name="fitToCurve" value="1"/>
    </inkml:brush>
  </inkml:definitions>
  <inkml:trace contextRef="#ctx0" brushRef="#br0">0 62 303 0,'0'0'141'0,"0"0"-15"16,26-6-41-16,-26 6-18 16,25 0-24-16,-5 0-4 15,9 0-6-15,4 5-6 16,7-5-15-16,8 5-12 16,3-5-1-16,7 0 0 15,-4-5 1-15,1-3-1 16,-4-2-5-16,-2 0-18 15,-9 1-50-15,-4-2-44 16,-6 11-23-16,-10-13-22 16,-1 13-1-16,-19 0-5 15</inkml:trace>
  <inkml:trace contextRef="#ctx0" brushRef="#br0" timeOffset="444">21 206 165 0,'0'0'100'16,"0"0"-24"-16,0 0 15 0,0 0-14 16,18 0-8-16,-18 0-1 15,26 0-1-15,-8-8-5 16,3 8-5-16,2 0-11 15,4 0-44-15,4 0 0 16,5 0-1-16,5 0 0 16,1 8-2-16,2-8 0 15,-1 8 0-15,4-8-3 16,-4 9-14-16,1-1-61 0,-5 1-44 16,-6-9-27-16,8 11-9 15,-8-11-3 1,3-5-4-16</inkml:trace>
</inkml:ink>
</file>

<file path=ppt/ink/ink4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1.694"/>
    </inkml:context>
    <inkml:brush xml:id="br0">
      <inkml:brushProperty name="width" value="0.025" units="cm"/>
      <inkml:brushProperty name="height" value="0.025" units="cm"/>
      <inkml:brushProperty name="fitToCurve" value="1"/>
    </inkml:brush>
  </inkml:definitions>
  <inkml:trace contextRef="#ctx0" brushRef="#br0">0 64 105 0,'0'0'109'15,"16"41"9"-15,-16-16-41 0,9 8-29 16,-4 9 5 0,1-1 9-16,0 2 3 0,-6 1-5 15,6-3-5-15,-6-6-15 16,0-6-10-16,0-4-9 16,0-6-4-16,0-19-12 15,-11 23-2-15,11-23-4 16,0 0 2-16,0 0-3 15,-4-26 2-15,8-2-1 16,5-14 0-16,2-7 2 16,4-6-3-16,0-2 7 15,4-1-5-15,1 5 4 16,-1 8-4-16,-1 5 3 16,0 16-2-16,-1 6 2 15,-2 9-3-15,3 9-1 0,2 0 1 16,2 12-1-16,4-4 0 15,5 6-29-15,1-1-64 16,4-7-43-16,6 4-15 16,-12-18-9-16,6 8-3 15,-16-26 26-15</inkml:trace>
</inkml:ink>
</file>

<file path=ppt/ink/ink4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2.089"/>
    </inkml:context>
    <inkml:brush xml:id="br0">
      <inkml:brushProperty name="width" value="0.025" units="cm"/>
      <inkml:brushProperty name="height" value="0.025" units="cm"/>
      <inkml:brushProperty name="fitToCurve" value="1"/>
    </inkml:brush>
  </inkml:definitions>
  <inkml:trace contextRef="#ctx0" brushRef="#br0">0 174 366 0,'0'0'161'0,"0"0"-31"15,0 0-40-15,27 14-34 16,1-9-36-16,2 3-3 15,9-1-7-15,3-1 2 16,0-6-15-16,-2 5 4 16,0-5-2-16,-10 0-1 15,-6-8 3-15,-5 2-2 16,-19 6 6-16,21-17-7 16,-21 17 6-16,0-23-4 0,0 23 6 15,-15-30-4-15,0 15 1 16,-4 0-5-16,-5 3-2 15,0-3 3-15,-7 2-2 16,3 5-29-16,-1-4-39 16,7 6-22-16,2-2-18 15,20 8-12-15,-18-14-12 16,18 14-13-16,11-17-4 16</inkml:trace>
</inkml:ink>
</file>

<file path=ppt/ink/ink4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2.538"/>
    </inkml:context>
    <inkml:brush xml:id="br0">
      <inkml:brushProperty name="width" value="0.025" units="cm"/>
      <inkml:brushProperty name="height" value="0.025" units="cm"/>
      <inkml:brushProperty name="fitToCurve" value="1"/>
    </inkml:brush>
  </inkml:definitions>
  <inkml:trace contextRef="#ctx0" brushRef="#br0">106 0 411 0,'0'0'161'0,"0"0"-25"16,0 0-56-16,0 0-21 15,-12 28-35-15,12 4-16 16,-4 13-7-16,-2 7 0 16,0 8-1-16,-3 0-1 15,-2 4 0-15,-2-5-42 16,1-5-74-16,1 0-36 15,-5-20-6-15,10-3-7 16,6-31 1-16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36.432"/>
    </inkml:context>
    <inkml:brush xml:id="br0">
      <inkml:brushProperty name="width" value="0.025" units="cm"/>
      <inkml:brushProperty name="height" value="0.025" units="cm"/>
      <inkml:brushProperty name="fitToCurve" value="1"/>
    </inkml:brush>
  </inkml:definitions>
  <inkml:trace contextRef="#ctx0" brushRef="#br0">38 47 223 0,'-18'-11'126'16,"18"11"-5"-16,0 0-4 15,0 0-6-15,-20-9-14 16,20 9-18-16,0 0-24 16,0 0-31-16,0 0-27 15,0 0 1-15,21-20 2 16,-21 20-1-16,22 0 2 0,-22 0 0 15,30-7 0-15,-11 7-1 16,-2 0 1-16,-1 0 1 16,0 12-1-16,-16-12 0 15,27 19-1-15,-27-19 1 16,17 36-1-16,-12-11 0 16,-5 9-2-16,0 2-1 15,-5 5-1-15,-4 0 1 16,-2-2 2-16,-4 1-1 0,1-5-47 15,-4-13-45 1,18-22-33-16,-29 9-16 16,16-29-8-16,7-6-11 15,-1-15-12-15</inkml:trace>
</inkml:ink>
</file>

<file path=ppt/ink/ink4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3.422"/>
    </inkml:context>
    <inkml:brush xml:id="br0">
      <inkml:brushProperty name="width" value="0.025" units="cm"/>
      <inkml:brushProperty name="height" value="0.025" units="cm"/>
      <inkml:brushProperty name="fitToCurve" value="1"/>
    </inkml:brush>
  </inkml:definitions>
  <inkml:trace contextRef="#ctx0" brushRef="#br0">0 0 171 0,'0'0'81'0,"0"0"-9"15,0 0-18-15,0 0-13 16,0 0 7-16,0 0 7 15,12 30 6-15,-6 3-1 16,0 21-10-16,0 22-8 16,3 11-3-16,3 19-4 15,0 13-11-15,0 9-8 16,-1-10-8-16,-1-8-3 0,-1-10 0 16,-1-18-1-16,-8-13-6 15,0-13-18-15,0-11-40 16,0-16-37-16,-14-2-30 15,14-6-21-15,0-21-13 16,0 0-1-16,0 0 68 16</inkml:trace>
</inkml:ink>
</file>

<file path=ppt/ink/ink4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6.142"/>
    </inkml:context>
    <inkml:brush xml:id="br0">
      <inkml:brushProperty name="width" value="0.025" units="cm"/>
      <inkml:brushProperty name="height" value="0.025" units="cm"/>
      <inkml:brushProperty name="fitToCurve" value="1"/>
    </inkml:brush>
  </inkml:definitions>
  <inkml:trace contextRef="#ctx0" brushRef="#br0">0 0 318 0,'15'-9'138'16,"-15"9"-16"-16,0 0-11 16,0 0-12-16,0 0-18 15,0 24-36-15,0-1-47 16,8 14 2-16,-2 15-6 15,5 9 6-15,-1 16-4 16,4 11 5-16,2 11-2 16,1 5 0-16,-1 5-1 15,2-6 0-15,-1-7 3 16,1-5 1-16,-6-17-3 16,1-6-11-16,-5-20-65 0,2-14-49 15,1-11-19-15,-11-23-10 16,0 0-11-16,10-23 0 15</inkml:trace>
</inkml:ink>
</file>

<file path=ppt/ink/ink4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6.598"/>
    </inkml:context>
    <inkml:brush xml:id="br0">
      <inkml:brushProperty name="width" value="0.025" units="cm"/>
      <inkml:brushProperty name="height" value="0.025" units="cm"/>
      <inkml:brushProperty name="fitToCurve" value="1"/>
    </inkml:brush>
  </inkml:definitions>
  <inkml:trace contextRef="#ctx0" brushRef="#br0">0 1034 238 0,'15'32'158'0,"-6"-13"-40"16,-2 2-29-16,2 2 0 15,-9-5-11-15,10 2-29 16,-10-20-19-16,0 23-8 15,0-23-21-15,0 0 3 16,0 0 2-16,0 0-3 16,0-34 2-16,0 1-3 15,0-7 3-15,0-15-4 16,0-4 4-16,11 0-5 16,-2-3 1-16,3 9-2 0,0 5 3 15,4 10-2-15,4 13 0 16,1 9 1-16,1 9 0 15,5 7-1-15,0 5 0 16,-1 1 2-16,6 5-6 16,-5-3-7-16,1 5-75 15,-4 1-38-15,-1-14-21 16,4 7-10-16,-12-20-8 16,4 5-4-16</inkml:trace>
  <inkml:trace contextRef="#ctx0" brushRef="#br0" timeOffset="368">11 491 476 0,'0'0'161'15,"36"-7"-38"-15,-3 7-62 16,3-7-26-16,3 7-5 16,0-11-14-16,0 11-14 15,-5-8-2-15,-6 8 1 16,-7 0-2-16,-21 0 1 16,23-9-3-16,-23 9 2 0,0-21-1 15,0 3 4-15,-12-2-4 16,-3-5 1-1,-5-1-2-15,-2-5 1 16,-6 2 0-16,-2 1 0 0,2 7 0 16,-1 1-56-16,7 2-55 15,4 12-30-15,3-5-14 16,15 11-7-16,0 0 3 16</inkml:trace>
  <inkml:trace contextRef="#ctx0" brushRef="#br0" timeOffset="1173">678 13 212 0,'0'0'136'15,"-24"-9"-17"-15,24 9-14 16,-22 0-16-16,22 0-12 15,-17-4-21-15,17 4-22 16,0 0-8-16,0 0-10 16,-15 0-9-16,15 0-10 15,0 0 4-15,0 20-3 16,0-2 2-16,11 4-1 0,2 17 4 16,11 4-2-16,11 17-1 15,12 4 4-15,13 4-3 16,15 4 1-16,6-1-2 15,8-6 2-15,-1-4-2 16,3-6 6-16,-9-10-4 16,-8-6 2-16,-9-6-2 15,-17-9 0-15,-9-5-1 16,-11-3-1-16,-7-5 1 16,-21-11-4-16,17 20 3 15,-17-20-3-15,-12 29 3 16,-3-7 0-16,-3 3-2 15,-5 8 1-15,-2 1 0 0,-7 5 0 16,1 4 1-16,-11 7-1 16,-4 4 1-16,-6 4 4 15,-7 4-3-15,-2 4 5 16,-7-2-4-16,5-2 4 16,0-6-6-16,15-8-82 15,11-7-61-15,9-21-18 16,28-20-2-16,0 0-8 15,9-32 2-15</inkml:trace>
</inkml:ink>
</file>

<file path=ppt/ink/ink4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5:24.482"/>
    </inkml:context>
    <inkml:brush xml:id="br0">
      <inkml:brushProperty name="width" value="0.025" units="cm"/>
      <inkml:brushProperty name="height" value="0.025" units="cm"/>
      <inkml:brushProperty name="fitToCurve" value="1"/>
    </inkml:brush>
  </inkml:definitions>
  <inkml:trace contextRef="#ctx0" brushRef="#br0">213 588 322 0,'6'-15'152'0,"-6"15"-36"16,0 0-21-16,0 0-17 16,-5-17-16-16,5 17-22 15,0 0-16-15,0 0-17 16,-21 0-12-16,21 0 4 16,0 0-3-16,-24 10 2 15,24-10 0-15,-19 12 2 16,19-12-2-16,-24 19-1 0,24-19 2 15,-31 31-1-15,15-11 2 16,-1 2 0-16,2 5 1 16,-3 5 0-1,6 9 0-15,2 2 0 0,4 10 0 16,6 3 2-16,9 1-2 16,4 1 3-16,11-2-4 15,5-3 4-15,4-10-4 16,6-6 7-16,3-12-2 15,6-10 4-15,2-7-5 16,4-16 1-16,-1-9 1 16,-1-9-3-16,2-15 1 15,-3-4-6-15,-7-4 3 0,-6-11-4 16,-13-6 5-16,-7 2-4 16,-10-3 3-16,-14 8-3 15,-14-1 0 1,-8 9-1-16,-11 7-2 0,-7 7-1 15,-6 12-2-15,-4 9 3 16,-1 5-4-16,1 11 4 16,5 0-2-16,5 15-13 15,13 2-65-15,3 5-35 16,10-4-23-16,20 10-17 16,-7-12-3-16,19 3-1 15</inkml:trace>
  <inkml:trace contextRef="#ctx0" brushRef="#br0" timeOffset="944">20 224 311 0,'18'20'159'0,"-18"-20"-44"15,0 0-38-15,0 0-17 16,0 0-5-16,0 0-3 16,0 0-12-16,0 0-23 15,27-20-13-15,-6 9-1 16,4-5 1-16,8-3-1 15,3-4 1-15,3-5-5 16,3 3 1-16,-6-3 0 16,-6 5-1-16,-3 2-1 0,-9 8 3 15,-18 13-1-15,23-17-4 16,-23 17 3-16,0 0-2 16,6 34 0-16,-6-4-2 15,0 8 2-15,7 6-9 16,-1 5-43-16,12 6-48 15,8-1-36-15,2-10-8 16,16-10-18-16,-2-20 7 16,17-1 55-16</inkml:trace>
</inkml:ink>
</file>

<file path=ppt/ink/ink4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34.074"/>
    </inkml:context>
    <inkml:brush xml:id="br0">
      <inkml:brushProperty name="width" value="0.025" units="cm"/>
      <inkml:brushProperty name="height" value="0.025" units="cm"/>
      <inkml:brushProperty name="fitToCurve" value="1"/>
    </inkml:brush>
  </inkml:definitions>
  <inkml:trace contextRef="#ctx0" brushRef="#br0">849 491 275 0,'0'0'103'16,"0"0"7"-16,0 0-8 15,0 0-11-15,0 0-20 16,0 0-22-16,0 0-12 15,0 0-11-15,0 0-11 16,0 0-8-16,0 0-6 16,0 0 0-16,0 0-1 15,0 0 1-15,0 0-2 16,0 0 2-16,0 0-2 16,0 0 1-16,0 0 0 15,0 0 0-15,0 0 1 16,0 0-2-16,0 0 3 0,0 0-4 15,0 0 4-15,0 0-2 16,0 0 1-16,0 0-1 16,0 0-1-1,0 0 1-15,0 0-1 0,0 0 1 16,0 0-2-16,0 0 0 16,0 0-1-16,0 0 3 15,0 0-3-15,-23 11 2 16,23-11-1-16,-27 29 1 15,6-6 1-15,-10 11-2 16,-8 5 2-16,-6 6-2 16,-11 6 4-16,-6 3-4 15,-1 3 2-15,-1 2-2 0,-6-4 2 16,7-1 1 0,3-7-2-16,4-5 1 15,10 1-3-15,7-10 4 16,4-6-2-16,8-6 2 0,8-5-1 15,19-16 3-15,-20 12-1 16,20-12 2-16,0 0-1 16,0 0-2-16,0 0 3 15,17-11-2-15,-17 11 0 16,19-11-2-16,-19 11 1 16,20-4-3-16,-20 4 3 15,16-4-1-15,-16 4 0 16,0 0 0-16,18 0-1 0,-18 0 2 15,18 18-3 1,0-1 3-16,2-2-1 16,10 9 1-16,9 1-2 15,11 3 3-15,8 1 0 0,5 4-1 16,10-2 0-16,0 2 0 16,-1-4-1-16,-2-2 0 15,-9-2 5-15,-5-1-6 16,-13-3 5-16,-3-3-6 15,-9-7 8-15,-4 0-16 16,3-11-77-16,-3 5-52 16,-3-13-26-16,9 0-5 15,-10-17-2-15,9 7 9 16</inkml:trace>
  <inkml:trace contextRef="#ctx0" brushRef="#br0" timeOffset="3081">1686 818 149 0,'0'0'82'0,"0"0"-5"15,0 0-3-15,0 0 0 0,-6-19-2 16,6 19-10 0,0 0-5-16,0 0-9 15,-21-14-5-15,21 14-6 16,0 0-3-16,-18-6-11 16,18 6-6-16,0 0-4 0,-21-8-5 15,21 8-2-15,-16 0-4 16,16 0-1-16,-17 0-5 15,17 0 1-15,-19 8-1 16,19-8 0-16,-24 9 1 16,24-9-1-16,-25 23 2 15,25-23 0-15,-30 27 1 16,12-13 2-16,-1 5 2 16,-1 3-1-16,2-1-1 15,0-4 0-15,-1 7-1 16,5-3 1-16,1 5 0 15,-1-6 0-15,4-1-3 0,4 1 2 16,0-1-1-16,6 1 4 16,0-1-3-16,0-1 2 15,0 1-2 1,0 1 2-16,9 2-2 0,0 0 1 16,1-1 2-16,4 6-3 15,4-4 2-15,1 4-2 16,2-3 2-16,0-1 0 15,0-3-1-15,3-2 1 16,-3-7-1-16,2-1 3 16,1-10-4-16,5 0 3 15,-4-18-2-15,7 3 2 16,1-9-2-16,-2-3 0 0,1-1 0 16,1-8-2-16,-9 3 2 15,-1 7-2-15,-5-1 2 16,-3-1-2-16,-3 6 1 15,-3 4-1-15,-2-2 1 16,-7 4 0-16,3 0 1 16,-3-3-1-16,0-4 0 15,-9 1 0-15,5-6-1 16,-4 0 2-16,-1 0-3 16,0 0 1-16,0 1 1 15,-1 0 0-15,-1 5 0 16,2 3-2-16,-1 1 2 15,10 18-4-15,-21-21 4 0,21 21-4 16,-28-13 1-16,10 13-2 16,-1 0 2-16,-4 9 1 15,-1-4-1 1,0 5 2-16,-1 0-1 0,2 3 2 16,1-4-5-16,4-1-41 15,18-8-45-15,-22 17-23 16,22-17-23-16,0 0-14 15,0 0-14-15,0 0 12 16</inkml:trace>
  <inkml:trace contextRef="#ctx0" brushRef="#br0" timeOffset="4987">1486 533 115 0,'0'0'94'15,"0"0"-4"-15,0 0 8 16,0 0-8-16,0 0 1 16,0 0-12-16,0 0-6 0,0 0-17 15,0 0-14-15,12-24-16 16,-12 24-17-16,20-32-5 16,-6 13-1-16,2-5-2 15,1-5-2-15,5 1 4 16,-2-4-4-16,1 6 0 15,-3-4 1-15,-3 10 1 16,0 1-2-16,-15 19 3 16,16-25-2-16,-16 25-1 15,0 0 0-15,0 0 0 16,0 0 0-16,14 21-2 16,-14-1 3-16,0 3-4 15,9 9 3-15,0 0-1 0,3 3 0 16,6 3-8-16,2-7-22 15,5-2-60-15,4-1-38 16,-2-12-16 0,9 2-22-16,-14-18 4 0,8 5 49 15</inkml:trace>
  <inkml:trace contextRef="#ctx0" brushRef="#br0" timeOffset="5517">2354 542 218 0,'0'0'156'16,"0"0"-28"-16,0 0-18 15,0 0-22-15,0 0-13 16,0 0-15 0,0 0-24-16,-12 12-39 0,12-12-2 15,-11 24 3-15,5-8-1 16,6 7 3-16,-7 5-3 16,7-3 5-16,-5 5-5 15,5-2 5-15,0-5-3 16,0 3 1-16,5-4 1 15,-5-22 0-15,6 19 0 16,-6-19-2-16,0 0-47 16,0 0-59-16,0 0-19 15,0 0-18-15,0 0-6 16,0-23-6-16,0 23 30 16</inkml:trace>
  <inkml:trace contextRef="#ctx0" brushRef="#br0" timeOffset="5915">2077 518 165 0,'0'0'97'0,"0"0"-18"15,0 0 9-15,23-6 3 16,-7-3-14-16,10 2-9 16,-1-5-7-16,13 4-2 15,-5-5-8-15,8 6-5 16,-5-6-29-16,0 7-16 15,-6-3-1-15,-6 9-2 16,-3-7 0-16,-21 7-4 16,24 0 1-16,-24 0-2 15,0 0-9-15,0 0-54 16,0 24-45-16,0-24-29 16,-9 18-16-16,9-18-12 0,0 14 4 15</inkml:trace>
  <inkml:trace contextRef="#ctx0" brushRef="#br0" timeOffset="19016">2623 760 198 0,'0'-18'122'16,"0"18"-11"-16,0 0-10 16,0 0-8-16,0 0-14 0,0 0-14 15,0 0-24-15,0 0-26 16,0 0-9-16,0 0-5 15,0 0-1 1,0 0 1-16,-6 19-1 0,6-19 1 16,4 38 0-16,-4-6 0 15,6 6 1-15,-6 7-2 16,8 8 0-16,-8 8-2 16,4-3 3-16,-4 3-4 15,0-3 5-15,0-3-4 16,-9-3 3-16,2-9 0 15,1 1 2-15,-5-10-4 16,-2-1-3-16,4-4-32 0,3-2-46 16,-2-6-42-1,8 0-28-15,0-21-7 0,27 13-7 16,-4-32 51 0</inkml:trace>
  <inkml:trace contextRef="#ctx0" brushRef="#br0" timeOffset="63493">1393 0 179 0,'0'0'72'15,"0"0"-4"-15,0 0-2 16,0 0 4-16,0 0 1 16,0 0 6-16,0 0-13 15,0 0-7-15,0 0-9 16,-19 18-3-16,19-18-9 16,-15 27-13-16,6-6-10 15,-5 6-13-15,-2 5 1 16,-4 7-2-16,-3 8 3 15,-4 6-1-15,2 6 1 16,-5 5 0-16,-2 9-1 16,5 9 2-16,2 9 0 15,7 10-1-15,9 8 2 0,9 12-2 16,7 1 1-16,7 9 2 16,11-2-2-16,4-8 1 15,2-6 0-15,1-7-2 16,-4-12-1-16,2-14-15 15,-4-11-52-15,3-5-47 16,-2-17-18-16,0-1-23 16,6-7-12-16,-3-18-3 15,12-3 49-15</inkml:trace>
</inkml:ink>
</file>

<file path=ppt/ink/ink4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1:44:58.390"/>
    </inkml:context>
    <inkml:brush xml:id="br0">
      <inkml:brushProperty name="width" value="0.025" units="cm"/>
      <inkml:brushProperty name="height" value="0.025" units="cm"/>
      <inkml:brushProperty name="fitToCurve" value="1"/>
    </inkml:brush>
  </inkml:definitions>
  <inkml:trace contextRef="#ctx0" brushRef="#br0">1652 384 178 0,'0'0'75'16,"0"0"3"-16,0 0 11 15,0 0 0-15,0 0-10 16,0 0-12-16,0 0-11 16,0 0-14-16,0 0-3 15,0 0-8-15,0 0-21 16,0 0-10-16,0 0-1 15,0 0 1-15,-15 0-1 16,15 0 1-16,0 0-1 0,0 0 1 16,0 20 1-16,0 2-1 15,0 5 0-15,0 14 3 16,0 11-2 0,0 20-1-16,0 7 3 0,0 17-2 15,0 13 0-15,5 7 3 16,-5 4-3-16,0 6 0 15,0-7 4-15,-8 0 3 16,4-8-4-16,4-9 1 16,-8-15-1-16,8-9-2 15,0-11 3-15,0-14-4 16,0-10-1-16,0-7-3 0,6-13-10 16,-6-23-60-16,9 24-37 15,-9-24-22-15,0 0-19 16,17-6-7-16,-17-13-4 15</inkml:trace>
  <inkml:trace contextRef="#ctx0" brushRef="#br0" timeOffset="-9284">42 1117 188 0,'0'0'104'0,"0"0"-26"16,0 0-21-16,0 0-12 15,9 16-16-15,-9-16-10 16,0 0 6-16,0 0 10 16,0 17 4-16,0-17-1 15,0 20-2-15,0-20-4 16,6 23-1-16,-6-23-6 16,0 33-6-16,6-10-12 15,-6 1-5-15,0 4-1 16,0 0-1-16,0 3 1 15,0 0-3-15,0 0 3 16,0 0-1-16,0 0 0 0,-6 0-1 16,6-2 1-16,-4-8 2 15,4 4-1-15,0-7 2 16,0-18 0-16,0 20 1 16,0-20-2-16,0 0 2 15,22-35-1-15,-8 10-1 16,1-1 1-16,0-12-1 15,0-3 0-15,-2 0-6 16,1 2 5-16,-3 0-2 16,-4 5 2-16,1 5-3 15,-8 0 3-15,7 9-3 16,-7 5 2-16,0 15 1 16,15-25 0-16,-15 25-2 0,14-17 1 15,-14 17 0-15,19-19-1 16,-19 19 1-16,27-20 1 15,-27 20-2-15,29-14 1 16,-29 14 1-16,27 9-4 16,-27-9-4-16,16 33-51 15,-16-7-37-15,8 3-30 16,-2 5-13-16,-6-8-16 16,6-3-9-16,-6-23 71 15</inkml:trace>
  <inkml:trace contextRef="#ctx0" brushRef="#br0" timeOffset="-8576">2 874 256 0,'0'0'85'16,"-9"-14"3"0,9 14-6-16,0 0 0 15,0 0-13-15,13 0-16 16,-13 0-20-16,35 6-5 16,-5 2-4-16,4-8-9 0,13 7-5 15,4-7-10-15,8 0 0 16,1-7-1-16,3-1 3 15,-12 2-2-15,-3-8 0 16,-10 6 3-16,-7 2-3 16,-10-3 1-16,-21 9 3 15,12-20-4-15,-12 20 0 16,-31-22-1-16,-1 13 1 0,-5-4-4 16,-10 7 4-1,-3 0-3-15,-4-1-1 16,0 7 1-16,5-9-8 15,8 9-46-15,8 0-34 0,9-8-21 16,24 8-16-16,-18-8-9 16,34 8-13-16,-16 0 17 15</inkml:trace>
  <inkml:trace contextRef="#ctx0" brushRef="#br0" timeOffset="-4204">893 973 153 0,'-22'-15'61'16,"22"15"7"-16,0 0 3 0,0 0 10 16,-15-6-2-16,15 6-3 15,0 0-7-15,0 0-10 16,0 0-13-16,0 0-11 16,0 0-12-16,-8-14-16 15,8 14-5-15,0 0-1 16,0 0 0-16,0 0-1 15,0 0 0-15,0 0 1 16,0 0-3-16,0 0 1 16,0 0-2-16,0 0 2 15,0 0-2-15,0 0 3 16,0 0 0-16,0 0-1 0,0 0 2 16,23 7 1-16,-23-7-1 15,31 22 0-15,-8-6 1 16,7 4-2-16,1 4 1 15,4 2-2 1,2-1 3-16,0 3-2 0,-3-1 3 16,-4-3-3-16,-3 2 1 15,-7-5-1-15,-4 0 1 16,-16-21-1-16,23 27 0 16,-23-27 1-16,7 19-1 15,-7-19 2-15,0 0-1 16,0 0 1-16,0 0-1 15,0 19-1-15,0-19 0 0,0 0-2 16,-13 19 3-16,13-19-4 16,-36 30 1-1,10-4-1-15,-7 2 4 16,-1 1-2-16,-4 5 0 0,-1 3 2 16,0-7-2-16,3 0 2 15,4-2 1-15,8-7-1 16,2-5-3-16,7-4-32 15,15-12-52-15,-20 13-36 16,20-13-25-16,0 0-12 16,0 0-5-16,15-29 41 15</inkml:trace>
  <inkml:trace contextRef="#ctx0" brushRef="#br0" timeOffset="3204">871 431 320 0,'15'-19'148'0,"-15"19"-20"16,0 0-28-16,0 0-24 16,0 0-15-16,0 0-16 15,0 0-44-15,0 0-2 16,0 0 1-16,0 0 0 16,0 0-1-16,-11 24 1 15,4-9 1-15,-2 8-2 16,-3 5 0-16,-7 3 2 15,0 4-1-15,-2 2 1 16,0-3-1-16,1 1 1 0,4-8-10 16,4-8-71-1,12-19-47-15,7 20-29 16,-7-20-9-16,30-13-3 16,-16-13-2-16</inkml:trace>
  <inkml:trace contextRef="#ctx0" brushRef="#br0" timeOffset="40146">1092 23 335 0,'-23'-11'127'0,"23"11"-11"16,0 0-20-1,-18-12-13-15,18 12-16 0,0 0-18 16,0 0-27-16,0 0-23 15,0 0 1-15,0 26-2 16,0-26 3-16,0 25-2 16,9-10 3-16,0 4-1 15,3 5 1-15,6 8-1 16,5 2 1-16,4 11-1 16,4 4 1-16,7 13-1 15,2 4 1-15,1 7-3 0,0 7 4 16,-2 8 0-1,-5 5-2-15,-4 2 0 16,-10 2 0-16,-8 13 1 16,-6-1-2-16,-6 6 3 0,-14 5 0 15,1-4 0-15,-4 2 2 16,-2-3 0-16,-2-5-17 16,0-2-59-16,-2-12-33 15,-2-12-26-15,2 3-22 16,-10-23-17-16,3-6-4 15,-9-19 49-15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36.994"/>
    </inkml:context>
    <inkml:brush xml:id="br0">
      <inkml:brushProperty name="width" value="0.025" units="cm"/>
      <inkml:brushProperty name="height" value="0.025" units="cm"/>
      <inkml:brushProperty name="fitToCurve" value="1"/>
    </inkml:brush>
  </inkml:definitions>
  <inkml:trace contextRef="#ctx0" brushRef="#br0">80 0 293 0,'0'0'82'15,"0"0"0"-15,0 0-11 16,-20 18-24-16,20-18-20 16,0 0-3-16,-15 16 4 15,15-16 10-15,0 0 1 16,0 0 0-16,0 0 0 16,0 0 1-16,0 0-3 15,0 0 0-15,0 0-10 16,0 0-22-16,-16 19-6 15,16-19 0-15,-6 25-1 16,0-6 1-16,0 7 2 16,6 4-2-16,-8 2 1 0,8 1 1 15,0 3 2-15,0-1-1 16,0-3 2-16,8 1-2 16,1-4 1-16,2-6-2 15,1 3 1-15,0-6-1 16,1-3-1-16,-1 3-1 15,2-1 2-15,-1-1-1 16,1-2 1-16,3 1 1 16,2-5 0-16,-1-3 0 15,2-1-4-15,0-1-24 16,-2-14-51-16,5-2-47 16,2-10-29-16,-7-10-16 15,8 0-12-15,-7-16 0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38.120"/>
    </inkml:context>
    <inkml:brush xml:id="br0">
      <inkml:brushProperty name="width" value="0.025" units="cm"/>
      <inkml:brushProperty name="height" value="0.025" units="cm"/>
      <inkml:brushProperty name="fitToCurve" value="1"/>
    </inkml:brush>
  </inkml:definitions>
  <inkml:trace contextRef="#ctx0" brushRef="#br0">30 0 199 0,'0'0'80'0,"0"0"11"16,0 0-2-16,0 0 12 16,0 0-12-16,0 0-6 15,-9 25-7-15,9-5-9 0,0 12-12 16,0 1-25-16,0 6-10 15,0 5-25-15,8-1 5 16,-2-3-2-16,-1-3 2 16,4-10 1-16,0-6 1 15,0-3-3-15,-9-18 1 16,26 13-4-16,-26-13-1 16,31-12-1-16,-14 0 0 15,1-6-2-15,2-3 0 16,-1-3 3-16,-2-1 1 15,-4 4 3-15,-2 1-1 16,-3 0 3-16,-4-2 0 16,-4 22 0-16,0-24-1 0,0 24 0 15,0-17 0-15,0 17 1 16,0 0 0-16,0 0 2 16,0 0-2-16,0 0 5 15,0 0-2-15,0 0 1 16,0 0-2-16,0 0 1 15,0 0 1-15,0 0-2 16,0 0 1-16,0 0-2 16,0 13 1-16,0-13-1 15,0 19 1-15,0-19 0 16,0 25-2-16,0-25 1 16,6 23-3-16,-6-23 1 0,8 30 0 15,-3-11 0-15,4 10 0 16,8 11 0-16,3 13-2 15,3 6 2-15,4 11-3 16,1 5 2-16,-2 4-2 16,2 7 1-16,-7-10-1 15,-4-8-1-15,-8-7 4 16,-3-8-3-16,-6-12 6 16,0-11-1-16,-6-12 2 15,6-18-1-15,-29 10 1 16,3-18 3-16,-6-9-3 15,-10-3 0-15,-7-1-4 16,-3-7 0-16,-3 8-1 0,4 2 2 16,7 5-1-16,5 1-1 15,9 8-2-15,11 4-59 16,19 0-47-16,-18 0-40 16,18 0-27-16,0 0-4 15,0 0-1-15,-9-37 48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39.698"/>
    </inkml:context>
    <inkml:brush xml:id="br0">
      <inkml:brushProperty name="width" value="0.025" units="cm"/>
      <inkml:brushProperty name="height" value="0.025" units="cm"/>
      <inkml:brushProperty name="fitToCurve" value="1"/>
    </inkml:brush>
  </inkml:definitions>
  <inkml:trace contextRef="#ctx0" brushRef="#br0">0 66 180 0,'0'0'81'0,"0"0"-7"0,8-21-1 16,-8 21-3-16,0-18 1 16,0 18-7-16,0 0-9 15,0 0-7-15,0 0-1 16,0 0-3-16,0 0-3 16,26 10-4-16,-26-10-14 15,29 21-12-15,-10-13-2 16,7-4-5-16,1 3-2 15,7-7 3-15,0-8-3 16,-2 1-2-16,2-9 3 0,-3 7 3 16,-2-3-5-1,-6-1-4-15,-3 4 2 16,-3 3-2-16,-17 6 2 0,23 0 1 16,-23 0 1-16,16 0 2 15,-16 0 0-15,0 0 2 16,14 32 0-16,-14-32-5 15,11 22 4-15,-3-7-6 16,-8-15 4-16,9 27-7 16,-9-27 5-16,9 22-5 15,-9-22 3-15,0 0 1 16,0 0-1-16,6 17 1 0,-6-17-2 16,0 0 3-1,0 0-1-15,-4 24-1 16,4-24 0-16,0 28 2 15,0-3-3-15,0 7 2 0,0 7 2 16,7 5 0-16,-2 11-1 16,4 11 2-16,-1 3-3 15,3 11 2-15,-1 10 2 16,3 5 1-16,2 8-2 16,-1 9 5-16,3 7-4 15,-2 13 4-15,0-2-3 16,2 8 4-16,-3-1-7 15,0-4 3-15,1-13-3 16,-3-5-1-16,1-16-1 16,-4-12 0-16,-1-15-1 15,-8-8 1-15,7-13-3 16,-7 0 4-16,0-8-4 0,-6 1-1 16,6 2-2-16,-9-3 3 15,9 1-2-15,-6 2 1 16,0-11 1-16,6-2 3 15,-7-5 2-15,7-4 6 16,0-24-1-16,0 20 0 16,0-20-2-16,0 0 1 15,0 0-3-15,0 0 1 16,0 0-3-16,0 0-4 16,0 0 1-16,0 0 2 15,0 0 0-15,0 0 1 16,0 0 0-16,0 0-1 15,0 0 1-15,0 0 1 0,0 0-1 16,0 0 0-16,0 0 0 16,-16 0-1-16,16 0 1 15,-28 6-1-15,8-6 1 16,-6 9 0-16,-2-9 0 16,-1 6 0-16,0-6 0 15,-2 0 2-15,1 0-2 16,2 0 2-16,3 0 1 15,4 3 1-15,21-3-49 16,-32 9-41-16,32-9-36 16,-20 11-22-16,20-11-15 15,0 0-15-15,0 0-1 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0.480"/>
    </inkml:context>
    <inkml:brush xml:id="br0">
      <inkml:brushProperty name="width" value="0.025" units="cm"/>
      <inkml:brushProperty name="height" value="0.025" units="cm"/>
      <inkml:brushProperty name="fitToCurve" value="1"/>
    </inkml:brush>
  </inkml:definitions>
  <inkml:trace contextRef="#ctx0" brushRef="#br0">26 0 285 0,'0'0'126'0,"0"0"-10"16,0 0-8-16,0 0-14 16,0 0-11-16,0 0-21 15,0 0-24-15,0 0-30 16,0 0-7-16,0 0-1 15,0 0 3-15,0 0-2 16,0 0 1-16,0 0-1 16,0 0 2-16,0 0 0 15,0 0 1-15,0 0 0 0,0 0-1 16,0 0 1-16,0 30 0 16,4-9-1-16,-4 14 0 15,13 5 1-15,-9 14-2 16,4 1 2-16,-8 7-2 15,8-4 1-15,-8-5-1 16,0-5 1-16,-10-10-1 16,3-13-2-16,7-7-46 15,0-18-40-15,0 0-39 16,-26-3-23-16,19-16-11 16,7 2-14-16,-13-10-3 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1.164"/>
    </inkml:context>
    <inkml:brush xml:id="br0">
      <inkml:brushProperty name="width" value="0.025" units="cm"/>
      <inkml:brushProperty name="height" value="0.025" units="cm"/>
      <inkml:brushProperty name="fitToCurve" value="1"/>
    </inkml:brush>
  </inkml:definitions>
  <inkml:trace contextRef="#ctx0" brushRef="#br0">38 147 94 0,'-18'17'53'15,"18"-17"1"-15,0 0 9 16,-20 13 12-16,20-13 19 16,0 0-3-16,0 0 0 15,0 0-7-15,0 0-4 0,0 0-11 16,0 0-17-16,0 0-22 15,0 0-27-15,0 0-2 16,0 0 1-16,0 0-1 16,0 0-1-16,15-15 1 15,-15 15 0-15,34-10 0 16,-8 6 0-16,6-6 0 16,10 6 0-16,5-2-1 15,2 1 1-15,3 5-2 16,-1-7 1-16,-2 7-2 15,-3 0 3-15,-9 0-2 16,-5 11 1-16,-9-11 0 16,-4 7 1-16,-19-7 0 15,20 9 0-15,-20-9 0 16,0 0-5-16,0 0-9 16,23-14-54-16,-16-3-41 15,6-3-35-15,3 0-19 0,-5-6-10 16,5 3-4-1,-16 0 76-15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2.826"/>
    </inkml:context>
    <inkml:brush xml:id="br0">
      <inkml:brushProperty name="width" value="0.025" units="cm"/>
      <inkml:brushProperty name="height" value="0.025" units="cm"/>
      <inkml:brushProperty name="fitToCurve" value="1"/>
    </inkml:brush>
  </inkml:definitions>
  <inkml:trace contextRef="#ctx0" brushRef="#br0">0 329 132 0,'0'0'98'16,"11"18"2"0,-11-18 1-16,0 0 3 0,0 0-3 15,0 0-10-15,0 0-13 16,0 0-21-16,0 0-17 15,0 0-17-15,0-22-9 16,0 4-13-16,0-10-3 16,0-3-3-16,0-5 0 15,9-2 3-15,-1-1 0 0,3 2 4 16,-1 5-1-16,3 5 1 16,-3 8-2-16,-10 19 0 15,20-20 3-15,-20 20 1 16,0 0 1-16,14 19-2 15,-14-19-9-15,6 33-55 16,-6-16-34-16,8-3-25 0,-8-14-12 16,18 19-12-16,1-19-11 15,-19 0-13-15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3.467"/>
    </inkml:context>
    <inkml:brush xml:id="br0">
      <inkml:brushProperty name="width" value="0.025" units="cm"/>
      <inkml:brushProperty name="height" value="0.025" units="cm"/>
      <inkml:brushProperty name="fitToCurve" value="1"/>
    </inkml:brush>
  </inkml:definitions>
  <inkml:trace contextRef="#ctx0" brushRef="#br0">217 16 102 0,'0'0'127'0,"0"0"-9"16,0 0-8-16,0 0 4 15,0 0-8-15,-6-20-19 16,6 20-17-16,0 0-16 16,0 0-19-16,-23 5-27 15,23-5-7-15,0 0-1 16,-22 6-1-16,22-6-5 15,-21 17-1-15,21-17-4 0,-28 20-4 16,16-5 0-16,-7 2 0 16,6 6-1-16,-6-2 2 15,5 1 9-15,1 6 9 16,0-1 4-16,9-3 6 16,-3-4 0-16,7 6 2 15,0-8-1-15,13 2 2 16,-4-6-3-16,-9-14-11 15,26 23-4-15,-11-23 0 16,2 0-1-16,3-17-3 16,0-6 2-16,-1-4-3 15,-1-8 1-15,-4 0 2 16,-2 3 2-16,-3-1 1 0,-3 12 0 16,-6 2 1-16,0 19 0 15,0 0 0-15,0 0-1 16,0 0-3-1,0 27 0-15,0-4-2 0,0 5-36 16,0-4-31-16,0 5-30 16,0-4-16-16,10-6-6 15,-4-2-3-15,-6-17-6 16,23 0-9-16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3:26.785"/>
    </inkml:context>
    <inkml:brush xml:id="br0">
      <inkml:brushProperty name="width" value="0.025" units="cm"/>
      <inkml:brushProperty name="height" value="0.025" units="cm"/>
      <inkml:brushProperty name="fitToCurve" value="1"/>
    </inkml:brush>
  </inkml:definitions>
  <inkml:trace contextRef="#ctx0" brushRef="#br0">0 45 540 0,'0'0'173'16,"26"11"-52"-16,-4-11-98 16,8 9-28-16,6-9 1 15,3 4-34-15,1-4-51 0,3-7-35 16,5 1-26-16,-3-8-17 15,3-2-4-15,-8-10 62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3.857"/>
    </inkml:context>
    <inkml:brush xml:id="br0">
      <inkml:brushProperty name="width" value="0.025" units="cm"/>
      <inkml:brushProperty name="height" value="0.025" units="cm"/>
      <inkml:brushProperty name="fitToCurve" value="1"/>
    </inkml:brush>
  </inkml:definitions>
  <inkml:trace contextRef="#ctx0" brushRef="#br0">0 195 294 0,'6'16'134'0,"-6"-16"-4"16,0 23-19-16,0-23-16 15,0 0-19-15,0 0-25 16,14-35-22-16,0 7-12 16,-3-6-18-16,2-1-3 15,3 1 3-15,1 8 2 16,-2 2-1-16,-15 24 2 0,28-18 1 16,-28 18 0-1,19 20-1-15,-9-1 0 16,-6 5-1-16,4 2 2 15,-3 6 0-15,1-5 1 0,-6 0-2 16,7-3 2-16,-2-4-5 16,-5-20-2-16,8 19-25 15,-8-19-53-15,0 0-38 16,10-19-28-16,-10 0-13 16,0 19-14-16,10-35 0 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4.482"/>
    </inkml:context>
    <inkml:brush xml:id="br0">
      <inkml:brushProperty name="width" value="0.025" units="cm"/>
      <inkml:brushProperty name="height" value="0.025" units="cm"/>
      <inkml:brushProperty name="fitToCurve" value="1"/>
    </inkml:brush>
  </inkml:definitions>
  <inkml:trace contextRef="#ctx0" brushRef="#br0">113 0 153 0,'0'0'99'0,"0"0"21"16,0 0 1-16,0 0-13 15,0 0-10-15,-6 20-7 16,6-20-16-16,-17 15-25 16,17-15-17-16,-20 15-27 15,20-15-7-15,-17 13 1 16,17-13 0-16,-15 16 0 0,15-16 1 15,-17 19-1-15,17-19-2 16,-11 23 1-16,11-23 0 16,-10 16 0-16,10-16-3 15,0 0 1-15,0 16-1 16,0-16 2-16,0 0 1 16,24 0-1-16,-24 0 1 15,26 9 1-15,-7-3 1 16,-19-6 1-16,32 16 0 15,-15-7 1-15,-17-9-2 16,31 30 1-16,-18-16-1 16,-13-14 0-16,22 29 1 15,-22-29-1-15,11 18-2 0,-11-18 2 16,0 0-1-16,0 0 2 16,0 0-2-16,-25 13-1 15,8-13 0 1,-3 0 1-16,-1 9 1 0,-1-6 1 15,-1 2 1-15,3 5 0 16,3-6-1-16,17-4 1 16,-23 16-32-16,23-16-42 15,0 0-37-15,0 0-30 16,0 0-18-16,0 0-19 16,0-33 0-16,0 33 65 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5.286"/>
    </inkml:context>
    <inkml:brush xml:id="br0">
      <inkml:brushProperty name="width" value="0.025" units="cm"/>
      <inkml:brushProperty name="height" value="0.025" units="cm"/>
      <inkml:brushProperty name="fitToCurve" value="1"/>
    </inkml:brush>
  </inkml:definitions>
  <inkml:trace contextRef="#ctx0" brushRef="#br0">15 268 81 0,'0'0'132'0,"0"0"-2"16,0 0-25-16,0 18-2 16,0-18-3-16,6 40-2 15,-6-16-15-15,4 13-13 16,-4-2-26-16,8 4-21 16,-3 3-18-16,-5-1-10 15,9-3 3-15,-9-4-5 0,6-8 7 16,-6-2-7-1,0-9 7-15,0-15-6 16,0 20 1-16,0-20 6 16,0 0-10-16,0-33 5 15,0 1-5-15,0-18 4 0,0-8-4 16,0-9 3-16,9-7 1 16,0-2-2-16,2 4 8 15,-2 7-3-15,2 9 1 16,-2 10 0-16,2 14 2 15,-3 10 1-15,-4 4 1 16,-4 18 0-16,0 0 0 16,23 0 1-16,-23 0-2 15,25 13 2-15,-25-13-2 16,31 20-1-16,-31-20-1 16,29 23 0-16,-29-23 1 15,20 19 3-15,-20-19 2 0,0 21-2 16,0-21-2-16,-19 33-3 15,2-13-2-15,-6 0 0 16,-4 3-3-16,1 1-1 16,-2-1-2-16,-1-6-15 15,7-2-13-15,-2-9-14 16,9-6-20-16,15 0-18 16,-20-9-8-16,20 9-9 15,-11-28-16-15,11 28 5 16,0-30 6-16,0 30 37 15,6-28 74-15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5.717"/>
    </inkml:context>
    <inkml:brush xml:id="br0">
      <inkml:brushProperty name="width" value="0.025" units="cm"/>
      <inkml:brushProperty name="height" value="0.025" units="cm"/>
      <inkml:brushProperty name="fitToCurve" value="1"/>
    </inkml:brush>
  </inkml:definitions>
  <inkml:trace contextRef="#ctx0" brushRef="#br0">32 153 114 0,'14'27'74'0,"9"4"2"0,1-11 3 16,9-7 6-16,-1-6 12 15,-1-17-15-15,-1-3-6 16,-8-11-6-16,-4 0-15 16,-9-7-10-16,-9 0-9 15,-9 4-11-15,-6-1-22 16,-8 5 2-16,-2 3-1 16,-2 12-3-16,-3-3 2 15,3 11 1-15,4 0-2 16,1 9 1-16,5 2-2 15,4 11-3-15,-1 0-5 16,5 4-50-16,1-2-39 16,0-2-31-16,8-1-14 0,0-21-12 15,5 19-12-15,-5-19-4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6.248"/>
    </inkml:context>
    <inkml:brush xml:id="br0">
      <inkml:brushProperty name="width" value="0.025" units="cm"/>
      <inkml:brushProperty name="height" value="0.025" units="cm"/>
      <inkml:brushProperty name="fitToCurve" value="1"/>
    </inkml:brush>
  </inkml:definitions>
  <inkml:trace contextRef="#ctx0" brushRef="#br0">244 0 121 0,'0'0'115'15,"0"0"-17"-15,0 0-3 16,-17 16-4-16,17-16-9 16,-21 7-12-16,6 1-7 0,-2 0-5 15,-5 3-14-15,1 2-15 16,-4 6-9-16,4 0-5 16,-2-1-3-16,4 0 0 15,2-2-7-15,7 0-5 16,10-16-2-16,0 22-1 15,0-22-1-15,15 9 2 16,0 2 2-16,7-8-1 0,1 9 2 16,0-4-1-1,0 4 1-15,0-2 1 16,-3 5 0-16,-3 0 0 16,-17-15-1-16,26 27 1 0,-26-27 0 15,14 21 0-15,-14-21 0 16,0 19 0-16,0-19-2 15,-13 19 2-15,13-19 0 16,-30 19-1-16,7-7 0 16,-2-4 0-16,-1 3-8 15,-6-7-54-15,7-4-42 16,4 5-30-16,1-12-11 16,20 7-11-16,-22-25-9 15,22 6-8-15</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0-17T00:29:46.717"/>
    </inkml:context>
    <inkml:brush xml:id="br0">
      <inkml:brushProperty name="width" value="0.025" units="cm"/>
      <inkml:brushProperty name="height" value="0.025" units="cm"/>
      <inkml:brushProperty name="fitToCurve" value="1"/>
    </inkml:brush>
  </inkml:definitions>
  <inkml:trace contextRef="#ctx0" brushRef="#br0">88 155 289 0,'23'0'117'0,"-2"0"-1"16,-1 0-16-16,2-4-12 16,-5-7-10-16,-17 11-21 15,24-20-20-15,-24 20-36 16,14-25-4-16,-14 7-2 16,0 1 2-16,-9 0 1 0,1 3 3 15,8 14 6-15,-21-24-1 16,21 24-1-16,-29 0 0 15,10 0 2-15,-1 13-2 16,-1 6 2-16,-1 1-3 16,1 4-4-16,1 7 1 15,3 3 3-15,3 4-2 16,6 4 3-16,8 1-2 16,0 8 2-16,16-5-3 15,7 3 2-15,6-4-3 16,11-4 1-16,6-8-1 15,12-12 1-15,5-10-5 16,8-11 0-16,4-8-1 0,-1-15-4 16,4-15-101-16,-3-7-50 15,-15-22-11-15,-3-3-6 16,-21-19 0-16,1 0 35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7:59.248"/>
    </inkml:context>
    <inkml:brush xml:id="br0">
      <inkml:brushProperty name="width" value="0.025" units="cm"/>
      <inkml:brushProperty name="height" value="0.025" units="cm"/>
      <inkml:brushProperty name="fitToCurve" value="1"/>
    </inkml:brush>
  </inkml:definitions>
  <inkml:trace contextRef="#ctx0" brushRef="#br0">796 0 373 0,'0'0'168'16,"0"0"-20"-16,0 0-45 15,0 0-36-15,0 0-68 16,0 0-6-16,0 0-1 15,0 0-2-15,0 0-1 16,0 32-1-16,-9-12 0 16,-2 6-3-16,-4 10 9 15,-5-1 3-15,-6 5 2 0,-4 3 0 16,-5-3 2-16,-6 5-2 16,-2 0 1-16,-8-2 0 15,-4 0 0-15,-3 2 5 16,-4-3-5-16,1-1 4 15,6-4 0-15,-4-2 0 16,10-4 2-16,9-8 0 16,8-3-1-16,9-6-7 15,23-14 6-15,-21 14-3 16,21-14 1-16,0 0-1 16,21 5-1-16,-1-5 1 15,5 0 1-15,8 8 0 16,7 2 0-16,5-3-2 0,2 7 0 15,7 5 1 1,1 1-1-16,5 11-2 16,0 0 0-16,0 4 1 15,0 0 1-15,-5 0 0 0,-3-5-3 16,0-1-60-16,-6-5-55 16,-9-16-27-16,3 1-8 15,-13-13-5-15,4 4-3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7:59.836"/>
    </inkml:context>
    <inkml:brush xml:id="br0">
      <inkml:brushProperty name="width" value="0.025" units="cm"/>
      <inkml:brushProperty name="height" value="0.025" units="cm"/>
      <inkml:brushProperty name="fitToCurve" value="1"/>
    </inkml:brush>
  </inkml:definitions>
  <inkml:trace contextRef="#ctx0" brushRef="#br0">59 333 451 0,'0'28'157'0,"0"-5"-48"15,0 0-61 1,0 6-30-16,0-4-18 16,-6 3 2-16,6-8-2 15,0-7 1-15,0-13-1 0,-6 24 0 16,6-24 0-16,0 0 1 16,0 0 1-16,0 0 1 15,0-24 4-15,0 2 0 16,-7-13 2-16,0-5-5 15,1-7 6-15,2-6 1 16,-6-1-1-16,4 2-2 16,2-1-3-16,4 9 0 15,0 7-4-15,0 5 5 16,4 10-9-16,2 2-3 16,-6 20-3-16,23-12 0 15,-6 12 0-15,3 12 1 16,6 1 0-16,2 2 1 0,4 0 2 15,2 5 1-15,-3-3 1 16,2-1-4-16,0-3-58 16,-3-8-48-16,-10-14-24 15,6 3-16-15,-15-17-2 16,6 1-2-16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0.257"/>
    </inkml:context>
    <inkml:brush xml:id="br0">
      <inkml:brushProperty name="width" value="0.025" units="cm"/>
      <inkml:brushProperty name="height" value="0.025" units="cm"/>
      <inkml:brushProperty name="fitToCurve" value="1"/>
    </inkml:brush>
  </inkml:definitions>
  <inkml:trace contextRef="#ctx0" brushRef="#br0">0 165 290 0,'0'0'160'0,"0"0"-40"15,0 0-19 1,0 0-17-16,0 0-24 0,0 0-33 15,0 0-31-15,0 0 2 16,0 0 3-16,15 0-1 16,5 5 0-16,3-5 0 15,5 11 0-15,7-11 1 16,5 5 0-16,2-5 0 16,4-5-1-16,-3-4 0 15,-7-4 0-15,1 0-3 0,-6-4 0 16,-11-3 1-1,-3 1 0-15,-2 4 2 0,-15-3 1 16,0 3 1 0,0 15 2-16,-28-28 0 0,8 22-3 15,-4-1-3-15,-1 7-1 16,-1 0-13-16,2 0-70 16,1 10-34-16,3-7-25 15,20-3-10-15,-29 14-7 16,29-14 9-16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0.565"/>
    </inkml:context>
    <inkml:brush xml:id="br0">
      <inkml:brushProperty name="width" value="0.025" units="cm"/>
      <inkml:brushProperty name="height" value="0.025" units="cm"/>
      <inkml:brushProperty name="fitToCurve" value="1"/>
    </inkml:brush>
  </inkml:definitions>
  <inkml:trace contextRef="#ctx0" brushRef="#br0">74 58 483 0,'12'-25'167'16,"6"7"-21"-16,-18 18-77 15,5-20-64-15,-5 20-8 16,0 0-10-16,0 0-1 16,-11 31 1-16,-1-4-4 15,1 18 6-15,-6 8-4 16,5 5 0-16,-3 8 3 15,1 3 11-15,3-4-65 16,3-2-63-16,18 0-24 16,-10-28-3-16,15 4-3 0,-15-39 66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3:27.054"/>
    </inkml:context>
    <inkml:brush xml:id="br0">
      <inkml:brushProperty name="width" value="0.025" units="cm"/>
      <inkml:brushProperty name="height" value="0.025" units="cm"/>
      <inkml:brushProperty name="fitToCurve" value="1"/>
    </inkml:brush>
  </inkml:definitions>
  <inkml:trace contextRef="#ctx0" brushRef="#br0">0 0 353 0,'20'0'169'0,"11"6"-4"15,4-1-88-15,-4-5-53 0,7 7-2 16,-3-7-17-16,1 8-82 15,-5-8-52-15,4 12-26 16,-11-12-8-16,10 0-7 16,-10-21 49-16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1.104"/>
    </inkml:context>
    <inkml:brush xml:id="br0">
      <inkml:brushProperty name="width" value="0.025" units="cm"/>
      <inkml:brushProperty name="height" value="0.025" units="cm"/>
      <inkml:brushProperty name="fitToCurve" value="1"/>
    </inkml:brush>
  </inkml:definitions>
  <inkml:trace contextRef="#ctx0" brushRef="#br0">40 28 465 0,'0'-31'170'16,"0"31"-63"-16,0 0-50 0,0 0-29 15,0 0-46-15,0 0-1 16,0 18 1 0,0 11 2-16,0 8 5 0,4 10 10 15,-4 23 1-15,6 8 0 16,-6 12 3-16,0 15 3 15,0 2 1-15,0 0 0 16,-9-5 0-16,-1-8 0 16,0-11 1-16,1-10-3 15,1-17-57-15,4-16-63 16,4-6-24-16,0-34-13 16,0 0-3-16,0 0-3 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3.748"/>
    </inkml:context>
    <inkml:brush xml:id="br0">
      <inkml:brushProperty name="width" value="0.025" units="cm"/>
      <inkml:brushProperty name="height" value="0.025" units="cm"/>
      <inkml:brushProperty name="fitToCurve" value="1"/>
    </inkml:brush>
  </inkml:definitions>
  <inkml:trace contextRef="#ctx0" brushRef="#br0">47 0 324 0,'-16'0'158'16,"16"0"-9"-16,-16 8-62 16,16-8-54-16,0 0-16 15,-15 10-28-15,15-10 0 16,0 0 2-16,6 17 5 16,-6-17 7-16,21 11 2 15,-21-11 1-15,34 7 2 16,-9-7 0-16,1 6-1 15,8-6 2-15,1 7-1 16,5-7-3-16,0 0 1 16,-3 0-2-16,2 5-1 15,-5-5-1-15,-2 4-1 0,-2-4 0 16,-6 0-89-16,-4 0-46 16,5 0-23-16,-25 0 0 15,33-11-5-15,-27-5 51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4.210"/>
    </inkml:context>
    <inkml:brush xml:id="br0">
      <inkml:brushProperty name="width" value="0.025" units="cm"/>
      <inkml:brushProperty name="height" value="0.025" units="cm"/>
      <inkml:brushProperty name="fitToCurve" value="1"/>
    </inkml:brush>
  </inkml:definitions>
  <inkml:trace contextRef="#ctx0" brushRef="#br0">0 48 269 0,'0'0'162'0,"0"0"-33"16,8-22-26-16,-8 22-21 15,13-17-23-15,-13 17-43 0,29-8-17 16,-9 8 2-16,0 0 1 16,3 0 1-16,5 0-2 15,1 8 3-15,2 5-2 16,0 2 1-16,4-4-1 15,-1 6 1-15,1-5-2 16,-3-1 1-16,0 3-43 16,-1 0-84-16,-10-14-32 15,7 12-1-15,-28-12-7 16,19 8 3-16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1.932"/>
    </inkml:context>
    <inkml:brush xml:id="br0">
      <inkml:brushProperty name="width" value="0.025" units="cm"/>
      <inkml:brushProperty name="height" value="0.025" units="cm"/>
      <inkml:brushProperty name="fitToCurve" value="1"/>
    </inkml:brush>
  </inkml:definitions>
  <inkml:trace contextRef="#ctx0" brushRef="#br0">20 999 474 0,'0'0'146'0,"0"0"-46"16,-19 22-27-16,19 7-35 16,0 2-48-16,0 9-1 15,0 3 7-15,0 6 5 16,0-4-1-16,8 2 6 16,-8-11-6-16,4-8-2 0,-4-9-2 15,0-19 1-15,0 0 4 16,16-16-1-16,-12-15 1 15,3-20-7-15,2-7 2 16,0-10 1-16,-3-1 3 16,8-2-2-16,-3 5-4 15,1 9 1-15,-1 7-3 16,6 20 6-16,-7 8-1 16,6 11 0-16,-16 11-1 15,29 15 0-15,-11 1 0 16,1 5-2-16,1 6-30 15,-1-7-48-15,6-3-29 16,9 0-14-16,-11-17-9 0,15 0-9 16,-18-28 40-16</inkml:trace>
  <inkml:trace contextRef="#ctx0" brushRef="#br0" timeOffset="452">43 530 332 0,'0'0'149'16,"0"0"-44"-16,0 0-35 15,0 0-13-15,21 4-22 16,-1-8-36-16,6 4-2 15,3 0 5 1,7-9-1-16,8 9-2 0,-3 0 0 16,4 0-1-16,-1 0 1 15,-2 0 2-15,-4 0 2 16,-7 0 1-16,-11-7 4 16,0 3 1-16,-20 4 1 15,14-30 0-15,-14 13 0 16,0-6-1-16,-13 2-2 15,3-2-4-15,-7-4-1 0,-3 3-4 16,0 2-1 0,-3 6-2-16,1 6-1 0,-4-1-3 15,6 6 1 1,0 5-3-16,20 0-43 0,-24 0-44 16,24 0-26-16,0 0-11 15,0 0-13-15,0 0-4 16,-9-18 89-16</inkml:trace>
  <inkml:trace contextRef="#ctx0" brushRef="#br0" timeOffset="1276">702 72 140 0,'0'0'142'16,"-12"-20"-19"-16,12 20-20 15,-17-17-1-15,17 17-5 16,0 0-9-16,-23-25-25 0,23 25-24 16,0 0-37-16,0 0-9 15,-18-10-1-15,18 10-1 16,0 0 1-16,0 0-1 15,11 31 1-15,5-8-5 16,6 8 7-16,7 4 3 16,11 13 4-16,4 7-2 15,13 5 2-15,3 1-2 16,1-4 1-16,-1 0 2 16,-5-9-1-16,-7-3 1 15,-5-8-5-15,-11-10-2 16,-10-7-5-16,-22-20-1 15,23 30-1-15,-23-30 1 0,0 16-1 16,0-16 2-16,0 0 1 16,-23 22 5-16,23-22 1 15,-19 11 2-15,19-11 0 16,-18 13 0-16,18-13 0 16,0 0 0-16,0 0 1 15,0 0-2-15,-14 7 2 16,14-7-1-16,0 0 1 15,0 0 1-15,0 0 1 16,-20 7-2-16,20-7 0 16,-26 9 1-16,12 5-1 15,-6-1 0-15,-1 9-2 16,-8 3 2-16,1 9-1 0,-4 5 1 16,-5 6 4-16,-4 14-2 15,-1 5 3-15,-4 6 0 16,2 0 2-16,4 1-1 15,-2-1 0-15,4-6-1 16,7-12-12-16,5-11-81 16,6-15-40-16,16-6-16 15,4-20-7-15,0 0-1 16,4-39 46-16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8.462"/>
    </inkml:context>
    <inkml:brush xml:id="br0">
      <inkml:brushProperty name="width" value="0.025" units="cm"/>
      <inkml:brushProperty name="height" value="0.025" units="cm"/>
      <inkml:brushProperty name="fitToCurve" value="1"/>
    </inkml:brush>
  </inkml:definitions>
  <inkml:trace contextRef="#ctx0" brushRef="#br0">22 386 422 0,'0'0'159'16,"0"0"-39"-16,0 0-39 15,0 0-36-15,0 0-45 16,6 29-2-16,-6-1 4 0,-6 11-2 15,6 4 2-15,-7 4-2 16,2 6-3-16,5 1-40 16,-9-5-70-16,9-15-34 15,0 4-16-15,0-38-2 16,0 27-3-16</inkml:trace>
  <inkml:trace contextRef="#ctx0" brushRef="#br0" timeOffset="751">151 0 322 0,'0'0'168'0,"-20"7"-16"16,20-7-57-16,0 0-19 15,0 0-33-15,29 0-45 0,-4 4-1 16,7-4-1-16,3 7 2 15,10-7 0-15,-1 0 2 16,-1 5-2-16,5-1 3 16,1 1-3-16,-9 7 4 15,0-4-4-15,-3 6 4 16,-4-1-4-16,-5 0 4 16,-2 2-6-16,-7 0 4 15,-1 3-3-15,-9-1 3 16,-1 5-1-16,-8-1 2 15,0 13-2-15,0 1 3 16,-6 8-1-16,1 13-1 16,-1 7 2-16,-2 11-1 0,4 4 2 15,4 3-2-15,-6 2 3 16,6-4-4-16,0-8 3 16,0-7-3-16,0-9 0 15,7-14 2-15,-1-7-1 16,-6-5 0-16,5-5 2 15,-5-3 0-15,0 0 0 16,-9 3 0-16,1-4 1 16,-3 6-1-16,1-7-1 15,-3 1 0-15,-7-9-2 16,0-4 0-16,-4-7 1 16,-5-7-1-16,-7 0-2 15,-3-10 5-15,-6 2-4 0,-2-2 1 16,-1 6-1-16,3-1 2 15,4 8 0-15,6 4-1 16,6 0-18 0,13 0-89-16,16 0-33 0,0 0-19 15,0 0-10-15,0 0-6 16,28 0 63-16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05.825"/>
    </inkml:context>
    <inkml:brush xml:id="br0">
      <inkml:brushProperty name="width" value="0.025" units="cm"/>
      <inkml:brushProperty name="height" value="0.025" units="cm"/>
      <inkml:brushProperty name="fitToCurve" value="1"/>
    </inkml:brush>
  </inkml:definitions>
  <inkml:trace contextRef="#ctx0" brushRef="#br0">528 55 483 0,'0'0'140'15,"0"0"-41"-15,0 0-33 16,0 0-52-16,-10 23-16 16,-3-2 1-16,-7-2-2 15,-8 8 3-15,-9-6-2 16,-1 6 2-16,-5-3-2 15,-5-4 2-15,4-7-1 16,-2-2-1-16,6-5 2 0,6 2-1 16,7-8 1-16,5 0 0 15,5 0 0-15,17 0 1 16,-17 0-1-16,17 0 2 16,0 0-2-1,0 0-1-15,0 0 0 0,0 0 2 16,0 0-2-16,-7 19 2 15,7-19-3-15,-6 25 1 16,6-6 1-16,-7 2 2 16,7 2-2-16,-7 7 1 15,1 2 0-15,6 12 0 16,-7 6-1-16,7 17 3 16,-4 13 1-16,4 8-2 0,0 11 0 15,0 6 0-15,0 0 1 16,0-1 1-1,8-11 1-15,-8-10-3 16,9-17-3-16,-9-17 4 0,7-8-2 16,-7-17-1-16,8-9 1 15,-8-15-2-15,0 0 0 16,18 8-1-16,-18-8 2 16,28-14-1-16,-5 5 0 15,8 5 1-15,12 4 1 16,4 0 0-16,6 0-1 15,6 0 1-15,4 13-3 16,-3-4-64-16,-8 4-65 0,7-2-21 16,-24-11-9-1,3-7-1-15,-16-15 16 0</inkml:trace>
  <inkml:trace contextRef="#ctx0" brushRef="#br0" timeOffset="763">730 830 432 0,'0'0'158'0,"-18"-25"-37"15,18 25-46-15,9-20-34 16,-9 20-46-16,37-25-2 0,-6 17 2 16,2 2 3-16,7 6 1 15,6 0 0-15,-1 13 0 16,-1 1 0-16,-4 10 1 16,-8 2 1-16,-10 10 0 15,-5-3 1-15,-17 6 2 16,0 0-2-16,-17-1 2 15,-6 0-4-15,-8-8 3 16,-7 4-4-16,-2-12-5 16,-2-3-63-16,3-10-38 15,3-9-16-15,6-9-16 16,16-10-7-16,-5-12-5 0</inkml:trace>
  <inkml:trace contextRef="#ctx0" brushRef="#br0" timeOffset="1094">1200 527 395 0,'0'0'126'0,"4"31"-21"16,-8-5-21-16,-2 2-25 15,-1 8-27-15,7 4-31 0,-9 9 0 16,9 0 1-16,-6 4 1 16,6-6 0-16,8 2 1 15,1-1-5 1,2-2 3-16,3-4-1 0,5-3 1 16,1-6-2-16,5-6 0 15,1-2-3-15,0-12 2 16,2-7-95-16,-2-14-53 15,9-3-15-15,-15-26-1 16,9-1-4-16,-13-25 97 16</inkml:trace>
  <inkml:trace contextRef="#ctx0" brushRef="#br0" timeOffset="1327">1783 0 435 0,'-5'32'173'0,"-12"-1"-6"16,0 5-102-16,2 11-57 16,-3 8-4-16,-2 4-17 15,1 0-78-15,1 4-50 16,-5-6-22-16,11 5-7 15,-8-17-2-15,12 6 70 0</inkml:trace>
  <inkml:trace contextRef="#ctx0" brushRef="#br0" timeOffset="2062">2173 767 344 0,'0'0'168'16,"18"-7"-21"-16,-18 7-47 16,-8 26-49-16,8 3-52 15,-10 7 1-15,6 11 0 16,-3 1 2-16,7 5-2 15,-5-1 2-15,5-4-2 16,6-8 0-16,5-6-3 16,4-17 2-16,5-5-2 15,3-12 2-15,8-16-1 0,3-1 0 16,0-13 1-16,-2-3 2 16,5-7 2-16,-10-3-1 15,-1-1 1-15,-9 2-1 16,-5-1 1-16,-4 4-2 15,-8 4 2-15,0 7-3 16,-8 5 4-16,4 8 1 16,4 15 1-16,-17 0-1 15,8 23 2-15,-2 8-1 16,2 16 1-16,-2 11 0 16,0 6-4-16,1 15-1 15,-6 5-1-15,7 2 0 16,-2-5 1-16,4-1 0 0,-3-7-1 15,3-8-2-15,-4-5 2 16,-1-12-1-16,-4-8 1 16,-4-6 0-16,-4-7 1 15,-8-8-3-15,-4-5 2 16,-8-14-2-16,-1-9-39 16,6-6-48-16,-8-11-31 15,6-12-25-15,10-3-8 16,-1-16-9-16,15 6-5 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3.510"/>
    </inkml:context>
    <inkml:brush xml:id="br0">
      <inkml:brushProperty name="width" value="0.025" units="cm"/>
      <inkml:brushProperty name="height" value="0.025" units="cm"/>
      <inkml:brushProperty name="fitToCurve" value="1"/>
    </inkml:brush>
  </inkml:definitions>
  <inkml:trace contextRef="#ctx0" brushRef="#br0">0 64 551 0,'30'8'164'0,"-12"-8"-33"16,8-4-146-16,6-3 6 0,10-1 6 15,1 1 2-15,6-6-2 16,5 6 2-16,-4-4-26 16,-5 6-84-16,-7-5-38 15,0 10-20-15,-22 0 4 16,-16 0-8-16</inkml:trace>
  <inkml:trace contextRef="#ctx0" brushRef="#br0" timeOffset="223">119 288 409 0,'44'24'171'16,"-19"-17"-6"-16,11-7-76 16,0 8-90-16,11 0-2 0,1-3-85 15,3-5-56-15,4 10-19 16,-9-10-6-16,4 0 3 16,-13-11 66-16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0.565"/>
    </inkml:context>
    <inkml:brush xml:id="br0">
      <inkml:brushProperty name="width" value="0.025" units="cm"/>
      <inkml:brushProperty name="height" value="0.025" units="cm"/>
      <inkml:brushProperty name="fitToCurve" value="1"/>
    </inkml:brush>
  </inkml:definitions>
  <inkml:trace contextRef="#ctx0" brushRef="#br0">555 315 376 0,'0'0'173'16,"-24"-11"-45"-16,0 11-45 15,-5 4-14-15,2-4-21 16,-13 9-49-16,0-9-2 16,-3 7 4-16,-3-7-1 15,5 0 0-15,-2-11 2 16,4 6-1-16,5 1-1 16,5-9-3-16,5 10 2 15,8-7-5-15,16 10 5 16,-20-8-7-16,20 8 4 15,0 0-3-15,0 0 4 16,0 0 5-16,0 0-2 0,0 0 3 16,8 21-7-16,-8-21 8 15,6 34-4-15,-6-11 4 16,0 2-7-16,0 4 4 16,0 1-4-16,0 3 3 15,-6 7 0-15,6 3 0 16,-8 8 0-16,8 8 0 15,-6 7 2-15,6 13-1 16,0 11 1-16,0 13 0 16,0 13 1-16,0 8-2 15,0 7 2-15,6 0-2 16,2 5 3-16,0-4-4 16,1-3 3-16,2-5 0 0,1-8-2 15,-4-6 2-15,-1-6-1 16,1-7 0-16,-8-3-1 15,0-6 1-15,0-4-2 16,-6-8 0-16,0 3 3 16,1-7-3-16,-4-7 2 15,3 1 0-15,-2-8 3 16,8 2-1-16,-9-4-3 16,3-3 0-16,6-1 0 15,-6 3 2-15,0 2-2 16,6-7-2-16,-10 2-1 15,4-2 0-15,2-8 3 16,-6-1-2-16,6-5 2 0,4-15-2 16,-6 1-1-16,6-22-3 15,0 15 1 1,0-15 0-16,0 0 0 16,0 0-1-16,0-24-1 0,0 24 1 15,9-21 2-15,-9 21 1 16,8-20 1-16,-8 20-1 15,0 0 1-15,0 0 0 16,0 0 0-16,21-9 0 16,-21 9 0-16,21 13 2 15,-2-9-1-15,2 1 0 16,4-5 0-16,6 8 0 16,4-8-1-16,0 0 1 15,5 0-1-15,-3 0 1 16,3 0-1-16,-2 6 1 15,-3-6 0-15,1 8-101 16,-7 3-47-16,-12-21-17 0,-17 10 0 16,14-23-3-16,-14-1 63 15</inkml:trace>
  <inkml:trace contextRef="#ctx0" brushRef="#br0" timeOffset="712">557 967 367 0,'0'0'141'0,"0"-30"-35"15,4 8-27-15,10 7-14 16,-2-5-21-16,10 1-36 0,1 5-12 16,3 3 4-16,1 11 0 15,0 0 0-15,-1 16 0 16,-2-2 0-1,1 6 0-15,-7 3 3 0,-4 7-2 16,-2 3 5-16,-12 2-1 16,0 1 2-16,-17 0 2 15,-3 2 0-15,-12 0-1 16,-3-3-2-16,-8 1 1 16,-3-4-11-16,0-4-55 15,4-5-36-15,4-11-29 16,12-3-24-16,5-22-9 15,21 13-11-15,0-48 56 0</inkml:trace>
  <inkml:trace contextRef="#ctx0" brushRef="#br0" timeOffset="958">1041 590 379 0,'-4'20'157'15,"-5"16"-25"-15,-7 13-27 16,2 8-43-16,2 8-56 16,1 13-6-16,2 2 4 15,9-1-4-15,0-2 1 16,0-8-1-16,11-5 0 16,1-11-1-16,4-16-41 15,1-4-70-15,2-7-32 16,-19-26-19-16,34 25-6 15,-34-25-4-15</inkml:trace>
  <inkml:trace contextRef="#ctx0" brushRef="#br0" timeOffset="1627">658 2452 480 0,'18'-30'171'15,"-18"30"-26"-15,0 0-71 16,0 0-68-16,0 0-13 16,0 48-1-16,0-14 0 15,0 12 0-15,-6 0 0 16,6 6 6-16,8-7 1 16,3-5-1-16,2-6 2 15,7-17-1-15,5-13 0 16,6-8 0-16,-2-11 2 15,1-9 0-15,-2-4 1 0,-2-3 0 16,-3-7-1-16,-8-2 0 16,-2 0 0-16,-6 2 0 15,0 5-1-15,-7 6-2 16,0 3 0-16,0 8 0 16,0 16-1-16,0 0 2 15,0 0 0-15,0 36 0 16,0 5 2-16,0 8-1 15,0 11 1-15,-8 11-1 16,8 9 3-16,-6-4-3 16,6-2 2-16,-6-4-2 15,6-6 2-15,0-8 2 0,0-7-1 16,0-6 3-16,0-8-5 16,0-2 5-16,0-14-4 15,-14-1 2-15,14-18-8 16,-36 0 0-16,7-14 2 15,-1-6-37-15,-6-3-35 16,0-8-35-16,-3 6-19 16,-1-9-14-16,11 12-8 15,-2-4-1-15</inkml:trace>
  <inkml:trace contextRef="#ctx0" brushRef="#br0" timeOffset="2551">1195 299 323 0,'-23'-21'159'16,"23"21"-12"-16,-23-24-54 16,23 24-25-16,-9-16-25 15,9 16-51-15,20-6 3 16,1 6 1-16,7-10 2 0,4 4 2 15,8-3 1-15,7-6-1 16,7-5-1 0,3-6 0-16,3-2 0 15,-4 3-1-15,-6-4 2 0,-6 7-1 16,-7 2 0-16,-11 6 0 16,-8 6 1-16,-18 8 4 15,0 0 2-15,14 24-1 16,-21 10-1-16,-3 17 2 15,1 16-4-15,-2 22 4 16,1 19-4-16,-3 28-1 16,-2 17-2-16,4 19 2 15,2 17 0-15,4 6 0 16,5 11 4-16,-6 4-2 16,6 1 2-16,0-6-1 15,0-2 0-15,0-10-3 16,0-6 3-16,0-13 1 0,-6-4-4 15,6-20 2-15,0-15-1 16,-6-17 1-16,6-20 0 16,0-21 2-16,-6-20-5 15,6-20-1-15,-5-22 2 16,5-15 1-16,-15-22-1 16,0-8 0-16,-8-21-6 15,-3-8 1-15,-8-1 4 16,-6-9-3-16,-3 6 0 15,0 7-2-15,-3 10 2 16,1 9-2-16,4 19 8 16,3 10-5-16,-1 8 1 0,7 14 0 15,4 3-23-15,7 11-74 16,6-2-38-16,5-6-24 16,15 3-2-16,-5-23-5 15,32 0 46-15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4.705"/>
    </inkml:context>
    <inkml:brush xml:id="br0">
      <inkml:brushProperty name="width" value="0.025" units="cm"/>
      <inkml:brushProperty name="height" value="0.025" units="cm"/>
      <inkml:brushProperty name="fitToCurve" value="1"/>
    </inkml:brush>
  </inkml:definitions>
  <inkml:trace contextRef="#ctx0" brushRef="#br0">128 381 303 0,'0'0'172'0,"0"-16"-33"16,0 16-30-16,0-24-18 16,0 24-27-16,6-14-39 15,-6 14-30-15,0 0 2 16,28-8 2-16,-10 8 1 15,5 11 0-15,6-2 1 16,3 8-1-16,4 7 0 16,-3 5 1-16,0 3 2 15,-9 10 0-15,-7-1 0 16,-11 3 0-16,-12 5 0 16,-9-2-1-16,-13 3 3 0,-10-8-4 15,-7 0 1-15,-5-3-2 16,-4-7 0-16,3-7-3 15,7-8-36-15,7-13-44 16,9-8-36-16,13-24-26 16,15-11-12-16,15-23-6 15,19-2-9-15</inkml:trace>
  <inkml:trace contextRef="#ctx0" brushRef="#br0" timeOffset="267">663 0 400 0,'0'0'160'0,"0"0"-21"16,0 30-37-16,-15 8-33 15,-2 8-30 1,-3 10-39-16,0 12 3 16,-1 7-4-16,-2 15 1 0,1-2-3 15,2 2 2-15,2-7 1 16,2 0-1-16,3-9 2 15,2-8-2-15,6-12 3 16,5-8 1-16,0-11-6 16,11-11-3-16,6-18-74 15,6-6-59-15,9-6-22 16,0-23-4-16,13-1-8 16,-10-25-3-16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5.229"/>
    </inkml:context>
    <inkml:brush xml:id="br0">
      <inkml:brushProperty name="width" value="0.025" units="cm"/>
      <inkml:brushProperty name="height" value="0.025" units="cm"/>
      <inkml:brushProperty name="fitToCurve" value="1"/>
    </inkml:brush>
  </inkml:definitions>
  <inkml:trace contextRef="#ctx0" brushRef="#br0">264 0 477 0,'0'0'172'15,"0"0"-32"-15,-14 40-52 0,1 1-53 16,-10 15-36 0,-3 12 2-16,-8 13-1 15,0 4-38-15,2 7-81 16,4-4-40-16,-3-16-13 0,16 1-3 16,1-29-1-16</inkml:trace>
  <inkml:trace contextRef="#ctx0" brushRef="#br0" timeOffset="467">301 1043 403 0,'0'0'169'16,"0"0"-34"-16,18-20-39 15,-18 20-35-15,19-9-60 16,-19 9 1-16,23 0 3 15,-23 0 2-15,31 8-4 16,-11-2 1-16,-1 9-2 16,3 4 2-16,-1 2-2 15,-2 9 3-15,-2 3-5 16,-7 6 4-16,-10 1-2 0,0 8 3 16,-16-7-2-16,-1 3 1 15,-9-2-1-15,-4-6-1 16,-2-2 0-1,2-14-3-15,2-3-15 0,5-14-52 16,6-3-60-16,17 0-31 16,-11-45-6-16,25 10-14 15,-5-19 0-15</inkml:trace>
  <inkml:trace contextRef="#ctx0" brushRef="#br0" timeOffset="1519">878 900 30 0,'0'0'18'16,"0"0"-2"-16,0 0 7 15,0 0 5-15,0 0 2 16,0 0 0-16,0 0 0 16,0 0 5-16,0 0 1 15,0 0 5-15,0 0 1 16,0 0 3-16,0 0 9 16,0 0 1-16,0 0 9 15,0 0 1-15,0 0-5 16,0 0-8-16,0 0-8 0,0 0-11 15,0 0-10-15,0 0-5 16,-9 13-9-16,9-13-7 16,0 0-1-16,0 0 1 15,0 0 1-15,0 0 1 16,0 0-3-16,-20 6 1 16,20-6 0-16,0 0 1 15,-19 10-2-15,19-10 2 16,-18 10-2-16,18-10 0 15,-21 24-1-15,7-7 1 16,-2 6-2-16,-2 2 1 16,0 13 1-16,-2 2 0 15,0 10-2-15,3-1 3 0,-2 6-1 16,2 2 1-16,5 2 0 16,1-2 2-16,2-1-2 15,3-8 1-15,6 0 0 16,-4-3 1-16,4-5-1 15,7-2 2-15,4-4-4 16,3-1 3-16,4-9-4 16,7 0 0-16,7-4-3 15,3-5-1-15,10-3-2 16,1-12-49-16,6 0-62 16,3 0-38-16,-4-19-15 15,3 0-4-15,-12-18-1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43:29.473"/>
    </inkml:context>
    <inkml:brush xml:id="br0">
      <inkml:brushProperty name="width" value="0.025" units="cm"/>
      <inkml:brushProperty name="height" value="0.025" units="cm"/>
      <inkml:brushProperty name="fitToCurve" value="1"/>
    </inkml:brush>
  </inkml:definitions>
  <inkml:trace contextRef="#ctx0" brushRef="#br0">601 224 170 0,'0'0'104'16,"-19"-15"5"-16,19 15-6 15,0 0-11-15,-20 0-9 16,20 0-20-16,-22 7-17 15,2-7-13-15,1 10-13 0,-6-4-16 16,-2-6-3-16,-4 6-1 16,-5-6 0-16,-5 0 2 15,2 0-2 1,0-10-1-16,-3 6-1 0,3-4 2 16,3 3-2-16,4 5 2 15,5-4-1-15,8 4 0 16,19 0-1-16,-26 0 1 15,26 0 0-15,0 0-1 16,0 0 2-16,0 0-1 16,0 0 2-16,0 0-1 15,-9 12 1-15,9-12-1 16,0 0 1-16,0 23 0 16,0-23 0-16,0 22 0 15,0-22 0-15,6 28-2 16,-6-12 2-16,4 5-1 15,-4 8 1-15,0-1 0 0,8 5 0 16,-8 4-2-16,0 5 1 16,-9 7 0-16,4 2 1 15,-1 5-2-15,-3 6-1 16,2 3 0-16,1 4 0 16,0 8 1-16,6-1-1 15,0 7-1-15,0 4 0 16,0-3 2-16,6 2 2 15,-6 1-3-15,9-5 3 16,-9-2 2-16,0 0-7 16,0-6 7-16,0-1-8 15,-6-6 8-15,6 0-8 16,-9-5 7-16,9 2-7 0,0-6 3 16,0-9 2-16,0-2-2 15,0-5 3-15,6-9-2 16,-2-5 3-16,-4-7-3 15,0-21 0-15,11 26 1 16,-11-26 1-16,0 0-2 16,0 0 1-16,0 0-1 15,0 0-1-15,0 0 2 16,0 0 0-16,0 0-1 16,0 0-1-16,0 0 2 15,0 0-1-15,0 0 2 16,0 0-1-16,0 0-1 15,0 0 1-15,0 0-1 0,0 0 1 16,0 0-1-16,0 0 1 16,0 0-1-16,0 0 1 15,7 12 0 1,-7-12-2-16,0 0 2 0,0 0 0 16,0 0 1-16,-6 17-2 15,6-17 1-15,0 0-1 16,0 0 0-16,0 0 2 15,0 0-1-15,0 22 0 16,0-22 0-16,-7 21 0 16,7-5-2-16,-6 0 2 15,6 0 0-15,-8-1 0 16,8-15 0-16,0 23 0 0,0-23-1 16,0 0 3-16,0 0-2 15,0 0 0-15,0 0-1 16,0 0 0-16,0 0 0 15,0 0-1-15,9-15 0 16,-9 15-1-16,0 0 3 16,0 0 0-16,11-16 0 15,-11 16 0-15,0 0-1 16,0 0 2-16,0 0-1 16,0 0 0-16,0 0-1 15,0 0 0-15,0 0 0 16,0 0 1-16,10 16-1 0,-10-16 1 15,0 0 0-15,0 0 0 16,0 0 1-16,17 6-1 16,-17-6 0-16,21 5-1 15,-21-5 2-15,32 4-1 16,-13-4 1-16,5 0-2 16,-3 0 0-16,0 0 0 15,-1 0 1-15,-1-4 0 16,1 4 0-16,-5 0-1 15,-15 0 0-15,27 0 0 16,-27 0 2-16,29 0 0 16,-13 4-12-16,1-4-82 15,-1 0-44-15,8 0-26 0,-4-4-2 16,5-4-4-16,-8-18 140 16</inkml:trace>
  <inkml:trace contextRef="#ctx0" brushRef="#br0" timeOffset="3412">773 571 494 0,'0'0'180'0,"0"0"-51"16,0 0-81-16,21-17-25 16,-21 17-5-16,24-9-1 15,-24 9-2-15,25-8-5 16,-25 8-4-16,29 10-7 16,-14-3-1-16,-15-7-2 15,28 29-1-15,-11-8-1 16,-5-1 0-16,-1 2 2 15,-5 4-2-15,-6 1 0 0,0-2 1 16,-6 8-1-16,-13-3-2 16,-2 2 2-16,-7-1-4 15,-4 0-3 1,-7-5-16-16,2-5-32 0,-4-4-45 16,2-13-31-16,9-4-16 15,1-21-16-15,17-2 4 16,2-16 133-16</inkml:trace>
  <inkml:trace contextRef="#ctx0" brushRef="#br0" timeOffset="3764">1219 404 411 0,'0'0'177'0,"0"0"-46"16,0 0-59-16,-19 15-32 15,19-15-9-15,-32 31-7 16,11-8-9-16,-5 4-19 16,2 3 2-16,-1 6 4 15,1 2 0-15,6 0-2 16,6 0 3-16,12 1-5 15,0-1-1-15,10-2 3 16,5 0-3-16,5-9 1 16,5-2-2-16,4-2-18 15,-5-15-34-15,5 3-37 16,-4-11-44-16,-1-16-33 0,3-3-1 16,-7-13-5-16,4-1 113 15</inkml:trace>
  <inkml:trace contextRef="#ctx0" brushRef="#br0" timeOffset="4028">1616 0 457 0,'5'23'185'0,"-5"-7"-3"16,0 7-76-16,0 7-111 16,-8 0 1-16,8 14-2 15,-8 1 4-15,2 8-5 16,-1-5-71-16,1 2-72 16,6 0-26-16,-12-22-4 15,12 4-7-15,0-32 52 16</inkml:trace>
  <inkml:trace contextRef="#ctx0" brushRef="#br0" timeOffset="4904">788 1563 415 0,'-23'17'187'0,"23"-17"-6"16,0 0-74-16,0 18-109 16,0-18 1-16,12 21 0 15,-6-4 2-15,0 3 3 0,3 5-7 16,0 1 7-16,0 5-9 16,2-9 9-1,-4 2-9-15,5-5 11 16,-12-19-7-16,20 12 2 0,-4-20 5 15,-1-15-5-15,5-4 9 16,7-10-10-16,0-7 9 16,3-6-11-16,2-2 6 15,2 8-3-15,-5 0-1 16,-4 8 1-16,-4 8 0 16,-3 5-1-16,-18 23-3 15,20-19-1-15,-20 19 0 16,0 0-1-16,-7 30 1 15,1-3-2-15,-5 5 0 16,0 10 1-16,-2 4 5 16,1 9 4-16,0 8-10 15,1 0 9-15,2 0-8 0,3 0 6 16,6-7-5-16,-4-1 6 16,4-7-7-16,0-10 2 15,0-5 4-15,0-9-4 16,-6-4 2-16,-8-2 1 15,-4-8-2-15,-4-10 1 16,-10 0 2-16,1-6-2 16,-9-5 0-16,3 0 2 15,2-4-7-15,1 5-22 0,2-7-39 16,8 9-28 0,2-1-17-16,22 9-22 15,-22 0-15-15,22 0-16 16,0 0 54-16</inkml:trace>
  <inkml:trace contextRef="#ctx0" brushRef="#br0" timeOffset="5237">1550 1134 574 0,'0'0'186'16,"0"0"-43"-16,-6 19-124 15,1 6-19-15,-1 9-1 16,-6 8-5-16,2 9 3 15,-2 2 3-15,1 0-4 16,-4-3 2-16,6 0-52 16,-1-11-76-16,5-15-39 15,5-5-14-15,0-19-1 16,0 0-2-16</inkml:trace>
  <inkml:trace contextRef="#ctx0" brushRef="#br0" timeOffset="32997">2420 1637 535 0,'0'0'189'16,"0"0"-57"-16,0 0-88 15,0 0-44-15,15 10-4 16,-15-10 3-16,0 0 0 0,0 0-2 16,0 0-65-16,0 0-72 15,0 0-33-15,0 0-8 16,23 18-5-16,-23-18 43 16</inkml:trace>
  <inkml:trace contextRef="#ctx0" brushRef="#br0" timeOffset="35936">1965 128 139 0,'0'0'72'0,"0"0"8"16,0 0 7-16,0 0 15 0,0 0-5 16,0 0-14-16,0 0-12 15,0 0-11-15,0 0-11 16,0 0-13-16,0 0-13 15,0 0-22-15,0 0 1 16,0 0-1-16,0 0-1 16,0 0 1-16,21 10 0 15,-21-10-1-15,28 9 1 16,-11-9-2-16,1 0 0 0,2 0 1 16,1 0 0-1,-2 0 0-15,1 0 0 16,-2 0 0-16,-3 0 1 0,-15 0-2 15,25 0 3-15,-25 0-2 16,17 0 0-16,-17 0-1 16,0 0 0-16,0 0 2 15,0 0-2-15,0 0 3 16,0 0-4-16,16 4 2 16,-16-4 1-16,0 0-2 15,0 0 2-15,0 0-2 16,17 0 0-16,-17 0 0 0,0 0 0 15,0 0 1 1,0 0-1-16,0 0 1 16,0 0-1-16,0 0 0 15,0 0 1-15,0 0-1 0,0 0 1 16,0 0-1-16,0 0 0 16,0 0 0-16,0 0 0 15,0 0 0-15,0 0 0 16,12 26 0-16,-12-26-1 15,0 30 1-15,0-11 0 16,0 5 0-16,0 8 1 16,0-2-1-16,0 5 2 15,0 1-2-15,0 0 3 16,0 1-3-16,0 0 3 16,0-2-2-16,0 3 0 15,6 0-2-15,-6 0 2 16,7 0-1-16,-7 1-6 0,8 0 6 15,-8 0-4-15,6-2 4 16,-6-1-3-16,0 1 4 16,0 1-4-16,0-1 4 15,0-4 3-15,0 8-4 16,0-2 2-16,0 0-2 16,0-1 2-16,0-2-2 15,0-6 3-15,0 2-2 16,0 0 0-16,0-6 1 15,0 4 0-15,0-3-1 16,-6 3 2-16,6-2-2 16,0 4-2-16,0-1 3 15,-5 2 0-15,5 0-1 0,0-1-1 16,0-4 6-16,-6 1-4 16,6-2 3-16,0 0-8 15,-4-1 7-15,4-7-6 16,0 3 7-16,-6-3-7 15,6 2 2-15,-5 1-4 16,5-3 5-16,-4-5 0 16,4 6 0-16,0-1 0 15,-6 0 0-15,6 3 1 16,0 1 0-16,-6 0 0 16,6-3-1-16,0 4 2 15,-8-3-2-15,8-1 0 16,-4 2-1-16,4-4 1 0,-6-3-2 15,6 0 4-15,-6 3-2 16,6 0 1-16,-8 6-2 16,8-1 1-1,-7 0-1-15,7 1 1 0,-5-4 1 16,5-1-5-16,0-19 4 16,0 28 0-16,0-28 1 15,0 0 0-15,-7 20-1 16,7-20 0-16,0 0 0 15,-8 20 1-15,8-20-3 16,0 20 1-16,0-20 2 16,-9 19-2-16,9-19 0 0,0 15 1 15,0-15-1-15,0 0 0 16,0 0 2 0,0 0 0-16,0 0-3 15,0 0 4-15,0 0-1 0,0 0-1 16,0 0 2-16,0 0-1 15,0 0 0-15,0 0 0 16,0 0 0-16,0 0 0 16,0 0 0-16,0 0-1 15,0 0 0-15,0 0 0 16,0 0 0-16,0 0 0 16,0 0-1-16,0 0 0 15,0 0 3-15,0 0-2 0,0 0 1 16,0 0-1-16,0 0 1 15,-19 6-2 1,19-6 2-16,0 0-1 16,-23 0 0-16,23 0 0 0,-21 0 0 15,21 0 1-15,-24-7-2 16,7-1 2-16,1 2 0 16,-1-2-2-16,-1 3 0 15,2-4 1-15,-2 3 0 16,0 3 0-16,0 3 0 15,0-8 0-15,3 8-1 16,15 0 2-16,-29-8-1 16,29 8-1-16,-25 0 1 15,25 0 0-15,-25 11 1 16,25-11-1-16,-25 21-2 16,25-21 3-16,-26 21-2 15,26-21 1-15,-18 25-60 0,18-25-53 16,0 0-39-16,0 0-24 15,0 0-5-15,0-20-4 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8.092"/>
    </inkml:context>
    <inkml:brush xml:id="br0">
      <inkml:brushProperty name="width" value="0.025" units="cm"/>
      <inkml:brushProperty name="height" value="0.025" units="cm"/>
      <inkml:brushProperty name="fitToCurve" value="1"/>
    </inkml:brush>
  </inkml:definitions>
  <inkml:trace contextRef="#ctx0" brushRef="#br0">263 38 423 0,'0'0'144'0,"0"0"-28"16,0 0-19-16,0 0-19 15,0 0-33-15,0 0-45 16,0 0-4-16,0 0 1 16,0 0-2-16,0 0 4 0,0 0 0 15,0 0 2-15,0 32 3 16,0-6-1-16,0 14 2 16,-7 14-2-16,7 10 3 15,-8 8-2-15,8 5 0 16,0 1-4-16,0-2 2 15,0-8 1-15,0-13-2 16,0-8 0-16,9-19-9 16,-3-3-60-16,-6-25-56 15,0 0-27-15,0 0-4 16,0-20-13-16,0-6-3 16</inkml:trace>
  <inkml:trace contextRef="#ctx0" brushRef="#br0" timeOffset="232">39 301 291 0,'-26'7'169'0,"26"-7"-34"16,-13 18-30-16,13-18-19 16,7 34-32-16,2-14-21 15,10 2-7-15,4-3-19 16,8-2-12-16,8-5 0 15,7-3-3-15,10-9-42 16,2 0-41-16,6-16-33 16,2 2-22-16,-4-12-11 15,10 6-9-15,-11-9 12 0</inkml:trace>
  <inkml:trace contextRef="#ctx0" brushRef="#br0" timeOffset="1253">1195 112 339 0,'0'0'145'0,"0"0"-22"15,0 0-18-15,0 0-14 16,0 0-23-16,0 0-38 16,0 0-30-16,0 0-3 15,0 0 1-15,0 20 3 16,6 1-1-16,-6 16 2 15,0 3-2-15,0 12 4 16,0 1-5-16,0 5 6 0,0-3-5 16,0-7-2-16,8-9-3 15,1-14 3-15,-9-25-2 16,36 12-2-16,-9-29 2 16,1-16-1-16,1-6 2 15,0-7 1-15,-1-8 2 16,-1-8-2-16,-4 2 2 15,-4 2 0-15,-5 2 1 16,-4 5-4-16,0 13 1 16,-3 6 0-16,-1 6 2 15,-6 26 3-15,0 0 1 16,0 18 2-16,-6 23-1 16,-1 16 4-16,-4 15-3 0,0 9 2 15,-1 14-5-15,-3 2 4 16,1 5-5-16,0-1 3 15,0-7-4 1,0-4 4-16,-1-10-3 0,0-5 4 16,-2-4 1-16,3-8-3 15,-6-9 0-15,0-7 4 16,-6-3-1-16,-2-6 2 16,2-10-3-16,-3-7 2 15,-3-5-4-15,-3-12 4 16,-4-4-6-16,-1-11-8 15,0-8 0-15,1-10-1 16,0-1 0-16,2-4-6 0,10 4-53 16,-2-3-46-1,9 3-34-15,10 0-15 16,6-1-8-16,10 4-3 16,3-12 32-16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8:19.713"/>
    </inkml:context>
    <inkml:brush xml:id="br0">
      <inkml:brushProperty name="width" value="0.025" units="cm"/>
      <inkml:brushProperty name="height" value="0.025" units="cm"/>
      <inkml:brushProperty name="fitToCurve" value="1"/>
    </inkml:brush>
  </inkml:definitions>
  <inkml:trace contextRef="#ctx0" brushRef="#br0">104 21 432 0,'0'0'170'0,"16"-21"-17"16,-16 21-66-16,0 0-43 16,0 0-40-16,0 20-2 15,-6 9 0-15,-1 20 1 16,-3 12-3-16,-4 11 2 15,0 8-3-15,2 3 3 0,-4 7-4 16,4-9-16 0,1-7-53-16,4-12-60 15,-4-20-26-15,11-4-13 16,0-38 0-16,9 27-5 0</inkml:trace>
  <inkml:trace contextRef="#ctx0" brushRef="#br0" timeOffset="922">319 1092 317 0,'0'-23'144'0,"0"23"-23"15,0 0-18-15,0 0-15 16,0 0-19-16,0 0-38 15,0 0-30-15,0 0 0 16,0 0-1-16,0 25 1 16,0-25 1-16,0 32-1 15,-6-12-1-15,6 6 2 16,0-1-3-16,0 0 2 16,9-3 0-16,-3-1-2 15,5-3 0-15,-11-18 0 16,31 16 0-16,-11-23-1 15,1-4 0-15,5-6 1 0,4-5-1 16,-3-11 2-16,2 1-1 16,-1-6 1-16,0-1 1 15,-4-2 0 1,1 2 1-16,-7 4 1 0,-6 2-3 16,1 7 3-16,-6 6-1 15,-7 20 3-15,6-18-1 16,-6 18 4-16,-13 43-3 15,-1 4 0-15,-6 23 1 16,-5 12-3-16,-4 24 3 16,-3 14-6-16,0 11 7 15,1-2-9-15,3 2 7 16,5-17-7-16,6-5 7 0,4-16-4 16,5-17 5-16,8-21-4 15,-6-13 2-15,6-13 1 16,0-29-2-1,-20 16 2-15,20-16-5 0,-37-33 5 16,8 3-5-16,-6-5 1 16,-4-4-4-16,2-3-1 15,-1 5-3-15,10 7-9 16,2-1-8-16,14 14-44 16,12 17-41-16,0 0-43 15,0 23-16-15,0-5-6 16,19 11 4-16,-13-8 96 0</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3.269"/>
    </inkml:context>
    <inkml:brush xml:id="br0">
      <inkml:brushProperty name="width" value="0.025" units="cm"/>
      <inkml:brushProperty name="height" value="0.025" units="cm"/>
      <inkml:brushProperty name="fitToCurve" value="1"/>
    </inkml:brush>
  </inkml:definitions>
  <inkml:trace contextRef="#ctx0" brushRef="#br0">21 16 109 0,'0'0'88'16,"0"0"25"-16,-15-16-6 15,15 16-2-15,0 0-4 16,0 0-10-16,0 0-15 16,0 0-19-16,0 0-24 15,0 0-33-15,0 0 3 16,0 0-2-16,0 16 1 0,0 1 0 16,0 13 0-16,8 5 0 15,-8 10 0-15,3 5-1 16,-3 11 1-16,6 5-1 15,-6-3 0-15,0 5 5 16,0-8-1-16,0 2 1 16,0-6 1-16,-8-7-1 15,5 1-2-15,-4-11 1 16,7-2-2-16,-4-10-19 16,4-6-54-16,0-21-40 15,0 20-27-15,0-20-23 16,16-15-7-16,-5-14-7 15,7 7 67-15</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5.374"/>
    </inkml:context>
    <inkml:brush xml:id="br0">
      <inkml:brushProperty name="width" value="0.025" units="cm"/>
      <inkml:brushProperty name="height" value="0.025" units="cm"/>
      <inkml:brushProperty name="fitToCurve" value="1"/>
    </inkml:brush>
  </inkml:definitions>
  <inkml:trace contextRef="#ctx0" brushRef="#br0">0 103 466 0,'17'-5'171'15,"-17"5"-2"-15,0-20-92 0,0 20-79 16,23-14 3-16,-23 14-2 15,32-10 2-15,-9-1-1 16,8 3 1-16,4-2-1 16,2 5 0-16,0-5-1 15,-3 4-8-15,-7 2-57 16,2 4-44-16,-7 0-30 16,-22 0-17-16,11 24-12 15,-11-24-4-15,-23 34 115 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5.606"/>
    </inkml:context>
    <inkml:brush xml:id="br0">
      <inkml:brushProperty name="width" value="0.025" units="cm"/>
      <inkml:brushProperty name="height" value="0.025" units="cm"/>
      <inkml:brushProperty name="fitToCurve" value="1"/>
    </inkml:brush>
  </inkml:definitions>
  <inkml:trace contextRef="#ctx0" brushRef="#br0">0 18 417 0,'20'0'172'0,"6"-6"-36"15,7 6-92-15,-7-7-4 16,6 7-3-16,-3-5-10 16,-3 5-27-16,-1 0-9 15,-5 0-77-15,-1 0-51 16,6 5-27-16,-25-5-4 16,35 0-6-16,-35 0 39 15</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3.752"/>
    </inkml:context>
    <inkml:brush xml:id="br0">
      <inkml:brushProperty name="width" value="0.025" units="cm"/>
      <inkml:brushProperty name="height" value="0.025" units="cm"/>
      <inkml:brushProperty name="fitToCurve" value="1"/>
    </inkml:brush>
  </inkml:definitions>
  <inkml:trace contextRef="#ctx0" brushRef="#br0">0 963 149 0,'11'35'161'16,"-11"-4"-33"-16,0-1-18 15,0 1 0-15,0-10-23 16,0-1-10-1,0-20-21-15,0 20-17 0,0-20-27 16,0 0-10-16,0 0 0 16,-8-28-4-16,8-1-1 15,8-11 1-15,-5-10-1 16,-3-4-1-16,9-4 1 16,-1 0-2-16,-2 10-1 15,-6 6 5-15,12 10 1 16,-8 10-1-16,-4 22 1 0,18-15 1 15,-18 15-2 1,21 11 1-16,-2-4 0 16,2 1 0-16,8 0 1 15,1-4 0-15,2-4-2 0,2 0-4 16,1 0-51-16,-3-9-62 16,-4-7-26-16,1 1-18 15,-12-12-9-15,0 7-4 16</inkml:trace>
  <inkml:trace contextRef="#ctx0" brushRef="#br0" timeOffset="429">31 402 317 0,'0'0'170'16,"15"0"-13"-16,-15 0-78 16,34-4-35-16,-11-8 2 15,11 8-1-15,0-8-11 16,2 6-32-16,0-2-2 16,2 0 1-16,-7 3-1 15,-2-2 1-15,-9 7-2 16,-20 0 2-16,23 0 0 15,-23 0 0-15,0 0-2 16,0 0 1-16,0 0-1 16,0-19-1-16,0 19 1 15,-12-31 0-15,1 11 2 0,-3 1-2 16,-1-3 1-16,-4 2-1 16,6 2 2-16,-6 3-2 15,19 15 1-15,-29-13-1 16,29 13-34-16,-20 0-46 15,20 0-34-15,0 0-27 16,-21 9-16-16,21-9-9 16,0 0-3-16</inkml:trace>
  <inkml:trace contextRef="#ctx0" brushRef="#br0" timeOffset="1292">547 19 162 0,'0'0'118'0,"-16"-8"-8"16,16 8-11-16,0 0-14 15,-18-11-6-15,18 11-2 16,0 0-15-16,0 0-15 16,0 0-15-16,0 0-17 15,0 0-13-15,0 0 0 0,0 0-2 16,0 0-4-16,0 0 3 15,0 0 1 1,-16 0-2-16,16 0-3 16,0 0 4-16,0 0 0 15,0 0 1-15,0 0 1 0,14 18-1 16,-3-1 0-16,-2 5 1 16,8 13 0-16,3 2-1 15,6 6 1 1,6 10-2-16,2-7 2 0,0 7-2 15,6-10 1-15,-2 1-1 16,2-6 2-16,-5-2-1 16,-1-5 0-16,-3-6 0 0,-8 2 1 15,3-1-1-15,-9-4 1 16,-2 3 0 0,-4 3 1-16,-2-8-1 15,0 4 1-15,-9-4 0 0,5 3 0 16,-5-2 0-16,-5-1 1 15,-5-2-2-15,-7 3 2 16,-3 4-3-16,-3-2 1 16,-8 6 4-16,-6 5 1 15,0 3-3-15,-3 1 1 16,5 1 1-16,0-2 1 16,9 1 0-16,0-10 0 15,13-4-8-15,1-9-4 16,12-15-70-16,0 0-49 15,23-8-27-15,5-10-14 16,-7-16-7-16,10 3-7 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8.244"/>
    </inkml:context>
    <inkml:brush xml:id="br0">
      <inkml:brushProperty name="width" value="0.025" units="cm"/>
      <inkml:brushProperty name="height" value="0.025" units="cm"/>
      <inkml:brushProperty name="fitToCurve" value="1"/>
    </inkml:brush>
  </inkml:definitions>
  <inkml:trace contextRef="#ctx0" brushRef="#br0">693 0 241 0,'0'-22'121'0,"0"22"-8"16,0 0-12-1,0 0-10-15,0 0-11 16,0 0-17-16,0 0-15 0,0 0-27 16,0 0-19-16,0 0-1 15,0 0-2-15,0 0 2 16,-18 11-1-16,18-11 1 15,-33 31-2-15,4-7 1 16,-11 8-1-16,-6 6 1 16,-7-1 0-16,-9 15-1 15,-1-6 1-15,-1 9-3 0,4-5 3 16,5 1-1-16,7-6 4 16,8-2-3-1,10-12 3-15,10-2-5 16,3-9 3-16,17-20-2 0,-15 20 1 15,15-20 0-15,0 0-2 16,0 0 2-16,0 0-3 16,0 0 4-16,23 0-2 15,-23 0 1-15,33 5 0 16,-7 1-1-16,7 6 1 16,11 1-1-16,2 2 2 15,11 3-2-15,6 2 3 16,6 3-1-16,3 1 2 0,2-4-3 15,-2 1 3 1,-11-3-1-16,-1-2 0 0,-17-4-2 16,-6 1 0-1,-13 1 0-15,-5-10-36 0,-19-4-65 16,26 17-40-16,-26-17-14 16,20-8-15-16,-16-8 2 15,16-1 53-15</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9.197"/>
    </inkml:context>
    <inkml:brush xml:id="br0">
      <inkml:brushProperty name="width" value="0.025" units="cm"/>
      <inkml:brushProperty name="height" value="0.025" units="cm"/>
      <inkml:brushProperty name="fitToCurve" value="1"/>
    </inkml:brush>
  </inkml:definitions>
  <inkml:trace contextRef="#ctx0" brushRef="#br0">0 238 95 0,'0'0'90'16,"0"19"19"-16,0-19 1 15,0 0-5-15,10 19-3 16,-10-19-5-16,0 0-21 16,20 8-20-16,-20-8-15 15,21-8-28-15,-21 8-13 0,31-30 1 16,-13 5-5-16,1 4 3 16,-7-13-2-1,2 6 1-15,-4-2 0 16,0 3 1-16,-4 1-1 0,-6 5 0 15,0 3 2-15,0 18-1 16,0-16 0-16,0 16 2 16,0 0-1-16,0 0 0 15,0 0 1-15,0 0 0 16,0 0 1-16,0 27-2 16,0-7 1-16,0 4-1 15,9 6 3-15,0-1-2 0,2 2 1 16,0-6 0-16,7-3-2 15,-3-4-26 1,10-10-70-16,-4-18-45 16,4-1-19-16,-5-21-11 0,6-4-2 15,-17-16 50-15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29.408"/>
    </inkml:context>
    <inkml:brush xml:id="br0">
      <inkml:brushProperty name="width" value="0.025" units="cm"/>
      <inkml:brushProperty name="height" value="0.025" units="cm"/>
      <inkml:brushProperty name="fitToCurve" value="1"/>
    </inkml:brush>
  </inkml:definitions>
  <inkml:trace contextRef="#ctx0" brushRef="#br0">164 414 571 0,'0'0'170'0,"-20"7"-48"16,20-7-107-16,0 0-14 15,6 17-11-15,-6-17-70 0,23 14-57 16,-3-3-19-16,-3-18-14 15,14 7 0-15,-16-7 14 16</inkml:trace>
  <inkml:trace contextRef="#ctx0" brushRef="#br0" timeOffset="1045">0 301 217 0,'0'0'134'16,"0"0"-13"-16,0 0-16 16,0 0-8-16,0 0-22 15,0 0-18-15,0-20-17 16,0 20-12-16,20-28-16 15,0 2-13-15,1 0 0 16,9-9-1-16,-6-2 2 0,2 3-1 16,-3 5 1-16,-3 0-2 15,-3 9 2 1,-17 20-1-16,20-17 1 16,-20 17 1-16,12 15-2 0,-4 0 1 15,1 4-1-15,-4 4 3 16,4 0-1-16,0 4 1 15,2-6-3-15,-2-5-17 16,10 3-65-16,-6-7-45 16,6-3-21-16,8-2-18 15,-5-7-2-15,10 0 2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30.975"/>
    </inkml:context>
    <inkml:brush xml:id="br0">
      <inkml:brushProperty name="width" value="0.025" units="cm"/>
      <inkml:brushProperty name="height" value="0.025" units="cm"/>
      <inkml:brushProperty name="fitToCurve" value="1"/>
    </inkml:brush>
  </inkml:definitions>
  <inkml:trace contextRef="#ctx0" brushRef="#br0">11 0 222 0,'0'0'127'0,"-3"-14"-12"16,3 14-12-16,0 0-6 16,0 0-16-16,0 26-13 15,0-7-17-15,0 17-23 16,0 10-18-16,0 12-9 16,3 16 2-16,-3 7-4 15,0 15 4-15,0 4-3 16,0 7-3-16,0-6 4 15,0-5-1-15,-3-4 2 16,3-9 3-16,0-10-2 0,-8-17 1 16,8-10-12-16,0-13-70 15,8-11-57-15,-8-22-21 16,0 0-16-16,11-32-3 16,0 4-2-16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3:07.557"/>
    </inkml:context>
    <inkml:brush xml:id="br0">
      <inkml:brushProperty name="width" value="0.025" units="cm"/>
      <inkml:brushProperty name="height" value="0.025" units="cm"/>
      <inkml:brushProperty name="fitToCurve" value="1"/>
    </inkml:brush>
  </inkml:definitions>
  <inkml:trace contextRef="#ctx0" brushRef="#br0">37 0 209 0,'0'0'149'0,"0"0"-24"16,0 0-27-16,-23 0-13 15,23 0-11-15,0 0-16 16,0 0-7-16,0 0-7 16,-9 23-9-16,9-23-6 15,-5 25-10-15,5-25-5 16,0 34-4-16,0-15-8 16,0 2 1-16,0 2-2 15,0 3 2-15,0 3-2 16,8 7 2-16,-2 4 0 0,3 12-6 15,-1-3 7-15,6 10-7 16,-5 2 4-16,2-1-4 16,-2-3 3-16,0-1-3 15,-4-8 1-15,-5-10 2 16,6 2-2-16,-6-12 3 16,-6 0-1-16,6-6-4 15,-9 5-9-15,1-6-5 16,2 9-16-16,-5-8-39 15,11 12-43-15,0-3-37 16,-6-4-16-16,12 2-10 16,-6-12 8-16,11 5 95 15</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32.376"/>
    </inkml:context>
    <inkml:brush xml:id="br0">
      <inkml:brushProperty name="width" value="0.025" units="cm"/>
      <inkml:brushProperty name="height" value="0.025" units="cm"/>
      <inkml:brushProperty name="fitToCurve" value="1"/>
    </inkml:brush>
  </inkml:definitions>
  <inkml:trace contextRef="#ctx0" brushRef="#br0">0 580 128 0,'0'16'111'15,"0"7"-8"-15,3 8-4 16,-3-3-3-16,8 7 1 0,-8-3-12 16,9 3-18-16,-9-8-15 15,9-6-20-15,-9-2-20 16,0-19-12-16,0 18 2 15,0-18 0-15,0 0 1 16,11-24-1-16,-11-6-1 16,6-5 1-16,-6-9 0 15,5-7-1-15,-5 1 1 16,6 1-4-16,-6 5 3 16,0 7-1-16,4 9 2 15,-4 9 0-15,0 19-2 16,10-19 0-16,-10 19-1 0,0 0 1 15,0 0-1-15,20-12 0 16,-20 12 2-16,26 6-1 16,-6-6 0-16,6 11 0 15,4-5 0-15,7 2-21 16,5 0-69-16,2 3-47 16,1-11-24-16,4 0-9 15,-16-12-5-15,4 5 29 16</inkml:trace>
  <inkml:trace contextRef="#ctx0" brushRef="#br0" timeOffset="372">40 125 90 0,'0'0'100'16,"0"0"-9"-16,0 0-54 16,0 0-1-16,23 8 35 15,0 4 2-15,5-12-2 16,8 7 1-16,-3-7-6 16,7 0-4-16,-2 0-7 15,-3-7-9-15,-4-1-45 16,-5 3 1-16,-8-7 0 0,-18 12-1 15,0 0-1 1,0-15 1-16,-13 7-1 0,-15 8-1 16,-6 0-1-1,-9 0-2-15,6 0-15 0,-7-4-52 16,12 4-29-16,3 0-39 16,9-14-12-16,20 14-16 15,0-28 1-15,29 9 109 16</inkml:trace>
  <inkml:trace contextRef="#ctx0" brushRef="#br0" timeOffset="1825">477 0 336 0,'0'0'131'0,"0"0"-13"15,0 0-11-15,-17-14-22 16,17 14-19-16,0 0-27 16,0 0-36-16,0 0-4 15,0 0 2-15,0 0-1 16,0 0 0-16,11 26 0 15,-2-9 1-15,2 0-1 16,9 6 2-16,1 3 3 16,9 7-6-16,0-2 4 15,6 5-5-15,-1-1 4 16,0-2-5-16,0 1 6 16,-1-5-6-16,-5 1 1 15,-3-3 1-15,1-6 1 0,-4-1 0 16,-4-2 1-16,1-1 0 15,-3-3-1-15,-1-5 2 16,2 2-2-16,-18-11 1 16,25 15 0-16,-25-15-1 15,21 12 0-15,-21-12-1 16,0 0 2-16,19 13-1 16,-19-13 0-16,0 0 1 15,0 0-1-15,0 0 0 16,0 0 1-16,0 0-1 15,0 18 0-15,0-18 1 16,0 0-1-16,-14 17 0 16,14-17 0-16,-11 20 0 0,11-20-2 15,-28 31 2-15,5 0 0 16,-6 6 0-16,-12 6-2 16,-7 7 3-16,-7 7-1 15,-5 4 2-15,-1-2 0 16,4-1 1-16,0-11 3 15,14-6-4-15,9-8-44 16,11-9-62-16,23-24-39 16,0 0-28-16,28-7 0 15,9-17-5-15,-5-17 73 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36.880"/>
    </inkml:context>
    <inkml:brush xml:id="br0">
      <inkml:brushProperty name="width" value="0.025" units="cm"/>
      <inkml:brushProperty name="height" value="0.025" units="cm"/>
      <inkml:brushProperty name="fitToCurve" value="1"/>
    </inkml:brush>
  </inkml:definitions>
  <inkml:trace contextRef="#ctx0" brushRef="#br0">152 0 204 0,'0'0'89'0,"0"0"11"16,-7-15 2-16,7 15-10 16,0 0-15-16,0 0-11 15,0 0-16-15,0 23-8 16,-6-2-12-16,6 13-12 16,-10 14-9-16,0 12-6 15,0 13 3-15,0 12-5 16,-1 6 3-16,-3 8-4 0,-1-4 4 15,4 1-5-15,2-8-1 16,-2-10 5-16,2-11-5 16,3-7 4-16,1-12-2 15,-3-13-2-15,8-11-5 16,0-24-47-16,0 16-50 16,0-16-33-16,13-27-16 15,-1 8-13-15,-4-12-4 16,7 2 66-16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37.357"/>
    </inkml:context>
    <inkml:brush xml:id="br0">
      <inkml:brushProperty name="width" value="0.025" units="cm"/>
      <inkml:brushProperty name="height" value="0.025" units="cm"/>
      <inkml:brushProperty name="fitToCurve" value="1"/>
    </inkml:brush>
  </inkml:definitions>
  <inkml:trace contextRef="#ctx0" brushRef="#br0">58 1239 266 0,'0'0'167'16,"0"0"1"-16,0 0-71 15,15 0-53-15,-15 0 0 16,0 0-1-16,16-3-10 16,-16 3-34-16,15-17 2 15,-15 17-2-15,20-31 1 16,-11 8-2-16,2 0 0 0,0-6 1 15,-1 2 0 1,4 3-1-16,-5 1 1 16,2 3 0-16,-5 4-2 15,-6 16 4-15,11-16-1 0,-11 16 3 16,0 0-1-16,0 0 2 16,-8 29-2-16,-1-10 1 15,9 8 0-15,-6-3-1 16,6 3 0-16,0 2-2 15,0-6 1-15,11-3-1 16,-11-20 4-16,21 27-1 16,-4-27-2-16,0 0-28 15,3-7-66-15,0-8-43 16,6-4-20-16,-3-12-15 16,5 0-3-16,-8-12 52 15</inkml:trace>
  <inkml:trace contextRef="#ctx0" brushRef="#br0" timeOffset="233">274 595 565 0,'-26'-12'174'16,"26"12"-23"-16,-17-8-153 15,17 8-4-15,0 0 6 16,0 0-1-16,0 0-18 16,0 0-78-16,0 0-46 15,0 0-20-15,0 0-8 0,22 0 0 16,-1 0 54-16</inkml:trace>
  <inkml:trace contextRef="#ctx0" brushRef="#br0" timeOffset="855">18 375 343 0,'0'0'166'0,"-20"-4"-44"16,20 4-29-16,0 0-25 16,0 0-18-1,0 0-25-15,0 0-23 0,0-22-2 16,0 22-1-16,26-31 0 15,-10 5 0-15,7-4 0 16,0-5-1-16,9-4 1 16,-2-5-1-16,1 6 3 15,-2 6-1-15,-4 1 0 16,-5 11 0-16,-20 20 1 16,26-23-1-16,-26 23 2 15,0 0-1-15,9 15 0 0,-9 1 0 16,8 11 1-16,-2 1 2 15,0 8-3 1,5 2 0-16,3 2-8 16,2-5-52-16,11-4-66 0,6-5-29 15,1-20-15-15,12 1-4 16,-9-23-1-16</inkml:trace>
  <inkml:trace contextRef="#ctx0" brushRef="#br0" timeOffset="1559">696 325 400 0,'0'0'170'16,"-23"-13"-15"-16,23 13-75 16,-21-4-34-16,21 4-29 15,0 0-13-15,-19 0-3 16,19 0 0-16,0 0-2 15,0 0 1-15,0 0 0 16,0 0 0-16,10 12 1 16,-10-12-2-16,6 17 2 0,-6-17 0 15,15 31 0-15,-4-7 1 16,3 7 0-16,2 9-2 16,11 4 4-16,-3 13-5 15,11-1 4-15,-1 1-3 16,3-2 3-16,3-4-4 15,-6-6 4-15,2-7-3 16,-6-11 0-16,-6-10 0 16,-4 2 0-16,-3-12-1 15,-17-7 1-15,20 12 0 16,-20-12-1-16,0 0 2 16,0 0 0-16,0 0-1 15,0 0 0-15,0 0-1 0,0 0 0 16,0 0 0-16,0 0 0 15,0 0 0-15,-8 20-1 16,-4 1 2-16,-10 13-1 16,-10 6 3-16,-5 10-2 15,-10 8 2-15,-4 7-2 16,-7-4 3-16,4-2-3 16,4-7 1-16,7-13-1 15,3-9-1-15,15-11-4 16,10-8-61-16,15-11-63 15,0 0-26-15,26-20-9 16,8 4-8-16,-7-14 1 0</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40.472"/>
    </inkml:context>
    <inkml:brush xml:id="br0">
      <inkml:brushProperty name="width" value="0.025" units="cm"/>
      <inkml:brushProperty name="height" value="0.025" units="cm"/>
      <inkml:brushProperty name="fitToCurve" value="1"/>
    </inkml:brush>
  </inkml:definitions>
  <inkml:trace contextRef="#ctx0" brushRef="#br0">131 16 138 0,'0'0'118'15,"0"0"-9"-15,0 0-4 16,0-19-8-16,0 19-2 15,0 0-9-15,0 0-15 0,0 0-28 16,0 0-34-16,0 0-9 16,0 0 2-16,0 0 2 15,0 0-3 1,0 0 1-16,0 28-3 0,0-7 6 16,0 10-7-16,0 3 6 15,0 6-6-15,0 3 3 16,-5 4-3-16,5-1 1 15,0-5 3-15,0-2-2 16,0-8 0-16,5-1-2 16,-5-10-35-16,6 0-69 15,-6 0-36-15,0-20-23 16,0 0-6-16,0 0-3 0,0 0 87 16</inkml:trace>
  <inkml:trace contextRef="#ctx0" brushRef="#br0" timeOffset="227">0 217 551 0,'0'0'173'0,"0"0"-31"16,17 0-129-16,3 7-15 15,2-7 2-15,11 0-3 16,13 0-77-16,8 0-56 16,12-16-27-16,14 2-8 15,-5-10-2-15,14-2 22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44.508"/>
    </inkml:context>
    <inkml:brush xml:id="br0">
      <inkml:brushProperty name="width" value="0.025" units="cm"/>
      <inkml:brushProperty name="height" value="0.025" units="cm"/>
      <inkml:brushProperty name="fitToCurve" value="1"/>
    </inkml:brush>
  </inkml:definitions>
  <inkml:trace contextRef="#ctx0" brushRef="#br0">26 41 275 0,'0'0'168'15,"-8"-22"-35"-15,8 22-33 16,0 0-19-16,-18-19-19 15,18 19-27-15,0 0-35 16,0 0 2-16,0 0-1 16,0 0 0-16,6 26 1 15,-1 0 1-15,2 6-1 16,1 15 1-16,1 10-1 16,0 10 0-16,-3 10 1 15,4 7-5-15,-4 6 5 16,-2-3-4-16,-4-1 5 15,0-3-8-15,0-9 7 0,0-2-3 16,-6-13 0-16,0-5 2 16,2-10-3-16,-4-5 2 15,0-3-3-15,8-8 0 16,0 1-46-16,0-12-60 16,0-17-35-16,23 9-24 15,-3-29 0-15,12-2-5 16,-6-22 101-16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41.344"/>
    </inkml:context>
    <inkml:brush xml:id="br0">
      <inkml:brushProperty name="width" value="0.025" units="cm"/>
      <inkml:brushProperty name="height" value="0.025" units="cm"/>
      <inkml:brushProperty name="fitToCurve" value="1"/>
    </inkml:brush>
  </inkml:definitions>
  <inkml:trace contextRef="#ctx0" brushRef="#br0">804 395 502 0,'-15'19'172'0,"15"-19"-10"16,-23 0-131-16,23 0-31 15,0 0 1-15,-9 17 2 16,9-17 0-16,0 0 0 15,-14 20-2-15,14-20 0 16,-17 22 0-16,-3-6-2 16,-6 4 1-16,-8 5 0 15,-15 8 3-15,-5 3-5 0,-5 2 4 16,-9 2-3-16,-1 1 4 16,-2-2-3-16,4 6 3 15,9-2-5-15,7-9 0 16,11-1 0-16,9 0 0 15,11-9-1-15,10 2 1 16,10-8-2-16,6-3 3 16,-6-15-1-16,35 30 1 15,-10-16 2-15,5-1-1 16,3 4 2-16,3 5-1 16,6-2 2-16,1-1-3 15,1 8 2-15,-1 3-4 16,-1-4 4-16,5 4-2 0,-5-2 1 15,-1 0-1-15,-1-8 0 16,-2 0 1-16,-4-9-11 16,3 2-59-16,-3-7-60 15,-7-6-22-15,6-6-18 16,-13-11 0-16,6 5-6 16</inkml:trace>
  <inkml:trace contextRef="#ctx0" brushRef="#br0" timeOffset="1016">1308 864 469 0,'0'0'118'0,"0"0"-9"15,0 0-20-15,-11-15-29 0,11 15-50 16,0 0-4-16,0 0-1 16,0 0 2-16,0 20-1 15,0-6 0-15,0 11 0 16,0 4-2-16,0 9 1 15,0 15-4-15,0 5 3 16,0 4-4-16,0 7 2 16,0-4-3-16,0 1 3 15,0-8-2-15,0-8 2 16,0-12-2-16,0-5 0 16,6-12 0-16,-6-21 0 15,0 23 0-15,0-23-1 0,0 0 2 16,0 0-2-16,0 0-1 15,-26-7 1-15,6 1-1 16,-11-1 1-16,-1 7-1 16,-5-12 0-16,-3 6-2 15,-1-4-57-15,12 0-54 16,0-6-23-16,4-11-25 16,19-7-9-16,-3-21 1 15</inkml:trace>
  <inkml:trace contextRef="#ctx0" brushRef="#br0" timeOffset="1554">1277 521 131 0,'0'0'101'0,"0"0"-11"15,0 0 3-15,0 0-6 16,0 0-10-16,0 0-3 16,0 0-6-16,0 0-1 15,0 0-15-15,0 0-20 0,0 0-32 16,0 0-2-16,0 0-1 15,0 0 0-15,0 0 0 16,0 0-1 0,3-24 0-16,-3 24 0 0,18-31 4 15,-8 11-1-15,0 1 1 16,1 2-1-16,-2 1 0 16,-9 16 1-16,17-22 0 15,-17 22 0-15,0 0-1 16,0 0 0-16,0 0 1 15,0 0 0-15,0 0 0 16,0 0 0-16,15 3 0 16,-15-3 1-16,0 0 0 0,0 30-1 15,0-30 0 1,0 26 1-16,0-26-2 16,0 29-18-16,0-15-73 15,0-14-43-15,0 17-21 0,0-17-11 16,0 0 2-16,31-27 53 15</inkml:trace>
  <inkml:trace contextRef="#ctx0" brushRef="#br0" timeOffset="2568">1143 315 89 0,'0'0'79'16,"0"0"24"-1,0 0 8-15,0 0-9 0,0 0-1 16,0 0-9-16,0 0-9 16,0-18-23-16,0 18-17 15,0 0-35-15,14-27-10 16,-5 11-1-16,2-5-2 16,3-8 2-16,1 3-3 15,5-5 5-15,0 4-1 16,0-4 2-16,-1 5 0 15,-4 4 0-15,2 4 1 16,-17 18 0-16,23-24 0 0,-23 24 1 16,0 0 0-1,18 8 0-15,-12 11 1 16,0 9-3-16,7 4 4 16,-1 10-3-16,3 4 3 0,8-2-4 15,2-3 1-15,7-3-23 16,2-4-94-16,0-22-36 15,6 0-18-15,-10-27 1 16,10 2-7-16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45.005"/>
    </inkml:context>
    <inkml:brush xml:id="br0">
      <inkml:brushProperty name="width" value="0.025" units="cm"/>
      <inkml:brushProperty name="height" value="0.025" units="cm"/>
      <inkml:brushProperty name="fitToCurve" value="1"/>
    </inkml:brush>
  </inkml:definitions>
  <inkml:trace contextRef="#ctx0" brushRef="#br0">0 1050 384 0,'14'27'171'16,"-14"-3"-2"-16,11 5-69 16,-2 4-82-16,-5 0 1 15,4 5-7-15,0-2-12 16,-4-8 2-16,-4-2-3 15,8-5 0-15,-8-21 1 0,0 19-3 16,0-19 1-16,0-18-1 16,5-4 1-16,-5-13-2 15,0-9 1 1,0-8 0-16,0-8 2 0,0 0 0 16,0 1 1-16,0 6-2 15,6 9 3-15,0 10-2 16,0 10 2-16,3 7-1 15,-9 17 0-15,20-13 1 16,-20 13-1-16,28 0 2 16,-13 6-2-16,5 2 1 15,3-1-1-15,-1 2-4 16,1-1-24-16,-3 4-67 16,-4-5-36-16,4 0-18 0,-20-7-18 15,23 0 0 1,-23 0 54-16</inkml:trace>
  <inkml:trace contextRef="#ctx0" brushRef="#br0" timeOffset="359">26 606 493 0,'0'0'165'0,"0"0"-25"16,23-23-86 0,-3 23-54-16,14 0 0 15,7 0 1-15,5 0-2 16,8-8 2-16,1 4-2 0,2-5 0 16,-3 4 1-16,-10-4 0 15,-8-2-1-15,-12 1 1 16,-24 10 1-16,14-25-2 15,-14 25 0-15,-37-19 0 16,3 15 1-16,-12-3-2 16,2-2 4-16,-4 5-4 15,2 4-1-15,3-13-58 0,19 13-50 16,24 0-32 0,-20-23-15-16,20 23-8 15,24-35 0-15</inkml:trace>
  <inkml:trace contextRef="#ctx0" brushRef="#br0" timeOffset="1455">614 16 316 0,'0'0'144'16,"0"0"-30"-16,-14-16-15 15,14 16-16-15,0 0-19 16,0 0-38-16,0 0-23 15,0 0-4-15,0 0 2 16,0 0 0-16,0 0-1 16,0 0 1-16,0 0-2 15,0 0 1-15,0 0 0 0,0 0 0 16,0 0-1 0,0 0 1-16,0 0 0 15,0 0 1-15,0 0-2 0,0 0 2 16,0 0-1-16,0 0-1 15,0 18 1-15,0-18 0 16,11 36 0-16,3-16 0 16,5 14-1-16,8-2 1 15,6 11-1-15,7 2 3 16,3 5-3-16,5-3 3 16,1 8-2-16,-3-6 2 15,-5-1-1-15,-4-3 1 16,-5 1 1-16,-2-6-5 0,-4-8 4 15,-6-1-5-15,-5-8 6 16,-1-3-6 0,-1-4 4-16,-13-16-6 15,20 20 8-15,-20-20-2 0,0 0 0 16,0 0 0-16,19 17 1 16,-19-17-2-16,0 0 1 15,0 0 0-15,0 0-2 16,0 0 0-16,0 0 1 15,0 0 1-15,8 16 0 16,-8-16 1-16,0 0-1 16,-7 16 0-16,7-16 1 0,-13 15-1 15,13-15 1 1,-25 36-1-16,4-7 0 16,-4 9 1-16,-10 10-1 15,-8 14 3-15,-8 12-3 16,-9 5 1-16,-1 6-2 0,1-4 4 15,3-3-3-15,7-9 0 16,13-7-35-16,17-21-67 16,20-21-54-16,20-15-12 15,9-22-2-15,17-8-7 16,-6-23 90-16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47.600"/>
    </inkml:context>
    <inkml:brush xml:id="br0">
      <inkml:brushProperty name="width" value="0.025" units="cm"/>
      <inkml:brushProperty name="height" value="0.025" units="cm"/>
      <inkml:brushProperty name="fitToCurve" value="1"/>
    </inkml:brush>
  </inkml:definitions>
  <inkml:trace contextRef="#ctx0" brushRef="#br0">20 195 430 0,'0'0'124'15,"0"0"-13"-15,0 0-25 16,0 0-24-16,0 0-29 16,0 0-21-16,0 0-9 15,0 34 2-15,11 4-3 16,-5 12 3-16,0 16 0 16,-6 9-5-16,4 9 2 15,-4 7-3-15,0-3 1 16,-10 2-3-16,4-15 4 15,-2-7-3-15,0-13 2 16,2-10 0-16,6-13-1 16,-8-11-3-16,8-21-25 0,0 22-56 15,0-22-32-15,0 0-24 16,14-11-18-16,-14 11-8 16,19-31-2-16</inkml:trace>
  <inkml:trace contextRef="#ctx0" brushRef="#br0" timeOffset="512">584 699 134 0,'0'0'163'0,"0"0"-26"16,0 0-31-16,0 0-11 16,0 0-12-16,0 0-9 15,0 0-25-15,0 0-30 16,-9 18-16-16,9 1 0 16,0 2-2-16,0 12 1 15,0 5-1-15,0 8 0 16,0 9 1-16,0 4-3 15,0 6 3-15,0 2-3 16,0-2 4-16,-6 3-3 0,6-7 4 16,-9-6-3-16,3-2 2 15,6-10-3-15,-9-8 4 16,9-7-4-16,-8-8 0 16,8-20 2-16,-5 22-3 15,5-22 1-15,0 0-1 16,-23 0 1-16,23 0-2 15,-33-13 3-15,8 1-2 16,-3-5-1-16,-4-1 0 16,-3-5 1-16,1-1-3 15,3 2-20-15,2-6-71 16,6 3-40-16,6-3-19 16,2-7-8-16,15 4-4 0,-6-18 25 15</inkml:trace>
  <inkml:trace contextRef="#ctx0" brushRef="#br0" timeOffset="777">453 393 548 0,'0'0'164'16,"0"0"-1"-16,-24-11-169 0,24 11 1 16,0 0 5-1,0 0 0-15,0 0-1 16,0 0-1-16,0 0-61 16,0 0-66-16,0 0-28 0,16-10-11 15,-16 10-2-15,26-10-4 16</inkml:trace>
  <inkml:trace contextRef="#ctx0" brushRef="#br0" timeOffset="1649">480 173 101 0,'0'0'143'16,"0"0"-11"-16,0 0-40 16,0 0-9-16,0 0-3 15,0 0-2-15,0 0-17 16,0 0-15-16,0-16-24 15,0 16-20-15,3-17-2 16,-3 17 0-16,8-29 0 16,1 10 0-16,-6-4 0 15,5 7-2-15,-4-6 2 16,4 6-3-16,-8 16 1 0,11-15 0 16,-11 15 1-16,0 0 0 15,0 0 2-15,0 0-1 16,20 18 1-16,-20-18 1 15,15 22-2-15,-15-22 1 16,22 26-2-16,-22-26 2 16,21 31-2-16,-21-31 2 15,23 21-15-15,-23-21-31 16,26 22-52-16,-7-11-40 16,-19-11-21-16,43-9-4 15,-20-9-3-15,15 11 109 16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1:50.029"/>
    </inkml:context>
    <inkml:brush xml:id="br0">
      <inkml:brushProperty name="width" value="0.025" units="cm"/>
      <inkml:brushProperty name="height" value="0.025" units="cm"/>
      <inkml:brushProperty name="fitToCurve" value="1"/>
    </inkml:brush>
  </inkml:definitions>
  <inkml:trace contextRef="#ctx0" brushRef="#br0">10 0 290 0,'0'0'163'0,"0"0"-39"16,0 0-36-16,0 0-12 16,0 0-16-16,0 0-25 15,0 0-24-15,0 0-6 16,0 0-6-16,0 0 2 0,0 0 0 15,0 0-1-15,0 0 0 16,0 0-1-16,0 0 1 16,0 0 0-1,0 0 0-15,0 0 0 16,0 0 1-16,0 0-2 0,0 0 1 16,0 0 0-16,-6 15 0 15,15 1-1-15,5 7 0 16,9 4 2-16,9 3-2 15,7 1 2-15,7 4 0 16,4 0-2-16,-1-7 2 16,0 0-5-16,1-5 5 15,-15-2-5-15,0-3 5 16,-10 1-5-16,-5-8 6 16,-20-11-4-16,24 28 4 15,-24-28 1-15,6 23-1 16,-6-23-1-16,-4 25 1 0,4-25 1 15,-22 26-2-15,5-8 2 16,-7 6-2-16,-8 0 0 16,-10 11-1-16,-2 3 3 15,-12 3-2-15,3 4 1 16,2 3-4-16,2-5 3 16,8 2-2-16,5-8-9 15,16-1-68-15,10-2-66 16,0-14-19-16,17 0-6 15,-7-20-1-15,23-5 39 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12.292"/>
    </inkml:context>
    <inkml:brush xml:id="br0">
      <inkml:brushProperty name="width" value="0.025" units="cm"/>
      <inkml:brushProperty name="height" value="0.025" units="cm"/>
      <inkml:brushProperty name="fitToCurve" value="1"/>
    </inkml:brush>
  </inkml:definitions>
  <inkml:trace contextRef="#ctx0" brushRef="#br0">8 100 299 0,'0'0'152'16,"0"0"-24"-16,0 0-14 15,-15 0-13-15,15 0-12 0,0 0-24 16,0 0-35-1,0 0-31-15,0 0-1 0,0 0 1 16,29-6-2 0,-3-2 2-16,8 4 0 0,9-9 0 15,4 4 2-15,2-7-4 16,2 3 3-16,0 1-3 16,-11-1 3-16,-5 7-5 15,-11 6-7-15,-7 0-51 16,-17 0-52-16,23 19-20 15,-23-19-26-15,0 26-6 16,0-26-7-16,-7 24 43 16</inkml:trace>
  <inkml:trace contextRef="#ctx0" brushRef="#br0" timeOffset="428">22 282 411 0,'-22'11'159'0,"22"-11"-33"16,0 0-47-16,0 0-29 0,0 0-8 15,16 4-5-15,5-4-9 16,7 0-6-16,4-6-10 16,8-3-10-16,0 3-2 15,0 0 0-15,-5-4 0 16,-1 3 1-16,-8 4-1 15,-3 3 2-15,-6 0-4 16,-17 0 1-16,27 0-7 16,-27 0-48-16,28 4-57 15,-28-4-38-15,35 6-17 16,-18-13-4-16,9 4-1 16,-15-21 46-16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4T23:53:08.221"/>
    </inkml:context>
    <inkml:brush xml:id="br0">
      <inkml:brushProperty name="width" value="0.025" units="cm"/>
      <inkml:brushProperty name="height" value="0.025" units="cm"/>
      <inkml:brushProperty name="fitToCurve" value="1"/>
    </inkml:brush>
  </inkml:definitions>
  <inkml:trace contextRef="#ctx0" brushRef="#br0">0 356 160 0,'10'17'144'0,"-10"-17"-29"15,0 15-27-15,0-15-3 16,8 29-13-16,-8-8-23 16,0 5-15-16,8 2-6 15,-8 1-7-15,7 2-6 16,-7 2 1-16,6-9 3 15,-6-4-1-15,0-20-1 16,0 24-1-16,0-24-2 16,0 0-3-16,11-16 0 15,-11-10-5-15,8-4-4 0,-8-12-1 16,6-2 0-16,-6-7 1 16,9 0-2-1,-9-6 2-15,0 2-3 16,0 14 4-16,0-1-3 0,0 7 1 15,-6 2 2-15,6 10-2 16,-6 3 3-16,6 20-4 16,0-21 4-16,0 21-5 15,0-18 5-15,0 18-6 16,0 0 1-16,23-19-1 16,-23 19 2-16,34-10-2 15,-14 10 2-15,1-6-1 0,4 6 2 16,-2 0-1-16,-2 0 0 15,-1 6 0-15,0-6 1 16,-20 0-7 0,28 0-35-16,-28 0-62 0,23 0-46 15,-23 0-10-15,0 0-13 16,12-19-1-16,-12 19 17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08.681"/>
    </inkml:context>
    <inkml:brush xml:id="br0">
      <inkml:brushProperty name="width" value="0.025" units="cm"/>
      <inkml:brushProperty name="height" value="0.025" units="cm"/>
      <inkml:brushProperty name="fitToCurve" value="1"/>
    </inkml:brush>
  </inkml:definitions>
  <inkml:trace contextRef="#ctx0" brushRef="#br0">422 148 176 0,'0'0'77'0,"-19"16"-1"15,19-16-6-15,-23 4-7 16,6 3-5 0,-6-7 5-16,4 9 14 0,-11-9-12 15,7 8-13-15,-6-8-6 16,0 0-4-16,1 0-4 16,7 0-5-16,-1-8-15 15,6 3-17-15,16 5 0 16,-23-9 0-16,23 9-1 15,-19-5 2-15,19 5-3 16,0 0 0-16,0 0 1 16,0 0-1-16,0 0 0 0,-17 8 0 15,17-8 1 1,0 0-2-16,0 0 2 16,-14 20-1-16,14-20 1 15,0 0-1-15,0 0 1 0,-10 20 0 16,10-20 0-16,0 0-1 15,0 15 0-15,0-15 1 16,0 21-1-16,0-21 2 16,9 29-2-16,-9-12 1 15,0 5-1-15,0 4 1 16,0 7 0-16,-8 6 2 16,8 2-3-16,-9 12 1 15,6 0 0-15,-5 5 0 16,1 1 4-16,7 3-3 15,-10-2 3-15,10 1-2 16,-4 0 3-16,4 2-2 16,0 1 1-16,0 6-1 0,11-4-4 15,-8 5 3-15,3-1-3 16,-2 4 2-16,-4-1-3 16,8-7 3-16,-8-1-2 15,8-4 2-15,-8-1-1 16,3 2-1-16,-3-7 0 15,0 2 0-15,7 0 2 16,-7 1-3-16,4-4 2 16,-4-1-2-16,7-7 2 15,1-9 1-15,-4-5-1 16,3-3 1-16,-3-7-3 16,-4-7 3-16,0-15-2 15,9 25 0-15,-9-25 1 0,0 21-1 16,0-21 1-16,-10 33-1 15,7-11 2-15,-5-1-1 16,8 4 0-16,-9-7 0 16,9 2 0-16,0-20 0 15,-3 27 0-15,3-27-1 16,0 0 0-16,0 0 0 16,0 0-1-16,0 0 2 15,0 0 0-15,0 0 0 16,0 0-2-16,0 0 2 15,0 0-1-15,0 0 0 16,0 0 1-16,0 0-1 0,0 0 0 16,0 0 2-16,0 0 0 15,0 0-2-15,0 0 1 16,0 0 1-16,0 0 1 16,0 0-2-16,10 16 2 15,-10-16-2-15,0 0 0 16,23 8 0-16,-6-8 2 15,6 0-1-15,13 0-1 16,-1-5 1-16,11-5-3 16,3 3 1-16,2 1 1 15,-1-2 0-15,-4 8 0 16,-3 0-1-16,-9 0 0 16,-5 8-1-16,-7 3 5 0,-4 2-2 15,-18-13 1-15,22 24-2 16,-22-24-24-16,20 18-61 15,-4-18-37-15,4-3-20 16,-3-16-16-16,9-2-12 16,0-15-2-16</inkml:trace>
  <inkml:trace contextRef="#ctx0" brushRef="#br0" timeOffset="779">719 555 192 0,'0'0'124'0,"-18"-5"5"16,18 5-16-16,0 0-11 15,-20-6-16-15,20 6-15 16,0 0-18-16,0 0-15 16,0 0-13-16,11-16-13 0,-11 16-9 15,21-18-2-15,-21 18 0 16,37-15 1-16,-15 10-2 15,-1 5 0-15,7 0 0 16,-7 9 0-16,7 2-1 16,-11 7 3-16,0 0-3 15,1 1 2-15,-9 4-1 16,0 1 1-16,-9-5-1 16,0 6 0-16,-9-2 0 15,-11 0 0-15,-1 0-1 16,-8 2-1-16,-8 0 5 15,3-3 1-15,-4 0 0 16,5-5-2-16,4 2-35 0,3-14-59 16,26-5-35-16,-15 0-24 15,15-24-14-15,15 4-9 16,2-17 0-16</inkml:trace>
  <inkml:trace contextRef="#ctx0" brushRef="#br0" timeOffset="1126">1214 336 148 0,'0'0'122'16,"-22"22"4"-16,10-4-41 15,-5 7-15-15,-3 4 3 16,8 5-3-1,-8 0-4-15,6 3-7 0,-1-4-12 16,7 4-10-16,2-6-9 16,6-1-12-16,0-6-16 15,6 2 0-15,3-2 0 16,0-4 1-16,2-1 4 16,3 1 0-16,1 2 0 15,-3-7-2-15,5 4 1 16,3-12-1-16,6 3-32 15,0-10-71-15,5-10-49 0,9 3-22 16,-9-19-3-16,7 7-5 16,-9-12 8-16</inkml:trace>
  <inkml:trace contextRef="#ctx0" brushRef="#br0" timeOffset="2020">990 1675 215 0,'0'0'171'16,"0"0"-34"-16,0 0-29 15,0 0-4-15,0 0-15 16,0 0-15-16,0 0-22 16,0 0-19-16,0 0-35 15,0 0-1-15,0 0 1 16,-8 25 1-16,8-10 0 0,0 5 2 16,0 3-4-16,0 0 2 15,9 1 0-15,0-1-2 16,2-2 3-16,0-5-6 15,-11-16 5-15,32 18-4 16,-14-18 5-16,2-3 0 16,0-10-1-16,0 0 3 15,0-5-2-15,-5-6 3 16,-1 0-2-16,-1 2 2 16,-4 0-3-16,0 3 1 15,-4 0 0-15,-5 19 0 16,6-25-1-16,-6 25 0 15,0 0-1-15,0 0 1 0,0 0-1 16,0 0 1-16,0 0-1 16,-6 25 1-16,1-5 0 15,-3 5 0-15,2 8 1 16,0 8-1-16,-5 5 2 16,2 4-3-16,0 6 2 15,0-1-3-15,3 2 1 16,-1-2 0-16,7-7 1 15,-7-3-1-15,7 1-2 16,0-8 3-16,0-8-1 16,0-1 0-16,0-12 1 15,0-17 1-15,-3 28-2 0,3-28 2 16,0 0 0-16,-23 14 0 16,7-14-1-16,-4 0 1 15,-4 0-1-15,-2-10 0 16,-3 10 0-16,2-6 0 15,3 6-7-15,-1-8-65 16,25 8-39-16,-20-24-31 16,20-5-23-16,0-5-3 15,13-19-5-15,7-5 51 16</inkml:trace>
  <inkml:trace contextRef="#ctx0" brushRef="#br0" timeOffset="3143">1511 85 225 0,'0'0'117'16,"0"0"1"-16,-14-18-5 16,14 18-11-1,0 0-8-15,0 0-20 0,0 0-17 16,0 0-25-16,0 0-21 16,31 0-9-16,-6 0-2 15,5 0 0-15,9-8-1 16,2 0 1-16,8 1-2 15,-3-2 2-15,0-1-2 16,-3 3 1-16,-7-3 1 16,-6 4 0-16,-10 6-1 15,-1-4-1-15,-19 4 2 16,0 0 0-16,15 22 0 16,-15-1 0-16,-8 14 0 15,2 9 1-15,-3 15-1 16,3 6 2-16,0 15-3 0,-4 8 3 15,10 4 1-15,-4 6 2 16,4 3-3-16,6 6 2 16,3 0-2-16,0 8 3 15,2 6-3-15,0 1 2 16,3 0-7-16,-5-1 1 16,3-2 1-16,0-2-1 15,-4-8 0-15,0-9-1 16,-2-8 3-16,-6-9-2 15,0-3 1-15,4-3 2 16,-4-6-1-16,-6 2 3 16,-3-12-4-16,-2 2 2 15,-1-4-2-15,0-2 3 0,0-11-1 16,-1-8 1-16,4-11-3 16,4-4 2-16,5-23 0 15,-6 19 1-15,6-19-1 16,0 0-2-16,0 0 0 15,0 0-1-15,-13-22 2 16,13 22-3-16,-34-20 3 16,12 7-1-16,-2 5-1 15,-7-4 2-15,-3 4-2 16,2 4 3-16,1-3 0 16,1 7 0-16,1-7-2 15,-1 3-8-15,1 4-44 0,5-15-33 16,4 8-23-16,3-7-27 15,2-4-13-15,10 0-10 16,5-8-6-16,5 2 78 16</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14.924"/>
    </inkml:context>
    <inkml:brush xml:id="br0">
      <inkml:brushProperty name="width" value="0.025" units="cm"/>
      <inkml:brushProperty name="height" value="0.025" units="cm"/>
      <inkml:brushProperty name="fitToCurve" value="1"/>
    </inkml:brush>
  </inkml:definitions>
  <inkml:trace contextRef="#ctx0" brushRef="#br0">528 10 224 0,'0'0'154'16,"0"0"-18"-16,0 0-20 0,0 0-13 15,-18-2-8-15,18 2-24 16,-19 0-29-16,19 0-37 15,-30-8-4-15,8 8 0 16,1 8-1-16,-8-8 1 16,-2 7-2-16,-9 2 1 15,2-3-1-15,-4 4 1 16,2 4 0-16,-1-3-1 16,3 2 2-16,7 3-2 0,0-3 2 15,7-6-2-15,8 3 2 16,16-10 0-1,-17 8-1-15,17-8-1 0,0 0-1 16,0 0 2-16,17 17-1 16,-17-17 0-16,22 16-1 15,-22-16 0-15,29 13 1 16,-29-13 1-16,29 11-1 16,-29-11 0-16,20 13 1 15,-20-13 1-15,0 0-1 16,14 18 1-16,-14-18-1 15,0 13-1-15,0-13 1 0,0 27 2 16,-3-4-2 0,3-4 0-16,-9 13 1 15,2-1 0-15,3 7 0 16,-7 4 0-16,2 4-1 0,-2 0 0 16,2 6 4-16,-2-2 2 15,4-2-4-15,2-1 2 16,5-2-2-16,5-7 3 15,7-7-2-15,14-4 2 16,3-14-4-16,5-2-1 16,12-11 1-16,0-8 0 15,6 0-1-15,0 1 1 16,-1-3-1-16,-1 1-2 16,-5 0 2-16,-5 4-1 15,-5 5 2-15,-4-10-1 16,-7 10-14-16,-4 0-72 15,-3 0-51-15,2 10-19 0,-19-10-16 16,18 6 0-16,-18-6-8 16</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15.945"/>
    </inkml:context>
    <inkml:brush xml:id="br0">
      <inkml:brushProperty name="width" value="0.025" units="cm"/>
      <inkml:brushProperty name="height" value="0.025" units="cm"/>
      <inkml:brushProperty name="fitToCurve" value="1"/>
    </inkml:brush>
  </inkml:definitions>
  <inkml:trace contextRef="#ctx0" brushRef="#br0">6 0 262 0,'0'0'127'0,"0"0"-11"15,0 0-5-15,0 0-6 0,0 0-15 16,0 0-23-16,0 0-26 16,-12 17-34-16,12-17-4 15,0 0-1 1,0 0-1-16,7 22 0 0,-7-22 1 15,5 24-1-15,-5-5 1 16,0 1-1-16,6 8-2 16,-6-2 2-16,8 2 0 15,-8-3 0-15,0-3-1 16,0-2 0-16,0-1 1 16,0-19-1-16,0 20 0 15,0-20 1-15,0 0-1 16,0 22-1-16,0-22 2 0,0 0-2 15,-9 20 1-15,9-20 2 16,0 0-3 0,0 19 0-16,0-19 0 15,0 0 2-15,0 0-3 0,0 0 1 16,0 18 1-16,0-18-2 16,0 0 2-16,0 17 1 15,0-17-1-15,0 0 0 16,0 22 1-16,0-22-1 15,0 0 0-15,0 19 1 16,0-19-1-16,0 0 0 16,0 0 0-16,0 0 5 15,0 0-5-15,0 0 6 16,0 0-5-16,-8 20 4 16,8-20-4-16,0 0 6 15,0 22-6-15,0-22 1 16,-3 16 4-16,3-16-4 0,0 0 2 15,0 16-7-15,0-16-39 16,21-23-87-16,-2 1-27 16,-9-13-19-16,10 0-5 15,-9-17-2-15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16.772"/>
    </inkml:context>
    <inkml:brush xml:id="br0">
      <inkml:brushProperty name="width" value="0.025" units="cm"/>
      <inkml:brushProperty name="height" value="0.025" units="cm"/>
      <inkml:brushProperty name="fitToCurve" value="1"/>
    </inkml:brush>
  </inkml:definitions>
  <inkml:trace contextRef="#ctx0" brushRef="#br0">144 385 220 0,'0'0'114'16,"-22"0"-15"-16,22 0-9 15,-30 17 0 1,11-3-7-16,2 11-15 0,2 3-16 15,-2 9-9-15,5 0-11 16,4 9-5-16,8-7-12 16,0 1-13-16,11-8-2 15,10-7 0-15,10-10-3 16,9-15 1-16,7 0-1 16,4-20 0-16,6-6 0 15,-10-5-1-15,-2-8 1 0,-10-6-1 16,-12 1 4-16,-18 3-1 15,-10 5 3-15,-15 7-1 16,-9 3 1 0,-9 14-2-16,-5 12 2 0,-3 0 1 15,3 9-1-15,4 10-1 16,10-2-2-16,9 5-6 16,17-4-50-16,3-18-48 15,22 18-36-15,16-18-20 16,2-8-9-16,20-4-5 15,-5-14 70-15</inkml:trace>
  <inkml:trace contextRef="#ctx0" brushRef="#br0" timeOffset="693">555 31 455 0,'0'0'168'0,"0"0"-3"16,0 0-80-16,0 0-58 15,0 0-25-15,0 0-3 16,0 0 2-16,28-6-1 16,-5 6-1-16,7 0 0 0,7 0 1 15,3-6-2-15,1 0 0 16,1 6 0-16,-2-7 0 16,-7 7 0-16,-8-6 1 15,-5 6 0-15,-20 0 4 16,20 0-1-16,-20 0 3 15,3 19-2-15,-6-3 2 16,-6 8-1-16,-1 4 4 16,1 8-6-16,-1 4 0 15,3 5-2-15,-2 7-1 16,3 0-1-16,6 2 3 16,0 0-3-16,9 0 0 15,-3-6 1-15,5-1 0 0,3-3 1 16,1-6 1-16,-1-3-3 15,6-10 5-15,-8-3-3 16,4-5 0-16,-16-17 0 16,23 23 2-16,-23-23-3 15,0 0 2-15,0 0 0 16,0 0-2-16,0 0 1 16,-28 17 0-16,5-17 5 15,-6 9-7-15,-11-1 8 16,-1 2-7-16,-9 0 7 15,0 3-3-15,-4 4 3 16,5-1-2-16,6 0-40 16,9-2-66-16,5-3-49 0,29-11-12 15,-21 9-11-15,21-9 2 16,10-20 25-16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19.776"/>
    </inkml:context>
    <inkml:brush xml:id="br0">
      <inkml:brushProperty name="width" value="0.025" units="cm"/>
      <inkml:brushProperty name="height" value="0.025" units="cm"/>
      <inkml:brushProperty name="fitToCurve" value="1"/>
    </inkml:brush>
  </inkml:definitions>
  <inkml:trace contextRef="#ctx0" brushRef="#br0">486 170 213 0,'-24'12'120'0,"24"-12"-3"16,0 0-9-1,-22 0-9-15,22 0-19 16,0 0-15-16,-23 17-13 0,8-14-22 16,-2 9-29-16,-3-1 0 15,-9 2 0-15,1-6-2 16,-4 4 1-16,2-5 0 15,-9-6 0-15,7 4 1 16,1-4-2-16,-1 0 3 16,6-4-2-16,4 4 3 15,6 0-3-15,16 0-1 16,-22 0 1-16,22 0-2 0,0 0 3 16,-8 13-3-16,8-13 0 15,0 24 0 1,0-24 2-16,0 29 1 15,0-14 0-15,0 1-1 0,0-16 1 16,0 32 1-16,-3-15-1 16,3-2 0-16,-9 3 0 15,9 4-1-15,-4 4 2 16,4 7-2-16,0 6 2 16,0 5-3-16,0 4 3 15,0 9-2-15,0 9 4 16,0 3 0-16,0 6 0 15,0-4-1-15,0 8 1 16,0-2 2-16,0 3-1 16,0 1 1-16,6 2-4 15,-6 0-3-15,0-2 4 16,7 2-3-16,-7-1 3 0,3-3-5 16,-3 0-2-16,7-5 2 15,-7-6 0-15,7-2 1 16,-2-3-1-16,-5-6 1 15,8-5-2-15,-8-2 3 16,7-11 3-16,-7-2-3 16,5-3 2-16,-5-11-2 15,0 1 3-15,0-5-3 16,0-1 0-16,0 1 0 16,0 0 1-16,0 0-1 15,0-1-1-15,-5 1 2 16,5 0-4-16,0-19 3 15,0 28 0-15,0-28-1 0,-6 26 0 16,6-26 0-16,0 17 1 16,0-17-1-16,0 21 1 15,0-21 0-15,0 22 1 16,0-22 0-16,0 22 0 16,0-22-1-16,0 0-1 15,0 20 1-15,0-20-1 16,0 0 0-16,0 0 0 15,0 0 0-15,-5 21 0 16,5-21 1-16,-6 23 1 16,6-23-2-16,0 23 1 15,0-23-2-15,0 17 2 16,0-17-1-16,29-9 2 0,-9-6 0 16,2-5 0-16,4 0 0 15,-1-3 1-15,4 2 0 16,-8-1-1-16,-2 4 0 15,-19 18-2-15,24-24 1 16,-24 24 0-16,17-5 0 16,-17 5-2-16,22 5 3 15,-4 2-2-15,2 0 3 16,4 5 0-16,3-5-1 16,3 4-1-16,2-4-6 15,-6-7-63-15,8 0-64 16,2-5-27-16,-10-15-9 0,4-3-5 15,-11-14-3-15</inkml:trace>
  <inkml:trace contextRef="#ctx0" brushRef="#br0" timeOffset="531">657 756 379 0,'-25'-13'168'0,"5"8"-40"16,20 5-42-16,-26-15-17 15,26 15-20-15,0 0-47 16,17-29-1-16,3 16 1 0,8-4 0 15,2-2 1 1,3 5-1-16,-1 6 1 16,-2 8-1-16,-5 0-1 15,-8 22 1-15,-5 12-2 0,-12 7 1 16,0 8 2-16,-14 9 0 16,-4 0-1-16,1 0 1 15,-8-5 0-15,6-9-1 16,-4-7 1-16,4-6-7 15,2-11-77-15,0-8-38 16,17-12-25-16,-26-11-13 16,12-10-8-16,14-5-6 15</inkml:trace>
  <inkml:trace contextRef="#ctx0" brushRef="#br0" timeOffset="873">1112 430 372 0,'-15'20'163'0,"0"12"-21"16,-5 3-74-16,-5 4-25 15,5 10 0-15,-4 0-10 16,4 3-18-16,3 2-7 15,2 5-1-15,1-2-2 16,5 1-1-16,9-4 1 16,0-3-1-16,0-2 1 15,10-2-2-15,3-10-4 0,2-4 1 16,0-9 2-16,10-6 0 16,1-7 0-16,5-11-41 15,7 0-84-15,5-13-34 16,-6-5-11-16,3 3 0 15,-13-9-6-15</inkml:trace>
  <inkml:trace contextRef="#ctx0" brushRef="#br0" timeOffset="1660">908 1855 483 0,'-6'-28'173'15,"6"28"-19"-15,0 0-55 16,-18-8-56-16,18 8-44 16,-11 21-1-16,11-1 1 15,-8 1 0-15,1 2 1 16,7 8-4-16,-5-6 4 15,5 7-2-15,0-6-2 16,9-2 3-16,5-8-2 16,3-7 3-16,3-9 1 15,5 0 3-15,4-8-2 16,1-3 1-16,1-4 3 16,-2-5-3-16,-3-2 0 15,-3 3-1-15,-6-1-2 0,-3-6 0 16,-5 4-1-16,-9 2 1 15,0 2-1-15,0 18 1 16,0-25 0 0,0 25-2-16,0 0-2 0,0 0 2 15,-18 6-1-15,13 16 4 16,-1 8-1-16,-3 14-2 16,3 8-1-16,-3 10 3 15,2 10 0-15,3 2 0 16,4 0 0-16,-9 0-3 15,9-4 2-15,0-7 0 16,-7-6 2-16,7-3-5 16,0-11 5-16,-4-4-2 0,4-6 1 15,-5-8-1 1,-4 0 0-16,4-6 0 16,-7-1 0-16,-2 0 3 15,-7-2-3-15,1-1-1 0,-8-6 0 16,-2 2-5-16,-4-11-56 15,-1-6-41-15,2-8-29 16,3-15-11-16,0-11-19 16,4-19 1-16,10-4 13 15</inkml:trace>
  <inkml:trace contextRef="#ctx0" brushRef="#br0" timeOffset="2644">1303 136 295 0,'-33'-16'161'16,"33"16"-34"-16,-26-12-28 16,26 12-21-16,0 0-14 15,-16-12-16-15,16 12-27 16,16-14-16-16,3 4 0 15,2-1-2-15,5-1 1 16,2 0-1-16,6-1 4 0,-5 2-7 16,-1 3 0-16,-4 3-2 15,-6 5 2-15,-2 0 0 16,-16 0-1-16,20 23 3 16,-14-3-5-1,2 0 3-15,-2 5-2 0,1-4 3 16,3 8-3-16,-1-4 1 15,2 0-1-15,-2-1-1 16,2 2 2-16,-4 11 0 16,-1 4 1-16,-6 17 0 15,0 14 1-15,0 13-2 16,-13 21 5-16,2 14 0 16,-2 18 1-16,4 7-1 0,2 12 4 15,7-5-5-15,0-1 3 16,0-2-3-1,10-15-4-15,3-2 0 0,0-14 2 16,1-10-5-16,0-6 3 16,-2-7-1-16,-1 2 0 15,-2-8 1-15,-1 1 4 16,-2-12-3-16,0 1 3 16,-6-8-1-16,0-9-4 15,0-6 2-15,-6-13-2 16,6-7 4-16,-6-12-4 15,6-5 2-15,0-19-5 16,-5 20 4-16,5-20-1 0,0 0 0 16,0 0 1-16,-15 0-1 15,15 0-1 1,-26-21 2-16,4 6 3 16,-7-3-3-16,-4 1 4 0,-4-2-5 15,-6-1 3-15,3 8-55 16,-5-3-48-16,5 4-32 15,8 6-20-15,2-10-10 16,11 6-5-16,1-12 25 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30.872"/>
    </inkml:context>
    <inkml:brush xml:id="br0">
      <inkml:brushProperty name="width" value="0.025" units="cm"/>
      <inkml:brushProperty name="height" value="0.025" units="cm"/>
      <inkml:brushProperty name="fitToCurve" value="1"/>
    </inkml:brush>
  </inkml:definitions>
  <inkml:trace contextRef="#ctx0" brushRef="#br0">338 289 211 0,'0'0'113'16,"0"0"-4"-16,0 0-9 15,0 0-13-15,0 0-12 16,-19 0-10-16,19 0-11 16,-17 6-16-16,17-6-32 15,-29 6-3-15,8 2 0 16,1 3-1-16,-6-1 0 16,1 1-1-16,2 2-2 15,-3 2 1-15,3-7 0 16,3 4-1-16,2-9 1 15,2-3-1-15,16 0 2 16,-23 6 0-16,23-6 1 16,-17 0-1-16,17 0 1 0,0 0 0 15,0 0-2-15,0 0 1 16,0 0-2 0,-15-6 1-16,15 6 0 15,0 0 0-15,0 0-1 0,0 0 1 16,0 0-1-16,0 0 2 15,0 0-1-15,0 0 1 16,0 0-1-16,0 0 0 16,0 0 0-16,0 0-1 15,0 0 2-15,0 0-2 16,0 0 1-16,0 0 0 16,0 0 0-16,0 0 0 15,9 20 1-15,-9-20 0 0,6 28-1 16,-6-9 1-16,6 10-1 15,-6 0 1 1,0 6-2-16,0 5 2 16,7 10-1-16,-7-3 1 0,0 9-1 15,0 2 2-15,-7 1-2 16,7 4 2-16,0 4 4 16,0 7-2-16,0 0 1 15,0 6-1-15,0 0 1 16,0-1 0-16,7 4-1 15,-7 2 0-15,4-2-4 16,-4-5 3-16,6 2-3 16,-6-5 3-16,0-1-3 15,0-2 1-15,0-8-3 16,0-6 4-16,0-1-5 16,0-9 0-16,0 3 0 15,0-12 0-15,0 0 0 0,0 0 0 16,0-4 2-16,-7 4-3 15,7-5 4-15,-3-1 0 16,3 3 0-16,-10-2 0 16,10 4 0-16,-7-1 1 15,7-1-2-15,-3-6 3 16,3 1-2-16,0-6 1 16,0-5-2-16,0-20 0 0,0 24 0 15,0-24-1 1,0 0 2-16,0 0 0 15,0 0-1-15,0 0 2 16,0 0-1-16,0 18 0 16,0-18 1-16,0 0 0 0,0 0-1 15,0 0 0-15,0 0 0 16,0 0-1-16,0 0 1 16,0 0 0-16,0 0 0 15,0 0 0-15,0 0 0 16,0 0 0-16,0 0 0 15,0 0 1-15,7 16 0 16,-7-16 0-16,0 0-1 16,17 5 0-16,-17-5 0 15,23 9 0-15,-7-3 0 16,2-6 0-16,3 11-1 16,7-11 2-16,0 0-1 0,4 0 0 15,2 0 1-15,-1 0-1 16,0-12 0-16,-3 7 0 15,-5-1 1-15,-1 0-1 16,-10 6 2-16,-14 0-1 16,22-6-1-16,-22 6-1 15,0 0-8-15,17 0-19 16,-17 0-49-16,20 0-49 16,-20 0-25-16,32-32-15 15,-14 5-1-15,5-7-1 16</inkml:trace>
  <inkml:trace contextRef="#ctx0" brushRef="#br0" timeOffset="641">709 655 412 0,'0'-17'143'0,"0"17"-20"15,0 0-16-15,0 0-22 16,0 0-37-16,0 0-46 16,0 0-3-16,-17 27 1 0,14 6-2 15,-5 8 4-15,1 12-3 16,2 10 1-16,-3 4 1 15,5 7 2-15,-4-1 1 16,7-5-3-16,0-8 3 16,0-6-2-16,0-9 1 15,0-13-3-15,0-1 2 16,0-11-10-16,0-20-55 16,9 19-53-16,-9-19-36 0,0 0-14 15,0 0-7 1,12-19 3-16,-12 19 80 15</inkml:trace>
  <inkml:trace contextRef="#ctx0" brushRef="#br0" timeOffset="1136">729 1920 264 0,'0'0'169'0,"-8"26"-4"16,5-7-53-16,-5 0-51 15,2 12-11-15,0-4-1 16,-3 10-4-16,-2-2-33 15,0 2-9-15,4 0-4 16,7-6-2-16,0-3 1 16,7-8-1-16,-7-20 1 15,31 23-2-15,-9-23 3 16,7 0 3-16,0-12 3 16,-5-4 3-16,4-5-2 15,-6-4 1-15,-4-3-2 16,-7-2 0-16,-11 3-1 15,0-6-5-15,-13 3 3 0,-5 2-2 16,-3 3 0-16,-9 3-1 16,1 5 1-16,0-2 1 15,6 7-3-15,-1 2-11 16,24 10-57-16,-27-11-29 16,27 11-32-16,0 0-21 15,11-24-14-15,9 14-6 16,-6-10 20-16</inkml:trace>
  <inkml:trace contextRef="#ctx0" brushRef="#br0" timeOffset="1940">1060 18 170 0,'-30'-13'159'0,"30"13"-16"0,-25 0-38 16,25 0-19-16,0 0-6 16,-17 19-16-16,17-19-23 15,5 29-21-15,10-13-10 16,7-4-6-16,10-5-1 16,11-7 1-16,10 0-1 15,7-15 1-15,3 3-2 16,0-5-1-16,-3 3-1 15,-5-1 0-15,-10 5 0 16,-10 5-2-16,-10 5 0 16,-9 0-1-16,-16 0 2 15,13 24-1-15,-13 1 0 16,-10 7 0-16,0 12 1 0,-7 19 2 16,2 18-1-1,-5 18 3-15,-2 16-2 16,2 10 1-16,0 15 4 15,5 8 0-15,3 2-2 0,4 1-1 16,8-5 1-16,0-6 0 16,15-7 0-16,-4-7-2 15,1-16-1-15,5-6-3 16,-5-16 3-16,2-3-2 16,2-15-2-16,-6-7-1 15,0-12 0-15,-1-1 1 16,-6-11 0-16,-3-2 1 15,0 0-1-15,-8-10 3 0,-3-1 0 16,-4-4-1 0,-3-3 1-16,-8-3-1 15,-5-6 0-15,-3-2 1 16,-7-8-1-16,-4 0 0 0,1-8 1 16,-5 4 0-16,1-11 0 15,-1 2 1-15,4 4-1 16,1-1-32-16,-1 1-42 15,13 2-36-15,-2 0-24 16,10 1-21-16,24 6-10 16,-22-20-4-16,22 20 111 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33.629"/>
    </inkml:context>
    <inkml:brush xml:id="br0">
      <inkml:brushProperty name="width" value="0.025" units="cm"/>
      <inkml:brushProperty name="height" value="0.025" units="cm"/>
      <inkml:brushProperty name="fitToCurve" value="1"/>
    </inkml:brush>
  </inkml:definitions>
  <inkml:trace contextRef="#ctx0" brushRef="#br0">272 1 276 0,'0'0'122'15,"-17"-7"-10"-15,17 7-11 0,0 0-8 16,-25 11-17-16,25 5-16 16,-12 0-23-16,6 15-33 15,1 9-2 1,5 12 3-16,-8 14 1 0,8 5-4 15,0 4 1-15,7 6-2 16,-7 0 1-16,6-7-2 16,1-7 2-16,-7-11-5 15,10-9 2-15,-10-16 2 16,9-6-25-16,-9-25-58 16,0 0-43-16,21 0-20 15,-21-28-11-15,13 7-6 16,-13-18-6-16</inkml:trace>
  <inkml:trace contextRef="#ctx0" brushRef="#br0" timeOffset="241">0 418 361 0,'0'0'150'16,"28"-7"-33"-16,2-6-61 16,19 2-24-16,5 1-3 0,14-2 5 15,4-1-37 1,7 4-74-16,0-10-63 16,5 15-18-16,-15-14-6 15,2 7-12-15,-16-13 115 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35.776"/>
    </inkml:context>
    <inkml:brush xml:id="br0">
      <inkml:brushProperty name="width" value="0.025" units="cm"/>
      <inkml:brushProperty name="height" value="0.025" units="cm"/>
      <inkml:brushProperty name="fitToCurve" value="1"/>
    </inkml:brush>
  </inkml:definitions>
  <inkml:trace contextRef="#ctx0" brushRef="#br0">449 0 149 0,'0'0'125'15,"0"0"-3"-15,0 0-26 16,0 0-10-16,0 0-7 15,0 0-5-15,-14 0-14 16,14 0-15-16,-20 0-22 16,3 0-22-16,-1 0-1 15,-7 0 1-15,-4 0-1 16,-3 5 0-16,-3-5 1 16,-5 6-1-16,3 3-1 15,3 0 1-15,2 2-1 16,6 2 1-16,4-4 0 15,22-9 1-15,-24 21-1 16,24-21 0-16,0 19 2 0,0-19-2 16,6 20 2-16,-6-20-6 15,15 22 4-15,-15-22-4 16,16 24 5-16,-16-24 0 16,15 26-1-16,-10-8 1 15,-5-2 3-15,0 5-1 16,0 4-3-16,0 7 3 15,-11-1-2-15,2 8-2 16,-2-4 2-16,0 1-1 16,0 0-2-16,-5-5 3 15,8-4-1-15,-4-3 0 16,9-5-1-16,-5 0 1 16,8-2-1-16,0-17 0 0,0 27 0 15,0-27 2-15,11 26 0 16,-11-26 2-1,20 25-1-15,-4-9 0 16,4-5 0-16,3 2 0 0,11 0 0 16,6-3 0-16,6 3-1 15,8-10-1-15,6 4 3 16,0-1-2-16,1-6 1 16,-6 6-11-16,-4 2-28 15,-7-2-61-15,-10-6-34 16,-2 11-21-16,-15-11-15 15,0 9-2-15,-17-9 47 16</inkml:trace>
  <inkml:trace contextRef="#ctx0" brushRef="#br0" timeOffset="461">909 279 461 0,'0'0'166'0,"-21"27"-43"0,8-7-75 16,7 10-19-16,-3 7-9 15,9 9-6 1,-6 6-9-16,6 2-4 15,11 2 1-15,4-4 1 16,10-7 0-16,2-12 0 0,9-8 0 16,2-13 0-16,0-12 1 15,-4-8 0-15,-2-12 1 16,-7-8-3-16,-10-8 0 16,-7-12-2-16,-8-3 1 15,0-4-3-15,-14 3 1 16,0 2-2-16,-6 6-1 15,0 11-1-15,0 7 0 0,0 15 0 16,0 11 1 0,1 5 0-16,5 14-5 15,-2-2-38-15,12 7-46 16,4 1-27-16,0-5-20 0,18 5-14 16,-2-19-11-16,13 6 24 15</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37.244"/>
    </inkml:context>
    <inkml:brush xml:id="br0">
      <inkml:brushProperty name="width" value="0.025" units="cm"/>
      <inkml:brushProperty name="height" value="0.025" units="cm"/>
      <inkml:brushProperty name="fitToCurve" value="1"/>
    </inkml:brush>
  </inkml:definitions>
  <inkml:trace contextRef="#ctx0" brushRef="#br0">30 377 103 0,'0'0'36'0,"0"0"-6"0,0 0-11 16,0 0-4-16,0 0 5 15,0 0 5 1,0 0 6-16,0 0 9 15,0 0 7-15,0 0 10 0,0 0 3 16,0 0 4-16,-17 20-6 16,17-20 0-16,0 0-6 15,0 0-5-15,0 22-9 16,0-22-8-16,11 26-6 16,-11-8-6-16,7 8-5 15,-7 9-11-15,6 10 2 16,-6 14-2-16,0 12 0 0,-9 1-1 15,5 5 3-15,-6 3 1 16,4-6-1 0,6-5 0-16,-4-11-3 15,4-13 3-15,9-20-10 0,11-21-71 16,4-19-50-16,7-24-26 16,7-12-13-16,-5-25-4 15,2-9 1-15</inkml:trace>
  <inkml:trace contextRef="#ctx0" brushRef="#br0" timeOffset="924">57 60 346 0,'-24'0'167'16,"24"0"-47"-16,0 0-49 15,0 0-13-15,0 0-7 0,0 0-13 16,26 20-16-16,-11-14-17 16,10 2-1-16,10-8-2 15,5 0 2-15,12 0-2 16,3-16-2-16,8 3 1 15,-3 0-2-15,3-2 0 16,-8-1 0-16,-9 10 1 16,-11-5-1-16,-7 11 2 15,-9-4-1-15,-19 4 0 16,16 0-1-16,-16 0 1 16,0 0-1-16,-7 21 0 15,7-21-1-15,-9 25 0 16,9-25 1-16,-7 31 1 0,7-13 1 15,0 2-2-15,0 0 3 16,11 6 0-16,-5 5-3 16,0 2 3-16,1 10-3 15,-7 0 2-15,9 11-1 16,-9-2 3-16,0 5-4 16,0 6 1-16,0 3 2 15,6 1-2-15,-6 1 2 16,0 3-2-16,0-8 2 15,0-5-2-15,9-3 3 16,-4-10-5-16,1-9 5 16,-2-13-3-16,3-5 1 15,-7-18-1-15,12 17 0 0,-12-17 0 16,0 0 1-16,0 0 0 16,0 0-2-16,0 0 4 15,0 0-4 1,0 0 3-16,0 0-2 0,0 0 0 15,0 0 0-15,0 0-2 16,0 0 3-16,0 0-2 16,0 0 2-16,-20 13-1 15,-2-6 1-15,-1-2-1 16,-13 3 1-16,-3 0 3 16,-5 1-4-16,-1 0 1 15,1-2-1-15,2 0 0 0,7-7-74 16,6-7-59-16,29 7-36 15,-25-24-3-15,25 7-1 16,10-18-4 0</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5T00:02:39.412"/>
    </inkml:context>
    <inkml:brush xml:id="br0">
      <inkml:brushProperty name="width" value="0.025" units="cm"/>
      <inkml:brushProperty name="height" value="0.025" units="cm"/>
      <inkml:brushProperty name="fitToCurve" value="1"/>
    </inkml:brush>
  </inkml:definitions>
  <inkml:trace contextRef="#ctx0" brushRef="#br0">451 67 316 0,'0'0'170'16,"0"0"-34"-16,0 0-48 15,0 0-19-15,0 0-11 16,0 0-21-16,-20 9-37 15,20-9-3-15,-32 24 2 16,9-15-1-16,0 2 2 16,-5-5-1-16,-3 0 1 15,2-6-1-15,3 0 0 16,-5-6 0-16,4-4-1 16,1 0 4-16,3 4-4 15,0-7 2-15,4 7-1 0,2 6 1 16,17 0 0-16,-29 0 1 15,29 0-1-15,-21 30-2 16,13-11 1-16,2 8 2 16,0 0-3-16,6 5 2 15,-5 1 0-15,5 4-1 16,5 2 0-16,4 7 4 16,0 2-1-16,3 8-1 15,4 8 1-15,-5 8 0 16,1 7 0-16,-3 11 0 15,-1 5 1-15,-8 10 1 16,4 4-2-16,-4-2 3 16,0 11-3-16,0-5 1 0,-4 1 0 15,4-2 0-15,0-4 0 16,0-9-4-16,0-8 4 16,4-1-9-16,-4-14 1 15,8-3 0-15,-8-12-1 16,0-4 3-16,0-9-3 15,0-3 2-15,0-4-2 16,-6-12 7-16,6 4 1 16,-9-7-2-16,9-4 1 15,-7-5-2-15,7-17 1 16,0 24 0-16,0-24-1 16,0 0-1-16,-6 16 1 15,6-16 1-15,0 0-1 0,0 0-1 16,0 0 2-16,0 0-1 15,0 0 3 1,0 0-1-16,0 0 0 16,0 0 0-16,0 0-1 0,0 0 2 15,0 0-2-15,0 0 1 16,0 0-1-16,0 0 1 16,0 0-1-16,0 0 1 15,0 0-1-15,0 0 0 16,0 0-1-16,28 9 0 15,-13-9 1-15,11 0 0 16,11 0 0-16,3-9 0 0,6 9 1 16,8 0 1-1,3-7-1-15,2 7 0 16,0 0 0-16,-10 0-1 16,-8 0 2-16,-2 0-2 15,-10 10-3-15,-6-3-19 0,-23-7-64 16,26 13-39-16,-26-13-23 15,18 0-16-15,-2-6-3 16,-10-14 12-16</inkml:trace>
  <inkml:trace contextRef="#ctx0" brushRef="#br0" timeOffset="527">741 608 449 0,'0'0'171'15,"-16"-14"-4"-15,16 14-75 16,-4-18-78-16,4 18-16 16,23-18 1-16,-2 8-1 0,5-6 1 15,5 3-1-15,3 3 3 16,3-4 0-16,-1 8 1 15,-3 6 0-15,-4 0 0 16,-5 0-2-16,-1 8 0 16,-7 6-1-16,-16-14 0 15,17 38 1-15,-17-12-2 16,-6 7 1-16,-4 0 0 16,-5 4 0-16,-7 0 2 15,-4 1-1-15,-3-1 1 16,-3-7-3-16,-3-8-2 15,6-4-68-15,-2-5-38 16,8-13-24-16,23 0-16 0,-23-38-14 16,29 9-1-16,6-15 78 15</inkml:trace>
  <inkml:trace contextRef="#ctx0" brushRef="#br0" timeOffset="784">1193 357 389 0,'-4'26'165'0,"-4"3"-11"15,-7 9-57-15,1 1-55 16,5 9-24-16,1 6-14 16,8-1-2-16,0-1-3 0,0-2 2 15,11-6 0-15,4-3 0 16,7-8 0-16,1-5 4 15,6-11-14-15,0-5-69 16,8-12-49-16,-2 0-24 16,0-5-12-16,5-3-5 15,-12-15-3-15</inkml:trace>
  <inkml:trace contextRef="#ctx0" brushRef="#br0" timeOffset="1452">985 1517 571 0,'-20'24'168'0,"8"5"-42"16,-1 9-87-16,2 2-38 0,2 4 1 16,9 0-4-16,-6 6 3 15,12-6-4 1,3-6 2-16,7-2 0 15,5-15 4-15,7-5 0 0,3-13 0 16,2-9 0-16,0-9-1 16,-4-15 2-16,-5-4-3 15,1-6 1-15,-8-2-3 16,-7 1 2-16,-3 3-3 16,-7 7 2-16,6 6 1 15,-6 9-2-15,0 16 1 16,0 0-1-16,0 0 0 15,-9 15-1-15,9 14 3 0,0 4-2 16,0 8 2 0,0 6-1-16,0 7 2 15,0 2-1-15,0 0 0 16,0-5-1-16,0 3 1 0,-8 0-5 16,8-2-2-16,-6-5 3 15,6-3-5-15,-9-5 4 16,4-3-2-16,-3-3 2 15,-1-4-2-15,-3-10 5 16,12-19 0-16,-32 21-3 16,5-21 3-16,-2 0-7 15,-11-26-61-15,4-3-36 16,-7-10-23-16,3-13-22 16,8-8-10-16,-1-16-1 15,21-7 68-15</inkml:trace>
  <inkml:trace contextRef="#ctx0" brushRef="#br0" timeOffset="2336">1236 122 555 0,'-24'-6'170'0,"24"6"-44"16,0 0-83-16,34-16-46 16,-4 2 2-16,7 4 3 15,6 0 0-15,5-6 1 16,1 3-2-16,-6 3 2 16,-5 0-2-16,-6 3 0 15,-6 1 0-15,-7 6-1 16,-19 0 0-16,21 0-1 15,-21 0 1-15,0 0-2 0,17 11 1 16,-17-11 1-16,9 15-1 16,-9-15 0-1,14 31 1-15,-5-9 0 16,-1 1 0-16,3 12 1 0,-1 3-1 16,4 3 1-16,-3 5-2 15,0 4 3-15,0 7-2 16,-2 7 1-16,0 14-2 15,-3 11 1-15,-6 9 2 16,0 9 2-16,0 9 4 16,5 8-4-16,-5-2 1 15,7-5-1-15,1-3 1 0,3-11-2 16,1-8 2 0,3-3-6-16,1-13-1 0,-1-5 2 15,-3-6 2-15,-2 1-1 16,-3-8 1-1,-2 3-3-15,-5 1-5 0,0-7 3 16,0 0-2-16,0-5 1 16,0-2-2-16,0-1 1 15,-8-10-1-15,4-9 3 16,-3-3 4-16,3-8-2 16,4-20 2-16,-19 21-2 15,19-21 1-15,-26 7-1 16,6-7 0-16,-4 9 0 0,-7-9 1 15,-6 4 0-15,-4 1-1 16,-4 6 2 0,-2-5-3-16,-2 2 2 15,1-2 0-15,5-6-2 0,-6 6-4 16,9-6-70-16,-1 0-39 16,1 0-35-16,11 0-16 15,0 0-5-15,10 0 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2021-10-19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Spend a significant amount of time on this, emphasizing this is a critical concept.  This applies in ANY orthonormal basis.  </a:t>
            </a:r>
          </a:p>
          <a:p>
            <a:endParaRPr lang="en-CA" dirty="0"/>
          </a:p>
          <a:p>
            <a:r>
              <a:rPr lang="en-CA" dirty="0"/>
              <a:t>Makes very clear how the vectors r and </a:t>
            </a:r>
            <a:r>
              <a:rPr lang="en-CA" dirty="0" err="1"/>
              <a:t>r_theta</a:t>
            </a:r>
            <a:r>
              <a:rPr lang="en-CA" dirty="0"/>
              <a:t> are immutable, and they and the operation can be materialized in ANY basis.</a:t>
            </a:r>
          </a:p>
        </p:txBody>
      </p:sp>
      <p:sp>
        <p:nvSpPr>
          <p:cNvPr id="4" name="Slide Number Placeholder 3"/>
          <p:cNvSpPr>
            <a:spLocks noGrp="1"/>
          </p:cNvSpPr>
          <p:nvPr>
            <p:ph type="sldNum" sz="quarter" idx="5"/>
          </p:nvPr>
        </p:nvSpPr>
        <p:spPr/>
        <p:txBody>
          <a:bodyPr/>
          <a:lstStyle/>
          <a:p>
            <a:fld id="{5DED6E6A-780E-46C8-97BA-9F3C208C7F07}" type="slidenum">
              <a:rPr lang="en-CA" smtClean="0"/>
              <a:t>15</a:t>
            </a:fld>
            <a:endParaRPr lang="en-CA"/>
          </a:p>
        </p:txBody>
      </p:sp>
    </p:spTree>
    <p:extLst>
      <p:ext uri="{BB962C8B-B14F-4D97-AF65-F5344CB8AC3E}">
        <p14:creationId xmlns:p14="http://schemas.microsoft.com/office/powerpoint/2010/main" val="31812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this is for any orthonormal set of alpha basis vectors…it is basis independent!</a:t>
            </a:r>
          </a:p>
          <a:p>
            <a:endParaRPr lang="en-CA" dirty="0"/>
          </a:p>
          <a:p>
            <a:r>
              <a:rPr lang="en-CA" dirty="0"/>
              <a:t>But in general, “operators” will have different matrix representations in different bases.</a:t>
            </a:r>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370404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17</a:t>
            </a:fld>
            <a:endParaRPr lang="en-CA"/>
          </a:p>
        </p:txBody>
      </p:sp>
    </p:spTree>
    <p:extLst>
      <p:ext uri="{BB962C8B-B14F-4D97-AF65-F5344CB8AC3E}">
        <p14:creationId xmlns:p14="http://schemas.microsoft.com/office/powerpoint/2010/main" val="1128396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Already showed that rotation matrix independent of alpha basis.</a:t>
            </a:r>
          </a:p>
        </p:txBody>
      </p:sp>
      <p:sp>
        <p:nvSpPr>
          <p:cNvPr id="4" name="Slide Number Placeholder 3"/>
          <p:cNvSpPr>
            <a:spLocks noGrp="1"/>
          </p:cNvSpPr>
          <p:nvPr>
            <p:ph type="sldNum" sz="quarter" idx="5"/>
          </p:nvPr>
        </p:nvSpPr>
        <p:spPr/>
        <p:txBody>
          <a:bodyPr/>
          <a:lstStyle/>
          <a:p>
            <a:fld id="{5DED6E6A-780E-46C8-97BA-9F3C208C7F07}" type="slidenum">
              <a:rPr lang="en-CA" smtClean="0"/>
              <a:t>18</a:t>
            </a:fld>
            <a:endParaRPr lang="en-CA"/>
          </a:p>
        </p:txBody>
      </p:sp>
    </p:spTree>
    <p:extLst>
      <p:ext uri="{BB962C8B-B14F-4D97-AF65-F5344CB8AC3E}">
        <p14:creationId xmlns:p14="http://schemas.microsoft.com/office/powerpoint/2010/main" val="23987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19</a:t>
            </a:fld>
            <a:endParaRPr lang="en-CA"/>
          </a:p>
        </p:txBody>
      </p:sp>
    </p:spTree>
    <p:extLst>
      <p:ext uri="{BB962C8B-B14F-4D97-AF65-F5344CB8AC3E}">
        <p14:creationId xmlns:p14="http://schemas.microsoft.com/office/powerpoint/2010/main" val="2858476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20</a:t>
            </a:fld>
            <a:endParaRPr lang="en-CA"/>
          </a:p>
        </p:txBody>
      </p:sp>
    </p:spTree>
    <p:extLst>
      <p:ext uri="{BB962C8B-B14F-4D97-AF65-F5344CB8AC3E}">
        <p14:creationId xmlns:p14="http://schemas.microsoft.com/office/powerpoint/2010/main" val="3590239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21</a:t>
            </a:fld>
            <a:endParaRPr lang="en-CA"/>
          </a:p>
        </p:txBody>
      </p:sp>
    </p:spTree>
    <p:extLst>
      <p:ext uri="{BB962C8B-B14F-4D97-AF65-F5344CB8AC3E}">
        <p14:creationId xmlns:p14="http://schemas.microsoft.com/office/powerpoint/2010/main" val="268988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Sanity/intuition check</a:t>
            </a:r>
          </a:p>
        </p:txBody>
      </p:sp>
      <p:sp>
        <p:nvSpPr>
          <p:cNvPr id="4" name="Slide Number Placeholder 3"/>
          <p:cNvSpPr>
            <a:spLocks noGrp="1"/>
          </p:cNvSpPr>
          <p:nvPr>
            <p:ph type="sldNum" sz="quarter" idx="5"/>
          </p:nvPr>
        </p:nvSpPr>
        <p:spPr/>
        <p:txBody>
          <a:bodyPr/>
          <a:lstStyle/>
          <a:p>
            <a:fld id="{5DED6E6A-780E-46C8-97BA-9F3C208C7F07}" type="slidenum">
              <a:rPr lang="en-CA" smtClean="0"/>
              <a:t>22</a:t>
            </a:fld>
            <a:endParaRPr lang="en-CA"/>
          </a:p>
        </p:txBody>
      </p:sp>
    </p:spTree>
    <p:extLst>
      <p:ext uri="{BB962C8B-B14F-4D97-AF65-F5344CB8AC3E}">
        <p14:creationId xmlns:p14="http://schemas.microsoft.com/office/powerpoint/2010/main" val="296476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23</a:t>
            </a:fld>
            <a:endParaRPr lang="en-CA"/>
          </a:p>
        </p:txBody>
      </p:sp>
    </p:spTree>
    <p:extLst>
      <p:ext uri="{BB962C8B-B14F-4D97-AF65-F5344CB8AC3E}">
        <p14:creationId xmlns:p14="http://schemas.microsoft.com/office/powerpoint/2010/main" val="2665756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24</a:t>
            </a:fld>
            <a:endParaRPr lang="en-CA"/>
          </a:p>
        </p:txBody>
      </p:sp>
    </p:spTree>
    <p:extLst>
      <p:ext uri="{BB962C8B-B14F-4D97-AF65-F5344CB8AC3E}">
        <p14:creationId xmlns:p14="http://schemas.microsoft.com/office/powerpoint/2010/main" val="52251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952980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r and r’ are immutable vectors, independent of what basis vectors you use to define them with respect to.</a:t>
            </a:r>
          </a:p>
        </p:txBody>
      </p:sp>
      <p:sp>
        <p:nvSpPr>
          <p:cNvPr id="4" name="Slide Number Placeholder 3"/>
          <p:cNvSpPr>
            <a:spLocks noGrp="1"/>
          </p:cNvSpPr>
          <p:nvPr>
            <p:ph type="sldNum" sz="quarter" idx="10"/>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211465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378745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285240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212234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 them work on this for a bit.  </a:t>
            </a:r>
          </a:p>
          <a:p>
            <a:endParaRPr lang="en-CA" dirty="0"/>
          </a:p>
          <a:p>
            <a:r>
              <a:rPr lang="en-CA" dirty="0"/>
              <a:t>The first step is very important to be familiar with.  Big difference in order of vectors and transposed vectors in equations.  Transpose times a vector is an inner product, and a c number, vector left multiplying a transpose is effectively a matrix. </a:t>
            </a:r>
          </a:p>
          <a:p>
            <a:endParaRPr lang="en-CA" dirty="0"/>
          </a:p>
          <a:p>
            <a:r>
              <a:rPr lang="en-CA" dirty="0"/>
              <a:t>NOTE THAT THIS APPLIES TO ANY ORTHONORMAL BASIS SET</a:t>
            </a:r>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899201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Dwell on fact it is an operator, not a number or a vector!!!  </a:t>
            </a:r>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1535371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358069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2021-10-19</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2021-10-19</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2021-10-19</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customXml" Target="../ink/ink115.xml"/></Relationships>
</file>

<file path=ppt/slides/_rels/slide11.xml.rels><?xml version="1.0" encoding="UTF-8" standalone="yes"?>
<Relationships xmlns="http://schemas.openxmlformats.org/package/2006/relationships"><Relationship Id="rId26" Type="http://schemas.openxmlformats.org/officeDocument/2006/relationships/customXml" Target="../ink/ink128.xml"/><Relationship Id="rId21" Type="http://schemas.openxmlformats.org/officeDocument/2006/relationships/image" Target="../media/image1110.png"/><Relationship Id="rId42" Type="http://schemas.openxmlformats.org/officeDocument/2006/relationships/customXml" Target="../ink/ink136.xml"/><Relationship Id="rId47" Type="http://schemas.openxmlformats.org/officeDocument/2006/relationships/image" Target="../media/image124.png"/><Relationship Id="rId63" Type="http://schemas.openxmlformats.org/officeDocument/2006/relationships/customXml" Target="../ink/ink146.xml"/><Relationship Id="rId68" Type="http://schemas.openxmlformats.org/officeDocument/2006/relationships/image" Target="../media/image135.png"/><Relationship Id="rId7" Type="http://schemas.openxmlformats.org/officeDocument/2006/relationships/image" Target="../media/image1040.png"/><Relationship Id="rId71" Type="http://schemas.openxmlformats.org/officeDocument/2006/relationships/customXml" Target="../ink/ink150.xml"/><Relationship Id="rId2" Type="http://schemas.openxmlformats.org/officeDocument/2006/relationships/customXml" Target="../ink/ink116.xml"/><Relationship Id="rId16" Type="http://schemas.openxmlformats.org/officeDocument/2006/relationships/customXml" Target="../ink/ink123.xml"/><Relationship Id="rId29" Type="http://schemas.openxmlformats.org/officeDocument/2006/relationships/image" Target="../media/image1150.png"/><Relationship Id="rId11" Type="http://schemas.openxmlformats.org/officeDocument/2006/relationships/image" Target="../media/image1060.png"/><Relationship Id="rId24" Type="http://schemas.openxmlformats.org/officeDocument/2006/relationships/customXml" Target="../ink/ink127.xml"/><Relationship Id="rId32" Type="http://schemas.openxmlformats.org/officeDocument/2006/relationships/customXml" Target="../ink/ink131.xml"/><Relationship Id="rId37" Type="http://schemas.openxmlformats.org/officeDocument/2006/relationships/image" Target="../media/image1190.png"/><Relationship Id="rId40" Type="http://schemas.openxmlformats.org/officeDocument/2006/relationships/customXml" Target="../ink/ink135.xml"/><Relationship Id="rId45" Type="http://schemas.openxmlformats.org/officeDocument/2006/relationships/image" Target="../media/image123.png"/><Relationship Id="rId53" Type="http://schemas.openxmlformats.org/officeDocument/2006/relationships/customXml" Target="../ink/ink141.xml"/><Relationship Id="rId58" Type="http://schemas.openxmlformats.org/officeDocument/2006/relationships/image" Target="../media/image130.png"/><Relationship Id="rId66" Type="http://schemas.openxmlformats.org/officeDocument/2006/relationships/image" Target="../media/image134.png"/><Relationship Id="rId5" Type="http://schemas.openxmlformats.org/officeDocument/2006/relationships/image" Target="../media/image1030.png"/><Relationship Id="rId61" Type="http://schemas.openxmlformats.org/officeDocument/2006/relationships/customXml" Target="../ink/ink145.xml"/><Relationship Id="rId19" Type="http://schemas.openxmlformats.org/officeDocument/2006/relationships/image" Target="../media/image1100.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140.png"/><Relationship Id="rId30" Type="http://schemas.openxmlformats.org/officeDocument/2006/relationships/customXml" Target="../ink/ink130.xml"/><Relationship Id="rId35" Type="http://schemas.openxmlformats.org/officeDocument/2006/relationships/image" Target="../media/image1180.png"/><Relationship Id="rId43" Type="http://schemas.openxmlformats.org/officeDocument/2006/relationships/image" Target="../media/image122.png"/><Relationship Id="rId48" Type="http://schemas.openxmlformats.org/officeDocument/2006/relationships/customXml" Target="../ink/ink139.xml"/><Relationship Id="rId56" Type="http://schemas.openxmlformats.org/officeDocument/2006/relationships/image" Target="../media/image129.png"/><Relationship Id="rId64" Type="http://schemas.openxmlformats.org/officeDocument/2006/relationships/image" Target="../media/image133.png"/><Relationship Id="rId69" Type="http://schemas.openxmlformats.org/officeDocument/2006/relationships/customXml" Target="../ink/ink149.xml"/><Relationship Id="rId8" Type="http://schemas.openxmlformats.org/officeDocument/2006/relationships/customXml" Target="../ink/ink119.xml"/><Relationship Id="rId51" Type="http://schemas.openxmlformats.org/officeDocument/2006/relationships/customXml" Target="../ink/ink140.xml"/><Relationship Id="rId72" Type="http://schemas.openxmlformats.org/officeDocument/2006/relationships/image" Target="../media/image137.png"/><Relationship Id="rId3" Type="http://schemas.openxmlformats.org/officeDocument/2006/relationships/image" Target="../media/image1020.png"/><Relationship Id="rId12" Type="http://schemas.openxmlformats.org/officeDocument/2006/relationships/customXml" Target="../ink/ink121.xml"/><Relationship Id="rId17" Type="http://schemas.openxmlformats.org/officeDocument/2006/relationships/image" Target="../media/image1090.png"/><Relationship Id="rId25" Type="http://schemas.openxmlformats.org/officeDocument/2006/relationships/image" Target="../media/image1130.png"/><Relationship Id="rId33" Type="http://schemas.openxmlformats.org/officeDocument/2006/relationships/image" Target="../media/image1170.png"/><Relationship Id="rId38" Type="http://schemas.openxmlformats.org/officeDocument/2006/relationships/customXml" Target="../ink/ink134.xml"/><Relationship Id="rId46" Type="http://schemas.openxmlformats.org/officeDocument/2006/relationships/customXml" Target="../ink/ink138.xml"/><Relationship Id="rId59" Type="http://schemas.openxmlformats.org/officeDocument/2006/relationships/customXml" Target="../ink/ink144.xml"/><Relationship Id="rId67" Type="http://schemas.openxmlformats.org/officeDocument/2006/relationships/customXml" Target="../ink/ink148.xml"/><Relationship Id="rId20" Type="http://schemas.openxmlformats.org/officeDocument/2006/relationships/customXml" Target="../ink/ink125.xml"/><Relationship Id="rId41" Type="http://schemas.openxmlformats.org/officeDocument/2006/relationships/image" Target="../media/image1210.png"/><Relationship Id="rId54" Type="http://schemas.openxmlformats.org/officeDocument/2006/relationships/image" Target="../media/image128.png"/><Relationship Id="rId62" Type="http://schemas.openxmlformats.org/officeDocument/2006/relationships/image" Target="../media/image132.png"/><Relationship Id="rId70"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customXml" Target="../ink/ink118.xml"/><Relationship Id="rId15" Type="http://schemas.openxmlformats.org/officeDocument/2006/relationships/image" Target="../media/image1080.png"/><Relationship Id="rId23" Type="http://schemas.openxmlformats.org/officeDocument/2006/relationships/image" Target="../media/image1120.png"/><Relationship Id="rId28" Type="http://schemas.openxmlformats.org/officeDocument/2006/relationships/customXml" Target="../ink/ink129.xml"/><Relationship Id="rId36" Type="http://schemas.openxmlformats.org/officeDocument/2006/relationships/customXml" Target="../ink/ink133.xml"/><Relationship Id="rId49" Type="http://schemas.openxmlformats.org/officeDocument/2006/relationships/image" Target="../media/image125.png"/><Relationship Id="rId57" Type="http://schemas.openxmlformats.org/officeDocument/2006/relationships/customXml" Target="../ink/ink143.xml"/><Relationship Id="rId10" Type="http://schemas.openxmlformats.org/officeDocument/2006/relationships/customXml" Target="../ink/ink120.xml"/><Relationship Id="rId31" Type="http://schemas.openxmlformats.org/officeDocument/2006/relationships/image" Target="../media/image1160.png"/><Relationship Id="rId44" Type="http://schemas.openxmlformats.org/officeDocument/2006/relationships/customXml" Target="../ink/ink137.xml"/><Relationship Id="rId52" Type="http://schemas.openxmlformats.org/officeDocument/2006/relationships/image" Target="../media/image127.png"/><Relationship Id="rId60" Type="http://schemas.openxmlformats.org/officeDocument/2006/relationships/image" Target="../media/image131.png"/><Relationship Id="rId65" Type="http://schemas.openxmlformats.org/officeDocument/2006/relationships/customXml" Target="../ink/ink147.xml"/><Relationship Id="rId4" Type="http://schemas.openxmlformats.org/officeDocument/2006/relationships/customXml" Target="../ink/ink117.xml"/><Relationship Id="rId9" Type="http://schemas.openxmlformats.org/officeDocument/2006/relationships/image" Target="../media/image1050.png"/><Relationship Id="rId13" Type="http://schemas.openxmlformats.org/officeDocument/2006/relationships/image" Target="../media/image1070.png"/><Relationship Id="rId18" Type="http://schemas.openxmlformats.org/officeDocument/2006/relationships/customXml" Target="../ink/ink124.xml"/><Relationship Id="rId39" Type="http://schemas.openxmlformats.org/officeDocument/2006/relationships/image" Target="../media/image1200.png"/><Relationship Id="rId34" Type="http://schemas.openxmlformats.org/officeDocument/2006/relationships/customXml" Target="../ink/ink132.xml"/><Relationship Id="rId50" Type="http://schemas.openxmlformats.org/officeDocument/2006/relationships/image" Target="../media/image126.png"/><Relationship Id="rId55" Type="http://schemas.openxmlformats.org/officeDocument/2006/relationships/customXml" Target="../ink/ink142.xml"/></Relationships>
</file>

<file path=ppt/slides/_rels/slide12.xml.rels><?xml version="1.0" encoding="UTF-8" standalone="yes"?>
<Relationships xmlns="http://schemas.openxmlformats.org/package/2006/relationships"><Relationship Id="rId13" Type="http://schemas.openxmlformats.org/officeDocument/2006/relationships/image" Target="../media/image144.png"/><Relationship Id="rId18" Type="http://schemas.openxmlformats.org/officeDocument/2006/relationships/customXml" Target="../ink/ink158.xml"/><Relationship Id="rId26" Type="http://schemas.openxmlformats.org/officeDocument/2006/relationships/customXml" Target="../ink/ink162.xml"/><Relationship Id="rId39" Type="http://schemas.openxmlformats.org/officeDocument/2006/relationships/image" Target="../media/image157.png"/><Relationship Id="rId21" Type="http://schemas.openxmlformats.org/officeDocument/2006/relationships/image" Target="../media/image148.png"/><Relationship Id="rId34" Type="http://schemas.openxmlformats.org/officeDocument/2006/relationships/customXml" Target="../ink/ink166.xml"/><Relationship Id="rId42" Type="http://schemas.openxmlformats.org/officeDocument/2006/relationships/customXml" Target="../ink/ink170.xml"/><Relationship Id="rId47" Type="http://schemas.openxmlformats.org/officeDocument/2006/relationships/image" Target="../media/image161.png"/><Relationship Id="rId50" Type="http://schemas.openxmlformats.org/officeDocument/2006/relationships/customXml" Target="../ink/ink174.xml"/><Relationship Id="rId55" Type="http://schemas.openxmlformats.org/officeDocument/2006/relationships/image" Target="../media/image165.png"/><Relationship Id="rId7" Type="http://schemas.openxmlformats.org/officeDocument/2006/relationships/image" Target="../media/image141.png"/><Relationship Id="rId2" Type="http://schemas.openxmlformats.org/officeDocument/2006/relationships/image" Target="../media/image138.png"/><Relationship Id="rId16" Type="http://schemas.openxmlformats.org/officeDocument/2006/relationships/customXml" Target="../ink/ink157.xml"/><Relationship Id="rId29" Type="http://schemas.openxmlformats.org/officeDocument/2006/relationships/image" Target="../media/image152.png"/><Relationship Id="rId11" Type="http://schemas.openxmlformats.org/officeDocument/2006/relationships/image" Target="../media/image143.png"/><Relationship Id="rId24" Type="http://schemas.openxmlformats.org/officeDocument/2006/relationships/customXml" Target="../ink/ink161.xml"/><Relationship Id="rId32" Type="http://schemas.openxmlformats.org/officeDocument/2006/relationships/customXml" Target="../ink/ink165.xml"/><Relationship Id="rId37" Type="http://schemas.openxmlformats.org/officeDocument/2006/relationships/image" Target="../media/image156.png"/><Relationship Id="rId40" Type="http://schemas.openxmlformats.org/officeDocument/2006/relationships/customXml" Target="../ink/ink169.xml"/><Relationship Id="rId45" Type="http://schemas.openxmlformats.org/officeDocument/2006/relationships/image" Target="../media/image160.png"/><Relationship Id="rId53" Type="http://schemas.openxmlformats.org/officeDocument/2006/relationships/image" Target="../media/image164.png"/><Relationship Id="rId5" Type="http://schemas.openxmlformats.org/officeDocument/2006/relationships/image" Target="../media/image140.png"/><Relationship Id="rId10" Type="http://schemas.openxmlformats.org/officeDocument/2006/relationships/customXml" Target="../ink/ink154.xml"/><Relationship Id="rId19" Type="http://schemas.openxmlformats.org/officeDocument/2006/relationships/image" Target="../media/image147.png"/><Relationship Id="rId31" Type="http://schemas.openxmlformats.org/officeDocument/2006/relationships/image" Target="../media/image153.png"/><Relationship Id="rId44" Type="http://schemas.openxmlformats.org/officeDocument/2006/relationships/customXml" Target="../ink/ink171.xml"/><Relationship Id="rId52" Type="http://schemas.openxmlformats.org/officeDocument/2006/relationships/customXml" Target="../ink/ink175.xml"/><Relationship Id="rId4" Type="http://schemas.openxmlformats.org/officeDocument/2006/relationships/customXml" Target="../ink/ink151.xml"/><Relationship Id="rId9" Type="http://schemas.openxmlformats.org/officeDocument/2006/relationships/image" Target="../media/image142.png"/><Relationship Id="rId14" Type="http://schemas.openxmlformats.org/officeDocument/2006/relationships/customXml" Target="../ink/ink156.xml"/><Relationship Id="rId22" Type="http://schemas.openxmlformats.org/officeDocument/2006/relationships/customXml" Target="../ink/ink160.xml"/><Relationship Id="rId27" Type="http://schemas.openxmlformats.org/officeDocument/2006/relationships/image" Target="../media/image151.png"/><Relationship Id="rId30" Type="http://schemas.openxmlformats.org/officeDocument/2006/relationships/customXml" Target="../ink/ink164.xml"/><Relationship Id="rId35" Type="http://schemas.openxmlformats.org/officeDocument/2006/relationships/image" Target="../media/image155.png"/><Relationship Id="rId43" Type="http://schemas.openxmlformats.org/officeDocument/2006/relationships/image" Target="../media/image159.png"/><Relationship Id="rId48" Type="http://schemas.openxmlformats.org/officeDocument/2006/relationships/customXml" Target="../ink/ink173.xml"/><Relationship Id="rId8" Type="http://schemas.openxmlformats.org/officeDocument/2006/relationships/customXml" Target="../ink/ink153.xml"/><Relationship Id="rId51" Type="http://schemas.openxmlformats.org/officeDocument/2006/relationships/image" Target="../media/image163.png"/><Relationship Id="rId3" Type="http://schemas.openxmlformats.org/officeDocument/2006/relationships/image" Target="../media/image2.png"/><Relationship Id="rId12" Type="http://schemas.openxmlformats.org/officeDocument/2006/relationships/customXml" Target="../ink/ink155.xml"/><Relationship Id="rId17" Type="http://schemas.openxmlformats.org/officeDocument/2006/relationships/image" Target="../media/image146.png"/><Relationship Id="rId25" Type="http://schemas.openxmlformats.org/officeDocument/2006/relationships/image" Target="../media/image150.png"/><Relationship Id="rId33" Type="http://schemas.openxmlformats.org/officeDocument/2006/relationships/image" Target="../media/image154.png"/><Relationship Id="rId38" Type="http://schemas.openxmlformats.org/officeDocument/2006/relationships/customXml" Target="../ink/ink168.xml"/><Relationship Id="rId46" Type="http://schemas.openxmlformats.org/officeDocument/2006/relationships/customXml" Target="../ink/ink172.xml"/><Relationship Id="rId20" Type="http://schemas.openxmlformats.org/officeDocument/2006/relationships/customXml" Target="../ink/ink159.xml"/><Relationship Id="rId41" Type="http://schemas.openxmlformats.org/officeDocument/2006/relationships/image" Target="../media/image158.png"/><Relationship Id="rId54" Type="http://schemas.openxmlformats.org/officeDocument/2006/relationships/customXml" Target="../ink/ink176.xml"/><Relationship Id="rId1" Type="http://schemas.openxmlformats.org/officeDocument/2006/relationships/slideLayout" Target="../slideLayouts/slideLayout2.xml"/><Relationship Id="rId6" Type="http://schemas.openxmlformats.org/officeDocument/2006/relationships/customXml" Target="../ink/ink152.xml"/><Relationship Id="rId15" Type="http://schemas.openxmlformats.org/officeDocument/2006/relationships/image" Target="../media/image145.png"/><Relationship Id="rId23" Type="http://schemas.openxmlformats.org/officeDocument/2006/relationships/image" Target="../media/image149.png"/><Relationship Id="rId28" Type="http://schemas.openxmlformats.org/officeDocument/2006/relationships/customXml" Target="../ink/ink163.xml"/><Relationship Id="rId36" Type="http://schemas.openxmlformats.org/officeDocument/2006/relationships/customXml" Target="../ink/ink167.xml"/><Relationship Id="rId49" Type="http://schemas.openxmlformats.org/officeDocument/2006/relationships/image" Target="../media/image162.png"/></Relationships>
</file>

<file path=ppt/slides/_rels/slide13.xml.rels><?xml version="1.0" encoding="UTF-8" standalone="yes"?>
<Relationships xmlns="http://schemas.openxmlformats.org/package/2006/relationships"><Relationship Id="rId8" Type="http://schemas.openxmlformats.org/officeDocument/2006/relationships/customXml" Target="../ink/ink179.xml"/><Relationship Id="rId3" Type="http://schemas.openxmlformats.org/officeDocument/2006/relationships/image" Target="../media/image166.png"/><Relationship Id="rId7" Type="http://schemas.openxmlformats.org/officeDocument/2006/relationships/image" Target="../media/image16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178.xml"/><Relationship Id="rId5" Type="http://schemas.openxmlformats.org/officeDocument/2006/relationships/image" Target="../media/image167.png"/><Relationship Id="rId4" Type="http://schemas.openxmlformats.org/officeDocument/2006/relationships/customXml" Target="../ink/ink177.xml"/><Relationship Id="rId9" Type="http://schemas.openxmlformats.org/officeDocument/2006/relationships/image" Target="../media/image169.png"/></Relationships>
</file>

<file path=ppt/slides/_rels/slide14.xml.rels><?xml version="1.0" encoding="UTF-8" standalone="yes"?>
<Relationships xmlns="http://schemas.openxmlformats.org/package/2006/relationships"><Relationship Id="rId3" Type="http://schemas.openxmlformats.org/officeDocument/2006/relationships/customXml" Target="../ink/ink180.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5.xml.rels><?xml version="1.0" encoding="UTF-8" standalone="yes"?>
<Relationships xmlns="http://schemas.openxmlformats.org/package/2006/relationships"><Relationship Id="rId42" Type="http://schemas.openxmlformats.org/officeDocument/2006/relationships/customXml" Target="../ink/ink185.xml"/><Relationship Id="rId47" Type="http://schemas.openxmlformats.org/officeDocument/2006/relationships/image" Target="../media/image177.png"/><Relationship Id="rId63" Type="http://schemas.openxmlformats.org/officeDocument/2006/relationships/image" Target="../media/image185.png"/><Relationship Id="rId68" Type="http://schemas.openxmlformats.org/officeDocument/2006/relationships/customXml" Target="../ink/ink198.xml"/><Relationship Id="rId84" Type="http://schemas.openxmlformats.org/officeDocument/2006/relationships/customXml" Target="../ink/ink206.xml"/><Relationship Id="rId89" Type="http://schemas.openxmlformats.org/officeDocument/2006/relationships/image" Target="../media/image199.png"/><Relationship Id="rId71" Type="http://schemas.openxmlformats.org/officeDocument/2006/relationships/image" Target="../media/image190.png"/><Relationship Id="rId92" Type="http://schemas.openxmlformats.org/officeDocument/2006/relationships/customXml" Target="../ink/ink210.xml"/><Relationship Id="rId2" Type="http://schemas.openxmlformats.org/officeDocument/2006/relationships/notesSlide" Target="../notesSlides/notesSlide10.xml"/><Relationship Id="rId37" Type="http://schemas.openxmlformats.org/officeDocument/2006/relationships/image" Target="../media/image170.png"/><Relationship Id="rId40" Type="http://schemas.openxmlformats.org/officeDocument/2006/relationships/customXml" Target="../ink/ink184.xml"/><Relationship Id="rId45" Type="http://schemas.openxmlformats.org/officeDocument/2006/relationships/image" Target="../media/image176.png"/><Relationship Id="rId53" Type="http://schemas.openxmlformats.org/officeDocument/2006/relationships/image" Target="../media/image180.png"/><Relationship Id="rId58" Type="http://schemas.openxmlformats.org/officeDocument/2006/relationships/customXml" Target="../ink/ink193.xml"/><Relationship Id="rId66" Type="http://schemas.openxmlformats.org/officeDocument/2006/relationships/customXml" Target="../ink/ink197.xml"/><Relationship Id="rId74" Type="http://schemas.openxmlformats.org/officeDocument/2006/relationships/customXml" Target="../ink/ink201.xml"/><Relationship Id="rId79" Type="http://schemas.openxmlformats.org/officeDocument/2006/relationships/image" Target="../media/image194.png"/><Relationship Id="rId87" Type="http://schemas.openxmlformats.org/officeDocument/2006/relationships/image" Target="../media/image198.png"/><Relationship Id="rId61" Type="http://schemas.openxmlformats.org/officeDocument/2006/relationships/image" Target="../media/image184.png"/><Relationship Id="rId82" Type="http://schemas.openxmlformats.org/officeDocument/2006/relationships/customXml" Target="../ink/ink205.xml"/><Relationship Id="rId90" Type="http://schemas.openxmlformats.org/officeDocument/2006/relationships/customXml" Target="../ink/ink209.xml"/><Relationship Id="rId95" Type="http://schemas.openxmlformats.org/officeDocument/2006/relationships/image" Target="../media/image202.png"/><Relationship Id="rId35" Type="http://schemas.openxmlformats.org/officeDocument/2006/relationships/image" Target="../media/image188.png"/><Relationship Id="rId43" Type="http://schemas.openxmlformats.org/officeDocument/2006/relationships/image" Target="../media/image175.png"/><Relationship Id="rId48" Type="http://schemas.openxmlformats.org/officeDocument/2006/relationships/customXml" Target="../ink/ink188.xml"/><Relationship Id="rId56" Type="http://schemas.openxmlformats.org/officeDocument/2006/relationships/customXml" Target="../ink/ink192.xml"/><Relationship Id="rId64" Type="http://schemas.openxmlformats.org/officeDocument/2006/relationships/customXml" Target="../ink/ink196.xml"/><Relationship Id="rId69" Type="http://schemas.openxmlformats.org/officeDocument/2006/relationships/image" Target="../media/image189.png"/><Relationship Id="rId77" Type="http://schemas.openxmlformats.org/officeDocument/2006/relationships/image" Target="../media/image193.png"/><Relationship Id="rId51" Type="http://schemas.openxmlformats.org/officeDocument/2006/relationships/image" Target="../media/image179.png"/><Relationship Id="rId72" Type="http://schemas.openxmlformats.org/officeDocument/2006/relationships/customXml" Target="../ink/ink200.xml"/><Relationship Id="rId80" Type="http://schemas.openxmlformats.org/officeDocument/2006/relationships/customXml" Target="../ink/ink204.xml"/><Relationship Id="rId85" Type="http://schemas.openxmlformats.org/officeDocument/2006/relationships/image" Target="../media/image197.png"/><Relationship Id="rId93" Type="http://schemas.openxmlformats.org/officeDocument/2006/relationships/image" Target="../media/image201.png"/><Relationship Id="rId98" Type="http://schemas.openxmlformats.org/officeDocument/2006/relationships/customXml" Target="../ink/ink213.xml"/><Relationship Id="rId3" Type="http://schemas.openxmlformats.org/officeDocument/2006/relationships/image" Target="../media/image172.png"/><Relationship Id="rId38" Type="http://schemas.openxmlformats.org/officeDocument/2006/relationships/customXml" Target="../ink/ink183.xml"/><Relationship Id="rId46" Type="http://schemas.openxmlformats.org/officeDocument/2006/relationships/customXml" Target="../ink/ink187.xml"/><Relationship Id="rId59" Type="http://schemas.openxmlformats.org/officeDocument/2006/relationships/image" Target="../media/image183.png"/><Relationship Id="rId67" Type="http://schemas.openxmlformats.org/officeDocument/2006/relationships/image" Target="../media/image187.png"/><Relationship Id="rId41" Type="http://schemas.openxmlformats.org/officeDocument/2006/relationships/image" Target="../media/image174.png"/><Relationship Id="rId54" Type="http://schemas.openxmlformats.org/officeDocument/2006/relationships/customXml" Target="../ink/ink191.xml"/><Relationship Id="rId62" Type="http://schemas.openxmlformats.org/officeDocument/2006/relationships/customXml" Target="../ink/ink195.xml"/><Relationship Id="rId70" Type="http://schemas.openxmlformats.org/officeDocument/2006/relationships/customXml" Target="../ink/ink199.xml"/><Relationship Id="rId75" Type="http://schemas.openxmlformats.org/officeDocument/2006/relationships/image" Target="../media/image192.png"/><Relationship Id="rId83" Type="http://schemas.openxmlformats.org/officeDocument/2006/relationships/image" Target="../media/image196.png"/><Relationship Id="rId88" Type="http://schemas.openxmlformats.org/officeDocument/2006/relationships/customXml" Target="../ink/ink208.xml"/><Relationship Id="rId91" Type="http://schemas.openxmlformats.org/officeDocument/2006/relationships/image" Target="../media/image200.png"/><Relationship Id="rId96" Type="http://schemas.openxmlformats.org/officeDocument/2006/relationships/customXml" Target="../ink/ink212.xml"/><Relationship Id="rId1" Type="http://schemas.openxmlformats.org/officeDocument/2006/relationships/slideLayout" Target="../slideLayouts/slideLayout2.xml"/><Relationship Id="rId36" Type="http://schemas.openxmlformats.org/officeDocument/2006/relationships/customXml" Target="../ink/ink182.xml"/><Relationship Id="rId49" Type="http://schemas.openxmlformats.org/officeDocument/2006/relationships/image" Target="../media/image178.png"/><Relationship Id="rId57" Type="http://schemas.openxmlformats.org/officeDocument/2006/relationships/image" Target="../media/image182.png"/><Relationship Id="rId44" Type="http://schemas.openxmlformats.org/officeDocument/2006/relationships/customXml" Target="../ink/ink186.xml"/><Relationship Id="rId52" Type="http://schemas.openxmlformats.org/officeDocument/2006/relationships/customXml" Target="../ink/ink190.xml"/><Relationship Id="rId60" Type="http://schemas.openxmlformats.org/officeDocument/2006/relationships/customXml" Target="../ink/ink194.xml"/><Relationship Id="rId65" Type="http://schemas.openxmlformats.org/officeDocument/2006/relationships/image" Target="../media/image186.png"/><Relationship Id="rId73" Type="http://schemas.openxmlformats.org/officeDocument/2006/relationships/image" Target="../media/image191.png"/><Relationship Id="rId78" Type="http://schemas.openxmlformats.org/officeDocument/2006/relationships/customXml" Target="../ink/ink203.xml"/><Relationship Id="rId81" Type="http://schemas.openxmlformats.org/officeDocument/2006/relationships/image" Target="../media/image195.png"/><Relationship Id="rId86" Type="http://schemas.openxmlformats.org/officeDocument/2006/relationships/customXml" Target="../ink/ink207.xml"/><Relationship Id="rId94" Type="http://schemas.openxmlformats.org/officeDocument/2006/relationships/customXml" Target="../ink/ink211.xml"/><Relationship Id="rId99" Type="http://schemas.openxmlformats.org/officeDocument/2006/relationships/image" Target="../media/image204.png"/><Relationship Id="rId4" Type="http://schemas.openxmlformats.org/officeDocument/2006/relationships/customXml" Target="../ink/ink181.xml"/><Relationship Id="rId39" Type="http://schemas.openxmlformats.org/officeDocument/2006/relationships/image" Target="../media/image173.png"/><Relationship Id="rId50" Type="http://schemas.openxmlformats.org/officeDocument/2006/relationships/customXml" Target="../ink/ink189.xml"/><Relationship Id="rId55" Type="http://schemas.openxmlformats.org/officeDocument/2006/relationships/image" Target="../media/image181.png"/><Relationship Id="rId76" Type="http://schemas.openxmlformats.org/officeDocument/2006/relationships/customXml" Target="../ink/ink202.xml"/><Relationship Id="rId97" Type="http://schemas.openxmlformats.org/officeDocument/2006/relationships/image" Target="../media/image203.png"/></Relationships>
</file>

<file path=ppt/slides/_rels/slide16.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00.png"/><Relationship Id="rId4" Type="http://schemas.openxmlformats.org/officeDocument/2006/relationships/customXml" Target="../ink/ink214.xml"/></Relationships>
</file>

<file path=ppt/slides/_rels/slide17.xml.rels><?xml version="1.0" encoding="UTF-8" standalone="yes"?>
<Relationships xmlns="http://schemas.openxmlformats.org/package/2006/relationships"><Relationship Id="rId26" Type="http://schemas.openxmlformats.org/officeDocument/2006/relationships/customXml" Target="../ink/ink226.xml"/><Relationship Id="rId21" Type="http://schemas.openxmlformats.org/officeDocument/2006/relationships/image" Target="../media/image215.png"/><Relationship Id="rId42" Type="http://schemas.openxmlformats.org/officeDocument/2006/relationships/customXml" Target="../ink/ink234.xml"/><Relationship Id="rId47" Type="http://schemas.openxmlformats.org/officeDocument/2006/relationships/image" Target="../media/image228.png"/><Relationship Id="rId63" Type="http://schemas.openxmlformats.org/officeDocument/2006/relationships/image" Target="../media/image236.png"/><Relationship Id="rId68" Type="http://schemas.openxmlformats.org/officeDocument/2006/relationships/customXml" Target="../ink/ink247.xml"/><Relationship Id="rId7" Type="http://schemas.openxmlformats.org/officeDocument/2006/relationships/image" Target="../media/image208.png"/><Relationship Id="rId71" Type="http://schemas.openxmlformats.org/officeDocument/2006/relationships/image" Target="../media/image240.png"/><Relationship Id="rId2" Type="http://schemas.openxmlformats.org/officeDocument/2006/relationships/notesSlide" Target="../notesSlides/notesSlide12.xml"/><Relationship Id="rId16" Type="http://schemas.openxmlformats.org/officeDocument/2006/relationships/customXml" Target="../ink/ink221.xml"/><Relationship Id="rId29" Type="http://schemas.openxmlformats.org/officeDocument/2006/relationships/image" Target="../media/image219.png"/><Relationship Id="rId11" Type="http://schemas.openxmlformats.org/officeDocument/2006/relationships/image" Target="../media/image210.png"/><Relationship Id="rId24" Type="http://schemas.openxmlformats.org/officeDocument/2006/relationships/customXml" Target="../ink/ink225.xml"/><Relationship Id="rId32" Type="http://schemas.openxmlformats.org/officeDocument/2006/relationships/customXml" Target="../ink/ink229.xml"/><Relationship Id="rId37" Type="http://schemas.openxmlformats.org/officeDocument/2006/relationships/image" Target="../media/image223.png"/><Relationship Id="rId40" Type="http://schemas.openxmlformats.org/officeDocument/2006/relationships/customXml" Target="../ink/ink233.xml"/><Relationship Id="rId45" Type="http://schemas.openxmlformats.org/officeDocument/2006/relationships/image" Target="../media/image227.png"/><Relationship Id="rId53" Type="http://schemas.openxmlformats.org/officeDocument/2006/relationships/image" Target="../media/image231.png"/><Relationship Id="rId58" Type="http://schemas.openxmlformats.org/officeDocument/2006/relationships/customXml" Target="../ink/ink242.xml"/><Relationship Id="rId66" Type="http://schemas.openxmlformats.org/officeDocument/2006/relationships/customXml" Target="../ink/ink246.xml"/><Relationship Id="rId5" Type="http://schemas.openxmlformats.org/officeDocument/2006/relationships/image" Target="../media/image2071.png"/><Relationship Id="rId61" Type="http://schemas.openxmlformats.org/officeDocument/2006/relationships/image" Target="../media/image235.png"/><Relationship Id="rId19" Type="http://schemas.openxmlformats.org/officeDocument/2006/relationships/image" Target="../media/image214.png"/><Relationship Id="rId14" Type="http://schemas.openxmlformats.org/officeDocument/2006/relationships/customXml" Target="../ink/ink220.xml"/><Relationship Id="rId22" Type="http://schemas.openxmlformats.org/officeDocument/2006/relationships/customXml" Target="../ink/ink224.xml"/><Relationship Id="rId27" Type="http://schemas.openxmlformats.org/officeDocument/2006/relationships/image" Target="../media/image218.png"/><Relationship Id="rId30" Type="http://schemas.openxmlformats.org/officeDocument/2006/relationships/customXml" Target="../ink/ink228.xml"/><Relationship Id="rId35" Type="http://schemas.openxmlformats.org/officeDocument/2006/relationships/image" Target="../media/image222.png"/><Relationship Id="rId43" Type="http://schemas.openxmlformats.org/officeDocument/2006/relationships/image" Target="../media/image226.png"/><Relationship Id="rId48" Type="http://schemas.openxmlformats.org/officeDocument/2006/relationships/customXml" Target="../ink/ink237.xml"/><Relationship Id="rId56" Type="http://schemas.openxmlformats.org/officeDocument/2006/relationships/customXml" Target="../ink/ink241.xml"/><Relationship Id="rId64" Type="http://schemas.openxmlformats.org/officeDocument/2006/relationships/customXml" Target="../ink/ink245.xml"/><Relationship Id="rId69" Type="http://schemas.openxmlformats.org/officeDocument/2006/relationships/image" Target="../media/image239.png"/><Relationship Id="rId8" Type="http://schemas.openxmlformats.org/officeDocument/2006/relationships/customXml" Target="../ink/ink217.xml"/><Relationship Id="rId51" Type="http://schemas.openxmlformats.org/officeDocument/2006/relationships/image" Target="../media/image230.png"/><Relationship Id="rId3" Type="http://schemas.openxmlformats.org/officeDocument/2006/relationships/image" Target="../media/image207.png"/><Relationship Id="rId12" Type="http://schemas.openxmlformats.org/officeDocument/2006/relationships/customXml" Target="../ink/ink219.xml"/><Relationship Id="rId17" Type="http://schemas.openxmlformats.org/officeDocument/2006/relationships/image" Target="../media/image213.png"/><Relationship Id="rId25" Type="http://schemas.openxmlformats.org/officeDocument/2006/relationships/image" Target="../media/image217.png"/><Relationship Id="rId33" Type="http://schemas.openxmlformats.org/officeDocument/2006/relationships/image" Target="../media/image221.png"/><Relationship Id="rId38" Type="http://schemas.openxmlformats.org/officeDocument/2006/relationships/customXml" Target="../ink/ink232.xml"/><Relationship Id="rId46" Type="http://schemas.openxmlformats.org/officeDocument/2006/relationships/customXml" Target="../ink/ink236.xml"/><Relationship Id="rId59" Type="http://schemas.openxmlformats.org/officeDocument/2006/relationships/image" Target="../media/image234.png"/><Relationship Id="rId67" Type="http://schemas.openxmlformats.org/officeDocument/2006/relationships/image" Target="../media/image238.png"/><Relationship Id="rId20" Type="http://schemas.openxmlformats.org/officeDocument/2006/relationships/customXml" Target="../ink/ink223.xml"/><Relationship Id="rId41" Type="http://schemas.openxmlformats.org/officeDocument/2006/relationships/image" Target="../media/image225.png"/><Relationship Id="rId54" Type="http://schemas.openxmlformats.org/officeDocument/2006/relationships/customXml" Target="../ink/ink240.xml"/><Relationship Id="rId62" Type="http://schemas.openxmlformats.org/officeDocument/2006/relationships/customXml" Target="../ink/ink244.xml"/><Relationship Id="rId70" Type="http://schemas.openxmlformats.org/officeDocument/2006/relationships/customXml" Target="../ink/ink248.xml"/><Relationship Id="rId1" Type="http://schemas.openxmlformats.org/officeDocument/2006/relationships/slideLayout" Target="../slideLayouts/slideLayout2.xml"/><Relationship Id="rId6" Type="http://schemas.openxmlformats.org/officeDocument/2006/relationships/customXml" Target="../ink/ink216.xml"/><Relationship Id="rId15" Type="http://schemas.openxmlformats.org/officeDocument/2006/relationships/image" Target="../media/image212.png"/><Relationship Id="rId23" Type="http://schemas.openxmlformats.org/officeDocument/2006/relationships/image" Target="../media/image216.png"/><Relationship Id="rId28" Type="http://schemas.openxmlformats.org/officeDocument/2006/relationships/customXml" Target="../ink/ink227.xml"/><Relationship Id="rId36" Type="http://schemas.openxmlformats.org/officeDocument/2006/relationships/customXml" Target="../ink/ink231.xml"/><Relationship Id="rId49" Type="http://schemas.openxmlformats.org/officeDocument/2006/relationships/image" Target="../media/image229.png"/><Relationship Id="rId57" Type="http://schemas.openxmlformats.org/officeDocument/2006/relationships/image" Target="../media/image233.png"/><Relationship Id="rId10" Type="http://schemas.openxmlformats.org/officeDocument/2006/relationships/customXml" Target="../ink/ink218.xml"/><Relationship Id="rId31" Type="http://schemas.openxmlformats.org/officeDocument/2006/relationships/image" Target="../media/image220.png"/><Relationship Id="rId44" Type="http://schemas.openxmlformats.org/officeDocument/2006/relationships/customXml" Target="../ink/ink235.xml"/><Relationship Id="rId52" Type="http://schemas.openxmlformats.org/officeDocument/2006/relationships/customXml" Target="../ink/ink239.xml"/><Relationship Id="rId60" Type="http://schemas.openxmlformats.org/officeDocument/2006/relationships/customXml" Target="../ink/ink243.xml"/><Relationship Id="rId65" Type="http://schemas.openxmlformats.org/officeDocument/2006/relationships/image" Target="../media/image237.png"/><Relationship Id="rId4" Type="http://schemas.openxmlformats.org/officeDocument/2006/relationships/customXml" Target="../ink/ink215.xml"/><Relationship Id="rId9" Type="http://schemas.openxmlformats.org/officeDocument/2006/relationships/image" Target="../media/image209.png"/><Relationship Id="rId13" Type="http://schemas.openxmlformats.org/officeDocument/2006/relationships/image" Target="../media/image211.png"/><Relationship Id="rId18" Type="http://schemas.openxmlformats.org/officeDocument/2006/relationships/customXml" Target="../ink/ink222.xml"/><Relationship Id="rId39" Type="http://schemas.openxmlformats.org/officeDocument/2006/relationships/image" Target="../media/image224.png"/><Relationship Id="rId34" Type="http://schemas.openxmlformats.org/officeDocument/2006/relationships/customXml" Target="../ink/ink230.xml"/><Relationship Id="rId50" Type="http://schemas.openxmlformats.org/officeDocument/2006/relationships/customXml" Target="../ink/ink238.xml"/><Relationship Id="rId55" Type="http://schemas.openxmlformats.org/officeDocument/2006/relationships/image" Target="../media/image232.png"/></Relationships>
</file>

<file path=ppt/slides/_rels/slide18.xml.rels><?xml version="1.0" encoding="UTF-8" standalone="yes"?>
<Relationships xmlns="http://schemas.openxmlformats.org/package/2006/relationships"><Relationship Id="rId18" Type="http://schemas.openxmlformats.org/officeDocument/2006/relationships/customXml" Target="../ink/ink255.xml"/><Relationship Id="rId26" Type="http://schemas.openxmlformats.org/officeDocument/2006/relationships/customXml" Target="../ink/ink259.xml"/><Relationship Id="rId39" Type="http://schemas.openxmlformats.org/officeDocument/2006/relationships/image" Target="../media/image2100.png"/><Relationship Id="rId21" Type="http://schemas.openxmlformats.org/officeDocument/2006/relationships/image" Target="../media/image298.png"/><Relationship Id="rId34" Type="http://schemas.openxmlformats.org/officeDocument/2006/relationships/customXml" Target="../ink/ink263.xml"/><Relationship Id="rId7" Type="http://schemas.openxmlformats.org/officeDocument/2006/relationships/image" Target="../media/image291.png"/><Relationship Id="rId12" Type="http://schemas.openxmlformats.org/officeDocument/2006/relationships/customXml" Target="../ink/ink253.xml"/><Relationship Id="rId17" Type="http://schemas.openxmlformats.org/officeDocument/2006/relationships/image" Target="../media/image296.png"/><Relationship Id="rId25" Type="http://schemas.openxmlformats.org/officeDocument/2006/relationships/image" Target="../media/image300.png"/><Relationship Id="rId33" Type="http://schemas.openxmlformats.org/officeDocument/2006/relationships/image" Target="../media/image2070.png"/><Relationship Id="rId38" Type="http://schemas.openxmlformats.org/officeDocument/2006/relationships/customXml" Target="../ink/ink265.xml"/><Relationship Id="rId2" Type="http://schemas.openxmlformats.org/officeDocument/2006/relationships/notesSlide" Target="../notesSlides/notesSlide13.xml"/><Relationship Id="rId16" Type="http://schemas.openxmlformats.org/officeDocument/2006/relationships/customXml" Target="../ink/ink254.xml"/><Relationship Id="rId20" Type="http://schemas.openxmlformats.org/officeDocument/2006/relationships/customXml" Target="../ink/ink256.xml"/><Relationship Id="rId29" Type="http://schemas.openxmlformats.org/officeDocument/2006/relationships/image" Target="../media/image302.png"/><Relationship Id="rId1" Type="http://schemas.openxmlformats.org/officeDocument/2006/relationships/slideLayout" Target="../slideLayouts/slideLayout2.xml"/><Relationship Id="rId6" Type="http://schemas.openxmlformats.org/officeDocument/2006/relationships/customXml" Target="../ink/ink250.xml"/><Relationship Id="rId11" Type="http://schemas.openxmlformats.org/officeDocument/2006/relationships/image" Target="../media/image293.png"/><Relationship Id="rId24" Type="http://schemas.openxmlformats.org/officeDocument/2006/relationships/customXml" Target="../ink/ink258.xml"/><Relationship Id="rId32" Type="http://schemas.openxmlformats.org/officeDocument/2006/relationships/customXml" Target="../ink/ink262.xml"/><Relationship Id="rId37" Type="http://schemas.openxmlformats.org/officeDocument/2006/relationships/image" Target="../media/image2090.png"/><Relationship Id="rId5" Type="http://schemas.openxmlformats.org/officeDocument/2006/relationships/image" Target="../media/image290.png"/><Relationship Id="rId15" Type="http://schemas.openxmlformats.org/officeDocument/2006/relationships/image" Target="../media/image295.png"/><Relationship Id="rId23" Type="http://schemas.openxmlformats.org/officeDocument/2006/relationships/image" Target="../media/image299.png"/><Relationship Id="rId28" Type="http://schemas.openxmlformats.org/officeDocument/2006/relationships/customXml" Target="../ink/ink260.xml"/><Relationship Id="rId36" Type="http://schemas.openxmlformats.org/officeDocument/2006/relationships/customXml" Target="../ink/ink264.xml"/><Relationship Id="rId10" Type="http://schemas.openxmlformats.org/officeDocument/2006/relationships/customXml" Target="../ink/ink252.xml"/><Relationship Id="rId19" Type="http://schemas.openxmlformats.org/officeDocument/2006/relationships/image" Target="../media/image297.png"/><Relationship Id="rId31" Type="http://schemas.openxmlformats.org/officeDocument/2006/relationships/image" Target="../media/image303.png"/><Relationship Id="rId4" Type="http://schemas.openxmlformats.org/officeDocument/2006/relationships/customXml" Target="../ink/ink249.xml"/><Relationship Id="rId9" Type="http://schemas.openxmlformats.org/officeDocument/2006/relationships/image" Target="../media/image292.png"/><Relationship Id="rId22" Type="http://schemas.openxmlformats.org/officeDocument/2006/relationships/customXml" Target="../ink/ink257.xml"/><Relationship Id="rId27" Type="http://schemas.openxmlformats.org/officeDocument/2006/relationships/image" Target="../media/image301.png"/><Relationship Id="rId30" Type="http://schemas.openxmlformats.org/officeDocument/2006/relationships/customXml" Target="../ink/ink261.xml"/><Relationship Id="rId35" Type="http://schemas.openxmlformats.org/officeDocument/2006/relationships/image" Target="../media/image2080.png"/><Relationship Id="rId8" Type="http://schemas.openxmlformats.org/officeDocument/2006/relationships/customXml" Target="../ink/ink251.xml"/><Relationship Id="rId3" Type="http://schemas.openxmlformats.org/officeDocument/2006/relationships/image" Target="../media/image289.png"/></Relationships>
</file>

<file path=ppt/slides/_rels/slide19.xml.rels><?xml version="1.0" encoding="UTF-8" standalone="yes"?>
<Relationships xmlns="http://schemas.openxmlformats.org/package/2006/relationships"><Relationship Id="rId26" Type="http://schemas.openxmlformats.org/officeDocument/2006/relationships/customXml" Target="../ink/ink277.xml"/><Relationship Id="rId117" Type="http://schemas.openxmlformats.org/officeDocument/2006/relationships/image" Target="../media/image360.png"/><Relationship Id="rId21" Type="http://schemas.openxmlformats.org/officeDocument/2006/relationships/image" Target="../media/image313.png"/><Relationship Id="rId42" Type="http://schemas.openxmlformats.org/officeDocument/2006/relationships/customXml" Target="../ink/ink285.xml"/><Relationship Id="rId47" Type="http://schemas.openxmlformats.org/officeDocument/2006/relationships/image" Target="../media/image326.png"/><Relationship Id="rId63" Type="http://schemas.openxmlformats.org/officeDocument/2006/relationships/image" Target="../media/image334.png"/><Relationship Id="rId68" Type="http://schemas.openxmlformats.org/officeDocument/2006/relationships/customXml" Target="../ink/ink298.xml"/><Relationship Id="rId84" Type="http://schemas.openxmlformats.org/officeDocument/2006/relationships/customXml" Target="../ink/ink306.xml"/><Relationship Id="rId89" Type="http://schemas.openxmlformats.org/officeDocument/2006/relationships/image" Target="../media/image347.png"/><Relationship Id="rId112" Type="http://schemas.openxmlformats.org/officeDocument/2006/relationships/customXml" Target="../ink/ink320.xml"/><Relationship Id="rId16" Type="http://schemas.openxmlformats.org/officeDocument/2006/relationships/customXml" Target="../ink/ink272.xml"/><Relationship Id="rId107" Type="http://schemas.openxmlformats.org/officeDocument/2006/relationships/image" Target="../media/image355.png"/><Relationship Id="rId11" Type="http://schemas.openxmlformats.org/officeDocument/2006/relationships/image" Target="../media/image308.png"/><Relationship Id="rId32" Type="http://schemas.openxmlformats.org/officeDocument/2006/relationships/customXml" Target="../ink/ink280.xml"/><Relationship Id="rId37" Type="http://schemas.openxmlformats.org/officeDocument/2006/relationships/image" Target="../media/image321.png"/><Relationship Id="rId53" Type="http://schemas.openxmlformats.org/officeDocument/2006/relationships/image" Target="../media/image329.png"/><Relationship Id="rId58" Type="http://schemas.openxmlformats.org/officeDocument/2006/relationships/customXml" Target="../ink/ink293.xml"/><Relationship Id="rId74" Type="http://schemas.openxmlformats.org/officeDocument/2006/relationships/customXml" Target="../ink/ink301.xml"/><Relationship Id="rId79" Type="http://schemas.openxmlformats.org/officeDocument/2006/relationships/image" Target="../media/image342.png"/><Relationship Id="rId102" Type="http://schemas.openxmlformats.org/officeDocument/2006/relationships/customXml" Target="../ink/ink315.xml"/><Relationship Id="rId5" Type="http://schemas.openxmlformats.org/officeDocument/2006/relationships/image" Target="../media/image305.png"/><Relationship Id="rId90" Type="http://schemas.openxmlformats.org/officeDocument/2006/relationships/customXml" Target="../ink/ink309.xml"/><Relationship Id="rId95" Type="http://schemas.openxmlformats.org/officeDocument/2006/relationships/image" Target="../media/image350.png"/><Relationship Id="rId22" Type="http://schemas.openxmlformats.org/officeDocument/2006/relationships/customXml" Target="../ink/ink275.xml"/><Relationship Id="rId27" Type="http://schemas.openxmlformats.org/officeDocument/2006/relationships/image" Target="../media/image316.png"/><Relationship Id="rId43" Type="http://schemas.openxmlformats.org/officeDocument/2006/relationships/image" Target="../media/image324.png"/><Relationship Id="rId48" Type="http://schemas.openxmlformats.org/officeDocument/2006/relationships/customXml" Target="../ink/ink288.xml"/><Relationship Id="rId64" Type="http://schemas.openxmlformats.org/officeDocument/2006/relationships/customXml" Target="../ink/ink296.xml"/><Relationship Id="rId69" Type="http://schemas.openxmlformats.org/officeDocument/2006/relationships/image" Target="../media/image337.png"/><Relationship Id="rId113" Type="http://schemas.openxmlformats.org/officeDocument/2006/relationships/image" Target="../media/image358.png"/><Relationship Id="rId118" Type="http://schemas.openxmlformats.org/officeDocument/2006/relationships/customXml" Target="../ink/ink323.xml"/><Relationship Id="rId80" Type="http://schemas.openxmlformats.org/officeDocument/2006/relationships/customXml" Target="../ink/ink304.xml"/><Relationship Id="rId85" Type="http://schemas.openxmlformats.org/officeDocument/2006/relationships/image" Target="../media/image345.png"/><Relationship Id="rId12" Type="http://schemas.openxmlformats.org/officeDocument/2006/relationships/customXml" Target="../ink/ink270.xml"/><Relationship Id="rId17" Type="http://schemas.openxmlformats.org/officeDocument/2006/relationships/image" Target="../media/image311.png"/><Relationship Id="rId33" Type="http://schemas.openxmlformats.org/officeDocument/2006/relationships/image" Target="../media/image319.png"/><Relationship Id="rId38" Type="http://schemas.openxmlformats.org/officeDocument/2006/relationships/customXml" Target="../ink/ink283.xml"/><Relationship Id="rId59" Type="http://schemas.openxmlformats.org/officeDocument/2006/relationships/image" Target="../media/image332.png"/><Relationship Id="rId103" Type="http://schemas.openxmlformats.org/officeDocument/2006/relationships/image" Target="../media/image1020.png"/><Relationship Id="rId108" Type="http://schemas.openxmlformats.org/officeDocument/2006/relationships/customXml" Target="../ink/ink318.xml"/><Relationship Id="rId54" Type="http://schemas.openxmlformats.org/officeDocument/2006/relationships/customXml" Target="../ink/ink291.xml"/><Relationship Id="rId70" Type="http://schemas.openxmlformats.org/officeDocument/2006/relationships/customXml" Target="../ink/ink299.xml"/><Relationship Id="rId75" Type="http://schemas.openxmlformats.org/officeDocument/2006/relationships/image" Target="../media/image340.png"/><Relationship Id="rId91" Type="http://schemas.openxmlformats.org/officeDocument/2006/relationships/image" Target="../media/image348.png"/><Relationship Id="rId96" Type="http://schemas.openxmlformats.org/officeDocument/2006/relationships/customXml" Target="../ink/ink312.xml"/><Relationship Id="rId1" Type="http://schemas.openxmlformats.org/officeDocument/2006/relationships/slideLayout" Target="../slideLayouts/slideLayout2.xml"/><Relationship Id="rId6" Type="http://schemas.openxmlformats.org/officeDocument/2006/relationships/customXml" Target="../ink/ink267.xml"/><Relationship Id="rId23" Type="http://schemas.openxmlformats.org/officeDocument/2006/relationships/image" Target="../media/image314.png"/><Relationship Id="rId28" Type="http://schemas.openxmlformats.org/officeDocument/2006/relationships/customXml" Target="../ink/ink278.xml"/><Relationship Id="rId49" Type="http://schemas.openxmlformats.org/officeDocument/2006/relationships/image" Target="../media/image327.png"/><Relationship Id="rId114" Type="http://schemas.openxmlformats.org/officeDocument/2006/relationships/customXml" Target="../ink/ink321.xml"/><Relationship Id="rId119" Type="http://schemas.openxmlformats.org/officeDocument/2006/relationships/image" Target="../media/image361.png"/><Relationship Id="rId10" Type="http://schemas.openxmlformats.org/officeDocument/2006/relationships/customXml" Target="../ink/ink269.xml"/><Relationship Id="rId31" Type="http://schemas.openxmlformats.org/officeDocument/2006/relationships/image" Target="../media/image318.png"/><Relationship Id="rId44" Type="http://schemas.openxmlformats.org/officeDocument/2006/relationships/customXml" Target="../ink/ink286.xml"/><Relationship Id="rId52" Type="http://schemas.openxmlformats.org/officeDocument/2006/relationships/customXml" Target="../ink/ink290.xml"/><Relationship Id="rId60" Type="http://schemas.openxmlformats.org/officeDocument/2006/relationships/customXml" Target="../ink/ink294.xml"/><Relationship Id="rId65" Type="http://schemas.openxmlformats.org/officeDocument/2006/relationships/image" Target="../media/image335.png"/><Relationship Id="rId73" Type="http://schemas.openxmlformats.org/officeDocument/2006/relationships/image" Target="../media/image339.png"/><Relationship Id="rId78" Type="http://schemas.openxmlformats.org/officeDocument/2006/relationships/customXml" Target="../ink/ink303.xml"/><Relationship Id="rId81" Type="http://schemas.openxmlformats.org/officeDocument/2006/relationships/image" Target="../media/image343.png"/><Relationship Id="rId86" Type="http://schemas.openxmlformats.org/officeDocument/2006/relationships/customXml" Target="../ink/ink307.xml"/><Relationship Id="rId94" Type="http://schemas.openxmlformats.org/officeDocument/2006/relationships/customXml" Target="../ink/ink311.xml"/><Relationship Id="rId99" Type="http://schemas.openxmlformats.org/officeDocument/2006/relationships/image" Target="../media/image352.png"/><Relationship Id="rId101" Type="http://schemas.openxmlformats.org/officeDocument/2006/relationships/image" Target="../media/image353.png"/><Relationship Id="rId4" Type="http://schemas.openxmlformats.org/officeDocument/2006/relationships/customXml" Target="../ink/ink266.xml"/><Relationship Id="rId9" Type="http://schemas.openxmlformats.org/officeDocument/2006/relationships/image" Target="../media/image307.png"/><Relationship Id="rId13" Type="http://schemas.openxmlformats.org/officeDocument/2006/relationships/image" Target="../media/image309.png"/><Relationship Id="rId18" Type="http://schemas.openxmlformats.org/officeDocument/2006/relationships/customXml" Target="../ink/ink273.xml"/><Relationship Id="rId39" Type="http://schemas.openxmlformats.org/officeDocument/2006/relationships/image" Target="../media/image322.png"/><Relationship Id="rId109" Type="http://schemas.openxmlformats.org/officeDocument/2006/relationships/image" Target="../media/image356.png"/><Relationship Id="rId34" Type="http://schemas.openxmlformats.org/officeDocument/2006/relationships/customXml" Target="../ink/ink281.xml"/><Relationship Id="rId50" Type="http://schemas.openxmlformats.org/officeDocument/2006/relationships/customXml" Target="../ink/ink289.xml"/><Relationship Id="rId55" Type="http://schemas.openxmlformats.org/officeDocument/2006/relationships/image" Target="../media/image330.png"/><Relationship Id="rId76" Type="http://schemas.openxmlformats.org/officeDocument/2006/relationships/customXml" Target="../ink/ink302.xml"/><Relationship Id="rId97" Type="http://schemas.openxmlformats.org/officeDocument/2006/relationships/image" Target="../media/image351.png"/><Relationship Id="rId104" Type="http://schemas.openxmlformats.org/officeDocument/2006/relationships/customXml" Target="../ink/ink316.xml"/><Relationship Id="rId7" Type="http://schemas.openxmlformats.org/officeDocument/2006/relationships/image" Target="../media/image306.png"/><Relationship Id="rId71" Type="http://schemas.openxmlformats.org/officeDocument/2006/relationships/image" Target="../media/image338.png"/><Relationship Id="rId92" Type="http://schemas.openxmlformats.org/officeDocument/2006/relationships/customXml" Target="../ink/ink310.xml"/><Relationship Id="rId2" Type="http://schemas.openxmlformats.org/officeDocument/2006/relationships/notesSlide" Target="../notesSlides/notesSlide14.xml"/><Relationship Id="rId29" Type="http://schemas.openxmlformats.org/officeDocument/2006/relationships/image" Target="../media/image317.png"/><Relationship Id="rId24" Type="http://schemas.openxmlformats.org/officeDocument/2006/relationships/customXml" Target="../ink/ink276.xml"/><Relationship Id="rId40" Type="http://schemas.openxmlformats.org/officeDocument/2006/relationships/customXml" Target="../ink/ink284.xml"/><Relationship Id="rId45" Type="http://schemas.openxmlformats.org/officeDocument/2006/relationships/image" Target="../media/image325.png"/><Relationship Id="rId66" Type="http://schemas.openxmlformats.org/officeDocument/2006/relationships/customXml" Target="../ink/ink297.xml"/><Relationship Id="rId87" Type="http://schemas.openxmlformats.org/officeDocument/2006/relationships/image" Target="../media/image346.png"/><Relationship Id="rId110" Type="http://schemas.openxmlformats.org/officeDocument/2006/relationships/customXml" Target="../ink/ink319.xml"/><Relationship Id="rId115" Type="http://schemas.openxmlformats.org/officeDocument/2006/relationships/image" Target="../media/image359.png"/><Relationship Id="rId61" Type="http://schemas.openxmlformats.org/officeDocument/2006/relationships/image" Target="../media/image333.png"/><Relationship Id="rId82" Type="http://schemas.openxmlformats.org/officeDocument/2006/relationships/customXml" Target="../ink/ink305.xml"/><Relationship Id="rId19" Type="http://schemas.openxmlformats.org/officeDocument/2006/relationships/image" Target="../media/image312.png"/><Relationship Id="rId14" Type="http://schemas.openxmlformats.org/officeDocument/2006/relationships/customXml" Target="../ink/ink271.xml"/><Relationship Id="rId30" Type="http://schemas.openxmlformats.org/officeDocument/2006/relationships/customXml" Target="../ink/ink279.xml"/><Relationship Id="rId35" Type="http://schemas.openxmlformats.org/officeDocument/2006/relationships/image" Target="../media/image320.png"/><Relationship Id="rId56" Type="http://schemas.openxmlformats.org/officeDocument/2006/relationships/customXml" Target="../ink/ink292.xml"/><Relationship Id="rId77" Type="http://schemas.openxmlformats.org/officeDocument/2006/relationships/image" Target="../media/image341.png"/><Relationship Id="rId100" Type="http://schemas.openxmlformats.org/officeDocument/2006/relationships/customXml" Target="../ink/ink314.xml"/><Relationship Id="rId105" Type="http://schemas.openxmlformats.org/officeDocument/2006/relationships/image" Target="../media/image354.png"/><Relationship Id="rId8" Type="http://schemas.openxmlformats.org/officeDocument/2006/relationships/customXml" Target="../ink/ink268.xml"/><Relationship Id="rId51" Type="http://schemas.openxmlformats.org/officeDocument/2006/relationships/image" Target="../media/image328.png"/><Relationship Id="rId72" Type="http://schemas.openxmlformats.org/officeDocument/2006/relationships/customXml" Target="../ink/ink300.xml"/><Relationship Id="rId93" Type="http://schemas.openxmlformats.org/officeDocument/2006/relationships/image" Target="../media/image349.png"/><Relationship Id="rId98" Type="http://schemas.openxmlformats.org/officeDocument/2006/relationships/customXml" Target="../ink/ink313.xml"/><Relationship Id="rId3" Type="http://schemas.openxmlformats.org/officeDocument/2006/relationships/image" Target="../media/image304.png"/><Relationship Id="rId25" Type="http://schemas.openxmlformats.org/officeDocument/2006/relationships/image" Target="../media/image315.png"/><Relationship Id="rId46" Type="http://schemas.openxmlformats.org/officeDocument/2006/relationships/customXml" Target="../ink/ink287.xml"/><Relationship Id="rId67" Type="http://schemas.openxmlformats.org/officeDocument/2006/relationships/image" Target="../media/image336.png"/><Relationship Id="rId116" Type="http://schemas.openxmlformats.org/officeDocument/2006/relationships/customXml" Target="../ink/ink322.xml"/><Relationship Id="rId20" Type="http://schemas.openxmlformats.org/officeDocument/2006/relationships/customXml" Target="../ink/ink274.xml"/><Relationship Id="rId41" Type="http://schemas.openxmlformats.org/officeDocument/2006/relationships/image" Target="../media/image323.png"/><Relationship Id="rId62" Type="http://schemas.openxmlformats.org/officeDocument/2006/relationships/customXml" Target="../ink/ink295.xml"/><Relationship Id="rId83" Type="http://schemas.openxmlformats.org/officeDocument/2006/relationships/image" Target="../media/image344.png"/><Relationship Id="rId88" Type="http://schemas.openxmlformats.org/officeDocument/2006/relationships/customXml" Target="../ink/ink308.xml"/><Relationship Id="rId111" Type="http://schemas.openxmlformats.org/officeDocument/2006/relationships/image" Target="../media/image357.png"/><Relationship Id="rId15" Type="http://schemas.openxmlformats.org/officeDocument/2006/relationships/image" Target="../media/image310.png"/><Relationship Id="rId36" Type="http://schemas.openxmlformats.org/officeDocument/2006/relationships/customXml" Target="../ink/ink282.xml"/><Relationship Id="rId57" Type="http://schemas.openxmlformats.org/officeDocument/2006/relationships/image" Target="../media/image331.png"/><Relationship Id="rId106" Type="http://schemas.openxmlformats.org/officeDocument/2006/relationships/customXml" Target="../ink/ink3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366.png"/><Relationship Id="rId26" Type="http://schemas.openxmlformats.org/officeDocument/2006/relationships/customXml" Target="../ink/ink331.xml"/><Relationship Id="rId39" Type="http://schemas.openxmlformats.org/officeDocument/2006/relationships/image" Target="../media/image379.png"/><Relationship Id="rId34" Type="http://schemas.openxmlformats.org/officeDocument/2006/relationships/customXml" Target="../ink/ink335.xml"/><Relationship Id="rId42" Type="http://schemas.openxmlformats.org/officeDocument/2006/relationships/customXml" Target="../ink/ink339.xml"/><Relationship Id="rId47" Type="http://schemas.openxmlformats.org/officeDocument/2006/relationships/image" Target="../media/image383.png"/><Relationship Id="rId50" Type="http://schemas.openxmlformats.org/officeDocument/2006/relationships/customXml" Target="../ink/ink343.xml"/><Relationship Id="rId55" Type="http://schemas.openxmlformats.org/officeDocument/2006/relationships/image" Target="../media/image241.png"/><Relationship Id="rId7" Type="http://schemas.openxmlformats.org/officeDocument/2006/relationships/image" Target="../media/image363.png"/><Relationship Id="rId2" Type="http://schemas.openxmlformats.org/officeDocument/2006/relationships/notesSlide" Target="../notesSlides/notesSlide15.xml"/><Relationship Id="rId16" Type="http://schemas.openxmlformats.org/officeDocument/2006/relationships/customXml" Target="../ink/ink330.xml"/><Relationship Id="rId29" Type="http://schemas.openxmlformats.org/officeDocument/2006/relationships/image" Target="../media/image374.png"/><Relationship Id="rId11" Type="http://schemas.openxmlformats.org/officeDocument/2006/relationships/image" Target="../media/image365.png"/><Relationship Id="rId32" Type="http://schemas.openxmlformats.org/officeDocument/2006/relationships/customXml" Target="../ink/ink334.xml"/><Relationship Id="rId37" Type="http://schemas.openxmlformats.org/officeDocument/2006/relationships/image" Target="../media/image378.png"/><Relationship Id="rId40" Type="http://schemas.openxmlformats.org/officeDocument/2006/relationships/customXml" Target="../ink/ink338.xml"/><Relationship Id="rId45" Type="http://schemas.openxmlformats.org/officeDocument/2006/relationships/image" Target="../media/image382.png"/><Relationship Id="rId53" Type="http://schemas.openxmlformats.org/officeDocument/2006/relationships/image" Target="../media/image205.png"/><Relationship Id="rId58" Type="http://schemas.openxmlformats.org/officeDocument/2006/relationships/customXml" Target="../ink/ink347.xml"/><Relationship Id="rId5" Type="http://schemas.openxmlformats.org/officeDocument/2006/relationships/image" Target="../media/image362.png"/><Relationship Id="rId15" Type="http://schemas.openxmlformats.org/officeDocument/2006/relationships/image" Target="../media/image367.png"/><Relationship Id="rId28" Type="http://schemas.openxmlformats.org/officeDocument/2006/relationships/customXml" Target="../ink/ink332.xml"/><Relationship Id="rId36" Type="http://schemas.openxmlformats.org/officeDocument/2006/relationships/customXml" Target="../ink/ink336.xml"/><Relationship Id="rId49" Type="http://schemas.openxmlformats.org/officeDocument/2006/relationships/image" Target="../media/image384.png"/><Relationship Id="rId57" Type="http://schemas.openxmlformats.org/officeDocument/2006/relationships/image" Target="../media/image242.png"/><Relationship Id="rId10" Type="http://schemas.openxmlformats.org/officeDocument/2006/relationships/customXml" Target="../ink/ink327.xml"/><Relationship Id="rId31" Type="http://schemas.openxmlformats.org/officeDocument/2006/relationships/image" Target="../media/image375.png"/><Relationship Id="rId44" Type="http://schemas.openxmlformats.org/officeDocument/2006/relationships/customXml" Target="../ink/ink340.xml"/><Relationship Id="rId52" Type="http://schemas.openxmlformats.org/officeDocument/2006/relationships/customXml" Target="../ink/ink344.xml"/><Relationship Id="rId4" Type="http://schemas.openxmlformats.org/officeDocument/2006/relationships/customXml" Target="../ink/ink324.xml"/><Relationship Id="rId9" Type="http://schemas.openxmlformats.org/officeDocument/2006/relationships/image" Target="../media/image364.png"/><Relationship Id="rId14" Type="http://schemas.openxmlformats.org/officeDocument/2006/relationships/customXml" Target="../ink/ink329.xml"/><Relationship Id="rId27" Type="http://schemas.openxmlformats.org/officeDocument/2006/relationships/image" Target="../media/image373.png"/><Relationship Id="rId30" Type="http://schemas.openxmlformats.org/officeDocument/2006/relationships/customXml" Target="../ink/ink333.xml"/><Relationship Id="rId35" Type="http://schemas.openxmlformats.org/officeDocument/2006/relationships/image" Target="../media/image377.png"/><Relationship Id="rId43" Type="http://schemas.openxmlformats.org/officeDocument/2006/relationships/image" Target="../media/image381.png"/><Relationship Id="rId48" Type="http://schemas.openxmlformats.org/officeDocument/2006/relationships/customXml" Target="../ink/ink342.xml"/><Relationship Id="rId56" Type="http://schemas.openxmlformats.org/officeDocument/2006/relationships/customXml" Target="../ink/ink346.xml"/><Relationship Id="rId8" Type="http://schemas.openxmlformats.org/officeDocument/2006/relationships/customXml" Target="../ink/ink326.xml"/><Relationship Id="rId51" Type="http://schemas.openxmlformats.org/officeDocument/2006/relationships/image" Target="../media/image385.png"/><Relationship Id="rId3" Type="http://schemas.openxmlformats.org/officeDocument/2006/relationships/image" Target="../media/image304.png"/><Relationship Id="rId12" Type="http://schemas.openxmlformats.org/officeDocument/2006/relationships/customXml" Target="../ink/ink328.xml"/><Relationship Id="rId25" Type="http://schemas.openxmlformats.org/officeDocument/2006/relationships/image" Target="../media/image372.png"/><Relationship Id="rId33" Type="http://schemas.openxmlformats.org/officeDocument/2006/relationships/image" Target="../media/image376.png"/><Relationship Id="rId38" Type="http://schemas.openxmlformats.org/officeDocument/2006/relationships/customXml" Target="../ink/ink337.xml"/><Relationship Id="rId46" Type="http://schemas.openxmlformats.org/officeDocument/2006/relationships/customXml" Target="../ink/ink341.xml"/><Relationship Id="rId59" Type="http://schemas.openxmlformats.org/officeDocument/2006/relationships/image" Target="../media/image243.png"/><Relationship Id="rId41" Type="http://schemas.openxmlformats.org/officeDocument/2006/relationships/image" Target="../media/image380.png"/><Relationship Id="rId54" Type="http://schemas.openxmlformats.org/officeDocument/2006/relationships/customXml" Target="../ink/ink345.xml"/><Relationship Id="rId1" Type="http://schemas.openxmlformats.org/officeDocument/2006/relationships/slideLayout" Target="../slideLayouts/slideLayout2.xml"/><Relationship Id="rId6" Type="http://schemas.openxmlformats.org/officeDocument/2006/relationships/customXml" Target="../ink/ink325.xml"/></Relationships>
</file>

<file path=ppt/slides/_rels/slide21.xml.rels><?xml version="1.0" encoding="UTF-8" standalone="yes"?>
<Relationships xmlns="http://schemas.openxmlformats.org/package/2006/relationships"><Relationship Id="rId26" Type="http://schemas.openxmlformats.org/officeDocument/2006/relationships/customXml" Target="../ink/ink359.xml"/><Relationship Id="rId21" Type="http://schemas.openxmlformats.org/officeDocument/2006/relationships/image" Target="../media/image395.png"/><Relationship Id="rId42" Type="http://schemas.openxmlformats.org/officeDocument/2006/relationships/customXml" Target="../ink/ink367.xml"/><Relationship Id="rId47" Type="http://schemas.openxmlformats.org/officeDocument/2006/relationships/image" Target="../media/image408.png"/><Relationship Id="rId63" Type="http://schemas.openxmlformats.org/officeDocument/2006/relationships/image" Target="../media/image416.png"/><Relationship Id="rId68" Type="http://schemas.openxmlformats.org/officeDocument/2006/relationships/customXml" Target="../ink/ink380.xml"/><Relationship Id="rId7" Type="http://schemas.openxmlformats.org/officeDocument/2006/relationships/image" Target="../media/image388.png"/><Relationship Id="rId71" Type="http://schemas.openxmlformats.org/officeDocument/2006/relationships/image" Target="../media/image2120.png"/><Relationship Id="rId2" Type="http://schemas.openxmlformats.org/officeDocument/2006/relationships/notesSlide" Target="../notesSlides/notesSlide16.xml"/><Relationship Id="rId16" Type="http://schemas.openxmlformats.org/officeDocument/2006/relationships/customXml" Target="../ink/ink354.xml"/><Relationship Id="rId29" Type="http://schemas.openxmlformats.org/officeDocument/2006/relationships/image" Target="../media/image399.png"/><Relationship Id="rId11" Type="http://schemas.openxmlformats.org/officeDocument/2006/relationships/image" Target="../media/image390.png"/><Relationship Id="rId24" Type="http://schemas.openxmlformats.org/officeDocument/2006/relationships/customXml" Target="../ink/ink358.xml"/><Relationship Id="rId32" Type="http://schemas.openxmlformats.org/officeDocument/2006/relationships/customXml" Target="../ink/ink362.xml"/><Relationship Id="rId37" Type="http://schemas.openxmlformats.org/officeDocument/2006/relationships/image" Target="../media/image403.png"/><Relationship Id="rId40" Type="http://schemas.openxmlformats.org/officeDocument/2006/relationships/customXml" Target="../ink/ink366.xml"/><Relationship Id="rId45" Type="http://schemas.openxmlformats.org/officeDocument/2006/relationships/image" Target="../media/image407.png"/><Relationship Id="rId53" Type="http://schemas.openxmlformats.org/officeDocument/2006/relationships/image" Target="../media/image411.png"/><Relationship Id="rId58" Type="http://schemas.openxmlformats.org/officeDocument/2006/relationships/customXml" Target="../ink/ink375.xml"/><Relationship Id="rId66" Type="http://schemas.openxmlformats.org/officeDocument/2006/relationships/customXml" Target="../ink/ink379.xml"/><Relationship Id="rId5" Type="http://schemas.openxmlformats.org/officeDocument/2006/relationships/image" Target="../media/image387.png"/><Relationship Id="rId61" Type="http://schemas.openxmlformats.org/officeDocument/2006/relationships/image" Target="../media/image415.png"/><Relationship Id="rId19" Type="http://schemas.openxmlformats.org/officeDocument/2006/relationships/image" Target="../media/image394.png"/><Relationship Id="rId14" Type="http://schemas.openxmlformats.org/officeDocument/2006/relationships/customXml" Target="../ink/ink353.xml"/><Relationship Id="rId22" Type="http://schemas.openxmlformats.org/officeDocument/2006/relationships/customXml" Target="../ink/ink357.xml"/><Relationship Id="rId27" Type="http://schemas.openxmlformats.org/officeDocument/2006/relationships/image" Target="../media/image398.png"/><Relationship Id="rId30" Type="http://schemas.openxmlformats.org/officeDocument/2006/relationships/customXml" Target="../ink/ink361.xml"/><Relationship Id="rId35" Type="http://schemas.openxmlformats.org/officeDocument/2006/relationships/image" Target="../media/image402.png"/><Relationship Id="rId43" Type="http://schemas.openxmlformats.org/officeDocument/2006/relationships/image" Target="../media/image406.png"/><Relationship Id="rId48" Type="http://schemas.openxmlformats.org/officeDocument/2006/relationships/customXml" Target="../ink/ink370.xml"/><Relationship Id="rId56" Type="http://schemas.openxmlformats.org/officeDocument/2006/relationships/customXml" Target="../ink/ink374.xml"/><Relationship Id="rId64" Type="http://schemas.openxmlformats.org/officeDocument/2006/relationships/customXml" Target="../ink/ink378.xml"/><Relationship Id="rId69" Type="http://schemas.openxmlformats.org/officeDocument/2006/relationships/image" Target="../media/image2110.png"/><Relationship Id="rId8" Type="http://schemas.openxmlformats.org/officeDocument/2006/relationships/customXml" Target="../ink/ink350.xml"/><Relationship Id="rId51" Type="http://schemas.openxmlformats.org/officeDocument/2006/relationships/image" Target="../media/image410.png"/><Relationship Id="rId3" Type="http://schemas.openxmlformats.org/officeDocument/2006/relationships/image" Target="../media/image2411.png"/><Relationship Id="rId12" Type="http://schemas.openxmlformats.org/officeDocument/2006/relationships/customXml" Target="../ink/ink352.xml"/><Relationship Id="rId17" Type="http://schemas.openxmlformats.org/officeDocument/2006/relationships/image" Target="../media/image393.png"/><Relationship Id="rId25" Type="http://schemas.openxmlformats.org/officeDocument/2006/relationships/image" Target="../media/image397.png"/><Relationship Id="rId33" Type="http://schemas.openxmlformats.org/officeDocument/2006/relationships/image" Target="../media/image401.png"/><Relationship Id="rId38" Type="http://schemas.openxmlformats.org/officeDocument/2006/relationships/customXml" Target="../ink/ink365.xml"/><Relationship Id="rId46" Type="http://schemas.openxmlformats.org/officeDocument/2006/relationships/customXml" Target="../ink/ink369.xml"/><Relationship Id="rId59" Type="http://schemas.openxmlformats.org/officeDocument/2006/relationships/image" Target="../media/image414.png"/><Relationship Id="rId67" Type="http://schemas.openxmlformats.org/officeDocument/2006/relationships/image" Target="../media/image418.png"/><Relationship Id="rId20" Type="http://schemas.openxmlformats.org/officeDocument/2006/relationships/customXml" Target="../ink/ink356.xml"/><Relationship Id="rId41" Type="http://schemas.openxmlformats.org/officeDocument/2006/relationships/image" Target="../media/image405.png"/><Relationship Id="rId54" Type="http://schemas.openxmlformats.org/officeDocument/2006/relationships/customXml" Target="../ink/ink373.xml"/><Relationship Id="rId62" Type="http://schemas.openxmlformats.org/officeDocument/2006/relationships/customXml" Target="../ink/ink377.xml"/><Relationship Id="rId70" Type="http://schemas.openxmlformats.org/officeDocument/2006/relationships/customXml" Target="../ink/ink381.xml"/><Relationship Id="rId1" Type="http://schemas.openxmlformats.org/officeDocument/2006/relationships/slideLayout" Target="../slideLayouts/slideLayout2.xml"/><Relationship Id="rId6" Type="http://schemas.openxmlformats.org/officeDocument/2006/relationships/customXml" Target="../ink/ink349.xml"/><Relationship Id="rId15" Type="http://schemas.openxmlformats.org/officeDocument/2006/relationships/image" Target="../media/image392.png"/><Relationship Id="rId23" Type="http://schemas.openxmlformats.org/officeDocument/2006/relationships/image" Target="../media/image396.png"/><Relationship Id="rId28" Type="http://schemas.openxmlformats.org/officeDocument/2006/relationships/customXml" Target="../ink/ink360.xml"/><Relationship Id="rId36" Type="http://schemas.openxmlformats.org/officeDocument/2006/relationships/customXml" Target="../ink/ink364.xml"/><Relationship Id="rId49" Type="http://schemas.openxmlformats.org/officeDocument/2006/relationships/image" Target="../media/image409.png"/><Relationship Id="rId57" Type="http://schemas.openxmlformats.org/officeDocument/2006/relationships/image" Target="../media/image413.png"/><Relationship Id="rId10" Type="http://schemas.openxmlformats.org/officeDocument/2006/relationships/customXml" Target="../ink/ink351.xml"/><Relationship Id="rId31" Type="http://schemas.openxmlformats.org/officeDocument/2006/relationships/image" Target="../media/image400.png"/><Relationship Id="rId44" Type="http://schemas.openxmlformats.org/officeDocument/2006/relationships/customXml" Target="../ink/ink368.xml"/><Relationship Id="rId52" Type="http://schemas.openxmlformats.org/officeDocument/2006/relationships/customXml" Target="../ink/ink372.xml"/><Relationship Id="rId60" Type="http://schemas.openxmlformats.org/officeDocument/2006/relationships/customXml" Target="../ink/ink376.xml"/><Relationship Id="rId65" Type="http://schemas.openxmlformats.org/officeDocument/2006/relationships/image" Target="../media/image417.png"/><Relationship Id="rId4" Type="http://schemas.openxmlformats.org/officeDocument/2006/relationships/customXml" Target="../ink/ink348.xml"/><Relationship Id="rId9" Type="http://schemas.openxmlformats.org/officeDocument/2006/relationships/image" Target="../media/image389.png"/><Relationship Id="rId13" Type="http://schemas.openxmlformats.org/officeDocument/2006/relationships/image" Target="../media/image391.png"/><Relationship Id="rId18" Type="http://schemas.openxmlformats.org/officeDocument/2006/relationships/customXml" Target="../ink/ink355.xml"/><Relationship Id="rId39" Type="http://schemas.openxmlformats.org/officeDocument/2006/relationships/image" Target="../media/image404.png"/><Relationship Id="rId34" Type="http://schemas.openxmlformats.org/officeDocument/2006/relationships/customXml" Target="../ink/ink363.xml"/><Relationship Id="rId50" Type="http://schemas.openxmlformats.org/officeDocument/2006/relationships/customXml" Target="../ink/ink371.xml"/><Relationship Id="rId55" Type="http://schemas.openxmlformats.org/officeDocument/2006/relationships/image" Target="../media/image412.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425.png"/><Relationship Id="rId18" Type="http://schemas.openxmlformats.org/officeDocument/2006/relationships/customXml" Target="../ink/ink389.xml"/><Relationship Id="rId26" Type="http://schemas.openxmlformats.org/officeDocument/2006/relationships/customXml" Target="../ink/ink393.xml"/><Relationship Id="rId39" Type="http://schemas.openxmlformats.org/officeDocument/2006/relationships/image" Target="../media/image438.png"/><Relationship Id="rId21" Type="http://schemas.openxmlformats.org/officeDocument/2006/relationships/image" Target="../media/image429.png"/><Relationship Id="rId34" Type="http://schemas.openxmlformats.org/officeDocument/2006/relationships/customXml" Target="../ink/ink397.xml"/><Relationship Id="rId42" Type="http://schemas.openxmlformats.org/officeDocument/2006/relationships/customXml" Target="../ink/ink401.xml"/><Relationship Id="rId47" Type="http://schemas.openxmlformats.org/officeDocument/2006/relationships/image" Target="../media/image442.png"/><Relationship Id="rId50" Type="http://schemas.openxmlformats.org/officeDocument/2006/relationships/image" Target="../media/image2430.png"/><Relationship Id="rId7" Type="http://schemas.openxmlformats.org/officeDocument/2006/relationships/image" Target="../media/image422.png"/><Relationship Id="rId2" Type="http://schemas.openxmlformats.org/officeDocument/2006/relationships/notesSlide" Target="../notesSlides/notesSlide18.xml"/><Relationship Id="rId16" Type="http://schemas.openxmlformats.org/officeDocument/2006/relationships/customXml" Target="../ink/ink388.xml"/><Relationship Id="rId29" Type="http://schemas.openxmlformats.org/officeDocument/2006/relationships/image" Target="../media/image433.png"/><Relationship Id="rId11" Type="http://schemas.openxmlformats.org/officeDocument/2006/relationships/image" Target="../media/image424.png"/><Relationship Id="rId24" Type="http://schemas.openxmlformats.org/officeDocument/2006/relationships/customXml" Target="../ink/ink392.xml"/><Relationship Id="rId32" Type="http://schemas.openxmlformats.org/officeDocument/2006/relationships/customXml" Target="../ink/ink396.xml"/><Relationship Id="rId37" Type="http://schemas.openxmlformats.org/officeDocument/2006/relationships/image" Target="../media/image437.png"/><Relationship Id="rId40" Type="http://schemas.openxmlformats.org/officeDocument/2006/relationships/customXml" Target="../ink/ink400.xml"/><Relationship Id="rId45" Type="http://schemas.openxmlformats.org/officeDocument/2006/relationships/image" Target="../media/image441.png"/><Relationship Id="rId5" Type="http://schemas.openxmlformats.org/officeDocument/2006/relationships/image" Target="../media/image421.png"/><Relationship Id="rId15" Type="http://schemas.openxmlformats.org/officeDocument/2006/relationships/image" Target="../media/image426.png"/><Relationship Id="rId23" Type="http://schemas.openxmlformats.org/officeDocument/2006/relationships/image" Target="../media/image430.png"/><Relationship Id="rId28" Type="http://schemas.openxmlformats.org/officeDocument/2006/relationships/customXml" Target="../ink/ink394.xml"/><Relationship Id="rId36" Type="http://schemas.openxmlformats.org/officeDocument/2006/relationships/customXml" Target="../ink/ink398.xml"/><Relationship Id="rId49" Type="http://schemas.openxmlformats.org/officeDocument/2006/relationships/image" Target="../media/image443.png"/><Relationship Id="rId10" Type="http://schemas.openxmlformats.org/officeDocument/2006/relationships/customXml" Target="../ink/ink385.xml"/><Relationship Id="rId19" Type="http://schemas.openxmlformats.org/officeDocument/2006/relationships/image" Target="../media/image428.png"/><Relationship Id="rId31" Type="http://schemas.openxmlformats.org/officeDocument/2006/relationships/image" Target="../media/image434.png"/><Relationship Id="rId44" Type="http://schemas.openxmlformats.org/officeDocument/2006/relationships/customXml" Target="../ink/ink402.xml"/><Relationship Id="rId9" Type="http://schemas.openxmlformats.org/officeDocument/2006/relationships/image" Target="../media/image423.png"/><Relationship Id="rId14" Type="http://schemas.openxmlformats.org/officeDocument/2006/relationships/customXml" Target="../ink/ink387.xml"/><Relationship Id="rId22" Type="http://schemas.openxmlformats.org/officeDocument/2006/relationships/customXml" Target="../ink/ink391.xml"/><Relationship Id="rId27" Type="http://schemas.openxmlformats.org/officeDocument/2006/relationships/image" Target="../media/image432.png"/><Relationship Id="rId30" Type="http://schemas.openxmlformats.org/officeDocument/2006/relationships/customXml" Target="../ink/ink395.xml"/><Relationship Id="rId35" Type="http://schemas.openxmlformats.org/officeDocument/2006/relationships/image" Target="../media/image436.png"/><Relationship Id="rId43" Type="http://schemas.openxmlformats.org/officeDocument/2006/relationships/image" Target="../media/image440.png"/><Relationship Id="rId48" Type="http://schemas.openxmlformats.org/officeDocument/2006/relationships/customXml" Target="../ink/ink404.xml"/><Relationship Id="rId8" Type="http://schemas.openxmlformats.org/officeDocument/2006/relationships/customXml" Target="../ink/ink384.xml"/><Relationship Id="rId3" Type="http://schemas.openxmlformats.org/officeDocument/2006/relationships/customXml" Target="../ink/ink382.xml"/><Relationship Id="rId12" Type="http://schemas.openxmlformats.org/officeDocument/2006/relationships/customXml" Target="../ink/ink386.xml"/><Relationship Id="rId17" Type="http://schemas.openxmlformats.org/officeDocument/2006/relationships/image" Target="../media/image427.png"/><Relationship Id="rId25" Type="http://schemas.openxmlformats.org/officeDocument/2006/relationships/image" Target="../media/image431.png"/><Relationship Id="rId33" Type="http://schemas.openxmlformats.org/officeDocument/2006/relationships/image" Target="../media/image435.png"/><Relationship Id="rId38" Type="http://schemas.openxmlformats.org/officeDocument/2006/relationships/customXml" Target="../ink/ink399.xml"/><Relationship Id="rId46" Type="http://schemas.openxmlformats.org/officeDocument/2006/relationships/customXml" Target="../ink/ink403.xml"/><Relationship Id="rId20" Type="http://schemas.openxmlformats.org/officeDocument/2006/relationships/customXml" Target="../ink/ink390.xml"/><Relationship Id="rId41" Type="http://schemas.openxmlformats.org/officeDocument/2006/relationships/image" Target="../media/image439.png"/><Relationship Id="rId1" Type="http://schemas.openxmlformats.org/officeDocument/2006/relationships/slideLayout" Target="../slideLayouts/slideLayout2.xml"/><Relationship Id="rId6" Type="http://schemas.openxmlformats.org/officeDocument/2006/relationships/customXml" Target="../ink/ink383.xml"/></Relationships>
</file>

<file path=ppt/slides/_rels/slide24.xml.rels><?xml version="1.0" encoding="UTF-8" standalone="yes"?>
<Relationships xmlns="http://schemas.openxmlformats.org/package/2006/relationships"><Relationship Id="rId13" Type="http://schemas.openxmlformats.org/officeDocument/2006/relationships/image" Target="../media/image448.png"/><Relationship Id="rId18" Type="http://schemas.openxmlformats.org/officeDocument/2006/relationships/customXml" Target="../ink/ink412.xml"/><Relationship Id="rId26" Type="http://schemas.openxmlformats.org/officeDocument/2006/relationships/customXml" Target="../ink/ink416.xml"/><Relationship Id="rId39" Type="http://schemas.openxmlformats.org/officeDocument/2006/relationships/image" Target="../media/image461.png"/><Relationship Id="rId21" Type="http://schemas.openxmlformats.org/officeDocument/2006/relationships/image" Target="../media/image452.png"/><Relationship Id="rId34" Type="http://schemas.openxmlformats.org/officeDocument/2006/relationships/customXml" Target="../ink/ink420.xml"/><Relationship Id="rId42" Type="http://schemas.openxmlformats.org/officeDocument/2006/relationships/customXml" Target="../ink/ink424.xml"/><Relationship Id="rId7" Type="http://schemas.openxmlformats.org/officeDocument/2006/relationships/image" Target="../media/image445.png"/><Relationship Id="rId2" Type="http://schemas.openxmlformats.org/officeDocument/2006/relationships/notesSlide" Target="../notesSlides/notesSlide19.xml"/><Relationship Id="rId16" Type="http://schemas.openxmlformats.org/officeDocument/2006/relationships/customXml" Target="../ink/ink411.xml"/><Relationship Id="rId29" Type="http://schemas.openxmlformats.org/officeDocument/2006/relationships/image" Target="../media/image456.png"/><Relationship Id="rId1" Type="http://schemas.openxmlformats.org/officeDocument/2006/relationships/slideLayout" Target="../slideLayouts/slideLayout2.xml"/><Relationship Id="rId6" Type="http://schemas.openxmlformats.org/officeDocument/2006/relationships/customXml" Target="../ink/ink406.xml"/><Relationship Id="rId11" Type="http://schemas.openxmlformats.org/officeDocument/2006/relationships/image" Target="../media/image447.png"/><Relationship Id="rId24" Type="http://schemas.openxmlformats.org/officeDocument/2006/relationships/customXml" Target="../ink/ink415.xml"/><Relationship Id="rId32" Type="http://schemas.openxmlformats.org/officeDocument/2006/relationships/customXml" Target="../ink/ink419.xml"/><Relationship Id="rId37" Type="http://schemas.openxmlformats.org/officeDocument/2006/relationships/image" Target="../media/image460.png"/><Relationship Id="rId40" Type="http://schemas.openxmlformats.org/officeDocument/2006/relationships/customXml" Target="../ink/ink423.xml"/><Relationship Id="rId45" Type="http://schemas.openxmlformats.org/officeDocument/2006/relationships/image" Target="../media/image464.png"/><Relationship Id="rId5" Type="http://schemas.openxmlformats.org/officeDocument/2006/relationships/image" Target="../media/image444.png"/><Relationship Id="rId15" Type="http://schemas.openxmlformats.org/officeDocument/2006/relationships/image" Target="../media/image449.png"/><Relationship Id="rId23" Type="http://schemas.openxmlformats.org/officeDocument/2006/relationships/image" Target="../media/image453.png"/><Relationship Id="rId28" Type="http://schemas.openxmlformats.org/officeDocument/2006/relationships/customXml" Target="../ink/ink417.xml"/><Relationship Id="rId36" Type="http://schemas.openxmlformats.org/officeDocument/2006/relationships/customXml" Target="../ink/ink421.xml"/><Relationship Id="rId10" Type="http://schemas.openxmlformats.org/officeDocument/2006/relationships/customXml" Target="../ink/ink408.xml"/><Relationship Id="rId19" Type="http://schemas.openxmlformats.org/officeDocument/2006/relationships/image" Target="../media/image451.png"/><Relationship Id="rId31" Type="http://schemas.openxmlformats.org/officeDocument/2006/relationships/image" Target="../media/image457.png"/><Relationship Id="rId44" Type="http://schemas.openxmlformats.org/officeDocument/2006/relationships/customXml" Target="../ink/ink425.xml"/><Relationship Id="rId4" Type="http://schemas.openxmlformats.org/officeDocument/2006/relationships/customXml" Target="../ink/ink405.xml"/><Relationship Id="rId9" Type="http://schemas.openxmlformats.org/officeDocument/2006/relationships/image" Target="../media/image446.png"/><Relationship Id="rId14" Type="http://schemas.openxmlformats.org/officeDocument/2006/relationships/customXml" Target="../ink/ink410.xml"/><Relationship Id="rId22" Type="http://schemas.openxmlformats.org/officeDocument/2006/relationships/customXml" Target="../ink/ink414.xml"/><Relationship Id="rId27" Type="http://schemas.openxmlformats.org/officeDocument/2006/relationships/image" Target="../media/image455.png"/><Relationship Id="rId30" Type="http://schemas.openxmlformats.org/officeDocument/2006/relationships/customXml" Target="../ink/ink418.xml"/><Relationship Id="rId35" Type="http://schemas.openxmlformats.org/officeDocument/2006/relationships/image" Target="../media/image459.png"/><Relationship Id="rId43" Type="http://schemas.openxmlformats.org/officeDocument/2006/relationships/image" Target="../media/image463.png"/><Relationship Id="rId8" Type="http://schemas.openxmlformats.org/officeDocument/2006/relationships/customXml" Target="../ink/ink407.xml"/><Relationship Id="rId3" Type="http://schemas.openxmlformats.org/officeDocument/2006/relationships/image" Target="../media/image2410.png"/><Relationship Id="rId12" Type="http://schemas.openxmlformats.org/officeDocument/2006/relationships/customXml" Target="../ink/ink409.xml"/><Relationship Id="rId17" Type="http://schemas.openxmlformats.org/officeDocument/2006/relationships/image" Target="../media/image450.png"/><Relationship Id="rId25" Type="http://schemas.openxmlformats.org/officeDocument/2006/relationships/image" Target="../media/image454.png"/><Relationship Id="rId33" Type="http://schemas.openxmlformats.org/officeDocument/2006/relationships/image" Target="../media/image458.png"/><Relationship Id="rId38" Type="http://schemas.openxmlformats.org/officeDocument/2006/relationships/customXml" Target="../ink/ink422.xml"/><Relationship Id="rId20" Type="http://schemas.openxmlformats.org/officeDocument/2006/relationships/customXml" Target="../ink/ink413.xml"/><Relationship Id="rId41" Type="http://schemas.openxmlformats.org/officeDocument/2006/relationships/image" Target="../media/image4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customXml" Target="../ink/ink5.xml"/><Relationship Id="rId18" Type="http://schemas.openxmlformats.org/officeDocument/2006/relationships/image" Target="../media/image100.png"/><Relationship Id="rId26" Type="http://schemas.openxmlformats.org/officeDocument/2006/relationships/image" Target="../media/image1410.png"/><Relationship Id="rId3" Type="http://schemas.openxmlformats.org/officeDocument/2006/relationships/image" Target="../media/image244.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710.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3.xml"/><Relationship Id="rId16" Type="http://schemas.openxmlformats.org/officeDocument/2006/relationships/image" Target="../media/image99.png"/><Relationship Id="rId20" Type="http://schemas.openxmlformats.org/officeDocument/2006/relationships/image" Target="../media/image1112.png"/><Relationship Id="rId1" Type="http://schemas.openxmlformats.org/officeDocument/2006/relationships/slideLayout" Target="../slideLayouts/slideLayout2.xml"/><Relationship Id="rId6" Type="http://schemas.openxmlformats.org/officeDocument/2006/relationships/image" Target="../media/image419.png"/><Relationship Id="rId11" Type="http://schemas.openxmlformats.org/officeDocument/2006/relationships/customXml" Target="../ink/ink4.xml"/><Relationship Id="rId24" Type="http://schemas.openxmlformats.org/officeDocument/2006/relationships/image" Target="../media/image13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610.png"/><Relationship Id="rId19" Type="http://schemas.openxmlformats.org/officeDocument/2006/relationships/customXml" Target="../ink/ink8.xml"/><Relationship Id="rId4" Type="http://schemas.openxmlformats.org/officeDocument/2006/relationships/image" Target="../media/image368.png"/><Relationship Id="rId9" Type="http://schemas.openxmlformats.org/officeDocument/2006/relationships/customXml" Target="../ink/ink3.xml"/><Relationship Id="rId14" Type="http://schemas.openxmlformats.org/officeDocument/2006/relationships/image" Target="../media/image810.png"/><Relationship Id="rId22" Type="http://schemas.openxmlformats.org/officeDocument/2006/relationships/image" Target="../media/image1211.png"/></Relationships>
</file>

<file path=ppt/slides/_rels/slide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010.png"/><Relationship Id="rId18" Type="http://schemas.openxmlformats.org/officeDocument/2006/relationships/customXml" Target="../ink/ink19.xml"/><Relationship Id="rId26" Type="http://schemas.openxmlformats.org/officeDocument/2006/relationships/customXml" Target="../ink/ink23.xml"/><Relationship Id="rId3" Type="http://schemas.openxmlformats.org/officeDocument/2006/relationships/image" Target="../media/image1510.png"/><Relationship Id="rId21" Type="http://schemas.openxmlformats.org/officeDocument/2006/relationships/image" Target="../media/image245.png"/><Relationship Id="rId7" Type="http://schemas.openxmlformats.org/officeDocument/2006/relationships/image" Target="../media/image1710.png"/><Relationship Id="rId12" Type="http://schemas.openxmlformats.org/officeDocument/2006/relationships/customXml" Target="../ink/ink16.xml"/><Relationship Id="rId17" Type="http://schemas.openxmlformats.org/officeDocument/2006/relationships/image" Target="../media/image2210.png"/><Relationship Id="rId25"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customXml" Target="../ink/ink18.xml"/><Relationship Id="rId20" Type="http://schemas.openxmlformats.org/officeDocument/2006/relationships/customXml" Target="../ink/ink20.xml"/><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910.png"/><Relationship Id="rId24" Type="http://schemas.openxmlformats.org/officeDocument/2006/relationships/customXml" Target="../ink/ink22.xml"/><Relationship Id="rId5" Type="http://schemas.openxmlformats.org/officeDocument/2006/relationships/image" Target="../media/image1610.png"/><Relationship Id="rId15" Type="http://schemas.openxmlformats.org/officeDocument/2006/relationships/image" Target="../media/image2111.png"/><Relationship Id="rId23" Type="http://schemas.openxmlformats.org/officeDocument/2006/relationships/image" Target="../media/image25.png"/><Relationship Id="rId28" Type="http://schemas.openxmlformats.org/officeDocument/2006/relationships/customXml" Target="../ink/ink24.xml"/><Relationship Id="rId10" Type="http://schemas.openxmlformats.org/officeDocument/2006/relationships/customXml" Target="../ink/ink15.xml"/><Relationship Id="rId19" Type="http://schemas.openxmlformats.org/officeDocument/2006/relationships/image" Target="../media/image2310.png"/><Relationship Id="rId31" Type="http://schemas.openxmlformats.org/officeDocument/2006/relationships/image" Target="../media/image29.png"/><Relationship Id="rId4" Type="http://schemas.openxmlformats.org/officeDocument/2006/relationships/customXml" Target="../ink/ink12.xml"/><Relationship Id="rId9" Type="http://schemas.openxmlformats.org/officeDocument/2006/relationships/image" Target="../media/image1810.png"/><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27.png"/><Relationship Id="rId30" Type="http://schemas.openxmlformats.org/officeDocument/2006/relationships/customXml" Target="../ink/ink25.xml"/></Relationships>
</file>

<file path=ppt/slides/_rels/slide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3.xml"/><Relationship Id="rId26" Type="http://schemas.openxmlformats.org/officeDocument/2006/relationships/customXml" Target="../ink/ink37.xml"/><Relationship Id="rId39" Type="http://schemas.openxmlformats.org/officeDocument/2006/relationships/image" Target="../media/image48.png"/><Relationship Id="rId21" Type="http://schemas.openxmlformats.org/officeDocument/2006/relationships/image" Target="../media/image39.png"/><Relationship Id="rId34" Type="http://schemas.openxmlformats.org/officeDocument/2006/relationships/customXml" Target="../ink/ink41.xml"/><Relationship Id="rId42" Type="http://schemas.openxmlformats.org/officeDocument/2006/relationships/customXml" Target="../ink/ink45.xml"/><Relationship Id="rId47" Type="http://schemas.openxmlformats.org/officeDocument/2006/relationships/image" Target="../media/image52.png"/><Relationship Id="rId50" Type="http://schemas.openxmlformats.org/officeDocument/2006/relationships/customXml" Target="../ink/ink49.xml"/><Relationship Id="rId55" Type="http://schemas.openxmlformats.org/officeDocument/2006/relationships/image" Target="../media/image56.png"/><Relationship Id="rId63" Type="http://schemas.openxmlformats.org/officeDocument/2006/relationships/image" Target="../media/image60.png"/><Relationship Id="rId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customXml" Target="../ink/ink32.xml"/><Relationship Id="rId29" Type="http://schemas.openxmlformats.org/officeDocument/2006/relationships/image" Target="../media/image43.png"/><Relationship Id="rId11" Type="http://schemas.openxmlformats.org/officeDocument/2006/relationships/image" Target="../media/image34.png"/><Relationship Id="rId24" Type="http://schemas.openxmlformats.org/officeDocument/2006/relationships/customXml" Target="../ink/ink36.xml"/><Relationship Id="rId32" Type="http://schemas.openxmlformats.org/officeDocument/2006/relationships/customXml" Target="../ink/ink40.xml"/><Relationship Id="rId37" Type="http://schemas.openxmlformats.org/officeDocument/2006/relationships/image" Target="../media/image47.png"/><Relationship Id="rId40" Type="http://schemas.openxmlformats.org/officeDocument/2006/relationships/customXml" Target="../ink/ink44.xml"/><Relationship Id="rId45" Type="http://schemas.openxmlformats.org/officeDocument/2006/relationships/image" Target="../media/image51.png"/><Relationship Id="rId53" Type="http://schemas.openxmlformats.org/officeDocument/2006/relationships/image" Target="../media/image55.png"/><Relationship Id="rId58" Type="http://schemas.openxmlformats.org/officeDocument/2006/relationships/customXml" Target="../ink/ink53.xml"/><Relationship Id="rId5" Type="http://schemas.openxmlformats.org/officeDocument/2006/relationships/image" Target="../media/image31.png"/><Relationship Id="rId61" Type="http://schemas.openxmlformats.org/officeDocument/2006/relationships/image" Target="../media/image59.png"/><Relationship Id="rId19" Type="http://schemas.openxmlformats.org/officeDocument/2006/relationships/image" Target="../media/image38.png"/><Relationship Id="rId14" Type="http://schemas.openxmlformats.org/officeDocument/2006/relationships/customXml" Target="../ink/ink31.xml"/><Relationship Id="rId22" Type="http://schemas.openxmlformats.org/officeDocument/2006/relationships/customXml" Target="../ink/ink35.xml"/><Relationship Id="rId27" Type="http://schemas.openxmlformats.org/officeDocument/2006/relationships/image" Target="../media/image42.png"/><Relationship Id="rId30" Type="http://schemas.openxmlformats.org/officeDocument/2006/relationships/customXml" Target="../ink/ink39.xml"/><Relationship Id="rId35" Type="http://schemas.openxmlformats.org/officeDocument/2006/relationships/image" Target="../media/image46.png"/><Relationship Id="rId43" Type="http://schemas.openxmlformats.org/officeDocument/2006/relationships/image" Target="../media/image50.png"/><Relationship Id="rId48" Type="http://schemas.openxmlformats.org/officeDocument/2006/relationships/customXml" Target="../ink/ink48.xml"/><Relationship Id="rId56" Type="http://schemas.openxmlformats.org/officeDocument/2006/relationships/customXml" Target="../ink/ink52.xml"/><Relationship Id="rId8" Type="http://schemas.openxmlformats.org/officeDocument/2006/relationships/customXml" Target="../ink/ink28.xml"/><Relationship Id="rId51" Type="http://schemas.openxmlformats.org/officeDocument/2006/relationships/image" Target="../media/image54.png"/><Relationship Id="rId3" Type="http://schemas.openxmlformats.org/officeDocument/2006/relationships/image" Target="../media/image30.png"/><Relationship Id="rId12" Type="http://schemas.openxmlformats.org/officeDocument/2006/relationships/customXml" Target="../ink/ink30.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38" Type="http://schemas.openxmlformats.org/officeDocument/2006/relationships/customXml" Target="../ink/ink43.xml"/><Relationship Id="rId46" Type="http://schemas.openxmlformats.org/officeDocument/2006/relationships/customXml" Target="../ink/ink47.xml"/><Relationship Id="rId59" Type="http://schemas.openxmlformats.org/officeDocument/2006/relationships/image" Target="../media/image58.png"/><Relationship Id="rId20" Type="http://schemas.openxmlformats.org/officeDocument/2006/relationships/customXml" Target="../ink/ink34.xml"/><Relationship Id="rId41" Type="http://schemas.openxmlformats.org/officeDocument/2006/relationships/image" Target="../media/image49.png"/><Relationship Id="rId54" Type="http://schemas.openxmlformats.org/officeDocument/2006/relationships/customXml" Target="../ink/ink51.xml"/><Relationship Id="rId6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27.xml"/><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8.xml"/><Relationship Id="rId36" Type="http://schemas.openxmlformats.org/officeDocument/2006/relationships/customXml" Target="../ink/ink42.xml"/><Relationship Id="rId49" Type="http://schemas.openxmlformats.org/officeDocument/2006/relationships/image" Target="../media/image53.png"/><Relationship Id="rId57" Type="http://schemas.openxmlformats.org/officeDocument/2006/relationships/image" Target="../media/image57.png"/><Relationship Id="rId10" Type="http://schemas.openxmlformats.org/officeDocument/2006/relationships/customXml" Target="../ink/ink29.xml"/><Relationship Id="rId31" Type="http://schemas.openxmlformats.org/officeDocument/2006/relationships/image" Target="../media/image44.png"/><Relationship Id="rId44" Type="http://schemas.openxmlformats.org/officeDocument/2006/relationships/customXml" Target="../ink/ink46.xml"/><Relationship Id="rId52" Type="http://schemas.openxmlformats.org/officeDocument/2006/relationships/customXml" Target="../ink/ink50.xml"/><Relationship Id="rId60" Type="http://schemas.openxmlformats.org/officeDocument/2006/relationships/customXml" Target="../ink/ink54.xml"/><Relationship Id="rId4" Type="http://schemas.openxmlformats.org/officeDocument/2006/relationships/customXml" Target="../ink/ink26.xml"/><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13" Type="http://schemas.openxmlformats.org/officeDocument/2006/relationships/image" Target="../media/image66.png"/><Relationship Id="rId18" Type="http://schemas.openxmlformats.org/officeDocument/2006/relationships/customXml" Target="../ink/ink63.xml"/><Relationship Id="rId26" Type="http://schemas.openxmlformats.org/officeDocument/2006/relationships/customXml" Target="../ink/ink67.xml"/><Relationship Id="rId3" Type="http://schemas.openxmlformats.org/officeDocument/2006/relationships/image" Target="../media/image61.png"/><Relationship Id="rId21" Type="http://schemas.openxmlformats.org/officeDocument/2006/relationships/image" Target="../media/image70.png"/><Relationship Id="rId34" Type="http://schemas.openxmlformats.org/officeDocument/2006/relationships/customXml" Target="../ink/ink71.xml"/><Relationship Id="rId7" Type="http://schemas.openxmlformats.org/officeDocument/2006/relationships/image" Target="../media/image63.png"/><Relationship Id="rId12" Type="http://schemas.openxmlformats.org/officeDocument/2006/relationships/customXml" Target="../ink/ink60.xml"/><Relationship Id="rId17" Type="http://schemas.openxmlformats.org/officeDocument/2006/relationships/image" Target="../media/image68.png"/><Relationship Id="rId25" Type="http://schemas.openxmlformats.org/officeDocument/2006/relationships/image" Target="../media/image72.png"/><Relationship Id="rId33" Type="http://schemas.openxmlformats.org/officeDocument/2006/relationships/image" Target="../media/image76.png"/><Relationship Id="rId2" Type="http://schemas.openxmlformats.org/officeDocument/2006/relationships/notesSlide" Target="../notesSlides/notesSlide6.xml"/><Relationship Id="rId16" Type="http://schemas.openxmlformats.org/officeDocument/2006/relationships/customXml" Target="../ink/ink62.xml"/><Relationship Id="rId20" Type="http://schemas.openxmlformats.org/officeDocument/2006/relationships/customXml" Target="../ink/ink64.xml"/><Relationship Id="rId29"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65.png"/><Relationship Id="rId24" Type="http://schemas.openxmlformats.org/officeDocument/2006/relationships/customXml" Target="../ink/ink66.xml"/><Relationship Id="rId32" Type="http://schemas.openxmlformats.org/officeDocument/2006/relationships/customXml" Target="../ink/ink70.xml"/><Relationship Id="rId5" Type="http://schemas.openxmlformats.org/officeDocument/2006/relationships/image" Target="../media/image62.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68.xml"/><Relationship Id="rId10" Type="http://schemas.openxmlformats.org/officeDocument/2006/relationships/customXml" Target="../ink/ink59.xml"/><Relationship Id="rId19" Type="http://schemas.openxmlformats.org/officeDocument/2006/relationships/image" Target="../media/image69.png"/><Relationship Id="rId31" Type="http://schemas.openxmlformats.org/officeDocument/2006/relationships/image" Target="../media/image75.png"/><Relationship Id="rId4" Type="http://schemas.openxmlformats.org/officeDocument/2006/relationships/customXml" Target="../ink/ink56.xml"/><Relationship Id="rId9" Type="http://schemas.openxmlformats.org/officeDocument/2006/relationships/image" Target="../media/image64.png"/><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73.png"/><Relationship Id="rId30" Type="http://schemas.openxmlformats.org/officeDocument/2006/relationships/customXml" Target="../ink/ink69.xml"/><Relationship Id="rId35" Type="http://schemas.openxmlformats.org/officeDocument/2006/relationships/image" Target="../media/image77.png"/><Relationship Id="rId8" Type="http://schemas.openxmlformats.org/officeDocument/2006/relationships/customXml" Target="../ink/ink58.xml"/></Relationships>
</file>

<file path=ppt/slides/_rels/slide9.xml.rels><?xml version="1.0" encoding="UTF-8" standalone="yes"?>
<Relationships xmlns="http://schemas.openxmlformats.org/package/2006/relationships"><Relationship Id="rId26" Type="http://schemas.openxmlformats.org/officeDocument/2006/relationships/customXml" Target="../ink/ink83.xml"/><Relationship Id="rId21" Type="http://schemas.openxmlformats.org/officeDocument/2006/relationships/image" Target="../media/image87.png"/><Relationship Id="rId42" Type="http://schemas.openxmlformats.org/officeDocument/2006/relationships/customXml" Target="../ink/ink91.xml"/><Relationship Id="rId47" Type="http://schemas.openxmlformats.org/officeDocument/2006/relationships/image" Target="../media/image1000.png"/><Relationship Id="rId63" Type="http://schemas.openxmlformats.org/officeDocument/2006/relationships/image" Target="../media/image1081.png"/><Relationship Id="rId68" Type="http://schemas.openxmlformats.org/officeDocument/2006/relationships/customXml" Target="../ink/ink104.xml"/><Relationship Id="rId84" Type="http://schemas.openxmlformats.org/officeDocument/2006/relationships/customXml" Target="../ink/ink112.xml"/><Relationship Id="rId89" Type="http://schemas.openxmlformats.org/officeDocument/2006/relationships/image" Target="../media/image121.png"/><Relationship Id="rId16" Type="http://schemas.openxmlformats.org/officeDocument/2006/relationships/customXml" Target="../ink/ink78.xml"/><Relationship Id="rId11" Type="http://schemas.openxmlformats.org/officeDocument/2006/relationships/image" Target="../media/image82.png"/><Relationship Id="rId32" Type="http://schemas.openxmlformats.org/officeDocument/2006/relationships/customXml" Target="../ink/ink86.xml"/><Relationship Id="rId37" Type="http://schemas.openxmlformats.org/officeDocument/2006/relationships/image" Target="../media/image95.png"/><Relationship Id="rId53" Type="http://schemas.openxmlformats.org/officeDocument/2006/relationships/image" Target="../media/image1031.png"/><Relationship Id="rId58" Type="http://schemas.openxmlformats.org/officeDocument/2006/relationships/customXml" Target="../ink/ink99.xml"/><Relationship Id="rId74" Type="http://schemas.openxmlformats.org/officeDocument/2006/relationships/customXml" Target="../ink/ink107.xml"/><Relationship Id="rId79" Type="http://schemas.openxmlformats.org/officeDocument/2006/relationships/image" Target="../media/image116.png"/><Relationship Id="rId5" Type="http://schemas.openxmlformats.org/officeDocument/2006/relationships/image" Target="../media/image79.png"/><Relationship Id="rId14" Type="http://schemas.openxmlformats.org/officeDocument/2006/relationships/customXml" Target="../ink/ink77.xml"/><Relationship Id="rId22" Type="http://schemas.openxmlformats.org/officeDocument/2006/relationships/customXml" Target="../ink/ink81.xml"/><Relationship Id="rId27" Type="http://schemas.openxmlformats.org/officeDocument/2006/relationships/image" Target="../media/image90.png"/><Relationship Id="rId30" Type="http://schemas.openxmlformats.org/officeDocument/2006/relationships/customXml" Target="../ink/ink85.xml"/><Relationship Id="rId35" Type="http://schemas.openxmlformats.org/officeDocument/2006/relationships/image" Target="../media/image94.png"/><Relationship Id="rId43" Type="http://schemas.openxmlformats.org/officeDocument/2006/relationships/image" Target="../media/image980.png"/><Relationship Id="rId48" Type="http://schemas.openxmlformats.org/officeDocument/2006/relationships/customXml" Target="../ink/ink94.xml"/><Relationship Id="rId56" Type="http://schemas.openxmlformats.org/officeDocument/2006/relationships/customXml" Target="../ink/ink98.xml"/><Relationship Id="rId64" Type="http://schemas.openxmlformats.org/officeDocument/2006/relationships/customXml" Target="../ink/ink102.xml"/><Relationship Id="rId69" Type="http://schemas.openxmlformats.org/officeDocument/2006/relationships/image" Target="../media/image1111.png"/><Relationship Id="rId77" Type="http://schemas.openxmlformats.org/officeDocument/2006/relationships/image" Target="../media/image115.png"/><Relationship Id="rId8" Type="http://schemas.openxmlformats.org/officeDocument/2006/relationships/customXml" Target="../ink/ink74.xml"/><Relationship Id="rId51" Type="http://schemas.openxmlformats.org/officeDocument/2006/relationships/image" Target="../media/image1021.png"/><Relationship Id="rId72" Type="http://schemas.openxmlformats.org/officeDocument/2006/relationships/customXml" Target="../ink/ink106.xml"/><Relationship Id="rId80" Type="http://schemas.openxmlformats.org/officeDocument/2006/relationships/customXml" Target="../ink/ink110.xml"/><Relationship Id="rId85" Type="http://schemas.openxmlformats.org/officeDocument/2006/relationships/image" Target="../media/image119.png"/><Relationship Id="rId3" Type="http://schemas.openxmlformats.org/officeDocument/2006/relationships/image" Target="../media/image78.png"/><Relationship Id="rId12" Type="http://schemas.openxmlformats.org/officeDocument/2006/relationships/customXml" Target="../ink/ink76.xml"/><Relationship Id="rId17" Type="http://schemas.openxmlformats.org/officeDocument/2006/relationships/image" Target="../media/image85.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89.xml"/><Relationship Id="rId46" Type="http://schemas.openxmlformats.org/officeDocument/2006/relationships/customXml" Target="../ink/ink93.xml"/><Relationship Id="rId59" Type="http://schemas.openxmlformats.org/officeDocument/2006/relationships/image" Target="../media/image1061.png"/><Relationship Id="rId67" Type="http://schemas.openxmlformats.org/officeDocument/2006/relationships/image" Target="../media/image110.png"/><Relationship Id="rId20" Type="http://schemas.openxmlformats.org/officeDocument/2006/relationships/customXml" Target="../ink/ink80.xml"/><Relationship Id="rId41" Type="http://schemas.openxmlformats.org/officeDocument/2006/relationships/image" Target="../media/image970.png"/><Relationship Id="rId54" Type="http://schemas.openxmlformats.org/officeDocument/2006/relationships/customXml" Target="../ink/ink97.xml"/><Relationship Id="rId62" Type="http://schemas.openxmlformats.org/officeDocument/2006/relationships/customXml" Target="../ink/ink101.xml"/><Relationship Id="rId70" Type="http://schemas.openxmlformats.org/officeDocument/2006/relationships/customXml" Target="../ink/ink105.xml"/><Relationship Id="rId75" Type="http://schemas.openxmlformats.org/officeDocument/2006/relationships/image" Target="../media/image114.png"/><Relationship Id="rId83" Type="http://schemas.openxmlformats.org/officeDocument/2006/relationships/image" Target="../media/image118.png"/><Relationship Id="rId88"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customXml" Target="../ink/ink73.xml"/><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84.xml"/><Relationship Id="rId36" Type="http://schemas.openxmlformats.org/officeDocument/2006/relationships/customXml" Target="../ink/ink88.xml"/><Relationship Id="rId49" Type="http://schemas.openxmlformats.org/officeDocument/2006/relationships/image" Target="../media/image1010.png"/><Relationship Id="rId57" Type="http://schemas.openxmlformats.org/officeDocument/2006/relationships/image" Target="../media/image1052.png"/><Relationship Id="rId10" Type="http://schemas.openxmlformats.org/officeDocument/2006/relationships/customXml" Target="../ink/ink75.xml"/><Relationship Id="rId31" Type="http://schemas.openxmlformats.org/officeDocument/2006/relationships/image" Target="../media/image92.png"/><Relationship Id="rId44" Type="http://schemas.openxmlformats.org/officeDocument/2006/relationships/customXml" Target="../ink/ink92.xml"/><Relationship Id="rId52" Type="http://schemas.openxmlformats.org/officeDocument/2006/relationships/customXml" Target="../ink/ink96.xml"/><Relationship Id="rId60" Type="http://schemas.openxmlformats.org/officeDocument/2006/relationships/customXml" Target="../ink/ink100.xml"/><Relationship Id="rId65" Type="http://schemas.openxmlformats.org/officeDocument/2006/relationships/image" Target="../media/image1091.png"/><Relationship Id="rId73" Type="http://schemas.openxmlformats.org/officeDocument/2006/relationships/image" Target="../media/image113.png"/><Relationship Id="rId78" Type="http://schemas.openxmlformats.org/officeDocument/2006/relationships/customXml" Target="../ink/ink109.xml"/><Relationship Id="rId81" Type="http://schemas.openxmlformats.org/officeDocument/2006/relationships/image" Target="../media/image117.png"/><Relationship Id="rId86" Type="http://schemas.openxmlformats.org/officeDocument/2006/relationships/customXml" Target="../ink/ink113.xml"/><Relationship Id="rId4" Type="http://schemas.openxmlformats.org/officeDocument/2006/relationships/customXml" Target="../ink/ink72.xml"/><Relationship Id="rId9" Type="http://schemas.openxmlformats.org/officeDocument/2006/relationships/image" Target="../media/image81.png"/><Relationship Id="rId13" Type="http://schemas.openxmlformats.org/officeDocument/2006/relationships/image" Target="../media/image83.png"/><Relationship Id="rId18" Type="http://schemas.openxmlformats.org/officeDocument/2006/relationships/customXml" Target="../ink/ink79.xml"/><Relationship Id="rId39" Type="http://schemas.openxmlformats.org/officeDocument/2006/relationships/image" Target="../media/image96.png"/><Relationship Id="rId34" Type="http://schemas.openxmlformats.org/officeDocument/2006/relationships/customXml" Target="../ink/ink87.xml"/><Relationship Id="rId50" Type="http://schemas.openxmlformats.org/officeDocument/2006/relationships/customXml" Target="../ink/ink95.xml"/><Relationship Id="rId55" Type="http://schemas.openxmlformats.org/officeDocument/2006/relationships/image" Target="../media/image1041.png"/><Relationship Id="rId76" Type="http://schemas.openxmlformats.org/officeDocument/2006/relationships/customXml" Target="../ink/ink108.xml"/><Relationship Id="rId7" Type="http://schemas.openxmlformats.org/officeDocument/2006/relationships/image" Target="../media/image80.png"/><Relationship Id="rId71" Type="http://schemas.openxmlformats.org/officeDocument/2006/relationships/image" Target="../media/image112.png"/><Relationship Id="rId2" Type="http://schemas.openxmlformats.org/officeDocument/2006/relationships/notesSlide" Target="../notesSlides/notesSlide7.xml"/><Relationship Id="rId29" Type="http://schemas.openxmlformats.org/officeDocument/2006/relationships/image" Target="../media/image91.png"/><Relationship Id="rId24" Type="http://schemas.openxmlformats.org/officeDocument/2006/relationships/customXml" Target="../ink/ink82.xml"/><Relationship Id="rId40" Type="http://schemas.openxmlformats.org/officeDocument/2006/relationships/customXml" Target="../ink/ink90.xml"/><Relationship Id="rId45" Type="http://schemas.openxmlformats.org/officeDocument/2006/relationships/image" Target="../media/image990.png"/><Relationship Id="rId66" Type="http://schemas.openxmlformats.org/officeDocument/2006/relationships/customXml" Target="../ink/ink103.xml"/><Relationship Id="rId87" Type="http://schemas.openxmlformats.org/officeDocument/2006/relationships/image" Target="../media/image120.png"/><Relationship Id="rId61" Type="http://schemas.openxmlformats.org/officeDocument/2006/relationships/image" Target="../media/image1071.png"/><Relationship Id="rId82" Type="http://schemas.openxmlformats.org/officeDocument/2006/relationships/customXml" Target="../ink/ink111.xml"/><Relationship Id="rId19" Type="http://schemas.openxmlformats.org/officeDocument/2006/relationships/image" Target="../media/image8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11</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More on bra and </a:t>
            </a:r>
            <a:r>
              <a:rPr lang="en-CA" dirty="0" err="1"/>
              <a:t>ket</a:t>
            </a:r>
            <a:r>
              <a:rPr lang="en-CA" dirty="0"/>
              <a:t>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624089"/>
              </a:xfrm>
            </p:spPr>
            <p:txBody>
              <a:bodyPr/>
              <a:lstStyle/>
              <a:p>
                <a:pPr marL="201168" lvl="1" indent="0">
                  <a:buNone/>
                </a:pPr>
                <a:r>
                  <a:rPr lang="en-US" dirty="0"/>
                  <a:t>Why does this imply that </a:t>
                </a:r>
                <a14:m>
                  <m:oMath xmlns:m="http://schemas.openxmlformats.org/officeDocument/2006/math">
                    <m:d>
                      <m:dPr>
                        <m:begChr m:val="|"/>
                        <m:endChr m:val="⟩"/>
                        <m:ctrlPr>
                          <a:rPr lang="en-CA" i="1" smtClean="0">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𝑖</m:t>
                            </m:r>
                          </m:e>
                        </m:acc>
                      </m:e>
                    </m:d>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𝑖</m:t>
                            </m:r>
                          </m:e>
                        </m:acc>
                      </m:e>
                    </m:d>
                    <m:r>
                      <a:rPr lang="en-US">
                        <a:solidFill>
                          <a:srgbClr val="FF0000"/>
                        </a:solidFill>
                        <a:latin typeface="Cambria Math" panose="02040503050406030204" pitchFamily="18" charset="0"/>
                      </a:rPr>
                      <m:t>+</m:t>
                    </m:r>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𝑗</m:t>
                            </m:r>
                          </m:e>
                        </m:acc>
                      </m:e>
                    </m:d>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𝑗</m:t>
                            </m:r>
                          </m:e>
                        </m:acc>
                      </m:e>
                    </m:d>
                  </m:oMath>
                </a14:m>
                <a:r>
                  <a:rPr lang="en-US" dirty="0"/>
                  <a:t> is a “unity operator” in 2D real vector space?</a:t>
                </a:r>
                <a:endParaRPr lang="en-CA" dirty="0"/>
              </a:p>
              <a:p>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624089"/>
              </a:xfrm>
              <a:blipFill>
                <a:blip r:embed="rId3"/>
                <a:stretch>
                  <a:fillRect t="-9804"/>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74" name="Ink 173">
                <a:extLst>
                  <a:ext uri="{FF2B5EF4-FFF2-40B4-BE49-F238E27FC236}">
                    <a16:creationId xmlns:a16="http://schemas.microsoft.com/office/drawing/2014/main" id="{D615B85B-ADB8-401B-A284-A3CD7CA9D5E5}"/>
                  </a:ext>
                </a:extLst>
              </p14:cNvPr>
              <p14:cNvContentPartPr/>
              <p14:nvPr/>
            </p14:nvContentPartPr>
            <p14:xfrm>
              <a:off x="1402464" y="2296608"/>
              <a:ext cx="10119960" cy="3920400"/>
            </p14:xfrm>
          </p:contentPart>
        </mc:Choice>
        <mc:Fallback xmlns="">
          <p:pic>
            <p:nvPicPr>
              <p:cNvPr id="174" name="Ink 173">
                <a:extLst>
                  <a:ext uri="{FF2B5EF4-FFF2-40B4-BE49-F238E27FC236}">
                    <a16:creationId xmlns:a16="http://schemas.microsoft.com/office/drawing/2014/main" id="{D615B85B-ADB8-401B-A284-A3CD7CA9D5E5}"/>
                  </a:ext>
                </a:extLst>
              </p:cNvPr>
              <p:cNvPicPr/>
              <p:nvPr/>
            </p:nvPicPr>
            <p:blipFill>
              <a:blip r:embed="rId5"/>
              <a:stretch>
                <a:fillRect/>
              </a:stretch>
            </p:blipFill>
            <p:spPr>
              <a:xfrm>
                <a:off x="1398144" y="2292288"/>
                <a:ext cx="10128600" cy="3929040"/>
              </a:xfrm>
              <a:prstGeom prst="rect">
                <a:avLst/>
              </a:prstGeom>
            </p:spPr>
          </p:pic>
        </mc:Fallback>
      </mc:AlternateContent>
    </p:spTree>
    <p:extLst>
      <p:ext uri="{BB962C8B-B14F-4D97-AF65-F5344CB8AC3E}">
        <p14:creationId xmlns:p14="http://schemas.microsoft.com/office/powerpoint/2010/main" val="300131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F5F-44B7-4319-8085-36D46E0E7307}"/>
              </a:ext>
            </a:extLst>
          </p:cNvPr>
          <p:cNvSpPr>
            <a:spLocks noGrp="1"/>
          </p:cNvSpPr>
          <p:nvPr>
            <p:ph type="title"/>
          </p:nvPr>
        </p:nvSpPr>
        <p:spPr>
          <a:xfrm>
            <a:off x="1310691" y="277127"/>
            <a:ext cx="10058400" cy="1450757"/>
          </a:xfrm>
        </p:spPr>
        <p:txBody>
          <a:bodyPr/>
          <a:lstStyle/>
          <a:p>
            <a:r>
              <a:rPr lang="en-CA" dirty="0"/>
              <a:t>Different bases</a:t>
            </a:r>
          </a:p>
        </p:txBody>
      </p:sp>
      <p:grpSp>
        <p:nvGrpSpPr>
          <p:cNvPr id="6" name="Canvas 1">
            <a:extLst>
              <a:ext uri="{FF2B5EF4-FFF2-40B4-BE49-F238E27FC236}">
                <a16:creationId xmlns:a16="http://schemas.microsoft.com/office/drawing/2014/main" id="{14212AB2-61E5-4F06-BE29-8F06735937E9}"/>
              </a:ext>
            </a:extLst>
          </p:cNvPr>
          <p:cNvGrpSpPr/>
          <p:nvPr/>
        </p:nvGrpSpPr>
        <p:grpSpPr>
          <a:xfrm>
            <a:off x="2064470" y="2802197"/>
            <a:ext cx="7927942" cy="2304311"/>
            <a:chOff x="0" y="0"/>
            <a:chExt cx="5486400" cy="1512570"/>
          </a:xfrm>
        </p:grpSpPr>
        <p:sp>
          <p:nvSpPr>
            <p:cNvPr id="7" name="Rectangle 6">
              <a:extLst>
                <a:ext uri="{FF2B5EF4-FFF2-40B4-BE49-F238E27FC236}">
                  <a16:creationId xmlns:a16="http://schemas.microsoft.com/office/drawing/2014/main" id="{F15462B2-F90E-48D6-9CC0-2E8B2452D465}"/>
                </a:ext>
              </a:extLst>
            </p:cNvPr>
            <p:cNvSpPr/>
            <p:nvPr/>
          </p:nvSpPr>
          <p:spPr>
            <a:xfrm>
              <a:off x="0" y="0"/>
              <a:ext cx="5486400" cy="1512570"/>
            </a:xfrm>
            <a:prstGeom prst="rect">
              <a:avLst/>
            </a:prstGeom>
          </p:spPr>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3013A1F-7D58-4286-BB09-0FA6860F195F}"/>
                    </a:ext>
                  </a:extLst>
                </p14:cNvPr>
                <p14:cNvContentPartPr/>
                <p14:nvPr/>
              </p14:nvContentPartPr>
              <p14:xfrm>
                <a:off x="457131" y="424552"/>
                <a:ext cx="360" cy="5760"/>
              </p14:xfrm>
            </p:contentPart>
          </mc:Choice>
          <mc:Fallback xmlns="">
            <p:pic>
              <p:nvPicPr>
                <p:cNvPr id="8" name="Ink 7">
                  <a:extLst>
                    <a:ext uri="{FF2B5EF4-FFF2-40B4-BE49-F238E27FC236}">
                      <a16:creationId xmlns:a16="http://schemas.microsoft.com/office/drawing/2014/main" id="{13013A1F-7D58-4286-BB09-0FA6860F195F}"/>
                    </a:ext>
                  </a:extLst>
                </p:cNvPr>
                <p:cNvPicPr/>
                <p:nvPr/>
              </p:nvPicPr>
              <p:blipFill>
                <a:blip r:embed="rId3"/>
                <a:stretch>
                  <a:fillRect/>
                </a:stretch>
              </p:blipFill>
              <p:spPr>
                <a:xfrm>
                  <a:off x="452811" y="421672"/>
                  <a:ext cx="9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A2635464-CB54-4D73-9E08-4655F4A4E8FB}"/>
                    </a:ext>
                  </a:extLst>
                </p14:cNvPr>
                <p14:cNvContentPartPr/>
                <p14:nvPr/>
              </p14:nvContentPartPr>
              <p14:xfrm>
                <a:off x="1177491" y="1134112"/>
                <a:ext cx="700560" cy="18720"/>
              </p14:xfrm>
            </p:contentPart>
          </mc:Choice>
          <mc:Fallback xmlns="">
            <p:pic>
              <p:nvPicPr>
                <p:cNvPr id="9" name="Ink 8">
                  <a:extLst>
                    <a:ext uri="{FF2B5EF4-FFF2-40B4-BE49-F238E27FC236}">
                      <a16:creationId xmlns:a16="http://schemas.microsoft.com/office/drawing/2014/main" id="{A2635464-CB54-4D73-9E08-4655F4A4E8FB}"/>
                    </a:ext>
                  </a:extLst>
                </p:cNvPr>
                <p:cNvPicPr/>
                <p:nvPr/>
              </p:nvPicPr>
              <p:blipFill>
                <a:blip r:embed="rId5"/>
                <a:stretch>
                  <a:fillRect/>
                </a:stretch>
              </p:blipFill>
              <p:spPr>
                <a:xfrm>
                  <a:off x="1174501" y="1131268"/>
                  <a:ext cx="706539" cy="244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1E75E60-82CE-4A66-97F4-E6F7954E5075}"/>
                    </a:ext>
                  </a:extLst>
                </p14:cNvPr>
                <p14:cNvContentPartPr/>
                <p14:nvPr/>
              </p14:nvContentPartPr>
              <p14:xfrm>
                <a:off x="1823331" y="1049152"/>
                <a:ext cx="78120" cy="154080"/>
              </p14:xfrm>
            </p:contentPart>
          </mc:Choice>
          <mc:Fallback xmlns="">
            <p:pic>
              <p:nvPicPr>
                <p:cNvPr id="10" name="Ink 9">
                  <a:extLst>
                    <a:ext uri="{FF2B5EF4-FFF2-40B4-BE49-F238E27FC236}">
                      <a16:creationId xmlns:a16="http://schemas.microsoft.com/office/drawing/2014/main" id="{A1E75E60-82CE-4A66-97F4-E6F7954E5075}"/>
                    </a:ext>
                  </a:extLst>
                </p:cNvPr>
                <p:cNvPicPr/>
                <p:nvPr/>
              </p:nvPicPr>
              <p:blipFill>
                <a:blip r:embed="rId7"/>
                <a:stretch>
                  <a:fillRect/>
                </a:stretch>
              </p:blipFill>
              <p:spPr>
                <a:xfrm>
                  <a:off x="1820336" y="1046316"/>
                  <a:ext cx="84110" cy="15975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5519657-6DAF-4385-A278-9AE84CF6D7A7}"/>
                    </a:ext>
                  </a:extLst>
                </p14:cNvPr>
                <p14:cNvContentPartPr/>
                <p14:nvPr/>
              </p14:nvContentPartPr>
              <p14:xfrm>
                <a:off x="1975251" y="1271632"/>
                <a:ext cx="113400" cy="95400"/>
              </p14:xfrm>
            </p:contentPart>
          </mc:Choice>
          <mc:Fallback xmlns="">
            <p:pic>
              <p:nvPicPr>
                <p:cNvPr id="11" name="Ink 10">
                  <a:extLst>
                    <a:ext uri="{FF2B5EF4-FFF2-40B4-BE49-F238E27FC236}">
                      <a16:creationId xmlns:a16="http://schemas.microsoft.com/office/drawing/2014/main" id="{E5519657-6DAF-4385-A278-9AE84CF6D7A7}"/>
                    </a:ext>
                  </a:extLst>
                </p:cNvPr>
                <p:cNvPicPr/>
                <p:nvPr/>
              </p:nvPicPr>
              <p:blipFill>
                <a:blip r:embed="rId9"/>
                <a:stretch>
                  <a:fillRect/>
                </a:stretch>
              </p:blipFill>
              <p:spPr>
                <a:xfrm>
                  <a:off x="1972260" y="1268791"/>
                  <a:ext cx="119382" cy="1010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8D9D66C1-4CA7-4701-A3BA-39C970F436EE}"/>
                    </a:ext>
                  </a:extLst>
                </p14:cNvPr>
                <p14:cNvContentPartPr/>
                <p14:nvPr/>
              </p14:nvContentPartPr>
              <p14:xfrm>
                <a:off x="2020611" y="1156792"/>
                <a:ext cx="62640" cy="65160"/>
              </p14:xfrm>
            </p:contentPart>
          </mc:Choice>
          <mc:Fallback xmlns="">
            <p:pic>
              <p:nvPicPr>
                <p:cNvPr id="12" name="Ink 11">
                  <a:extLst>
                    <a:ext uri="{FF2B5EF4-FFF2-40B4-BE49-F238E27FC236}">
                      <a16:creationId xmlns:a16="http://schemas.microsoft.com/office/drawing/2014/main" id="{8D9D66C1-4CA7-4701-A3BA-39C970F436EE}"/>
                    </a:ext>
                  </a:extLst>
                </p:cNvPr>
                <p:cNvPicPr/>
                <p:nvPr/>
              </p:nvPicPr>
              <p:blipFill>
                <a:blip r:embed="rId11"/>
                <a:stretch>
                  <a:fillRect/>
                </a:stretch>
              </p:blipFill>
              <p:spPr>
                <a:xfrm>
                  <a:off x="2017616" y="1153959"/>
                  <a:ext cx="68629" cy="7082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9791933-778F-477C-8BA9-2B68BCD97339}"/>
                    </a:ext>
                  </a:extLst>
                </p14:cNvPr>
                <p14:cNvContentPartPr/>
                <p14:nvPr/>
              </p14:nvContentPartPr>
              <p14:xfrm>
                <a:off x="1177491" y="426352"/>
                <a:ext cx="16920" cy="710280"/>
              </p14:xfrm>
            </p:contentPart>
          </mc:Choice>
          <mc:Fallback xmlns="">
            <p:pic>
              <p:nvPicPr>
                <p:cNvPr id="13" name="Ink 12">
                  <a:extLst>
                    <a:ext uri="{FF2B5EF4-FFF2-40B4-BE49-F238E27FC236}">
                      <a16:creationId xmlns:a16="http://schemas.microsoft.com/office/drawing/2014/main" id="{99791933-778F-477C-8BA9-2B68BCD97339}"/>
                    </a:ext>
                  </a:extLst>
                </p:cNvPr>
                <p:cNvPicPr/>
                <p:nvPr/>
              </p:nvPicPr>
              <p:blipFill>
                <a:blip r:embed="rId13"/>
                <a:stretch>
                  <a:fillRect/>
                </a:stretch>
              </p:blipFill>
              <p:spPr>
                <a:xfrm>
                  <a:off x="1174461" y="423516"/>
                  <a:ext cx="22981" cy="71595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9888765-DACC-4D77-9AA6-8425F535906A}"/>
                    </a:ext>
                  </a:extLst>
                </p14:cNvPr>
                <p14:cNvContentPartPr/>
                <p14:nvPr/>
              </p14:nvContentPartPr>
              <p14:xfrm>
                <a:off x="1100811" y="366952"/>
                <a:ext cx="133200" cy="152640"/>
              </p14:xfrm>
            </p:contentPart>
          </mc:Choice>
          <mc:Fallback xmlns="">
            <p:pic>
              <p:nvPicPr>
                <p:cNvPr id="14" name="Ink 13">
                  <a:extLst>
                    <a:ext uri="{FF2B5EF4-FFF2-40B4-BE49-F238E27FC236}">
                      <a16:creationId xmlns:a16="http://schemas.microsoft.com/office/drawing/2014/main" id="{09888765-DACC-4D77-9AA6-8425F535906A}"/>
                    </a:ext>
                  </a:extLst>
                </p:cNvPr>
                <p:cNvPicPr/>
                <p:nvPr/>
              </p:nvPicPr>
              <p:blipFill>
                <a:blip r:embed="rId15"/>
                <a:stretch>
                  <a:fillRect/>
                </a:stretch>
              </p:blipFill>
              <p:spPr>
                <a:xfrm>
                  <a:off x="1097818" y="364112"/>
                  <a:ext cx="139187" cy="15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B1471E2-F72A-47F0-9AD6-8DAEE57BEBE1}"/>
                    </a:ext>
                  </a:extLst>
                </p14:cNvPr>
                <p14:cNvContentPartPr/>
                <p14:nvPr/>
              </p14:nvContentPartPr>
              <p14:xfrm>
                <a:off x="888051" y="216472"/>
                <a:ext cx="109080" cy="134640"/>
              </p14:xfrm>
            </p:contentPart>
          </mc:Choice>
          <mc:Fallback xmlns="">
            <p:pic>
              <p:nvPicPr>
                <p:cNvPr id="15" name="Ink 14">
                  <a:extLst>
                    <a:ext uri="{FF2B5EF4-FFF2-40B4-BE49-F238E27FC236}">
                      <a16:creationId xmlns:a16="http://schemas.microsoft.com/office/drawing/2014/main" id="{3B1471E2-F72A-47F0-9AD6-8DAEE57BEBE1}"/>
                    </a:ext>
                  </a:extLst>
                </p:cNvPr>
                <p:cNvPicPr/>
                <p:nvPr/>
              </p:nvPicPr>
              <p:blipFill>
                <a:blip r:embed="rId17"/>
                <a:stretch>
                  <a:fillRect/>
                </a:stretch>
              </p:blipFill>
              <p:spPr>
                <a:xfrm>
                  <a:off x="885056" y="213632"/>
                  <a:ext cx="115071" cy="14031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554EE1B1-5469-4427-AFAC-55777E5A5C35}"/>
                    </a:ext>
                  </a:extLst>
                </p14:cNvPr>
                <p14:cNvContentPartPr/>
                <p14:nvPr/>
              </p14:nvContentPartPr>
              <p14:xfrm>
                <a:off x="947091" y="65992"/>
                <a:ext cx="87480" cy="101520"/>
              </p14:xfrm>
            </p:contentPart>
          </mc:Choice>
          <mc:Fallback xmlns="">
            <p:pic>
              <p:nvPicPr>
                <p:cNvPr id="16" name="Ink 15">
                  <a:extLst>
                    <a:ext uri="{FF2B5EF4-FFF2-40B4-BE49-F238E27FC236}">
                      <a16:creationId xmlns:a16="http://schemas.microsoft.com/office/drawing/2014/main" id="{554EE1B1-5469-4427-AFAC-55777E5A5C35}"/>
                    </a:ext>
                  </a:extLst>
                </p:cNvPr>
                <p:cNvPicPr/>
                <p:nvPr/>
              </p:nvPicPr>
              <p:blipFill>
                <a:blip r:embed="rId19"/>
                <a:stretch>
                  <a:fillRect/>
                </a:stretch>
              </p:blipFill>
              <p:spPr>
                <a:xfrm>
                  <a:off x="944100" y="63152"/>
                  <a:ext cx="93462" cy="10719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7BD72EDE-89E6-4E35-AADB-D579B0BCEF02}"/>
                    </a:ext>
                  </a:extLst>
                </p14:cNvPr>
                <p14:cNvContentPartPr/>
                <p14:nvPr/>
              </p14:nvContentPartPr>
              <p14:xfrm>
                <a:off x="1210611" y="791032"/>
                <a:ext cx="570960" cy="333720"/>
              </p14:xfrm>
            </p:contentPart>
          </mc:Choice>
          <mc:Fallback xmlns="">
            <p:pic>
              <p:nvPicPr>
                <p:cNvPr id="17" name="Ink 16">
                  <a:extLst>
                    <a:ext uri="{FF2B5EF4-FFF2-40B4-BE49-F238E27FC236}">
                      <a16:creationId xmlns:a16="http://schemas.microsoft.com/office/drawing/2014/main" id="{7BD72EDE-89E6-4E35-AADB-D579B0BCEF02}"/>
                    </a:ext>
                  </a:extLst>
                </p:cNvPr>
                <p:cNvPicPr/>
                <p:nvPr/>
              </p:nvPicPr>
              <p:blipFill>
                <a:blip r:embed="rId21"/>
                <a:stretch>
                  <a:fillRect/>
                </a:stretch>
              </p:blipFill>
              <p:spPr>
                <a:xfrm>
                  <a:off x="1207620" y="788196"/>
                  <a:ext cx="576941" cy="3393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DD3577DF-8CFD-46B0-8F2F-40AEC470C5D2}"/>
                    </a:ext>
                  </a:extLst>
                </p14:cNvPr>
                <p14:cNvContentPartPr/>
                <p14:nvPr/>
              </p14:nvContentPartPr>
              <p14:xfrm>
                <a:off x="1657011" y="754672"/>
                <a:ext cx="149760" cy="115200"/>
              </p14:xfrm>
            </p:contentPart>
          </mc:Choice>
          <mc:Fallback xmlns="">
            <p:pic>
              <p:nvPicPr>
                <p:cNvPr id="18" name="Ink 17">
                  <a:extLst>
                    <a:ext uri="{FF2B5EF4-FFF2-40B4-BE49-F238E27FC236}">
                      <a16:creationId xmlns:a16="http://schemas.microsoft.com/office/drawing/2014/main" id="{DD3577DF-8CFD-46B0-8F2F-40AEC470C5D2}"/>
                    </a:ext>
                  </a:extLst>
                </p:cNvPr>
                <p:cNvPicPr/>
                <p:nvPr/>
              </p:nvPicPr>
              <p:blipFill>
                <a:blip r:embed="rId23"/>
                <a:stretch>
                  <a:fillRect/>
                </a:stretch>
              </p:blipFill>
              <p:spPr>
                <a:xfrm>
                  <a:off x="1654021" y="751839"/>
                  <a:ext cx="155740" cy="1208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F0E4F31F-311D-4342-BAAA-77C3C5C86DDC}"/>
                    </a:ext>
                  </a:extLst>
                </p14:cNvPr>
                <p14:cNvContentPartPr/>
                <p14:nvPr/>
              </p14:nvContentPartPr>
              <p14:xfrm>
                <a:off x="769971" y="498352"/>
                <a:ext cx="414000" cy="625320"/>
              </p14:xfrm>
            </p:contentPart>
          </mc:Choice>
          <mc:Fallback xmlns="">
            <p:pic>
              <p:nvPicPr>
                <p:cNvPr id="19" name="Ink 18">
                  <a:extLst>
                    <a:ext uri="{FF2B5EF4-FFF2-40B4-BE49-F238E27FC236}">
                      <a16:creationId xmlns:a16="http://schemas.microsoft.com/office/drawing/2014/main" id="{F0E4F31F-311D-4342-BAAA-77C3C5C86DDC}"/>
                    </a:ext>
                  </a:extLst>
                </p:cNvPr>
                <p:cNvPicPr/>
                <p:nvPr/>
              </p:nvPicPr>
              <p:blipFill>
                <a:blip r:embed="rId25"/>
                <a:stretch>
                  <a:fillRect/>
                </a:stretch>
              </p:blipFill>
              <p:spPr>
                <a:xfrm>
                  <a:off x="766980" y="495516"/>
                  <a:ext cx="419982" cy="63099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8C8DC449-AA35-4690-97B7-9506CAD0E7B4}"/>
                    </a:ext>
                  </a:extLst>
                </p14:cNvPr>
                <p14:cNvContentPartPr/>
                <p14:nvPr/>
              </p14:nvContentPartPr>
              <p14:xfrm>
                <a:off x="1586091" y="896872"/>
                <a:ext cx="71640" cy="257400"/>
              </p14:xfrm>
            </p:contentPart>
          </mc:Choice>
          <mc:Fallback xmlns="">
            <p:pic>
              <p:nvPicPr>
                <p:cNvPr id="20" name="Ink 19">
                  <a:extLst>
                    <a:ext uri="{FF2B5EF4-FFF2-40B4-BE49-F238E27FC236}">
                      <a16:creationId xmlns:a16="http://schemas.microsoft.com/office/drawing/2014/main" id="{8C8DC449-AA35-4690-97B7-9506CAD0E7B4}"/>
                    </a:ext>
                  </a:extLst>
                </p:cNvPr>
                <p:cNvPicPr/>
                <p:nvPr/>
              </p:nvPicPr>
              <p:blipFill>
                <a:blip r:embed="rId27"/>
                <a:stretch>
                  <a:fillRect/>
                </a:stretch>
              </p:blipFill>
              <p:spPr>
                <a:xfrm>
                  <a:off x="1583096" y="894036"/>
                  <a:ext cx="77631" cy="26307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A25EC10-D428-4436-B047-11F7712260C8}"/>
                    </a:ext>
                  </a:extLst>
                </p14:cNvPr>
                <p14:cNvContentPartPr/>
                <p14:nvPr/>
              </p14:nvContentPartPr>
              <p14:xfrm>
                <a:off x="1599051" y="899752"/>
                <a:ext cx="65160" cy="65880"/>
              </p14:xfrm>
            </p:contentPart>
          </mc:Choice>
          <mc:Fallback xmlns="">
            <p:pic>
              <p:nvPicPr>
                <p:cNvPr id="21" name="Ink 20">
                  <a:extLst>
                    <a:ext uri="{FF2B5EF4-FFF2-40B4-BE49-F238E27FC236}">
                      <a16:creationId xmlns:a16="http://schemas.microsoft.com/office/drawing/2014/main" id="{CA25EC10-D428-4436-B047-11F7712260C8}"/>
                    </a:ext>
                  </a:extLst>
                </p:cNvPr>
                <p:cNvPicPr/>
                <p:nvPr/>
              </p:nvPicPr>
              <p:blipFill>
                <a:blip r:embed="rId29"/>
                <a:stretch>
                  <a:fillRect/>
                </a:stretch>
              </p:blipFill>
              <p:spPr>
                <a:xfrm>
                  <a:off x="1596055" y="896949"/>
                  <a:ext cx="71152" cy="7148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5D5A4917-3EAF-4ED9-9C59-CAF936CEA005}"/>
                    </a:ext>
                  </a:extLst>
                </p14:cNvPr>
                <p14:cNvContentPartPr/>
                <p14:nvPr/>
              </p14:nvContentPartPr>
              <p14:xfrm>
                <a:off x="1463691" y="574312"/>
                <a:ext cx="87840" cy="113400"/>
              </p14:xfrm>
            </p:contentPart>
          </mc:Choice>
          <mc:Fallback xmlns="">
            <p:pic>
              <p:nvPicPr>
                <p:cNvPr id="22" name="Ink 21">
                  <a:extLst>
                    <a:ext uri="{FF2B5EF4-FFF2-40B4-BE49-F238E27FC236}">
                      <a16:creationId xmlns:a16="http://schemas.microsoft.com/office/drawing/2014/main" id="{5D5A4917-3EAF-4ED9-9C59-CAF936CEA005}"/>
                    </a:ext>
                  </a:extLst>
                </p:cNvPr>
                <p:cNvPicPr/>
                <p:nvPr/>
              </p:nvPicPr>
              <p:blipFill>
                <a:blip r:embed="rId31"/>
                <a:stretch>
                  <a:fillRect/>
                </a:stretch>
              </p:blipFill>
              <p:spPr>
                <a:xfrm>
                  <a:off x="1460696" y="571471"/>
                  <a:ext cx="93829" cy="11908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EC054896-E414-4D24-929B-5F0592925099}"/>
                    </a:ext>
                  </a:extLst>
                </p14:cNvPr>
                <p14:cNvContentPartPr/>
                <p14:nvPr/>
              </p14:nvContentPartPr>
              <p14:xfrm>
                <a:off x="1462611" y="419152"/>
                <a:ext cx="69840" cy="345600"/>
              </p14:xfrm>
            </p:contentPart>
          </mc:Choice>
          <mc:Fallback xmlns="">
            <p:pic>
              <p:nvPicPr>
                <p:cNvPr id="23" name="Ink 22">
                  <a:extLst>
                    <a:ext uri="{FF2B5EF4-FFF2-40B4-BE49-F238E27FC236}">
                      <a16:creationId xmlns:a16="http://schemas.microsoft.com/office/drawing/2014/main" id="{EC054896-E414-4D24-929B-5F0592925099}"/>
                    </a:ext>
                  </a:extLst>
                </p:cNvPr>
                <p:cNvPicPr/>
                <p:nvPr/>
              </p:nvPicPr>
              <p:blipFill>
                <a:blip r:embed="rId33"/>
                <a:stretch>
                  <a:fillRect/>
                </a:stretch>
              </p:blipFill>
              <p:spPr>
                <a:xfrm>
                  <a:off x="1459618" y="416315"/>
                  <a:ext cx="75826" cy="35127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F12C6655-F27A-4259-88EB-002343CF57FF}"/>
                    </a:ext>
                  </a:extLst>
                </p14:cNvPr>
                <p14:cNvContentPartPr/>
                <p14:nvPr/>
              </p14:nvContentPartPr>
              <p14:xfrm>
                <a:off x="986331" y="738112"/>
                <a:ext cx="202320" cy="110880"/>
              </p14:xfrm>
            </p:contentPart>
          </mc:Choice>
          <mc:Fallback xmlns="">
            <p:pic>
              <p:nvPicPr>
                <p:cNvPr id="24" name="Ink 23">
                  <a:extLst>
                    <a:ext uri="{FF2B5EF4-FFF2-40B4-BE49-F238E27FC236}">
                      <a16:creationId xmlns:a16="http://schemas.microsoft.com/office/drawing/2014/main" id="{F12C6655-F27A-4259-88EB-002343CF57FF}"/>
                    </a:ext>
                  </a:extLst>
                </p:cNvPr>
                <p:cNvPicPr/>
                <p:nvPr/>
              </p:nvPicPr>
              <p:blipFill>
                <a:blip r:embed="rId35"/>
                <a:stretch>
                  <a:fillRect/>
                </a:stretch>
              </p:blipFill>
              <p:spPr>
                <a:xfrm>
                  <a:off x="983341" y="735281"/>
                  <a:ext cx="208300" cy="11654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887E872-D60A-4181-8243-0BD5D11B0F5C}"/>
                    </a:ext>
                  </a:extLst>
                </p14:cNvPr>
                <p14:cNvContentPartPr/>
                <p14:nvPr/>
              </p14:nvContentPartPr>
              <p14:xfrm>
                <a:off x="978051" y="737032"/>
                <a:ext cx="88560" cy="86040"/>
              </p14:xfrm>
            </p:contentPart>
          </mc:Choice>
          <mc:Fallback xmlns="">
            <p:pic>
              <p:nvPicPr>
                <p:cNvPr id="25" name="Ink 24">
                  <a:extLst>
                    <a:ext uri="{FF2B5EF4-FFF2-40B4-BE49-F238E27FC236}">
                      <a16:creationId xmlns:a16="http://schemas.microsoft.com/office/drawing/2014/main" id="{A887E872-D60A-4181-8243-0BD5D11B0F5C}"/>
                    </a:ext>
                  </a:extLst>
                </p:cNvPr>
                <p:cNvPicPr/>
                <p:nvPr/>
              </p:nvPicPr>
              <p:blipFill>
                <a:blip r:embed="rId37"/>
                <a:stretch>
                  <a:fillRect/>
                </a:stretch>
              </p:blipFill>
              <p:spPr>
                <a:xfrm>
                  <a:off x="975057" y="734196"/>
                  <a:ext cx="94547" cy="91713"/>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41DAD065-83C6-4EC0-B1E4-B87007E94F72}"/>
                    </a:ext>
                  </a:extLst>
                </p14:cNvPr>
                <p14:cNvContentPartPr/>
                <p14:nvPr/>
              </p14:nvContentPartPr>
              <p14:xfrm>
                <a:off x="1910811" y="664672"/>
                <a:ext cx="174240" cy="148320"/>
              </p14:xfrm>
            </p:contentPart>
          </mc:Choice>
          <mc:Fallback xmlns="">
            <p:pic>
              <p:nvPicPr>
                <p:cNvPr id="26" name="Ink 25">
                  <a:extLst>
                    <a:ext uri="{FF2B5EF4-FFF2-40B4-BE49-F238E27FC236}">
                      <a16:creationId xmlns:a16="http://schemas.microsoft.com/office/drawing/2014/main" id="{41DAD065-83C6-4EC0-B1E4-B87007E94F72}"/>
                    </a:ext>
                  </a:extLst>
                </p:cNvPr>
                <p:cNvPicPr/>
                <p:nvPr/>
              </p:nvPicPr>
              <p:blipFill>
                <a:blip r:embed="rId39"/>
                <a:stretch>
                  <a:fillRect/>
                </a:stretch>
              </p:blipFill>
              <p:spPr>
                <a:xfrm>
                  <a:off x="1907820" y="661829"/>
                  <a:ext cx="180222" cy="15400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3EFDFA65-9D8B-4125-97DD-ADE42F179121}"/>
                    </a:ext>
                  </a:extLst>
                </p14:cNvPr>
                <p14:cNvContentPartPr/>
                <p14:nvPr/>
              </p14:nvContentPartPr>
              <p14:xfrm>
                <a:off x="2128971" y="799672"/>
                <a:ext cx="4320" cy="70200"/>
              </p14:xfrm>
            </p:contentPart>
          </mc:Choice>
          <mc:Fallback xmlns="">
            <p:pic>
              <p:nvPicPr>
                <p:cNvPr id="27" name="Ink 26">
                  <a:extLst>
                    <a:ext uri="{FF2B5EF4-FFF2-40B4-BE49-F238E27FC236}">
                      <a16:creationId xmlns:a16="http://schemas.microsoft.com/office/drawing/2014/main" id="{3EFDFA65-9D8B-4125-97DD-ADE42F179121}"/>
                    </a:ext>
                  </a:extLst>
                </p:cNvPr>
                <p:cNvPicPr/>
                <p:nvPr/>
              </p:nvPicPr>
              <p:blipFill>
                <a:blip r:embed="rId41"/>
                <a:stretch>
                  <a:fillRect/>
                </a:stretch>
              </p:blipFill>
              <p:spPr>
                <a:xfrm>
                  <a:off x="2125922" y="796836"/>
                  <a:ext cx="10419" cy="7587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7C92664E-A4A7-4881-BCCD-04FF61C72DC2}"/>
                    </a:ext>
                  </a:extLst>
                </p14:cNvPr>
                <p14:cNvContentPartPr/>
                <p14:nvPr/>
              </p14:nvContentPartPr>
              <p14:xfrm>
                <a:off x="421491" y="450472"/>
                <a:ext cx="136440" cy="177120"/>
              </p14:xfrm>
            </p:contentPart>
          </mc:Choice>
          <mc:Fallback xmlns="">
            <p:pic>
              <p:nvPicPr>
                <p:cNvPr id="28" name="Ink 27">
                  <a:extLst>
                    <a:ext uri="{FF2B5EF4-FFF2-40B4-BE49-F238E27FC236}">
                      <a16:creationId xmlns:a16="http://schemas.microsoft.com/office/drawing/2014/main" id="{7C92664E-A4A7-4881-BCCD-04FF61C72DC2}"/>
                    </a:ext>
                  </a:extLst>
                </p:cNvPr>
                <p:cNvPicPr/>
                <p:nvPr/>
              </p:nvPicPr>
              <p:blipFill>
                <a:blip r:embed="rId43"/>
                <a:stretch>
                  <a:fillRect/>
                </a:stretch>
              </p:blipFill>
              <p:spPr>
                <a:xfrm>
                  <a:off x="418498" y="447634"/>
                  <a:ext cx="142426" cy="18279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714995D-7AF8-4000-BD5F-796C1D4622A6}"/>
                    </a:ext>
                  </a:extLst>
                </p14:cNvPr>
                <p14:cNvContentPartPr/>
                <p14:nvPr/>
              </p14:nvContentPartPr>
              <p14:xfrm>
                <a:off x="611571" y="607432"/>
                <a:ext cx="79200" cy="81720"/>
              </p14:xfrm>
            </p:contentPart>
          </mc:Choice>
          <mc:Fallback xmlns="">
            <p:pic>
              <p:nvPicPr>
                <p:cNvPr id="29" name="Ink 28">
                  <a:extLst>
                    <a:ext uri="{FF2B5EF4-FFF2-40B4-BE49-F238E27FC236}">
                      <a16:creationId xmlns:a16="http://schemas.microsoft.com/office/drawing/2014/main" id="{5714995D-7AF8-4000-BD5F-796C1D4622A6}"/>
                    </a:ext>
                  </a:extLst>
                </p:cNvPr>
                <p:cNvPicPr/>
                <p:nvPr/>
              </p:nvPicPr>
              <p:blipFill>
                <a:blip r:embed="rId45"/>
                <a:stretch>
                  <a:fillRect/>
                </a:stretch>
              </p:blipFill>
              <p:spPr>
                <a:xfrm>
                  <a:off x="608573" y="604590"/>
                  <a:ext cx="85196" cy="87405"/>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BE44390A-15EE-48CC-B3BA-C593B7F7E241}"/>
                    </a:ext>
                  </a:extLst>
                </p14:cNvPr>
                <p14:cNvContentPartPr/>
                <p14:nvPr/>
              </p14:nvContentPartPr>
              <p14:xfrm>
                <a:off x="1923771" y="567112"/>
                <a:ext cx="85680" cy="60480"/>
              </p14:xfrm>
            </p:contentPart>
          </mc:Choice>
          <mc:Fallback xmlns="">
            <p:pic>
              <p:nvPicPr>
                <p:cNvPr id="30" name="Ink 29">
                  <a:extLst>
                    <a:ext uri="{FF2B5EF4-FFF2-40B4-BE49-F238E27FC236}">
                      <a16:creationId xmlns:a16="http://schemas.microsoft.com/office/drawing/2014/main" id="{BE44390A-15EE-48CC-B3BA-C593B7F7E241}"/>
                    </a:ext>
                  </a:extLst>
                </p:cNvPr>
                <p:cNvPicPr/>
                <p:nvPr/>
              </p:nvPicPr>
              <p:blipFill>
                <a:blip r:embed="rId47"/>
                <a:stretch>
                  <a:fillRect/>
                </a:stretch>
              </p:blipFill>
              <p:spPr>
                <a:xfrm>
                  <a:off x="1920773" y="564266"/>
                  <a:ext cx="91675" cy="6617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F130C770-DF4C-4B61-B0A1-D590DD29D642}"/>
                    </a:ext>
                  </a:extLst>
                </p14:cNvPr>
                <p14:cNvContentPartPr/>
                <p14:nvPr/>
              </p14:nvContentPartPr>
              <p14:xfrm>
                <a:off x="421851" y="359032"/>
                <a:ext cx="86040" cy="45000"/>
              </p14:xfrm>
            </p:contentPart>
          </mc:Choice>
          <mc:Fallback xmlns="">
            <p:pic>
              <p:nvPicPr>
                <p:cNvPr id="31" name="Ink 30">
                  <a:extLst>
                    <a:ext uri="{FF2B5EF4-FFF2-40B4-BE49-F238E27FC236}">
                      <a16:creationId xmlns:a16="http://schemas.microsoft.com/office/drawing/2014/main" id="{F130C770-DF4C-4B61-B0A1-D590DD29D642}"/>
                    </a:ext>
                  </a:extLst>
                </p:cNvPr>
                <p:cNvPicPr/>
                <p:nvPr/>
              </p:nvPicPr>
              <p:blipFill>
                <a:blip r:embed="rId49"/>
                <a:stretch>
                  <a:fillRect/>
                </a:stretch>
              </p:blipFill>
              <p:spPr>
                <a:xfrm>
                  <a:off x="418858" y="356190"/>
                  <a:ext cx="92025" cy="50684"/>
                </a:xfrm>
                <a:prstGeom prst="rect">
                  <a:avLst/>
                </a:prstGeom>
              </p:spPr>
            </p:pic>
          </mc:Fallback>
        </mc:AlternateContent>
      </p:grpSp>
      <p:sp>
        <p:nvSpPr>
          <p:cNvPr id="32" name="Ink 29">
            <a:extLst>
              <a:ext uri="{FF2B5EF4-FFF2-40B4-BE49-F238E27FC236}">
                <a16:creationId xmlns:a16="http://schemas.microsoft.com/office/drawing/2014/main" id="{C8C045AD-6010-4DE5-8D52-51988DD70251}"/>
              </a:ext>
            </a:extLst>
          </p:cNvPr>
          <p:cNvSpPr>
            <a:spLocks noRot="1" noChangeAspect="1" noEditPoints="1" noChangeArrowheads="1" noChangeShapeType="1" noTextEdit="1"/>
          </p:cNvSpPr>
          <p:nvPr/>
        </p:nvSpPr>
        <p:spPr bwMode="auto">
          <a:xfrm>
            <a:off x="-1377950" y="1497013"/>
            <a:ext cx="15875" cy="17462"/>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3" name="Ink 32">
            <a:extLst>
              <a:ext uri="{FF2B5EF4-FFF2-40B4-BE49-F238E27FC236}">
                <a16:creationId xmlns:a16="http://schemas.microsoft.com/office/drawing/2014/main" id="{D581F2C7-379B-4624-A6BB-21933B6B8299}"/>
              </a:ext>
            </a:extLst>
          </p:cNvPr>
          <p:cNvSpPr>
            <a:spLocks noRot="1" noChangeAspect="1" noEditPoints="1" noChangeArrowheads="1" noChangeShapeType="1" noTextEdit="1"/>
          </p:cNvSpPr>
          <p:nvPr/>
        </p:nvSpPr>
        <p:spPr bwMode="auto">
          <a:xfrm>
            <a:off x="-1216025" y="982663"/>
            <a:ext cx="22225" cy="39687"/>
          </a:xfrm>
          <a:prstGeom prst="rect">
            <a:avLst/>
          </a:prstGeom>
          <a:noFill/>
          <a:ln w="9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mc:AlternateContent xmlns:mc="http://schemas.openxmlformats.org/markup-compatibility/2006" xmlns:a14="http://schemas.microsoft.com/office/drawing/2010/main">
        <mc:Choice Requires="a14">
          <p:sp>
            <p:nvSpPr>
              <p:cNvPr id="34" name="Rectangle 29">
                <a:extLst>
                  <a:ext uri="{FF2B5EF4-FFF2-40B4-BE49-F238E27FC236}">
                    <a16:creationId xmlns:a16="http://schemas.microsoft.com/office/drawing/2014/main" id="{93E19DD5-D791-40DC-81F2-62F63CFFB1BF}"/>
                  </a:ext>
                </a:extLst>
              </p:cNvPr>
              <p:cNvSpPr>
                <a:spLocks noChangeArrowheads="1"/>
              </p:cNvSpPr>
              <p:nvPr/>
            </p:nvSpPr>
            <p:spPr bwMode="auto">
              <a:xfrm>
                <a:off x="1313966" y="2128257"/>
                <a:ext cx="7808048" cy="98488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Assume that there is a different basis vector set, labelled </a:t>
                </a:r>
                <a14:m>
                  <m:oMath xmlns:m="http://schemas.openxmlformats.org/officeDocument/2006/math">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a:rPr lang="en-US">
                                <a:latin typeface="Cambria Math" panose="02040503050406030204" pitchFamily="18" charset="0"/>
                              </a:rPr>
                              <m:t>1</m:t>
                            </m:r>
                          </m:sub>
                        </m:sSub>
                      </m:e>
                    </m:d>
                    <m:r>
                      <a:rPr lang="en-US">
                        <a:latin typeface="Cambria Math" panose="02040503050406030204" pitchFamily="18" charset="0"/>
                      </a:rPr>
                      <m:t>,</m:t>
                    </m:r>
                  </m:oMath>
                </a14:m>
                <a:r>
                  <a:rPr lang="en-US" dirty="0"/>
                  <a:t> and </a:t>
                </a:r>
                <a14:m>
                  <m:oMath xmlns:m="http://schemas.openxmlformats.org/officeDocument/2006/math">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a:rPr lang="en-US">
                                <a:latin typeface="Cambria Math" panose="02040503050406030204" pitchFamily="18" charset="0"/>
                              </a:rPr>
                              <m:t>2</m:t>
                            </m:r>
                          </m:sub>
                        </m:sSub>
                      </m:e>
                    </m:d>
                  </m:oMath>
                </a14:m>
                <a:r>
                  <a:rPr kumimoji="0" lang="en-US" altLang="en-US" sz="2000" b="0" i="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rotated by an angle </a:t>
                </a:r>
                <a:r>
                  <a:rPr kumimoji="0" lang="en-US"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ϕ</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with respect to the “fundamental” basis.  </a:t>
                </a:r>
                <a:endParaRPr kumimoji="0" lang="en-CA"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34" name="Rectangle 29">
                <a:extLst>
                  <a:ext uri="{FF2B5EF4-FFF2-40B4-BE49-F238E27FC236}">
                    <a16:creationId xmlns:a16="http://schemas.microsoft.com/office/drawing/2014/main" id="{93E19DD5-D791-40DC-81F2-62F63CFFB1BF}"/>
                  </a:ext>
                </a:extLst>
              </p:cNvPr>
              <p:cNvSpPr>
                <a:spLocks noRot="1" noChangeAspect="1" noMove="1" noResize="1" noEditPoints="1" noAdjustHandles="1" noChangeArrowheads="1" noChangeShapeType="1" noTextEdit="1"/>
              </p:cNvSpPr>
              <p:nvPr/>
            </p:nvSpPr>
            <p:spPr bwMode="auto">
              <a:xfrm>
                <a:off x="1313966" y="2128257"/>
                <a:ext cx="7808048" cy="984885"/>
              </a:xfrm>
              <a:prstGeom prst="rect">
                <a:avLst/>
              </a:prstGeom>
              <a:blipFill>
                <a:blip r:embed="rId50"/>
                <a:stretch>
                  <a:fillRect l="-859" t="-43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35" name="Rectangle 30">
            <a:extLst>
              <a:ext uri="{FF2B5EF4-FFF2-40B4-BE49-F238E27FC236}">
                <a16:creationId xmlns:a16="http://schemas.microsoft.com/office/drawing/2014/main" id="{763571C0-2A7F-4806-AF2D-CB4CC2F21B7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6" name="Rectangle 31">
            <a:extLst>
              <a:ext uri="{FF2B5EF4-FFF2-40B4-BE49-F238E27FC236}">
                <a16:creationId xmlns:a16="http://schemas.microsoft.com/office/drawing/2014/main" id="{D157EB13-0BC4-4E5F-98A0-14A9C3DA0797}"/>
              </a:ext>
            </a:extLst>
          </p:cNvPr>
          <p:cNvSpPr>
            <a:spLocks noChangeArrowheads="1"/>
          </p:cNvSpPr>
          <p:nvPr/>
        </p:nvSpPr>
        <p:spPr bwMode="auto">
          <a:xfrm>
            <a:off x="457200" y="1970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7" name="TextBox 36">
            <a:extLst>
              <a:ext uri="{FF2B5EF4-FFF2-40B4-BE49-F238E27FC236}">
                <a16:creationId xmlns:a16="http://schemas.microsoft.com/office/drawing/2014/main" id="{71619817-F9E0-462A-ABD9-3DFB3825BCAB}"/>
              </a:ext>
            </a:extLst>
          </p:cNvPr>
          <p:cNvSpPr txBox="1"/>
          <p:nvPr/>
        </p:nvSpPr>
        <p:spPr>
          <a:xfrm>
            <a:off x="1310691" y="5031771"/>
            <a:ext cx="6380529" cy="369332"/>
          </a:xfrm>
          <a:prstGeom prst="rect">
            <a:avLst/>
          </a:prstGeom>
          <a:noFill/>
        </p:spPr>
        <p:txBody>
          <a:bodyPr wrap="none" rtlCol="0">
            <a:spAutoFit/>
          </a:bodyPr>
          <a:lstStyle/>
          <a:p>
            <a:r>
              <a:rPr lang="en-US" dirty="0"/>
              <a:t>The unity operator in this new basis using bra </a:t>
            </a:r>
            <a:r>
              <a:rPr lang="en-US" dirty="0" err="1"/>
              <a:t>ket</a:t>
            </a:r>
            <a:r>
              <a:rPr lang="en-US" dirty="0"/>
              <a:t> notation is then:</a:t>
            </a:r>
            <a:endParaRPr lang="en-CA" dirty="0"/>
          </a:p>
        </p:txBody>
      </p:sp>
      <p:grpSp>
        <p:nvGrpSpPr>
          <p:cNvPr id="3" name="Group 2">
            <a:extLst>
              <a:ext uri="{FF2B5EF4-FFF2-40B4-BE49-F238E27FC236}">
                <a16:creationId xmlns:a16="http://schemas.microsoft.com/office/drawing/2014/main" id="{6FA10D25-46A8-44F4-AABC-E572CFD45733}"/>
              </a:ext>
            </a:extLst>
          </p:cNvPr>
          <p:cNvGrpSpPr/>
          <p:nvPr/>
        </p:nvGrpSpPr>
        <p:grpSpPr>
          <a:xfrm>
            <a:off x="2480018" y="5374425"/>
            <a:ext cx="4878720" cy="606240"/>
            <a:chOff x="2480018" y="5374425"/>
            <a:chExt cx="4878720" cy="606240"/>
          </a:xfrm>
        </p:grpSpPr>
        <mc:AlternateContent xmlns:mc="http://schemas.openxmlformats.org/markup-compatibility/2006" xmlns:p14="http://schemas.microsoft.com/office/powerpoint/2010/main">
          <mc:Choice Requires="p14">
            <p:contentPart p14:bwMode="auto" r:id="rId51">
              <p14:nvContentPartPr>
                <p14:cNvPr id="42" name="Ink 41">
                  <a:extLst>
                    <a:ext uri="{FF2B5EF4-FFF2-40B4-BE49-F238E27FC236}">
                      <a16:creationId xmlns:a16="http://schemas.microsoft.com/office/drawing/2014/main" id="{B8BA7A32-5E2E-4C1A-9FAA-FFB4C64BA532}"/>
                    </a:ext>
                  </a:extLst>
                </p14:cNvPr>
                <p14:cNvContentPartPr/>
                <p14:nvPr/>
              </p14:nvContentPartPr>
              <p14:xfrm>
                <a:off x="2480018" y="5551185"/>
                <a:ext cx="264600" cy="429480"/>
              </p14:xfrm>
            </p:contentPart>
          </mc:Choice>
          <mc:Fallback xmlns="">
            <p:pic>
              <p:nvPicPr>
                <p:cNvPr id="42" name="Ink 41">
                  <a:extLst>
                    <a:ext uri="{FF2B5EF4-FFF2-40B4-BE49-F238E27FC236}">
                      <a16:creationId xmlns:a16="http://schemas.microsoft.com/office/drawing/2014/main" id="{B8BA7A32-5E2E-4C1A-9FAA-FFB4C64BA532}"/>
                    </a:ext>
                  </a:extLst>
                </p:cNvPr>
                <p:cNvPicPr/>
                <p:nvPr/>
              </p:nvPicPr>
              <p:blipFill>
                <a:blip r:embed="rId52"/>
                <a:stretch>
                  <a:fillRect/>
                </a:stretch>
              </p:blipFill>
              <p:spPr>
                <a:xfrm>
                  <a:off x="2475698" y="5546865"/>
                  <a:ext cx="27324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2BA9E612-92FC-41AA-9DF1-95DDA3526E2C}"/>
                    </a:ext>
                  </a:extLst>
                </p14:cNvPr>
                <p14:cNvContentPartPr/>
                <p14:nvPr/>
              </p14:nvContentPartPr>
              <p14:xfrm>
                <a:off x="2534018" y="5376585"/>
                <a:ext cx="142920" cy="110520"/>
              </p14:xfrm>
            </p:contentPart>
          </mc:Choice>
          <mc:Fallback xmlns="">
            <p:pic>
              <p:nvPicPr>
                <p:cNvPr id="43" name="Ink 42">
                  <a:extLst>
                    <a:ext uri="{FF2B5EF4-FFF2-40B4-BE49-F238E27FC236}">
                      <a16:creationId xmlns:a16="http://schemas.microsoft.com/office/drawing/2014/main" id="{2BA9E612-92FC-41AA-9DF1-95DDA3526E2C}"/>
                    </a:ext>
                  </a:extLst>
                </p:cNvPr>
                <p:cNvPicPr/>
                <p:nvPr/>
              </p:nvPicPr>
              <p:blipFill>
                <a:blip r:embed="rId54"/>
                <a:stretch>
                  <a:fillRect/>
                </a:stretch>
              </p:blipFill>
              <p:spPr>
                <a:xfrm>
                  <a:off x="2529698" y="5372265"/>
                  <a:ext cx="151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EA2FECDF-5D46-4B72-B69D-5B3EEC11A197}"/>
                    </a:ext>
                  </a:extLst>
                </p14:cNvPr>
                <p14:cNvContentPartPr/>
                <p14:nvPr/>
              </p14:nvContentPartPr>
              <p14:xfrm>
                <a:off x="2998418" y="5680065"/>
                <a:ext cx="139680" cy="95400"/>
              </p14:xfrm>
            </p:contentPart>
          </mc:Choice>
          <mc:Fallback xmlns="">
            <p:pic>
              <p:nvPicPr>
                <p:cNvPr id="46" name="Ink 45">
                  <a:extLst>
                    <a:ext uri="{FF2B5EF4-FFF2-40B4-BE49-F238E27FC236}">
                      <a16:creationId xmlns:a16="http://schemas.microsoft.com/office/drawing/2014/main" id="{EA2FECDF-5D46-4B72-B69D-5B3EEC11A197}"/>
                    </a:ext>
                  </a:extLst>
                </p:cNvPr>
                <p:cNvPicPr/>
                <p:nvPr/>
              </p:nvPicPr>
              <p:blipFill>
                <a:blip r:embed="rId56"/>
                <a:stretch>
                  <a:fillRect/>
                </a:stretch>
              </p:blipFill>
              <p:spPr>
                <a:xfrm>
                  <a:off x="2994098" y="5675745"/>
                  <a:ext cx="1483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7" name="Ink 46">
                  <a:extLst>
                    <a:ext uri="{FF2B5EF4-FFF2-40B4-BE49-F238E27FC236}">
                      <a16:creationId xmlns:a16="http://schemas.microsoft.com/office/drawing/2014/main" id="{BCCA275E-AEEC-4C7A-9980-789430AE4101}"/>
                    </a:ext>
                  </a:extLst>
                </p14:cNvPr>
                <p14:cNvContentPartPr/>
                <p14:nvPr/>
              </p14:nvContentPartPr>
              <p14:xfrm>
                <a:off x="3668018" y="5552625"/>
                <a:ext cx="6480" cy="355680"/>
              </p14:xfrm>
            </p:contentPart>
          </mc:Choice>
          <mc:Fallback xmlns="">
            <p:pic>
              <p:nvPicPr>
                <p:cNvPr id="47" name="Ink 46">
                  <a:extLst>
                    <a:ext uri="{FF2B5EF4-FFF2-40B4-BE49-F238E27FC236}">
                      <a16:creationId xmlns:a16="http://schemas.microsoft.com/office/drawing/2014/main" id="{BCCA275E-AEEC-4C7A-9980-789430AE4101}"/>
                    </a:ext>
                  </a:extLst>
                </p:cNvPr>
                <p:cNvPicPr/>
                <p:nvPr/>
              </p:nvPicPr>
              <p:blipFill>
                <a:blip r:embed="rId58"/>
                <a:stretch>
                  <a:fillRect/>
                </a:stretch>
              </p:blipFill>
              <p:spPr>
                <a:xfrm>
                  <a:off x="3663698" y="5548305"/>
                  <a:ext cx="1512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8" name="Ink 47">
                  <a:extLst>
                    <a:ext uri="{FF2B5EF4-FFF2-40B4-BE49-F238E27FC236}">
                      <a16:creationId xmlns:a16="http://schemas.microsoft.com/office/drawing/2014/main" id="{767BA65C-CCEF-4307-9E48-94FC8A30148B}"/>
                    </a:ext>
                  </a:extLst>
                </p14:cNvPr>
                <p14:cNvContentPartPr/>
                <p14:nvPr/>
              </p14:nvContentPartPr>
              <p14:xfrm>
                <a:off x="3832178" y="5635065"/>
                <a:ext cx="204840" cy="240480"/>
              </p14:xfrm>
            </p:contentPart>
          </mc:Choice>
          <mc:Fallback xmlns="">
            <p:pic>
              <p:nvPicPr>
                <p:cNvPr id="48" name="Ink 47">
                  <a:extLst>
                    <a:ext uri="{FF2B5EF4-FFF2-40B4-BE49-F238E27FC236}">
                      <a16:creationId xmlns:a16="http://schemas.microsoft.com/office/drawing/2014/main" id="{767BA65C-CCEF-4307-9E48-94FC8A30148B}"/>
                    </a:ext>
                  </a:extLst>
                </p:cNvPr>
                <p:cNvPicPr/>
                <p:nvPr/>
              </p:nvPicPr>
              <p:blipFill>
                <a:blip r:embed="rId60"/>
                <a:stretch>
                  <a:fillRect/>
                </a:stretch>
              </p:blipFill>
              <p:spPr>
                <a:xfrm>
                  <a:off x="3827858" y="5630745"/>
                  <a:ext cx="2134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87AD5206-037E-4AAE-B84F-4FD328F94528}"/>
                    </a:ext>
                  </a:extLst>
                </p14:cNvPr>
                <p14:cNvContentPartPr/>
                <p14:nvPr/>
              </p14:nvContentPartPr>
              <p14:xfrm>
                <a:off x="3833978" y="5464785"/>
                <a:ext cx="182520" cy="90360"/>
              </p14:xfrm>
            </p:contentPart>
          </mc:Choice>
          <mc:Fallback xmlns="">
            <p:pic>
              <p:nvPicPr>
                <p:cNvPr id="50" name="Ink 49">
                  <a:extLst>
                    <a:ext uri="{FF2B5EF4-FFF2-40B4-BE49-F238E27FC236}">
                      <a16:creationId xmlns:a16="http://schemas.microsoft.com/office/drawing/2014/main" id="{87AD5206-037E-4AAE-B84F-4FD328F94528}"/>
                    </a:ext>
                  </a:extLst>
                </p:cNvPr>
                <p:cNvPicPr/>
                <p:nvPr/>
              </p:nvPicPr>
              <p:blipFill>
                <a:blip r:embed="rId62"/>
                <a:stretch>
                  <a:fillRect/>
                </a:stretch>
              </p:blipFill>
              <p:spPr>
                <a:xfrm>
                  <a:off x="3829658" y="5460465"/>
                  <a:ext cx="1911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 51">
                  <a:extLst>
                    <a:ext uri="{FF2B5EF4-FFF2-40B4-BE49-F238E27FC236}">
                      <a16:creationId xmlns:a16="http://schemas.microsoft.com/office/drawing/2014/main" id="{FA68499B-701D-4EE2-B00E-8A790ED96A99}"/>
                    </a:ext>
                  </a:extLst>
                </p14:cNvPr>
                <p14:cNvContentPartPr/>
                <p14:nvPr/>
              </p14:nvContentPartPr>
              <p14:xfrm>
                <a:off x="4620938" y="5492865"/>
                <a:ext cx="309240" cy="326520"/>
              </p14:xfrm>
            </p:contentPart>
          </mc:Choice>
          <mc:Fallback xmlns="">
            <p:pic>
              <p:nvPicPr>
                <p:cNvPr id="52" name="Ink 51">
                  <a:extLst>
                    <a:ext uri="{FF2B5EF4-FFF2-40B4-BE49-F238E27FC236}">
                      <a16:creationId xmlns:a16="http://schemas.microsoft.com/office/drawing/2014/main" id="{FA68499B-701D-4EE2-B00E-8A790ED96A99}"/>
                    </a:ext>
                  </a:extLst>
                </p:cNvPr>
                <p:cNvPicPr/>
                <p:nvPr/>
              </p:nvPicPr>
              <p:blipFill>
                <a:blip r:embed="rId64"/>
                <a:stretch>
                  <a:fillRect/>
                </a:stretch>
              </p:blipFill>
              <p:spPr>
                <a:xfrm>
                  <a:off x="4616618" y="5488545"/>
                  <a:ext cx="3178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3" name="Ink 62">
                  <a:extLst>
                    <a:ext uri="{FF2B5EF4-FFF2-40B4-BE49-F238E27FC236}">
                      <a16:creationId xmlns:a16="http://schemas.microsoft.com/office/drawing/2014/main" id="{7A621DAE-78FC-4F68-B56D-A15AD47B5C9D}"/>
                    </a:ext>
                  </a:extLst>
                </p14:cNvPr>
                <p14:cNvContentPartPr/>
                <p14:nvPr/>
              </p14:nvContentPartPr>
              <p14:xfrm>
                <a:off x="5023778" y="5391345"/>
                <a:ext cx="421560" cy="441720"/>
              </p14:xfrm>
            </p:contentPart>
          </mc:Choice>
          <mc:Fallback xmlns="">
            <p:pic>
              <p:nvPicPr>
                <p:cNvPr id="63" name="Ink 62">
                  <a:extLst>
                    <a:ext uri="{FF2B5EF4-FFF2-40B4-BE49-F238E27FC236}">
                      <a16:creationId xmlns:a16="http://schemas.microsoft.com/office/drawing/2014/main" id="{7A621DAE-78FC-4F68-B56D-A15AD47B5C9D}"/>
                    </a:ext>
                  </a:extLst>
                </p:cNvPr>
                <p:cNvPicPr/>
                <p:nvPr/>
              </p:nvPicPr>
              <p:blipFill>
                <a:blip r:embed="rId66"/>
                <a:stretch>
                  <a:fillRect/>
                </a:stretch>
              </p:blipFill>
              <p:spPr>
                <a:xfrm>
                  <a:off x="5019458" y="5387025"/>
                  <a:ext cx="43020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 63">
                  <a:extLst>
                    <a:ext uri="{FF2B5EF4-FFF2-40B4-BE49-F238E27FC236}">
                      <a16:creationId xmlns:a16="http://schemas.microsoft.com/office/drawing/2014/main" id="{9BE77B0F-B73A-4657-86A7-2819B0784373}"/>
                    </a:ext>
                  </a:extLst>
                </p14:cNvPr>
                <p14:cNvContentPartPr/>
                <p14:nvPr/>
              </p14:nvContentPartPr>
              <p14:xfrm>
                <a:off x="4122338" y="5481705"/>
                <a:ext cx="354600" cy="463320"/>
              </p14:xfrm>
            </p:contentPart>
          </mc:Choice>
          <mc:Fallback xmlns="">
            <p:pic>
              <p:nvPicPr>
                <p:cNvPr id="64" name="Ink 63">
                  <a:extLst>
                    <a:ext uri="{FF2B5EF4-FFF2-40B4-BE49-F238E27FC236}">
                      <a16:creationId xmlns:a16="http://schemas.microsoft.com/office/drawing/2014/main" id="{9BE77B0F-B73A-4657-86A7-2819B0784373}"/>
                    </a:ext>
                  </a:extLst>
                </p:cNvPr>
                <p:cNvPicPr/>
                <p:nvPr/>
              </p:nvPicPr>
              <p:blipFill>
                <a:blip r:embed="rId68"/>
                <a:stretch>
                  <a:fillRect/>
                </a:stretch>
              </p:blipFill>
              <p:spPr>
                <a:xfrm>
                  <a:off x="4118018" y="5477385"/>
                  <a:ext cx="36324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2" name="Ink 71">
                  <a:extLst>
                    <a:ext uri="{FF2B5EF4-FFF2-40B4-BE49-F238E27FC236}">
                      <a16:creationId xmlns:a16="http://schemas.microsoft.com/office/drawing/2014/main" id="{BF9F7D89-E465-480E-8D0A-FC879D7DB7D9}"/>
                    </a:ext>
                  </a:extLst>
                </p14:cNvPr>
                <p14:cNvContentPartPr/>
                <p14:nvPr/>
              </p14:nvContentPartPr>
              <p14:xfrm>
                <a:off x="5684738" y="5451465"/>
                <a:ext cx="1103040" cy="396360"/>
              </p14:xfrm>
            </p:contentPart>
          </mc:Choice>
          <mc:Fallback xmlns="">
            <p:pic>
              <p:nvPicPr>
                <p:cNvPr id="72" name="Ink 71">
                  <a:extLst>
                    <a:ext uri="{FF2B5EF4-FFF2-40B4-BE49-F238E27FC236}">
                      <a16:creationId xmlns:a16="http://schemas.microsoft.com/office/drawing/2014/main" id="{BF9F7D89-E465-480E-8D0A-FC879D7DB7D9}"/>
                    </a:ext>
                  </a:extLst>
                </p:cNvPr>
                <p:cNvPicPr/>
                <p:nvPr/>
              </p:nvPicPr>
              <p:blipFill>
                <a:blip r:embed="rId70"/>
                <a:stretch>
                  <a:fillRect/>
                </a:stretch>
              </p:blipFill>
              <p:spPr>
                <a:xfrm>
                  <a:off x="5680418" y="5447145"/>
                  <a:ext cx="11116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33E4D4B6-9189-4B40-BAFA-6D17DBFBBEDF}"/>
                    </a:ext>
                  </a:extLst>
                </p14:cNvPr>
                <p14:cNvContentPartPr/>
                <p14:nvPr/>
              </p14:nvContentPartPr>
              <p14:xfrm>
                <a:off x="6876338" y="5374425"/>
                <a:ext cx="482400" cy="520920"/>
              </p14:xfrm>
            </p:contentPart>
          </mc:Choice>
          <mc:Fallback xmlns="">
            <p:pic>
              <p:nvPicPr>
                <p:cNvPr id="75" name="Ink 74">
                  <a:extLst>
                    <a:ext uri="{FF2B5EF4-FFF2-40B4-BE49-F238E27FC236}">
                      <a16:creationId xmlns:a16="http://schemas.microsoft.com/office/drawing/2014/main" id="{33E4D4B6-9189-4B40-BAFA-6D17DBFBBEDF}"/>
                    </a:ext>
                  </a:extLst>
                </p:cNvPr>
                <p:cNvPicPr/>
                <p:nvPr/>
              </p:nvPicPr>
              <p:blipFill>
                <a:blip r:embed="rId72"/>
                <a:stretch>
                  <a:fillRect/>
                </a:stretch>
              </p:blipFill>
              <p:spPr>
                <a:xfrm>
                  <a:off x="6872018" y="5370105"/>
                  <a:ext cx="491040" cy="529560"/>
                </a:xfrm>
                <a:prstGeom prst="rect">
                  <a:avLst/>
                </a:prstGeom>
              </p:spPr>
            </p:pic>
          </mc:Fallback>
        </mc:AlternateContent>
      </p:grpSp>
    </p:spTree>
    <p:extLst>
      <p:ext uri="{BB962C8B-B14F-4D97-AF65-F5344CB8AC3E}">
        <p14:creationId xmlns:p14="http://schemas.microsoft.com/office/powerpoint/2010/main" val="317757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A146-1753-4296-86A3-048590C4925F}"/>
              </a:ext>
            </a:extLst>
          </p:cNvPr>
          <p:cNvSpPr>
            <a:spLocks noGrp="1"/>
          </p:cNvSpPr>
          <p:nvPr>
            <p:ph type="title"/>
          </p:nvPr>
        </p:nvSpPr>
        <p:spPr/>
        <p:txBody>
          <a:bodyPr/>
          <a:lstStyle/>
          <a:p>
            <a:r>
              <a:rPr lang="en-CA" dirty="0"/>
              <a:t>Changing bases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00AC6-8C11-418C-BC50-24FD04788F6E}"/>
                  </a:ext>
                </a:extLst>
              </p:cNvPr>
              <p:cNvSpPr>
                <a:spLocks noGrp="1"/>
              </p:cNvSpPr>
              <p:nvPr>
                <p:ph idx="1"/>
              </p:nvPr>
            </p:nvSpPr>
            <p:spPr>
              <a:xfrm>
                <a:off x="1097280" y="1845734"/>
                <a:ext cx="10058400" cy="897466"/>
              </a:xfrm>
            </p:spPr>
            <p:txBody>
              <a:bodyPr/>
              <a:lstStyle/>
              <a:p>
                <a:pPr marL="201168" lvl="1" indent="0">
                  <a:buNone/>
                </a:pPr>
                <a:r>
                  <a:rPr lang="en-US" dirty="0"/>
                  <a:t>What are the components of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m:rPr>
                                <m:sty m:val="p"/>
                              </m:rPr>
                              <a:rPr lang="en-US">
                                <a:latin typeface="Cambria Math" panose="02040503050406030204" pitchFamily="18" charset="0"/>
                              </a:rPr>
                              <m:t>i</m:t>
                            </m:r>
                          </m:e>
                        </m:acc>
                      </m:e>
                    </m:d>
                  </m:oMath>
                </a14:m>
                <a:r>
                  <a:rPr lang="en-US" dirty="0"/>
                  <a:t> 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m:rPr>
                                <m:sty m:val="p"/>
                              </m:rPr>
                              <a:rPr lang="en-US">
                                <a:latin typeface="Cambria Math" panose="02040503050406030204" pitchFamily="18" charset="0"/>
                              </a:rPr>
                              <m:t>j</m:t>
                            </m:r>
                          </m:e>
                        </m:acc>
                      </m:e>
                    </m:d>
                  </m:oMath>
                </a14:m>
                <a:r>
                  <a:rPr lang="en-US" dirty="0"/>
                  <a:t> in this new basis?</a:t>
                </a:r>
                <a:endParaRPr lang="en-CA" dirty="0"/>
              </a:p>
              <a:p>
                <a:endParaRPr lang="en-CA" dirty="0"/>
              </a:p>
            </p:txBody>
          </p:sp>
        </mc:Choice>
        <mc:Fallback xmlns="">
          <p:sp>
            <p:nvSpPr>
              <p:cNvPr id="3" name="Content Placeholder 2">
                <a:extLst>
                  <a:ext uri="{FF2B5EF4-FFF2-40B4-BE49-F238E27FC236}">
                    <a16:creationId xmlns:a16="http://schemas.microsoft.com/office/drawing/2014/main" id="{C7700AC6-8C11-418C-BC50-24FD04788F6E}"/>
                  </a:ext>
                </a:extLst>
              </p:cNvPr>
              <p:cNvSpPr>
                <a:spLocks noGrp="1" noRot="1" noChangeAspect="1" noMove="1" noResize="1" noEditPoints="1" noAdjustHandles="1" noChangeArrowheads="1" noChangeShapeType="1" noTextEdit="1"/>
              </p:cNvSpPr>
              <p:nvPr>
                <p:ph idx="1"/>
              </p:nvPr>
            </p:nvSpPr>
            <p:spPr>
              <a:xfrm>
                <a:off x="1097280" y="1845734"/>
                <a:ext cx="10058400" cy="897466"/>
              </a:xfrm>
              <a:blipFill>
                <a:blip r:embed="rId2"/>
                <a:stretch>
                  <a:fillRect t="-5442"/>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E41F43B-7F81-4796-A83A-EA72A042A305}"/>
              </a:ext>
            </a:extLst>
          </p:cNvPr>
          <p:cNvPicPr>
            <a:picLocks noChangeAspect="1"/>
          </p:cNvPicPr>
          <p:nvPr/>
        </p:nvPicPr>
        <p:blipFill>
          <a:blip r:embed="rId3"/>
          <a:stretch>
            <a:fillRect/>
          </a:stretch>
        </p:blipFill>
        <p:spPr>
          <a:xfrm>
            <a:off x="2133256" y="2276756"/>
            <a:ext cx="7925487" cy="2304488"/>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81C3F97-6D71-40CF-9241-365603D8B414}"/>
                  </a:ext>
                </a:extLst>
              </p14:cNvPr>
              <p14:cNvContentPartPr/>
              <p14:nvPr/>
            </p14:nvContentPartPr>
            <p14:xfrm>
              <a:off x="1075331" y="4708770"/>
              <a:ext cx="43200" cy="420480"/>
            </p14:xfrm>
          </p:contentPart>
        </mc:Choice>
        <mc:Fallback xmlns="">
          <p:pic>
            <p:nvPicPr>
              <p:cNvPr id="13" name="Ink 12">
                <a:extLst>
                  <a:ext uri="{FF2B5EF4-FFF2-40B4-BE49-F238E27FC236}">
                    <a16:creationId xmlns:a16="http://schemas.microsoft.com/office/drawing/2014/main" id="{E81C3F97-6D71-40CF-9241-365603D8B414}"/>
                  </a:ext>
                </a:extLst>
              </p:cNvPr>
              <p:cNvPicPr/>
              <p:nvPr/>
            </p:nvPicPr>
            <p:blipFill>
              <a:blip r:embed="rId5"/>
              <a:stretch>
                <a:fillRect/>
              </a:stretch>
            </p:blipFill>
            <p:spPr>
              <a:xfrm>
                <a:off x="1071011" y="4704450"/>
                <a:ext cx="5184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36BB514-6D3A-4460-9D25-A46C6C23B64D}"/>
                  </a:ext>
                </a:extLst>
              </p14:cNvPr>
              <p14:cNvContentPartPr/>
              <p14:nvPr/>
            </p14:nvContentPartPr>
            <p14:xfrm>
              <a:off x="1248491" y="4960050"/>
              <a:ext cx="176400" cy="116640"/>
            </p14:xfrm>
          </p:contentPart>
        </mc:Choice>
        <mc:Fallback xmlns="">
          <p:pic>
            <p:nvPicPr>
              <p:cNvPr id="14" name="Ink 13">
                <a:extLst>
                  <a:ext uri="{FF2B5EF4-FFF2-40B4-BE49-F238E27FC236}">
                    <a16:creationId xmlns:a16="http://schemas.microsoft.com/office/drawing/2014/main" id="{336BB514-6D3A-4460-9D25-A46C6C23B64D}"/>
                  </a:ext>
                </a:extLst>
              </p:cNvPr>
              <p:cNvPicPr/>
              <p:nvPr/>
            </p:nvPicPr>
            <p:blipFill>
              <a:blip r:embed="rId7"/>
              <a:stretch>
                <a:fillRect/>
              </a:stretch>
            </p:blipFill>
            <p:spPr>
              <a:xfrm>
                <a:off x="1244171" y="4955730"/>
                <a:ext cx="185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6218221C-DA3C-45E8-8C83-D76DB3B04CBE}"/>
                  </a:ext>
                </a:extLst>
              </p14:cNvPr>
              <p14:cNvContentPartPr/>
              <p14:nvPr/>
            </p14:nvContentPartPr>
            <p14:xfrm>
              <a:off x="1299611" y="4625970"/>
              <a:ext cx="118800" cy="178200"/>
            </p14:xfrm>
          </p:contentPart>
        </mc:Choice>
        <mc:Fallback xmlns="">
          <p:pic>
            <p:nvPicPr>
              <p:cNvPr id="17" name="Ink 16">
                <a:extLst>
                  <a:ext uri="{FF2B5EF4-FFF2-40B4-BE49-F238E27FC236}">
                    <a16:creationId xmlns:a16="http://schemas.microsoft.com/office/drawing/2014/main" id="{6218221C-DA3C-45E8-8C83-D76DB3B04CBE}"/>
                  </a:ext>
                </a:extLst>
              </p:cNvPr>
              <p:cNvPicPr/>
              <p:nvPr/>
            </p:nvPicPr>
            <p:blipFill>
              <a:blip r:embed="rId9"/>
              <a:stretch>
                <a:fillRect/>
              </a:stretch>
            </p:blipFill>
            <p:spPr>
              <a:xfrm>
                <a:off x="1295291" y="4621650"/>
                <a:ext cx="1274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9199F778-BA86-4A28-8596-E208012EDAB9}"/>
                  </a:ext>
                </a:extLst>
              </p14:cNvPr>
              <p14:cNvContentPartPr/>
              <p14:nvPr/>
            </p14:nvContentPartPr>
            <p14:xfrm>
              <a:off x="1503011" y="4677090"/>
              <a:ext cx="227160" cy="439920"/>
            </p14:xfrm>
          </p:contentPart>
        </mc:Choice>
        <mc:Fallback xmlns="">
          <p:pic>
            <p:nvPicPr>
              <p:cNvPr id="18" name="Ink 17">
                <a:extLst>
                  <a:ext uri="{FF2B5EF4-FFF2-40B4-BE49-F238E27FC236}">
                    <a16:creationId xmlns:a16="http://schemas.microsoft.com/office/drawing/2014/main" id="{9199F778-BA86-4A28-8596-E208012EDAB9}"/>
                  </a:ext>
                </a:extLst>
              </p:cNvPr>
              <p:cNvPicPr/>
              <p:nvPr/>
            </p:nvPicPr>
            <p:blipFill>
              <a:blip r:embed="rId11"/>
              <a:stretch>
                <a:fillRect/>
              </a:stretch>
            </p:blipFill>
            <p:spPr>
              <a:xfrm>
                <a:off x="1498691" y="4672770"/>
                <a:ext cx="23580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100ED499-269D-43DC-907B-BFFB06B47B79}"/>
                  </a:ext>
                </a:extLst>
              </p14:cNvPr>
              <p14:cNvContentPartPr/>
              <p14:nvPr/>
            </p14:nvContentPartPr>
            <p14:xfrm>
              <a:off x="1936451" y="4868610"/>
              <a:ext cx="103320" cy="15120"/>
            </p14:xfrm>
          </p:contentPart>
        </mc:Choice>
        <mc:Fallback xmlns="">
          <p:pic>
            <p:nvPicPr>
              <p:cNvPr id="19" name="Ink 18">
                <a:extLst>
                  <a:ext uri="{FF2B5EF4-FFF2-40B4-BE49-F238E27FC236}">
                    <a16:creationId xmlns:a16="http://schemas.microsoft.com/office/drawing/2014/main" id="{100ED499-269D-43DC-907B-BFFB06B47B79}"/>
                  </a:ext>
                </a:extLst>
              </p:cNvPr>
              <p:cNvPicPr/>
              <p:nvPr/>
            </p:nvPicPr>
            <p:blipFill>
              <a:blip r:embed="rId13"/>
              <a:stretch>
                <a:fillRect/>
              </a:stretch>
            </p:blipFill>
            <p:spPr>
              <a:xfrm>
                <a:off x="1932131" y="4864290"/>
                <a:ext cx="1119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C124327C-16F9-477F-AE92-971C2A78A540}"/>
                  </a:ext>
                </a:extLst>
              </p14:cNvPr>
              <p14:cNvContentPartPr/>
              <p14:nvPr/>
            </p14:nvContentPartPr>
            <p14:xfrm>
              <a:off x="1924931" y="4943490"/>
              <a:ext cx="108000" cy="4320"/>
            </p14:xfrm>
          </p:contentPart>
        </mc:Choice>
        <mc:Fallback xmlns="">
          <p:pic>
            <p:nvPicPr>
              <p:cNvPr id="20" name="Ink 19">
                <a:extLst>
                  <a:ext uri="{FF2B5EF4-FFF2-40B4-BE49-F238E27FC236}">
                    <a16:creationId xmlns:a16="http://schemas.microsoft.com/office/drawing/2014/main" id="{C124327C-16F9-477F-AE92-971C2A78A540}"/>
                  </a:ext>
                </a:extLst>
              </p:cNvPr>
              <p:cNvPicPr/>
              <p:nvPr/>
            </p:nvPicPr>
            <p:blipFill>
              <a:blip r:embed="rId15"/>
              <a:stretch>
                <a:fillRect/>
              </a:stretch>
            </p:blipFill>
            <p:spPr>
              <a:xfrm>
                <a:off x="1920611" y="4939170"/>
                <a:ext cx="11664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A988A244-BF81-4654-92FC-F92E2420B6AC}"/>
                  </a:ext>
                </a:extLst>
              </p14:cNvPr>
              <p14:cNvContentPartPr/>
              <p14:nvPr/>
            </p14:nvContentPartPr>
            <p14:xfrm>
              <a:off x="3382931" y="4641810"/>
              <a:ext cx="52200" cy="409680"/>
            </p14:xfrm>
          </p:contentPart>
        </mc:Choice>
        <mc:Fallback xmlns="">
          <p:pic>
            <p:nvPicPr>
              <p:cNvPr id="25" name="Ink 24">
                <a:extLst>
                  <a:ext uri="{FF2B5EF4-FFF2-40B4-BE49-F238E27FC236}">
                    <a16:creationId xmlns:a16="http://schemas.microsoft.com/office/drawing/2014/main" id="{A988A244-BF81-4654-92FC-F92E2420B6AC}"/>
                  </a:ext>
                </a:extLst>
              </p:cNvPr>
              <p:cNvPicPr/>
              <p:nvPr/>
            </p:nvPicPr>
            <p:blipFill>
              <a:blip r:embed="rId17"/>
              <a:stretch>
                <a:fillRect/>
              </a:stretch>
            </p:blipFill>
            <p:spPr>
              <a:xfrm>
                <a:off x="3378611" y="4637490"/>
                <a:ext cx="608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C88029D8-1007-4DF8-A3A3-FD663C80123A}"/>
                  </a:ext>
                </a:extLst>
              </p14:cNvPr>
              <p14:cNvContentPartPr/>
              <p14:nvPr/>
            </p14:nvContentPartPr>
            <p14:xfrm>
              <a:off x="3576971" y="4596090"/>
              <a:ext cx="428400" cy="430560"/>
            </p14:xfrm>
          </p:contentPart>
        </mc:Choice>
        <mc:Fallback xmlns="">
          <p:pic>
            <p:nvPicPr>
              <p:cNvPr id="31" name="Ink 30">
                <a:extLst>
                  <a:ext uri="{FF2B5EF4-FFF2-40B4-BE49-F238E27FC236}">
                    <a16:creationId xmlns:a16="http://schemas.microsoft.com/office/drawing/2014/main" id="{C88029D8-1007-4DF8-A3A3-FD663C80123A}"/>
                  </a:ext>
                </a:extLst>
              </p:cNvPr>
              <p:cNvPicPr/>
              <p:nvPr/>
            </p:nvPicPr>
            <p:blipFill>
              <a:blip r:embed="rId19"/>
              <a:stretch>
                <a:fillRect/>
              </a:stretch>
            </p:blipFill>
            <p:spPr>
              <a:xfrm>
                <a:off x="3572651" y="4591770"/>
                <a:ext cx="43704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F1A47DC-318A-43D3-83F6-0A103717D3C1}"/>
                  </a:ext>
                </a:extLst>
              </p14:cNvPr>
              <p14:cNvContentPartPr/>
              <p14:nvPr/>
            </p14:nvContentPartPr>
            <p14:xfrm>
              <a:off x="4135691" y="4852410"/>
              <a:ext cx="171360" cy="5040"/>
            </p14:xfrm>
          </p:contentPart>
        </mc:Choice>
        <mc:Fallback xmlns="">
          <p:pic>
            <p:nvPicPr>
              <p:cNvPr id="32" name="Ink 31">
                <a:extLst>
                  <a:ext uri="{FF2B5EF4-FFF2-40B4-BE49-F238E27FC236}">
                    <a16:creationId xmlns:a16="http://schemas.microsoft.com/office/drawing/2014/main" id="{2F1A47DC-318A-43D3-83F6-0A103717D3C1}"/>
                  </a:ext>
                </a:extLst>
              </p:cNvPr>
              <p:cNvPicPr/>
              <p:nvPr/>
            </p:nvPicPr>
            <p:blipFill>
              <a:blip r:embed="rId21"/>
              <a:stretch>
                <a:fillRect/>
              </a:stretch>
            </p:blipFill>
            <p:spPr>
              <a:xfrm>
                <a:off x="4131371" y="4848090"/>
                <a:ext cx="18000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F24A3A13-A8BB-4EE1-981E-FFA622EED57D}"/>
                  </a:ext>
                </a:extLst>
              </p14:cNvPr>
              <p14:cNvContentPartPr/>
              <p14:nvPr/>
            </p14:nvContentPartPr>
            <p14:xfrm>
              <a:off x="5112371" y="4586730"/>
              <a:ext cx="190440" cy="511920"/>
            </p14:xfrm>
          </p:contentPart>
        </mc:Choice>
        <mc:Fallback xmlns="">
          <p:pic>
            <p:nvPicPr>
              <p:cNvPr id="39" name="Ink 38">
                <a:extLst>
                  <a:ext uri="{FF2B5EF4-FFF2-40B4-BE49-F238E27FC236}">
                    <a16:creationId xmlns:a16="http://schemas.microsoft.com/office/drawing/2014/main" id="{F24A3A13-A8BB-4EE1-981E-FFA622EED57D}"/>
                  </a:ext>
                </a:extLst>
              </p:cNvPr>
              <p:cNvPicPr/>
              <p:nvPr/>
            </p:nvPicPr>
            <p:blipFill>
              <a:blip r:embed="rId23"/>
              <a:stretch>
                <a:fillRect/>
              </a:stretch>
            </p:blipFill>
            <p:spPr>
              <a:xfrm>
                <a:off x="5108051" y="4582410"/>
                <a:ext cx="19908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0" name="Ink 39">
                <a:extLst>
                  <a:ext uri="{FF2B5EF4-FFF2-40B4-BE49-F238E27FC236}">
                    <a16:creationId xmlns:a16="http://schemas.microsoft.com/office/drawing/2014/main" id="{1B6E0B27-5203-42FF-9DC8-0A34BB66EB2B}"/>
                  </a:ext>
                </a:extLst>
              </p14:cNvPr>
              <p14:cNvContentPartPr/>
              <p14:nvPr/>
            </p14:nvContentPartPr>
            <p14:xfrm>
              <a:off x="4543931" y="4758090"/>
              <a:ext cx="474840" cy="200880"/>
            </p14:xfrm>
          </p:contentPart>
        </mc:Choice>
        <mc:Fallback xmlns="">
          <p:pic>
            <p:nvPicPr>
              <p:cNvPr id="40" name="Ink 39">
                <a:extLst>
                  <a:ext uri="{FF2B5EF4-FFF2-40B4-BE49-F238E27FC236}">
                    <a16:creationId xmlns:a16="http://schemas.microsoft.com/office/drawing/2014/main" id="{1B6E0B27-5203-42FF-9DC8-0A34BB66EB2B}"/>
                  </a:ext>
                </a:extLst>
              </p:cNvPr>
              <p:cNvPicPr/>
              <p:nvPr/>
            </p:nvPicPr>
            <p:blipFill>
              <a:blip r:embed="rId25"/>
              <a:stretch>
                <a:fillRect/>
              </a:stretch>
            </p:blipFill>
            <p:spPr>
              <a:xfrm>
                <a:off x="4539611" y="4753770"/>
                <a:ext cx="4834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 name="Ink 40">
                <a:extLst>
                  <a:ext uri="{FF2B5EF4-FFF2-40B4-BE49-F238E27FC236}">
                    <a16:creationId xmlns:a16="http://schemas.microsoft.com/office/drawing/2014/main" id="{6BC22E46-980F-42DF-B7D2-5063B8939334}"/>
                  </a:ext>
                </a:extLst>
              </p14:cNvPr>
              <p14:cNvContentPartPr/>
              <p14:nvPr/>
            </p14:nvContentPartPr>
            <p14:xfrm>
              <a:off x="5559131" y="4521930"/>
              <a:ext cx="41040" cy="381240"/>
            </p14:xfrm>
          </p:contentPart>
        </mc:Choice>
        <mc:Fallback xmlns="">
          <p:pic>
            <p:nvPicPr>
              <p:cNvPr id="41" name="Ink 40">
                <a:extLst>
                  <a:ext uri="{FF2B5EF4-FFF2-40B4-BE49-F238E27FC236}">
                    <a16:creationId xmlns:a16="http://schemas.microsoft.com/office/drawing/2014/main" id="{6BC22E46-980F-42DF-B7D2-5063B8939334}"/>
                  </a:ext>
                </a:extLst>
              </p:cNvPr>
              <p:cNvPicPr/>
              <p:nvPr/>
            </p:nvPicPr>
            <p:blipFill>
              <a:blip r:embed="rId27"/>
              <a:stretch>
                <a:fillRect/>
              </a:stretch>
            </p:blipFill>
            <p:spPr>
              <a:xfrm>
                <a:off x="5554811" y="4517610"/>
                <a:ext cx="496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F679C14C-7C75-4A1B-AF4D-E3F409658E6A}"/>
                  </a:ext>
                </a:extLst>
              </p14:cNvPr>
              <p14:cNvContentPartPr/>
              <p14:nvPr/>
            </p14:nvContentPartPr>
            <p14:xfrm>
              <a:off x="5724371" y="4445250"/>
              <a:ext cx="594000" cy="424440"/>
            </p14:xfrm>
          </p:contentPart>
        </mc:Choice>
        <mc:Fallback xmlns="">
          <p:pic>
            <p:nvPicPr>
              <p:cNvPr id="47" name="Ink 46">
                <a:extLst>
                  <a:ext uri="{FF2B5EF4-FFF2-40B4-BE49-F238E27FC236}">
                    <a16:creationId xmlns:a16="http://schemas.microsoft.com/office/drawing/2014/main" id="{F679C14C-7C75-4A1B-AF4D-E3F409658E6A}"/>
                  </a:ext>
                </a:extLst>
              </p:cNvPr>
              <p:cNvPicPr/>
              <p:nvPr/>
            </p:nvPicPr>
            <p:blipFill>
              <a:blip r:embed="rId29"/>
              <a:stretch>
                <a:fillRect/>
              </a:stretch>
            </p:blipFill>
            <p:spPr>
              <a:xfrm>
                <a:off x="5720051" y="4440930"/>
                <a:ext cx="6026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817A8537-4D5F-46E1-9628-EA62676FADC4}"/>
                  </a:ext>
                </a:extLst>
              </p14:cNvPr>
              <p14:cNvContentPartPr/>
              <p14:nvPr/>
            </p14:nvContentPartPr>
            <p14:xfrm>
              <a:off x="1073171" y="5425530"/>
              <a:ext cx="20520" cy="359280"/>
            </p14:xfrm>
          </p:contentPart>
        </mc:Choice>
        <mc:Fallback xmlns="">
          <p:pic>
            <p:nvPicPr>
              <p:cNvPr id="48" name="Ink 47">
                <a:extLst>
                  <a:ext uri="{FF2B5EF4-FFF2-40B4-BE49-F238E27FC236}">
                    <a16:creationId xmlns:a16="http://schemas.microsoft.com/office/drawing/2014/main" id="{817A8537-4D5F-46E1-9628-EA62676FADC4}"/>
                  </a:ext>
                </a:extLst>
              </p:cNvPr>
              <p:cNvPicPr/>
              <p:nvPr/>
            </p:nvPicPr>
            <p:blipFill>
              <a:blip r:embed="rId31"/>
              <a:stretch>
                <a:fillRect/>
              </a:stretch>
            </p:blipFill>
            <p:spPr>
              <a:xfrm>
                <a:off x="1068851" y="5421210"/>
                <a:ext cx="291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4BAA8D7E-AF1B-416F-B499-0503993542FF}"/>
                  </a:ext>
                </a:extLst>
              </p14:cNvPr>
              <p14:cNvContentPartPr/>
              <p14:nvPr/>
            </p14:nvContentPartPr>
            <p14:xfrm>
              <a:off x="1231931" y="5625330"/>
              <a:ext cx="104040" cy="247320"/>
            </p14:xfrm>
          </p:contentPart>
        </mc:Choice>
        <mc:Fallback xmlns="">
          <p:pic>
            <p:nvPicPr>
              <p:cNvPr id="49" name="Ink 48">
                <a:extLst>
                  <a:ext uri="{FF2B5EF4-FFF2-40B4-BE49-F238E27FC236}">
                    <a16:creationId xmlns:a16="http://schemas.microsoft.com/office/drawing/2014/main" id="{4BAA8D7E-AF1B-416F-B499-0503993542FF}"/>
                  </a:ext>
                </a:extLst>
              </p:cNvPr>
              <p:cNvPicPr/>
              <p:nvPr/>
            </p:nvPicPr>
            <p:blipFill>
              <a:blip r:embed="rId33"/>
              <a:stretch>
                <a:fillRect/>
              </a:stretch>
            </p:blipFill>
            <p:spPr>
              <a:xfrm>
                <a:off x="1227611" y="5621010"/>
                <a:ext cx="1126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0" name="Ink 49">
                <a:extLst>
                  <a:ext uri="{FF2B5EF4-FFF2-40B4-BE49-F238E27FC236}">
                    <a16:creationId xmlns:a16="http://schemas.microsoft.com/office/drawing/2014/main" id="{235A090E-C6E2-452C-AD70-4DE2F43B5F9D}"/>
                  </a:ext>
                </a:extLst>
              </p14:cNvPr>
              <p14:cNvContentPartPr/>
              <p14:nvPr/>
            </p14:nvContentPartPr>
            <p14:xfrm>
              <a:off x="1281971" y="5397090"/>
              <a:ext cx="155520" cy="93960"/>
            </p14:xfrm>
          </p:contentPart>
        </mc:Choice>
        <mc:Fallback xmlns="">
          <p:pic>
            <p:nvPicPr>
              <p:cNvPr id="50" name="Ink 49">
                <a:extLst>
                  <a:ext uri="{FF2B5EF4-FFF2-40B4-BE49-F238E27FC236}">
                    <a16:creationId xmlns:a16="http://schemas.microsoft.com/office/drawing/2014/main" id="{235A090E-C6E2-452C-AD70-4DE2F43B5F9D}"/>
                  </a:ext>
                </a:extLst>
              </p:cNvPr>
              <p:cNvPicPr/>
              <p:nvPr/>
            </p:nvPicPr>
            <p:blipFill>
              <a:blip r:embed="rId35"/>
              <a:stretch>
                <a:fillRect/>
              </a:stretch>
            </p:blipFill>
            <p:spPr>
              <a:xfrm>
                <a:off x="1277651" y="5392770"/>
                <a:ext cx="1641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1F033C07-EE61-4A76-B858-6E353F6E5B1C}"/>
                  </a:ext>
                </a:extLst>
              </p14:cNvPr>
              <p14:cNvContentPartPr/>
              <p14:nvPr/>
            </p14:nvContentPartPr>
            <p14:xfrm>
              <a:off x="1519571" y="5361090"/>
              <a:ext cx="180000" cy="430560"/>
            </p14:xfrm>
          </p:contentPart>
        </mc:Choice>
        <mc:Fallback xmlns="">
          <p:pic>
            <p:nvPicPr>
              <p:cNvPr id="51" name="Ink 50">
                <a:extLst>
                  <a:ext uri="{FF2B5EF4-FFF2-40B4-BE49-F238E27FC236}">
                    <a16:creationId xmlns:a16="http://schemas.microsoft.com/office/drawing/2014/main" id="{1F033C07-EE61-4A76-B858-6E353F6E5B1C}"/>
                  </a:ext>
                </a:extLst>
              </p:cNvPr>
              <p:cNvPicPr/>
              <p:nvPr/>
            </p:nvPicPr>
            <p:blipFill>
              <a:blip r:embed="rId37"/>
              <a:stretch>
                <a:fillRect/>
              </a:stretch>
            </p:blipFill>
            <p:spPr>
              <a:xfrm>
                <a:off x="1515251" y="5356770"/>
                <a:ext cx="18864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Ink 53">
                <a:extLst>
                  <a:ext uri="{FF2B5EF4-FFF2-40B4-BE49-F238E27FC236}">
                    <a16:creationId xmlns:a16="http://schemas.microsoft.com/office/drawing/2014/main" id="{11CFB22C-D28C-4D69-833D-7D5079B6FFBA}"/>
                  </a:ext>
                </a:extLst>
              </p14:cNvPr>
              <p14:cNvContentPartPr/>
              <p14:nvPr/>
            </p14:nvContentPartPr>
            <p14:xfrm>
              <a:off x="1956971" y="5536050"/>
              <a:ext cx="144000" cy="77760"/>
            </p14:xfrm>
          </p:contentPart>
        </mc:Choice>
        <mc:Fallback xmlns="">
          <p:pic>
            <p:nvPicPr>
              <p:cNvPr id="54" name="Ink 53">
                <a:extLst>
                  <a:ext uri="{FF2B5EF4-FFF2-40B4-BE49-F238E27FC236}">
                    <a16:creationId xmlns:a16="http://schemas.microsoft.com/office/drawing/2014/main" id="{11CFB22C-D28C-4D69-833D-7D5079B6FFBA}"/>
                  </a:ext>
                </a:extLst>
              </p:cNvPr>
              <p:cNvPicPr/>
              <p:nvPr/>
            </p:nvPicPr>
            <p:blipFill>
              <a:blip r:embed="rId39"/>
              <a:stretch>
                <a:fillRect/>
              </a:stretch>
            </p:blipFill>
            <p:spPr>
              <a:xfrm>
                <a:off x="1952651" y="5531730"/>
                <a:ext cx="1526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k 56">
                <a:extLst>
                  <a:ext uri="{FF2B5EF4-FFF2-40B4-BE49-F238E27FC236}">
                    <a16:creationId xmlns:a16="http://schemas.microsoft.com/office/drawing/2014/main" id="{4EDF6F49-DB53-4E31-A291-BBEAFC443D10}"/>
                  </a:ext>
                </a:extLst>
              </p14:cNvPr>
              <p14:cNvContentPartPr/>
              <p14:nvPr/>
            </p14:nvContentPartPr>
            <p14:xfrm>
              <a:off x="4224971" y="5427330"/>
              <a:ext cx="182880" cy="199800"/>
            </p14:xfrm>
          </p:contentPart>
        </mc:Choice>
        <mc:Fallback xmlns="">
          <p:pic>
            <p:nvPicPr>
              <p:cNvPr id="57" name="Ink 56">
                <a:extLst>
                  <a:ext uri="{FF2B5EF4-FFF2-40B4-BE49-F238E27FC236}">
                    <a16:creationId xmlns:a16="http://schemas.microsoft.com/office/drawing/2014/main" id="{4EDF6F49-DB53-4E31-A291-BBEAFC443D10}"/>
                  </a:ext>
                </a:extLst>
              </p:cNvPr>
              <p:cNvPicPr/>
              <p:nvPr/>
            </p:nvPicPr>
            <p:blipFill>
              <a:blip r:embed="rId41"/>
              <a:stretch>
                <a:fillRect/>
              </a:stretch>
            </p:blipFill>
            <p:spPr>
              <a:xfrm>
                <a:off x="4220651" y="5423010"/>
                <a:ext cx="1915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 57">
                <a:extLst>
                  <a:ext uri="{FF2B5EF4-FFF2-40B4-BE49-F238E27FC236}">
                    <a16:creationId xmlns:a16="http://schemas.microsoft.com/office/drawing/2014/main" id="{C9E6C9FC-271D-47F0-86A7-BAAF64D7DCE3}"/>
                  </a:ext>
                </a:extLst>
              </p14:cNvPr>
              <p14:cNvContentPartPr/>
              <p14:nvPr/>
            </p14:nvContentPartPr>
            <p14:xfrm>
              <a:off x="4753451" y="5453610"/>
              <a:ext cx="412200" cy="213480"/>
            </p14:xfrm>
          </p:contentPart>
        </mc:Choice>
        <mc:Fallback xmlns="">
          <p:pic>
            <p:nvPicPr>
              <p:cNvPr id="58" name="Ink 57">
                <a:extLst>
                  <a:ext uri="{FF2B5EF4-FFF2-40B4-BE49-F238E27FC236}">
                    <a16:creationId xmlns:a16="http://schemas.microsoft.com/office/drawing/2014/main" id="{C9E6C9FC-271D-47F0-86A7-BAAF64D7DCE3}"/>
                  </a:ext>
                </a:extLst>
              </p:cNvPr>
              <p:cNvPicPr/>
              <p:nvPr/>
            </p:nvPicPr>
            <p:blipFill>
              <a:blip r:embed="rId43"/>
              <a:stretch>
                <a:fillRect/>
              </a:stretch>
            </p:blipFill>
            <p:spPr>
              <a:xfrm>
                <a:off x="4749131" y="5449290"/>
                <a:ext cx="420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k 60">
                <a:extLst>
                  <a:ext uri="{FF2B5EF4-FFF2-40B4-BE49-F238E27FC236}">
                    <a16:creationId xmlns:a16="http://schemas.microsoft.com/office/drawing/2014/main" id="{7A4F7D54-B36E-43FD-93B5-CFCA775CE4E7}"/>
                  </a:ext>
                </a:extLst>
              </p14:cNvPr>
              <p14:cNvContentPartPr/>
              <p14:nvPr/>
            </p14:nvContentPartPr>
            <p14:xfrm>
              <a:off x="5694131" y="5167050"/>
              <a:ext cx="40320" cy="393840"/>
            </p14:xfrm>
          </p:contentPart>
        </mc:Choice>
        <mc:Fallback xmlns="">
          <p:pic>
            <p:nvPicPr>
              <p:cNvPr id="61" name="Ink 60">
                <a:extLst>
                  <a:ext uri="{FF2B5EF4-FFF2-40B4-BE49-F238E27FC236}">
                    <a16:creationId xmlns:a16="http://schemas.microsoft.com/office/drawing/2014/main" id="{7A4F7D54-B36E-43FD-93B5-CFCA775CE4E7}"/>
                  </a:ext>
                </a:extLst>
              </p:cNvPr>
              <p:cNvPicPr/>
              <p:nvPr/>
            </p:nvPicPr>
            <p:blipFill>
              <a:blip r:embed="rId45"/>
              <a:stretch>
                <a:fillRect/>
              </a:stretch>
            </p:blipFill>
            <p:spPr>
              <a:xfrm>
                <a:off x="5689811" y="5162730"/>
                <a:ext cx="489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2" name="Ink 61">
                <a:extLst>
                  <a:ext uri="{FF2B5EF4-FFF2-40B4-BE49-F238E27FC236}">
                    <a16:creationId xmlns:a16="http://schemas.microsoft.com/office/drawing/2014/main" id="{A8FB2DEC-2042-40F4-8BFC-CBD534EAAD7B}"/>
                  </a:ext>
                </a:extLst>
              </p14:cNvPr>
              <p14:cNvContentPartPr/>
              <p14:nvPr/>
            </p14:nvContentPartPr>
            <p14:xfrm>
              <a:off x="5307491" y="5221050"/>
              <a:ext cx="183960" cy="512640"/>
            </p14:xfrm>
          </p:contentPart>
        </mc:Choice>
        <mc:Fallback xmlns="">
          <p:pic>
            <p:nvPicPr>
              <p:cNvPr id="62" name="Ink 61">
                <a:extLst>
                  <a:ext uri="{FF2B5EF4-FFF2-40B4-BE49-F238E27FC236}">
                    <a16:creationId xmlns:a16="http://schemas.microsoft.com/office/drawing/2014/main" id="{A8FB2DEC-2042-40F4-8BFC-CBD534EAAD7B}"/>
                  </a:ext>
                </a:extLst>
              </p:cNvPr>
              <p:cNvPicPr/>
              <p:nvPr/>
            </p:nvPicPr>
            <p:blipFill>
              <a:blip r:embed="rId47"/>
              <a:stretch>
                <a:fillRect/>
              </a:stretch>
            </p:blipFill>
            <p:spPr>
              <a:xfrm>
                <a:off x="5303171" y="5216730"/>
                <a:ext cx="19260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49033F47-8E24-4A16-ADB5-39B5300091A7}"/>
                  </a:ext>
                </a:extLst>
              </p14:cNvPr>
              <p14:cNvContentPartPr/>
              <p14:nvPr/>
            </p14:nvContentPartPr>
            <p14:xfrm>
              <a:off x="5861531" y="5119530"/>
              <a:ext cx="558720" cy="411120"/>
            </p14:xfrm>
          </p:contentPart>
        </mc:Choice>
        <mc:Fallback xmlns="">
          <p:pic>
            <p:nvPicPr>
              <p:cNvPr id="69" name="Ink 68">
                <a:extLst>
                  <a:ext uri="{FF2B5EF4-FFF2-40B4-BE49-F238E27FC236}">
                    <a16:creationId xmlns:a16="http://schemas.microsoft.com/office/drawing/2014/main" id="{49033F47-8E24-4A16-ADB5-39B5300091A7}"/>
                  </a:ext>
                </a:extLst>
              </p:cNvPr>
              <p:cNvPicPr/>
              <p:nvPr/>
            </p:nvPicPr>
            <p:blipFill>
              <a:blip r:embed="rId49"/>
              <a:stretch>
                <a:fillRect/>
              </a:stretch>
            </p:blipFill>
            <p:spPr>
              <a:xfrm>
                <a:off x="5857211" y="5115210"/>
                <a:ext cx="56736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6" name="Ink 75">
                <a:extLst>
                  <a:ext uri="{FF2B5EF4-FFF2-40B4-BE49-F238E27FC236}">
                    <a16:creationId xmlns:a16="http://schemas.microsoft.com/office/drawing/2014/main" id="{EB4B43B7-D460-4745-86ED-C1071AAE49EF}"/>
                  </a:ext>
                </a:extLst>
              </p14:cNvPr>
              <p14:cNvContentPartPr/>
              <p14:nvPr/>
            </p14:nvContentPartPr>
            <p14:xfrm>
              <a:off x="2432171" y="4622730"/>
              <a:ext cx="827280" cy="1303560"/>
            </p14:xfrm>
          </p:contentPart>
        </mc:Choice>
        <mc:Fallback xmlns="">
          <p:pic>
            <p:nvPicPr>
              <p:cNvPr id="76" name="Ink 75">
                <a:extLst>
                  <a:ext uri="{FF2B5EF4-FFF2-40B4-BE49-F238E27FC236}">
                    <a16:creationId xmlns:a16="http://schemas.microsoft.com/office/drawing/2014/main" id="{EB4B43B7-D460-4745-86ED-C1071AAE49EF}"/>
                  </a:ext>
                </a:extLst>
              </p:cNvPr>
              <p:cNvPicPr/>
              <p:nvPr/>
            </p:nvPicPr>
            <p:blipFill>
              <a:blip r:embed="rId51"/>
              <a:stretch>
                <a:fillRect/>
              </a:stretch>
            </p:blipFill>
            <p:spPr>
              <a:xfrm>
                <a:off x="2427851" y="4618410"/>
                <a:ext cx="835920" cy="131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7" name="Ink 76">
                <a:extLst>
                  <a:ext uri="{FF2B5EF4-FFF2-40B4-BE49-F238E27FC236}">
                    <a16:creationId xmlns:a16="http://schemas.microsoft.com/office/drawing/2014/main" id="{AD62BD33-106B-478E-BE90-48723C3883C1}"/>
                  </a:ext>
                </a:extLst>
              </p14:cNvPr>
              <p14:cNvContentPartPr/>
              <p14:nvPr/>
            </p14:nvContentPartPr>
            <p14:xfrm>
              <a:off x="3446291" y="5284410"/>
              <a:ext cx="19440" cy="409320"/>
            </p14:xfrm>
          </p:contentPart>
        </mc:Choice>
        <mc:Fallback xmlns="">
          <p:pic>
            <p:nvPicPr>
              <p:cNvPr id="77" name="Ink 76">
                <a:extLst>
                  <a:ext uri="{FF2B5EF4-FFF2-40B4-BE49-F238E27FC236}">
                    <a16:creationId xmlns:a16="http://schemas.microsoft.com/office/drawing/2014/main" id="{AD62BD33-106B-478E-BE90-48723C3883C1}"/>
                  </a:ext>
                </a:extLst>
              </p:cNvPr>
              <p:cNvPicPr/>
              <p:nvPr/>
            </p:nvPicPr>
            <p:blipFill>
              <a:blip r:embed="rId53"/>
              <a:stretch>
                <a:fillRect/>
              </a:stretch>
            </p:blipFill>
            <p:spPr>
              <a:xfrm>
                <a:off x="3441971" y="5280090"/>
                <a:ext cx="2808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3" name="Ink 82">
                <a:extLst>
                  <a:ext uri="{FF2B5EF4-FFF2-40B4-BE49-F238E27FC236}">
                    <a16:creationId xmlns:a16="http://schemas.microsoft.com/office/drawing/2014/main" id="{269F3323-AD86-46A9-99C0-0F4331D20CB8}"/>
                  </a:ext>
                </a:extLst>
              </p14:cNvPr>
              <p14:cNvContentPartPr/>
              <p14:nvPr/>
            </p14:nvContentPartPr>
            <p14:xfrm>
              <a:off x="3566531" y="5258130"/>
              <a:ext cx="453960" cy="448200"/>
            </p14:xfrm>
          </p:contentPart>
        </mc:Choice>
        <mc:Fallback xmlns="">
          <p:pic>
            <p:nvPicPr>
              <p:cNvPr id="83" name="Ink 82">
                <a:extLst>
                  <a:ext uri="{FF2B5EF4-FFF2-40B4-BE49-F238E27FC236}">
                    <a16:creationId xmlns:a16="http://schemas.microsoft.com/office/drawing/2014/main" id="{269F3323-AD86-46A9-99C0-0F4331D20CB8}"/>
                  </a:ext>
                </a:extLst>
              </p:cNvPr>
              <p:cNvPicPr/>
              <p:nvPr/>
            </p:nvPicPr>
            <p:blipFill>
              <a:blip r:embed="rId55"/>
              <a:stretch>
                <a:fillRect/>
              </a:stretch>
            </p:blipFill>
            <p:spPr>
              <a:xfrm>
                <a:off x="3562211" y="5253810"/>
                <a:ext cx="462600" cy="456840"/>
              </a:xfrm>
              <a:prstGeom prst="rect">
                <a:avLst/>
              </a:prstGeom>
            </p:spPr>
          </p:pic>
        </mc:Fallback>
      </mc:AlternateContent>
    </p:spTree>
    <p:extLst>
      <p:ext uri="{BB962C8B-B14F-4D97-AF65-F5344CB8AC3E}">
        <p14:creationId xmlns:p14="http://schemas.microsoft.com/office/powerpoint/2010/main" val="13825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par>
                                <p:cTn id="68" presetID="10" presetClass="entr" presetSubtype="0"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par>
                                <p:cTn id="71" presetID="10" presetClass="entr" presetSubtype="0"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par>
                                <p:cTn id="74" presetID="10" presetClass="entr" presetSubtype="0" fill="hold"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500"/>
                                        <p:tgtEl>
                                          <p:spTgt spid="76"/>
                                        </p:tgtEl>
                                      </p:cBhvr>
                                    </p:animEffect>
                                  </p:childTnLst>
                                </p:cTn>
                              </p:par>
                              <p:par>
                                <p:cTn id="77" presetID="10" presetClass="entr" presetSubtype="0"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fade">
                                      <p:cBhvr>
                                        <p:cTn id="79" dur="500"/>
                                        <p:tgtEl>
                                          <p:spTgt spid="77"/>
                                        </p:tgtEl>
                                      </p:cBhvr>
                                    </p:animEffect>
                                  </p:childTnLst>
                                </p:cTn>
                              </p:par>
                              <p:par>
                                <p:cTn id="80" presetID="10" presetClass="entr" presetSubtype="0" fill="hold"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fade">
                                      <p:cBhvr>
                                        <p:cTn id="8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A146-1753-4296-86A3-048590C4925F}"/>
              </a:ext>
            </a:extLst>
          </p:cNvPr>
          <p:cNvSpPr>
            <a:spLocks noGrp="1"/>
          </p:cNvSpPr>
          <p:nvPr>
            <p:ph type="title"/>
          </p:nvPr>
        </p:nvSpPr>
        <p:spPr/>
        <p:txBody>
          <a:bodyPr/>
          <a:lstStyle/>
          <a:p>
            <a:r>
              <a:rPr lang="en-CA" dirty="0"/>
              <a:t>The rotation “operator”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00AC6-8C11-418C-BC50-24FD04788F6E}"/>
                  </a:ext>
                </a:extLst>
              </p:cNvPr>
              <p:cNvSpPr>
                <a:spLocks noGrp="1"/>
              </p:cNvSpPr>
              <p:nvPr>
                <p:ph idx="1"/>
              </p:nvPr>
            </p:nvSpPr>
            <p:spPr>
              <a:xfrm>
                <a:off x="1097280" y="1845734"/>
                <a:ext cx="10058400" cy="2578484"/>
              </a:xfrm>
            </p:spPr>
            <p:txBody>
              <a:bodyPr>
                <a:normAutofit/>
              </a:bodyPr>
              <a:lstStyle/>
              <a:p>
                <a:pPr marL="201168" lvl="1" indent="0">
                  <a:buNone/>
                </a:pPr>
                <a:r>
                  <a:rPr lang="en-US" dirty="0"/>
                  <a:t>Given an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how would you define an “operator”,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d>
                      <m:dPr>
                        <m:ctrlPr>
                          <a:rPr lang="en-CA" i="1">
                            <a:latin typeface="Cambria Math" panose="02040503050406030204" pitchFamily="18" charset="0"/>
                          </a:rPr>
                        </m:ctrlPr>
                      </m:dPr>
                      <m:e>
                        <m:r>
                          <m:rPr>
                            <m:sty m:val="p"/>
                          </m:rPr>
                          <a:rPr lang="en-US">
                            <a:latin typeface="Cambria Math" panose="02040503050406030204" pitchFamily="18" charset="0"/>
                          </a:rPr>
                          <m:t>θ</m:t>
                        </m:r>
                      </m:e>
                    </m:d>
                  </m:oMath>
                </a14:m>
                <a:r>
                  <a:rPr lang="en-US" dirty="0"/>
                  <a:t> that would act on that vector and generate a new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US" i="1">
                                    <a:latin typeface="Cambria Math" panose="02040503050406030204" pitchFamily="18" charset="0"/>
                                  </a:rPr>
                                  <m:t>𝑟</m:t>
                                </m:r>
                              </m:e>
                              <m:sub>
                                <m:r>
                                  <m:rPr>
                                    <m:sty m:val="p"/>
                                  </m:rPr>
                                  <a:rPr lang="en-US">
                                    <a:latin typeface="Cambria Math" panose="02040503050406030204" pitchFamily="18" charset="0"/>
                                  </a:rPr>
                                  <m:t>θ</m:t>
                                </m:r>
                              </m:sub>
                            </m:sSub>
                          </m:e>
                        </m:acc>
                      </m:e>
                    </m:d>
                    <m:r>
                      <a:rPr lang="en-US">
                        <a:latin typeface="Cambria Math" panose="02040503050406030204" pitchFamily="18" charset="0"/>
                      </a:rPr>
                      <m:t>,</m:t>
                    </m:r>
                  </m:oMath>
                </a14:m>
                <a:r>
                  <a:rPr lang="en-US" dirty="0"/>
                  <a:t> that is rotated by an angle </a:t>
                </a:r>
                <a14:m>
                  <m:oMath xmlns:m="http://schemas.openxmlformats.org/officeDocument/2006/math">
                    <m:r>
                      <m:rPr>
                        <m:sty m:val="p"/>
                      </m:rPr>
                      <a:rPr lang="en-US">
                        <a:latin typeface="Cambria Math" panose="02040503050406030204" pitchFamily="18" charset="0"/>
                      </a:rPr>
                      <m:t>θ</m:t>
                    </m:r>
                  </m:oMath>
                </a14:m>
                <a:r>
                  <a:rPr lang="en-US" dirty="0"/>
                  <a:t> from the original direction of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with the same magnitude;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US" i="1">
                                    <a:latin typeface="Cambria Math" panose="02040503050406030204" pitchFamily="18" charset="0"/>
                                  </a:rPr>
                                  <m:t>𝑟</m:t>
                                </m:r>
                              </m:e>
                              <m:sub>
                                <m:r>
                                  <m:rPr>
                                    <m:sty m:val="p"/>
                                  </m:rPr>
                                  <a:rPr lang="en-US">
                                    <a:latin typeface="Cambria Math" panose="02040503050406030204" pitchFamily="18" charset="0"/>
                                  </a:rPr>
                                  <m:t>θ</m:t>
                                </m:r>
                              </m:sub>
                            </m:sSub>
                          </m:e>
                        </m:acc>
                      </m:e>
                    </m:d>
                    <m:r>
                      <a:rPr lang="en-US" i="1">
                        <a:latin typeface="Cambria Math" panose="02040503050406030204" pitchFamily="18" charset="0"/>
                      </a:rPr>
                      <m:t>=</m:t>
                    </m:r>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d>
                      <m:dPr>
                        <m:ctrlPr>
                          <a:rPr lang="en-CA" i="1">
                            <a:latin typeface="Cambria Math" panose="02040503050406030204" pitchFamily="18" charset="0"/>
                          </a:rPr>
                        </m:ctrlPr>
                      </m:dPr>
                      <m:e>
                        <m:r>
                          <m:rPr>
                            <m:sty m:val="p"/>
                          </m:rPr>
                          <a:rPr lang="en-US">
                            <a:latin typeface="Cambria Math" panose="02040503050406030204" pitchFamily="18" charset="0"/>
                          </a:rPr>
                          <m:t>θ</m:t>
                        </m:r>
                      </m:e>
                    </m:d>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  Do this using the explicit vectors you defined in the “fundamental” basis for the two vectors, </a:t>
                </a:r>
                <a:r>
                  <a:rPr lang="en-US" dirty="0" err="1"/>
                  <a:t>eg.</a:t>
                </a:r>
                <a:r>
                  <a:rPr lang="en-US" dirty="0"/>
                  <a:t> </a:t>
                </a:r>
                <a:endParaRPr lang="en-CA" dirty="0"/>
              </a:p>
              <a:p>
                <a:r>
                  <a:rPr lang="en-CA" dirty="0"/>
                  <a:t>       </a:t>
                </a:r>
                <a14:m>
                  <m:oMath xmlns:m="http://schemas.openxmlformats.org/officeDocument/2006/math">
                    <m:d>
                      <m:dPr>
                        <m:begChr m:val="["/>
                        <m:endChr m:val="]"/>
                        <m:ctrlPr>
                          <a:rPr lang="en-CA" i="1">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𝜃</m:t>
                                  </m:r>
                                </m:sub>
                              </m:sSub>
                            </m:e>
                          </m:mr>
                          <m:mr>
                            <m:e>
                              <m:sSub>
                                <m:sSubPr>
                                  <m:ctrlPr>
                                    <a:rPr lang="en-CA"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𝜃</m:t>
                                  </m:r>
                                </m:sub>
                              </m:sSub>
                            </m:e>
                          </m:mr>
                        </m:m>
                      </m:e>
                    </m:d>
                    <m:r>
                      <a:rPr lang="en-US" i="1">
                        <a:latin typeface="Cambria Math" panose="02040503050406030204" pitchFamily="18" charset="0"/>
                      </a:rPr>
                      <m:t>=</m:t>
                    </m:r>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𝑅</m:t>
                            </m:r>
                          </m:e>
                        </m:acc>
                        <m:d>
                          <m:dPr>
                            <m:ctrlPr>
                              <a:rPr lang="en-CA" i="1">
                                <a:latin typeface="Cambria Math" panose="02040503050406030204" pitchFamily="18" charset="0"/>
                              </a:rPr>
                            </m:ctrlPr>
                          </m:dPr>
                          <m:e>
                            <m:r>
                              <a:rPr lang="en-US" i="1">
                                <a:latin typeface="Cambria Math" panose="02040503050406030204" pitchFamily="18" charset="0"/>
                              </a:rPr>
                              <m:t>𝜃</m:t>
                            </m:r>
                          </m:e>
                        </m:d>
                      </m:e>
                    </m:d>
                    <m:d>
                      <m:dPr>
                        <m:begChr m:val="["/>
                        <m:endChr m:val="]"/>
                        <m:ctrlPr>
                          <a:rPr lang="en-CA" i="1">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
                      </m:e>
                    </m:d>
                  </m:oMath>
                </a14:m>
                <a:endParaRPr lang="en-CA" dirty="0"/>
              </a:p>
              <a:p>
                <a:endParaRPr lang="en-CA" dirty="0"/>
              </a:p>
            </p:txBody>
          </p:sp>
        </mc:Choice>
        <mc:Fallback xmlns="">
          <p:sp>
            <p:nvSpPr>
              <p:cNvPr id="3" name="Content Placeholder 2">
                <a:extLst>
                  <a:ext uri="{FF2B5EF4-FFF2-40B4-BE49-F238E27FC236}">
                    <a16:creationId xmlns:a16="http://schemas.microsoft.com/office/drawing/2014/main" id="{C7700AC6-8C11-418C-BC50-24FD04788F6E}"/>
                  </a:ext>
                </a:extLst>
              </p:cNvPr>
              <p:cNvSpPr>
                <a:spLocks noGrp="1" noRot="1" noChangeAspect="1" noMove="1" noResize="1" noEditPoints="1" noAdjustHandles="1" noChangeArrowheads="1" noChangeShapeType="1" noTextEdit="1"/>
              </p:cNvSpPr>
              <p:nvPr>
                <p:ph idx="1"/>
              </p:nvPr>
            </p:nvSpPr>
            <p:spPr>
              <a:xfrm>
                <a:off x="1097280" y="1845734"/>
                <a:ext cx="10058400" cy="2578484"/>
              </a:xfrm>
              <a:blipFill>
                <a:blip r:embed="rId3"/>
                <a:stretch>
                  <a:fillRect t="-401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4E617C54-2AA0-4680-8D62-261C933B7906}"/>
                  </a:ext>
                </a:extLst>
              </p14:cNvPr>
              <p14:cNvContentPartPr/>
              <p14:nvPr/>
            </p14:nvContentPartPr>
            <p14:xfrm>
              <a:off x="4789629" y="3009891"/>
              <a:ext cx="149760" cy="218520"/>
            </p14:xfrm>
          </p:contentPart>
        </mc:Choice>
        <mc:Fallback xmlns="">
          <p:pic>
            <p:nvPicPr>
              <p:cNvPr id="21" name="Ink 20">
                <a:extLst>
                  <a:ext uri="{FF2B5EF4-FFF2-40B4-BE49-F238E27FC236}">
                    <a16:creationId xmlns:a16="http://schemas.microsoft.com/office/drawing/2014/main" id="{4E617C54-2AA0-4680-8D62-261C933B7906}"/>
                  </a:ext>
                </a:extLst>
              </p:cNvPr>
              <p:cNvPicPr/>
              <p:nvPr/>
            </p:nvPicPr>
            <p:blipFill>
              <a:blip r:embed="rId5"/>
              <a:stretch>
                <a:fillRect/>
              </a:stretch>
            </p:blipFill>
            <p:spPr>
              <a:xfrm>
                <a:off x="4785309" y="3005571"/>
                <a:ext cx="158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192912DD-7258-49E8-AFFD-ED144AE89D68}"/>
                  </a:ext>
                </a:extLst>
              </p14:cNvPr>
              <p14:cNvContentPartPr/>
              <p14:nvPr/>
            </p14:nvContentPartPr>
            <p14:xfrm>
              <a:off x="4832469" y="2818371"/>
              <a:ext cx="182880" cy="102600"/>
            </p14:xfrm>
          </p:contentPart>
        </mc:Choice>
        <mc:Fallback xmlns="">
          <p:pic>
            <p:nvPicPr>
              <p:cNvPr id="22" name="Ink 21">
                <a:extLst>
                  <a:ext uri="{FF2B5EF4-FFF2-40B4-BE49-F238E27FC236}">
                    <a16:creationId xmlns:a16="http://schemas.microsoft.com/office/drawing/2014/main" id="{192912DD-7258-49E8-AFFD-ED144AE89D68}"/>
                  </a:ext>
                </a:extLst>
              </p:cNvPr>
              <p:cNvPicPr/>
              <p:nvPr/>
            </p:nvPicPr>
            <p:blipFill>
              <a:blip r:embed="rId7"/>
              <a:stretch>
                <a:fillRect/>
              </a:stretch>
            </p:blipFill>
            <p:spPr>
              <a:xfrm>
                <a:off x="4828149" y="2814051"/>
                <a:ext cx="191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4" name="Ink 63">
                <a:extLst>
                  <a:ext uri="{FF2B5EF4-FFF2-40B4-BE49-F238E27FC236}">
                    <a16:creationId xmlns:a16="http://schemas.microsoft.com/office/drawing/2014/main" id="{295C8F7A-DDB6-4A7C-A8D9-AFB009C1D9C3}"/>
                  </a:ext>
                </a:extLst>
              </p14:cNvPr>
              <p14:cNvContentPartPr/>
              <p14:nvPr/>
            </p14:nvContentPartPr>
            <p14:xfrm>
              <a:off x="5219469" y="2635491"/>
              <a:ext cx="2031120" cy="2076480"/>
            </p14:xfrm>
          </p:contentPart>
        </mc:Choice>
        <mc:Fallback xmlns="">
          <p:pic>
            <p:nvPicPr>
              <p:cNvPr id="64" name="Ink 63">
                <a:extLst>
                  <a:ext uri="{FF2B5EF4-FFF2-40B4-BE49-F238E27FC236}">
                    <a16:creationId xmlns:a16="http://schemas.microsoft.com/office/drawing/2014/main" id="{295C8F7A-DDB6-4A7C-A8D9-AFB009C1D9C3}"/>
                  </a:ext>
                </a:extLst>
              </p:cNvPr>
              <p:cNvPicPr/>
              <p:nvPr/>
            </p:nvPicPr>
            <p:blipFill>
              <a:blip r:embed="rId9"/>
              <a:stretch>
                <a:fillRect/>
              </a:stretch>
            </p:blipFill>
            <p:spPr>
              <a:xfrm>
                <a:off x="5215149" y="2631171"/>
                <a:ext cx="2039760" cy="2085120"/>
              </a:xfrm>
              <a:prstGeom prst="rect">
                <a:avLst/>
              </a:prstGeom>
            </p:spPr>
          </p:pic>
        </mc:Fallback>
      </mc:AlternateContent>
    </p:spTree>
    <p:extLst>
      <p:ext uri="{BB962C8B-B14F-4D97-AF65-F5344CB8AC3E}">
        <p14:creationId xmlns:p14="http://schemas.microsoft.com/office/powerpoint/2010/main" val="18345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rotation “operator” </a:t>
            </a:r>
            <a:r>
              <a:rPr lang="en-CA" dirty="0" err="1"/>
              <a:t>con’t</a:t>
            </a:r>
            <a:endParaRPr lang="en-CA" dirty="0"/>
          </a:p>
        </p:txBody>
      </p:sp>
      <p:pic>
        <p:nvPicPr>
          <p:cNvPr id="8" name="Picture 7">
            <a:extLst>
              <a:ext uri="{FF2B5EF4-FFF2-40B4-BE49-F238E27FC236}">
                <a16:creationId xmlns:a16="http://schemas.microsoft.com/office/drawing/2014/main" id="{0EDFC897-BCAB-4716-BA7A-1C41B98EDE68}"/>
              </a:ext>
            </a:extLst>
          </p:cNvPr>
          <p:cNvPicPr>
            <a:picLocks noChangeAspect="1"/>
          </p:cNvPicPr>
          <p:nvPr/>
        </p:nvPicPr>
        <p:blipFill>
          <a:blip r:embed="rId2"/>
          <a:stretch>
            <a:fillRect/>
          </a:stretch>
        </p:blipFill>
        <p:spPr>
          <a:xfrm>
            <a:off x="1031019" y="1940691"/>
            <a:ext cx="8128259" cy="423983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E5E4C8C-D30C-45F6-B17D-D109408EE40F}"/>
                  </a:ext>
                </a:extLst>
              </p14:cNvPr>
              <p14:cNvContentPartPr/>
              <p14:nvPr/>
            </p14:nvContentPartPr>
            <p14:xfrm>
              <a:off x="7096869" y="5034891"/>
              <a:ext cx="110160" cy="95040"/>
            </p14:xfrm>
          </p:contentPart>
        </mc:Choice>
        <mc:Fallback xmlns="">
          <p:pic>
            <p:nvPicPr>
              <p:cNvPr id="9" name="Ink 8">
                <a:extLst>
                  <a:ext uri="{FF2B5EF4-FFF2-40B4-BE49-F238E27FC236}">
                    <a16:creationId xmlns:a16="http://schemas.microsoft.com/office/drawing/2014/main" id="{FE5E4C8C-D30C-45F6-B17D-D109408EE40F}"/>
                  </a:ext>
                </a:extLst>
              </p:cNvPr>
              <p:cNvPicPr/>
              <p:nvPr/>
            </p:nvPicPr>
            <p:blipFill>
              <a:blip r:embed="rId4"/>
              <a:stretch>
                <a:fillRect/>
              </a:stretch>
            </p:blipFill>
            <p:spPr>
              <a:xfrm>
                <a:off x="7092549" y="5030571"/>
                <a:ext cx="118800" cy="103680"/>
              </a:xfrm>
              <a:prstGeom prst="rect">
                <a:avLst/>
              </a:prstGeom>
            </p:spPr>
          </p:pic>
        </mc:Fallback>
      </mc:AlternateContent>
    </p:spTree>
    <p:extLst>
      <p:ext uri="{BB962C8B-B14F-4D97-AF65-F5344CB8AC3E}">
        <p14:creationId xmlns:p14="http://schemas.microsoft.com/office/powerpoint/2010/main" val="4307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a:xfrm>
            <a:off x="1097279" y="286603"/>
            <a:ext cx="10823787" cy="1450757"/>
          </a:xfrm>
        </p:spPr>
        <p:txBody>
          <a:bodyPr/>
          <a:lstStyle/>
          <a:p>
            <a:r>
              <a:rPr lang="en-CA" dirty="0"/>
              <a:t>Using arbitrary bases to evaluate immutable operations on immutable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1119139"/>
              </a:xfrm>
            </p:spPr>
            <p:txBody>
              <a:bodyPr>
                <a:normAutofit fontScale="70000" lnSpcReduction="20000"/>
              </a:bodyPr>
              <a:lstStyle/>
              <a:p>
                <a:pPr lvl="0"/>
                <a:r>
                  <a:rPr lang="en-US" sz="3300" dirty="0"/>
                  <a:t>How could you formally represent this 2D real vector rotation operation using bra and </a:t>
                </a:r>
                <a:r>
                  <a:rPr lang="en-US" sz="3300" dirty="0" err="1"/>
                  <a:t>ket</a:t>
                </a:r>
                <a:r>
                  <a:rPr lang="en-US" sz="3300" dirty="0"/>
                  <a:t> notation in an arbitrary basis </a:t>
                </a:r>
                <a14:m>
                  <m:oMath xmlns:m="http://schemas.openxmlformats.org/officeDocument/2006/math">
                    <m:d>
                      <m:dPr>
                        <m:begChr m:val="|"/>
                        <m:endChr m:val="⟩"/>
                        <m:ctrlPr>
                          <a:rPr lang="en-CA" sz="3300" i="1">
                            <a:latin typeface="Cambria Math" panose="02040503050406030204" pitchFamily="18" charset="0"/>
                          </a:rPr>
                        </m:ctrlPr>
                      </m:dPr>
                      <m:e>
                        <m:sSub>
                          <m:sSubPr>
                            <m:ctrlPr>
                              <a:rPr lang="en-CA" sz="3300" i="1">
                                <a:latin typeface="Cambria Math" panose="02040503050406030204" pitchFamily="18" charset="0"/>
                              </a:rPr>
                            </m:ctrlPr>
                          </m:sSubPr>
                          <m:e>
                            <m:r>
                              <m:rPr>
                                <m:sty m:val="p"/>
                              </m:rPr>
                              <a:rPr lang="en-US" sz="3300">
                                <a:latin typeface="Cambria Math" panose="02040503050406030204" pitchFamily="18" charset="0"/>
                              </a:rPr>
                              <m:t>α</m:t>
                            </m:r>
                          </m:e>
                          <m:sub>
                            <m:r>
                              <a:rPr lang="en-US" sz="3300">
                                <a:latin typeface="Cambria Math" panose="02040503050406030204" pitchFamily="18" charset="0"/>
                              </a:rPr>
                              <m:t>1</m:t>
                            </m:r>
                          </m:sub>
                        </m:sSub>
                      </m:e>
                    </m:d>
                    <m:r>
                      <a:rPr lang="en-US" sz="3300">
                        <a:latin typeface="Cambria Math" panose="02040503050406030204" pitchFamily="18" charset="0"/>
                      </a:rPr>
                      <m:t>,</m:t>
                    </m:r>
                  </m:oMath>
                </a14:m>
                <a:r>
                  <a:rPr lang="en-US" sz="3300" dirty="0"/>
                  <a:t> and </a:t>
                </a:r>
                <a14:m>
                  <m:oMath xmlns:m="http://schemas.openxmlformats.org/officeDocument/2006/math">
                    <m:d>
                      <m:dPr>
                        <m:begChr m:val="|"/>
                        <m:endChr m:val="⟩"/>
                        <m:ctrlPr>
                          <a:rPr lang="en-CA" sz="3300" i="1">
                            <a:latin typeface="Cambria Math" panose="02040503050406030204" pitchFamily="18" charset="0"/>
                          </a:rPr>
                        </m:ctrlPr>
                      </m:dPr>
                      <m:e>
                        <m:sSub>
                          <m:sSubPr>
                            <m:ctrlPr>
                              <a:rPr lang="en-CA" sz="3300" i="1">
                                <a:latin typeface="Cambria Math" panose="02040503050406030204" pitchFamily="18" charset="0"/>
                              </a:rPr>
                            </m:ctrlPr>
                          </m:sSubPr>
                          <m:e>
                            <m:r>
                              <m:rPr>
                                <m:sty m:val="p"/>
                              </m:rPr>
                              <a:rPr lang="en-US" sz="3300">
                                <a:latin typeface="Cambria Math" panose="02040503050406030204" pitchFamily="18" charset="0"/>
                              </a:rPr>
                              <m:t>α</m:t>
                            </m:r>
                          </m:e>
                          <m:sub>
                            <m:r>
                              <a:rPr lang="en-US" sz="3300">
                                <a:latin typeface="Cambria Math" panose="02040503050406030204" pitchFamily="18" charset="0"/>
                              </a:rPr>
                              <m:t>2</m:t>
                            </m:r>
                          </m:sub>
                        </m:sSub>
                      </m:e>
                    </m:d>
                  </m:oMath>
                </a14:m>
                <a:r>
                  <a:rPr lang="en-US" sz="3300" dirty="0"/>
                  <a:t>?  Hint: insert the unity operator in the equation </a:t>
                </a:r>
                <a14:m>
                  <m:oMath xmlns:m="http://schemas.openxmlformats.org/officeDocument/2006/math">
                    <m:d>
                      <m:dPr>
                        <m:begChr m:val="|"/>
                        <m:endChr m:val="⟩"/>
                        <m:ctrlPr>
                          <a:rPr lang="en-CA" sz="3300" i="1">
                            <a:latin typeface="Cambria Math" panose="02040503050406030204" pitchFamily="18" charset="0"/>
                          </a:rPr>
                        </m:ctrlPr>
                      </m:dPr>
                      <m:e>
                        <m:acc>
                          <m:accPr>
                            <m:chr m:val="⃗"/>
                            <m:ctrlPr>
                              <a:rPr lang="en-CA" sz="3300" i="1">
                                <a:latin typeface="Cambria Math" panose="02040503050406030204" pitchFamily="18" charset="0"/>
                              </a:rPr>
                            </m:ctrlPr>
                          </m:accPr>
                          <m:e>
                            <m:sSub>
                              <m:sSubPr>
                                <m:ctrlPr>
                                  <a:rPr lang="en-CA" sz="3300" i="1">
                                    <a:latin typeface="Cambria Math" panose="02040503050406030204" pitchFamily="18" charset="0"/>
                                  </a:rPr>
                                </m:ctrlPr>
                              </m:sSubPr>
                              <m:e>
                                <m:r>
                                  <a:rPr lang="en-US" sz="3300" i="1">
                                    <a:latin typeface="Cambria Math" panose="02040503050406030204" pitchFamily="18" charset="0"/>
                                  </a:rPr>
                                  <m:t>𝑟</m:t>
                                </m:r>
                              </m:e>
                              <m:sub>
                                <m:r>
                                  <m:rPr>
                                    <m:sty m:val="p"/>
                                  </m:rPr>
                                  <a:rPr lang="en-US" sz="3300">
                                    <a:latin typeface="Cambria Math" panose="02040503050406030204" pitchFamily="18" charset="0"/>
                                  </a:rPr>
                                  <m:t>θ</m:t>
                                </m:r>
                              </m:sub>
                            </m:sSub>
                          </m:e>
                        </m:acc>
                      </m:e>
                    </m:d>
                    <m:r>
                      <a:rPr lang="en-US" sz="3300" i="1">
                        <a:latin typeface="Cambria Math" panose="02040503050406030204" pitchFamily="18" charset="0"/>
                      </a:rPr>
                      <m:t>=</m:t>
                    </m:r>
                    <m:acc>
                      <m:accPr>
                        <m:chr m:val="̂"/>
                        <m:ctrlPr>
                          <a:rPr lang="en-CA" sz="3300" i="1">
                            <a:latin typeface="Cambria Math" panose="02040503050406030204" pitchFamily="18" charset="0"/>
                          </a:rPr>
                        </m:ctrlPr>
                      </m:accPr>
                      <m:e>
                        <m:r>
                          <m:rPr>
                            <m:sty m:val="p"/>
                          </m:rPr>
                          <a:rPr lang="en-US" sz="3300">
                            <a:latin typeface="Cambria Math" panose="02040503050406030204" pitchFamily="18" charset="0"/>
                          </a:rPr>
                          <m:t>R</m:t>
                        </m:r>
                      </m:e>
                    </m:acc>
                    <m:d>
                      <m:dPr>
                        <m:ctrlPr>
                          <a:rPr lang="en-CA" sz="3300" i="1">
                            <a:latin typeface="Cambria Math" panose="02040503050406030204" pitchFamily="18" charset="0"/>
                          </a:rPr>
                        </m:ctrlPr>
                      </m:dPr>
                      <m:e>
                        <m:r>
                          <m:rPr>
                            <m:sty m:val="p"/>
                          </m:rPr>
                          <a:rPr lang="en-US" sz="3300">
                            <a:latin typeface="Cambria Math" panose="02040503050406030204" pitchFamily="18" charset="0"/>
                          </a:rPr>
                          <m:t>θ</m:t>
                        </m:r>
                      </m:e>
                    </m:d>
                    <m:d>
                      <m:dPr>
                        <m:begChr m:val="|"/>
                        <m:endChr m:val="⟩"/>
                        <m:ctrlPr>
                          <a:rPr lang="en-CA" sz="3300" i="1">
                            <a:latin typeface="Cambria Math" panose="02040503050406030204" pitchFamily="18" charset="0"/>
                          </a:rPr>
                        </m:ctrlPr>
                      </m:dPr>
                      <m:e>
                        <m:acc>
                          <m:accPr>
                            <m:chr m:val="⃗"/>
                            <m:ctrlPr>
                              <a:rPr lang="en-CA" sz="3300" i="1">
                                <a:latin typeface="Cambria Math" panose="02040503050406030204" pitchFamily="18" charset="0"/>
                              </a:rPr>
                            </m:ctrlPr>
                          </m:accPr>
                          <m:e>
                            <m:r>
                              <a:rPr lang="en-US" sz="3300" i="1">
                                <a:latin typeface="Cambria Math" panose="02040503050406030204" pitchFamily="18" charset="0"/>
                              </a:rPr>
                              <m:t>𝑟</m:t>
                            </m:r>
                          </m:e>
                        </m:acc>
                      </m:e>
                    </m:d>
                  </m:oMath>
                </a14:m>
                <a:r>
                  <a:rPr lang="en-US" sz="3300" dirty="0"/>
                  <a:t> and project onto that basis.  </a:t>
                </a:r>
                <a:endParaRPr lang="en-CA" sz="3300" dirty="0"/>
              </a:p>
              <a:p>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1119139"/>
              </a:xfrm>
              <a:blipFill>
                <a:blip r:embed="rId3"/>
                <a:stretch>
                  <a:fillRect l="-848" t="-12568" r="-169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01" name="Ink 100">
                <a:extLst>
                  <a:ext uri="{FF2B5EF4-FFF2-40B4-BE49-F238E27FC236}">
                    <a16:creationId xmlns:a16="http://schemas.microsoft.com/office/drawing/2014/main" id="{29A0A670-17B7-428E-A73B-06F4CD98FBE1}"/>
                  </a:ext>
                </a:extLst>
              </p14:cNvPr>
              <p14:cNvContentPartPr/>
              <p14:nvPr/>
            </p14:nvContentPartPr>
            <p14:xfrm>
              <a:off x="7151589" y="2675091"/>
              <a:ext cx="946440" cy="1221840"/>
            </p14:xfrm>
          </p:contentPart>
        </mc:Choice>
        <mc:Fallback xmlns="">
          <p:pic>
            <p:nvPicPr>
              <p:cNvPr id="101" name="Ink 100">
                <a:extLst>
                  <a:ext uri="{FF2B5EF4-FFF2-40B4-BE49-F238E27FC236}">
                    <a16:creationId xmlns:a16="http://schemas.microsoft.com/office/drawing/2014/main" id="{29A0A670-17B7-428E-A73B-06F4CD98FBE1}"/>
                  </a:ext>
                </a:extLst>
              </p:cNvPr>
              <p:cNvPicPr/>
              <p:nvPr/>
            </p:nvPicPr>
            <p:blipFill>
              <a:blip r:embed="rId35"/>
              <a:stretch>
                <a:fillRect/>
              </a:stretch>
            </p:blipFill>
            <p:spPr>
              <a:xfrm>
                <a:off x="7147269" y="2670771"/>
                <a:ext cx="955080" cy="1230480"/>
              </a:xfrm>
              <a:prstGeom prst="rect">
                <a:avLst/>
              </a:prstGeom>
            </p:spPr>
          </p:pic>
        </mc:Fallback>
      </mc:AlternateContent>
      <p:grpSp>
        <p:nvGrpSpPr>
          <p:cNvPr id="5" name="Group 4">
            <a:extLst>
              <a:ext uri="{FF2B5EF4-FFF2-40B4-BE49-F238E27FC236}">
                <a16:creationId xmlns:a16="http://schemas.microsoft.com/office/drawing/2014/main" id="{E0ACD251-B6E8-45AB-BCE9-3CB8E01A3D1E}"/>
              </a:ext>
            </a:extLst>
          </p:cNvPr>
          <p:cNvGrpSpPr/>
          <p:nvPr/>
        </p:nvGrpSpPr>
        <p:grpSpPr>
          <a:xfrm>
            <a:off x="494829" y="2772651"/>
            <a:ext cx="8492400" cy="3463560"/>
            <a:chOff x="494829" y="2772651"/>
            <a:chExt cx="8492400" cy="3463560"/>
          </a:xfrm>
        </p:grpSpPr>
        <mc:AlternateContent xmlns:mc="http://schemas.openxmlformats.org/markup-compatibility/2006" xmlns:p14="http://schemas.microsoft.com/office/powerpoint/2010/main">
          <mc:Choice Requires="p14">
            <p:contentPart p14:bwMode="auto" r:id="rId36">
              <p14:nvContentPartPr>
                <p14:cNvPr id="4" name="Ink 3">
                  <a:extLst>
                    <a:ext uri="{FF2B5EF4-FFF2-40B4-BE49-F238E27FC236}">
                      <a16:creationId xmlns:a16="http://schemas.microsoft.com/office/drawing/2014/main" id="{D8559961-A76A-4056-AF21-2E24D7F15FE8}"/>
                    </a:ext>
                  </a:extLst>
                </p14:cNvPr>
                <p14:cNvContentPartPr/>
                <p14:nvPr/>
              </p14:nvContentPartPr>
              <p14:xfrm>
                <a:off x="1373949" y="3034011"/>
                <a:ext cx="27720" cy="398880"/>
              </p14:xfrm>
            </p:contentPart>
          </mc:Choice>
          <mc:Fallback xmlns="">
            <p:pic>
              <p:nvPicPr>
                <p:cNvPr id="4" name="Ink 3">
                  <a:extLst>
                    <a:ext uri="{FF2B5EF4-FFF2-40B4-BE49-F238E27FC236}">
                      <a16:creationId xmlns:a16="http://schemas.microsoft.com/office/drawing/2014/main" id="{D8559961-A76A-4056-AF21-2E24D7F15FE8}"/>
                    </a:ext>
                  </a:extLst>
                </p:cNvPr>
                <p:cNvPicPr/>
                <p:nvPr/>
              </p:nvPicPr>
              <p:blipFill>
                <a:blip r:embed="rId37"/>
                <a:stretch>
                  <a:fillRect/>
                </a:stretch>
              </p:blipFill>
              <p:spPr>
                <a:xfrm>
                  <a:off x="1369629" y="3029691"/>
                  <a:ext cx="3636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CF4E54FE-B12A-4285-92CE-4447FE900C0C}"/>
                    </a:ext>
                  </a:extLst>
                </p14:cNvPr>
                <p14:cNvContentPartPr/>
                <p14:nvPr/>
              </p14:nvContentPartPr>
              <p14:xfrm>
                <a:off x="1545669" y="3016371"/>
                <a:ext cx="513000" cy="505440"/>
              </p14:xfrm>
            </p:contentPart>
          </mc:Choice>
          <mc:Fallback xmlns="">
            <p:pic>
              <p:nvPicPr>
                <p:cNvPr id="9" name="Ink 8">
                  <a:extLst>
                    <a:ext uri="{FF2B5EF4-FFF2-40B4-BE49-F238E27FC236}">
                      <a16:creationId xmlns:a16="http://schemas.microsoft.com/office/drawing/2014/main" id="{CF4E54FE-B12A-4285-92CE-4447FE900C0C}"/>
                    </a:ext>
                  </a:extLst>
                </p:cNvPr>
                <p:cNvPicPr/>
                <p:nvPr/>
              </p:nvPicPr>
              <p:blipFill>
                <a:blip r:embed="rId39"/>
                <a:stretch>
                  <a:fillRect/>
                </a:stretch>
              </p:blipFill>
              <p:spPr>
                <a:xfrm>
                  <a:off x="1541349" y="3012051"/>
                  <a:ext cx="52164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 name="Ink 11">
                  <a:extLst>
                    <a:ext uri="{FF2B5EF4-FFF2-40B4-BE49-F238E27FC236}">
                      <a16:creationId xmlns:a16="http://schemas.microsoft.com/office/drawing/2014/main" id="{C721D9CC-5614-44B6-A6AA-6BE9FFE00DCC}"/>
                    </a:ext>
                  </a:extLst>
                </p14:cNvPr>
                <p14:cNvContentPartPr/>
                <p14:nvPr/>
              </p14:nvContentPartPr>
              <p14:xfrm>
                <a:off x="2283309" y="3212211"/>
                <a:ext cx="130320" cy="75960"/>
              </p14:xfrm>
            </p:contentPart>
          </mc:Choice>
          <mc:Fallback xmlns="">
            <p:pic>
              <p:nvPicPr>
                <p:cNvPr id="12" name="Ink 11">
                  <a:extLst>
                    <a:ext uri="{FF2B5EF4-FFF2-40B4-BE49-F238E27FC236}">
                      <a16:creationId xmlns:a16="http://schemas.microsoft.com/office/drawing/2014/main" id="{C721D9CC-5614-44B6-A6AA-6BE9FFE00DCC}"/>
                    </a:ext>
                  </a:extLst>
                </p:cNvPr>
                <p:cNvPicPr/>
                <p:nvPr/>
              </p:nvPicPr>
              <p:blipFill>
                <a:blip r:embed="rId41"/>
                <a:stretch>
                  <a:fillRect/>
                </a:stretch>
              </p:blipFill>
              <p:spPr>
                <a:xfrm>
                  <a:off x="2278989" y="3207891"/>
                  <a:ext cx="1389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 name="Ink 18">
                  <a:extLst>
                    <a:ext uri="{FF2B5EF4-FFF2-40B4-BE49-F238E27FC236}">
                      <a16:creationId xmlns:a16="http://schemas.microsoft.com/office/drawing/2014/main" id="{30E356B7-6223-4C73-98DB-06AE2CB2EA95}"/>
                    </a:ext>
                  </a:extLst>
                </p14:cNvPr>
                <p14:cNvContentPartPr/>
                <p14:nvPr/>
              </p14:nvContentPartPr>
              <p14:xfrm>
                <a:off x="2799909" y="2913051"/>
                <a:ext cx="567720" cy="522360"/>
              </p14:xfrm>
            </p:contentPart>
          </mc:Choice>
          <mc:Fallback xmlns="">
            <p:pic>
              <p:nvPicPr>
                <p:cNvPr id="19" name="Ink 18">
                  <a:extLst>
                    <a:ext uri="{FF2B5EF4-FFF2-40B4-BE49-F238E27FC236}">
                      <a16:creationId xmlns:a16="http://schemas.microsoft.com/office/drawing/2014/main" id="{30E356B7-6223-4C73-98DB-06AE2CB2EA95}"/>
                    </a:ext>
                  </a:extLst>
                </p:cNvPr>
                <p:cNvPicPr/>
                <p:nvPr/>
              </p:nvPicPr>
              <p:blipFill>
                <a:blip r:embed="rId43"/>
                <a:stretch>
                  <a:fillRect/>
                </a:stretch>
              </p:blipFill>
              <p:spPr>
                <a:xfrm>
                  <a:off x="2795589" y="2908731"/>
                  <a:ext cx="57636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 name="Ink 19">
                  <a:extLst>
                    <a:ext uri="{FF2B5EF4-FFF2-40B4-BE49-F238E27FC236}">
                      <a16:creationId xmlns:a16="http://schemas.microsoft.com/office/drawing/2014/main" id="{B17E15DB-2387-4CC3-A931-5A979EA39C12}"/>
                    </a:ext>
                  </a:extLst>
                </p14:cNvPr>
                <p14:cNvContentPartPr/>
                <p14:nvPr/>
              </p14:nvContentPartPr>
              <p14:xfrm>
                <a:off x="3585069" y="2987931"/>
                <a:ext cx="25560" cy="400320"/>
              </p14:xfrm>
            </p:contentPart>
          </mc:Choice>
          <mc:Fallback xmlns="">
            <p:pic>
              <p:nvPicPr>
                <p:cNvPr id="20" name="Ink 19">
                  <a:extLst>
                    <a:ext uri="{FF2B5EF4-FFF2-40B4-BE49-F238E27FC236}">
                      <a16:creationId xmlns:a16="http://schemas.microsoft.com/office/drawing/2014/main" id="{B17E15DB-2387-4CC3-A931-5A979EA39C12}"/>
                    </a:ext>
                  </a:extLst>
                </p:cNvPr>
                <p:cNvPicPr/>
                <p:nvPr/>
              </p:nvPicPr>
              <p:blipFill>
                <a:blip r:embed="rId45"/>
                <a:stretch>
                  <a:fillRect/>
                </a:stretch>
              </p:blipFill>
              <p:spPr>
                <a:xfrm>
                  <a:off x="3580749" y="2983611"/>
                  <a:ext cx="342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Ink 23">
                  <a:extLst>
                    <a:ext uri="{FF2B5EF4-FFF2-40B4-BE49-F238E27FC236}">
                      <a16:creationId xmlns:a16="http://schemas.microsoft.com/office/drawing/2014/main" id="{87003B37-5244-4DBE-962B-88515FBCB13D}"/>
                    </a:ext>
                  </a:extLst>
                </p14:cNvPr>
                <p14:cNvContentPartPr/>
                <p14:nvPr/>
              </p14:nvContentPartPr>
              <p14:xfrm>
                <a:off x="3747069" y="2962011"/>
                <a:ext cx="434160" cy="511200"/>
              </p14:xfrm>
            </p:contentPart>
          </mc:Choice>
          <mc:Fallback xmlns="">
            <p:pic>
              <p:nvPicPr>
                <p:cNvPr id="24" name="Ink 23">
                  <a:extLst>
                    <a:ext uri="{FF2B5EF4-FFF2-40B4-BE49-F238E27FC236}">
                      <a16:creationId xmlns:a16="http://schemas.microsoft.com/office/drawing/2014/main" id="{87003B37-5244-4DBE-962B-88515FBCB13D}"/>
                    </a:ext>
                  </a:extLst>
                </p:cNvPr>
                <p:cNvPicPr/>
                <p:nvPr/>
              </p:nvPicPr>
              <p:blipFill>
                <a:blip r:embed="rId47"/>
                <a:stretch>
                  <a:fillRect/>
                </a:stretch>
              </p:blipFill>
              <p:spPr>
                <a:xfrm>
                  <a:off x="3742749" y="2957691"/>
                  <a:ext cx="4428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DF708022-C06A-4192-BB96-65D0FA20F221}"/>
                    </a:ext>
                  </a:extLst>
                </p14:cNvPr>
                <p14:cNvContentPartPr/>
                <p14:nvPr/>
              </p14:nvContentPartPr>
              <p14:xfrm>
                <a:off x="4461309" y="3170091"/>
                <a:ext cx="147960" cy="78480"/>
              </p14:xfrm>
            </p:contentPart>
          </mc:Choice>
          <mc:Fallback xmlns="">
            <p:pic>
              <p:nvPicPr>
                <p:cNvPr id="27" name="Ink 26">
                  <a:extLst>
                    <a:ext uri="{FF2B5EF4-FFF2-40B4-BE49-F238E27FC236}">
                      <a16:creationId xmlns:a16="http://schemas.microsoft.com/office/drawing/2014/main" id="{DF708022-C06A-4192-BB96-65D0FA20F221}"/>
                    </a:ext>
                  </a:extLst>
                </p:cNvPr>
                <p:cNvPicPr/>
                <p:nvPr/>
              </p:nvPicPr>
              <p:blipFill>
                <a:blip r:embed="rId49"/>
                <a:stretch>
                  <a:fillRect/>
                </a:stretch>
              </p:blipFill>
              <p:spPr>
                <a:xfrm>
                  <a:off x="4456989" y="3165771"/>
                  <a:ext cx="1566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7C7B9F8C-CA64-433C-8BCE-5C313784B7A0}"/>
                    </a:ext>
                  </a:extLst>
                </p14:cNvPr>
                <p14:cNvContentPartPr/>
                <p14:nvPr/>
              </p14:nvContentPartPr>
              <p14:xfrm>
                <a:off x="6386229" y="3025371"/>
                <a:ext cx="35280" cy="407160"/>
              </p14:xfrm>
            </p:contentPart>
          </mc:Choice>
          <mc:Fallback xmlns="">
            <p:pic>
              <p:nvPicPr>
                <p:cNvPr id="41" name="Ink 40">
                  <a:extLst>
                    <a:ext uri="{FF2B5EF4-FFF2-40B4-BE49-F238E27FC236}">
                      <a16:creationId xmlns:a16="http://schemas.microsoft.com/office/drawing/2014/main" id="{7C7B9F8C-CA64-433C-8BCE-5C313784B7A0}"/>
                    </a:ext>
                  </a:extLst>
                </p:cNvPr>
                <p:cNvPicPr/>
                <p:nvPr/>
              </p:nvPicPr>
              <p:blipFill>
                <a:blip r:embed="rId51"/>
                <a:stretch>
                  <a:fillRect/>
                </a:stretch>
              </p:blipFill>
              <p:spPr>
                <a:xfrm>
                  <a:off x="6381909" y="3021051"/>
                  <a:ext cx="4392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6" name="Ink 75">
                  <a:extLst>
                    <a:ext uri="{FF2B5EF4-FFF2-40B4-BE49-F238E27FC236}">
                      <a16:creationId xmlns:a16="http://schemas.microsoft.com/office/drawing/2014/main" id="{93B483E5-34D3-4425-A529-E8E1128EF4CA}"/>
                    </a:ext>
                  </a:extLst>
                </p14:cNvPr>
                <p14:cNvContentPartPr/>
                <p14:nvPr/>
              </p14:nvContentPartPr>
              <p14:xfrm>
                <a:off x="8271189" y="2899011"/>
                <a:ext cx="44280" cy="466200"/>
              </p14:xfrm>
            </p:contentPart>
          </mc:Choice>
          <mc:Fallback xmlns="">
            <p:pic>
              <p:nvPicPr>
                <p:cNvPr id="76" name="Ink 75">
                  <a:extLst>
                    <a:ext uri="{FF2B5EF4-FFF2-40B4-BE49-F238E27FC236}">
                      <a16:creationId xmlns:a16="http://schemas.microsoft.com/office/drawing/2014/main" id="{93B483E5-34D3-4425-A529-E8E1128EF4CA}"/>
                    </a:ext>
                  </a:extLst>
                </p:cNvPr>
                <p:cNvPicPr/>
                <p:nvPr/>
              </p:nvPicPr>
              <p:blipFill>
                <a:blip r:embed="rId53"/>
                <a:stretch>
                  <a:fillRect/>
                </a:stretch>
              </p:blipFill>
              <p:spPr>
                <a:xfrm>
                  <a:off x="8266869" y="2894691"/>
                  <a:ext cx="5292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2" name="Ink 81">
                  <a:extLst>
                    <a:ext uri="{FF2B5EF4-FFF2-40B4-BE49-F238E27FC236}">
                      <a16:creationId xmlns:a16="http://schemas.microsoft.com/office/drawing/2014/main" id="{0B574BD3-96A7-402D-BA6E-8514DF8451AC}"/>
                    </a:ext>
                  </a:extLst>
                </p14:cNvPr>
                <p14:cNvContentPartPr/>
                <p14:nvPr/>
              </p14:nvContentPartPr>
              <p14:xfrm>
                <a:off x="8455509" y="2838171"/>
                <a:ext cx="474840" cy="539640"/>
              </p14:xfrm>
            </p:contentPart>
          </mc:Choice>
          <mc:Fallback xmlns="">
            <p:pic>
              <p:nvPicPr>
                <p:cNvPr id="82" name="Ink 81">
                  <a:extLst>
                    <a:ext uri="{FF2B5EF4-FFF2-40B4-BE49-F238E27FC236}">
                      <a16:creationId xmlns:a16="http://schemas.microsoft.com/office/drawing/2014/main" id="{0B574BD3-96A7-402D-BA6E-8514DF8451AC}"/>
                    </a:ext>
                  </a:extLst>
                </p:cNvPr>
                <p:cNvPicPr/>
                <p:nvPr/>
              </p:nvPicPr>
              <p:blipFill>
                <a:blip r:embed="rId55"/>
                <a:stretch>
                  <a:fillRect/>
                </a:stretch>
              </p:blipFill>
              <p:spPr>
                <a:xfrm>
                  <a:off x="8451189" y="2833851"/>
                  <a:ext cx="48348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B959FC40-A3E5-4483-A27B-FB8CAC33AA66}"/>
                    </a:ext>
                  </a:extLst>
                </p14:cNvPr>
                <p14:cNvContentPartPr/>
                <p14:nvPr/>
              </p14:nvContentPartPr>
              <p14:xfrm>
                <a:off x="494829" y="4384371"/>
                <a:ext cx="264960" cy="238680"/>
              </p14:xfrm>
            </p:contentPart>
          </mc:Choice>
          <mc:Fallback xmlns="">
            <p:pic>
              <p:nvPicPr>
                <p:cNvPr id="86" name="Ink 85">
                  <a:extLst>
                    <a:ext uri="{FF2B5EF4-FFF2-40B4-BE49-F238E27FC236}">
                      <a16:creationId xmlns:a16="http://schemas.microsoft.com/office/drawing/2014/main" id="{B959FC40-A3E5-4483-A27B-FB8CAC33AA66}"/>
                    </a:ext>
                  </a:extLst>
                </p:cNvPr>
                <p:cNvPicPr/>
                <p:nvPr/>
              </p:nvPicPr>
              <p:blipFill>
                <a:blip r:embed="rId57"/>
                <a:stretch>
                  <a:fillRect/>
                </a:stretch>
              </p:blipFill>
              <p:spPr>
                <a:xfrm>
                  <a:off x="490509" y="4380051"/>
                  <a:ext cx="2736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4" name="Ink 93">
                  <a:extLst>
                    <a:ext uri="{FF2B5EF4-FFF2-40B4-BE49-F238E27FC236}">
                      <a16:creationId xmlns:a16="http://schemas.microsoft.com/office/drawing/2014/main" id="{C7AB46E9-C11C-401A-BA11-DC43653C4DE3}"/>
                    </a:ext>
                  </a:extLst>
                </p14:cNvPr>
                <p14:cNvContentPartPr/>
                <p14:nvPr/>
              </p14:nvContentPartPr>
              <p14:xfrm>
                <a:off x="1161549" y="4303731"/>
                <a:ext cx="668880" cy="464040"/>
              </p14:xfrm>
            </p:contentPart>
          </mc:Choice>
          <mc:Fallback xmlns="">
            <p:pic>
              <p:nvPicPr>
                <p:cNvPr id="94" name="Ink 93">
                  <a:extLst>
                    <a:ext uri="{FF2B5EF4-FFF2-40B4-BE49-F238E27FC236}">
                      <a16:creationId xmlns:a16="http://schemas.microsoft.com/office/drawing/2014/main" id="{C7AB46E9-C11C-401A-BA11-DC43653C4DE3}"/>
                    </a:ext>
                  </a:extLst>
                </p:cNvPr>
                <p:cNvPicPr/>
                <p:nvPr/>
              </p:nvPicPr>
              <p:blipFill>
                <a:blip r:embed="rId59"/>
                <a:stretch>
                  <a:fillRect/>
                </a:stretch>
              </p:blipFill>
              <p:spPr>
                <a:xfrm>
                  <a:off x="1157229" y="4299411"/>
                  <a:ext cx="67752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752ACA00-9962-482C-9613-545DCA349FCC}"/>
                    </a:ext>
                  </a:extLst>
                </p14:cNvPr>
                <p14:cNvContentPartPr/>
                <p14:nvPr/>
              </p14:nvContentPartPr>
              <p14:xfrm>
                <a:off x="1926909" y="4252611"/>
                <a:ext cx="44640" cy="455400"/>
              </p14:xfrm>
            </p:contentPart>
          </mc:Choice>
          <mc:Fallback xmlns="">
            <p:pic>
              <p:nvPicPr>
                <p:cNvPr id="95" name="Ink 94">
                  <a:extLst>
                    <a:ext uri="{FF2B5EF4-FFF2-40B4-BE49-F238E27FC236}">
                      <a16:creationId xmlns:a16="http://schemas.microsoft.com/office/drawing/2014/main" id="{752ACA00-9962-482C-9613-545DCA349FCC}"/>
                    </a:ext>
                  </a:extLst>
                </p:cNvPr>
                <p:cNvPicPr/>
                <p:nvPr/>
              </p:nvPicPr>
              <p:blipFill>
                <a:blip r:embed="rId61"/>
                <a:stretch>
                  <a:fillRect/>
                </a:stretch>
              </p:blipFill>
              <p:spPr>
                <a:xfrm>
                  <a:off x="1922589" y="4248291"/>
                  <a:ext cx="532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6">
                  <a:extLst>
                    <a:ext uri="{FF2B5EF4-FFF2-40B4-BE49-F238E27FC236}">
                      <a16:creationId xmlns:a16="http://schemas.microsoft.com/office/drawing/2014/main" id="{7E1B0A02-9F3C-4C5E-9C4E-D32F74309E44}"/>
                    </a:ext>
                  </a:extLst>
                </p14:cNvPr>
                <p14:cNvContentPartPr/>
                <p14:nvPr/>
              </p14:nvContentPartPr>
              <p14:xfrm>
                <a:off x="4853709" y="2772651"/>
                <a:ext cx="1229400" cy="1228680"/>
              </p14:xfrm>
            </p:contentPart>
          </mc:Choice>
          <mc:Fallback xmlns="">
            <p:pic>
              <p:nvPicPr>
                <p:cNvPr id="97" name="Ink 96">
                  <a:extLst>
                    <a:ext uri="{FF2B5EF4-FFF2-40B4-BE49-F238E27FC236}">
                      <a16:creationId xmlns:a16="http://schemas.microsoft.com/office/drawing/2014/main" id="{7E1B0A02-9F3C-4C5E-9C4E-D32F74309E44}"/>
                    </a:ext>
                  </a:extLst>
                </p:cNvPr>
                <p:cNvPicPr/>
                <p:nvPr/>
              </p:nvPicPr>
              <p:blipFill>
                <a:blip r:embed="rId63"/>
                <a:stretch>
                  <a:fillRect/>
                </a:stretch>
              </p:blipFill>
              <p:spPr>
                <a:xfrm>
                  <a:off x="4849389" y="2768331"/>
                  <a:ext cx="1238040" cy="1237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1A4DC9D1-5F66-47D6-A899-1C32F669011A}"/>
                    </a:ext>
                  </a:extLst>
                </p14:cNvPr>
                <p14:cNvContentPartPr/>
                <p14:nvPr/>
              </p14:nvContentPartPr>
              <p14:xfrm>
                <a:off x="6540309" y="2987931"/>
                <a:ext cx="507240" cy="519840"/>
              </p14:xfrm>
            </p:contentPart>
          </mc:Choice>
          <mc:Fallback xmlns="">
            <p:pic>
              <p:nvPicPr>
                <p:cNvPr id="99" name="Ink 98">
                  <a:extLst>
                    <a:ext uri="{FF2B5EF4-FFF2-40B4-BE49-F238E27FC236}">
                      <a16:creationId xmlns:a16="http://schemas.microsoft.com/office/drawing/2014/main" id="{1A4DC9D1-5F66-47D6-A899-1C32F669011A}"/>
                    </a:ext>
                  </a:extLst>
                </p:cNvPr>
                <p:cNvPicPr/>
                <p:nvPr/>
              </p:nvPicPr>
              <p:blipFill>
                <a:blip r:embed="rId65"/>
                <a:stretch>
                  <a:fillRect/>
                </a:stretch>
              </p:blipFill>
              <p:spPr>
                <a:xfrm>
                  <a:off x="6535989" y="2983611"/>
                  <a:ext cx="51588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7" name="Ink 106">
                  <a:extLst>
                    <a:ext uri="{FF2B5EF4-FFF2-40B4-BE49-F238E27FC236}">
                      <a16:creationId xmlns:a16="http://schemas.microsoft.com/office/drawing/2014/main" id="{59BC3AA0-53FA-4A0B-A36C-E69129ACA97D}"/>
                    </a:ext>
                  </a:extLst>
                </p14:cNvPr>
                <p14:cNvContentPartPr/>
                <p14:nvPr/>
              </p14:nvContentPartPr>
              <p14:xfrm>
                <a:off x="2136429" y="4225251"/>
                <a:ext cx="572400" cy="564480"/>
              </p14:xfrm>
            </p:contentPart>
          </mc:Choice>
          <mc:Fallback xmlns="">
            <p:pic>
              <p:nvPicPr>
                <p:cNvPr id="107" name="Ink 106">
                  <a:extLst>
                    <a:ext uri="{FF2B5EF4-FFF2-40B4-BE49-F238E27FC236}">
                      <a16:creationId xmlns:a16="http://schemas.microsoft.com/office/drawing/2014/main" id="{59BC3AA0-53FA-4A0B-A36C-E69129ACA97D}"/>
                    </a:ext>
                  </a:extLst>
                </p:cNvPr>
                <p:cNvPicPr/>
                <p:nvPr/>
              </p:nvPicPr>
              <p:blipFill>
                <a:blip r:embed="rId67"/>
                <a:stretch>
                  <a:fillRect/>
                </a:stretch>
              </p:blipFill>
              <p:spPr>
                <a:xfrm>
                  <a:off x="2132109" y="4220931"/>
                  <a:ext cx="58104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8" name="Ink 107">
                  <a:extLst>
                    <a:ext uri="{FF2B5EF4-FFF2-40B4-BE49-F238E27FC236}">
                      <a16:creationId xmlns:a16="http://schemas.microsoft.com/office/drawing/2014/main" id="{09D6DC0E-5A1C-43EB-B1A7-DD4EC270008E}"/>
                    </a:ext>
                  </a:extLst>
                </p14:cNvPr>
                <p14:cNvContentPartPr/>
                <p14:nvPr/>
              </p14:nvContentPartPr>
              <p14:xfrm>
                <a:off x="2873349" y="4440531"/>
                <a:ext cx="186480" cy="36360"/>
              </p14:xfrm>
            </p:contentPart>
          </mc:Choice>
          <mc:Fallback xmlns="">
            <p:pic>
              <p:nvPicPr>
                <p:cNvPr id="108" name="Ink 107">
                  <a:extLst>
                    <a:ext uri="{FF2B5EF4-FFF2-40B4-BE49-F238E27FC236}">
                      <a16:creationId xmlns:a16="http://schemas.microsoft.com/office/drawing/2014/main" id="{09D6DC0E-5A1C-43EB-B1A7-DD4EC270008E}"/>
                    </a:ext>
                  </a:extLst>
                </p:cNvPr>
                <p:cNvPicPr/>
                <p:nvPr/>
              </p:nvPicPr>
              <p:blipFill>
                <a:blip r:embed="rId69"/>
                <a:stretch>
                  <a:fillRect/>
                </a:stretch>
              </p:blipFill>
              <p:spPr>
                <a:xfrm>
                  <a:off x="2869029" y="4436211"/>
                  <a:ext cx="195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 name="Ink 108">
                  <a:extLst>
                    <a:ext uri="{FF2B5EF4-FFF2-40B4-BE49-F238E27FC236}">
                      <a16:creationId xmlns:a16="http://schemas.microsoft.com/office/drawing/2014/main" id="{EAD3A7D6-1C74-4957-AB3B-E064009B97E1}"/>
                    </a:ext>
                  </a:extLst>
                </p14:cNvPr>
                <p14:cNvContentPartPr/>
                <p14:nvPr/>
              </p14:nvContentPartPr>
              <p14:xfrm>
                <a:off x="2895669" y="4543851"/>
                <a:ext cx="143280" cy="10080"/>
              </p14:xfrm>
            </p:contentPart>
          </mc:Choice>
          <mc:Fallback xmlns="">
            <p:pic>
              <p:nvPicPr>
                <p:cNvPr id="109" name="Ink 108">
                  <a:extLst>
                    <a:ext uri="{FF2B5EF4-FFF2-40B4-BE49-F238E27FC236}">
                      <a16:creationId xmlns:a16="http://schemas.microsoft.com/office/drawing/2014/main" id="{EAD3A7D6-1C74-4957-AB3B-E064009B97E1}"/>
                    </a:ext>
                  </a:extLst>
                </p:cNvPr>
                <p:cNvPicPr/>
                <p:nvPr/>
              </p:nvPicPr>
              <p:blipFill>
                <a:blip r:embed="rId71"/>
                <a:stretch>
                  <a:fillRect/>
                </a:stretch>
              </p:blipFill>
              <p:spPr>
                <a:xfrm>
                  <a:off x="2891349" y="4539531"/>
                  <a:ext cx="1519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1" name="Ink 110">
                  <a:extLst>
                    <a:ext uri="{FF2B5EF4-FFF2-40B4-BE49-F238E27FC236}">
                      <a16:creationId xmlns:a16="http://schemas.microsoft.com/office/drawing/2014/main" id="{7E7FDFFB-156F-456E-873E-AB76F5F95252}"/>
                    </a:ext>
                  </a:extLst>
                </p14:cNvPr>
                <p14:cNvContentPartPr/>
                <p14:nvPr/>
              </p14:nvContentPartPr>
              <p14:xfrm>
                <a:off x="3341709" y="4897011"/>
                <a:ext cx="124560" cy="231840"/>
              </p14:xfrm>
            </p:contentPart>
          </mc:Choice>
          <mc:Fallback xmlns="">
            <p:pic>
              <p:nvPicPr>
                <p:cNvPr id="111" name="Ink 110">
                  <a:extLst>
                    <a:ext uri="{FF2B5EF4-FFF2-40B4-BE49-F238E27FC236}">
                      <a16:creationId xmlns:a16="http://schemas.microsoft.com/office/drawing/2014/main" id="{7E7FDFFB-156F-456E-873E-AB76F5F95252}"/>
                    </a:ext>
                  </a:extLst>
                </p:cNvPr>
                <p:cNvPicPr/>
                <p:nvPr/>
              </p:nvPicPr>
              <p:blipFill>
                <a:blip r:embed="rId73"/>
                <a:stretch>
                  <a:fillRect/>
                </a:stretch>
              </p:blipFill>
              <p:spPr>
                <a:xfrm>
                  <a:off x="3337389" y="4892691"/>
                  <a:ext cx="1332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9" name="Ink 118">
                  <a:extLst>
                    <a:ext uri="{FF2B5EF4-FFF2-40B4-BE49-F238E27FC236}">
                      <a16:creationId xmlns:a16="http://schemas.microsoft.com/office/drawing/2014/main" id="{E6BCC424-3353-45E8-B828-E8D5B5819825}"/>
                    </a:ext>
                  </a:extLst>
                </p14:cNvPr>
                <p14:cNvContentPartPr/>
                <p14:nvPr/>
              </p14:nvContentPartPr>
              <p14:xfrm>
                <a:off x="5026149" y="4290771"/>
                <a:ext cx="55800" cy="451800"/>
              </p14:xfrm>
            </p:contentPart>
          </mc:Choice>
          <mc:Fallback xmlns="">
            <p:pic>
              <p:nvPicPr>
                <p:cNvPr id="119" name="Ink 118">
                  <a:extLst>
                    <a:ext uri="{FF2B5EF4-FFF2-40B4-BE49-F238E27FC236}">
                      <a16:creationId xmlns:a16="http://schemas.microsoft.com/office/drawing/2014/main" id="{E6BCC424-3353-45E8-B828-E8D5B5819825}"/>
                    </a:ext>
                  </a:extLst>
                </p:cNvPr>
                <p:cNvPicPr/>
                <p:nvPr/>
              </p:nvPicPr>
              <p:blipFill>
                <a:blip r:embed="rId75"/>
                <a:stretch>
                  <a:fillRect/>
                </a:stretch>
              </p:blipFill>
              <p:spPr>
                <a:xfrm>
                  <a:off x="5021829" y="4286451"/>
                  <a:ext cx="6444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5" name="Ink 124">
                  <a:extLst>
                    <a:ext uri="{FF2B5EF4-FFF2-40B4-BE49-F238E27FC236}">
                      <a16:creationId xmlns:a16="http://schemas.microsoft.com/office/drawing/2014/main" id="{225409FD-A9D9-43AF-82C9-387676B76D1B}"/>
                    </a:ext>
                  </a:extLst>
                </p14:cNvPr>
                <p14:cNvContentPartPr/>
                <p14:nvPr/>
              </p14:nvContentPartPr>
              <p14:xfrm>
                <a:off x="5197869" y="4273131"/>
                <a:ext cx="478080" cy="549720"/>
              </p14:xfrm>
            </p:contentPart>
          </mc:Choice>
          <mc:Fallback xmlns="">
            <p:pic>
              <p:nvPicPr>
                <p:cNvPr id="125" name="Ink 124">
                  <a:extLst>
                    <a:ext uri="{FF2B5EF4-FFF2-40B4-BE49-F238E27FC236}">
                      <a16:creationId xmlns:a16="http://schemas.microsoft.com/office/drawing/2014/main" id="{225409FD-A9D9-43AF-82C9-387676B76D1B}"/>
                    </a:ext>
                  </a:extLst>
                </p:cNvPr>
                <p:cNvPicPr/>
                <p:nvPr/>
              </p:nvPicPr>
              <p:blipFill>
                <a:blip r:embed="rId77"/>
                <a:stretch>
                  <a:fillRect/>
                </a:stretch>
              </p:blipFill>
              <p:spPr>
                <a:xfrm>
                  <a:off x="5193549" y="4268811"/>
                  <a:ext cx="48672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3" name="Ink 132">
                  <a:extLst>
                    <a:ext uri="{FF2B5EF4-FFF2-40B4-BE49-F238E27FC236}">
                      <a16:creationId xmlns:a16="http://schemas.microsoft.com/office/drawing/2014/main" id="{4958CA04-25E8-4A5F-8023-B7D53A10855C}"/>
                    </a:ext>
                  </a:extLst>
                </p14:cNvPr>
                <p14:cNvContentPartPr/>
                <p14:nvPr/>
              </p14:nvContentPartPr>
              <p14:xfrm>
                <a:off x="5963229" y="4166931"/>
                <a:ext cx="791640" cy="712440"/>
              </p14:xfrm>
            </p:contentPart>
          </mc:Choice>
          <mc:Fallback xmlns="">
            <p:pic>
              <p:nvPicPr>
                <p:cNvPr id="133" name="Ink 132">
                  <a:extLst>
                    <a:ext uri="{FF2B5EF4-FFF2-40B4-BE49-F238E27FC236}">
                      <a16:creationId xmlns:a16="http://schemas.microsoft.com/office/drawing/2014/main" id="{4958CA04-25E8-4A5F-8023-B7D53A10855C}"/>
                    </a:ext>
                  </a:extLst>
                </p:cNvPr>
                <p:cNvPicPr/>
                <p:nvPr/>
              </p:nvPicPr>
              <p:blipFill>
                <a:blip r:embed="rId79"/>
                <a:stretch>
                  <a:fillRect/>
                </a:stretch>
              </p:blipFill>
              <p:spPr>
                <a:xfrm>
                  <a:off x="5958909" y="4162611"/>
                  <a:ext cx="8002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4" name="Ink 133">
                  <a:extLst>
                    <a:ext uri="{FF2B5EF4-FFF2-40B4-BE49-F238E27FC236}">
                      <a16:creationId xmlns:a16="http://schemas.microsoft.com/office/drawing/2014/main" id="{55CFEB81-CC3A-414F-86F9-79573DCE9A1A}"/>
                    </a:ext>
                  </a:extLst>
                </p14:cNvPr>
                <p14:cNvContentPartPr/>
                <p14:nvPr/>
              </p14:nvContentPartPr>
              <p14:xfrm>
                <a:off x="6904989" y="4233891"/>
                <a:ext cx="23400" cy="474480"/>
              </p14:xfrm>
            </p:contentPart>
          </mc:Choice>
          <mc:Fallback xmlns="">
            <p:pic>
              <p:nvPicPr>
                <p:cNvPr id="134" name="Ink 133">
                  <a:extLst>
                    <a:ext uri="{FF2B5EF4-FFF2-40B4-BE49-F238E27FC236}">
                      <a16:creationId xmlns:a16="http://schemas.microsoft.com/office/drawing/2014/main" id="{55CFEB81-CC3A-414F-86F9-79573DCE9A1A}"/>
                    </a:ext>
                  </a:extLst>
                </p:cNvPr>
                <p:cNvPicPr/>
                <p:nvPr/>
              </p:nvPicPr>
              <p:blipFill>
                <a:blip r:embed="rId81"/>
                <a:stretch>
                  <a:fillRect/>
                </a:stretch>
              </p:blipFill>
              <p:spPr>
                <a:xfrm>
                  <a:off x="6900669" y="4229571"/>
                  <a:ext cx="320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9" name="Ink 138">
                  <a:extLst>
                    <a:ext uri="{FF2B5EF4-FFF2-40B4-BE49-F238E27FC236}">
                      <a16:creationId xmlns:a16="http://schemas.microsoft.com/office/drawing/2014/main" id="{63CD4CE7-AAF8-48DC-8D1C-0AFA4F190C51}"/>
                    </a:ext>
                  </a:extLst>
                </p14:cNvPr>
                <p14:cNvContentPartPr/>
                <p14:nvPr/>
              </p14:nvContentPartPr>
              <p14:xfrm>
                <a:off x="7137189" y="4106811"/>
                <a:ext cx="550440" cy="686160"/>
              </p14:xfrm>
            </p:contentPart>
          </mc:Choice>
          <mc:Fallback xmlns="">
            <p:pic>
              <p:nvPicPr>
                <p:cNvPr id="139" name="Ink 138">
                  <a:extLst>
                    <a:ext uri="{FF2B5EF4-FFF2-40B4-BE49-F238E27FC236}">
                      <a16:creationId xmlns:a16="http://schemas.microsoft.com/office/drawing/2014/main" id="{63CD4CE7-AAF8-48DC-8D1C-0AFA4F190C51}"/>
                    </a:ext>
                  </a:extLst>
                </p:cNvPr>
                <p:cNvPicPr/>
                <p:nvPr/>
              </p:nvPicPr>
              <p:blipFill>
                <a:blip r:embed="rId83"/>
                <a:stretch>
                  <a:fillRect/>
                </a:stretch>
              </p:blipFill>
              <p:spPr>
                <a:xfrm>
                  <a:off x="7132869" y="4102491"/>
                  <a:ext cx="559080" cy="694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0" name="Ink 149">
                  <a:extLst>
                    <a:ext uri="{FF2B5EF4-FFF2-40B4-BE49-F238E27FC236}">
                      <a16:creationId xmlns:a16="http://schemas.microsoft.com/office/drawing/2014/main" id="{47DB8F70-56CC-4B46-927A-3BD02DB3F938}"/>
                    </a:ext>
                  </a:extLst>
                </p14:cNvPr>
                <p14:cNvContentPartPr/>
                <p14:nvPr/>
              </p14:nvContentPartPr>
              <p14:xfrm>
                <a:off x="3317589" y="4134171"/>
                <a:ext cx="1546560" cy="685080"/>
              </p14:xfrm>
            </p:contentPart>
          </mc:Choice>
          <mc:Fallback xmlns="">
            <p:pic>
              <p:nvPicPr>
                <p:cNvPr id="150" name="Ink 149">
                  <a:extLst>
                    <a:ext uri="{FF2B5EF4-FFF2-40B4-BE49-F238E27FC236}">
                      <a16:creationId xmlns:a16="http://schemas.microsoft.com/office/drawing/2014/main" id="{47DB8F70-56CC-4B46-927A-3BD02DB3F938}"/>
                    </a:ext>
                  </a:extLst>
                </p:cNvPr>
                <p:cNvPicPr/>
                <p:nvPr/>
              </p:nvPicPr>
              <p:blipFill>
                <a:blip r:embed="rId85"/>
                <a:stretch>
                  <a:fillRect/>
                </a:stretch>
              </p:blipFill>
              <p:spPr>
                <a:xfrm>
                  <a:off x="3313269" y="4129851"/>
                  <a:ext cx="1555200" cy="693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62" name="Ink 161">
                  <a:extLst>
                    <a:ext uri="{FF2B5EF4-FFF2-40B4-BE49-F238E27FC236}">
                      <a16:creationId xmlns:a16="http://schemas.microsoft.com/office/drawing/2014/main" id="{9B73DE61-4D30-4D10-84B5-D39E9F420CC4}"/>
                    </a:ext>
                  </a:extLst>
                </p14:cNvPr>
                <p14:cNvContentPartPr/>
                <p14:nvPr/>
              </p14:nvContentPartPr>
              <p14:xfrm>
                <a:off x="4887189" y="5545371"/>
                <a:ext cx="228960" cy="127800"/>
              </p14:xfrm>
            </p:contentPart>
          </mc:Choice>
          <mc:Fallback xmlns="">
            <p:pic>
              <p:nvPicPr>
                <p:cNvPr id="162" name="Ink 161">
                  <a:extLst>
                    <a:ext uri="{FF2B5EF4-FFF2-40B4-BE49-F238E27FC236}">
                      <a16:creationId xmlns:a16="http://schemas.microsoft.com/office/drawing/2014/main" id="{9B73DE61-4D30-4D10-84B5-D39E9F420CC4}"/>
                    </a:ext>
                  </a:extLst>
                </p:cNvPr>
                <p:cNvPicPr/>
                <p:nvPr/>
              </p:nvPicPr>
              <p:blipFill>
                <a:blip r:embed="rId87"/>
                <a:stretch>
                  <a:fillRect/>
                </a:stretch>
              </p:blipFill>
              <p:spPr>
                <a:xfrm>
                  <a:off x="4882869" y="5541051"/>
                  <a:ext cx="237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2" name="Ink 171">
                  <a:extLst>
                    <a:ext uri="{FF2B5EF4-FFF2-40B4-BE49-F238E27FC236}">
                      <a16:creationId xmlns:a16="http://schemas.microsoft.com/office/drawing/2014/main" id="{3C3BE522-DC8D-4601-8BBD-7534823AA062}"/>
                    </a:ext>
                  </a:extLst>
                </p14:cNvPr>
                <p14:cNvContentPartPr/>
                <p14:nvPr/>
              </p14:nvContentPartPr>
              <p14:xfrm>
                <a:off x="6423309" y="5313891"/>
                <a:ext cx="250200" cy="374040"/>
              </p14:xfrm>
            </p:contentPart>
          </mc:Choice>
          <mc:Fallback xmlns="">
            <p:pic>
              <p:nvPicPr>
                <p:cNvPr id="172" name="Ink 171">
                  <a:extLst>
                    <a:ext uri="{FF2B5EF4-FFF2-40B4-BE49-F238E27FC236}">
                      <a16:creationId xmlns:a16="http://schemas.microsoft.com/office/drawing/2014/main" id="{3C3BE522-DC8D-4601-8BBD-7534823AA062}"/>
                    </a:ext>
                  </a:extLst>
                </p:cNvPr>
                <p:cNvPicPr/>
                <p:nvPr/>
              </p:nvPicPr>
              <p:blipFill>
                <a:blip r:embed="rId89"/>
                <a:stretch>
                  <a:fillRect/>
                </a:stretch>
              </p:blipFill>
              <p:spPr>
                <a:xfrm>
                  <a:off x="6418989" y="5309571"/>
                  <a:ext cx="25884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3" name="Ink 172">
                  <a:extLst>
                    <a:ext uri="{FF2B5EF4-FFF2-40B4-BE49-F238E27FC236}">
                      <a16:creationId xmlns:a16="http://schemas.microsoft.com/office/drawing/2014/main" id="{24ACCD76-D3D7-4DE5-8FCD-5745E2FD5192}"/>
                    </a:ext>
                  </a:extLst>
                </p14:cNvPr>
                <p14:cNvContentPartPr/>
                <p14:nvPr/>
              </p14:nvContentPartPr>
              <p14:xfrm>
                <a:off x="5412789" y="5190771"/>
                <a:ext cx="899280" cy="484920"/>
              </p14:xfrm>
            </p:contentPart>
          </mc:Choice>
          <mc:Fallback xmlns="">
            <p:pic>
              <p:nvPicPr>
                <p:cNvPr id="173" name="Ink 172">
                  <a:extLst>
                    <a:ext uri="{FF2B5EF4-FFF2-40B4-BE49-F238E27FC236}">
                      <a16:creationId xmlns:a16="http://schemas.microsoft.com/office/drawing/2014/main" id="{24ACCD76-D3D7-4DE5-8FCD-5745E2FD5192}"/>
                    </a:ext>
                  </a:extLst>
                </p:cNvPr>
                <p:cNvPicPr/>
                <p:nvPr/>
              </p:nvPicPr>
              <p:blipFill>
                <a:blip r:embed="rId91"/>
                <a:stretch>
                  <a:fillRect/>
                </a:stretch>
              </p:blipFill>
              <p:spPr>
                <a:xfrm>
                  <a:off x="5408469" y="5186451"/>
                  <a:ext cx="907920" cy="493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76" name="Ink 175">
                  <a:extLst>
                    <a:ext uri="{FF2B5EF4-FFF2-40B4-BE49-F238E27FC236}">
                      <a16:creationId xmlns:a16="http://schemas.microsoft.com/office/drawing/2014/main" id="{583F49CD-6E6B-4D17-B488-E797A769F5EB}"/>
                    </a:ext>
                  </a:extLst>
                </p14:cNvPr>
                <p14:cNvContentPartPr/>
                <p14:nvPr/>
              </p14:nvContentPartPr>
              <p14:xfrm>
                <a:off x="7129989" y="5389131"/>
                <a:ext cx="885960" cy="586440"/>
              </p14:xfrm>
            </p:contentPart>
          </mc:Choice>
          <mc:Fallback xmlns="">
            <p:pic>
              <p:nvPicPr>
                <p:cNvPr id="176" name="Ink 175">
                  <a:extLst>
                    <a:ext uri="{FF2B5EF4-FFF2-40B4-BE49-F238E27FC236}">
                      <a16:creationId xmlns:a16="http://schemas.microsoft.com/office/drawing/2014/main" id="{583F49CD-6E6B-4D17-B488-E797A769F5EB}"/>
                    </a:ext>
                  </a:extLst>
                </p:cNvPr>
                <p:cNvPicPr/>
                <p:nvPr/>
              </p:nvPicPr>
              <p:blipFill>
                <a:blip r:embed="rId93"/>
                <a:stretch>
                  <a:fillRect/>
                </a:stretch>
              </p:blipFill>
              <p:spPr>
                <a:xfrm>
                  <a:off x="7125669" y="5384811"/>
                  <a:ext cx="89460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77" name="Ink 176">
                  <a:extLst>
                    <a:ext uri="{FF2B5EF4-FFF2-40B4-BE49-F238E27FC236}">
                      <a16:creationId xmlns:a16="http://schemas.microsoft.com/office/drawing/2014/main" id="{BE1BDD45-7E47-45AB-AD0C-A58412963AD0}"/>
                    </a:ext>
                  </a:extLst>
                </p14:cNvPr>
                <p14:cNvContentPartPr/>
                <p14:nvPr/>
              </p14:nvContentPartPr>
              <p14:xfrm>
                <a:off x="8376309" y="5336571"/>
                <a:ext cx="610920" cy="272160"/>
              </p14:xfrm>
            </p:contentPart>
          </mc:Choice>
          <mc:Fallback xmlns="">
            <p:pic>
              <p:nvPicPr>
                <p:cNvPr id="177" name="Ink 176">
                  <a:extLst>
                    <a:ext uri="{FF2B5EF4-FFF2-40B4-BE49-F238E27FC236}">
                      <a16:creationId xmlns:a16="http://schemas.microsoft.com/office/drawing/2014/main" id="{BE1BDD45-7E47-45AB-AD0C-A58412963AD0}"/>
                    </a:ext>
                  </a:extLst>
                </p:cNvPr>
                <p:cNvPicPr/>
                <p:nvPr/>
              </p:nvPicPr>
              <p:blipFill>
                <a:blip r:embed="rId95"/>
                <a:stretch>
                  <a:fillRect/>
                </a:stretch>
              </p:blipFill>
              <p:spPr>
                <a:xfrm>
                  <a:off x="8371989" y="5332251"/>
                  <a:ext cx="619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84" name="Ink 183">
                  <a:extLst>
                    <a:ext uri="{FF2B5EF4-FFF2-40B4-BE49-F238E27FC236}">
                      <a16:creationId xmlns:a16="http://schemas.microsoft.com/office/drawing/2014/main" id="{A6027EE7-F101-4AA8-9D18-6560D5B230D0}"/>
                    </a:ext>
                  </a:extLst>
                </p14:cNvPr>
                <p14:cNvContentPartPr/>
                <p14:nvPr/>
              </p14:nvContentPartPr>
              <p14:xfrm>
                <a:off x="1369989" y="5415051"/>
                <a:ext cx="1694880" cy="821160"/>
              </p14:xfrm>
            </p:contentPart>
          </mc:Choice>
          <mc:Fallback xmlns="">
            <p:pic>
              <p:nvPicPr>
                <p:cNvPr id="184" name="Ink 183">
                  <a:extLst>
                    <a:ext uri="{FF2B5EF4-FFF2-40B4-BE49-F238E27FC236}">
                      <a16:creationId xmlns:a16="http://schemas.microsoft.com/office/drawing/2014/main" id="{A6027EE7-F101-4AA8-9D18-6560D5B230D0}"/>
                    </a:ext>
                  </a:extLst>
                </p:cNvPr>
                <p:cNvPicPr/>
                <p:nvPr/>
              </p:nvPicPr>
              <p:blipFill>
                <a:blip r:embed="rId97"/>
                <a:stretch>
                  <a:fillRect/>
                </a:stretch>
              </p:blipFill>
              <p:spPr>
                <a:xfrm>
                  <a:off x="1365669" y="5410731"/>
                  <a:ext cx="170352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8" name="Ink 187">
                  <a:extLst>
                    <a:ext uri="{FF2B5EF4-FFF2-40B4-BE49-F238E27FC236}">
                      <a16:creationId xmlns:a16="http://schemas.microsoft.com/office/drawing/2014/main" id="{F85EED12-4FD9-4F69-830D-57EB0599F250}"/>
                    </a:ext>
                  </a:extLst>
                </p14:cNvPr>
                <p14:cNvContentPartPr/>
                <p14:nvPr/>
              </p14:nvContentPartPr>
              <p14:xfrm>
                <a:off x="3375189" y="5384451"/>
                <a:ext cx="1419840" cy="768240"/>
              </p14:xfrm>
            </p:contentPart>
          </mc:Choice>
          <mc:Fallback xmlns="">
            <p:pic>
              <p:nvPicPr>
                <p:cNvPr id="188" name="Ink 187">
                  <a:extLst>
                    <a:ext uri="{FF2B5EF4-FFF2-40B4-BE49-F238E27FC236}">
                      <a16:creationId xmlns:a16="http://schemas.microsoft.com/office/drawing/2014/main" id="{F85EED12-4FD9-4F69-830D-57EB0599F250}"/>
                    </a:ext>
                  </a:extLst>
                </p:cNvPr>
                <p:cNvPicPr/>
                <p:nvPr/>
              </p:nvPicPr>
              <p:blipFill>
                <a:blip r:embed="rId99"/>
                <a:stretch>
                  <a:fillRect/>
                </a:stretch>
              </p:blipFill>
              <p:spPr>
                <a:xfrm>
                  <a:off x="3370869" y="5380131"/>
                  <a:ext cx="1428480" cy="776880"/>
                </a:xfrm>
                <a:prstGeom prst="rect">
                  <a:avLst/>
                </a:prstGeom>
              </p:spPr>
            </p:pic>
          </mc:Fallback>
        </mc:AlternateContent>
      </p:grpSp>
    </p:spTree>
    <p:extLst>
      <p:ext uri="{BB962C8B-B14F-4D97-AF65-F5344CB8AC3E}">
        <p14:creationId xmlns:p14="http://schemas.microsoft.com/office/powerpoint/2010/main" val="358986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Matrix operators in different bases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624089"/>
              </a:xfrm>
            </p:spPr>
            <p:txBody>
              <a:bodyPr>
                <a:normAutofit/>
              </a:bodyPr>
              <a:lstStyle/>
              <a:p>
                <a:pPr lvl="0"/>
                <a:r>
                  <a:rPr lang="en-US" dirty="0"/>
                  <a:t>Interpret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m:rPr>
                                    <m:sty m:val="p"/>
                                  </m:rPr>
                                  <a:rPr lang="en-US">
                                    <a:latin typeface="Cambria Math" panose="02040503050406030204" pitchFamily="18" charset="0"/>
                                  </a:rPr>
                                  <m:t>i</m:t>
                                </m:r>
                              </m:sub>
                            </m:sSub>
                          </m:e>
                        </m:acc>
                      </m:e>
                    </m:d>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d>
                      <m:dPr>
                        <m:ctrlPr>
                          <a:rPr lang="en-CA" i="1">
                            <a:latin typeface="Cambria Math" panose="02040503050406030204" pitchFamily="18" charset="0"/>
                          </a:rPr>
                        </m:ctrlPr>
                      </m:dPr>
                      <m:e>
                        <m:r>
                          <m:rPr>
                            <m:sty m:val="p"/>
                          </m:rPr>
                          <a:rPr lang="en-US">
                            <a:latin typeface="Cambria Math" panose="02040503050406030204" pitchFamily="18" charset="0"/>
                          </a:rPr>
                          <m:t>θ</m:t>
                        </m:r>
                      </m:e>
                    </m:d>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a:rPr lang="en-US" i="1">
                                    <a:latin typeface="Cambria Math" panose="02040503050406030204" pitchFamily="18" charset="0"/>
                                  </a:rPr>
                                  <m:t>𝑗</m:t>
                                </m:r>
                              </m:sub>
                            </m:sSub>
                          </m:e>
                        </m:acc>
                      </m:e>
                    </m:d>
                    <m:r>
                      <a:rPr lang="en-US">
                        <a:latin typeface="Cambria Math" panose="02040503050406030204" pitchFamily="18" charset="0"/>
                      </a:rPr>
                      <m:t>,</m:t>
                    </m:r>
                  </m:oMath>
                </a14:m>
                <a:r>
                  <a:rPr lang="en-US" dirty="0"/>
                  <a:t> and what explicitly are the matrix elements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sSub>
                      <m:sSubPr>
                        <m:ctrlPr>
                          <a:rPr lang="en-CA" i="1">
                            <a:latin typeface="Cambria Math" panose="02040503050406030204" pitchFamily="18" charset="0"/>
                          </a:rPr>
                        </m:ctrlPr>
                      </m:sSubPr>
                      <m:e>
                        <m:d>
                          <m:dPr>
                            <m:ctrlPr>
                              <a:rPr lang="en-CA" i="1">
                                <a:latin typeface="Cambria Math" panose="02040503050406030204" pitchFamily="18" charset="0"/>
                              </a:rPr>
                            </m:ctrlPr>
                          </m:dPr>
                          <m:e>
                            <m:r>
                              <m:rPr>
                                <m:sty m:val="p"/>
                              </m:rPr>
                              <a:rPr lang="en-US">
                                <a:latin typeface="Cambria Math" panose="02040503050406030204" pitchFamily="18" charset="0"/>
                              </a:rPr>
                              <m:t>θ</m:t>
                            </m:r>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a:t>
                </a:r>
                <a:endParaRPr lang="en-CA" dirty="0"/>
              </a:p>
              <a:p>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624089"/>
              </a:xfrm>
              <a:blipFill>
                <a:blip r:embed="rId3"/>
                <a:stretch>
                  <a:fillRect l="-606" t="-7843"/>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E7C9208-CA1A-410B-B287-B1A8B3D25B99}"/>
                  </a:ext>
                </a:extLst>
              </p14:cNvPr>
              <p14:cNvContentPartPr/>
              <p14:nvPr/>
            </p14:nvContentPartPr>
            <p14:xfrm>
              <a:off x="196389" y="2335251"/>
              <a:ext cx="11958840" cy="3610080"/>
            </p14:xfrm>
          </p:contentPart>
        </mc:Choice>
        <mc:Fallback xmlns="">
          <p:pic>
            <p:nvPicPr>
              <p:cNvPr id="5" name="Ink 4">
                <a:extLst>
                  <a:ext uri="{FF2B5EF4-FFF2-40B4-BE49-F238E27FC236}">
                    <a16:creationId xmlns:a16="http://schemas.microsoft.com/office/drawing/2014/main" id="{4E7C9208-CA1A-410B-B287-B1A8B3D25B99}"/>
                  </a:ext>
                </a:extLst>
              </p:cNvPr>
              <p:cNvPicPr/>
              <p:nvPr/>
            </p:nvPicPr>
            <p:blipFill>
              <a:blip r:embed="rId5"/>
              <a:stretch>
                <a:fillRect/>
              </a:stretch>
            </p:blipFill>
            <p:spPr>
              <a:xfrm>
                <a:off x="192069" y="2330931"/>
                <a:ext cx="11967480" cy="3618720"/>
              </a:xfrm>
              <a:prstGeom prst="rect">
                <a:avLst/>
              </a:prstGeom>
            </p:spPr>
          </p:pic>
        </mc:Fallback>
      </mc:AlternateContent>
    </p:spTree>
    <p:extLst>
      <p:ext uri="{BB962C8B-B14F-4D97-AF65-F5344CB8AC3E}">
        <p14:creationId xmlns:p14="http://schemas.microsoft.com/office/powerpoint/2010/main" val="331320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Projections on rotated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878993"/>
              </a:xfrm>
            </p:spPr>
            <p:txBody>
              <a:bodyPr>
                <a:normAutofit lnSpcReduction="10000"/>
              </a:bodyPr>
              <a:lstStyle/>
              <a:p>
                <a:pPr lvl="0"/>
                <a:r>
                  <a:rPr lang="en-US" dirty="0"/>
                  <a:t>Using bra </a:t>
                </a:r>
                <a:r>
                  <a:rPr lang="en-US" dirty="0" err="1"/>
                  <a:t>ket</a:t>
                </a:r>
                <a:r>
                  <a:rPr lang="en-US" dirty="0"/>
                  <a:t> notation, write the equation that describes the projection of some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r>
                      <a:rPr lang="en-US" i="1">
                        <a:latin typeface="Cambria Math" panose="02040503050406030204" pitchFamily="18" charset="0"/>
                      </a:rPr>
                      <m:t> </m:t>
                    </m:r>
                  </m:oMath>
                </a14:m>
                <a:r>
                  <a:rPr lang="en-US" dirty="0"/>
                  <a:t>onto the rotated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US" i="1">
                                    <a:latin typeface="Cambria Math" panose="02040503050406030204" pitchFamily="18" charset="0"/>
                                  </a:rPr>
                                  <m:t>𝑟</m:t>
                                </m:r>
                              </m:e>
                              <m:sub>
                                <m:r>
                                  <m:rPr>
                                    <m:sty m:val="p"/>
                                  </m:rPr>
                                  <a:rPr lang="en-US">
                                    <a:latin typeface="Cambria Math" panose="02040503050406030204" pitchFamily="18" charset="0"/>
                                  </a:rPr>
                                  <m:t>θ</m:t>
                                </m:r>
                              </m:sub>
                            </m:sSub>
                          </m:e>
                        </m:acc>
                      </m:e>
                    </m:d>
                  </m:oMath>
                </a14:m>
                <a:r>
                  <a:rPr lang="en-US" dirty="0"/>
                  <a:t>, assuming you can evaluate the components of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r>
                  <a:rPr lang="en-US" dirty="0"/>
                  <a:t>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oMath>
                </a14:m>
                <a:r>
                  <a:rPr lang="en-US" dirty="0"/>
                  <a:t> in some basis </a:t>
                </a:r>
                <a14:m>
                  <m:oMath xmlns:m="http://schemas.openxmlformats.org/officeDocument/2006/math">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a:rPr lang="en-US">
                                <a:latin typeface="Cambria Math" panose="02040503050406030204" pitchFamily="18" charset="0"/>
                              </a:rPr>
                              <m:t>1</m:t>
                            </m:r>
                          </m:sub>
                        </m:sSub>
                      </m:e>
                    </m:d>
                    <m:r>
                      <a:rPr lang="en-US">
                        <a:latin typeface="Cambria Math" panose="02040503050406030204" pitchFamily="18" charset="0"/>
                      </a:rPr>
                      <m:t>,</m:t>
                    </m:r>
                  </m:oMath>
                </a14:m>
                <a:r>
                  <a:rPr lang="en-US" dirty="0"/>
                  <a:t> and </a:t>
                </a:r>
                <a14:m>
                  <m:oMath xmlns:m="http://schemas.openxmlformats.org/officeDocument/2006/math">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m:rPr>
                                <m:sty m:val="p"/>
                              </m:rPr>
                              <a:rPr lang="en-US">
                                <a:latin typeface="Cambria Math" panose="02040503050406030204" pitchFamily="18" charset="0"/>
                              </a:rPr>
                              <m:t>α</m:t>
                            </m:r>
                          </m:e>
                          <m:sub>
                            <m:r>
                              <a:rPr lang="en-US">
                                <a:latin typeface="Cambria Math" panose="02040503050406030204" pitchFamily="18" charset="0"/>
                              </a:rPr>
                              <m:t>2</m:t>
                            </m:r>
                          </m:sub>
                        </m:sSub>
                      </m:e>
                    </m:d>
                  </m:oMath>
                </a14:m>
                <a:r>
                  <a:rPr lang="en-US" dirty="0"/>
                  <a:t>.  </a:t>
                </a:r>
                <a:endParaRPr lang="en-CA" dirty="0"/>
              </a:p>
              <a:p>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878993"/>
              </a:xfrm>
              <a:blipFill>
                <a:blip r:embed="rId3"/>
                <a:stretch>
                  <a:fillRect l="-606" t="-10417" r="-1576" b="-6944"/>
                </a:stretch>
              </a:blipFill>
            </p:spPr>
            <p:txBody>
              <a:bodyPr/>
              <a:lstStyle/>
              <a:p>
                <a:r>
                  <a:rPr lang="en-CA">
                    <a:noFill/>
                  </a:rPr>
                  <a:t> </a:t>
                </a:r>
              </a:p>
            </p:txBody>
          </p:sp>
        </mc:Fallback>
      </mc:AlternateContent>
      <p:grpSp>
        <p:nvGrpSpPr>
          <p:cNvPr id="9" name="Group 8">
            <a:extLst>
              <a:ext uri="{FF2B5EF4-FFF2-40B4-BE49-F238E27FC236}">
                <a16:creationId xmlns:a16="http://schemas.microsoft.com/office/drawing/2014/main" id="{52A34943-4A9D-4E5D-97B4-ED28927A4BC9}"/>
              </a:ext>
            </a:extLst>
          </p:cNvPr>
          <p:cNvGrpSpPr/>
          <p:nvPr/>
        </p:nvGrpSpPr>
        <p:grpSpPr>
          <a:xfrm>
            <a:off x="1303389" y="2498691"/>
            <a:ext cx="10239840" cy="3381840"/>
            <a:chOff x="1303389" y="2498691"/>
            <a:chExt cx="10239840" cy="3381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A073B0-24D0-4EC8-80E4-E13E3524E838}"/>
                    </a:ext>
                  </a:extLst>
                </p14:cNvPr>
                <p14:cNvContentPartPr/>
                <p14:nvPr/>
              </p14:nvContentPartPr>
              <p14:xfrm>
                <a:off x="1303389" y="2859771"/>
                <a:ext cx="308160" cy="343440"/>
              </p14:xfrm>
            </p:contentPart>
          </mc:Choice>
          <mc:Fallback xmlns="">
            <p:pic>
              <p:nvPicPr>
                <p:cNvPr id="4" name="Ink 3">
                  <a:extLst>
                    <a:ext uri="{FF2B5EF4-FFF2-40B4-BE49-F238E27FC236}">
                      <a16:creationId xmlns:a16="http://schemas.microsoft.com/office/drawing/2014/main" id="{EDA073B0-24D0-4EC8-80E4-E13E3524E838}"/>
                    </a:ext>
                  </a:extLst>
                </p:cNvPr>
                <p:cNvPicPr/>
                <p:nvPr/>
              </p:nvPicPr>
              <p:blipFill>
                <a:blip r:embed="rId5"/>
                <a:stretch>
                  <a:fillRect/>
                </a:stretch>
              </p:blipFill>
              <p:spPr>
                <a:xfrm>
                  <a:off x="1299069" y="2855451"/>
                  <a:ext cx="31680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FB27FB4-3D9D-4BCC-A6A1-6F981FCCEED9}"/>
                    </a:ext>
                  </a:extLst>
                </p14:cNvPr>
                <p14:cNvContentPartPr/>
                <p14:nvPr/>
              </p14:nvContentPartPr>
              <p14:xfrm>
                <a:off x="1794069" y="2993691"/>
                <a:ext cx="114120" cy="162000"/>
              </p14:xfrm>
            </p:contentPart>
          </mc:Choice>
          <mc:Fallback xmlns="">
            <p:pic>
              <p:nvPicPr>
                <p:cNvPr id="5" name="Ink 4">
                  <a:extLst>
                    <a:ext uri="{FF2B5EF4-FFF2-40B4-BE49-F238E27FC236}">
                      <a16:creationId xmlns:a16="http://schemas.microsoft.com/office/drawing/2014/main" id="{2FB27FB4-3D9D-4BCC-A6A1-6F981FCCEED9}"/>
                    </a:ext>
                  </a:extLst>
                </p:cNvPr>
                <p:cNvPicPr/>
                <p:nvPr/>
              </p:nvPicPr>
              <p:blipFill>
                <a:blip r:embed="rId7"/>
                <a:stretch>
                  <a:fillRect/>
                </a:stretch>
              </p:blipFill>
              <p:spPr>
                <a:xfrm>
                  <a:off x="1789749" y="2989371"/>
                  <a:ext cx="1227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0854AE1-148E-4780-B4D8-34690A839954}"/>
                    </a:ext>
                  </a:extLst>
                </p14:cNvPr>
                <p14:cNvContentPartPr/>
                <p14:nvPr/>
              </p14:nvContentPartPr>
              <p14:xfrm>
                <a:off x="1786869" y="2846811"/>
                <a:ext cx="98640" cy="82080"/>
              </p14:xfrm>
            </p:contentPart>
          </mc:Choice>
          <mc:Fallback xmlns="">
            <p:pic>
              <p:nvPicPr>
                <p:cNvPr id="6" name="Ink 5">
                  <a:extLst>
                    <a:ext uri="{FF2B5EF4-FFF2-40B4-BE49-F238E27FC236}">
                      <a16:creationId xmlns:a16="http://schemas.microsoft.com/office/drawing/2014/main" id="{10854AE1-148E-4780-B4D8-34690A839954}"/>
                    </a:ext>
                  </a:extLst>
                </p:cNvPr>
                <p:cNvPicPr/>
                <p:nvPr/>
              </p:nvPicPr>
              <p:blipFill>
                <a:blip r:embed="rId9"/>
                <a:stretch>
                  <a:fillRect/>
                </a:stretch>
              </p:blipFill>
              <p:spPr>
                <a:xfrm>
                  <a:off x="1782549" y="2842491"/>
                  <a:ext cx="1072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9D6696F7-36B7-4A60-8544-CED4210B5B36}"/>
                    </a:ext>
                  </a:extLst>
                </p14:cNvPr>
                <p14:cNvContentPartPr/>
                <p14:nvPr/>
              </p14:nvContentPartPr>
              <p14:xfrm>
                <a:off x="2029869" y="2794611"/>
                <a:ext cx="18360" cy="128160"/>
              </p14:xfrm>
            </p:contentPart>
          </mc:Choice>
          <mc:Fallback xmlns="">
            <p:pic>
              <p:nvPicPr>
                <p:cNvPr id="7" name="Ink 6">
                  <a:extLst>
                    <a:ext uri="{FF2B5EF4-FFF2-40B4-BE49-F238E27FC236}">
                      <a16:creationId xmlns:a16="http://schemas.microsoft.com/office/drawing/2014/main" id="{9D6696F7-36B7-4A60-8544-CED4210B5B36}"/>
                    </a:ext>
                  </a:extLst>
                </p:cNvPr>
                <p:cNvPicPr/>
                <p:nvPr/>
              </p:nvPicPr>
              <p:blipFill>
                <a:blip r:embed="rId11"/>
                <a:stretch>
                  <a:fillRect/>
                </a:stretch>
              </p:blipFill>
              <p:spPr>
                <a:xfrm>
                  <a:off x="2025549" y="2790291"/>
                  <a:ext cx="270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B0A4256-9CE2-487F-904B-6C7F97CAF526}"/>
                    </a:ext>
                  </a:extLst>
                </p14:cNvPr>
                <p14:cNvContentPartPr/>
                <p14:nvPr/>
              </p14:nvContentPartPr>
              <p14:xfrm>
                <a:off x="2164509" y="2802531"/>
                <a:ext cx="57240" cy="485280"/>
              </p14:xfrm>
            </p:contentPart>
          </mc:Choice>
          <mc:Fallback xmlns="">
            <p:pic>
              <p:nvPicPr>
                <p:cNvPr id="8" name="Ink 7">
                  <a:extLst>
                    <a:ext uri="{FF2B5EF4-FFF2-40B4-BE49-F238E27FC236}">
                      <a16:creationId xmlns:a16="http://schemas.microsoft.com/office/drawing/2014/main" id="{CB0A4256-9CE2-487F-904B-6C7F97CAF526}"/>
                    </a:ext>
                  </a:extLst>
                </p:cNvPr>
                <p:cNvPicPr/>
                <p:nvPr/>
              </p:nvPicPr>
              <p:blipFill>
                <a:blip r:embed="rId13"/>
                <a:stretch>
                  <a:fillRect/>
                </a:stretch>
              </p:blipFill>
              <p:spPr>
                <a:xfrm>
                  <a:off x="2160189" y="2798211"/>
                  <a:ext cx="658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4C57D5ED-24A5-4F8C-895B-3321F39F8BC4}"/>
                    </a:ext>
                  </a:extLst>
                </p14:cNvPr>
                <p14:cNvContentPartPr/>
                <p14:nvPr/>
              </p14:nvContentPartPr>
              <p14:xfrm>
                <a:off x="2428029" y="2729091"/>
                <a:ext cx="734040" cy="503640"/>
              </p14:xfrm>
            </p:contentPart>
          </mc:Choice>
          <mc:Fallback xmlns="">
            <p:pic>
              <p:nvPicPr>
                <p:cNvPr id="15" name="Ink 14">
                  <a:extLst>
                    <a:ext uri="{FF2B5EF4-FFF2-40B4-BE49-F238E27FC236}">
                      <a16:creationId xmlns:a16="http://schemas.microsoft.com/office/drawing/2014/main" id="{4C57D5ED-24A5-4F8C-895B-3321F39F8BC4}"/>
                    </a:ext>
                  </a:extLst>
                </p:cNvPr>
                <p:cNvPicPr/>
                <p:nvPr/>
              </p:nvPicPr>
              <p:blipFill>
                <a:blip r:embed="rId15"/>
                <a:stretch>
                  <a:fillRect/>
                </a:stretch>
              </p:blipFill>
              <p:spPr>
                <a:xfrm>
                  <a:off x="2423709" y="2724771"/>
                  <a:ext cx="7426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3CD6295E-49D3-499F-A77F-27FB1EAE5CED}"/>
                    </a:ext>
                  </a:extLst>
                </p14:cNvPr>
                <p14:cNvContentPartPr/>
                <p14:nvPr/>
              </p14:nvContentPartPr>
              <p14:xfrm>
                <a:off x="3294549" y="2806851"/>
                <a:ext cx="16560" cy="385920"/>
              </p14:xfrm>
            </p:contentPart>
          </mc:Choice>
          <mc:Fallback xmlns="">
            <p:pic>
              <p:nvPicPr>
                <p:cNvPr id="16" name="Ink 15">
                  <a:extLst>
                    <a:ext uri="{FF2B5EF4-FFF2-40B4-BE49-F238E27FC236}">
                      <a16:creationId xmlns:a16="http://schemas.microsoft.com/office/drawing/2014/main" id="{3CD6295E-49D3-499F-A77F-27FB1EAE5CED}"/>
                    </a:ext>
                  </a:extLst>
                </p:cNvPr>
                <p:cNvPicPr/>
                <p:nvPr/>
              </p:nvPicPr>
              <p:blipFill>
                <a:blip r:embed="rId17"/>
                <a:stretch>
                  <a:fillRect/>
                </a:stretch>
              </p:blipFill>
              <p:spPr>
                <a:xfrm>
                  <a:off x="3290229" y="2802531"/>
                  <a:ext cx="2520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E0433843-4EF3-412B-BEE5-D80216886A12}"/>
                    </a:ext>
                  </a:extLst>
                </p14:cNvPr>
                <p14:cNvContentPartPr/>
                <p14:nvPr/>
              </p14:nvContentPartPr>
              <p14:xfrm>
                <a:off x="3459069" y="2710011"/>
                <a:ext cx="536040" cy="520200"/>
              </p14:xfrm>
            </p:contentPart>
          </mc:Choice>
          <mc:Fallback xmlns="">
            <p:pic>
              <p:nvPicPr>
                <p:cNvPr id="21" name="Ink 20">
                  <a:extLst>
                    <a:ext uri="{FF2B5EF4-FFF2-40B4-BE49-F238E27FC236}">
                      <a16:creationId xmlns:a16="http://schemas.microsoft.com/office/drawing/2014/main" id="{E0433843-4EF3-412B-BEE5-D80216886A12}"/>
                    </a:ext>
                  </a:extLst>
                </p:cNvPr>
                <p:cNvPicPr/>
                <p:nvPr/>
              </p:nvPicPr>
              <p:blipFill>
                <a:blip r:embed="rId19"/>
                <a:stretch>
                  <a:fillRect/>
                </a:stretch>
              </p:blipFill>
              <p:spPr>
                <a:xfrm>
                  <a:off x="3454749" y="2705691"/>
                  <a:ext cx="54468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508803EE-76F9-4A63-8F1B-04E7F7096586}"/>
                    </a:ext>
                  </a:extLst>
                </p14:cNvPr>
                <p14:cNvContentPartPr/>
                <p14:nvPr/>
              </p14:nvContentPartPr>
              <p14:xfrm>
                <a:off x="4188069" y="2857611"/>
                <a:ext cx="199440" cy="75960"/>
              </p14:xfrm>
            </p:contentPart>
          </mc:Choice>
          <mc:Fallback xmlns="">
            <p:pic>
              <p:nvPicPr>
                <p:cNvPr id="24" name="Ink 23">
                  <a:extLst>
                    <a:ext uri="{FF2B5EF4-FFF2-40B4-BE49-F238E27FC236}">
                      <a16:creationId xmlns:a16="http://schemas.microsoft.com/office/drawing/2014/main" id="{508803EE-76F9-4A63-8F1B-04E7F7096586}"/>
                    </a:ext>
                  </a:extLst>
                </p:cNvPr>
                <p:cNvPicPr/>
                <p:nvPr/>
              </p:nvPicPr>
              <p:blipFill>
                <a:blip r:embed="rId21"/>
                <a:stretch>
                  <a:fillRect/>
                </a:stretch>
              </p:blipFill>
              <p:spPr>
                <a:xfrm>
                  <a:off x="4183749" y="2853291"/>
                  <a:ext cx="2080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9747A147-A667-47CE-B170-A2A8CE7EA48F}"/>
                    </a:ext>
                  </a:extLst>
                </p14:cNvPr>
                <p14:cNvContentPartPr/>
                <p14:nvPr/>
              </p14:nvContentPartPr>
              <p14:xfrm>
                <a:off x="4618629" y="2760771"/>
                <a:ext cx="326160" cy="364320"/>
              </p14:xfrm>
            </p:contentPart>
          </mc:Choice>
          <mc:Fallback xmlns="">
            <p:pic>
              <p:nvPicPr>
                <p:cNvPr id="25" name="Ink 24">
                  <a:extLst>
                    <a:ext uri="{FF2B5EF4-FFF2-40B4-BE49-F238E27FC236}">
                      <a16:creationId xmlns:a16="http://schemas.microsoft.com/office/drawing/2014/main" id="{9747A147-A667-47CE-B170-A2A8CE7EA48F}"/>
                    </a:ext>
                  </a:extLst>
                </p:cNvPr>
                <p:cNvPicPr/>
                <p:nvPr/>
              </p:nvPicPr>
              <p:blipFill>
                <a:blip r:embed="rId23"/>
                <a:stretch>
                  <a:fillRect/>
                </a:stretch>
              </p:blipFill>
              <p:spPr>
                <a:xfrm>
                  <a:off x="4614309" y="2756451"/>
                  <a:ext cx="3348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5CB92F94-15A6-4C10-A624-F6FDBACE856A}"/>
                    </a:ext>
                  </a:extLst>
                </p14:cNvPr>
                <p14:cNvContentPartPr/>
                <p14:nvPr/>
              </p14:nvContentPartPr>
              <p14:xfrm>
                <a:off x="4733469" y="3191691"/>
                <a:ext cx="12960" cy="6840"/>
              </p14:xfrm>
            </p:contentPart>
          </mc:Choice>
          <mc:Fallback xmlns="">
            <p:pic>
              <p:nvPicPr>
                <p:cNvPr id="27" name="Ink 26">
                  <a:extLst>
                    <a:ext uri="{FF2B5EF4-FFF2-40B4-BE49-F238E27FC236}">
                      <a16:creationId xmlns:a16="http://schemas.microsoft.com/office/drawing/2014/main" id="{5CB92F94-15A6-4C10-A624-F6FDBACE856A}"/>
                    </a:ext>
                  </a:extLst>
                </p:cNvPr>
                <p:cNvPicPr/>
                <p:nvPr/>
              </p:nvPicPr>
              <p:blipFill>
                <a:blip r:embed="rId25"/>
                <a:stretch>
                  <a:fillRect/>
                </a:stretch>
              </p:blipFill>
              <p:spPr>
                <a:xfrm>
                  <a:off x="4729149" y="3187371"/>
                  <a:ext cx="2160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E6406878-55B4-438A-AA7A-FA2FD5D2F8BB}"/>
                    </a:ext>
                  </a:extLst>
                </p14:cNvPr>
                <p14:cNvContentPartPr/>
                <p14:nvPr/>
              </p14:nvContentPartPr>
              <p14:xfrm>
                <a:off x="4621869" y="3275931"/>
                <a:ext cx="494640" cy="158760"/>
              </p14:xfrm>
            </p:contentPart>
          </mc:Choice>
          <mc:Fallback xmlns="">
            <p:pic>
              <p:nvPicPr>
                <p:cNvPr id="31" name="Ink 30">
                  <a:extLst>
                    <a:ext uri="{FF2B5EF4-FFF2-40B4-BE49-F238E27FC236}">
                      <a16:creationId xmlns:a16="http://schemas.microsoft.com/office/drawing/2014/main" id="{E6406878-55B4-438A-AA7A-FA2FD5D2F8BB}"/>
                    </a:ext>
                  </a:extLst>
                </p:cNvPr>
                <p:cNvPicPr/>
                <p:nvPr/>
              </p:nvPicPr>
              <p:blipFill>
                <a:blip r:embed="rId27"/>
                <a:stretch>
                  <a:fillRect/>
                </a:stretch>
              </p:blipFill>
              <p:spPr>
                <a:xfrm>
                  <a:off x="4617549" y="3271611"/>
                  <a:ext cx="5032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DDC9FE73-221E-4624-BFF4-7722ED470642}"/>
                    </a:ext>
                  </a:extLst>
                </p14:cNvPr>
                <p14:cNvContentPartPr/>
                <p14:nvPr/>
              </p14:nvContentPartPr>
              <p14:xfrm>
                <a:off x="4824549" y="2550171"/>
                <a:ext cx="182160" cy="148320"/>
              </p14:xfrm>
            </p:contentPart>
          </mc:Choice>
          <mc:Fallback xmlns="">
            <p:pic>
              <p:nvPicPr>
                <p:cNvPr id="32" name="Ink 31">
                  <a:extLst>
                    <a:ext uri="{FF2B5EF4-FFF2-40B4-BE49-F238E27FC236}">
                      <a16:creationId xmlns:a16="http://schemas.microsoft.com/office/drawing/2014/main" id="{DDC9FE73-221E-4624-BFF4-7722ED470642}"/>
                    </a:ext>
                  </a:extLst>
                </p:cNvPr>
                <p:cNvPicPr/>
                <p:nvPr/>
              </p:nvPicPr>
              <p:blipFill>
                <a:blip r:embed="rId29"/>
                <a:stretch>
                  <a:fillRect/>
                </a:stretch>
              </p:blipFill>
              <p:spPr>
                <a:xfrm>
                  <a:off x="4820229" y="2545851"/>
                  <a:ext cx="1908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CC1C86DD-A4FB-48B8-8E71-16A78B7DECB7}"/>
                    </a:ext>
                  </a:extLst>
                </p14:cNvPr>
                <p14:cNvContentPartPr/>
                <p14:nvPr/>
              </p14:nvContentPartPr>
              <p14:xfrm>
                <a:off x="5261589" y="2738451"/>
                <a:ext cx="271080" cy="338400"/>
              </p14:xfrm>
            </p:contentPart>
          </mc:Choice>
          <mc:Fallback xmlns="">
            <p:pic>
              <p:nvPicPr>
                <p:cNvPr id="33" name="Ink 32">
                  <a:extLst>
                    <a:ext uri="{FF2B5EF4-FFF2-40B4-BE49-F238E27FC236}">
                      <a16:creationId xmlns:a16="http://schemas.microsoft.com/office/drawing/2014/main" id="{CC1C86DD-A4FB-48B8-8E71-16A78B7DECB7}"/>
                    </a:ext>
                  </a:extLst>
                </p:cNvPr>
                <p:cNvPicPr/>
                <p:nvPr/>
              </p:nvPicPr>
              <p:blipFill>
                <a:blip r:embed="rId31"/>
                <a:stretch>
                  <a:fillRect/>
                </a:stretch>
              </p:blipFill>
              <p:spPr>
                <a:xfrm>
                  <a:off x="5257269" y="2734131"/>
                  <a:ext cx="2797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406D6F3E-3579-428D-8990-D7109F602FC2}"/>
                    </a:ext>
                  </a:extLst>
                </p14:cNvPr>
                <p14:cNvContentPartPr/>
                <p14:nvPr/>
              </p14:nvContentPartPr>
              <p14:xfrm>
                <a:off x="5230629" y="3380331"/>
                <a:ext cx="116280" cy="180720"/>
              </p14:xfrm>
            </p:contentPart>
          </mc:Choice>
          <mc:Fallback xmlns="">
            <p:pic>
              <p:nvPicPr>
                <p:cNvPr id="34" name="Ink 33">
                  <a:extLst>
                    <a:ext uri="{FF2B5EF4-FFF2-40B4-BE49-F238E27FC236}">
                      <a16:creationId xmlns:a16="http://schemas.microsoft.com/office/drawing/2014/main" id="{406D6F3E-3579-428D-8990-D7109F602FC2}"/>
                    </a:ext>
                  </a:extLst>
                </p:cNvPr>
                <p:cNvPicPr/>
                <p:nvPr/>
              </p:nvPicPr>
              <p:blipFill>
                <a:blip r:embed="rId33"/>
                <a:stretch>
                  <a:fillRect/>
                </a:stretch>
              </p:blipFill>
              <p:spPr>
                <a:xfrm>
                  <a:off x="5226309" y="3376011"/>
                  <a:ext cx="1249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11D29E91-C4C2-46CE-A0B3-AD61A47C9B48}"/>
                    </a:ext>
                  </a:extLst>
                </p14:cNvPr>
                <p14:cNvContentPartPr/>
                <p14:nvPr/>
              </p14:nvContentPartPr>
              <p14:xfrm>
                <a:off x="5284989" y="3215451"/>
                <a:ext cx="43560" cy="21960"/>
              </p14:xfrm>
            </p:contentPart>
          </mc:Choice>
          <mc:Fallback xmlns="">
            <p:pic>
              <p:nvPicPr>
                <p:cNvPr id="38" name="Ink 37">
                  <a:extLst>
                    <a:ext uri="{FF2B5EF4-FFF2-40B4-BE49-F238E27FC236}">
                      <a16:creationId xmlns:a16="http://schemas.microsoft.com/office/drawing/2014/main" id="{11D29E91-C4C2-46CE-A0B3-AD61A47C9B48}"/>
                    </a:ext>
                  </a:extLst>
                </p:cNvPr>
                <p:cNvPicPr/>
                <p:nvPr/>
              </p:nvPicPr>
              <p:blipFill>
                <a:blip r:embed="rId35"/>
                <a:stretch>
                  <a:fillRect/>
                </a:stretch>
              </p:blipFill>
              <p:spPr>
                <a:xfrm>
                  <a:off x="5280669" y="3211131"/>
                  <a:ext cx="52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E6D21D61-8990-4047-AA5F-40E78F14D542}"/>
                    </a:ext>
                  </a:extLst>
                </p14:cNvPr>
                <p14:cNvContentPartPr/>
                <p14:nvPr/>
              </p14:nvContentPartPr>
              <p14:xfrm>
                <a:off x="5452749" y="3273051"/>
                <a:ext cx="189720" cy="177840"/>
              </p14:xfrm>
            </p:contentPart>
          </mc:Choice>
          <mc:Fallback xmlns="">
            <p:pic>
              <p:nvPicPr>
                <p:cNvPr id="39" name="Ink 38">
                  <a:extLst>
                    <a:ext uri="{FF2B5EF4-FFF2-40B4-BE49-F238E27FC236}">
                      <a16:creationId xmlns:a16="http://schemas.microsoft.com/office/drawing/2014/main" id="{E6D21D61-8990-4047-AA5F-40E78F14D542}"/>
                    </a:ext>
                  </a:extLst>
                </p:cNvPr>
                <p:cNvPicPr/>
                <p:nvPr/>
              </p:nvPicPr>
              <p:blipFill>
                <a:blip r:embed="rId37"/>
                <a:stretch>
                  <a:fillRect/>
                </a:stretch>
              </p:blipFill>
              <p:spPr>
                <a:xfrm>
                  <a:off x="5448429" y="3268731"/>
                  <a:ext cx="1983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5E8525C-35CA-4E0F-9A8B-1036FB80F647}"/>
                    </a:ext>
                  </a:extLst>
                </p14:cNvPr>
                <p14:cNvContentPartPr/>
                <p14:nvPr/>
              </p14:nvContentPartPr>
              <p14:xfrm>
                <a:off x="5360949" y="2498691"/>
                <a:ext cx="181080" cy="135000"/>
              </p14:xfrm>
            </p:contentPart>
          </mc:Choice>
          <mc:Fallback xmlns="">
            <p:pic>
              <p:nvPicPr>
                <p:cNvPr id="40" name="Ink 39">
                  <a:extLst>
                    <a:ext uri="{FF2B5EF4-FFF2-40B4-BE49-F238E27FC236}">
                      <a16:creationId xmlns:a16="http://schemas.microsoft.com/office/drawing/2014/main" id="{85E8525C-35CA-4E0F-9A8B-1036FB80F647}"/>
                    </a:ext>
                  </a:extLst>
                </p:cNvPr>
                <p:cNvPicPr/>
                <p:nvPr/>
              </p:nvPicPr>
              <p:blipFill>
                <a:blip r:embed="rId39"/>
                <a:stretch>
                  <a:fillRect/>
                </a:stretch>
              </p:blipFill>
              <p:spPr>
                <a:xfrm>
                  <a:off x="5356629" y="2494371"/>
                  <a:ext cx="1897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E735B0C8-60D0-404E-A2F4-8B6CED63BBE5}"/>
                    </a:ext>
                  </a:extLst>
                </p14:cNvPr>
                <p14:cNvContentPartPr/>
                <p14:nvPr/>
              </p14:nvContentPartPr>
              <p14:xfrm>
                <a:off x="6720669" y="2555211"/>
                <a:ext cx="26640" cy="263160"/>
              </p14:xfrm>
            </p:contentPart>
          </mc:Choice>
          <mc:Fallback xmlns="">
            <p:pic>
              <p:nvPicPr>
                <p:cNvPr id="44" name="Ink 43">
                  <a:extLst>
                    <a:ext uri="{FF2B5EF4-FFF2-40B4-BE49-F238E27FC236}">
                      <a16:creationId xmlns:a16="http://schemas.microsoft.com/office/drawing/2014/main" id="{E735B0C8-60D0-404E-A2F4-8B6CED63BBE5}"/>
                    </a:ext>
                  </a:extLst>
                </p:cNvPr>
                <p:cNvPicPr/>
                <p:nvPr/>
              </p:nvPicPr>
              <p:blipFill>
                <a:blip r:embed="rId41"/>
                <a:stretch>
                  <a:fillRect/>
                </a:stretch>
              </p:blipFill>
              <p:spPr>
                <a:xfrm>
                  <a:off x="6716349" y="2550891"/>
                  <a:ext cx="352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Ink 44">
                  <a:extLst>
                    <a:ext uri="{FF2B5EF4-FFF2-40B4-BE49-F238E27FC236}">
                      <a16:creationId xmlns:a16="http://schemas.microsoft.com/office/drawing/2014/main" id="{26BF1CEB-1DFB-415C-97C2-C1E1B1679A88}"/>
                    </a:ext>
                  </a:extLst>
                </p14:cNvPr>
                <p14:cNvContentPartPr/>
                <p14:nvPr/>
              </p14:nvContentPartPr>
              <p14:xfrm>
                <a:off x="6031989" y="2688051"/>
                <a:ext cx="591840" cy="440280"/>
              </p14:xfrm>
            </p:contentPart>
          </mc:Choice>
          <mc:Fallback xmlns="">
            <p:pic>
              <p:nvPicPr>
                <p:cNvPr id="45" name="Ink 44">
                  <a:extLst>
                    <a:ext uri="{FF2B5EF4-FFF2-40B4-BE49-F238E27FC236}">
                      <a16:creationId xmlns:a16="http://schemas.microsoft.com/office/drawing/2014/main" id="{26BF1CEB-1DFB-415C-97C2-C1E1B1679A88}"/>
                    </a:ext>
                  </a:extLst>
                </p:cNvPr>
                <p:cNvPicPr/>
                <p:nvPr/>
              </p:nvPicPr>
              <p:blipFill>
                <a:blip r:embed="rId43"/>
                <a:stretch>
                  <a:fillRect/>
                </a:stretch>
              </p:blipFill>
              <p:spPr>
                <a:xfrm>
                  <a:off x="6027669" y="2683731"/>
                  <a:ext cx="60048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4D0C8BF9-0CD5-4D4A-A597-71008C61B7C1}"/>
                    </a:ext>
                  </a:extLst>
                </p14:cNvPr>
                <p14:cNvContentPartPr/>
                <p14:nvPr/>
              </p14:nvContentPartPr>
              <p14:xfrm>
                <a:off x="6874029" y="2715411"/>
                <a:ext cx="37800" cy="377280"/>
              </p14:xfrm>
            </p:contentPart>
          </mc:Choice>
          <mc:Fallback xmlns="">
            <p:pic>
              <p:nvPicPr>
                <p:cNvPr id="46" name="Ink 45">
                  <a:extLst>
                    <a:ext uri="{FF2B5EF4-FFF2-40B4-BE49-F238E27FC236}">
                      <a16:creationId xmlns:a16="http://schemas.microsoft.com/office/drawing/2014/main" id="{4D0C8BF9-0CD5-4D4A-A597-71008C61B7C1}"/>
                    </a:ext>
                  </a:extLst>
                </p:cNvPr>
                <p:cNvPicPr/>
                <p:nvPr/>
              </p:nvPicPr>
              <p:blipFill>
                <a:blip r:embed="rId45"/>
                <a:stretch>
                  <a:fillRect/>
                </a:stretch>
              </p:blipFill>
              <p:spPr>
                <a:xfrm>
                  <a:off x="6869709" y="2711091"/>
                  <a:ext cx="4644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8C692341-88D9-44B3-9AEC-59ECD6DAE59A}"/>
                    </a:ext>
                  </a:extLst>
                </p14:cNvPr>
                <p14:cNvContentPartPr/>
                <p14:nvPr/>
              </p14:nvContentPartPr>
              <p14:xfrm>
                <a:off x="8464869" y="2619651"/>
                <a:ext cx="25920" cy="486720"/>
              </p14:xfrm>
            </p:contentPart>
          </mc:Choice>
          <mc:Fallback xmlns="">
            <p:pic>
              <p:nvPicPr>
                <p:cNvPr id="61" name="Ink 60">
                  <a:extLst>
                    <a:ext uri="{FF2B5EF4-FFF2-40B4-BE49-F238E27FC236}">
                      <a16:creationId xmlns:a16="http://schemas.microsoft.com/office/drawing/2014/main" id="{8C692341-88D9-44B3-9AEC-59ECD6DAE59A}"/>
                    </a:ext>
                  </a:extLst>
                </p:cNvPr>
                <p:cNvPicPr/>
                <p:nvPr/>
              </p:nvPicPr>
              <p:blipFill>
                <a:blip r:embed="rId47"/>
                <a:stretch>
                  <a:fillRect/>
                </a:stretch>
              </p:blipFill>
              <p:spPr>
                <a:xfrm>
                  <a:off x="8460549" y="2615331"/>
                  <a:ext cx="3456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Ink 61">
                  <a:extLst>
                    <a:ext uri="{FF2B5EF4-FFF2-40B4-BE49-F238E27FC236}">
                      <a16:creationId xmlns:a16="http://schemas.microsoft.com/office/drawing/2014/main" id="{6ED3DC48-85BC-4B83-81AE-C2AA40EE626F}"/>
                    </a:ext>
                  </a:extLst>
                </p14:cNvPr>
                <p14:cNvContentPartPr/>
                <p14:nvPr/>
              </p14:nvContentPartPr>
              <p14:xfrm>
                <a:off x="7068789" y="2607051"/>
                <a:ext cx="1258200" cy="526680"/>
              </p14:xfrm>
            </p:contentPart>
          </mc:Choice>
          <mc:Fallback xmlns="">
            <p:pic>
              <p:nvPicPr>
                <p:cNvPr id="62" name="Ink 61">
                  <a:extLst>
                    <a:ext uri="{FF2B5EF4-FFF2-40B4-BE49-F238E27FC236}">
                      <a16:creationId xmlns:a16="http://schemas.microsoft.com/office/drawing/2014/main" id="{6ED3DC48-85BC-4B83-81AE-C2AA40EE626F}"/>
                    </a:ext>
                  </a:extLst>
                </p:cNvPr>
                <p:cNvPicPr/>
                <p:nvPr/>
              </p:nvPicPr>
              <p:blipFill>
                <a:blip r:embed="rId49"/>
                <a:stretch>
                  <a:fillRect/>
                </a:stretch>
              </p:blipFill>
              <p:spPr>
                <a:xfrm>
                  <a:off x="7064469" y="2602731"/>
                  <a:ext cx="126684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9" name="Ink 68">
                  <a:extLst>
                    <a:ext uri="{FF2B5EF4-FFF2-40B4-BE49-F238E27FC236}">
                      <a16:creationId xmlns:a16="http://schemas.microsoft.com/office/drawing/2014/main" id="{49424E61-EF2B-4707-A297-1716B8C5781E}"/>
                    </a:ext>
                  </a:extLst>
                </p14:cNvPr>
                <p14:cNvContentPartPr/>
                <p14:nvPr/>
              </p14:nvContentPartPr>
              <p14:xfrm>
                <a:off x="9469629" y="2540091"/>
                <a:ext cx="36000" cy="519120"/>
              </p14:xfrm>
            </p:contentPart>
          </mc:Choice>
          <mc:Fallback xmlns="">
            <p:pic>
              <p:nvPicPr>
                <p:cNvPr id="69" name="Ink 68">
                  <a:extLst>
                    <a:ext uri="{FF2B5EF4-FFF2-40B4-BE49-F238E27FC236}">
                      <a16:creationId xmlns:a16="http://schemas.microsoft.com/office/drawing/2014/main" id="{49424E61-EF2B-4707-A297-1716B8C5781E}"/>
                    </a:ext>
                  </a:extLst>
                </p:cNvPr>
                <p:cNvPicPr/>
                <p:nvPr/>
              </p:nvPicPr>
              <p:blipFill>
                <a:blip r:embed="rId51"/>
                <a:stretch>
                  <a:fillRect/>
                </a:stretch>
              </p:blipFill>
              <p:spPr>
                <a:xfrm>
                  <a:off x="9465309" y="2535771"/>
                  <a:ext cx="4464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0" name="Ink 69">
                  <a:extLst>
                    <a:ext uri="{FF2B5EF4-FFF2-40B4-BE49-F238E27FC236}">
                      <a16:creationId xmlns:a16="http://schemas.microsoft.com/office/drawing/2014/main" id="{21678AA5-8E32-4601-8A89-EF6557EF0831}"/>
                    </a:ext>
                  </a:extLst>
                </p14:cNvPr>
                <p14:cNvContentPartPr/>
                <p14:nvPr/>
              </p14:nvContentPartPr>
              <p14:xfrm>
                <a:off x="8709309" y="2554851"/>
                <a:ext cx="630720" cy="495360"/>
              </p14:xfrm>
            </p:contentPart>
          </mc:Choice>
          <mc:Fallback xmlns="">
            <p:pic>
              <p:nvPicPr>
                <p:cNvPr id="70" name="Ink 69">
                  <a:extLst>
                    <a:ext uri="{FF2B5EF4-FFF2-40B4-BE49-F238E27FC236}">
                      <a16:creationId xmlns:a16="http://schemas.microsoft.com/office/drawing/2014/main" id="{21678AA5-8E32-4601-8A89-EF6557EF0831}"/>
                    </a:ext>
                  </a:extLst>
                </p:cNvPr>
                <p:cNvPicPr/>
                <p:nvPr/>
              </p:nvPicPr>
              <p:blipFill>
                <a:blip r:embed="rId53"/>
                <a:stretch>
                  <a:fillRect/>
                </a:stretch>
              </p:blipFill>
              <p:spPr>
                <a:xfrm>
                  <a:off x="8704989" y="2550531"/>
                  <a:ext cx="63936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8" name="Ink 77">
                  <a:extLst>
                    <a:ext uri="{FF2B5EF4-FFF2-40B4-BE49-F238E27FC236}">
                      <a16:creationId xmlns:a16="http://schemas.microsoft.com/office/drawing/2014/main" id="{669FF868-5CCF-4E4D-837D-D77A02B8E819}"/>
                    </a:ext>
                  </a:extLst>
                </p14:cNvPr>
                <p14:cNvContentPartPr/>
                <p14:nvPr/>
              </p14:nvContentPartPr>
              <p14:xfrm>
                <a:off x="9647829" y="2595171"/>
                <a:ext cx="542520" cy="603720"/>
              </p14:xfrm>
            </p:contentPart>
          </mc:Choice>
          <mc:Fallback xmlns="">
            <p:pic>
              <p:nvPicPr>
                <p:cNvPr id="78" name="Ink 77">
                  <a:extLst>
                    <a:ext uri="{FF2B5EF4-FFF2-40B4-BE49-F238E27FC236}">
                      <a16:creationId xmlns:a16="http://schemas.microsoft.com/office/drawing/2014/main" id="{669FF868-5CCF-4E4D-837D-D77A02B8E819}"/>
                    </a:ext>
                  </a:extLst>
                </p:cNvPr>
                <p:cNvPicPr/>
                <p:nvPr/>
              </p:nvPicPr>
              <p:blipFill>
                <a:blip r:embed="rId55"/>
                <a:stretch>
                  <a:fillRect/>
                </a:stretch>
              </p:blipFill>
              <p:spPr>
                <a:xfrm>
                  <a:off x="9643509" y="2590851"/>
                  <a:ext cx="55116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4" name="Ink 83">
                  <a:extLst>
                    <a:ext uri="{FF2B5EF4-FFF2-40B4-BE49-F238E27FC236}">
                      <a16:creationId xmlns:a16="http://schemas.microsoft.com/office/drawing/2014/main" id="{39427C5C-3F9C-4F68-AF9A-DB2197E9EBB6}"/>
                    </a:ext>
                  </a:extLst>
                </p14:cNvPr>
                <p14:cNvContentPartPr/>
                <p14:nvPr/>
              </p14:nvContentPartPr>
              <p14:xfrm>
                <a:off x="10273149" y="2544051"/>
                <a:ext cx="614160" cy="590040"/>
              </p14:xfrm>
            </p:contentPart>
          </mc:Choice>
          <mc:Fallback xmlns="">
            <p:pic>
              <p:nvPicPr>
                <p:cNvPr id="84" name="Ink 83">
                  <a:extLst>
                    <a:ext uri="{FF2B5EF4-FFF2-40B4-BE49-F238E27FC236}">
                      <a16:creationId xmlns:a16="http://schemas.microsoft.com/office/drawing/2014/main" id="{39427C5C-3F9C-4F68-AF9A-DB2197E9EBB6}"/>
                    </a:ext>
                  </a:extLst>
                </p:cNvPr>
                <p:cNvPicPr/>
                <p:nvPr/>
              </p:nvPicPr>
              <p:blipFill>
                <a:blip r:embed="rId57"/>
                <a:stretch>
                  <a:fillRect/>
                </a:stretch>
              </p:blipFill>
              <p:spPr>
                <a:xfrm>
                  <a:off x="10268829" y="2539731"/>
                  <a:ext cx="62280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9" name="Ink 88">
                  <a:extLst>
                    <a:ext uri="{FF2B5EF4-FFF2-40B4-BE49-F238E27FC236}">
                      <a16:creationId xmlns:a16="http://schemas.microsoft.com/office/drawing/2014/main" id="{36CFD80C-92A3-4F50-B1D7-52CE9C5D6636}"/>
                    </a:ext>
                  </a:extLst>
                </p14:cNvPr>
                <p14:cNvContentPartPr/>
                <p14:nvPr/>
              </p14:nvContentPartPr>
              <p14:xfrm>
                <a:off x="11078829" y="2506971"/>
                <a:ext cx="464400" cy="745920"/>
              </p14:xfrm>
            </p:contentPart>
          </mc:Choice>
          <mc:Fallback xmlns="">
            <p:pic>
              <p:nvPicPr>
                <p:cNvPr id="89" name="Ink 88">
                  <a:extLst>
                    <a:ext uri="{FF2B5EF4-FFF2-40B4-BE49-F238E27FC236}">
                      <a16:creationId xmlns:a16="http://schemas.microsoft.com/office/drawing/2014/main" id="{36CFD80C-92A3-4F50-B1D7-52CE9C5D6636}"/>
                    </a:ext>
                  </a:extLst>
                </p:cNvPr>
                <p:cNvPicPr/>
                <p:nvPr/>
              </p:nvPicPr>
              <p:blipFill>
                <a:blip r:embed="rId59"/>
                <a:stretch>
                  <a:fillRect/>
                </a:stretch>
              </p:blipFill>
              <p:spPr>
                <a:xfrm>
                  <a:off x="11074509" y="2502651"/>
                  <a:ext cx="473040" cy="754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2" name="Ink 91">
                  <a:extLst>
                    <a:ext uri="{FF2B5EF4-FFF2-40B4-BE49-F238E27FC236}">
                      <a16:creationId xmlns:a16="http://schemas.microsoft.com/office/drawing/2014/main" id="{AE773837-84E6-445B-A20D-9724597DEE2D}"/>
                    </a:ext>
                  </a:extLst>
                </p14:cNvPr>
                <p14:cNvContentPartPr/>
                <p14:nvPr/>
              </p14:nvContentPartPr>
              <p14:xfrm>
                <a:off x="6867549" y="3436131"/>
                <a:ext cx="653400" cy="459720"/>
              </p14:xfrm>
            </p:contentPart>
          </mc:Choice>
          <mc:Fallback xmlns="">
            <p:pic>
              <p:nvPicPr>
                <p:cNvPr id="92" name="Ink 91">
                  <a:extLst>
                    <a:ext uri="{FF2B5EF4-FFF2-40B4-BE49-F238E27FC236}">
                      <a16:creationId xmlns:a16="http://schemas.microsoft.com/office/drawing/2014/main" id="{AE773837-84E6-445B-A20D-9724597DEE2D}"/>
                    </a:ext>
                  </a:extLst>
                </p:cNvPr>
                <p:cNvPicPr/>
                <p:nvPr/>
              </p:nvPicPr>
              <p:blipFill>
                <a:blip r:embed="rId61"/>
                <a:stretch>
                  <a:fillRect/>
                </a:stretch>
              </p:blipFill>
              <p:spPr>
                <a:xfrm>
                  <a:off x="6863229" y="3431811"/>
                  <a:ext cx="6620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0" name="Ink 99">
                  <a:extLst>
                    <a:ext uri="{FF2B5EF4-FFF2-40B4-BE49-F238E27FC236}">
                      <a16:creationId xmlns:a16="http://schemas.microsoft.com/office/drawing/2014/main" id="{BB71229C-30DB-455B-861D-624C8600B1F2}"/>
                    </a:ext>
                  </a:extLst>
                </p14:cNvPr>
                <p14:cNvContentPartPr/>
                <p14:nvPr/>
              </p14:nvContentPartPr>
              <p14:xfrm>
                <a:off x="3112029" y="4130931"/>
                <a:ext cx="845280" cy="593640"/>
              </p14:xfrm>
            </p:contentPart>
          </mc:Choice>
          <mc:Fallback xmlns="">
            <p:pic>
              <p:nvPicPr>
                <p:cNvPr id="100" name="Ink 99">
                  <a:extLst>
                    <a:ext uri="{FF2B5EF4-FFF2-40B4-BE49-F238E27FC236}">
                      <a16:creationId xmlns:a16="http://schemas.microsoft.com/office/drawing/2014/main" id="{BB71229C-30DB-455B-861D-624C8600B1F2}"/>
                    </a:ext>
                  </a:extLst>
                </p:cNvPr>
                <p:cNvPicPr/>
                <p:nvPr/>
              </p:nvPicPr>
              <p:blipFill>
                <a:blip r:embed="rId63"/>
                <a:stretch>
                  <a:fillRect/>
                </a:stretch>
              </p:blipFill>
              <p:spPr>
                <a:xfrm>
                  <a:off x="3107709" y="4126611"/>
                  <a:ext cx="85392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3" name="Ink 102">
                  <a:extLst>
                    <a:ext uri="{FF2B5EF4-FFF2-40B4-BE49-F238E27FC236}">
                      <a16:creationId xmlns:a16="http://schemas.microsoft.com/office/drawing/2014/main" id="{42B93419-F7EF-4021-B280-89962E0E0595}"/>
                    </a:ext>
                  </a:extLst>
                </p14:cNvPr>
                <p14:cNvContentPartPr/>
                <p14:nvPr/>
              </p14:nvContentPartPr>
              <p14:xfrm>
                <a:off x="4095549" y="4045971"/>
                <a:ext cx="403920" cy="654840"/>
              </p14:xfrm>
            </p:contentPart>
          </mc:Choice>
          <mc:Fallback xmlns="">
            <p:pic>
              <p:nvPicPr>
                <p:cNvPr id="103" name="Ink 102">
                  <a:extLst>
                    <a:ext uri="{FF2B5EF4-FFF2-40B4-BE49-F238E27FC236}">
                      <a16:creationId xmlns:a16="http://schemas.microsoft.com/office/drawing/2014/main" id="{42B93419-F7EF-4021-B280-89962E0E0595}"/>
                    </a:ext>
                  </a:extLst>
                </p:cNvPr>
                <p:cNvPicPr/>
                <p:nvPr/>
              </p:nvPicPr>
              <p:blipFill>
                <a:blip r:embed="rId65"/>
                <a:stretch>
                  <a:fillRect/>
                </a:stretch>
              </p:blipFill>
              <p:spPr>
                <a:xfrm>
                  <a:off x="4091229" y="4041651"/>
                  <a:ext cx="412560" cy="66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 name="Ink 103">
                  <a:extLst>
                    <a:ext uri="{FF2B5EF4-FFF2-40B4-BE49-F238E27FC236}">
                      <a16:creationId xmlns:a16="http://schemas.microsoft.com/office/drawing/2014/main" id="{AA44BDF8-AC05-4B4F-891D-D842440B830E}"/>
                    </a:ext>
                  </a:extLst>
                </p14:cNvPr>
                <p14:cNvContentPartPr/>
                <p14:nvPr/>
              </p14:nvContentPartPr>
              <p14:xfrm>
                <a:off x="4716189" y="4097811"/>
                <a:ext cx="353160" cy="1615680"/>
              </p14:xfrm>
            </p:contentPart>
          </mc:Choice>
          <mc:Fallback xmlns="">
            <p:pic>
              <p:nvPicPr>
                <p:cNvPr id="104" name="Ink 103">
                  <a:extLst>
                    <a:ext uri="{FF2B5EF4-FFF2-40B4-BE49-F238E27FC236}">
                      <a16:creationId xmlns:a16="http://schemas.microsoft.com/office/drawing/2014/main" id="{AA44BDF8-AC05-4B4F-891D-D842440B830E}"/>
                    </a:ext>
                  </a:extLst>
                </p:cNvPr>
                <p:cNvPicPr/>
                <p:nvPr/>
              </p:nvPicPr>
              <p:blipFill>
                <a:blip r:embed="rId67"/>
                <a:stretch>
                  <a:fillRect/>
                </a:stretch>
              </p:blipFill>
              <p:spPr>
                <a:xfrm>
                  <a:off x="4711869" y="4093491"/>
                  <a:ext cx="361800" cy="1624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2" name="Ink 111">
                  <a:extLst>
                    <a:ext uri="{FF2B5EF4-FFF2-40B4-BE49-F238E27FC236}">
                      <a16:creationId xmlns:a16="http://schemas.microsoft.com/office/drawing/2014/main" id="{44C23ED5-90BF-4144-BF7A-B1E39146D5AA}"/>
                    </a:ext>
                  </a:extLst>
                </p14:cNvPr>
                <p14:cNvContentPartPr/>
                <p14:nvPr/>
              </p14:nvContentPartPr>
              <p14:xfrm>
                <a:off x="5525829" y="4360611"/>
                <a:ext cx="713160" cy="523440"/>
              </p14:xfrm>
            </p:contentPart>
          </mc:Choice>
          <mc:Fallback xmlns="">
            <p:pic>
              <p:nvPicPr>
                <p:cNvPr id="112" name="Ink 111">
                  <a:extLst>
                    <a:ext uri="{FF2B5EF4-FFF2-40B4-BE49-F238E27FC236}">
                      <a16:creationId xmlns:a16="http://schemas.microsoft.com/office/drawing/2014/main" id="{44C23ED5-90BF-4144-BF7A-B1E39146D5AA}"/>
                    </a:ext>
                  </a:extLst>
                </p:cNvPr>
                <p:cNvPicPr/>
                <p:nvPr/>
              </p:nvPicPr>
              <p:blipFill>
                <a:blip r:embed="rId69"/>
                <a:stretch>
                  <a:fillRect/>
                </a:stretch>
              </p:blipFill>
              <p:spPr>
                <a:xfrm>
                  <a:off x="5521509" y="4356291"/>
                  <a:ext cx="72180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5" name="Ink 124">
                  <a:extLst>
                    <a:ext uri="{FF2B5EF4-FFF2-40B4-BE49-F238E27FC236}">
                      <a16:creationId xmlns:a16="http://schemas.microsoft.com/office/drawing/2014/main" id="{AD4DF890-5BCC-4411-8402-635C6FCEA0B3}"/>
                    </a:ext>
                  </a:extLst>
                </p14:cNvPr>
                <p14:cNvContentPartPr/>
                <p14:nvPr/>
              </p14:nvContentPartPr>
              <p14:xfrm>
                <a:off x="6503229" y="4101771"/>
                <a:ext cx="1550520" cy="1778760"/>
              </p14:xfrm>
            </p:contentPart>
          </mc:Choice>
          <mc:Fallback xmlns="">
            <p:pic>
              <p:nvPicPr>
                <p:cNvPr id="125" name="Ink 124">
                  <a:extLst>
                    <a:ext uri="{FF2B5EF4-FFF2-40B4-BE49-F238E27FC236}">
                      <a16:creationId xmlns:a16="http://schemas.microsoft.com/office/drawing/2014/main" id="{AD4DF890-5BCC-4411-8402-635C6FCEA0B3}"/>
                    </a:ext>
                  </a:extLst>
                </p:cNvPr>
                <p:cNvPicPr/>
                <p:nvPr/>
              </p:nvPicPr>
              <p:blipFill>
                <a:blip r:embed="rId71"/>
                <a:stretch>
                  <a:fillRect/>
                </a:stretch>
              </p:blipFill>
              <p:spPr>
                <a:xfrm>
                  <a:off x="6498909" y="4097451"/>
                  <a:ext cx="1559160" cy="1787400"/>
                </a:xfrm>
                <a:prstGeom prst="rect">
                  <a:avLst/>
                </a:prstGeom>
              </p:spPr>
            </p:pic>
          </mc:Fallback>
        </mc:AlternateContent>
      </p:grpSp>
    </p:spTree>
    <p:extLst>
      <p:ext uri="{BB962C8B-B14F-4D97-AF65-F5344CB8AC3E}">
        <p14:creationId xmlns:p14="http://schemas.microsoft.com/office/powerpoint/2010/main" val="137427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Transpositions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624089"/>
              </a:xfrm>
            </p:spPr>
            <p:txBody>
              <a:bodyPr>
                <a:normAutofit fontScale="92500" lnSpcReduction="10000"/>
              </a:bodyPr>
              <a:lstStyle/>
              <a:p>
                <a:pPr lvl="0"/>
                <a:r>
                  <a:rPr lang="en-US" dirty="0"/>
                  <a:t>What equation represents the projection of the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oMath>
                </a14:m>
                <a:r>
                  <a:rPr lang="en-US" dirty="0"/>
                  <a:t> , rotated by an angle </a:t>
                </a:r>
                <a14:m>
                  <m:oMath xmlns:m="http://schemas.openxmlformats.org/officeDocument/2006/math">
                    <m:r>
                      <a:rPr lang="en-US" i="1">
                        <a:latin typeface="Cambria Math" panose="02040503050406030204" pitchFamily="18" charset="0"/>
                      </a:rPr>
                      <m:t>𝜑</m:t>
                    </m:r>
                  </m:oMath>
                </a14:m>
                <a:r>
                  <a:rPr lang="en-US" dirty="0"/>
                  <a:t>, onto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Use the notation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r>
                          <a:rPr lang="en-US" i="1">
                            <a:latin typeface="Cambria Math" panose="02040503050406030204" pitchFamily="18" charset="0"/>
                          </a:rPr>
                          <m:t>′</m:t>
                        </m:r>
                      </m:e>
                    </m:acc>
                    <m:d>
                      <m:dPr>
                        <m:ctrlPr>
                          <a:rPr lang="en-CA" i="1">
                            <a:latin typeface="Cambria Math" panose="02040503050406030204" pitchFamily="18" charset="0"/>
                          </a:rPr>
                        </m:ctrlPr>
                      </m:dPr>
                      <m:e>
                        <m:r>
                          <m:rPr>
                            <m:sty m:val="p"/>
                          </m:rPr>
                          <a:rPr lang="en-US">
                            <a:latin typeface="Cambria Math" panose="02040503050406030204" pitchFamily="18" charset="0"/>
                          </a:rPr>
                          <m:t>φ</m:t>
                        </m:r>
                      </m:e>
                    </m:d>
                  </m:oMath>
                </a14:m>
                <a:r>
                  <a:rPr lang="en-US" dirty="0"/>
                  <a:t>for this operator.</a:t>
                </a:r>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624089"/>
              </a:xfrm>
              <a:blipFill>
                <a:blip r:embed="rId3"/>
                <a:stretch>
                  <a:fillRect l="-1455" t="-20588" r="-1576" b="-10784"/>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A3248D9E-2684-4F0E-B09D-F8F52BFF5663}"/>
                  </a:ext>
                </a:extLst>
              </p14:cNvPr>
              <p14:cNvContentPartPr/>
              <p14:nvPr/>
            </p14:nvContentPartPr>
            <p14:xfrm>
              <a:off x="1544589" y="2457651"/>
              <a:ext cx="5535000" cy="744480"/>
            </p14:xfrm>
          </p:contentPart>
        </mc:Choice>
        <mc:Fallback xmlns="">
          <p:pic>
            <p:nvPicPr>
              <p:cNvPr id="27" name="Ink 26">
                <a:extLst>
                  <a:ext uri="{FF2B5EF4-FFF2-40B4-BE49-F238E27FC236}">
                    <a16:creationId xmlns:a16="http://schemas.microsoft.com/office/drawing/2014/main" id="{A3248D9E-2684-4F0E-B09D-F8F52BFF5663}"/>
                  </a:ext>
                </a:extLst>
              </p:cNvPr>
              <p:cNvPicPr/>
              <p:nvPr/>
            </p:nvPicPr>
            <p:blipFill>
              <a:blip r:embed="rId5"/>
              <a:stretch>
                <a:fillRect/>
              </a:stretch>
            </p:blipFill>
            <p:spPr>
              <a:xfrm>
                <a:off x="1540269" y="2453331"/>
                <a:ext cx="554364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4" name="Ink 43">
                <a:extLst>
                  <a:ext uri="{FF2B5EF4-FFF2-40B4-BE49-F238E27FC236}">
                    <a16:creationId xmlns:a16="http://schemas.microsoft.com/office/drawing/2014/main" id="{7F92303F-4F2C-4AF0-B4DB-6DC395B6AE2F}"/>
                  </a:ext>
                </a:extLst>
              </p14:cNvPr>
              <p14:cNvContentPartPr/>
              <p14:nvPr/>
            </p14:nvContentPartPr>
            <p14:xfrm>
              <a:off x="7370469" y="2553771"/>
              <a:ext cx="703800" cy="385560"/>
            </p14:xfrm>
          </p:contentPart>
        </mc:Choice>
        <mc:Fallback xmlns="">
          <p:pic>
            <p:nvPicPr>
              <p:cNvPr id="44" name="Ink 43">
                <a:extLst>
                  <a:ext uri="{FF2B5EF4-FFF2-40B4-BE49-F238E27FC236}">
                    <a16:creationId xmlns:a16="http://schemas.microsoft.com/office/drawing/2014/main" id="{7F92303F-4F2C-4AF0-B4DB-6DC395B6AE2F}"/>
                  </a:ext>
                </a:extLst>
              </p:cNvPr>
              <p:cNvPicPr/>
              <p:nvPr/>
            </p:nvPicPr>
            <p:blipFill>
              <a:blip r:embed="rId7"/>
              <a:stretch>
                <a:fillRect/>
              </a:stretch>
            </p:blipFill>
            <p:spPr>
              <a:xfrm>
                <a:off x="7366149" y="2549451"/>
                <a:ext cx="712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3D61DC69-404F-4040-980E-86321049D0B4}"/>
                  </a:ext>
                </a:extLst>
              </p14:cNvPr>
              <p14:cNvContentPartPr/>
              <p14:nvPr/>
            </p14:nvContentPartPr>
            <p14:xfrm>
              <a:off x="914229" y="2896491"/>
              <a:ext cx="238320" cy="36360"/>
            </p14:xfrm>
          </p:contentPart>
        </mc:Choice>
        <mc:Fallback xmlns="">
          <p:pic>
            <p:nvPicPr>
              <p:cNvPr id="51" name="Ink 50">
                <a:extLst>
                  <a:ext uri="{FF2B5EF4-FFF2-40B4-BE49-F238E27FC236}">
                    <a16:creationId xmlns:a16="http://schemas.microsoft.com/office/drawing/2014/main" id="{3D61DC69-404F-4040-980E-86321049D0B4}"/>
                  </a:ext>
                </a:extLst>
              </p:cNvPr>
              <p:cNvPicPr/>
              <p:nvPr/>
            </p:nvPicPr>
            <p:blipFill>
              <a:blip r:embed="rId9"/>
              <a:stretch>
                <a:fillRect/>
              </a:stretch>
            </p:blipFill>
            <p:spPr>
              <a:xfrm>
                <a:off x="909909" y="2892171"/>
                <a:ext cx="246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Ink 51">
                <a:extLst>
                  <a:ext uri="{FF2B5EF4-FFF2-40B4-BE49-F238E27FC236}">
                    <a16:creationId xmlns:a16="http://schemas.microsoft.com/office/drawing/2014/main" id="{03DC2186-2017-469C-B0B8-C63DE72611F2}"/>
                  </a:ext>
                </a:extLst>
              </p14:cNvPr>
              <p14:cNvContentPartPr/>
              <p14:nvPr/>
            </p14:nvContentPartPr>
            <p14:xfrm>
              <a:off x="1097280" y="5150076"/>
              <a:ext cx="181800" cy="27360"/>
            </p14:xfrm>
          </p:contentPart>
        </mc:Choice>
        <mc:Fallback xmlns="">
          <p:pic>
            <p:nvPicPr>
              <p:cNvPr id="52" name="Ink 51">
                <a:extLst>
                  <a:ext uri="{FF2B5EF4-FFF2-40B4-BE49-F238E27FC236}">
                    <a16:creationId xmlns:a16="http://schemas.microsoft.com/office/drawing/2014/main" id="{03DC2186-2017-469C-B0B8-C63DE72611F2}"/>
                  </a:ext>
                </a:extLst>
              </p:cNvPr>
              <p:cNvPicPr/>
              <p:nvPr/>
            </p:nvPicPr>
            <p:blipFill>
              <a:blip r:embed="rId11"/>
              <a:stretch>
                <a:fillRect/>
              </a:stretch>
            </p:blipFill>
            <p:spPr>
              <a:xfrm>
                <a:off x="1092960" y="5145756"/>
                <a:ext cx="190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8" name="Ink 77">
                <a:extLst>
                  <a:ext uri="{FF2B5EF4-FFF2-40B4-BE49-F238E27FC236}">
                    <a16:creationId xmlns:a16="http://schemas.microsoft.com/office/drawing/2014/main" id="{1630736A-757E-4317-8035-1261C542F0CB}"/>
                  </a:ext>
                </a:extLst>
              </p14:cNvPr>
              <p14:cNvContentPartPr/>
              <p14:nvPr/>
            </p14:nvContentPartPr>
            <p14:xfrm>
              <a:off x="7314840" y="4860276"/>
              <a:ext cx="681840" cy="397080"/>
            </p14:xfrm>
          </p:contentPart>
        </mc:Choice>
        <mc:Fallback xmlns="">
          <p:pic>
            <p:nvPicPr>
              <p:cNvPr id="78" name="Ink 77">
                <a:extLst>
                  <a:ext uri="{FF2B5EF4-FFF2-40B4-BE49-F238E27FC236}">
                    <a16:creationId xmlns:a16="http://schemas.microsoft.com/office/drawing/2014/main" id="{1630736A-757E-4317-8035-1261C542F0CB}"/>
                  </a:ext>
                </a:extLst>
              </p:cNvPr>
              <p:cNvPicPr/>
              <p:nvPr/>
            </p:nvPicPr>
            <p:blipFill>
              <a:blip r:embed="rId15"/>
              <a:stretch>
                <a:fillRect/>
              </a:stretch>
            </p:blipFill>
            <p:spPr>
              <a:xfrm>
                <a:off x="7310520" y="4855956"/>
                <a:ext cx="69048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0" name="Ink 89">
                <a:extLst>
                  <a:ext uri="{FF2B5EF4-FFF2-40B4-BE49-F238E27FC236}">
                    <a16:creationId xmlns:a16="http://schemas.microsoft.com/office/drawing/2014/main" id="{51E5E1DE-3607-412A-8227-4AA1657A490B}"/>
                  </a:ext>
                </a:extLst>
              </p14:cNvPr>
              <p14:cNvContentPartPr/>
              <p14:nvPr/>
            </p14:nvContentPartPr>
            <p14:xfrm>
              <a:off x="1534320" y="4926876"/>
              <a:ext cx="3917880" cy="1409760"/>
            </p14:xfrm>
          </p:contentPart>
        </mc:Choice>
        <mc:Fallback xmlns="">
          <p:pic>
            <p:nvPicPr>
              <p:cNvPr id="90" name="Ink 89">
                <a:extLst>
                  <a:ext uri="{FF2B5EF4-FFF2-40B4-BE49-F238E27FC236}">
                    <a16:creationId xmlns:a16="http://schemas.microsoft.com/office/drawing/2014/main" id="{51E5E1DE-3607-412A-8227-4AA1657A490B}"/>
                  </a:ext>
                </a:extLst>
              </p:cNvPr>
              <p:cNvPicPr/>
              <p:nvPr/>
            </p:nvPicPr>
            <p:blipFill>
              <a:blip r:embed="rId17"/>
              <a:stretch>
                <a:fillRect/>
              </a:stretch>
            </p:blipFill>
            <p:spPr>
              <a:xfrm>
                <a:off x="1530000" y="4922556"/>
                <a:ext cx="3926520" cy="1418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4" name="Ink 93">
                <a:extLst>
                  <a:ext uri="{FF2B5EF4-FFF2-40B4-BE49-F238E27FC236}">
                    <a16:creationId xmlns:a16="http://schemas.microsoft.com/office/drawing/2014/main" id="{0458B917-431B-482D-AF1E-075F90632C8E}"/>
                  </a:ext>
                </a:extLst>
              </p14:cNvPr>
              <p14:cNvContentPartPr/>
              <p14:nvPr/>
            </p14:nvContentPartPr>
            <p14:xfrm>
              <a:off x="8419869" y="2469171"/>
              <a:ext cx="1571760" cy="459000"/>
            </p14:xfrm>
          </p:contentPart>
        </mc:Choice>
        <mc:Fallback xmlns="">
          <p:pic>
            <p:nvPicPr>
              <p:cNvPr id="94" name="Ink 93">
                <a:extLst>
                  <a:ext uri="{FF2B5EF4-FFF2-40B4-BE49-F238E27FC236}">
                    <a16:creationId xmlns:a16="http://schemas.microsoft.com/office/drawing/2014/main" id="{0458B917-431B-482D-AF1E-075F90632C8E}"/>
                  </a:ext>
                </a:extLst>
              </p:cNvPr>
              <p:cNvPicPr/>
              <p:nvPr/>
            </p:nvPicPr>
            <p:blipFill>
              <a:blip r:embed="rId19"/>
              <a:stretch>
                <a:fillRect/>
              </a:stretch>
            </p:blipFill>
            <p:spPr>
              <a:xfrm>
                <a:off x="8415549" y="2464851"/>
                <a:ext cx="15804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1" name="Ink 120">
                <a:extLst>
                  <a:ext uri="{FF2B5EF4-FFF2-40B4-BE49-F238E27FC236}">
                    <a16:creationId xmlns:a16="http://schemas.microsoft.com/office/drawing/2014/main" id="{DCB6FD3E-67C3-480A-BF7B-DC1212DBAA63}"/>
                  </a:ext>
                </a:extLst>
              </p14:cNvPr>
              <p14:cNvContentPartPr/>
              <p14:nvPr/>
            </p14:nvContentPartPr>
            <p14:xfrm>
              <a:off x="10267389" y="2425611"/>
              <a:ext cx="840960" cy="991080"/>
            </p14:xfrm>
          </p:contentPart>
        </mc:Choice>
        <mc:Fallback xmlns="">
          <p:pic>
            <p:nvPicPr>
              <p:cNvPr id="121" name="Ink 120">
                <a:extLst>
                  <a:ext uri="{FF2B5EF4-FFF2-40B4-BE49-F238E27FC236}">
                    <a16:creationId xmlns:a16="http://schemas.microsoft.com/office/drawing/2014/main" id="{DCB6FD3E-67C3-480A-BF7B-DC1212DBAA63}"/>
                  </a:ext>
                </a:extLst>
              </p:cNvPr>
              <p:cNvPicPr/>
              <p:nvPr/>
            </p:nvPicPr>
            <p:blipFill>
              <a:blip r:embed="rId21"/>
              <a:stretch>
                <a:fillRect/>
              </a:stretch>
            </p:blipFill>
            <p:spPr>
              <a:xfrm>
                <a:off x="10263069" y="2421291"/>
                <a:ext cx="849600" cy="999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4" name="Ink 133">
                <a:extLst>
                  <a:ext uri="{FF2B5EF4-FFF2-40B4-BE49-F238E27FC236}">
                    <a16:creationId xmlns:a16="http://schemas.microsoft.com/office/drawing/2014/main" id="{7AE726E5-35E4-44B3-9EFD-DE3DF780EA4A}"/>
                  </a:ext>
                </a:extLst>
              </p14:cNvPr>
              <p14:cNvContentPartPr/>
              <p14:nvPr/>
            </p14:nvContentPartPr>
            <p14:xfrm>
              <a:off x="1486629" y="3492291"/>
              <a:ext cx="1016280" cy="740160"/>
            </p14:xfrm>
          </p:contentPart>
        </mc:Choice>
        <mc:Fallback xmlns="">
          <p:pic>
            <p:nvPicPr>
              <p:cNvPr id="134" name="Ink 133">
                <a:extLst>
                  <a:ext uri="{FF2B5EF4-FFF2-40B4-BE49-F238E27FC236}">
                    <a16:creationId xmlns:a16="http://schemas.microsoft.com/office/drawing/2014/main" id="{7AE726E5-35E4-44B3-9EFD-DE3DF780EA4A}"/>
                  </a:ext>
                </a:extLst>
              </p:cNvPr>
              <p:cNvPicPr/>
              <p:nvPr/>
            </p:nvPicPr>
            <p:blipFill>
              <a:blip r:embed="rId23"/>
              <a:stretch>
                <a:fillRect/>
              </a:stretch>
            </p:blipFill>
            <p:spPr>
              <a:xfrm>
                <a:off x="1482309" y="3487971"/>
                <a:ext cx="1024920" cy="74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6" name="Ink 135">
                <a:extLst>
                  <a:ext uri="{FF2B5EF4-FFF2-40B4-BE49-F238E27FC236}">
                    <a16:creationId xmlns:a16="http://schemas.microsoft.com/office/drawing/2014/main" id="{E713A71F-4A8B-4A57-9AA2-0AC5A2717642}"/>
                  </a:ext>
                </a:extLst>
              </p14:cNvPr>
              <p14:cNvContentPartPr/>
              <p14:nvPr/>
            </p14:nvContentPartPr>
            <p14:xfrm>
              <a:off x="2811429" y="3322011"/>
              <a:ext cx="2302560" cy="990720"/>
            </p14:xfrm>
          </p:contentPart>
        </mc:Choice>
        <mc:Fallback xmlns="">
          <p:pic>
            <p:nvPicPr>
              <p:cNvPr id="136" name="Ink 135">
                <a:extLst>
                  <a:ext uri="{FF2B5EF4-FFF2-40B4-BE49-F238E27FC236}">
                    <a16:creationId xmlns:a16="http://schemas.microsoft.com/office/drawing/2014/main" id="{E713A71F-4A8B-4A57-9AA2-0AC5A2717642}"/>
                  </a:ext>
                </a:extLst>
              </p:cNvPr>
              <p:cNvPicPr/>
              <p:nvPr/>
            </p:nvPicPr>
            <p:blipFill>
              <a:blip r:embed="rId25"/>
              <a:stretch>
                <a:fillRect/>
              </a:stretch>
            </p:blipFill>
            <p:spPr>
              <a:xfrm>
                <a:off x="2807109" y="3317691"/>
                <a:ext cx="23112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9" name="Ink 138">
                <a:extLst>
                  <a:ext uri="{FF2B5EF4-FFF2-40B4-BE49-F238E27FC236}">
                    <a16:creationId xmlns:a16="http://schemas.microsoft.com/office/drawing/2014/main" id="{C629DE22-3A9F-44E7-8D14-F0FB63763F11}"/>
                  </a:ext>
                </a:extLst>
              </p14:cNvPr>
              <p14:cNvContentPartPr/>
              <p14:nvPr/>
            </p14:nvContentPartPr>
            <p14:xfrm>
              <a:off x="5306589" y="3771651"/>
              <a:ext cx="135360" cy="90000"/>
            </p14:xfrm>
          </p:contentPart>
        </mc:Choice>
        <mc:Fallback xmlns="">
          <p:pic>
            <p:nvPicPr>
              <p:cNvPr id="139" name="Ink 138">
                <a:extLst>
                  <a:ext uri="{FF2B5EF4-FFF2-40B4-BE49-F238E27FC236}">
                    <a16:creationId xmlns:a16="http://schemas.microsoft.com/office/drawing/2014/main" id="{C629DE22-3A9F-44E7-8D14-F0FB63763F11}"/>
                  </a:ext>
                </a:extLst>
              </p:cNvPr>
              <p:cNvPicPr/>
              <p:nvPr/>
            </p:nvPicPr>
            <p:blipFill>
              <a:blip r:embed="rId27"/>
              <a:stretch>
                <a:fillRect/>
              </a:stretch>
            </p:blipFill>
            <p:spPr>
              <a:xfrm>
                <a:off x="5302269" y="3767331"/>
                <a:ext cx="1440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0" name="Ink 149">
                <a:extLst>
                  <a:ext uri="{FF2B5EF4-FFF2-40B4-BE49-F238E27FC236}">
                    <a16:creationId xmlns:a16="http://schemas.microsoft.com/office/drawing/2014/main" id="{B394EBE6-04E7-45FA-9C7A-496293C5696E}"/>
                  </a:ext>
                </a:extLst>
              </p14:cNvPr>
              <p14:cNvContentPartPr/>
              <p14:nvPr/>
            </p14:nvContentPartPr>
            <p14:xfrm>
              <a:off x="5717349" y="3378531"/>
              <a:ext cx="1392840" cy="829080"/>
            </p14:xfrm>
          </p:contentPart>
        </mc:Choice>
        <mc:Fallback xmlns="">
          <p:pic>
            <p:nvPicPr>
              <p:cNvPr id="150" name="Ink 149">
                <a:extLst>
                  <a:ext uri="{FF2B5EF4-FFF2-40B4-BE49-F238E27FC236}">
                    <a16:creationId xmlns:a16="http://schemas.microsoft.com/office/drawing/2014/main" id="{B394EBE6-04E7-45FA-9C7A-496293C5696E}"/>
                  </a:ext>
                </a:extLst>
              </p:cNvPr>
              <p:cNvPicPr/>
              <p:nvPr/>
            </p:nvPicPr>
            <p:blipFill>
              <a:blip r:embed="rId29"/>
              <a:stretch>
                <a:fillRect/>
              </a:stretch>
            </p:blipFill>
            <p:spPr>
              <a:xfrm>
                <a:off x="5713029" y="3374211"/>
                <a:ext cx="1401480" cy="83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1" name="Ink 160">
                <a:extLst>
                  <a:ext uri="{FF2B5EF4-FFF2-40B4-BE49-F238E27FC236}">
                    <a16:creationId xmlns:a16="http://schemas.microsoft.com/office/drawing/2014/main" id="{62E1A171-553A-4CAC-9574-EC70FCC23679}"/>
                  </a:ext>
                </a:extLst>
              </p14:cNvPr>
              <p14:cNvContentPartPr/>
              <p14:nvPr/>
            </p14:nvContentPartPr>
            <p14:xfrm>
              <a:off x="7241949" y="3242451"/>
              <a:ext cx="957240" cy="945000"/>
            </p14:xfrm>
          </p:contentPart>
        </mc:Choice>
        <mc:Fallback xmlns="">
          <p:pic>
            <p:nvPicPr>
              <p:cNvPr id="161" name="Ink 160">
                <a:extLst>
                  <a:ext uri="{FF2B5EF4-FFF2-40B4-BE49-F238E27FC236}">
                    <a16:creationId xmlns:a16="http://schemas.microsoft.com/office/drawing/2014/main" id="{62E1A171-553A-4CAC-9574-EC70FCC23679}"/>
                  </a:ext>
                </a:extLst>
              </p:cNvPr>
              <p:cNvPicPr/>
              <p:nvPr/>
            </p:nvPicPr>
            <p:blipFill>
              <a:blip r:embed="rId31"/>
              <a:stretch>
                <a:fillRect/>
              </a:stretch>
            </p:blipFill>
            <p:spPr>
              <a:xfrm>
                <a:off x="7237629" y="3238131"/>
                <a:ext cx="965880" cy="953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 name="Ink 11">
                <a:extLst>
                  <a:ext uri="{FF2B5EF4-FFF2-40B4-BE49-F238E27FC236}">
                    <a16:creationId xmlns:a16="http://schemas.microsoft.com/office/drawing/2014/main" id="{FCF06968-F528-4857-857A-DE050475884A}"/>
                  </a:ext>
                </a:extLst>
              </p14:cNvPr>
              <p14:cNvContentPartPr/>
              <p14:nvPr/>
            </p14:nvContentPartPr>
            <p14:xfrm>
              <a:off x="5491629" y="5275011"/>
              <a:ext cx="105840" cy="279360"/>
            </p14:xfrm>
          </p:contentPart>
        </mc:Choice>
        <mc:Fallback xmlns="">
          <p:pic>
            <p:nvPicPr>
              <p:cNvPr id="12" name="Ink 11">
                <a:extLst>
                  <a:ext uri="{FF2B5EF4-FFF2-40B4-BE49-F238E27FC236}">
                    <a16:creationId xmlns:a16="http://schemas.microsoft.com/office/drawing/2014/main" id="{FCF06968-F528-4857-857A-DE050475884A}"/>
                  </a:ext>
                </a:extLst>
              </p:cNvPr>
              <p:cNvPicPr/>
              <p:nvPr/>
            </p:nvPicPr>
            <p:blipFill>
              <a:blip r:embed="rId33"/>
              <a:stretch>
                <a:fillRect/>
              </a:stretch>
            </p:blipFill>
            <p:spPr>
              <a:xfrm>
                <a:off x="5487309" y="5270691"/>
                <a:ext cx="114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02AEE381-85A8-42D3-8AE3-57BBFB6B3982}"/>
                  </a:ext>
                </a:extLst>
              </p14:cNvPr>
              <p14:cNvContentPartPr/>
              <p14:nvPr/>
            </p14:nvContentPartPr>
            <p14:xfrm>
              <a:off x="5839389" y="4876851"/>
              <a:ext cx="618840" cy="573120"/>
            </p14:xfrm>
          </p:contentPart>
        </mc:Choice>
        <mc:Fallback xmlns="">
          <p:pic>
            <p:nvPicPr>
              <p:cNvPr id="17" name="Ink 16">
                <a:extLst>
                  <a:ext uri="{FF2B5EF4-FFF2-40B4-BE49-F238E27FC236}">
                    <a16:creationId xmlns:a16="http://schemas.microsoft.com/office/drawing/2014/main" id="{02AEE381-85A8-42D3-8AE3-57BBFB6B3982}"/>
                  </a:ext>
                </a:extLst>
              </p:cNvPr>
              <p:cNvPicPr/>
              <p:nvPr/>
            </p:nvPicPr>
            <p:blipFill>
              <a:blip r:embed="rId35"/>
              <a:stretch>
                <a:fillRect/>
              </a:stretch>
            </p:blipFill>
            <p:spPr>
              <a:xfrm>
                <a:off x="5835069" y="4872531"/>
                <a:ext cx="62748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F0DD0AEC-ECA7-4A41-8735-7541F544F01E}"/>
                  </a:ext>
                </a:extLst>
              </p14:cNvPr>
              <p14:cNvContentPartPr/>
              <p14:nvPr/>
            </p14:nvContentPartPr>
            <p14:xfrm>
              <a:off x="6603669" y="4830771"/>
              <a:ext cx="574200" cy="673560"/>
            </p14:xfrm>
          </p:contentPart>
        </mc:Choice>
        <mc:Fallback xmlns="">
          <p:pic>
            <p:nvPicPr>
              <p:cNvPr id="20" name="Ink 19">
                <a:extLst>
                  <a:ext uri="{FF2B5EF4-FFF2-40B4-BE49-F238E27FC236}">
                    <a16:creationId xmlns:a16="http://schemas.microsoft.com/office/drawing/2014/main" id="{F0DD0AEC-ECA7-4A41-8735-7541F544F01E}"/>
                  </a:ext>
                </a:extLst>
              </p:cNvPr>
              <p:cNvPicPr/>
              <p:nvPr/>
            </p:nvPicPr>
            <p:blipFill>
              <a:blip r:embed="rId37"/>
              <a:stretch>
                <a:fillRect/>
              </a:stretch>
            </p:blipFill>
            <p:spPr>
              <a:xfrm>
                <a:off x="6599349" y="4826451"/>
                <a:ext cx="58284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A8E4E6B9-18D7-4ACC-AA55-3F8DF2593EE0}"/>
                  </a:ext>
                </a:extLst>
              </p14:cNvPr>
              <p14:cNvContentPartPr/>
              <p14:nvPr/>
            </p14:nvContentPartPr>
            <p14:xfrm>
              <a:off x="5300829" y="5860371"/>
              <a:ext cx="10440" cy="35640"/>
            </p14:xfrm>
          </p:contentPart>
        </mc:Choice>
        <mc:Fallback xmlns="">
          <p:pic>
            <p:nvPicPr>
              <p:cNvPr id="21" name="Ink 20">
                <a:extLst>
                  <a:ext uri="{FF2B5EF4-FFF2-40B4-BE49-F238E27FC236}">
                    <a16:creationId xmlns:a16="http://schemas.microsoft.com/office/drawing/2014/main" id="{A8E4E6B9-18D7-4ACC-AA55-3F8DF2593EE0}"/>
                  </a:ext>
                </a:extLst>
              </p:cNvPr>
              <p:cNvPicPr/>
              <p:nvPr/>
            </p:nvPicPr>
            <p:blipFill>
              <a:blip r:embed="rId39"/>
              <a:stretch>
                <a:fillRect/>
              </a:stretch>
            </p:blipFill>
            <p:spPr>
              <a:xfrm>
                <a:off x="5296509" y="5856051"/>
                <a:ext cx="19080" cy="44280"/>
              </a:xfrm>
              <a:prstGeom prst="rect">
                <a:avLst/>
              </a:prstGeom>
            </p:spPr>
          </p:pic>
        </mc:Fallback>
      </mc:AlternateContent>
    </p:spTree>
    <p:extLst>
      <p:ext uri="{BB962C8B-B14F-4D97-AF65-F5344CB8AC3E}">
        <p14:creationId xmlns:p14="http://schemas.microsoft.com/office/powerpoint/2010/main" val="110944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Transpositions </a:t>
            </a:r>
            <a:r>
              <a:rPr lang="en-CA" dirty="0" err="1"/>
              <a:t>con’t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624089"/>
              </a:xfrm>
            </p:spPr>
            <p:txBody>
              <a:bodyPr>
                <a:normAutofit fontScale="92500" lnSpcReduction="10000"/>
              </a:bodyPr>
              <a:lstStyle/>
              <a:p>
                <a:pPr lvl="0"/>
                <a:r>
                  <a:rPr lang="en-US" dirty="0"/>
                  <a:t>What equation represents the projection of the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oMath>
                </a14:m>
                <a:r>
                  <a:rPr lang="en-US" dirty="0"/>
                  <a:t> , rotated by an angle </a:t>
                </a:r>
                <a14:m>
                  <m:oMath xmlns:m="http://schemas.openxmlformats.org/officeDocument/2006/math">
                    <m:r>
                      <a:rPr lang="en-US" i="1">
                        <a:latin typeface="Cambria Math" panose="02040503050406030204" pitchFamily="18" charset="0"/>
                      </a:rPr>
                      <m:t>𝜑</m:t>
                    </m:r>
                  </m:oMath>
                </a14:m>
                <a:r>
                  <a:rPr lang="en-US" dirty="0"/>
                  <a:t>, onto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Use the notation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r>
                          <a:rPr lang="en-US" i="1">
                            <a:latin typeface="Cambria Math" panose="02040503050406030204" pitchFamily="18" charset="0"/>
                          </a:rPr>
                          <m:t>′</m:t>
                        </m:r>
                      </m:e>
                    </m:acc>
                    <m:d>
                      <m:dPr>
                        <m:ctrlPr>
                          <a:rPr lang="en-CA" i="1">
                            <a:latin typeface="Cambria Math" panose="02040503050406030204" pitchFamily="18" charset="0"/>
                          </a:rPr>
                        </m:ctrlPr>
                      </m:dPr>
                      <m:e>
                        <m:r>
                          <m:rPr>
                            <m:sty m:val="p"/>
                          </m:rPr>
                          <a:rPr lang="en-US">
                            <a:latin typeface="Cambria Math" panose="02040503050406030204" pitchFamily="18" charset="0"/>
                          </a:rPr>
                          <m:t>φ</m:t>
                        </m:r>
                      </m:e>
                    </m:d>
                  </m:oMath>
                </a14:m>
                <a:r>
                  <a:rPr lang="en-US" dirty="0"/>
                  <a:t>for this operator.</a:t>
                </a:r>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624089"/>
              </a:xfrm>
              <a:blipFill>
                <a:blip r:embed="rId3"/>
                <a:stretch>
                  <a:fillRect l="-545" t="-20588" r="-1212" b="-10784"/>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4940B15-83BD-42D3-8F21-C2AF79EE942C}"/>
                  </a:ext>
                </a:extLst>
              </p14:cNvPr>
              <p14:cNvContentPartPr/>
              <p14:nvPr/>
            </p14:nvContentPartPr>
            <p14:xfrm>
              <a:off x="1368909" y="2662851"/>
              <a:ext cx="1853640" cy="721800"/>
            </p14:xfrm>
          </p:contentPart>
        </mc:Choice>
        <mc:Fallback xmlns="">
          <p:pic>
            <p:nvPicPr>
              <p:cNvPr id="16" name="Ink 15">
                <a:extLst>
                  <a:ext uri="{FF2B5EF4-FFF2-40B4-BE49-F238E27FC236}">
                    <a16:creationId xmlns:a16="http://schemas.microsoft.com/office/drawing/2014/main" id="{74940B15-83BD-42D3-8F21-C2AF79EE942C}"/>
                  </a:ext>
                </a:extLst>
              </p:cNvPr>
              <p:cNvPicPr/>
              <p:nvPr/>
            </p:nvPicPr>
            <p:blipFill>
              <a:blip r:embed="rId5"/>
              <a:stretch>
                <a:fillRect/>
              </a:stretch>
            </p:blipFill>
            <p:spPr>
              <a:xfrm>
                <a:off x="1364589" y="2658531"/>
                <a:ext cx="1862280" cy="73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E4B70FB8-D309-4E53-88C2-629BD1DE5D53}"/>
                  </a:ext>
                </a:extLst>
              </p14:cNvPr>
              <p14:cNvContentPartPr/>
              <p14:nvPr/>
            </p14:nvContentPartPr>
            <p14:xfrm>
              <a:off x="4583709" y="2512011"/>
              <a:ext cx="839520" cy="699480"/>
            </p14:xfrm>
          </p:contentPart>
        </mc:Choice>
        <mc:Fallback xmlns="">
          <p:pic>
            <p:nvPicPr>
              <p:cNvPr id="29" name="Ink 28">
                <a:extLst>
                  <a:ext uri="{FF2B5EF4-FFF2-40B4-BE49-F238E27FC236}">
                    <a16:creationId xmlns:a16="http://schemas.microsoft.com/office/drawing/2014/main" id="{E4B70FB8-D309-4E53-88C2-629BD1DE5D53}"/>
                  </a:ext>
                </a:extLst>
              </p:cNvPr>
              <p:cNvPicPr/>
              <p:nvPr/>
            </p:nvPicPr>
            <p:blipFill>
              <a:blip r:embed="rId7"/>
              <a:stretch>
                <a:fillRect/>
              </a:stretch>
            </p:blipFill>
            <p:spPr>
              <a:xfrm>
                <a:off x="4579389" y="2507691"/>
                <a:ext cx="84816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97CA7E6F-2A9E-460F-90C7-C91A502ECA00}"/>
                  </a:ext>
                </a:extLst>
              </p14:cNvPr>
              <p14:cNvContentPartPr/>
              <p14:nvPr/>
            </p14:nvContentPartPr>
            <p14:xfrm>
              <a:off x="3619989" y="2546931"/>
              <a:ext cx="739800" cy="867600"/>
            </p14:xfrm>
          </p:contentPart>
        </mc:Choice>
        <mc:Fallback xmlns="">
          <p:pic>
            <p:nvPicPr>
              <p:cNvPr id="30" name="Ink 29">
                <a:extLst>
                  <a:ext uri="{FF2B5EF4-FFF2-40B4-BE49-F238E27FC236}">
                    <a16:creationId xmlns:a16="http://schemas.microsoft.com/office/drawing/2014/main" id="{97CA7E6F-2A9E-460F-90C7-C91A502ECA00}"/>
                  </a:ext>
                </a:extLst>
              </p:cNvPr>
              <p:cNvPicPr/>
              <p:nvPr/>
            </p:nvPicPr>
            <p:blipFill>
              <a:blip r:embed="rId9"/>
              <a:stretch>
                <a:fillRect/>
              </a:stretch>
            </p:blipFill>
            <p:spPr>
              <a:xfrm>
                <a:off x="3615669" y="2542611"/>
                <a:ext cx="748440" cy="87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6EB777B4-8E86-456F-A10B-F1B950AE4BB6}"/>
                  </a:ext>
                </a:extLst>
              </p14:cNvPr>
              <p14:cNvContentPartPr/>
              <p14:nvPr/>
            </p14:nvContentPartPr>
            <p14:xfrm>
              <a:off x="5666949" y="2891091"/>
              <a:ext cx="222480" cy="18720"/>
            </p14:xfrm>
          </p:contentPart>
        </mc:Choice>
        <mc:Fallback xmlns="">
          <p:pic>
            <p:nvPicPr>
              <p:cNvPr id="31" name="Ink 30">
                <a:extLst>
                  <a:ext uri="{FF2B5EF4-FFF2-40B4-BE49-F238E27FC236}">
                    <a16:creationId xmlns:a16="http://schemas.microsoft.com/office/drawing/2014/main" id="{6EB777B4-8E86-456F-A10B-F1B950AE4BB6}"/>
                  </a:ext>
                </a:extLst>
              </p:cNvPr>
              <p:cNvPicPr/>
              <p:nvPr/>
            </p:nvPicPr>
            <p:blipFill>
              <a:blip r:embed="rId11"/>
              <a:stretch>
                <a:fillRect/>
              </a:stretch>
            </p:blipFill>
            <p:spPr>
              <a:xfrm>
                <a:off x="5662629" y="2886771"/>
                <a:ext cx="231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3ED81668-3AC1-44E7-8F33-D9A77475820F}"/>
                  </a:ext>
                </a:extLst>
              </p14:cNvPr>
              <p14:cNvContentPartPr/>
              <p14:nvPr/>
            </p14:nvContentPartPr>
            <p14:xfrm>
              <a:off x="5674869" y="3003771"/>
              <a:ext cx="199800" cy="15840"/>
            </p14:xfrm>
          </p:contentPart>
        </mc:Choice>
        <mc:Fallback xmlns="">
          <p:pic>
            <p:nvPicPr>
              <p:cNvPr id="32" name="Ink 31">
                <a:extLst>
                  <a:ext uri="{FF2B5EF4-FFF2-40B4-BE49-F238E27FC236}">
                    <a16:creationId xmlns:a16="http://schemas.microsoft.com/office/drawing/2014/main" id="{3ED81668-3AC1-44E7-8F33-D9A77475820F}"/>
                  </a:ext>
                </a:extLst>
              </p:cNvPr>
              <p:cNvPicPr/>
              <p:nvPr/>
            </p:nvPicPr>
            <p:blipFill>
              <a:blip r:embed="rId13"/>
              <a:stretch>
                <a:fillRect/>
              </a:stretch>
            </p:blipFill>
            <p:spPr>
              <a:xfrm>
                <a:off x="5670549" y="2999451"/>
                <a:ext cx="2084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6" name="Ink 45">
                <a:extLst>
                  <a:ext uri="{FF2B5EF4-FFF2-40B4-BE49-F238E27FC236}">
                    <a16:creationId xmlns:a16="http://schemas.microsoft.com/office/drawing/2014/main" id="{C396395C-E631-4F60-8656-320944FA1061}"/>
                  </a:ext>
                </a:extLst>
              </p14:cNvPr>
              <p14:cNvContentPartPr/>
              <p14:nvPr/>
            </p14:nvContentPartPr>
            <p14:xfrm>
              <a:off x="6386229" y="2373771"/>
              <a:ext cx="1766520" cy="779040"/>
            </p14:xfrm>
          </p:contentPart>
        </mc:Choice>
        <mc:Fallback xmlns="">
          <p:pic>
            <p:nvPicPr>
              <p:cNvPr id="46" name="Ink 45">
                <a:extLst>
                  <a:ext uri="{FF2B5EF4-FFF2-40B4-BE49-F238E27FC236}">
                    <a16:creationId xmlns:a16="http://schemas.microsoft.com/office/drawing/2014/main" id="{C396395C-E631-4F60-8656-320944FA1061}"/>
                  </a:ext>
                </a:extLst>
              </p:cNvPr>
              <p:cNvPicPr/>
              <p:nvPr/>
            </p:nvPicPr>
            <p:blipFill>
              <a:blip r:embed="rId15"/>
              <a:stretch>
                <a:fillRect/>
              </a:stretch>
            </p:blipFill>
            <p:spPr>
              <a:xfrm>
                <a:off x="6381909" y="2369451"/>
                <a:ext cx="1775160" cy="78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7" name="Ink 46">
                <a:extLst>
                  <a:ext uri="{FF2B5EF4-FFF2-40B4-BE49-F238E27FC236}">
                    <a16:creationId xmlns:a16="http://schemas.microsoft.com/office/drawing/2014/main" id="{66111B4F-0FD1-40C8-A8C7-76E69FBBA309}"/>
                  </a:ext>
                </a:extLst>
              </p14:cNvPr>
              <p14:cNvContentPartPr/>
              <p14:nvPr/>
            </p14:nvContentPartPr>
            <p14:xfrm>
              <a:off x="1330389" y="3610011"/>
              <a:ext cx="404640" cy="766440"/>
            </p14:xfrm>
          </p:contentPart>
        </mc:Choice>
        <mc:Fallback xmlns="">
          <p:pic>
            <p:nvPicPr>
              <p:cNvPr id="47" name="Ink 46">
                <a:extLst>
                  <a:ext uri="{FF2B5EF4-FFF2-40B4-BE49-F238E27FC236}">
                    <a16:creationId xmlns:a16="http://schemas.microsoft.com/office/drawing/2014/main" id="{66111B4F-0FD1-40C8-A8C7-76E69FBBA309}"/>
                  </a:ext>
                </a:extLst>
              </p:cNvPr>
              <p:cNvPicPr/>
              <p:nvPr/>
            </p:nvPicPr>
            <p:blipFill>
              <a:blip r:embed="rId17"/>
              <a:stretch>
                <a:fillRect/>
              </a:stretch>
            </p:blipFill>
            <p:spPr>
              <a:xfrm>
                <a:off x="1326069" y="3605691"/>
                <a:ext cx="413280" cy="77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49">
                <a:extLst>
                  <a:ext uri="{FF2B5EF4-FFF2-40B4-BE49-F238E27FC236}">
                    <a16:creationId xmlns:a16="http://schemas.microsoft.com/office/drawing/2014/main" id="{F7871EFA-B537-43DB-A946-50EAFA192232}"/>
                  </a:ext>
                </a:extLst>
              </p14:cNvPr>
              <p14:cNvContentPartPr/>
              <p14:nvPr/>
            </p14:nvContentPartPr>
            <p14:xfrm>
              <a:off x="2122029" y="3849771"/>
              <a:ext cx="149400" cy="367560"/>
            </p14:xfrm>
          </p:contentPart>
        </mc:Choice>
        <mc:Fallback xmlns="">
          <p:pic>
            <p:nvPicPr>
              <p:cNvPr id="50" name="Ink 49">
                <a:extLst>
                  <a:ext uri="{FF2B5EF4-FFF2-40B4-BE49-F238E27FC236}">
                    <a16:creationId xmlns:a16="http://schemas.microsoft.com/office/drawing/2014/main" id="{F7871EFA-B537-43DB-A946-50EAFA192232}"/>
                  </a:ext>
                </a:extLst>
              </p:cNvPr>
              <p:cNvPicPr/>
              <p:nvPr/>
            </p:nvPicPr>
            <p:blipFill>
              <a:blip r:embed="rId19"/>
              <a:stretch>
                <a:fillRect/>
              </a:stretch>
            </p:blipFill>
            <p:spPr>
              <a:xfrm>
                <a:off x="2117709" y="3845451"/>
                <a:ext cx="1580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9485D2C0-75AE-4B56-AD91-F9D131C54EC1}"/>
                  </a:ext>
                </a:extLst>
              </p14:cNvPr>
              <p14:cNvContentPartPr/>
              <p14:nvPr/>
            </p14:nvContentPartPr>
            <p14:xfrm>
              <a:off x="2094309" y="3677691"/>
              <a:ext cx="143640" cy="73080"/>
            </p14:xfrm>
          </p:contentPart>
        </mc:Choice>
        <mc:Fallback xmlns="">
          <p:pic>
            <p:nvPicPr>
              <p:cNvPr id="51" name="Ink 50">
                <a:extLst>
                  <a:ext uri="{FF2B5EF4-FFF2-40B4-BE49-F238E27FC236}">
                    <a16:creationId xmlns:a16="http://schemas.microsoft.com/office/drawing/2014/main" id="{9485D2C0-75AE-4B56-AD91-F9D131C54EC1}"/>
                  </a:ext>
                </a:extLst>
              </p:cNvPr>
              <p:cNvPicPr/>
              <p:nvPr/>
            </p:nvPicPr>
            <p:blipFill>
              <a:blip r:embed="rId21"/>
              <a:stretch>
                <a:fillRect/>
              </a:stretch>
            </p:blipFill>
            <p:spPr>
              <a:xfrm>
                <a:off x="2089989" y="3673371"/>
                <a:ext cx="1522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4" name="Ink 53">
                <a:extLst>
                  <a:ext uri="{FF2B5EF4-FFF2-40B4-BE49-F238E27FC236}">
                    <a16:creationId xmlns:a16="http://schemas.microsoft.com/office/drawing/2014/main" id="{405EC0E7-D841-4CA7-A120-8E1F6C77484C}"/>
                  </a:ext>
                </a:extLst>
              </p14:cNvPr>
              <p14:cNvContentPartPr/>
              <p14:nvPr/>
            </p14:nvContentPartPr>
            <p14:xfrm>
              <a:off x="2457909" y="3806931"/>
              <a:ext cx="120240" cy="77040"/>
            </p14:xfrm>
          </p:contentPart>
        </mc:Choice>
        <mc:Fallback xmlns="">
          <p:pic>
            <p:nvPicPr>
              <p:cNvPr id="54" name="Ink 53">
                <a:extLst>
                  <a:ext uri="{FF2B5EF4-FFF2-40B4-BE49-F238E27FC236}">
                    <a16:creationId xmlns:a16="http://schemas.microsoft.com/office/drawing/2014/main" id="{405EC0E7-D841-4CA7-A120-8E1F6C77484C}"/>
                  </a:ext>
                </a:extLst>
              </p:cNvPr>
              <p:cNvPicPr/>
              <p:nvPr/>
            </p:nvPicPr>
            <p:blipFill>
              <a:blip r:embed="rId23"/>
              <a:stretch>
                <a:fillRect/>
              </a:stretch>
            </p:blipFill>
            <p:spPr>
              <a:xfrm>
                <a:off x="2453589" y="3802611"/>
                <a:ext cx="1288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EF7B5487-8014-4073-BEFF-CD1848B4D71A}"/>
                  </a:ext>
                </a:extLst>
              </p14:cNvPr>
              <p14:cNvContentPartPr/>
              <p14:nvPr/>
            </p14:nvContentPartPr>
            <p14:xfrm>
              <a:off x="2902509" y="3616131"/>
              <a:ext cx="358920" cy="503640"/>
            </p14:xfrm>
          </p:contentPart>
        </mc:Choice>
        <mc:Fallback xmlns="">
          <p:pic>
            <p:nvPicPr>
              <p:cNvPr id="59" name="Ink 58">
                <a:extLst>
                  <a:ext uri="{FF2B5EF4-FFF2-40B4-BE49-F238E27FC236}">
                    <a16:creationId xmlns:a16="http://schemas.microsoft.com/office/drawing/2014/main" id="{EF7B5487-8014-4073-BEFF-CD1848B4D71A}"/>
                  </a:ext>
                </a:extLst>
              </p:cNvPr>
              <p:cNvPicPr/>
              <p:nvPr/>
            </p:nvPicPr>
            <p:blipFill>
              <a:blip r:embed="rId25"/>
              <a:stretch>
                <a:fillRect/>
              </a:stretch>
            </p:blipFill>
            <p:spPr>
              <a:xfrm>
                <a:off x="2898189" y="3611811"/>
                <a:ext cx="3675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81E3A2FE-ACE2-49E3-BFD6-B04258ECBC84}"/>
                  </a:ext>
                </a:extLst>
              </p14:cNvPr>
              <p14:cNvContentPartPr/>
              <p14:nvPr/>
            </p14:nvContentPartPr>
            <p14:xfrm>
              <a:off x="3456189" y="3884691"/>
              <a:ext cx="209880" cy="191160"/>
            </p14:xfrm>
          </p:contentPart>
        </mc:Choice>
        <mc:Fallback xmlns="">
          <p:pic>
            <p:nvPicPr>
              <p:cNvPr id="60" name="Ink 59">
                <a:extLst>
                  <a:ext uri="{FF2B5EF4-FFF2-40B4-BE49-F238E27FC236}">
                    <a16:creationId xmlns:a16="http://schemas.microsoft.com/office/drawing/2014/main" id="{81E3A2FE-ACE2-49E3-BFD6-B04258ECBC84}"/>
                  </a:ext>
                </a:extLst>
              </p:cNvPr>
              <p:cNvPicPr/>
              <p:nvPr/>
            </p:nvPicPr>
            <p:blipFill>
              <a:blip r:embed="rId27"/>
              <a:stretch>
                <a:fillRect/>
              </a:stretch>
            </p:blipFill>
            <p:spPr>
              <a:xfrm>
                <a:off x="3451869" y="3880371"/>
                <a:ext cx="2185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a:extLst>
                  <a:ext uri="{FF2B5EF4-FFF2-40B4-BE49-F238E27FC236}">
                    <a16:creationId xmlns:a16="http://schemas.microsoft.com/office/drawing/2014/main" id="{FBD7D935-7419-44CC-8FAA-15F61D1A161B}"/>
                  </a:ext>
                </a:extLst>
              </p14:cNvPr>
              <p14:cNvContentPartPr/>
              <p14:nvPr/>
            </p14:nvContentPartPr>
            <p14:xfrm>
              <a:off x="3494709" y="3722691"/>
              <a:ext cx="96120" cy="50760"/>
            </p14:xfrm>
          </p:contentPart>
        </mc:Choice>
        <mc:Fallback xmlns="">
          <p:pic>
            <p:nvPicPr>
              <p:cNvPr id="61" name="Ink 60">
                <a:extLst>
                  <a:ext uri="{FF2B5EF4-FFF2-40B4-BE49-F238E27FC236}">
                    <a16:creationId xmlns:a16="http://schemas.microsoft.com/office/drawing/2014/main" id="{FBD7D935-7419-44CC-8FAA-15F61D1A161B}"/>
                  </a:ext>
                </a:extLst>
              </p:cNvPr>
              <p:cNvPicPr/>
              <p:nvPr/>
            </p:nvPicPr>
            <p:blipFill>
              <a:blip r:embed="rId29"/>
              <a:stretch>
                <a:fillRect/>
              </a:stretch>
            </p:blipFill>
            <p:spPr>
              <a:xfrm>
                <a:off x="3490389" y="3718371"/>
                <a:ext cx="1047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5" name="Ink 64">
                <a:extLst>
                  <a:ext uri="{FF2B5EF4-FFF2-40B4-BE49-F238E27FC236}">
                    <a16:creationId xmlns:a16="http://schemas.microsoft.com/office/drawing/2014/main" id="{A2AE8375-7F19-4AB4-A287-56ACB765DE93}"/>
                  </a:ext>
                </a:extLst>
              </p14:cNvPr>
              <p14:cNvContentPartPr/>
              <p14:nvPr/>
            </p14:nvContentPartPr>
            <p14:xfrm>
              <a:off x="4153509" y="3754731"/>
              <a:ext cx="273240" cy="275400"/>
            </p14:xfrm>
          </p:contentPart>
        </mc:Choice>
        <mc:Fallback xmlns="">
          <p:pic>
            <p:nvPicPr>
              <p:cNvPr id="65" name="Ink 64">
                <a:extLst>
                  <a:ext uri="{FF2B5EF4-FFF2-40B4-BE49-F238E27FC236}">
                    <a16:creationId xmlns:a16="http://schemas.microsoft.com/office/drawing/2014/main" id="{A2AE8375-7F19-4AB4-A287-56ACB765DE93}"/>
                  </a:ext>
                </a:extLst>
              </p:cNvPr>
              <p:cNvPicPr/>
              <p:nvPr/>
            </p:nvPicPr>
            <p:blipFill>
              <a:blip r:embed="rId31"/>
              <a:stretch>
                <a:fillRect/>
              </a:stretch>
            </p:blipFill>
            <p:spPr>
              <a:xfrm>
                <a:off x="4149189" y="3750411"/>
                <a:ext cx="2818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1" name="Ink 70">
                <a:extLst>
                  <a:ext uri="{FF2B5EF4-FFF2-40B4-BE49-F238E27FC236}">
                    <a16:creationId xmlns:a16="http://schemas.microsoft.com/office/drawing/2014/main" id="{1E1E9BD8-B334-43C0-B77C-D4A8B30D37D3}"/>
                  </a:ext>
                </a:extLst>
              </p14:cNvPr>
              <p14:cNvContentPartPr/>
              <p14:nvPr/>
            </p14:nvContentPartPr>
            <p14:xfrm>
              <a:off x="5882229" y="3840771"/>
              <a:ext cx="259200" cy="58680"/>
            </p14:xfrm>
          </p:contentPart>
        </mc:Choice>
        <mc:Fallback xmlns="">
          <p:pic>
            <p:nvPicPr>
              <p:cNvPr id="71" name="Ink 70">
                <a:extLst>
                  <a:ext uri="{FF2B5EF4-FFF2-40B4-BE49-F238E27FC236}">
                    <a16:creationId xmlns:a16="http://schemas.microsoft.com/office/drawing/2014/main" id="{1E1E9BD8-B334-43C0-B77C-D4A8B30D37D3}"/>
                  </a:ext>
                </a:extLst>
              </p:cNvPr>
              <p:cNvPicPr/>
              <p:nvPr/>
            </p:nvPicPr>
            <p:blipFill>
              <a:blip r:embed="rId33"/>
              <a:stretch>
                <a:fillRect/>
              </a:stretch>
            </p:blipFill>
            <p:spPr>
              <a:xfrm>
                <a:off x="5877909" y="3836451"/>
                <a:ext cx="2678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1">
                <a:extLst>
                  <a:ext uri="{FF2B5EF4-FFF2-40B4-BE49-F238E27FC236}">
                    <a16:creationId xmlns:a16="http://schemas.microsoft.com/office/drawing/2014/main" id="{C777FA82-90E3-4B92-BAE3-43C01BA9FE20}"/>
                  </a:ext>
                </a:extLst>
              </p14:cNvPr>
              <p14:cNvContentPartPr/>
              <p14:nvPr/>
            </p14:nvContentPartPr>
            <p14:xfrm>
              <a:off x="5207589" y="3766251"/>
              <a:ext cx="407520" cy="354960"/>
            </p14:xfrm>
          </p:contentPart>
        </mc:Choice>
        <mc:Fallback xmlns="">
          <p:pic>
            <p:nvPicPr>
              <p:cNvPr id="72" name="Ink 71">
                <a:extLst>
                  <a:ext uri="{FF2B5EF4-FFF2-40B4-BE49-F238E27FC236}">
                    <a16:creationId xmlns:a16="http://schemas.microsoft.com/office/drawing/2014/main" id="{C777FA82-90E3-4B92-BAE3-43C01BA9FE20}"/>
                  </a:ext>
                </a:extLst>
              </p:cNvPr>
              <p:cNvPicPr/>
              <p:nvPr/>
            </p:nvPicPr>
            <p:blipFill>
              <a:blip r:embed="rId35"/>
              <a:stretch>
                <a:fillRect/>
              </a:stretch>
            </p:blipFill>
            <p:spPr>
              <a:xfrm>
                <a:off x="5203269" y="3761931"/>
                <a:ext cx="4161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E14F344C-60E0-401F-977C-A451C05C0202}"/>
                  </a:ext>
                </a:extLst>
              </p14:cNvPr>
              <p14:cNvContentPartPr/>
              <p14:nvPr/>
            </p14:nvContentPartPr>
            <p14:xfrm>
              <a:off x="6368589" y="4182771"/>
              <a:ext cx="120600" cy="136080"/>
            </p14:xfrm>
          </p:contentPart>
        </mc:Choice>
        <mc:Fallback xmlns="">
          <p:pic>
            <p:nvPicPr>
              <p:cNvPr id="74" name="Ink 73">
                <a:extLst>
                  <a:ext uri="{FF2B5EF4-FFF2-40B4-BE49-F238E27FC236}">
                    <a16:creationId xmlns:a16="http://schemas.microsoft.com/office/drawing/2014/main" id="{E14F344C-60E0-401F-977C-A451C05C0202}"/>
                  </a:ext>
                </a:extLst>
              </p:cNvPr>
              <p:cNvPicPr/>
              <p:nvPr/>
            </p:nvPicPr>
            <p:blipFill>
              <a:blip r:embed="rId37"/>
              <a:stretch>
                <a:fillRect/>
              </a:stretch>
            </p:blipFill>
            <p:spPr>
              <a:xfrm>
                <a:off x="6364269" y="4178451"/>
                <a:ext cx="1292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6" name="Ink 75">
                <a:extLst>
                  <a:ext uri="{FF2B5EF4-FFF2-40B4-BE49-F238E27FC236}">
                    <a16:creationId xmlns:a16="http://schemas.microsoft.com/office/drawing/2014/main" id="{5D5E984E-9BA5-4F4E-82FC-01A886D7A751}"/>
                  </a:ext>
                </a:extLst>
              </p14:cNvPr>
              <p14:cNvContentPartPr/>
              <p14:nvPr/>
            </p14:nvContentPartPr>
            <p14:xfrm>
              <a:off x="6337629" y="3785691"/>
              <a:ext cx="242640" cy="309240"/>
            </p14:xfrm>
          </p:contentPart>
        </mc:Choice>
        <mc:Fallback xmlns="">
          <p:pic>
            <p:nvPicPr>
              <p:cNvPr id="76" name="Ink 75">
                <a:extLst>
                  <a:ext uri="{FF2B5EF4-FFF2-40B4-BE49-F238E27FC236}">
                    <a16:creationId xmlns:a16="http://schemas.microsoft.com/office/drawing/2014/main" id="{5D5E984E-9BA5-4F4E-82FC-01A886D7A751}"/>
                  </a:ext>
                </a:extLst>
              </p:cNvPr>
              <p:cNvPicPr/>
              <p:nvPr/>
            </p:nvPicPr>
            <p:blipFill>
              <a:blip r:embed="rId39"/>
              <a:stretch>
                <a:fillRect/>
              </a:stretch>
            </p:blipFill>
            <p:spPr>
              <a:xfrm>
                <a:off x="6333309" y="3781371"/>
                <a:ext cx="2512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4" name="Ink 83">
                <a:extLst>
                  <a:ext uri="{FF2B5EF4-FFF2-40B4-BE49-F238E27FC236}">
                    <a16:creationId xmlns:a16="http://schemas.microsoft.com/office/drawing/2014/main" id="{6BADD0CE-3E47-4AC9-AE3A-2331FE155642}"/>
                  </a:ext>
                </a:extLst>
              </p14:cNvPr>
              <p14:cNvContentPartPr/>
              <p14:nvPr/>
            </p14:nvContentPartPr>
            <p14:xfrm>
              <a:off x="6939549" y="3755451"/>
              <a:ext cx="657720" cy="476640"/>
            </p14:xfrm>
          </p:contentPart>
        </mc:Choice>
        <mc:Fallback xmlns="">
          <p:pic>
            <p:nvPicPr>
              <p:cNvPr id="84" name="Ink 83">
                <a:extLst>
                  <a:ext uri="{FF2B5EF4-FFF2-40B4-BE49-F238E27FC236}">
                    <a16:creationId xmlns:a16="http://schemas.microsoft.com/office/drawing/2014/main" id="{6BADD0CE-3E47-4AC9-AE3A-2331FE155642}"/>
                  </a:ext>
                </a:extLst>
              </p:cNvPr>
              <p:cNvPicPr/>
              <p:nvPr/>
            </p:nvPicPr>
            <p:blipFill>
              <a:blip r:embed="rId41"/>
              <a:stretch>
                <a:fillRect/>
              </a:stretch>
            </p:blipFill>
            <p:spPr>
              <a:xfrm>
                <a:off x="6935229" y="3751131"/>
                <a:ext cx="66636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6" name="Ink 85">
                <a:extLst>
                  <a:ext uri="{FF2B5EF4-FFF2-40B4-BE49-F238E27FC236}">
                    <a16:creationId xmlns:a16="http://schemas.microsoft.com/office/drawing/2014/main" id="{B1E59AE2-CE36-4A7A-8363-FBCD3FA3CF86}"/>
                  </a:ext>
                </a:extLst>
              </p14:cNvPr>
              <p14:cNvContentPartPr/>
              <p14:nvPr/>
            </p14:nvContentPartPr>
            <p14:xfrm>
              <a:off x="7931709" y="4011771"/>
              <a:ext cx="123120" cy="184680"/>
            </p14:xfrm>
          </p:contentPart>
        </mc:Choice>
        <mc:Fallback xmlns="">
          <p:pic>
            <p:nvPicPr>
              <p:cNvPr id="86" name="Ink 85">
                <a:extLst>
                  <a:ext uri="{FF2B5EF4-FFF2-40B4-BE49-F238E27FC236}">
                    <a16:creationId xmlns:a16="http://schemas.microsoft.com/office/drawing/2014/main" id="{B1E59AE2-CE36-4A7A-8363-FBCD3FA3CF86}"/>
                  </a:ext>
                </a:extLst>
              </p:cNvPr>
              <p:cNvPicPr/>
              <p:nvPr/>
            </p:nvPicPr>
            <p:blipFill>
              <a:blip r:embed="rId43"/>
              <a:stretch>
                <a:fillRect/>
              </a:stretch>
            </p:blipFill>
            <p:spPr>
              <a:xfrm>
                <a:off x="7927389" y="4007451"/>
                <a:ext cx="131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8" name="Ink 87">
                <a:extLst>
                  <a:ext uri="{FF2B5EF4-FFF2-40B4-BE49-F238E27FC236}">
                    <a16:creationId xmlns:a16="http://schemas.microsoft.com/office/drawing/2014/main" id="{64A1C68B-0AE1-401D-93EF-C45AB43A74B2}"/>
                  </a:ext>
                </a:extLst>
              </p14:cNvPr>
              <p14:cNvContentPartPr/>
              <p14:nvPr/>
            </p14:nvContentPartPr>
            <p14:xfrm>
              <a:off x="7752429" y="3745371"/>
              <a:ext cx="322200" cy="227160"/>
            </p14:xfrm>
          </p:contentPart>
        </mc:Choice>
        <mc:Fallback xmlns="">
          <p:pic>
            <p:nvPicPr>
              <p:cNvPr id="88" name="Ink 87">
                <a:extLst>
                  <a:ext uri="{FF2B5EF4-FFF2-40B4-BE49-F238E27FC236}">
                    <a16:creationId xmlns:a16="http://schemas.microsoft.com/office/drawing/2014/main" id="{64A1C68B-0AE1-401D-93EF-C45AB43A74B2}"/>
                  </a:ext>
                </a:extLst>
              </p:cNvPr>
              <p:cNvPicPr/>
              <p:nvPr/>
            </p:nvPicPr>
            <p:blipFill>
              <a:blip r:embed="rId45"/>
              <a:stretch>
                <a:fillRect/>
              </a:stretch>
            </p:blipFill>
            <p:spPr>
              <a:xfrm>
                <a:off x="7748109" y="3741051"/>
                <a:ext cx="330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9" name="Ink 108">
                <a:extLst>
                  <a:ext uri="{FF2B5EF4-FFF2-40B4-BE49-F238E27FC236}">
                    <a16:creationId xmlns:a16="http://schemas.microsoft.com/office/drawing/2014/main" id="{2BE2206F-E465-43A2-B2E9-1967C4AC1AC9}"/>
                  </a:ext>
                </a:extLst>
              </p14:cNvPr>
              <p14:cNvContentPartPr/>
              <p14:nvPr/>
            </p14:nvContentPartPr>
            <p14:xfrm>
              <a:off x="1990269" y="4333251"/>
              <a:ext cx="2007720" cy="887040"/>
            </p14:xfrm>
          </p:contentPart>
        </mc:Choice>
        <mc:Fallback xmlns="">
          <p:pic>
            <p:nvPicPr>
              <p:cNvPr id="109" name="Ink 108">
                <a:extLst>
                  <a:ext uri="{FF2B5EF4-FFF2-40B4-BE49-F238E27FC236}">
                    <a16:creationId xmlns:a16="http://schemas.microsoft.com/office/drawing/2014/main" id="{2BE2206F-E465-43A2-B2E9-1967C4AC1AC9}"/>
                  </a:ext>
                </a:extLst>
              </p:cNvPr>
              <p:cNvPicPr/>
              <p:nvPr/>
            </p:nvPicPr>
            <p:blipFill>
              <a:blip r:embed="rId47"/>
              <a:stretch>
                <a:fillRect/>
              </a:stretch>
            </p:blipFill>
            <p:spPr>
              <a:xfrm>
                <a:off x="1985949" y="4328931"/>
                <a:ext cx="2016360" cy="895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6" name="Ink 115">
                <a:extLst>
                  <a:ext uri="{FF2B5EF4-FFF2-40B4-BE49-F238E27FC236}">
                    <a16:creationId xmlns:a16="http://schemas.microsoft.com/office/drawing/2014/main" id="{FA262FAE-EDB6-4E37-8502-036A188F9733}"/>
                  </a:ext>
                </a:extLst>
              </p14:cNvPr>
              <p14:cNvContentPartPr/>
              <p14:nvPr/>
            </p14:nvContentPartPr>
            <p14:xfrm>
              <a:off x="5159349" y="4484091"/>
              <a:ext cx="437760" cy="635040"/>
            </p14:xfrm>
          </p:contentPart>
        </mc:Choice>
        <mc:Fallback xmlns="">
          <p:pic>
            <p:nvPicPr>
              <p:cNvPr id="116" name="Ink 115">
                <a:extLst>
                  <a:ext uri="{FF2B5EF4-FFF2-40B4-BE49-F238E27FC236}">
                    <a16:creationId xmlns:a16="http://schemas.microsoft.com/office/drawing/2014/main" id="{FA262FAE-EDB6-4E37-8502-036A188F9733}"/>
                  </a:ext>
                </a:extLst>
              </p:cNvPr>
              <p:cNvPicPr/>
              <p:nvPr/>
            </p:nvPicPr>
            <p:blipFill>
              <a:blip r:embed="rId49"/>
              <a:stretch>
                <a:fillRect/>
              </a:stretch>
            </p:blipFill>
            <p:spPr>
              <a:xfrm>
                <a:off x="5155029" y="4479771"/>
                <a:ext cx="44640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9" name="Ink 118">
                <a:extLst>
                  <a:ext uri="{FF2B5EF4-FFF2-40B4-BE49-F238E27FC236}">
                    <a16:creationId xmlns:a16="http://schemas.microsoft.com/office/drawing/2014/main" id="{6309B0A7-AFBC-4F41-B574-9F5F85B78D99}"/>
                  </a:ext>
                </a:extLst>
              </p14:cNvPr>
              <p14:cNvContentPartPr/>
              <p14:nvPr/>
            </p14:nvContentPartPr>
            <p14:xfrm>
              <a:off x="5845149" y="4760571"/>
              <a:ext cx="169200" cy="88200"/>
            </p14:xfrm>
          </p:contentPart>
        </mc:Choice>
        <mc:Fallback xmlns="">
          <p:pic>
            <p:nvPicPr>
              <p:cNvPr id="119" name="Ink 118">
                <a:extLst>
                  <a:ext uri="{FF2B5EF4-FFF2-40B4-BE49-F238E27FC236}">
                    <a16:creationId xmlns:a16="http://schemas.microsoft.com/office/drawing/2014/main" id="{6309B0A7-AFBC-4F41-B574-9F5F85B78D99}"/>
                  </a:ext>
                </a:extLst>
              </p:cNvPr>
              <p:cNvPicPr/>
              <p:nvPr/>
            </p:nvPicPr>
            <p:blipFill>
              <a:blip r:embed="rId51"/>
              <a:stretch>
                <a:fillRect/>
              </a:stretch>
            </p:blipFill>
            <p:spPr>
              <a:xfrm>
                <a:off x="5840829" y="4756251"/>
                <a:ext cx="1778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0" name="Ink 119">
                <a:extLst>
                  <a:ext uri="{FF2B5EF4-FFF2-40B4-BE49-F238E27FC236}">
                    <a16:creationId xmlns:a16="http://schemas.microsoft.com/office/drawing/2014/main" id="{CC2B75C9-EFF3-449F-ACBB-5BC509F89BB6}"/>
                  </a:ext>
                </a:extLst>
              </p14:cNvPr>
              <p14:cNvContentPartPr/>
              <p14:nvPr/>
            </p14:nvContentPartPr>
            <p14:xfrm>
              <a:off x="6329349" y="4678851"/>
              <a:ext cx="251280" cy="273600"/>
            </p14:xfrm>
          </p:contentPart>
        </mc:Choice>
        <mc:Fallback xmlns="">
          <p:pic>
            <p:nvPicPr>
              <p:cNvPr id="120" name="Ink 119">
                <a:extLst>
                  <a:ext uri="{FF2B5EF4-FFF2-40B4-BE49-F238E27FC236}">
                    <a16:creationId xmlns:a16="http://schemas.microsoft.com/office/drawing/2014/main" id="{CC2B75C9-EFF3-449F-ACBB-5BC509F89BB6}"/>
                  </a:ext>
                </a:extLst>
              </p:cNvPr>
              <p:cNvPicPr/>
              <p:nvPr/>
            </p:nvPicPr>
            <p:blipFill>
              <a:blip r:embed="rId53"/>
              <a:stretch>
                <a:fillRect/>
              </a:stretch>
            </p:blipFill>
            <p:spPr>
              <a:xfrm>
                <a:off x="6325029" y="4674531"/>
                <a:ext cx="2599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1" name="Ink 120">
                <a:extLst>
                  <a:ext uri="{FF2B5EF4-FFF2-40B4-BE49-F238E27FC236}">
                    <a16:creationId xmlns:a16="http://schemas.microsoft.com/office/drawing/2014/main" id="{070B7796-2E9A-43FC-8523-AF26E8DFF9D5}"/>
                  </a:ext>
                </a:extLst>
              </p14:cNvPr>
              <p14:cNvContentPartPr/>
              <p14:nvPr/>
            </p14:nvContentPartPr>
            <p14:xfrm>
              <a:off x="6366429" y="5135691"/>
              <a:ext cx="95040" cy="168480"/>
            </p14:xfrm>
          </p:contentPart>
        </mc:Choice>
        <mc:Fallback xmlns="">
          <p:pic>
            <p:nvPicPr>
              <p:cNvPr id="121" name="Ink 120">
                <a:extLst>
                  <a:ext uri="{FF2B5EF4-FFF2-40B4-BE49-F238E27FC236}">
                    <a16:creationId xmlns:a16="http://schemas.microsoft.com/office/drawing/2014/main" id="{070B7796-2E9A-43FC-8523-AF26E8DFF9D5}"/>
                  </a:ext>
                </a:extLst>
              </p:cNvPr>
              <p:cNvPicPr/>
              <p:nvPr/>
            </p:nvPicPr>
            <p:blipFill>
              <a:blip r:embed="rId55"/>
              <a:stretch>
                <a:fillRect/>
              </a:stretch>
            </p:blipFill>
            <p:spPr>
              <a:xfrm>
                <a:off x="6362109" y="5131371"/>
                <a:ext cx="1036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2" name="Ink 121">
                <a:extLst>
                  <a:ext uri="{FF2B5EF4-FFF2-40B4-BE49-F238E27FC236}">
                    <a16:creationId xmlns:a16="http://schemas.microsoft.com/office/drawing/2014/main" id="{0785A8E3-156B-4707-A7C7-270ECC279145}"/>
                  </a:ext>
                </a:extLst>
              </p14:cNvPr>
              <p14:cNvContentPartPr/>
              <p14:nvPr/>
            </p14:nvContentPartPr>
            <p14:xfrm>
              <a:off x="6443829" y="5022651"/>
              <a:ext cx="27720" cy="12600"/>
            </p14:xfrm>
          </p:contentPart>
        </mc:Choice>
        <mc:Fallback xmlns="">
          <p:pic>
            <p:nvPicPr>
              <p:cNvPr id="122" name="Ink 121">
                <a:extLst>
                  <a:ext uri="{FF2B5EF4-FFF2-40B4-BE49-F238E27FC236}">
                    <a16:creationId xmlns:a16="http://schemas.microsoft.com/office/drawing/2014/main" id="{0785A8E3-156B-4707-A7C7-270ECC279145}"/>
                  </a:ext>
                </a:extLst>
              </p:cNvPr>
              <p:cNvPicPr/>
              <p:nvPr/>
            </p:nvPicPr>
            <p:blipFill>
              <a:blip r:embed="rId57"/>
              <a:stretch>
                <a:fillRect/>
              </a:stretch>
            </p:blipFill>
            <p:spPr>
              <a:xfrm>
                <a:off x="6439509" y="5018331"/>
                <a:ext cx="36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4" name="Ink 123">
                <a:extLst>
                  <a:ext uri="{FF2B5EF4-FFF2-40B4-BE49-F238E27FC236}">
                    <a16:creationId xmlns:a16="http://schemas.microsoft.com/office/drawing/2014/main" id="{32FC4C52-2480-4F7C-A147-26CFF4BF17E4}"/>
                  </a:ext>
                </a:extLst>
              </p14:cNvPr>
              <p14:cNvContentPartPr/>
              <p14:nvPr/>
            </p14:nvContentPartPr>
            <p14:xfrm>
              <a:off x="7061229" y="4930131"/>
              <a:ext cx="93960" cy="173520"/>
            </p14:xfrm>
          </p:contentPart>
        </mc:Choice>
        <mc:Fallback xmlns="">
          <p:pic>
            <p:nvPicPr>
              <p:cNvPr id="124" name="Ink 123">
                <a:extLst>
                  <a:ext uri="{FF2B5EF4-FFF2-40B4-BE49-F238E27FC236}">
                    <a16:creationId xmlns:a16="http://schemas.microsoft.com/office/drawing/2014/main" id="{32FC4C52-2480-4F7C-A147-26CFF4BF17E4}"/>
                  </a:ext>
                </a:extLst>
              </p:cNvPr>
              <p:cNvPicPr/>
              <p:nvPr/>
            </p:nvPicPr>
            <p:blipFill>
              <a:blip r:embed="rId59"/>
              <a:stretch>
                <a:fillRect/>
              </a:stretch>
            </p:blipFill>
            <p:spPr>
              <a:xfrm>
                <a:off x="7056909" y="4925811"/>
                <a:ext cx="1026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6" name="Ink 125">
                <a:extLst>
                  <a:ext uri="{FF2B5EF4-FFF2-40B4-BE49-F238E27FC236}">
                    <a16:creationId xmlns:a16="http://schemas.microsoft.com/office/drawing/2014/main" id="{590D4F78-8186-48B0-A9CE-185F8874F7EC}"/>
                  </a:ext>
                </a:extLst>
              </p14:cNvPr>
              <p14:cNvContentPartPr/>
              <p14:nvPr/>
            </p14:nvContentPartPr>
            <p14:xfrm>
              <a:off x="6867909" y="4648251"/>
              <a:ext cx="312120" cy="210960"/>
            </p14:xfrm>
          </p:contentPart>
        </mc:Choice>
        <mc:Fallback xmlns="">
          <p:pic>
            <p:nvPicPr>
              <p:cNvPr id="126" name="Ink 125">
                <a:extLst>
                  <a:ext uri="{FF2B5EF4-FFF2-40B4-BE49-F238E27FC236}">
                    <a16:creationId xmlns:a16="http://schemas.microsoft.com/office/drawing/2014/main" id="{590D4F78-8186-48B0-A9CE-185F8874F7EC}"/>
                  </a:ext>
                </a:extLst>
              </p:cNvPr>
              <p:cNvPicPr/>
              <p:nvPr/>
            </p:nvPicPr>
            <p:blipFill>
              <a:blip r:embed="rId61"/>
              <a:stretch>
                <a:fillRect/>
              </a:stretch>
            </p:blipFill>
            <p:spPr>
              <a:xfrm>
                <a:off x="6863589" y="4643931"/>
                <a:ext cx="3207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5" name="Ink 154">
                <a:extLst>
                  <a:ext uri="{FF2B5EF4-FFF2-40B4-BE49-F238E27FC236}">
                    <a16:creationId xmlns:a16="http://schemas.microsoft.com/office/drawing/2014/main" id="{6E1A47B3-9B04-4058-A08D-2E511156F2CA}"/>
                  </a:ext>
                </a:extLst>
              </p14:cNvPr>
              <p14:cNvContentPartPr/>
              <p14:nvPr/>
            </p14:nvContentPartPr>
            <p14:xfrm>
              <a:off x="4179789" y="4562571"/>
              <a:ext cx="351000" cy="381600"/>
            </p14:xfrm>
          </p:contentPart>
        </mc:Choice>
        <mc:Fallback xmlns="">
          <p:pic>
            <p:nvPicPr>
              <p:cNvPr id="155" name="Ink 154">
                <a:extLst>
                  <a:ext uri="{FF2B5EF4-FFF2-40B4-BE49-F238E27FC236}">
                    <a16:creationId xmlns:a16="http://schemas.microsoft.com/office/drawing/2014/main" id="{6E1A47B3-9B04-4058-A08D-2E511156F2CA}"/>
                  </a:ext>
                </a:extLst>
              </p:cNvPr>
              <p:cNvPicPr/>
              <p:nvPr/>
            </p:nvPicPr>
            <p:blipFill>
              <a:blip r:embed="rId63"/>
              <a:stretch>
                <a:fillRect/>
              </a:stretch>
            </p:blipFill>
            <p:spPr>
              <a:xfrm>
                <a:off x="4175469" y="4558251"/>
                <a:ext cx="3596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9" name="Ink 158">
                <a:extLst>
                  <a:ext uri="{FF2B5EF4-FFF2-40B4-BE49-F238E27FC236}">
                    <a16:creationId xmlns:a16="http://schemas.microsoft.com/office/drawing/2014/main" id="{FAC16DD3-F9B8-4B9D-8B83-4D49704A4BAA}"/>
                  </a:ext>
                </a:extLst>
              </p14:cNvPr>
              <p14:cNvContentPartPr/>
              <p14:nvPr/>
            </p14:nvContentPartPr>
            <p14:xfrm>
              <a:off x="8428869" y="4743651"/>
              <a:ext cx="163800" cy="19440"/>
            </p14:xfrm>
          </p:contentPart>
        </mc:Choice>
        <mc:Fallback xmlns="">
          <p:pic>
            <p:nvPicPr>
              <p:cNvPr id="159" name="Ink 158">
                <a:extLst>
                  <a:ext uri="{FF2B5EF4-FFF2-40B4-BE49-F238E27FC236}">
                    <a16:creationId xmlns:a16="http://schemas.microsoft.com/office/drawing/2014/main" id="{FAC16DD3-F9B8-4B9D-8B83-4D49704A4BAA}"/>
                  </a:ext>
                </a:extLst>
              </p:cNvPr>
              <p:cNvPicPr/>
              <p:nvPr/>
            </p:nvPicPr>
            <p:blipFill>
              <a:blip r:embed="rId65"/>
              <a:stretch>
                <a:fillRect/>
              </a:stretch>
            </p:blipFill>
            <p:spPr>
              <a:xfrm>
                <a:off x="8424549" y="4739331"/>
                <a:ext cx="1724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60" name="Ink 159">
                <a:extLst>
                  <a:ext uri="{FF2B5EF4-FFF2-40B4-BE49-F238E27FC236}">
                    <a16:creationId xmlns:a16="http://schemas.microsoft.com/office/drawing/2014/main" id="{0224D6A7-BCF5-4827-ABC8-68B7FBC19255}"/>
                  </a:ext>
                </a:extLst>
              </p14:cNvPr>
              <p14:cNvContentPartPr/>
              <p14:nvPr/>
            </p14:nvContentPartPr>
            <p14:xfrm>
              <a:off x="8422389" y="4815291"/>
              <a:ext cx="183960" cy="10800"/>
            </p14:xfrm>
          </p:contentPart>
        </mc:Choice>
        <mc:Fallback xmlns="">
          <p:pic>
            <p:nvPicPr>
              <p:cNvPr id="160" name="Ink 159">
                <a:extLst>
                  <a:ext uri="{FF2B5EF4-FFF2-40B4-BE49-F238E27FC236}">
                    <a16:creationId xmlns:a16="http://schemas.microsoft.com/office/drawing/2014/main" id="{0224D6A7-BCF5-4827-ABC8-68B7FBC19255}"/>
                  </a:ext>
                </a:extLst>
              </p:cNvPr>
              <p:cNvPicPr/>
              <p:nvPr/>
            </p:nvPicPr>
            <p:blipFill>
              <a:blip r:embed="rId67"/>
              <a:stretch>
                <a:fillRect/>
              </a:stretch>
            </p:blipFill>
            <p:spPr>
              <a:xfrm>
                <a:off x="8418069" y="4810971"/>
                <a:ext cx="1926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61" name="Ink 160">
                <a:extLst>
                  <a:ext uri="{FF2B5EF4-FFF2-40B4-BE49-F238E27FC236}">
                    <a16:creationId xmlns:a16="http://schemas.microsoft.com/office/drawing/2014/main" id="{D1D79D68-5BE2-4394-8EF6-30480086B87D}"/>
                  </a:ext>
                </a:extLst>
              </p14:cNvPr>
              <p14:cNvContentPartPr/>
              <p14:nvPr/>
            </p14:nvContentPartPr>
            <p14:xfrm>
              <a:off x="8887869" y="4610811"/>
              <a:ext cx="93960" cy="360360"/>
            </p14:xfrm>
          </p:contentPart>
        </mc:Choice>
        <mc:Fallback xmlns="">
          <p:pic>
            <p:nvPicPr>
              <p:cNvPr id="161" name="Ink 160">
                <a:extLst>
                  <a:ext uri="{FF2B5EF4-FFF2-40B4-BE49-F238E27FC236}">
                    <a16:creationId xmlns:a16="http://schemas.microsoft.com/office/drawing/2014/main" id="{D1D79D68-5BE2-4394-8EF6-30480086B87D}"/>
                  </a:ext>
                </a:extLst>
              </p:cNvPr>
              <p:cNvPicPr/>
              <p:nvPr/>
            </p:nvPicPr>
            <p:blipFill>
              <a:blip r:embed="rId69"/>
              <a:stretch>
                <a:fillRect/>
              </a:stretch>
            </p:blipFill>
            <p:spPr>
              <a:xfrm>
                <a:off x="8883549" y="4606491"/>
                <a:ext cx="102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62" name="Ink 161">
                <a:extLst>
                  <a:ext uri="{FF2B5EF4-FFF2-40B4-BE49-F238E27FC236}">
                    <a16:creationId xmlns:a16="http://schemas.microsoft.com/office/drawing/2014/main" id="{376A1796-E7AF-4CF3-8DA0-807A91137925}"/>
                  </a:ext>
                </a:extLst>
              </p14:cNvPr>
              <p14:cNvContentPartPr/>
              <p14:nvPr/>
            </p14:nvContentPartPr>
            <p14:xfrm>
              <a:off x="8997309" y="5009331"/>
              <a:ext cx="128880" cy="98640"/>
            </p14:xfrm>
          </p:contentPart>
        </mc:Choice>
        <mc:Fallback xmlns="">
          <p:pic>
            <p:nvPicPr>
              <p:cNvPr id="162" name="Ink 161">
                <a:extLst>
                  <a:ext uri="{FF2B5EF4-FFF2-40B4-BE49-F238E27FC236}">
                    <a16:creationId xmlns:a16="http://schemas.microsoft.com/office/drawing/2014/main" id="{376A1796-E7AF-4CF3-8DA0-807A91137925}"/>
                  </a:ext>
                </a:extLst>
              </p:cNvPr>
              <p:cNvPicPr/>
              <p:nvPr/>
            </p:nvPicPr>
            <p:blipFill>
              <a:blip r:embed="rId71"/>
              <a:stretch>
                <a:fillRect/>
              </a:stretch>
            </p:blipFill>
            <p:spPr>
              <a:xfrm>
                <a:off x="8992989" y="5005011"/>
                <a:ext cx="137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63" name="Ink 162">
                <a:extLst>
                  <a:ext uri="{FF2B5EF4-FFF2-40B4-BE49-F238E27FC236}">
                    <a16:creationId xmlns:a16="http://schemas.microsoft.com/office/drawing/2014/main" id="{1983C27B-7AED-46F5-B868-16B9ECB2241E}"/>
                  </a:ext>
                </a:extLst>
              </p14:cNvPr>
              <p14:cNvContentPartPr/>
              <p14:nvPr/>
            </p14:nvContentPartPr>
            <p14:xfrm>
              <a:off x="9066429" y="4809171"/>
              <a:ext cx="32760" cy="36360"/>
            </p14:xfrm>
          </p:contentPart>
        </mc:Choice>
        <mc:Fallback xmlns="">
          <p:pic>
            <p:nvPicPr>
              <p:cNvPr id="163" name="Ink 162">
                <a:extLst>
                  <a:ext uri="{FF2B5EF4-FFF2-40B4-BE49-F238E27FC236}">
                    <a16:creationId xmlns:a16="http://schemas.microsoft.com/office/drawing/2014/main" id="{1983C27B-7AED-46F5-B868-16B9ECB2241E}"/>
                  </a:ext>
                </a:extLst>
              </p:cNvPr>
              <p:cNvPicPr/>
              <p:nvPr/>
            </p:nvPicPr>
            <p:blipFill>
              <a:blip r:embed="rId73"/>
              <a:stretch>
                <a:fillRect/>
              </a:stretch>
            </p:blipFill>
            <p:spPr>
              <a:xfrm>
                <a:off x="9062109" y="4804851"/>
                <a:ext cx="414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7" name="Ink 166">
                <a:extLst>
                  <a:ext uri="{FF2B5EF4-FFF2-40B4-BE49-F238E27FC236}">
                    <a16:creationId xmlns:a16="http://schemas.microsoft.com/office/drawing/2014/main" id="{62A8D01B-8869-48E1-922B-D50D67D90017}"/>
                  </a:ext>
                </a:extLst>
              </p14:cNvPr>
              <p14:cNvContentPartPr/>
              <p14:nvPr/>
            </p14:nvContentPartPr>
            <p14:xfrm>
              <a:off x="9439389" y="4645371"/>
              <a:ext cx="423360" cy="302760"/>
            </p14:xfrm>
          </p:contentPart>
        </mc:Choice>
        <mc:Fallback xmlns="">
          <p:pic>
            <p:nvPicPr>
              <p:cNvPr id="167" name="Ink 166">
                <a:extLst>
                  <a:ext uri="{FF2B5EF4-FFF2-40B4-BE49-F238E27FC236}">
                    <a16:creationId xmlns:a16="http://schemas.microsoft.com/office/drawing/2014/main" id="{62A8D01B-8869-48E1-922B-D50D67D90017}"/>
                  </a:ext>
                </a:extLst>
              </p:cNvPr>
              <p:cNvPicPr/>
              <p:nvPr/>
            </p:nvPicPr>
            <p:blipFill>
              <a:blip r:embed="rId75"/>
              <a:stretch>
                <a:fillRect/>
              </a:stretch>
            </p:blipFill>
            <p:spPr>
              <a:xfrm>
                <a:off x="9435069" y="4641051"/>
                <a:ext cx="4320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5" name="Ink 174">
                <a:extLst>
                  <a:ext uri="{FF2B5EF4-FFF2-40B4-BE49-F238E27FC236}">
                    <a16:creationId xmlns:a16="http://schemas.microsoft.com/office/drawing/2014/main" id="{28E44EC3-4962-46A7-A6D1-9CBB8A84E885}"/>
                  </a:ext>
                </a:extLst>
              </p14:cNvPr>
              <p14:cNvContentPartPr/>
              <p14:nvPr/>
            </p14:nvContentPartPr>
            <p14:xfrm>
              <a:off x="7392069" y="4632411"/>
              <a:ext cx="480960" cy="510480"/>
            </p14:xfrm>
          </p:contentPart>
        </mc:Choice>
        <mc:Fallback xmlns="">
          <p:pic>
            <p:nvPicPr>
              <p:cNvPr id="175" name="Ink 174">
                <a:extLst>
                  <a:ext uri="{FF2B5EF4-FFF2-40B4-BE49-F238E27FC236}">
                    <a16:creationId xmlns:a16="http://schemas.microsoft.com/office/drawing/2014/main" id="{28E44EC3-4962-46A7-A6D1-9CBB8A84E885}"/>
                  </a:ext>
                </a:extLst>
              </p:cNvPr>
              <p:cNvPicPr/>
              <p:nvPr/>
            </p:nvPicPr>
            <p:blipFill>
              <a:blip r:embed="rId77"/>
              <a:stretch>
                <a:fillRect/>
              </a:stretch>
            </p:blipFill>
            <p:spPr>
              <a:xfrm>
                <a:off x="7387749" y="4628091"/>
                <a:ext cx="48960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80" name="Ink 179">
                <a:extLst>
                  <a:ext uri="{FF2B5EF4-FFF2-40B4-BE49-F238E27FC236}">
                    <a16:creationId xmlns:a16="http://schemas.microsoft.com/office/drawing/2014/main" id="{D15EB301-D72B-483D-B754-D71660B11C7F}"/>
                  </a:ext>
                </a:extLst>
              </p14:cNvPr>
              <p14:cNvContentPartPr/>
              <p14:nvPr/>
            </p14:nvContentPartPr>
            <p14:xfrm>
              <a:off x="10894509" y="4737171"/>
              <a:ext cx="99720" cy="10440"/>
            </p14:xfrm>
          </p:contentPart>
        </mc:Choice>
        <mc:Fallback xmlns="">
          <p:pic>
            <p:nvPicPr>
              <p:cNvPr id="180" name="Ink 179">
                <a:extLst>
                  <a:ext uri="{FF2B5EF4-FFF2-40B4-BE49-F238E27FC236}">
                    <a16:creationId xmlns:a16="http://schemas.microsoft.com/office/drawing/2014/main" id="{D15EB301-D72B-483D-B754-D71660B11C7F}"/>
                  </a:ext>
                </a:extLst>
              </p:cNvPr>
              <p:cNvPicPr/>
              <p:nvPr/>
            </p:nvPicPr>
            <p:blipFill>
              <a:blip r:embed="rId79"/>
              <a:stretch>
                <a:fillRect/>
              </a:stretch>
            </p:blipFill>
            <p:spPr>
              <a:xfrm>
                <a:off x="10890189" y="4732851"/>
                <a:ext cx="1083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81" name="Ink 180">
                <a:extLst>
                  <a:ext uri="{FF2B5EF4-FFF2-40B4-BE49-F238E27FC236}">
                    <a16:creationId xmlns:a16="http://schemas.microsoft.com/office/drawing/2014/main" id="{793F8921-7F43-4602-81AB-39B6B81E396D}"/>
                  </a:ext>
                </a:extLst>
              </p14:cNvPr>
              <p14:cNvContentPartPr/>
              <p14:nvPr/>
            </p14:nvContentPartPr>
            <p14:xfrm>
              <a:off x="10888029" y="4792971"/>
              <a:ext cx="122760" cy="11880"/>
            </p14:xfrm>
          </p:contentPart>
        </mc:Choice>
        <mc:Fallback xmlns="">
          <p:pic>
            <p:nvPicPr>
              <p:cNvPr id="181" name="Ink 180">
                <a:extLst>
                  <a:ext uri="{FF2B5EF4-FFF2-40B4-BE49-F238E27FC236}">
                    <a16:creationId xmlns:a16="http://schemas.microsoft.com/office/drawing/2014/main" id="{793F8921-7F43-4602-81AB-39B6B81E396D}"/>
                  </a:ext>
                </a:extLst>
              </p:cNvPr>
              <p:cNvPicPr/>
              <p:nvPr/>
            </p:nvPicPr>
            <p:blipFill>
              <a:blip r:embed="rId81"/>
              <a:stretch>
                <a:fillRect/>
              </a:stretch>
            </p:blipFill>
            <p:spPr>
              <a:xfrm>
                <a:off x="10883709" y="4788651"/>
                <a:ext cx="131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82" name="Ink 181">
                <a:extLst>
                  <a:ext uri="{FF2B5EF4-FFF2-40B4-BE49-F238E27FC236}">
                    <a16:creationId xmlns:a16="http://schemas.microsoft.com/office/drawing/2014/main" id="{0433EDBB-2613-469D-A9FF-19FC9A979B56}"/>
                  </a:ext>
                </a:extLst>
              </p14:cNvPr>
              <p14:cNvContentPartPr/>
              <p14:nvPr/>
            </p14:nvContentPartPr>
            <p14:xfrm>
              <a:off x="10194309" y="4620531"/>
              <a:ext cx="544680" cy="499320"/>
            </p14:xfrm>
          </p:contentPart>
        </mc:Choice>
        <mc:Fallback xmlns="">
          <p:pic>
            <p:nvPicPr>
              <p:cNvPr id="182" name="Ink 181">
                <a:extLst>
                  <a:ext uri="{FF2B5EF4-FFF2-40B4-BE49-F238E27FC236}">
                    <a16:creationId xmlns:a16="http://schemas.microsoft.com/office/drawing/2014/main" id="{0433EDBB-2613-469D-A9FF-19FC9A979B56}"/>
                  </a:ext>
                </a:extLst>
              </p:cNvPr>
              <p:cNvPicPr/>
              <p:nvPr/>
            </p:nvPicPr>
            <p:blipFill>
              <a:blip r:embed="rId83"/>
              <a:stretch>
                <a:fillRect/>
              </a:stretch>
            </p:blipFill>
            <p:spPr>
              <a:xfrm>
                <a:off x="10189989" y="4616211"/>
                <a:ext cx="55332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88" name="Ink 187">
                <a:extLst>
                  <a:ext uri="{FF2B5EF4-FFF2-40B4-BE49-F238E27FC236}">
                    <a16:creationId xmlns:a16="http://schemas.microsoft.com/office/drawing/2014/main" id="{754A6A07-D99A-48C6-A908-EFA2936D9EE2}"/>
                  </a:ext>
                </a:extLst>
              </p14:cNvPr>
              <p14:cNvContentPartPr/>
              <p14:nvPr/>
            </p14:nvContentPartPr>
            <p14:xfrm>
              <a:off x="11126709" y="4557171"/>
              <a:ext cx="518400" cy="582840"/>
            </p14:xfrm>
          </p:contentPart>
        </mc:Choice>
        <mc:Fallback xmlns="">
          <p:pic>
            <p:nvPicPr>
              <p:cNvPr id="188" name="Ink 187">
                <a:extLst>
                  <a:ext uri="{FF2B5EF4-FFF2-40B4-BE49-F238E27FC236}">
                    <a16:creationId xmlns:a16="http://schemas.microsoft.com/office/drawing/2014/main" id="{754A6A07-D99A-48C6-A908-EFA2936D9EE2}"/>
                  </a:ext>
                </a:extLst>
              </p:cNvPr>
              <p:cNvPicPr/>
              <p:nvPr/>
            </p:nvPicPr>
            <p:blipFill>
              <a:blip r:embed="rId85"/>
              <a:stretch>
                <a:fillRect/>
              </a:stretch>
            </p:blipFill>
            <p:spPr>
              <a:xfrm>
                <a:off x="11122389" y="4552851"/>
                <a:ext cx="52704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7" name="Ink 206">
                <a:extLst>
                  <a:ext uri="{FF2B5EF4-FFF2-40B4-BE49-F238E27FC236}">
                    <a16:creationId xmlns:a16="http://schemas.microsoft.com/office/drawing/2014/main" id="{2EF70776-6EC6-44DA-8D09-F45805D72911}"/>
                  </a:ext>
                </a:extLst>
              </p14:cNvPr>
              <p14:cNvContentPartPr/>
              <p14:nvPr/>
            </p14:nvContentPartPr>
            <p14:xfrm>
              <a:off x="5962509" y="5753091"/>
              <a:ext cx="26280" cy="42120"/>
            </p14:xfrm>
          </p:contentPart>
        </mc:Choice>
        <mc:Fallback xmlns="">
          <p:pic>
            <p:nvPicPr>
              <p:cNvPr id="207" name="Ink 206">
                <a:extLst>
                  <a:ext uri="{FF2B5EF4-FFF2-40B4-BE49-F238E27FC236}">
                    <a16:creationId xmlns:a16="http://schemas.microsoft.com/office/drawing/2014/main" id="{2EF70776-6EC6-44DA-8D09-F45805D72911}"/>
                  </a:ext>
                </a:extLst>
              </p:cNvPr>
              <p:cNvPicPr/>
              <p:nvPr/>
            </p:nvPicPr>
            <p:blipFill>
              <a:blip r:embed="rId87"/>
              <a:stretch>
                <a:fillRect/>
              </a:stretch>
            </p:blipFill>
            <p:spPr>
              <a:xfrm>
                <a:off x="5958189" y="5748771"/>
                <a:ext cx="349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09" name="Ink 208">
                <a:extLst>
                  <a:ext uri="{FF2B5EF4-FFF2-40B4-BE49-F238E27FC236}">
                    <a16:creationId xmlns:a16="http://schemas.microsoft.com/office/drawing/2014/main" id="{7B6259AE-AF7F-438E-A507-E02A861C3DEC}"/>
                  </a:ext>
                </a:extLst>
              </p14:cNvPr>
              <p14:cNvContentPartPr/>
              <p14:nvPr/>
            </p14:nvContentPartPr>
            <p14:xfrm>
              <a:off x="6095349" y="5797011"/>
              <a:ext cx="21960" cy="13680"/>
            </p14:xfrm>
          </p:contentPart>
        </mc:Choice>
        <mc:Fallback xmlns="">
          <p:pic>
            <p:nvPicPr>
              <p:cNvPr id="209" name="Ink 208">
                <a:extLst>
                  <a:ext uri="{FF2B5EF4-FFF2-40B4-BE49-F238E27FC236}">
                    <a16:creationId xmlns:a16="http://schemas.microsoft.com/office/drawing/2014/main" id="{7B6259AE-AF7F-438E-A507-E02A861C3DEC}"/>
                  </a:ext>
                </a:extLst>
              </p:cNvPr>
              <p:cNvPicPr/>
              <p:nvPr/>
            </p:nvPicPr>
            <p:blipFill>
              <a:blip r:embed="rId89"/>
              <a:stretch>
                <a:fillRect/>
              </a:stretch>
            </p:blipFill>
            <p:spPr>
              <a:xfrm>
                <a:off x="6091029" y="5792691"/>
                <a:ext cx="306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10" name="Ink 209">
                <a:extLst>
                  <a:ext uri="{FF2B5EF4-FFF2-40B4-BE49-F238E27FC236}">
                    <a16:creationId xmlns:a16="http://schemas.microsoft.com/office/drawing/2014/main" id="{9208FA78-FA3A-4D7A-B18C-F8E9C585AAE4}"/>
                  </a:ext>
                </a:extLst>
              </p14:cNvPr>
              <p14:cNvContentPartPr/>
              <p14:nvPr/>
            </p14:nvContentPartPr>
            <p14:xfrm>
              <a:off x="6332949" y="5690091"/>
              <a:ext cx="148680" cy="13680"/>
            </p14:xfrm>
          </p:contentPart>
        </mc:Choice>
        <mc:Fallback xmlns="">
          <p:pic>
            <p:nvPicPr>
              <p:cNvPr id="210" name="Ink 209">
                <a:extLst>
                  <a:ext uri="{FF2B5EF4-FFF2-40B4-BE49-F238E27FC236}">
                    <a16:creationId xmlns:a16="http://schemas.microsoft.com/office/drawing/2014/main" id="{9208FA78-FA3A-4D7A-B18C-F8E9C585AAE4}"/>
                  </a:ext>
                </a:extLst>
              </p:cNvPr>
              <p:cNvPicPr/>
              <p:nvPr/>
            </p:nvPicPr>
            <p:blipFill>
              <a:blip r:embed="rId91"/>
              <a:stretch>
                <a:fillRect/>
              </a:stretch>
            </p:blipFill>
            <p:spPr>
              <a:xfrm>
                <a:off x="6328629" y="5685771"/>
                <a:ext cx="1573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11" name="Ink 210">
                <a:extLst>
                  <a:ext uri="{FF2B5EF4-FFF2-40B4-BE49-F238E27FC236}">
                    <a16:creationId xmlns:a16="http://schemas.microsoft.com/office/drawing/2014/main" id="{69AD1555-3BEA-4659-83D1-4D0ED1233267}"/>
                  </a:ext>
                </a:extLst>
              </p14:cNvPr>
              <p14:cNvContentPartPr/>
              <p14:nvPr/>
            </p14:nvContentPartPr>
            <p14:xfrm>
              <a:off x="6308469" y="5744091"/>
              <a:ext cx="159480" cy="12600"/>
            </p14:xfrm>
          </p:contentPart>
        </mc:Choice>
        <mc:Fallback xmlns="">
          <p:pic>
            <p:nvPicPr>
              <p:cNvPr id="211" name="Ink 210">
                <a:extLst>
                  <a:ext uri="{FF2B5EF4-FFF2-40B4-BE49-F238E27FC236}">
                    <a16:creationId xmlns:a16="http://schemas.microsoft.com/office/drawing/2014/main" id="{69AD1555-3BEA-4659-83D1-4D0ED1233267}"/>
                  </a:ext>
                </a:extLst>
              </p:cNvPr>
              <p:cNvPicPr/>
              <p:nvPr/>
            </p:nvPicPr>
            <p:blipFill>
              <a:blip r:embed="rId93"/>
              <a:stretch>
                <a:fillRect/>
              </a:stretch>
            </p:blipFill>
            <p:spPr>
              <a:xfrm>
                <a:off x="6304149" y="5739771"/>
                <a:ext cx="1681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12" name="Ink 211">
                <a:extLst>
                  <a:ext uri="{FF2B5EF4-FFF2-40B4-BE49-F238E27FC236}">
                    <a16:creationId xmlns:a16="http://schemas.microsoft.com/office/drawing/2014/main" id="{7D071A02-DE60-4A29-98AB-EBF7C126486F}"/>
                  </a:ext>
                </a:extLst>
              </p14:cNvPr>
              <p14:cNvContentPartPr/>
              <p14:nvPr/>
            </p14:nvContentPartPr>
            <p14:xfrm>
              <a:off x="5882949" y="5932371"/>
              <a:ext cx="211680" cy="160560"/>
            </p14:xfrm>
          </p:contentPart>
        </mc:Choice>
        <mc:Fallback xmlns="">
          <p:pic>
            <p:nvPicPr>
              <p:cNvPr id="212" name="Ink 211">
                <a:extLst>
                  <a:ext uri="{FF2B5EF4-FFF2-40B4-BE49-F238E27FC236}">
                    <a16:creationId xmlns:a16="http://schemas.microsoft.com/office/drawing/2014/main" id="{7D071A02-DE60-4A29-98AB-EBF7C126486F}"/>
                  </a:ext>
                </a:extLst>
              </p:cNvPr>
              <p:cNvPicPr/>
              <p:nvPr/>
            </p:nvPicPr>
            <p:blipFill>
              <a:blip r:embed="rId95"/>
              <a:stretch>
                <a:fillRect/>
              </a:stretch>
            </p:blipFill>
            <p:spPr>
              <a:xfrm>
                <a:off x="5878629" y="5928051"/>
                <a:ext cx="2203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3" name="Ink 212">
                <a:extLst>
                  <a:ext uri="{FF2B5EF4-FFF2-40B4-BE49-F238E27FC236}">
                    <a16:creationId xmlns:a16="http://schemas.microsoft.com/office/drawing/2014/main" id="{4B9ACC4A-3863-4DDD-B95F-2A13A2A0D1A8}"/>
                  </a:ext>
                </a:extLst>
              </p14:cNvPr>
              <p14:cNvContentPartPr/>
              <p14:nvPr/>
            </p14:nvContentPartPr>
            <p14:xfrm>
              <a:off x="5474349" y="5666331"/>
              <a:ext cx="295200" cy="287280"/>
            </p14:xfrm>
          </p:contentPart>
        </mc:Choice>
        <mc:Fallback xmlns="">
          <p:pic>
            <p:nvPicPr>
              <p:cNvPr id="213" name="Ink 212">
                <a:extLst>
                  <a:ext uri="{FF2B5EF4-FFF2-40B4-BE49-F238E27FC236}">
                    <a16:creationId xmlns:a16="http://schemas.microsoft.com/office/drawing/2014/main" id="{4B9ACC4A-3863-4DDD-B95F-2A13A2A0D1A8}"/>
                  </a:ext>
                </a:extLst>
              </p:cNvPr>
              <p:cNvPicPr/>
              <p:nvPr/>
            </p:nvPicPr>
            <p:blipFill>
              <a:blip r:embed="rId97"/>
              <a:stretch>
                <a:fillRect/>
              </a:stretch>
            </p:blipFill>
            <p:spPr>
              <a:xfrm>
                <a:off x="5470029" y="5662011"/>
                <a:ext cx="3038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14" name="Ink 213">
                <a:extLst>
                  <a:ext uri="{FF2B5EF4-FFF2-40B4-BE49-F238E27FC236}">
                    <a16:creationId xmlns:a16="http://schemas.microsoft.com/office/drawing/2014/main" id="{47473BAD-283D-402E-814E-519D582FB1B2}"/>
                  </a:ext>
                </a:extLst>
              </p14:cNvPr>
              <p14:cNvContentPartPr/>
              <p14:nvPr/>
            </p14:nvContentPartPr>
            <p14:xfrm>
              <a:off x="4869549" y="5632131"/>
              <a:ext cx="311040" cy="265320"/>
            </p14:xfrm>
          </p:contentPart>
        </mc:Choice>
        <mc:Fallback xmlns="">
          <p:pic>
            <p:nvPicPr>
              <p:cNvPr id="214" name="Ink 213">
                <a:extLst>
                  <a:ext uri="{FF2B5EF4-FFF2-40B4-BE49-F238E27FC236}">
                    <a16:creationId xmlns:a16="http://schemas.microsoft.com/office/drawing/2014/main" id="{47473BAD-283D-402E-814E-519D582FB1B2}"/>
                  </a:ext>
                </a:extLst>
              </p:cNvPr>
              <p:cNvPicPr/>
              <p:nvPr/>
            </p:nvPicPr>
            <p:blipFill>
              <a:blip r:embed="rId99"/>
              <a:stretch>
                <a:fillRect/>
              </a:stretch>
            </p:blipFill>
            <p:spPr>
              <a:xfrm>
                <a:off x="4865229" y="5627811"/>
                <a:ext cx="3196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18" name="Ink 217">
                <a:extLst>
                  <a:ext uri="{FF2B5EF4-FFF2-40B4-BE49-F238E27FC236}">
                    <a16:creationId xmlns:a16="http://schemas.microsoft.com/office/drawing/2014/main" id="{4AC8F94F-1694-4C13-A04A-1145FA72676D}"/>
                  </a:ext>
                </a:extLst>
              </p14:cNvPr>
              <p14:cNvContentPartPr/>
              <p14:nvPr/>
            </p14:nvContentPartPr>
            <p14:xfrm>
              <a:off x="7205229" y="5933451"/>
              <a:ext cx="70200" cy="83520"/>
            </p14:xfrm>
          </p:contentPart>
        </mc:Choice>
        <mc:Fallback xmlns="">
          <p:pic>
            <p:nvPicPr>
              <p:cNvPr id="218" name="Ink 217">
                <a:extLst>
                  <a:ext uri="{FF2B5EF4-FFF2-40B4-BE49-F238E27FC236}">
                    <a16:creationId xmlns:a16="http://schemas.microsoft.com/office/drawing/2014/main" id="{4AC8F94F-1694-4C13-A04A-1145FA72676D}"/>
                  </a:ext>
                </a:extLst>
              </p:cNvPr>
              <p:cNvPicPr/>
              <p:nvPr/>
            </p:nvPicPr>
            <p:blipFill>
              <a:blip r:embed="rId101"/>
              <a:stretch>
                <a:fillRect/>
              </a:stretch>
            </p:blipFill>
            <p:spPr>
              <a:xfrm>
                <a:off x="7200909" y="5929131"/>
                <a:ext cx="788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9" name="Ink 218">
                <a:extLst>
                  <a:ext uri="{FF2B5EF4-FFF2-40B4-BE49-F238E27FC236}">
                    <a16:creationId xmlns:a16="http://schemas.microsoft.com/office/drawing/2014/main" id="{F782F309-D6E2-454A-884A-C6068DDE386F}"/>
                  </a:ext>
                </a:extLst>
              </p14:cNvPr>
              <p14:cNvContentPartPr/>
              <p14:nvPr/>
            </p14:nvContentPartPr>
            <p14:xfrm>
              <a:off x="7234749" y="5809971"/>
              <a:ext cx="6480" cy="2880"/>
            </p14:xfrm>
          </p:contentPart>
        </mc:Choice>
        <mc:Fallback xmlns="">
          <p:pic>
            <p:nvPicPr>
              <p:cNvPr id="219" name="Ink 218">
                <a:extLst>
                  <a:ext uri="{FF2B5EF4-FFF2-40B4-BE49-F238E27FC236}">
                    <a16:creationId xmlns:a16="http://schemas.microsoft.com/office/drawing/2014/main" id="{F782F309-D6E2-454A-884A-C6068DDE386F}"/>
                  </a:ext>
                </a:extLst>
              </p:cNvPr>
              <p:cNvPicPr/>
              <p:nvPr/>
            </p:nvPicPr>
            <p:blipFill>
              <a:blip r:embed="rId103"/>
              <a:stretch>
                <a:fillRect/>
              </a:stretch>
            </p:blipFill>
            <p:spPr>
              <a:xfrm>
                <a:off x="7230429" y="5805651"/>
                <a:ext cx="151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3" name="Ink 222">
                <a:extLst>
                  <a:ext uri="{FF2B5EF4-FFF2-40B4-BE49-F238E27FC236}">
                    <a16:creationId xmlns:a16="http://schemas.microsoft.com/office/drawing/2014/main" id="{9529736A-A53A-43FD-813E-154B8263F539}"/>
                  </a:ext>
                </a:extLst>
              </p14:cNvPr>
              <p14:cNvContentPartPr/>
              <p14:nvPr/>
            </p14:nvContentPartPr>
            <p14:xfrm>
              <a:off x="6691149" y="5654451"/>
              <a:ext cx="409320" cy="403200"/>
            </p14:xfrm>
          </p:contentPart>
        </mc:Choice>
        <mc:Fallback xmlns="">
          <p:pic>
            <p:nvPicPr>
              <p:cNvPr id="223" name="Ink 222">
                <a:extLst>
                  <a:ext uri="{FF2B5EF4-FFF2-40B4-BE49-F238E27FC236}">
                    <a16:creationId xmlns:a16="http://schemas.microsoft.com/office/drawing/2014/main" id="{9529736A-A53A-43FD-813E-154B8263F539}"/>
                  </a:ext>
                </a:extLst>
              </p:cNvPr>
              <p:cNvPicPr/>
              <p:nvPr/>
            </p:nvPicPr>
            <p:blipFill>
              <a:blip r:embed="rId105"/>
              <a:stretch>
                <a:fillRect/>
              </a:stretch>
            </p:blipFill>
            <p:spPr>
              <a:xfrm>
                <a:off x="6686829" y="5650131"/>
                <a:ext cx="4179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8" name="Ink 227">
                <a:extLst>
                  <a:ext uri="{FF2B5EF4-FFF2-40B4-BE49-F238E27FC236}">
                    <a16:creationId xmlns:a16="http://schemas.microsoft.com/office/drawing/2014/main" id="{E1698601-CBB9-49E4-BDBB-ECF1690ED17C}"/>
                  </a:ext>
                </a:extLst>
              </p14:cNvPr>
              <p14:cNvContentPartPr/>
              <p14:nvPr/>
            </p14:nvContentPartPr>
            <p14:xfrm>
              <a:off x="7540389" y="5712411"/>
              <a:ext cx="322920" cy="239400"/>
            </p14:xfrm>
          </p:contentPart>
        </mc:Choice>
        <mc:Fallback xmlns="">
          <p:pic>
            <p:nvPicPr>
              <p:cNvPr id="228" name="Ink 227">
                <a:extLst>
                  <a:ext uri="{FF2B5EF4-FFF2-40B4-BE49-F238E27FC236}">
                    <a16:creationId xmlns:a16="http://schemas.microsoft.com/office/drawing/2014/main" id="{E1698601-CBB9-49E4-BDBB-ECF1690ED17C}"/>
                  </a:ext>
                </a:extLst>
              </p:cNvPr>
              <p:cNvPicPr/>
              <p:nvPr/>
            </p:nvPicPr>
            <p:blipFill>
              <a:blip r:embed="rId107"/>
              <a:stretch>
                <a:fillRect/>
              </a:stretch>
            </p:blipFill>
            <p:spPr>
              <a:xfrm>
                <a:off x="7536069" y="5708091"/>
                <a:ext cx="331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31" name="Ink 230">
                <a:extLst>
                  <a:ext uri="{FF2B5EF4-FFF2-40B4-BE49-F238E27FC236}">
                    <a16:creationId xmlns:a16="http://schemas.microsoft.com/office/drawing/2014/main" id="{55904989-A820-498A-84E1-772B8776D67D}"/>
                  </a:ext>
                </a:extLst>
              </p14:cNvPr>
              <p14:cNvContentPartPr/>
              <p14:nvPr/>
            </p14:nvContentPartPr>
            <p14:xfrm>
              <a:off x="8180109" y="5638251"/>
              <a:ext cx="340200" cy="360000"/>
            </p14:xfrm>
          </p:contentPart>
        </mc:Choice>
        <mc:Fallback xmlns="">
          <p:pic>
            <p:nvPicPr>
              <p:cNvPr id="231" name="Ink 230">
                <a:extLst>
                  <a:ext uri="{FF2B5EF4-FFF2-40B4-BE49-F238E27FC236}">
                    <a16:creationId xmlns:a16="http://schemas.microsoft.com/office/drawing/2014/main" id="{55904989-A820-498A-84E1-772B8776D67D}"/>
                  </a:ext>
                </a:extLst>
              </p:cNvPr>
              <p:cNvPicPr/>
              <p:nvPr/>
            </p:nvPicPr>
            <p:blipFill>
              <a:blip r:embed="rId109"/>
              <a:stretch>
                <a:fillRect/>
              </a:stretch>
            </p:blipFill>
            <p:spPr>
              <a:xfrm>
                <a:off x="8175789" y="5633931"/>
                <a:ext cx="34884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37" name="Ink 236">
                <a:extLst>
                  <a:ext uri="{FF2B5EF4-FFF2-40B4-BE49-F238E27FC236}">
                    <a16:creationId xmlns:a16="http://schemas.microsoft.com/office/drawing/2014/main" id="{15885A1A-4B9C-4D23-B218-AB6568084594}"/>
                  </a:ext>
                </a:extLst>
              </p14:cNvPr>
              <p14:cNvContentPartPr/>
              <p14:nvPr/>
            </p14:nvContentPartPr>
            <p14:xfrm>
              <a:off x="8599869" y="5808531"/>
              <a:ext cx="187200" cy="69120"/>
            </p14:xfrm>
          </p:contentPart>
        </mc:Choice>
        <mc:Fallback xmlns="">
          <p:pic>
            <p:nvPicPr>
              <p:cNvPr id="237" name="Ink 236">
                <a:extLst>
                  <a:ext uri="{FF2B5EF4-FFF2-40B4-BE49-F238E27FC236}">
                    <a16:creationId xmlns:a16="http://schemas.microsoft.com/office/drawing/2014/main" id="{15885A1A-4B9C-4D23-B218-AB6568084594}"/>
                  </a:ext>
                </a:extLst>
              </p:cNvPr>
              <p:cNvPicPr/>
              <p:nvPr/>
            </p:nvPicPr>
            <p:blipFill>
              <a:blip r:embed="rId111"/>
              <a:stretch>
                <a:fillRect/>
              </a:stretch>
            </p:blipFill>
            <p:spPr>
              <a:xfrm>
                <a:off x="8595549" y="5804211"/>
                <a:ext cx="1958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8" name="Ink 237">
                <a:extLst>
                  <a:ext uri="{FF2B5EF4-FFF2-40B4-BE49-F238E27FC236}">
                    <a16:creationId xmlns:a16="http://schemas.microsoft.com/office/drawing/2014/main" id="{2AF7E56A-93A7-48F2-B19B-756F01AA6077}"/>
                  </a:ext>
                </a:extLst>
              </p14:cNvPr>
              <p14:cNvContentPartPr/>
              <p14:nvPr/>
            </p14:nvContentPartPr>
            <p14:xfrm>
              <a:off x="8087949" y="5404251"/>
              <a:ext cx="383760" cy="162000"/>
            </p14:xfrm>
          </p:contentPart>
        </mc:Choice>
        <mc:Fallback xmlns="">
          <p:pic>
            <p:nvPicPr>
              <p:cNvPr id="238" name="Ink 237">
                <a:extLst>
                  <a:ext uri="{FF2B5EF4-FFF2-40B4-BE49-F238E27FC236}">
                    <a16:creationId xmlns:a16="http://schemas.microsoft.com/office/drawing/2014/main" id="{2AF7E56A-93A7-48F2-B19B-756F01AA6077}"/>
                  </a:ext>
                </a:extLst>
              </p:cNvPr>
              <p:cNvPicPr/>
              <p:nvPr/>
            </p:nvPicPr>
            <p:blipFill>
              <a:blip r:embed="rId113"/>
              <a:stretch>
                <a:fillRect/>
              </a:stretch>
            </p:blipFill>
            <p:spPr>
              <a:xfrm>
                <a:off x="8083629" y="5399931"/>
                <a:ext cx="3924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46" name="Ink 245">
                <a:extLst>
                  <a:ext uri="{FF2B5EF4-FFF2-40B4-BE49-F238E27FC236}">
                    <a16:creationId xmlns:a16="http://schemas.microsoft.com/office/drawing/2014/main" id="{32A219B7-D8B4-4C7C-8E20-0C310061A2C0}"/>
                  </a:ext>
                </a:extLst>
              </p14:cNvPr>
              <p14:cNvContentPartPr/>
              <p14:nvPr/>
            </p14:nvContentPartPr>
            <p14:xfrm>
              <a:off x="9478269" y="5489931"/>
              <a:ext cx="253080" cy="179640"/>
            </p14:xfrm>
          </p:contentPart>
        </mc:Choice>
        <mc:Fallback xmlns="">
          <p:pic>
            <p:nvPicPr>
              <p:cNvPr id="246" name="Ink 245">
                <a:extLst>
                  <a:ext uri="{FF2B5EF4-FFF2-40B4-BE49-F238E27FC236}">
                    <a16:creationId xmlns:a16="http://schemas.microsoft.com/office/drawing/2014/main" id="{32A219B7-D8B4-4C7C-8E20-0C310061A2C0}"/>
                  </a:ext>
                </a:extLst>
              </p:cNvPr>
              <p:cNvPicPr/>
              <p:nvPr/>
            </p:nvPicPr>
            <p:blipFill>
              <a:blip r:embed="rId115"/>
              <a:stretch>
                <a:fillRect/>
              </a:stretch>
            </p:blipFill>
            <p:spPr>
              <a:xfrm>
                <a:off x="9473949" y="5485611"/>
                <a:ext cx="2617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47" name="Ink 246">
                <a:extLst>
                  <a:ext uri="{FF2B5EF4-FFF2-40B4-BE49-F238E27FC236}">
                    <a16:creationId xmlns:a16="http://schemas.microsoft.com/office/drawing/2014/main" id="{B55FE06F-B5B7-41A8-A578-2E2B52077E45}"/>
                  </a:ext>
                </a:extLst>
              </p14:cNvPr>
              <p14:cNvContentPartPr/>
              <p14:nvPr/>
            </p14:nvContentPartPr>
            <p14:xfrm>
              <a:off x="8892549" y="5463651"/>
              <a:ext cx="460800" cy="514440"/>
            </p14:xfrm>
          </p:contentPart>
        </mc:Choice>
        <mc:Fallback xmlns="">
          <p:pic>
            <p:nvPicPr>
              <p:cNvPr id="247" name="Ink 246">
                <a:extLst>
                  <a:ext uri="{FF2B5EF4-FFF2-40B4-BE49-F238E27FC236}">
                    <a16:creationId xmlns:a16="http://schemas.microsoft.com/office/drawing/2014/main" id="{B55FE06F-B5B7-41A8-A578-2E2B52077E45}"/>
                  </a:ext>
                </a:extLst>
              </p:cNvPr>
              <p:cNvPicPr/>
              <p:nvPr/>
            </p:nvPicPr>
            <p:blipFill>
              <a:blip r:embed="rId117"/>
              <a:stretch>
                <a:fillRect/>
              </a:stretch>
            </p:blipFill>
            <p:spPr>
              <a:xfrm>
                <a:off x="8888229" y="5459331"/>
                <a:ext cx="46944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49" name="Ink 248">
                <a:extLst>
                  <a:ext uri="{FF2B5EF4-FFF2-40B4-BE49-F238E27FC236}">
                    <a16:creationId xmlns:a16="http://schemas.microsoft.com/office/drawing/2014/main" id="{6795CF53-29F1-44D9-88CD-63644AE0D22E}"/>
                  </a:ext>
                </a:extLst>
              </p14:cNvPr>
              <p14:cNvContentPartPr/>
              <p14:nvPr/>
            </p14:nvContentPartPr>
            <p14:xfrm>
              <a:off x="9890829" y="5547531"/>
              <a:ext cx="1171440" cy="500400"/>
            </p14:xfrm>
          </p:contentPart>
        </mc:Choice>
        <mc:Fallback xmlns="">
          <p:pic>
            <p:nvPicPr>
              <p:cNvPr id="249" name="Ink 248">
                <a:extLst>
                  <a:ext uri="{FF2B5EF4-FFF2-40B4-BE49-F238E27FC236}">
                    <a16:creationId xmlns:a16="http://schemas.microsoft.com/office/drawing/2014/main" id="{6795CF53-29F1-44D9-88CD-63644AE0D22E}"/>
                  </a:ext>
                </a:extLst>
              </p:cNvPr>
              <p:cNvPicPr/>
              <p:nvPr/>
            </p:nvPicPr>
            <p:blipFill>
              <a:blip r:embed="rId119"/>
              <a:stretch>
                <a:fillRect/>
              </a:stretch>
            </p:blipFill>
            <p:spPr>
              <a:xfrm>
                <a:off x="9886509" y="5543211"/>
                <a:ext cx="1180080" cy="509040"/>
              </a:xfrm>
              <a:prstGeom prst="rect">
                <a:avLst/>
              </a:prstGeom>
            </p:spPr>
          </p:pic>
        </mc:Fallback>
      </mc:AlternateContent>
    </p:spTree>
    <p:extLst>
      <p:ext uri="{BB962C8B-B14F-4D97-AF65-F5344CB8AC3E}">
        <p14:creationId xmlns:p14="http://schemas.microsoft.com/office/powerpoint/2010/main" val="6893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regarding the finite square well potential</a:t>
            </a:r>
          </a:p>
        </p:txBody>
      </p:sp>
      <p:sp>
        <p:nvSpPr>
          <p:cNvPr id="3" name="Content Placeholder 2"/>
          <p:cNvSpPr>
            <a:spLocks noGrp="1"/>
          </p:cNvSpPr>
          <p:nvPr>
            <p:ph idx="1"/>
          </p:nvPr>
        </p:nvSpPr>
        <p:spPr>
          <a:xfrm>
            <a:off x="1097280" y="1845734"/>
            <a:ext cx="10259342" cy="2015066"/>
          </a:xfrm>
        </p:spPr>
        <p:txBody>
          <a:bodyPr>
            <a:normAutofit/>
          </a:bodyPr>
          <a:lstStyle/>
          <a:p>
            <a:r>
              <a:rPr lang="en-CA" sz="2400" dirty="0"/>
              <a:t>For the finite square well potential, there are a finite number of bound-to-the-well stationary state solutions of the SE for a discrete set of energies above the minimum potential in the well region.  They are bound because they are exponentially decaying outside of the well.</a:t>
            </a:r>
            <a:endParaRPr lang="en-CA" sz="2400" dirty="0">
              <a:latin typeface="Symbol" panose="05050102010706020507" pitchFamily="18" charset="2"/>
            </a:endParaRPr>
          </a:p>
        </p:txBody>
      </p:sp>
      <p:sp>
        <p:nvSpPr>
          <p:cNvPr id="5" name="Content Placeholder 2"/>
          <p:cNvSpPr txBox="1">
            <a:spLocks/>
          </p:cNvSpPr>
          <p:nvPr/>
        </p:nvSpPr>
        <p:spPr>
          <a:xfrm>
            <a:off x="1097280" y="3725334"/>
            <a:ext cx="10058400" cy="23924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latin typeface="Calibri" panose="020F0502020204030204" pitchFamily="34" charset="0"/>
                <a:ea typeface="Calibri" panose="020F0502020204030204" pitchFamily="34" charset="0"/>
                <a:cs typeface="Times New Roman" panose="02020603050405020304" pitchFamily="18" charset="0"/>
              </a:rPr>
              <a:t>In the limit of an infinitely deep well, the energies of these bound states approach those we obtained earlier, but in general they differ, and must be obtained using a transcendental equation that is easy to solve “graphically”.  The transcendental equation is obtained using boundary conditions (continuity of the wavefunction and its derivative in the direction of propagation) to connect the solutions of the SE obtained separately in the 3 distinct spatial regions (made distinct by the potentials in those regions).</a:t>
            </a:r>
          </a:p>
          <a:p>
            <a:endParaRPr lang="en-CA" sz="2400" dirty="0"/>
          </a:p>
        </p:txBody>
      </p:sp>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Transpositions </a:t>
            </a:r>
            <a:r>
              <a:rPr lang="en-CA" dirty="0" err="1"/>
              <a:t>con’t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624089"/>
              </a:xfrm>
            </p:spPr>
            <p:txBody>
              <a:bodyPr>
                <a:normAutofit fontScale="92500" lnSpcReduction="10000"/>
              </a:bodyPr>
              <a:lstStyle/>
              <a:p>
                <a:pPr lvl="0"/>
                <a:r>
                  <a:rPr lang="en-US" dirty="0"/>
                  <a:t>What equation represents the projection of the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oMath>
                </a14:m>
                <a:r>
                  <a:rPr lang="en-US" dirty="0"/>
                  <a:t> , rotated by an angle </a:t>
                </a:r>
                <a14:m>
                  <m:oMath xmlns:m="http://schemas.openxmlformats.org/officeDocument/2006/math">
                    <m:r>
                      <a:rPr lang="en-US" i="1">
                        <a:latin typeface="Cambria Math" panose="02040503050406030204" pitchFamily="18" charset="0"/>
                      </a:rPr>
                      <m:t>𝜑</m:t>
                    </m:r>
                  </m:oMath>
                </a14:m>
                <a:r>
                  <a:rPr lang="en-US" dirty="0"/>
                  <a:t>, onto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Use the notation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r>
                          <a:rPr lang="en-US" i="1">
                            <a:latin typeface="Cambria Math" panose="02040503050406030204" pitchFamily="18" charset="0"/>
                          </a:rPr>
                          <m:t>′</m:t>
                        </m:r>
                      </m:e>
                    </m:acc>
                    <m:d>
                      <m:dPr>
                        <m:ctrlPr>
                          <a:rPr lang="en-CA" i="1">
                            <a:latin typeface="Cambria Math" panose="02040503050406030204" pitchFamily="18" charset="0"/>
                          </a:rPr>
                        </m:ctrlPr>
                      </m:dPr>
                      <m:e>
                        <m:r>
                          <m:rPr>
                            <m:sty m:val="p"/>
                          </m:rPr>
                          <a:rPr lang="en-US">
                            <a:latin typeface="Cambria Math" panose="02040503050406030204" pitchFamily="18" charset="0"/>
                          </a:rPr>
                          <m:t>φ</m:t>
                        </m:r>
                      </m:e>
                    </m:d>
                  </m:oMath>
                </a14:m>
                <a:r>
                  <a:rPr lang="en-US" dirty="0"/>
                  <a:t>for this operator.</a:t>
                </a:r>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624089"/>
              </a:xfrm>
              <a:blipFill>
                <a:blip r:embed="rId3"/>
                <a:stretch>
                  <a:fillRect l="-545" t="-20588" r="-1212" b="-10784"/>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CF01FD5-3046-45E9-AC88-28BC547C74D0}"/>
                  </a:ext>
                </a:extLst>
              </p14:cNvPr>
              <p14:cNvContentPartPr/>
              <p14:nvPr/>
            </p14:nvContentPartPr>
            <p14:xfrm>
              <a:off x="1224909" y="2758251"/>
              <a:ext cx="477360" cy="376560"/>
            </p14:xfrm>
          </p:contentPart>
        </mc:Choice>
        <mc:Fallback xmlns="">
          <p:pic>
            <p:nvPicPr>
              <p:cNvPr id="6" name="Ink 5">
                <a:extLst>
                  <a:ext uri="{FF2B5EF4-FFF2-40B4-BE49-F238E27FC236}">
                    <a16:creationId xmlns:a16="http://schemas.microsoft.com/office/drawing/2014/main" id="{BCF01FD5-3046-45E9-AC88-28BC547C74D0}"/>
                  </a:ext>
                </a:extLst>
              </p:cNvPr>
              <p:cNvPicPr/>
              <p:nvPr/>
            </p:nvPicPr>
            <p:blipFill>
              <a:blip r:embed="rId5"/>
              <a:stretch>
                <a:fillRect/>
              </a:stretch>
            </p:blipFill>
            <p:spPr>
              <a:xfrm>
                <a:off x="1220589" y="2753931"/>
                <a:ext cx="4860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EDC8A9C-8ACD-4B55-9ECA-22298892BF89}"/>
                  </a:ext>
                </a:extLst>
              </p14:cNvPr>
              <p14:cNvContentPartPr/>
              <p14:nvPr/>
            </p14:nvContentPartPr>
            <p14:xfrm>
              <a:off x="2089629" y="2899011"/>
              <a:ext cx="138600" cy="428400"/>
            </p14:xfrm>
          </p:contentPart>
        </mc:Choice>
        <mc:Fallback xmlns="">
          <p:pic>
            <p:nvPicPr>
              <p:cNvPr id="12" name="Ink 11">
                <a:extLst>
                  <a:ext uri="{FF2B5EF4-FFF2-40B4-BE49-F238E27FC236}">
                    <a16:creationId xmlns:a16="http://schemas.microsoft.com/office/drawing/2014/main" id="{4EDC8A9C-8ACD-4B55-9ECA-22298892BF89}"/>
                  </a:ext>
                </a:extLst>
              </p:cNvPr>
              <p:cNvPicPr/>
              <p:nvPr/>
            </p:nvPicPr>
            <p:blipFill>
              <a:blip r:embed="rId7"/>
              <a:stretch>
                <a:fillRect/>
              </a:stretch>
            </p:blipFill>
            <p:spPr>
              <a:xfrm>
                <a:off x="2085309" y="2894691"/>
                <a:ext cx="14724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B9AE9076-9E9B-4418-BFD6-722590746F12}"/>
                  </a:ext>
                </a:extLst>
              </p14:cNvPr>
              <p14:cNvContentPartPr/>
              <p14:nvPr/>
            </p14:nvContentPartPr>
            <p14:xfrm>
              <a:off x="2795229" y="2926731"/>
              <a:ext cx="139680" cy="164520"/>
            </p14:xfrm>
          </p:contentPart>
        </mc:Choice>
        <mc:Fallback xmlns="">
          <p:pic>
            <p:nvPicPr>
              <p:cNvPr id="16" name="Ink 15">
                <a:extLst>
                  <a:ext uri="{FF2B5EF4-FFF2-40B4-BE49-F238E27FC236}">
                    <a16:creationId xmlns:a16="http://schemas.microsoft.com/office/drawing/2014/main" id="{B9AE9076-9E9B-4418-BFD6-722590746F12}"/>
                  </a:ext>
                </a:extLst>
              </p:cNvPr>
              <p:cNvPicPr/>
              <p:nvPr/>
            </p:nvPicPr>
            <p:blipFill>
              <a:blip r:embed="rId9"/>
              <a:stretch>
                <a:fillRect/>
              </a:stretch>
            </p:blipFill>
            <p:spPr>
              <a:xfrm>
                <a:off x="2790909" y="2922411"/>
                <a:ext cx="1483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AC05485E-1F3B-4762-B550-1DCAAC5C67B0}"/>
                  </a:ext>
                </a:extLst>
              </p14:cNvPr>
              <p14:cNvContentPartPr/>
              <p14:nvPr/>
            </p14:nvContentPartPr>
            <p14:xfrm>
              <a:off x="3660669" y="2916651"/>
              <a:ext cx="155880" cy="155520"/>
            </p14:xfrm>
          </p:contentPart>
        </mc:Choice>
        <mc:Fallback xmlns="">
          <p:pic>
            <p:nvPicPr>
              <p:cNvPr id="21" name="Ink 20">
                <a:extLst>
                  <a:ext uri="{FF2B5EF4-FFF2-40B4-BE49-F238E27FC236}">
                    <a16:creationId xmlns:a16="http://schemas.microsoft.com/office/drawing/2014/main" id="{AC05485E-1F3B-4762-B550-1DCAAC5C67B0}"/>
                  </a:ext>
                </a:extLst>
              </p:cNvPr>
              <p:cNvPicPr/>
              <p:nvPr/>
            </p:nvPicPr>
            <p:blipFill>
              <a:blip r:embed="rId11"/>
              <a:stretch>
                <a:fillRect/>
              </a:stretch>
            </p:blipFill>
            <p:spPr>
              <a:xfrm>
                <a:off x="3656349" y="2912331"/>
                <a:ext cx="1645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4224BB93-7D2A-498D-91DB-80286E493F1A}"/>
                  </a:ext>
                </a:extLst>
              </p14:cNvPr>
              <p14:cNvContentPartPr/>
              <p14:nvPr/>
            </p14:nvContentPartPr>
            <p14:xfrm>
              <a:off x="3034629" y="2676891"/>
              <a:ext cx="496080" cy="429840"/>
            </p14:xfrm>
          </p:contentPart>
        </mc:Choice>
        <mc:Fallback xmlns="">
          <p:pic>
            <p:nvPicPr>
              <p:cNvPr id="23" name="Ink 22">
                <a:extLst>
                  <a:ext uri="{FF2B5EF4-FFF2-40B4-BE49-F238E27FC236}">
                    <a16:creationId xmlns:a16="http://schemas.microsoft.com/office/drawing/2014/main" id="{4224BB93-7D2A-498D-91DB-80286E493F1A}"/>
                  </a:ext>
                </a:extLst>
              </p:cNvPr>
              <p:cNvPicPr/>
              <p:nvPr/>
            </p:nvPicPr>
            <p:blipFill>
              <a:blip r:embed="rId13"/>
              <a:stretch>
                <a:fillRect/>
              </a:stretch>
            </p:blipFill>
            <p:spPr>
              <a:xfrm>
                <a:off x="3030309" y="2672571"/>
                <a:ext cx="504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00B9CB3F-752E-43F9-90CD-C6272270CE90}"/>
                  </a:ext>
                </a:extLst>
              </p14:cNvPr>
              <p14:cNvContentPartPr/>
              <p14:nvPr/>
            </p14:nvContentPartPr>
            <p14:xfrm>
              <a:off x="2340549" y="2891091"/>
              <a:ext cx="375840" cy="442800"/>
            </p14:xfrm>
          </p:contentPart>
        </mc:Choice>
        <mc:Fallback xmlns="">
          <p:pic>
            <p:nvPicPr>
              <p:cNvPr id="24" name="Ink 23">
                <a:extLst>
                  <a:ext uri="{FF2B5EF4-FFF2-40B4-BE49-F238E27FC236}">
                    <a16:creationId xmlns:a16="http://schemas.microsoft.com/office/drawing/2014/main" id="{00B9CB3F-752E-43F9-90CD-C6272270CE90}"/>
                  </a:ext>
                </a:extLst>
              </p:cNvPr>
              <p:cNvPicPr/>
              <p:nvPr/>
            </p:nvPicPr>
            <p:blipFill>
              <a:blip r:embed="rId15"/>
              <a:stretch>
                <a:fillRect/>
              </a:stretch>
            </p:blipFill>
            <p:spPr>
              <a:xfrm>
                <a:off x="2336229" y="2886771"/>
                <a:ext cx="3844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EEBD452D-CF2B-450F-9BA6-629CD9B1BC5C}"/>
                  </a:ext>
                </a:extLst>
              </p14:cNvPr>
              <p14:cNvContentPartPr/>
              <p14:nvPr/>
            </p14:nvContentPartPr>
            <p14:xfrm>
              <a:off x="5056389" y="2518851"/>
              <a:ext cx="395280" cy="987120"/>
            </p14:xfrm>
          </p:contentPart>
        </mc:Choice>
        <mc:Fallback xmlns="">
          <p:pic>
            <p:nvPicPr>
              <p:cNvPr id="46" name="Ink 45">
                <a:extLst>
                  <a:ext uri="{FF2B5EF4-FFF2-40B4-BE49-F238E27FC236}">
                    <a16:creationId xmlns:a16="http://schemas.microsoft.com/office/drawing/2014/main" id="{EEBD452D-CF2B-450F-9BA6-629CD9B1BC5C}"/>
                  </a:ext>
                </a:extLst>
              </p:cNvPr>
              <p:cNvPicPr/>
              <p:nvPr/>
            </p:nvPicPr>
            <p:blipFill>
              <a:blip r:embed="rId25"/>
              <a:stretch>
                <a:fillRect/>
              </a:stretch>
            </p:blipFill>
            <p:spPr>
              <a:xfrm>
                <a:off x="5052069" y="2514531"/>
                <a:ext cx="52560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8FAE2D9E-FBC5-488B-A311-9339C580C8BF}"/>
                  </a:ext>
                </a:extLst>
              </p14:cNvPr>
              <p14:cNvContentPartPr/>
              <p14:nvPr/>
            </p14:nvContentPartPr>
            <p14:xfrm>
              <a:off x="7505469" y="2725491"/>
              <a:ext cx="55080" cy="506880"/>
            </p14:xfrm>
          </p:contentPart>
        </mc:Choice>
        <mc:Fallback xmlns="">
          <p:pic>
            <p:nvPicPr>
              <p:cNvPr id="48" name="Ink 47">
                <a:extLst>
                  <a:ext uri="{FF2B5EF4-FFF2-40B4-BE49-F238E27FC236}">
                    <a16:creationId xmlns:a16="http://schemas.microsoft.com/office/drawing/2014/main" id="{8FAE2D9E-FBC5-488B-A311-9339C580C8BF}"/>
                  </a:ext>
                </a:extLst>
              </p:cNvPr>
              <p:cNvPicPr/>
              <p:nvPr/>
            </p:nvPicPr>
            <p:blipFill>
              <a:blip r:embed="rId27"/>
              <a:stretch>
                <a:fillRect/>
              </a:stretch>
            </p:blipFill>
            <p:spPr>
              <a:xfrm>
                <a:off x="7501149" y="2721171"/>
                <a:ext cx="6372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AF8658DF-4EC5-4E6B-ACEE-E8E35724FF9B}"/>
                  </a:ext>
                </a:extLst>
              </p14:cNvPr>
              <p14:cNvContentPartPr/>
              <p14:nvPr/>
            </p14:nvContentPartPr>
            <p14:xfrm>
              <a:off x="7198749" y="2467731"/>
              <a:ext cx="189720" cy="861120"/>
            </p14:xfrm>
          </p:contentPart>
        </mc:Choice>
        <mc:Fallback xmlns="">
          <p:pic>
            <p:nvPicPr>
              <p:cNvPr id="49" name="Ink 48">
                <a:extLst>
                  <a:ext uri="{FF2B5EF4-FFF2-40B4-BE49-F238E27FC236}">
                    <a16:creationId xmlns:a16="http://schemas.microsoft.com/office/drawing/2014/main" id="{AF8658DF-4EC5-4E6B-ACEE-E8E35724FF9B}"/>
                  </a:ext>
                </a:extLst>
              </p:cNvPr>
              <p:cNvPicPr/>
              <p:nvPr/>
            </p:nvPicPr>
            <p:blipFill>
              <a:blip r:embed="rId29"/>
              <a:stretch>
                <a:fillRect/>
              </a:stretch>
            </p:blipFill>
            <p:spPr>
              <a:xfrm>
                <a:off x="6400989" y="2463411"/>
                <a:ext cx="991800" cy="869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3" name="Ink 52">
                <a:extLst>
                  <a:ext uri="{FF2B5EF4-FFF2-40B4-BE49-F238E27FC236}">
                    <a16:creationId xmlns:a16="http://schemas.microsoft.com/office/drawing/2014/main" id="{96E8954E-DC08-4F8A-9347-DA35ED11E1EA}"/>
                  </a:ext>
                </a:extLst>
              </p14:cNvPr>
              <p14:cNvContentPartPr/>
              <p14:nvPr/>
            </p14:nvContentPartPr>
            <p14:xfrm>
              <a:off x="7650549" y="2647371"/>
              <a:ext cx="469440" cy="560160"/>
            </p14:xfrm>
          </p:contentPart>
        </mc:Choice>
        <mc:Fallback xmlns="">
          <p:pic>
            <p:nvPicPr>
              <p:cNvPr id="53" name="Ink 52">
                <a:extLst>
                  <a:ext uri="{FF2B5EF4-FFF2-40B4-BE49-F238E27FC236}">
                    <a16:creationId xmlns:a16="http://schemas.microsoft.com/office/drawing/2014/main" id="{96E8954E-DC08-4F8A-9347-DA35ED11E1EA}"/>
                  </a:ext>
                </a:extLst>
              </p:cNvPr>
              <p:cNvPicPr/>
              <p:nvPr/>
            </p:nvPicPr>
            <p:blipFill>
              <a:blip r:embed="rId31"/>
              <a:stretch>
                <a:fillRect/>
              </a:stretch>
            </p:blipFill>
            <p:spPr>
              <a:xfrm>
                <a:off x="7646229" y="2643051"/>
                <a:ext cx="4780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Ink 54">
                <a:extLst>
                  <a:ext uri="{FF2B5EF4-FFF2-40B4-BE49-F238E27FC236}">
                    <a16:creationId xmlns:a16="http://schemas.microsoft.com/office/drawing/2014/main" id="{C32263F5-6500-48CE-A1C3-CCDB354E2700}"/>
                  </a:ext>
                </a:extLst>
              </p14:cNvPr>
              <p14:cNvContentPartPr/>
              <p14:nvPr/>
            </p14:nvContentPartPr>
            <p14:xfrm>
              <a:off x="4288149" y="2792811"/>
              <a:ext cx="417960" cy="300240"/>
            </p14:xfrm>
          </p:contentPart>
        </mc:Choice>
        <mc:Fallback xmlns="">
          <p:pic>
            <p:nvPicPr>
              <p:cNvPr id="55" name="Ink 54">
                <a:extLst>
                  <a:ext uri="{FF2B5EF4-FFF2-40B4-BE49-F238E27FC236}">
                    <a16:creationId xmlns:a16="http://schemas.microsoft.com/office/drawing/2014/main" id="{C32263F5-6500-48CE-A1C3-CCDB354E2700}"/>
                  </a:ext>
                </a:extLst>
              </p:cNvPr>
              <p:cNvPicPr/>
              <p:nvPr/>
            </p:nvPicPr>
            <p:blipFill>
              <a:blip r:embed="rId33"/>
              <a:stretch>
                <a:fillRect/>
              </a:stretch>
            </p:blipFill>
            <p:spPr>
              <a:xfrm>
                <a:off x="4283829" y="2788491"/>
                <a:ext cx="4266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8" name="Ink 57">
                <a:extLst>
                  <a:ext uri="{FF2B5EF4-FFF2-40B4-BE49-F238E27FC236}">
                    <a16:creationId xmlns:a16="http://schemas.microsoft.com/office/drawing/2014/main" id="{5957EB50-2ADA-4D2D-AD73-0C9C8F0254FB}"/>
                  </a:ext>
                </a:extLst>
              </p14:cNvPr>
              <p14:cNvContentPartPr/>
              <p14:nvPr/>
            </p14:nvContentPartPr>
            <p14:xfrm>
              <a:off x="8352189" y="2870931"/>
              <a:ext cx="198360" cy="70920"/>
            </p14:xfrm>
          </p:contentPart>
        </mc:Choice>
        <mc:Fallback xmlns="">
          <p:pic>
            <p:nvPicPr>
              <p:cNvPr id="58" name="Ink 57">
                <a:extLst>
                  <a:ext uri="{FF2B5EF4-FFF2-40B4-BE49-F238E27FC236}">
                    <a16:creationId xmlns:a16="http://schemas.microsoft.com/office/drawing/2014/main" id="{5957EB50-2ADA-4D2D-AD73-0C9C8F0254FB}"/>
                  </a:ext>
                </a:extLst>
              </p:cNvPr>
              <p:cNvPicPr/>
              <p:nvPr/>
            </p:nvPicPr>
            <p:blipFill>
              <a:blip r:embed="rId35"/>
              <a:stretch>
                <a:fillRect/>
              </a:stretch>
            </p:blipFill>
            <p:spPr>
              <a:xfrm>
                <a:off x="8347869" y="2866611"/>
                <a:ext cx="2070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9" name="Ink 58">
                <a:extLst>
                  <a:ext uri="{FF2B5EF4-FFF2-40B4-BE49-F238E27FC236}">
                    <a16:creationId xmlns:a16="http://schemas.microsoft.com/office/drawing/2014/main" id="{15E2D824-10B9-4B32-9CCE-DB684B6696E3}"/>
                  </a:ext>
                </a:extLst>
              </p14:cNvPr>
              <p14:cNvContentPartPr/>
              <p14:nvPr/>
            </p14:nvContentPartPr>
            <p14:xfrm>
              <a:off x="8746749" y="2748171"/>
              <a:ext cx="325080" cy="343080"/>
            </p14:xfrm>
          </p:contentPart>
        </mc:Choice>
        <mc:Fallback xmlns="">
          <p:pic>
            <p:nvPicPr>
              <p:cNvPr id="59" name="Ink 58">
                <a:extLst>
                  <a:ext uri="{FF2B5EF4-FFF2-40B4-BE49-F238E27FC236}">
                    <a16:creationId xmlns:a16="http://schemas.microsoft.com/office/drawing/2014/main" id="{15E2D824-10B9-4B32-9CCE-DB684B6696E3}"/>
                  </a:ext>
                </a:extLst>
              </p:cNvPr>
              <p:cNvPicPr/>
              <p:nvPr/>
            </p:nvPicPr>
            <p:blipFill>
              <a:blip r:embed="rId37"/>
              <a:stretch>
                <a:fillRect/>
              </a:stretch>
            </p:blipFill>
            <p:spPr>
              <a:xfrm>
                <a:off x="8742429" y="2743851"/>
                <a:ext cx="3337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 name="Ink 59">
                <a:extLst>
                  <a:ext uri="{FF2B5EF4-FFF2-40B4-BE49-F238E27FC236}">
                    <a16:creationId xmlns:a16="http://schemas.microsoft.com/office/drawing/2014/main" id="{56BEF863-90E1-48CD-AD73-0C7C275C7624}"/>
                  </a:ext>
                </a:extLst>
              </p14:cNvPr>
              <p14:cNvContentPartPr/>
              <p14:nvPr/>
            </p14:nvContentPartPr>
            <p14:xfrm>
              <a:off x="9185589" y="2898291"/>
              <a:ext cx="115560" cy="162360"/>
            </p14:xfrm>
          </p:contentPart>
        </mc:Choice>
        <mc:Fallback xmlns="">
          <p:pic>
            <p:nvPicPr>
              <p:cNvPr id="60" name="Ink 59">
                <a:extLst>
                  <a:ext uri="{FF2B5EF4-FFF2-40B4-BE49-F238E27FC236}">
                    <a16:creationId xmlns:a16="http://schemas.microsoft.com/office/drawing/2014/main" id="{56BEF863-90E1-48CD-AD73-0C7C275C7624}"/>
                  </a:ext>
                </a:extLst>
              </p:cNvPr>
              <p:cNvPicPr/>
              <p:nvPr/>
            </p:nvPicPr>
            <p:blipFill>
              <a:blip r:embed="rId39"/>
              <a:stretch>
                <a:fillRect/>
              </a:stretch>
            </p:blipFill>
            <p:spPr>
              <a:xfrm>
                <a:off x="9181269" y="2893971"/>
                <a:ext cx="1242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1" name="Ink 60">
                <a:extLst>
                  <a:ext uri="{FF2B5EF4-FFF2-40B4-BE49-F238E27FC236}">
                    <a16:creationId xmlns:a16="http://schemas.microsoft.com/office/drawing/2014/main" id="{BF67CC6C-8699-47DF-8FE6-626941C6CEAE}"/>
                  </a:ext>
                </a:extLst>
              </p14:cNvPr>
              <p14:cNvContentPartPr/>
              <p14:nvPr/>
            </p14:nvContentPartPr>
            <p14:xfrm>
              <a:off x="9206469" y="2724411"/>
              <a:ext cx="210960" cy="55800"/>
            </p14:xfrm>
          </p:contentPart>
        </mc:Choice>
        <mc:Fallback xmlns="">
          <p:pic>
            <p:nvPicPr>
              <p:cNvPr id="61" name="Ink 60">
                <a:extLst>
                  <a:ext uri="{FF2B5EF4-FFF2-40B4-BE49-F238E27FC236}">
                    <a16:creationId xmlns:a16="http://schemas.microsoft.com/office/drawing/2014/main" id="{BF67CC6C-8699-47DF-8FE6-626941C6CEAE}"/>
                  </a:ext>
                </a:extLst>
              </p:cNvPr>
              <p:cNvPicPr/>
              <p:nvPr/>
            </p:nvPicPr>
            <p:blipFill>
              <a:blip r:embed="rId41"/>
              <a:stretch>
                <a:fillRect/>
              </a:stretch>
            </p:blipFill>
            <p:spPr>
              <a:xfrm>
                <a:off x="9202149" y="2720091"/>
                <a:ext cx="2196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2" name="Ink 61">
                <a:extLst>
                  <a:ext uri="{FF2B5EF4-FFF2-40B4-BE49-F238E27FC236}">
                    <a16:creationId xmlns:a16="http://schemas.microsoft.com/office/drawing/2014/main" id="{7CE63FF2-449B-4A5D-B354-2DA02C552C97}"/>
                  </a:ext>
                </a:extLst>
              </p14:cNvPr>
              <p14:cNvContentPartPr/>
              <p14:nvPr/>
            </p14:nvContentPartPr>
            <p14:xfrm>
              <a:off x="9493389" y="2497971"/>
              <a:ext cx="64800" cy="231840"/>
            </p14:xfrm>
          </p:contentPart>
        </mc:Choice>
        <mc:Fallback xmlns="">
          <p:pic>
            <p:nvPicPr>
              <p:cNvPr id="62" name="Ink 61">
                <a:extLst>
                  <a:ext uri="{FF2B5EF4-FFF2-40B4-BE49-F238E27FC236}">
                    <a16:creationId xmlns:a16="http://schemas.microsoft.com/office/drawing/2014/main" id="{7CE63FF2-449B-4A5D-B354-2DA02C552C97}"/>
                  </a:ext>
                </a:extLst>
              </p:cNvPr>
              <p:cNvPicPr/>
              <p:nvPr/>
            </p:nvPicPr>
            <p:blipFill>
              <a:blip r:embed="rId43"/>
              <a:stretch>
                <a:fillRect/>
              </a:stretch>
            </p:blipFill>
            <p:spPr>
              <a:xfrm>
                <a:off x="9489069" y="2493651"/>
                <a:ext cx="734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3" name="Ink 62">
                <a:extLst>
                  <a:ext uri="{FF2B5EF4-FFF2-40B4-BE49-F238E27FC236}">
                    <a16:creationId xmlns:a16="http://schemas.microsoft.com/office/drawing/2014/main" id="{35E8CDE0-A1DC-4905-AD25-61902BFE9288}"/>
                  </a:ext>
                </a:extLst>
              </p14:cNvPr>
              <p14:cNvContentPartPr/>
              <p14:nvPr/>
            </p14:nvContentPartPr>
            <p14:xfrm>
              <a:off x="9667629" y="2711451"/>
              <a:ext cx="50760" cy="379080"/>
            </p14:xfrm>
          </p:contentPart>
        </mc:Choice>
        <mc:Fallback xmlns="">
          <p:pic>
            <p:nvPicPr>
              <p:cNvPr id="63" name="Ink 62">
                <a:extLst>
                  <a:ext uri="{FF2B5EF4-FFF2-40B4-BE49-F238E27FC236}">
                    <a16:creationId xmlns:a16="http://schemas.microsoft.com/office/drawing/2014/main" id="{35E8CDE0-A1DC-4905-AD25-61902BFE9288}"/>
                  </a:ext>
                </a:extLst>
              </p:cNvPr>
              <p:cNvPicPr/>
              <p:nvPr/>
            </p:nvPicPr>
            <p:blipFill>
              <a:blip r:embed="rId45"/>
              <a:stretch>
                <a:fillRect/>
              </a:stretch>
            </p:blipFill>
            <p:spPr>
              <a:xfrm>
                <a:off x="9663309" y="2707131"/>
                <a:ext cx="594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92C8516E-949E-4245-A2B3-181C6E681981}"/>
                  </a:ext>
                </a:extLst>
              </p14:cNvPr>
              <p14:cNvContentPartPr/>
              <p14:nvPr/>
            </p14:nvContentPartPr>
            <p14:xfrm>
              <a:off x="9885789" y="2548011"/>
              <a:ext cx="920520" cy="654120"/>
            </p14:xfrm>
          </p:contentPart>
        </mc:Choice>
        <mc:Fallback xmlns="">
          <p:pic>
            <p:nvPicPr>
              <p:cNvPr id="73" name="Ink 72">
                <a:extLst>
                  <a:ext uri="{FF2B5EF4-FFF2-40B4-BE49-F238E27FC236}">
                    <a16:creationId xmlns:a16="http://schemas.microsoft.com/office/drawing/2014/main" id="{92C8516E-949E-4245-A2B3-181C6E681981}"/>
                  </a:ext>
                </a:extLst>
              </p:cNvPr>
              <p:cNvPicPr/>
              <p:nvPr/>
            </p:nvPicPr>
            <p:blipFill>
              <a:blip r:embed="rId47"/>
              <a:stretch>
                <a:fillRect/>
              </a:stretch>
            </p:blipFill>
            <p:spPr>
              <a:xfrm>
                <a:off x="9881469" y="2543691"/>
                <a:ext cx="92916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4" name="Ink 73">
                <a:extLst>
                  <a:ext uri="{FF2B5EF4-FFF2-40B4-BE49-F238E27FC236}">
                    <a16:creationId xmlns:a16="http://schemas.microsoft.com/office/drawing/2014/main" id="{B1AC54B2-54C0-4BC8-A9FA-69A6280C48AB}"/>
                  </a:ext>
                </a:extLst>
              </p14:cNvPr>
              <p14:cNvContentPartPr/>
              <p14:nvPr/>
            </p14:nvContentPartPr>
            <p14:xfrm>
              <a:off x="10920789" y="2730531"/>
              <a:ext cx="36000" cy="365400"/>
            </p14:xfrm>
          </p:contentPart>
        </mc:Choice>
        <mc:Fallback xmlns="">
          <p:pic>
            <p:nvPicPr>
              <p:cNvPr id="74" name="Ink 73">
                <a:extLst>
                  <a:ext uri="{FF2B5EF4-FFF2-40B4-BE49-F238E27FC236}">
                    <a16:creationId xmlns:a16="http://schemas.microsoft.com/office/drawing/2014/main" id="{B1AC54B2-54C0-4BC8-A9FA-69A6280C48AB}"/>
                  </a:ext>
                </a:extLst>
              </p:cNvPr>
              <p:cNvPicPr/>
              <p:nvPr/>
            </p:nvPicPr>
            <p:blipFill>
              <a:blip r:embed="rId49"/>
              <a:stretch>
                <a:fillRect/>
              </a:stretch>
            </p:blipFill>
            <p:spPr>
              <a:xfrm>
                <a:off x="10916469" y="2726211"/>
                <a:ext cx="446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8" name="Ink 77">
                <a:extLst>
                  <a:ext uri="{FF2B5EF4-FFF2-40B4-BE49-F238E27FC236}">
                    <a16:creationId xmlns:a16="http://schemas.microsoft.com/office/drawing/2014/main" id="{B40D40BE-923D-46DC-8DB0-E7CAABFF09AB}"/>
                  </a:ext>
                </a:extLst>
              </p14:cNvPr>
              <p14:cNvContentPartPr/>
              <p14:nvPr/>
            </p14:nvContentPartPr>
            <p14:xfrm>
              <a:off x="11137509" y="2598771"/>
              <a:ext cx="402480" cy="592920"/>
            </p14:xfrm>
          </p:contentPart>
        </mc:Choice>
        <mc:Fallback xmlns="">
          <p:pic>
            <p:nvPicPr>
              <p:cNvPr id="78" name="Ink 77">
                <a:extLst>
                  <a:ext uri="{FF2B5EF4-FFF2-40B4-BE49-F238E27FC236}">
                    <a16:creationId xmlns:a16="http://schemas.microsoft.com/office/drawing/2014/main" id="{B40D40BE-923D-46DC-8DB0-E7CAABFF09AB}"/>
                  </a:ext>
                </a:extLst>
              </p:cNvPr>
              <p:cNvPicPr/>
              <p:nvPr/>
            </p:nvPicPr>
            <p:blipFill>
              <a:blip r:embed="rId51"/>
              <a:stretch>
                <a:fillRect/>
              </a:stretch>
            </p:blipFill>
            <p:spPr>
              <a:xfrm>
                <a:off x="11133189" y="2594451"/>
                <a:ext cx="41112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 name="Ink 14">
                <a:extLst>
                  <a:ext uri="{FF2B5EF4-FFF2-40B4-BE49-F238E27FC236}">
                    <a16:creationId xmlns:a16="http://schemas.microsoft.com/office/drawing/2014/main" id="{28AB892E-1383-4DF7-AD9B-63B4FD4193BD}"/>
                  </a:ext>
                </a:extLst>
              </p14:cNvPr>
              <p14:cNvContentPartPr/>
              <p14:nvPr/>
            </p14:nvContentPartPr>
            <p14:xfrm>
              <a:off x="5367316" y="2526964"/>
              <a:ext cx="463680" cy="794880"/>
            </p14:xfrm>
          </p:contentPart>
        </mc:Choice>
        <mc:Fallback xmlns="">
          <p:pic>
            <p:nvPicPr>
              <p:cNvPr id="15" name="Ink 14">
                <a:extLst>
                  <a:ext uri="{FF2B5EF4-FFF2-40B4-BE49-F238E27FC236}">
                    <a16:creationId xmlns:a16="http://schemas.microsoft.com/office/drawing/2014/main" id="{28AB892E-1383-4DF7-AD9B-63B4FD4193BD}"/>
                  </a:ext>
                </a:extLst>
              </p:cNvPr>
              <p:cNvPicPr/>
              <p:nvPr/>
            </p:nvPicPr>
            <p:blipFill>
              <a:blip r:embed="rId53"/>
              <a:stretch>
                <a:fillRect/>
              </a:stretch>
            </p:blipFill>
            <p:spPr>
              <a:xfrm>
                <a:off x="5362996" y="2522644"/>
                <a:ext cx="472320" cy="803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 name="Ink 18">
                <a:extLst>
                  <a:ext uri="{FF2B5EF4-FFF2-40B4-BE49-F238E27FC236}">
                    <a16:creationId xmlns:a16="http://schemas.microsoft.com/office/drawing/2014/main" id="{7546A6D8-949F-42DF-808C-D80D04D3CF32}"/>
                  </a:ext>
                </a:extLst>
              </p14:cNvPr>
              <p14:cNvContentPartPr/>
              <p14:nvPr/>
            </p14:nvContentPartPr>
            <p14:xfrm>
              <a:off x="5895436" y="2686444"/>
              <a:ext cx="345960" cy="554040"/>
            </p14:xfrm>
          </p:contentPart>
        </mc:Choice>
        <mc:Fallback xmlns="">
          <p:pic>
            <p:nvPicPr>
              <p:cNvPr id="19" name="Ink 18">
                <a:extLst>
                  <a:ext uri="{FF2B5EF4-FFF2-40B4-BE49-F238E27FC236}">
                    <a16:creationId xmlns:a16="http://schemas.microsoft.com/office/drawing/2014/main" id="{7546A6D8-949F-42DF-808C-D80D04D3CF32}"/>
                  </a:ext>
                </a:extLst>
              </p:cNvPr>
              <p:cNvPicPr/>
              <p:nvPr/>
            </p:nvPicPr>
            <p:blipFill>
              <a:blip r:embed="rId55"/>
              <a:stretch>
                <a:fillRect/>
              </a:stretch>
            </p:blipFill>
            <p:spPr>
              <a:xfrm>
                <a:off x="5891116" y="2682124"/>
                <a:ext cx="35460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 name="Ink 19">
                <a:extLst>
                  <a:ext uri="{FF2B5EF4-FFF2-40B4-BE49-F238E27FC236}">
                    <a16:creationId xmlns:a16="http://schemas.microsoft.com/office/drawing/2014/main" id="{B2BE93A8-4A57-4648-AA23-D33C6219E479}"/>
                  </a:ext>
                </a:extLst>
              </p14:cNvPr>
              <p14:cNvContentPartPr/>
              <p14:nvPr/>
            </p14:nvContentPartPr>
            <p14:xfrm>
              <a:off x="6488716" y="2695084"/>
              <a:ext cx="16920" cy="449640"/>
            </p14:xfrm>
          </p:contentPart>
        </mc:Choice>
        <mc:Fallback xmlns="">
          <p:pic>
            <p:nvPicPr>
              <p:cNvPr id="20" name="Ink 19">
                <a:extLst>
                  <a:ext uri="{FF2B5EF4-FFF2-40B4-BE49-F238E27FC236}">
                    <a16:creationId xmlns:a16="http://schemas.microsoft.com/office/drawing/2014/main" id="{B2BE93A8-4A57-4648-AA23-D33C6219E479}"/>
                  </a:ext>
                </a:extLst>
              </p:cNvPr>
              <p:cNvPicPr/>
              <p:nvPr/>
            </p:nvPicPr>
            <p:blipFill>
              <a:blip r:embed="rId57"/>
              <a:stretch>
                <a:fillRect/>
              </a:stretch>
            </p:blipFill>
            <p:spPr>
              <a:xfrm>
                <a:off x="6484396" y="2690764"/>
                <a:ext cx="2556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D4D879B8-78E5-497F-9269-1838BFE67E37}"/>
                  </a:ext>
                </a:extLst>
              </p14:cNvPr>
              <p14:cNvContentPartPr/>
              <p14:nvPr/>
            </p14:nvContentPartPr>
            <p14:xfrm>
              <a:off x="6702916" y="2316004"/>
              <a:ext cx="743400" cy="977400"/>
            </p14:xfrm>
          </p:contentPart>
        </mc:Choice>
        <mc:Fallback xmlns="">
          <p:pic>
            <p:nvPicPr>
              <p:cNvPr id="36" name="Ink 35">
                <a:extLst>
                  <a:ext uri="{FF2B5EF4-FFF2-40B4-BE49-F238E27FC236}">
                    <a16:creationId xmlns:a16="http://schemas.microsoft.com/office/drawing/2014/main" id="{D4D879B8-78E5-497F-9269-1838BFE67E37}"/>
                  </a:ext>
                </a:extLst>
              </p:cNvPr>
              <p:cNvPicPr/>
              <p:nvPr/>
            </p:nvPicPr>
            <p:blipFill>
              <a:blip r:embed="rId59"/>
              <a:stretch>
                <a:fillRect/>
              </a:stretch>
            </p:blipFill>
            <p:spPr>
              <a:xfrm>
                <a:off x="6698596" y="2311684"/>
                <a:ext cx="752040" cy="986040"/>
              </a:xfrm>
              <a:prstGeom prst="rect">
                <a:avLst/>
              </a:prstGeom>
            </p:spPr>
          </p:pic>
        </mc:Fallback>
      </mc:AlternateContent>
    </p:spTree>
    <p:extLst>
      <p:ext uri="{BB962C8B-B14F-4D97-AF65-F5344CB8AC3E}">
        <p14:creationId xmlns:p14="http://schemas.microsoft.com/office/powerpoint/2010/main" val="127100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Transpositions </a:t>
            </a:r>
            <a:r>
              <a:rPr lang="en-CA" dirty="0" err="1"/>
              <a:t>con’t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0E34F-040F-4529-829E-925BC65AB823}"/>
                  </a:ext>
                </a:extLst>
              </p:cNvPr>
              <p:cNvSpPr>
                <a:spLocks noGrp="1"/>
              </p:cNvSpPr>
              <p:nvPr>
                <p:ph idx="1"/>
              </p:nvPr>
            </p:nvSpPr>
            <p:spPr>
              <a:xfrm>
                <a:off x="1097280" y="1845734"/>
                <a:ext cx="10058400" cy="832811"/>
              </a:xfrm>
            </p:spPr>
            <p:txBody>
              <a:bodyPr>
                <a:normAutofit fontScale="92500" lnSpcReduction="10000"/>
              </a:bodyPr>
              <a:lstStyle/>
              <a:p>
                <a:pPr lvl="0"/>
                <a:r>
                  <a:rPr lang="en-US" dirty="0"/>
                  <a:t>What is the relationship between the rotation operation that you must perform on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r>
                          <a:rPr lang="en-US" i="1">
                            <a:latin typeface="Cambria Math" panose="02040503050406030204" pitchFamily="18" charset="0"/>
                          </a:rPr>
                          <m:t>′</m:t>
                        </m:r>
                      </m:e>
                    </m:acc>
                    <m:d>
                      <m:dPr>
                        <m:ctrlPr>
                          <a:rPr lang="en-CA" i="1">
                            <a:latin typeface="Cambria Math" panose="02040503050406030204" pitchFamily="18" charset="0"/>
                          </a:rPr>
                        </m:ctrlPr>
                      </m:dPr>
                      <m:e>
                        <m:r>
                          <m:rPr>
                            <m:sty m:val="p"/>
                          </m:rPr>
                          <a:rPr lang="en-US">
                            <a:latin typeface="Cambria Math" panose="02040503050406030204" pitchFamily="18" charset="0"/>
                          </a:rPr>
                          <m:t>φ</m:t>
                        </m:r>
                      </m:e>
                    </m:d>
                    <m:r>
                      <a:rPr lang="en-US" i="1">
                        <a:latin typeface="Cambria Math" panose="02040503050406030204" pitchFamily="18" charset="0"/>
                      </a:rPr>
                      <m:t> </m:t>
                    </m:r>
                  </m:oMath>
                </a14:m>
                <a:r>
                  <a:rPr lang="en-US" dirty="0"/>
                  <a:t>, before projecting it onto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m:t>
                    </m:r>
                  </m:oMath>
                </a14:m>
                <a:r>
                  <a:rPr lang="en-US" dirty="0"/>
                  <a:t> and that used to rotate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a:t>
                </a:r>
                <a14:m>
                  <m:oMath xmlns:m="http://schemas.openxmlformats.org/officeDocument/2006/math">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d>
                      <m:dPr>
                        <m:ctrlPr>
                          <a:rPr lang="en-CA" i="1">
                            <a:latin typeface="Cambria Math" panose="02040503050406030204" pitchFamily="18" charset="0"/>
                          </a:rPr>
                        </m:ctrlPr>
                      </m:dPr>
                      <m:e>
                        <m:r>
                          <m:rPr>
                            <m:sty m:val="p"/>
                          </m:rPr>
                          <a:rPr lang="en-US">
                            <a:latin typeface="Cambria Math" panose="02040503050406030204" pitchFamily="18" charset="0"/>
                          </a:rPr>
                          <m:t>θ</m:t>
                        </m:r>
                      </m:e>
                    </m:d>
                  </m:oMath>
                </a14:m>
                <a:r>
                  <a:rPr lang="en-US" dirty="0"/>
                  <a:t>, before projecting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e>
                    </m:d>
                    <m:r>
                      <a:rPr lang="en-US" i="1">
                        <a:latin typeface="Cambria Math" panose="02040503050406030204" pitchFamily="18" charset="0"/>
                      </a:rPr>
                      <m:t> </m:t>
                    </m:r>
                  </m:oMath>
                </a14:m>
                <a:r>
                  <a:rPr lang="en-US" dirty="0"/>
                  <a:t>onto it, if they are to generate the same projection?</a:t>
                </a:r>
                <a:endParaRPr lang="en-CA" dirty="0"/>
              </a:p>
            </p:txBody>
          </p:sp>
        </mc:Choice>
        <mc:Fallback xmlns="">
          <p:sp>
            <p:nvSpPr>
              <p:cNvPr id="3" name="Content Placeholder 2">
                <a:extLst>
                  <a:ext uri="{FF2B5EF4-FFF2-40B4-BE49-F238E27FC236}">
                    <a16:creationId xmlns:a16="http://schemas.microsoft.com/office/drawing/2014/main" id="{74D0E34F-040F-4529-829E-925BC65AB823}"/>
                  </a:ext>
                </a:extLst>
              </p:cNvPr>
              <p:cNvSpPr>
                <a:spLocks noGrp="1" noRot="1" noChangeAspect="1" noMove="1" noResize="1" noEditPoints="1" noAdjustHandles="1" noChangeArrowheads="1" noChangeShapeType="1" noTextEdit="1"/>
              </p:cNvSpPr>
              <p:nvPr>
                <p:ph idx="1"/>
              </p:nvPr>
            </p:nvSpPr>
            <p:spPr>
              <a:xfrm>
                <a:off x="1097280" y="1845734"/>
                <a:ext cx="10058400" cy="832811"/>
              </a:xfrm>
              <a:blipFill>
                <a:blip r:embed="rId3"/>
                <a:stretch>
                  <a:fillRect l="-545" t="-13235" b="-125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9FBA385-2058-4F27-B1FA-018C895C50D5}"/>
                  </a:ext>
                </a:extLst>
              </p14:cNvPr>
              <p14:cNvContentPartPr/>
              <p14:nvPr/>
            </p14:nvContentPartPr>
            <p14:xfrm>
              <a:off x="1549629" y="3022491"/>
              <a:ext cx="376560" cy="405000"/>
            </p14:xfrm>
          </p:contentPart>
        </mc:Choice>
        <mc:Fallback xmlns="">
          <p:pic>
            <p:nvPicPr>
              <p:cNvPr id="4" name="Ink 3">
                <a:extLst>
                  <a:ext uri="{FF2B5EF4-FFF2-40B4-BE49-F238E27FC236}">
                    <a16:creationId xmlns:a16="http://schemas.microsoft.com/office/drawing/2014/main" id="{59FBA385-2058-4F27-B1FA-018C895C50D5}"/>
                  </a:ext>
                </a:extLst>
              </p:cNvPr>
              <p:cNvPicPr/>
              <p:nvPr/>
            </p:nvPicPr>
            <p:blipFill>
              <a:blip r:embed="rId5"/>
              <a:stretch>
                <a:fillRect/>
              </a:stretch>
            </p:blipFill>
            <p:spPr>
              <a:xfrm>
                <a:off x="1545309" y="3018171"/>
                <a:ext cx="38520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42137DA-2FFF-45ED-A5E6-743FB324B716}"/>
                  </a:ext>
                </a:extLst>
              </p14:cNvPr>
              <p14:cNvContentPartPr/>
              <p14:nvPr/>
            </p14:nvContentPartPr>
            <p14:xfrm>
              <a:off x="2042109" y="3166491"/>
              <a:ext cx="132480" cy="168120"/>
            </p14:xfrm>
          </p:contentPart>
        </mc:Choice>
        <mc:Fallback xmlns="">
          <p:pic>
            <p:nvPicPr>
              <p:cNvPr id="5" name="Ink 4">
                <a:extLst>
                  <a:ext uri="{FF2B5EF4-FFF2-40B4-BE49-F238E27FC236}">
                    <a16:creationId xmlns:a16="http://schemas.microsoft.com/office/drawing/2014/main" id="{D42137DA-2FFF-45ED-A5E6-743FB324B716}"/>
                  </a:ext>
                </a:extLst>
              </p:cNvPr>
              <p:cNvPicPr/>
              <p:nvPr/>
            </p:nvPicPr>
            <p:blipFill>
              <a:blip r:embed="rId7"/>
              <a:stretch>
                <a:fillRect/>
              </a:stretch>
            </p:blipFill>
            <p:spPr>
              <a:xfrm>
                <a:off x="2037789" y="3162171"/>
                <a:ext cx="141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3F19186-1938-4763-B012-9F38524E0403}"/>
                  </a:ext>
                </a:extLst>
              </p14:cNvPr>
              <p14:cNvContentPartPr/>
              <p14:nvPr/>
            </p14:nvContentPartPr>
            <p14:xfrm>
              <a:off x="2037069" y="2962731"/>
              <a:ext cx="132480" cy="90720"/>
            </p14:xfrm>
          </p:contentPart>
        </mc:Choice>
        <mc:Fallback xmlns="">
          <p:pic>
            <p:nvPicPr>
              <p:cNvPr id="6" name="Ink 5">
                <a:extLst>
                  <a:ext uri="{FF2B5EF4-FFF2-40B4-BE49-F238E27FC236}">
                    <a16:creationId xmlns:a16="http://schemas.microsoft.com/office/drawing/2014/main" id="{33F19186-1938-4763-B012-9F38524E0403}"/>
                  </a:ext>
                </a:extLst>
              </p:cNvPr>
              <p:cNvPicPr/>
              <p:nvPr/>
            </p:nvPicPr>
            <p:blipFill>
              <a:blip r:embed="rId9"/>
              <a:stretch>
                <a:fillRect/>
              </a:stretch>
            </p:blipFill>
            <p:spPr>
              <a:xfrm>
                <a:off x="2032749" y="2958411"/>
                <a:ext cx="1411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E790D6F5-6F6A-498A-83FD-E7FF9474F419}"/>
                  </a:ext>
                </a:extLst>
              </p14:cNvPr>
              <p14:cNvContentPartPr/>
              <p14:nvPr/>
            </p14:nvContentPartPr>
            <p14:xfrm>
              <a:off x="2326869" y="2867331"/>
              <a:ext cx="37440" cy="222480"/>
            </p14:xfrm>
          </p:contentPart>
        </mc:Choice>
        <mc:Fallback xmlns="">
          <p:pic>
            <p:nvPicPr>
              <p:cNvPr id="7" name="Ink 6">
                <a:extLst>
                  <a:ext uri="{FF2B5EF4-FFF2-40B4-BE49-F238E27FC236}">
                    <a16:creationId xmlns:a16="http://schemas.microsoft.com/office/drawing/2014/main" id="{E790D6F5-6F6A-498A-83FD-E7FF9474F419}"/>
                  </a:ext>
                </a:extLst>
              </p:cNvPr>
              <p:cNvPicPr/>
              <p:nvPr/>
            </p:nvPicPr>
            <p:blipFill>
              <a:blip r:embed="rId11"/>
              <a:stretch>
                <a:fillRect/>
              </a:stretch>
            </p:blipFill>
            <p:spPr>
              <a:xfrm>
                <a:off x="2322549" y="2863011"/>
                <a:ext cx="460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2AC18066-B1AD-4726-AF22-A634693B34A0}"/>
                  </a:ext>
                </a:extLst>
              </p14:cNvPr>
              <p14:cNvContentPartPr/>
              <p14:nvPr/>
            </p14:nvContentPartPr>
            <p14:xfrm>
              <a:off x="2483829" y="3046971"/>
              <a:ext cx="20160" cy="397800"/>
            </p14:xfrm>
          </p:contentPart>
        </mc:Choice>
        <mc:Fallback xmlns="">
          <p:pic>
            <p:nvPicPr>
              <p:cNvPr id="8" name="Ink 7">
                <a:extLst>
                  <a:ext uri="{FF2B5EF4-FFF2-40B4-BE49-F238E27FC236}">
                    <a16:creationId xmlns:a16="http://schemas.microsoft.com/office/drawing/2014/main" id="{2AC18066-B1AD-4726-AF22-A634693B34A0}"/>
                  </a:ext>
                </a:extLst>
              </p:cNvPr>
              <p:cNvPicPr/>
              <p:nvPr/>
            </p:nvPicPr>
            <p:blipFill>
              <a:blip r:embed="rId13"/>
              <a:stretch>
                <a:fillRect/>
              </a:stretch>
            </p:blipFill>
            <p:spPr>
              <a:xfrm>
                <a:off x="2479509" y="3042651"/>
                <a:ext cx="288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671F0D7B-6124-4786-9130-F8BE64510422}"/>
                  </a:ext>
                </a:extLst>
              </p14:cNvPr>
              <p14:cNvContentPartPr/>
              <p14:nvPr/>
            </p14:nvContentPartPr>
            <p14:xfrm>
              <a:off x="2683989" y="2838171"/>
              <a:ext cx="469080" cy="708120"/>
            </p14:xfrm>
          </p:contentPart>
        </mc:Choice>
        <mc:Fallback xmlns="">
          <p:pic>
            <p:nvPicPr>
              <p:cNvPr id="15" name="Ink 14">
                <a:extLst>
                  <a:ext uri="{FF2B5EF4-FFF2-40B4-BE49-F238E27FC236}">
                    <a16:creationId xmlns:a16="http://schemas.microsoft.com/office/drawing/2014/main" id="{671F0D7B-6124-4786-9130-F8BE64510422}"/>
                  </a:ext>
                </a:extLst>
              </p:cNvPr>
              <p:cNvPicPr/>
              <p:nvPr/>
            </p:nvPicPr>
            <p:blipFill>
              <a:blip r:embed="rId15"/>
              <a:stretch>
                <a:fillRect/>
              </a:stretch>
            </p:blipFill>
            <p:spPr>
              <a:xfrm>
                <a:off x="2679669" y="2833851"/>
                <a:ext cx="477720" cy="716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EB8CF8D-E91F-420F-A283-6E1B538CC62B}"/>
                  </a:ext>
                </a:extLst>
              </p14:cNvPr>
              <p14:cNvContentPartPr/>
              <p14:nvPr/>
            </p14:nvContentPartPr>
            <p14:xfrm>
              <a:off x="3767949" y="2865891"/>
              <a:ext cx="37800" cy="589320"/>
            </p14:xfrm>
          </p:contentPart>
        </mc:Choice>
        <mc:Fallback xmlns="">
          <p:pic>
            <p:nvPicPr>
              <p:cNvPr id="19" name="Ink 18">
                <a:extLst>
                  <a:ext uri="{FF2B5EF4-FFF2-40B4-BE49-F238E27FC236}">
                    <a16:creationId xmlns:a16="http://schemas.microsoft.com/office/drawing/2014/main" id="{6EB8CF8D-E91F-420F-A283-6E1B538CC62B}"/>
                  </a:ext>
                </a:extLst>
              </p:cNvPr>
              <p:cNvPicPr/>
              <p:nvPr/>
            </p:nvPicPr>
            <p:blipFill>
              <a:blip r:embed="rId17"/>
              <a:stretch>
                <a:fillRect/>
              </a:stretch>
            </p:blipFill>
            <p:spPr>
              <a:xfrm>
                <a:off x="3763629" y="2861571"/>
                <a:ext cx="4644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D521D1EE-C1D1-4E61-93C5-8833C55FF50F}"/>
                  </a:ext>
                </a:extLst>
              </p14:cNvPr>
              <p14:cNvContentPartPr/>
              <p14:nvPr/>
            </p14:nvContentPartPr>
            <p14:xfrm>
              <a:off x="3254949" y="3034011"/>
              <a:ext cx="358560" cy="373680"/>
            </p14:xfrm>
          </p:contentPart>
        </mc:Choice>
        <mc:Fallback xmlns="">
          <p:pic>
            <p:nvPicPr>
              <p:cNvPr id="20" name="Ink 19">
                <a:extLst>
                  <a:ext uri="{FF2B5EF4-FFF2-40B4-BE49-F238E27FC236}">
                    <a16:creationId xmlns:a16="http://schemas.microsoft.com/office/drawing/2014/main" id="{D521D1EE-C1D1-4E61-93C5-8833C55FF50F}"/>
                  </a:ext>
                </a:extLst>
              </p:cNvPr>
              <p:cNvPicPr/>
              <p:nvPr/>
            </p:nvPicPr>
            <p:blipFill>
              <a:blip r:embed="rId19"/>
              <a:stretch>
                <a:fillRect/>
              </a:stretch>
            </p:blipFill>
            <p:spPr>
              <a:xfrm>
                <a:off x="3250629" y="3029691"/>
                <a:ext cx="3672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CF731658-E1B8-46A4-A1C0-8B9A31BE9B1E}"/>
                  </a:ext>
                </a:extLst>
              </p14:cNvPr>
              <p14:cNvContentPartPr/>
              <p14:nvPr/>
            </p14:nvContentPartPr>
            <p14:xfrm>
              <a:off x="4776309" y="3061731"/>
              <a:ext cx="214200" cy="12240"/>
            </p14:xfrm>
          </p:contentPart>
        </mc:Choice>
        <mc:Fallback xmlns="">
          <p:pic>
            <p:nvPicPr>
              <p:cNvPr id="24" name="Ink 23">
                <a:extLst>
                  <a:ext uri="{FF2B5EF4-FFF2-40B4-BE49-F238E27FC236}">
                    <a16:creationId xmlns:a16="http://schemas.microsoft.com/office/drawing/2014/main" id="{CF731658-E1B8-46A4-A1C0-8B9A31BE9B1E}"/>
                  </a:ext>
                </a:extLst>
              </p:cNvPr>
              <p:cNvPicPr/>
              <p:nvPr/>
            </p:nvPicPr>
            <p:blipFill>
              <a:blip r:embed="rId21"/>
              <a:stretch>
                <a:fillRect/>
              </a:stretch>
            </p:blipFill>
            <p:spPr>
              <a:xfrm>
                <a:off x="4771989" y="3057411"/>
                <a:ext cx="2228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724EA08F-EE52-41EA-942D-5017A03899C0}"/>
                  </a:ext>
                </a:extLst>
              </p14:cNvPr>
              <p14:cNvContentPartPr/>
              <p14:nvPr/>
            </p14:nvContentPartPr>
            <p14:xfrm>
              <a:off x="4755069" y="3167931"/>
              <a:ext cx="206280" cy="10440"/>
            </p14:xfrm>
          </p:contentPart>
        </mc:Choice>
        <mc:Fallback xmlns="">
          <p:pic>
            <p:nvPicPr>
              <p:cNvPr id="25" name="Ink 24">
                <a:extLst>
                  <a:ext uri="{FF2B5EF4-FFF2-40B4-BE49-F238E27FC236}">
                    <a16:creationId xmlns:a16="http://schemas.microsoft.com/office/drawing/2014/main" id="{724EA08F-EE52-41EA-942D-5017A03899C0}"/>
                  </a:ext>
                </a:extLst>
              </p:cNvPr>
              <p:cNvPicPr/>
              <p:nvPr/>
            </p:nvPicPr>
            <p:blipFill>
              <a:blip r:embed="rId23"/>
              <a:stretch>
                <a:fillRect/>
              </a:stretch>
            </p:blipFill>
            <p:spPr>
              <a:xfrm>
                <a:off x="4750749" y="3163611"/>
                <a:ext cx="2149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B389C4FC-0F44-4B5E-8F6E-C2A9A74B1C15}"/>
                  </a:ext>
                </a:extLst>
              </p14:cNvPr>
              <p14:cNvContentPartPr/>
              <p14:nvPr/>
            </p14:nvContentPartPr>
            <p14:xfrm>
              <a:off x="6195429" y="2738091"/>
              <a:ext cx="32760" cy="183960"/>
            </p14:xfrm>
          </p:contentPart>
        </mc:Choice>
        <mc:Fallback xmlns="">
          <p:pic>
            <p:nvPicPr>
              <p:cNvPr id="30" name="Ink 29">
                <a:extLst>
                  <a:ext uri="{FF2B5EF4-FFF2-40B4-BE49-F238E27FC236}">
                    <a16:creationId xmlns:a16="http://schemas.microsoft.com/office/drawing/2014/main" id="{B389C4FC-0F44-4B5E-8F6E-C2A9A74B1C15}"/>
                  </a:ext>
                </a:extLst>
              </p:cNvPr>
              <p:cNvPicPr/>
              <p:nvPr/>
            </p:nvPicPr>
            <p:blipFill>
              <a:blip r:embed="rId25"/>
              <a:stretch>
                <a:fillRect/>
              </a:stretch>
            </p:blipFill>
            <p:spPr>
              <a:xfrm>
                <a:off x="6191109" y="2733771"/>
                <a:ext cx="414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E591685F-FEC5-4565-9B91-BA811FDAFA85}"/>
                  </a:ext>
                </a:extLst>
              </p14:cNvPr>
              <p14:cNvContentPartPr/>
              <p14:nvPr/>
            </p14:nvContentPartPr>
            <p14:xfrm>
              <a:off x="5300829" y="2750331"/>
              <a:ext cx="783360" cy="748440"/>
            </p14:xfrm>
          </p:contentPart>
        </mc:Choice>
        <mc:Fallback xmlns="">
          <p:pic>
            <p:nvPicPr>
              <p:cNvPr id="31" name="Ink 30">
                <a:extLst>
                  <a:ext uri="{FF2B5EF4-FFF2-40B4-BE49-F238E27FC236}">
                    <a16:creationId xmlns:a16="http://schemas.microsoft.com/office/drawing/2014/main" id="{E591685F-FEC5-4565-9B91-BA811FDAFA85}"/>
                  </a:ext>
                </a:extLst>
              </p:cNvPr>
              <p:cNvPicPr/>
              <p:nvPr/>
            </p:nvPicPr>
            <p:blipFill>
              <a:blip r:embed="rId27"/>
              <a:stretch>
                <a:fillRect/>
              </a:stretch>
            </p:blipFill>
            <p:spPr>
              <a:xfrm>
                <a:off x="5296509" y="2746011"/>
                <a:ext cx="792000" cy="75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a:extLst>
                  <a:ext uri="{FF2B5EF4-FFF2-40B4-BE49-F238E27FC236}">
                    <a16:creationId xmlns:a16="http://schemas.microsoft.com/office/drawing/2014/main" id="{9F9401ED-6C6C-4615-A138-BC01D844F905}"/>
                  </a:ext>
                </a:extLst>
              </p14:cNvPr>
              <p14:cNvContentPartPr/>
              <p14:nvPr/>
            </p14:nvContentPartPr>
            <p14:xfrm>
              <a:off x="6321069" y="2866251"/>
              <a:ext cx="54720" cy="538920"/>
            </p14:xfrm>
          </p:contentPart>
        </mc:Choice>
        <mc:Fallback xmlns="">
          <p:pic>
            <p:nvPicPr>
              <p:cNvPr id="33" name="Ink 32">
                <a:extLst>
                  <a:ext uri="{FF2B5EF4-FFF2-40B4-BE49-F238E27FC236}">
                    <a16:creationId xmlns:a16="http://schemas.microsoft.com/office/drawing/2014/main" id="{9F9401ED-6C6C-4615-A138-BC01D844F905}"/>
                  </a:ext>
                </a:extLst>
              </p:cNvPr>
              <p:cNvPicPr/>
              <p:nvPr/>
            </p:nvPicPr>
            <p:blipFill>
              <a:blip r:embed="rId29"/>
              <a:stretch>
                <a:fillRect/>
              </a:stretch>
            </p:blipFill>
            <p:spPr>
              <a:xfrm>
                <a:off x="6316749" y="2861931"/>
                <a:ext cx="6336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FC287591-332B-41CC-874E-3B7C0A01D2F5}"/>
                  </a:ext>
                </a:extLst>
              </p14:cNvPr>
              <p14:cNvContentPartPr/>
              <p14:nvPr/>
            </p14:nvContentPartPr>
            <p14:xfrm>
              <a:off x="3981069" y="2833851"/>
              <a:ext cx="577440" cy="687240"/>
            </p14:xfrm>
          </p:contentPart>
        </mc:Choice>
        <mc:Fallback xmlns="">
          <p:pic>
            <p:nvPicPr>
              <p:cNvPr id="46" name="Ink 45">
                <a:extLst>
                  <a:ext uri="{FF2B5EF4-FFF2-40B4-BE49-F238E27FC236}">
                    <a16:creationId xmlns:a16="http://schemas.microsoft.com/office/drawing/2014/main" id="{FC287591-332B-41CC-874E-3B7C0A01D2F5}"/>
                  </a:ext>
                </a:extLst>
              </p:cNvPr>
              <p:cNvPicPr/>
              <p:nvPr/>
            </p:nvPicPr>
            <p:blipFill>
              <a:blip r:embed="rId31"/>
              <a:stretch>
                <a:fillRect/>
              </a:stretch>
            </p:blipFill>
            <p:spPr>
              <a:xfrm>
                <a:off x="3976749" y="2829531"/>
                <a:ext cx="586080"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0" name="Ink 49">
                <a:extLst>
                  <a:ext uri="{FF2B5EF4-FFF2-40B4-BE49-F238E27FC236}">
                    <a16:creationId xmlns:a16="http://schemas.microsoft.com/office/drawing/2014/main" id="{CD02EE0C-C9E2-42CA-950F-1FA20D9E9C08}"/>
                  </a:ext>
                </a:extLst>
              </p14:cNvPr>
              <p14:cNvContentPartPr/>
              <p14:nvPr/>
            </p14:nvContentPartPr>
            <p14:xfrm>
              <a:off x="7911909" y="2703171"/>
              <a:ext cx="430200" cy="717840"/>
            </p14:xfrm>
          </p:contentPart>
        </mc:Choice>
        <mc:Fallback xmlns="">
          <p:pic>
            <p:nvPicPr>
              <p:cNvPr id="50" name="Ink 49">
                <a:extLst>
                  <a:ext uri="{FF2B5EF4-FFF2-40B4-BE49-F238E27FC236}">
                    <a16:creationId xmlns:a16="http://schemas.microsoft.com/office/drawing/2014/main" id="{CD02EE0C-C9E2-42CA-950F-1FA20D9E9C08}"/>
                  </a:ext>
                </a:extLst>
              </p:cNvPr>
              <p:cNvPicPr/>
              <p:nvPr/>
            </p:nvPicPr>
            <p:blipFill>
              <a:blip r:embed="rId33"/>
              <a:stretch>
                <a:fillRect/>
              </a:stretch>
            </p:blipFill>
            <p:spPr>
              <a:xfrm>
                <a:off x="7907589" y="2698851"/>
                <a:ext cx="43884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6" name="Ink 55">
                <a:extLst>
                  <a:ext uri="{FF2B5EF4-FFF2-40B4-BE49-F238E27FC236}">
                    <a16:creationId xmlns:a16="http://schemas.microsoft.com/office/drawing/2014/main" id="{7F2B88FF-DF1D-4224-9CD8-6915BD7EAA0A}"/>
                  </a:ext>
                </a:extLst>
              </p14:cNvPr>
              <p14:cNvContentPartPr/>
              <p14:nvPr/>
            </p14:nvContentPartPr>
            <p14:xfrm>
              <a:off x="1827909" y="3915651"/>
              <a:ext cx="303840" cy="312480"/>
            </p14:xfrm>
          </p:contentPart>
        </mc:Choice>
        <mc:Fallback xmlns="">
          <p:pic>
            <p:nvPicPr>
              <p:cNvPr id="56" name="Ink 55">
                <a:extLst>
                  <a:ext uri="{FF2B5EF4-FFF2-40B4-BE49-F238E27FC236}">
                    <a16:creationId xmlns:a16="http://schemas.microsoft.com/office/drawing/2014/main" id="{7F2B88FF-DF1D-4224-9CD8-6915BD7EAA0A}"/>
                  </a:ext>
                </a:extLst>
              </p:cNvPr>
              <p:cNvPicPr/>
              <p:nvPr/>
            </p:nvPicPr>
            <p:blipFill>
              <a:blip r:embed="rId35"/>
              <a:stretch>
                <a:fillRect/>
              </a:stretch>
            </p:blipFill>
            <p:spPr>
              <a:xfrm>
                <a:off x="1823589" y="3911331"/>
                <a:ext cx="3124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9" name="Ink 58">
                <a:extLst>
                  <a:ext uri="{FF2B5EF4-FFF2-40B4-BE49-F238E27FC236}">
                    <a16:creationId xmlns:a16="http://schemas.microsoft.com/office/drawing/2014/main" id="{1359FF26-5B59-4180-9BCD-7B6085808898}"/>
                  </a:ext>
                </a:extLst>
              </p14:cNvPr>
              <p14:cNvContentPartPr/>
              <p14:nvPr/>
            </p14:nvContentPartPr>
            <p14:xfrm>
              <a:off x="2836989" y="3854451"/>
              <a:ext cx="118080" cy="65520"/>
            </p14:xfrm>
          </p:contentPart>
        </mc:Choice>
        <mc:Fallback xmlns="">
          <p:pic>
            <p:nvPicPr>
              <p:cNvPr id="59" name="Ink 58">
                <a:extLst>
                  <a:ext uri="{FF2B5EF4-FFF2-40B4-BE49-F238E27FC236}">
                    <a16:creationId xmlns:a16="http://schemas.microsoft.com/office/drawing/2014/main" id="{1359FF26-5B59-4180-9BCD-7B6085808898}"/>
                  </a:ext>
                </a:extLst>
              </p:cNvPr>
              <p:cNvPicPr/>
              <p:nvPr/>
            </p:nvPicPr>
            <p:blipFill>
              <a:blip r:embed="rId37"/>
              <a:stretch>
                <a:fillRect/>
              </a:stretch>
            </p:blipFill>
            <p:spPr>
              <a:xfrm>
                <a:off x="2832669" y="3850131"/>
                <a:ext cx="1267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 name="Ink 59">
                <a:extLst>
                  <a:ext uri="{FF2B5EF4-FFF2-40B4-BE49-F238E27FC236}">
                    <a16:creationId xmlns:a16="http://schemas.microsoft.com/office/drawing/2014/main" id="{B81FA1E5-FB48-4ECB-A738-DDB3B36AD1E4}"/>
                  </a:ext>
                </a:extLst>
              </p14:cNvPr>
              <p14:cNvContentPartPr/>
              <p14:nvPr/>
            </p14:nvContentPartPr>
            <p14:xfrm>
              <a:off x="2766789" y="4017891"/>
              <a:ext cx="426600" cy="456480"/>
            </p14:xfrm>
          </p:contentPart>
        </mc:Choice>
        <mc:Fallback xmlns="">
          <p:pic>
            <p:nvPicPr>
              <p:cNvPr id="60" name="Ink 59">
                <a:extLst>
                  <a:ext uri="{FF2B5EF4-FFF2-40B4-BE49-F238E27FC236}">
                    <a16:creationId xmlns:a16="http://schemas.microsoft.com/office/drawing/2014/main" id="{B81FA1E5-FB48-4ECB-A738-DDB3B36AD1E4}"/>
                  </a:ext>
                </a:extLst>
              </p:cNvPr>
              <p:cNvPicPr/>
              <p:nvPr/>
            </p:nvPicPr>
            <p:blipFill>
              <a:blip r:embed="rId39"/>
              <a:stretch>
                <a:fillRect/>
              </a:stretch>
            </p:blipFill>
            <p:spPr>
              <a:xfrm>
                <a:off x="2762469" y="4013571"/>
                <a:ext cx="43524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9" name="Ink 68">
                <a:extLst>
                  <a:ext uri="{FF2B5EF4-FFF2-40B4-BE49-F238E27FC236}">
                    <a16:creationId xmlns:a16="http://schemas.microsoft.com/office/drawing/2014/main" id="{2C0BF12A-4C99-4C3E-AF21-C66F69676C2E}"/>
                  </a:ext>
                </a:extLst>
              </p14:cNvPr>
              <p14:cNvContentPartPr/>
              <p14:nvPr/>
            </p14:nvContentPartPr>
            <p14:xfrm>
              <a:off x="4150629" y="4171251"/>
              <a:ext cx="191520" cy="71280"/>
            </p14:xfrm>
          </p:contentPart>
        </mc:Choice>
        <mc:Fallback xmlns="">
          <p:pic>
            <p:nvPicPr>
              <p:cNvPr id="69" name="Ink 68">
                <a:extLst>
                  <a:ext uri="{FF2B5EF4-FFF2-40B4-BE49-F238E27FC236}">
                    <a16:creationId xmlns:a16="http://schemas.microsoft.com/office/drawing/2014/main" id="{2C0BF12A-4C99-4C3E-AF21-C66F69676C2E}"/>
                  </a:ext>
                </a:extLst>
              </p:cNvPr>
              <p:cNvPicPr/>
              <p:nvPr/>
            </p:nvPicPr>
            <p:blipFill>
              <a:blip r:embed="rId41"/>
              <a:stretch>
                <a:fillRect/>
              </a:stretch>
            </p:blipFill>
            <p:spPr>
              <a:xfrm>
                <a:off x="4146309" y="4166931"/>
                <a:ext cx="2001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0" name="Ink 69">
                <a:extLst>
                  <a:ext uri="{FF2B5EF4-FFF2-40B4-BE49-F238E27FC236}">
                    <a16:creationId xmlns:a16="http://schemas.microsoft.com/office/drawing/2014/main" id="{08E5DAEC-D7B5-458E-A332-013AADD3E6ED}"/>
                  </a:ext>
                </a:extLst>
              </p14:cNvPr>
              <p14:cNvContentPartPr/>
              <p14:nvPr/>
            </p14:nvContentPartPr>
            <p14:xfrm>
              <a:off x="3286269" y="3778851"/>
              <a:ext cx="632520" cy="686160"/>
            </p14:xfrm>
          </p:contentPart>
        </mc:Choice>
        <mc:Fallback xmlns="">
          <p:pic>
            <p:nvPicPr>
              <p:cNvPr id="70" name="Ink 69">
                <a:extLst>
                  <a:ext uri="{FF2B5EF4-FFF2-40B4-BE49-F238E27FC236}">
                    <a16:creationId xmlns:a16="http://schemas.microsoft.com/office/drawing/2014/main" id="{08E5DAEC-D7B5-458E-A332-013AADD3E6ED}"/>
                  </a:ext>
                </a:extLst>
              </p:cNvPr>
              <p:cNvPicPr/>
              <p:nvPr/>
            </p:nvPicPr>
            <p:blipFill>
              <a:blip r:embed="rId43"/>
              <a:stretch>
                <a:fillRect/>
              </a:stretch>
            </p:blipFill>
            <p:spPr>
              <a:xfrm>
                <a:off x="3281949" y="3774531"/>
                <a:ext cx="641160" cy="694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 name="Ink 74">
                <a:extLst>
                  <a:ext uri="{FF2B5EF4-FFF2-40B4-BE49-F238E27FC236}">
                    <a16:creationId xmlns:a16="http://schemas.microsoft.com/office/drawing/2014/main" id="{4278A75D-CB17-4081-A1C0-D6EEB50A1298}"/>
                  </a:ext>
                </a:extLst>
              </p14:cNvPr>
              <p14:cNvContentPartPr/>
              <p14:nvPr/>
            </p14:nvContentPartPr>
            <p14:xfrm>
              <a:off x="4750749" y="3768411"/>
              <a:ext cx="726480" cy="671400"/>
            </p14:xfrm>
          </p:contentPart>
        </mc:Choice>
        <mc:Fallback xmlns="">
          <p:pic>
            <p:nvPicPr>
              <p:cNvPr id="75" name="Ink 74">
                <a:extLst>
                  <a:ext uri="{FF2B5EF4-FFF2-40B4-BE49-F238E27FC236}">
                    <a16:creationId xmlns:a16="http://schemas.microsoft.com/office/drawing/2014/main" id="{4278A75D-CB17-4081-A1C0-D6EEB50A1298}"/>
                  </a:ext>
                </a:extLst>
              </p:cNvPr>
              <p:cNvPicPr/>
              <p:nvPr/>
            </p:nvPicPr>
            <p:blipFill>
              <a:blip r:embed="rId45"/>
              <a:stretch>
                <a:fillRect/>
              </a:stretch>
            </p:blipFill>
            <p:spPr>
              <a:xfrm>
                <a:off x="4746429" y="3764091"/>
                <a:ext cx="73512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953B376A-5AD4-420C-9E70-5BC21743AFA9}"/>
                  </a:ext>
                </a:extLst>
              </p14:cNvPr>
              <p14:cNvContentPartPr/>
              <p14:nvPr/>
            </p14:nvContentPartPr>
            <p14:xfrm>
              <a:off x="1412109" y="4695771"/>
              <a:ext cx="1226160" cy="1294920"/>
            </p14:xfrm>
          </p:contentPart>
        </mc:Choice>
        <mc:Fallback xmlns="">
          <p:pic>
            <p:nvPicPr>
              <p:cNvPr id="97" name="Ink 96">
                <a:extLst>
                  <a:ext uri="{FF2B5EF4-FFF2-40B4-BE49-F238E27FC236}">
                    <a16:creationId xmlns:a16="http://schemas.microsoft.com/office/drawing/2014/main" id="{953B376A-5AD4-420C-9E70-5BC21743AFA9}"/>
                  </a:ext>
                </a:extLst>
              </p:cNvPr>
              <p:cNvPicPr/>
              <p:nvPr/>
            </p:nvPicPr>
            <p:blipFill>
              <a:blip r:embed="rId47"/>
              <a:stretch>
                <a:fillRect/>
              </a:stretch>
            </p:blipFill>
            <p:spPr>
              <a:xfrm>
                <a:off x="1407789" y="4691451"/>
                <a:ext cx="123480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9" name="Ink 98">
                <a:extLst>
                  <a:ext uri="{FF2B5EF4-FFF2-40B4-BE49-F238E27FC236}">
                    <a16:creationId xmlns:a16="http://schemas.microsoft.com/office/drawing/2014/main" id="{7BD1D6ED-88D8-42F9-A9C7-5500F25A683E}"/>
                  </a:ext>
                </a:extLst>
              </p14:cNvPr>
              <p14:cNvContentPartPr/>
              <p14:nvPr/>
            </p14:nvContentPartPr>
            <p14:xfrm>
              <a:off x="2925189" y="4603611"/>
              <a:ext cx="1041120" cy="1482840"/>
            </p14:xfrm>
          </p:contentPart>
        </mc:Choice>
        <mc:Fallback xmlns="">
          <p:pic>
            <p:nvPicPr>
              <p:cNvPr id="99" name="Ink 98">
                <a:extLst>
                  <a:ext uri="{FF2B5EF4-FFF2-40B4-BE49-F238E27FC236}">
                    <a16:creationId xmlns:a16="http://schemas.microsoft.com/office/drawing/2014/main" id="{7BD1D6ED-88D8-42F9-A9C7-5500F25A683E}"/>
                  </a:ext>
                </a:extLst>
              </p:cNvPr>
              <p:cNvPicPr/>
              <p:nvPr/>
            </p:nvPicPr>
            <p:blipFill>
              <a:blip r:embed="rId49"/>
              <a:stretch>
                <a:fillRect/>
              </a:stretch>
            </p:blipFill>
            <p:spPr>
              <a:xfrm>
                <a:off x="2920869" y="4599291"/>
                <a:ext cx="1049760" cy="1491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 name="Ink 101">
                <a:extLst>
                  <a:ext uri="{FF2B5EF4-FFF2-40B4-BE49-F238E27FC236}">
                    <a16:creationId xmlns:a16="http://schemas.microsoft.com/office/drawing/2014/main" id="{1FFA54C1-17F3-4183-82E1-21F82DB6CE98}"/>
                  </a:ext>
                </a:extLst>
              </p14:cNvPr>
              <p14:cNvContentPartPr/>
              <p14:nvPr/>
            </p14:nvContentPartPr>
            <p14:xfrm>
              <a:off x="4181589" y="5167731"/>
              <a:ext cx="177840" cy="110880"/>
            </p14:xfrm>
          </p:contentPart>
        </mc:Choice>
        <mc:Fallback xmlns="">
          <p:pic>
            <p:nvPicPr>
              <p:cNvPr id="102" name="Ink 101">
                <a:extLst>
                  <a:ext uri="{FF2B5EF4-FFF2-40B4-BE49-F238E27FC236}">
                    <a16:creationId xmlns:a16="http://schemas.microsoft.com/office/drawing/2014/main" id="{1FFA54C1-17F3-4183-82E1-21F82DB6CE98}"/>
                  </a:ext>
                </a:extLst>
              </p:cNvPr>
              <p:cNvPicPr/>
              <p:nvPr/>
            </p:nvPicPr>
            <p:blipFill>
              <a:blip r:embed="rId51"/>
              <a:stretch>
                <a:fillRect/>
              </a:stretch>
            </p:blipFill>
            <p:spPr>
              <a:xfrm>
                <a:off x="4177269" y="5163411"/>
                <a:ext cx="1864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9" name="Ink 118">
                <a:extLst>
                  <a:ext uri="{FF2B5EF4-FFF2-40B4-BE49-F238E27FC236}">
                    <a16:creationId xmlns:a16="http://schemas.microsoft.com/office/drawing/2014/main" id="{AF4E2F7E-FCDB-4612-94BE-F7515E17081F}"/>
                  </a:ext>
                </a:extLst>
              </p14:cNvPr>
              <p14:cNvContentPartPr/>
              <p14:nvPr/>
            </p14:nvContentPartPr>
            <p14:xfrm>
              <a:off x="4553829" y="4621971"/>
              <a:ext cx="1392840" cy="1382400"/>
            </p14:xfrm>
          </p:contentPart>
        </mc:Choice>
        <mc:Fallback xmlns="">
          <p:pic>
            <p:nvPicPr>
              <p:cNvPr id="119" name="Ink 118">
                <a:extLst>
                  <a:ext uri="{FF2B5EF4-FFF2-40B4-BE49-F238E27FC236}">
                    <a16:creationId xmlns:a16="http://schemas.microsoft.com/office/drawing/2014/main" id="{AF4E2F7E-FCDB-4612-94BE-F7515E17081F}"/>
                  </a:ext>
                </a:extLst>
              </p:cNvPr>
              <p:cNvPicPr/>
              <p:nvPr/>
            </p:nvPicPr>
            <p:blipFill>
              <a:blip r:embed="rId53"/>
              <a:stretch>
                <a:fillRect/>
              </a:stretch>
            </p:blipFill>
            <p:spPr>
              <a:xfrm>
                <a:off x="4549509" y="4617651"/>
                <a:ext cx="1401480" cy="1391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1" name="Ink 120">
                <a:extLst>
                  <a:ext uri="{FF2B5EF4-FFF2-40B4-BE49-F238E27FC236}">
                    <a16:creationId xmlns:a16="http://schemas.microsoft.com/office/drawing/2014/main" id="{A375ED2A-EF53-49B8-A949-B3D9C0374006}"/>
                  </a:ext>
                </a:extLst>
              </p14:cNvPr>
              <p14:cNvContentPartPr/>
              <p14:nvPr/>
            </p14:nvContentPartPr>
            <p14:xfrm>
              <a:off x="6121269" y="4470771"/>
              <a:ext cx="1152720" cy="1489320"/>
            </p14:xfrm>
          </p:contentPart>
        </mc:Choice>
        <mc:Fallback xmlns="">
          <p:pic>
            <p:nvPicPr>
              <p:cNvPr id="121" name="Ink 120">
                <a:extLst>
                  <a:ext uri="{FF2B5EF4-FFF2-40B4-BE49-F238E27FC236}">
                    <a16:creationId xmlns:a16="http://schemas.microsoft.com/office/drawing/2014/main" id="{A375ED2A-EF53-49B8-A949-B3D9C0374006}"/>
                  </a:ext>
                </a:extLst>
              </p:cNvPr>
              <p:cNvPicPr/>
              <p:nvPr/>
            </p:nvPicPr>
            <p:blipFill>
              <a:blip r:embed="rId55"/>
              <a:stretch>
                <a:fillRect/>
              </a:stretch>
            </p:blipFill>
            <p:spPr>
              <a:xfrm>
                <a:off x="6116949" y="4466451"/>
                <a:ext cx="1161360" cy="1497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5" name="Ink 124">
                <a:extLst>
                  <a:ext uri="{FF2B5EF4-FFF2-40B4-BE49-F238E27FC236}">
                    <a16:creationId xmlns:a16="http://schemas.microsoft.com/office/drawing/2014/main" id="{108899D2-AC8A-401F-8E30-81C2A6B0CD39}"/>
                  </a:ext>
                </a:extLst>
              </p14:cNvPr>
              <p14:cNvContentPartPr/>
              <p14:nvPr/>
            </p14:nvContentPartPr>
            <p14:xfrm>
              <a:off x="7481709" y="4930131"/>
              <a:ext cx="468720" cy="435600"/>
            </p14:xfrm>
          </p:contentPart>
        </mc:Choice>
        <mc:Fallback xmlns="">
          <p:pic>
            <p:nvPicPr>
              <p:cNvPr id="125" name="Ink 124">
                <a:extLst>
                  <a:ext uri="{FF2B5EF4-FFF2-40B4-BE49-F238E27FC236}">
                    <a16:creationId xmlns:a16="http://schemas.microsoft.com/office/drawing/2014/main" id="{108899D2-AC8A-401F-8E30-81C2A6B0CD39}"/>
                  </a:ext>
                </a:extLst>
              </p:cNvPr>
              <p:cNvPicPr/>
              <p:nvPr/>
            </p:nvPicPr>
            <p:blipFill>
              <a:blip r:embed="rId57"/>
              <a:stretch>
                <a:fillRect/>
              </a:stretch>
            </p:blipFill>
            <p:spPr>
              <a:xfrm>
                <a:off x="7477389" y="4925811"/>
                <a:ext cx="47736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6" name="Ink 125">
                <a:extLst>
                  <a:ext uri="{FF2B5EF4-FFF2-40B4-BE49-F238E27FC236}">
                    <a16:creationId xmlns:a16="http://schemas.microsoft.com/office/drawing/2014/main" id="{D0388393-1A9C-47E9-894E-AE1EB8850356}"/>
                  </a:ext>
                </a:extLst>
              </p14:cNvPr>
              <p14:cNvContentPartPr/>
              <p14:nvPr/>
            </p14:nvContentPartPr>
            <p14:xfrm>
              <a:off x="8294229" y="4866051"/>
              <a:ext cx="390960" cy="461880"/>
            </p14:xfrm>
          </p:contentPart>
        </mc:Choice>
        <mc:Fallback xmlns="">
          <p:pic>
            <p:nvPicPr>
              <p:cNvPr id="126" name="Ink 125">
                <a:extLst>
                  <a:ext uri="{FF2B5EF4-FFF2-40B4-BE49-F238E27FC236}">
                    <a16:creationId xmlns:a16="http://schemas.microsoft.com/office/drawing/2014/main" id="{D0388393-1A9C-47E9-894E-AE1EB8850356}"/>
                  </a:ext>
                </a:extLst>
              </p:cNvPr>
              <p:cNvPicPr/>
              <p:nvPr/>
            </p:nvPicPr>
            <p:blipFill>
              <a:blip r:embed="rId59"/>
              <a:stretch>
                <a:fillRect/>
              </a:stretch>
            </p:blipFill>
            <p:spPr>
              <a:xfrm>
                <a:off x="8289909" y="4861731"/>
                <a:ext cx="39960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9" name="Ink 128">
                <a:extLst>
                  <a:ext uri="{FF2B5EF4-FFF2-40B4-BE49-F238E27FC236}">
                    <a16:creationId xmlns:a16="http://schemas.microsoft.com/office/drawing/2014/main" id="{DF834019-DD98-404A-9604-B38EAF79CC04}"/>
                  </a:ext>
                </a:extLst>
              </p14:cNvPr>
              <p14:cNvContentPartPr/>
              <p14:nvPr/>
            </p14:nvContentPartPr>
            <p14:xfrm>
              <a:off x="8899749" y="4946331"/>
              <a:ext cx="209880" cy="93240"/>
            </p14:xfrm>
          </p:contentPart>
        </mc:Choice>
        <mc:Fallback xmlns="">
          <p:pic>
            <p:nvPicPr>
              <p:cNvPr id="129" name="Ink 128">
                <a:extLst>
                  <a:ext uri="{FF2B5EF4-FFF2-40B4-BE49-F238E27FC236}">
                    <a16:creationId xmlns:a16="http://schemas.microsoft.com/office/drawing/2014/main" id="{DF834019-DD98-404A-9604-B38EAF79CC04}"/>
                  </a:ext>
                </a:extLst>
              </p:cNvPr>
              <p:cNvPicPr/>
              <p:nvPr/>
            </p:nvPicPr>
            <p:blipFill>
              <a:blip r:embed="rId61"/>
              <a:stretch>
                <a:fillRect/>
              </a:stretch>
            </p:blipFill>
            <p:spPr>
              <a:xfrm>
                <a:off x="8895429" y="4942011"/>
                <a:ext cx="2185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0" name="Ink 129">
                <a:extLst>
                  <a:ext uri="{FF2B5EF4-FFF2-40B4-BE49-F238E27FC236}">
                    <a16:creationId xmlns:a16="http://schemas.microsoft.com/office/drawing/2014/main" id="{E968EE31-154D-4AEF-B0D6-7902507ED6BE}"/>
                  </a:ext>
                </a:extLst>
              </p14:cNvPr>
              <p14:cNvContentPartPr/>
              <p14:nvPr/>
            </p14:nvContentPartPr>
            <p14:xfrm>
              <a:off x="9273069" y="4992771"/>
              <a:ext cx="228240" cy="37800"/>
            </p14:xfrm>
          </p:contentPart>
        </mc:Choice>
        <mc:Fallback xmlns="">
          <p:pic>
            <p:nvPicPr>
              <p:cNvPr id="130" name="Ink 129">
                <a:extLst>
                  <a:ext uri="{FF2B5EF4-FFF2-40B4-BE49-F238E27FC236}">
                    <a16:creationId xmlns:a16="http://schemas.microsoft.com/office/drawing/2014/main" id="{E968EE31-154D-4AEF-B0D6-7902507ED6BE}"/>
                  </a:ext>
                </a:extLst>
              </p:cNvPr>
              <p:cNvPicPr/>
              <p:nvPr/>
            </p:nvPicPr>
            <p:blipFill>
              <a:blip r:embed="rId63"/>
              <a:stretch>
                <a:fillRect/>
              </a:stretch>
            </p:blipFill>
            <p:spPr>
              <a:xfrm>
                <a:off x="9268749" y="4988451"/>
                <a:ext cx="2368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1" name="Ink 130">
                <a:extLst>
                  <a:ext uri="{FF2B5EF4-FFF2-40B4-BE49-F238E27FC236}">
                    <a16:creationId xmlns:a16="http://schemas.microsoft.com/office/drawing/2014/main" id="{EDFAAE87-80A2-4F39-9E0F-A14E382A97ED}"/>
                  </a:ext>
                </a:extLst>
              </p14:cNvPr>
              <p14:cNvContentPartPr/>
              <p14:nvPr/>
            </p14:nvContentPartPr>
            <p14:xfrm>
              <a:off x="9633069" y="4799451"/>
              <a:ext cx="322920" cy="323280"/>
            </p14:xfrm>
          </p:contentPart>
        </mc:Choice>
        <mc:Fallback xmlns="">
          <p:pic>
            <p:nvPicPr>
              <p:cNvPr id="131" name="Ink 130">
                <a:extLst>
                  <a:ext uri="{FF2B5EF4-FFF2-40B4-BE49-F238E27FC236}">
                    <a16:creationId xmlns:a16="http://schemas.microsoft.com/office/drawing/2014/main" id="{EDFAAE87-80A2-4F39-9E0F-A14E382A97ED}"/>
                  </a:ext>
                </a:extLst>
              </p:cNvPr>
              <p:cNvPicPr/>
              <p:nvPr/>
            </p:nvPicPr>
            <p:blipFill>
              <a:blip r:embed="rId65"/>
              <a:stretch>
                <a:fillRect/>
              </a:stretch>
            </p:blipFill>
            <p:spPr>
              <a:xfrm>
                <a:off x="9628749" y="4795131"/>
                <a:ext cx="3315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4" name="Ink 133">
                <a:extLst>
                  <a:ext uri="{FF2B5EF4-FFF2-40B4-BE49-F238E27FC236}">
                    <a16:creationId xmlns:a16="http://schemas.microsoft.com/office/drawing/2014/main" id="{935ED8A7-985D-4327-8A5D-85A3CBD8C794}"/>
                  </a:ext>
                </a:extLst>
              </p14:cNvPr>
              <p14:cNvContentPartPr/>
              <p14:nvPr/>
            </p14:nvContentPartPr>
            <p14:xfrm>
              <a:off x="6604389" y="2637291"/>
              <a:ext cx="1191240" cy="731520"/>
            </p14:xfrm>
          </p:contentPart>
        </mc:Choice>
        <mc:Fallback xmlns="">
          <p:pic>
            <p:nvPicPr>
              <p:cNvPr id="134" name="Ink 133">
                <a:extLst>
                  <a:ext uri="{FF2B5EF4-FFF2-40B4-BE49-F238E27FC236}">
                    <a16:creationId xmlns:a16="http://schemas.microsoft.com/office/drawing/2014/main" id="{935ED8A7-985D-4327-8A5D-85A3CBD8C794}"/>
                  </a:ext>
                </a:extLst>
              </p:cNvPr>
              <p:cNvPicPr/>
              <p:nvPr/>
            </p:nvPicPr>
            <p:blipFill>
              <a:blip r:embed="rId67"/>
              <a:stretch>
                <a:fillRect/>
              </a:stretch>
            </p:blipFill>
            <p:spPr>
              <a:xfrm>
                <a:off x="6600069" y="2632971"/>
                <a:ext cx="1199880" cy="74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 name="Ink 11">
                <a:extLst>
                  <a:ext uri="{FF2B5EF4-FFF2-40B4-BE49-F238E27FC236}">
                    <a16:creationId xmlns:a16="http://schemas.microsoft.com/office/drawing/2014/main" id="{B18B03C0-3A7E-455D-A84D-AEFBF10C4CBC}"/>
                  </a:ext>
                </a:extLst>
              </p14:cNvPr>
              <p14:cNvContentPartPr/>
              <p14:nvPr/>
            </p14:nvContentPartPr>
            <p14:xfrm>
              <a:off x="7579269" y="5623131"/>
              <a:ext cx="352440" cy="352800"/>
            </p14:xfrm>
          </p:contentPart>
        </mc:Choice>
        <mc:Fallback xmlns="">
          <p:pic>
            <p:nvPicPr>
              <p:cNvPr id="12" name="Ink 11">
                <a:extLst>
                  <a:ext uri="{FF2B5EF4-FFF2-40B4-BE49-F238E27FC236}">
                    <a16:creationId xmlns:a16="http://schemas.microsoft.com/office/drawing/2014/main" id="{B18B03C0-3A7E-455D-A84D-AEFBF10C4CBC}"/>
                  </a:ext>
                </a:extLst>
              </p:cNvPr>
              <p:cNvPicPr/>
              <p:nvPr/>
            </p:nvPicPr>
            <p:blipFill>
              <a:blip r:embed="rId69"/>
              <a:stretch>
                <a:fillRect/>
              </a:stretch>
            </p:blipFill>
            <p:spPr>
              <a:xfrm>
                <a:off x="7574949" y="5618811"/>
                <a:ext cx="36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3" name="Ink 62">
                <a:extLst>
                  <a:ext uri="{FF2B5EF4-FFF2-40B4-BE49-F238E27FC236}">
                    <a16:creationId xmlns:a16="http://schemas.microsoft.com/office/drawing/2014/main" id="{AE3A69B5-1629-408D-818B-619369E29535}"/>
                  </a:ext>
                </a:extLst>
              </p14:cNvPr>
              <p14:cNvContentPartPr/>
              <p14:nvPr/>
            </p14:nvContentPartPr>
            <p14:xfrm>
              <a:off x="8128629" y="5171691"/>
              <a:ext cx="3981240" cy="1083960"/>
            </p14:xfrm>
          </p:contentPart>
        </mc:Choice>
        <mc:Fallback xmlns="">
          <p:pic>
            <p:nvPicPr>
              <p:cNvPr id="63" name="Ink 62">
                <a:extLst>
                  <a:ext uri="{FF2B5EF4-FFF2-40B4-BE49-F238E27FC236}">
                    <a16:creationId xmlns:a16="http://schemas.microsoft.com/office/drawing/2014/main" id="{AE3A69B5-1629-408D-818B-619369E29535}"/>
                  </a:ext>
                </a:extLst>
              </p:cNvPr>
              <p:cNvPicPr/>
              <p:nvPr/>
            </p:nvPicPr>
            <p:blipFill>
              <a:blip r:embed="rId71"/>
              <a:stretch>
                <a:fillRect/>
              </a:stretch>
            </p:blipFill>
            <p:spPr>
              <a:xfrm>
                <a:off x="8124309" y="5167371"/>
                <a:ext cx="3989880" cy="1092600"/>
              </a:xfrm>
              <a:prstGeom prst="rect">
                <a:avLst/>
              </a:prstGeom>
            </p:spPr>
          </p:pic>
        </mc:Fallback>
      </mc:AlternateContent>
    </p:spTree>
    <p:extLst>
      <p:ext uri="{BB962C8B-B14F-4D97-AF65-F5344CB8AC3E}">
        <p14:creationId xmlns:p14="http://schemas.microsoft.com/office/powerpoint/2010/main" val="4273519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Sanity check</a:t>
            </a:r>
          </a:p>
        </p:txBody>
      </p:sp>
      <p:pic>
        <p:nvPicPr>
          <p:cNvPr id="7" name="Picture 6">
            <a:extLst>
              <a:ext uri="{FF2B5EF4-FFF2-40B4-BE49-F238E27FC236}">
                <a16:creationId xmlns:a16="http://schemas.microsoft.com/office/drawing/2014/main" id="{F291E737-1589-42AA-BB58-8003CBE94EF1}"/>
              </a:ext>
            </a:extLst>
          </p:cNvPr>
          <p:cNvPicPr>
            <a:picLocks noChangeAspect="1"/>
          </p:cNvPicPr>
          <p:nvPr/>
        </p:nvPicPr>
        <p:blipFill>
          <a:blip r:embed="rId3"/>
          <a:stretch>
            <a:fillRect/>
          </a:stretch>
        </p:blipFill>
        <p:spPr>
          <a:xfrm>
            <a:off x="1019745" y="2349308"/>
            <a:ext cx="10394615" cy="3134130"/>
          </a:xfrm>
          <a:prstGeom prst="rect">
            <a:avLst/>
          </a:prstGeom>
        </p:spPr>
      </p:pic>
    </p:spTree>
    <p:extLst>
      <p:ext uri="{BB962C8B-B14F-4D97-AF65-F5344CB8AC3E}">
        <p14:creationId xmlns:p14="http://schemas.microsoft.com/office/powerpoint/2010/main" val="3569511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Generalize: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548AF304-5F51-4FD8-ABF3-4F1B710DEF83}"/>
                  </a:ext>
                </a:extLst>
              </p14:cNvPr>
              <p14:cNvContentPartPr/>
              <p14:nvPr/>
            </p14:nvContentPartPr>
            <p14:xfrm>
              <a:off x="1256949" y="3806931"/>
              <a:ext cx="393840" cy="298080"/>
            </p14:xfrm>
          </p:contentPart>
        </mc:Choice>
        <mc:Fallback xmlns="">
          <p:pic>
            <p:nvPicPr>
              <p:cNvPr id="9" name="Ink 8">
                <a:extLst>
                  <a:ext uri="{FF2B5EF4-FFF2-40B4-BE49-F238E27FC236}">
                    <a16:creationId xmlns:a16="http://schemas.microsoft.com/office/drawing/2014/main" id="{548AF304-5F51-4FD8-ABF3-4F1B710DEF83}"/>
                  </a:ext>
                </a:extLst>
              </p:cNvPr>
              <p:cNvPicPr/>
              <p:nvPr/>
            </p:nvPicPr>
            <p:blipFill>
              <a:blip r:embed="rId5"/>
              <a:stretch>
                <a:fillRect/>
              </a:stretch>
            </p:blipFill>
            <p:spPr>
              <a:xfrm>
                <a:off x="1252629" y="3802611"/>
                <a:ext cx="4024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8D1439B-D72F-44DE-82DF-F362AE23750F}"/>
                  </a:ext>
                </a:extLst>
              </p14:cNvPr>
              <p14:cNvContentPartPr/>
              <p14:nvPr/>
            </p14:nvContentPartPr>
            <p14:xfrm>
              <a:off x="1716669" y="3786411"/>
              <a:ext cx="476280" cy="497160"/>
            </p14:xfrm>
          </p:contentPart>
        </mc:Choice>
        <mc:Fallback xmlns="">
          <p:pic>
            <p:nvPicPr>
              <p:cNvPr id="16" name="Ink 15">
                <a:extLst>
                  <a:ext uri="{FF2B5EF4-FFF2-40B4-BE49-F238E27FC236}">
                    <a16:creationId xmlns:a16="http://schemas.microsoft.com/office/drawing/2014/main" id="{C8D1439B-D72F-44DE-82DF-F362AE23750F}"/>
                  </a:ext>
                </a:extLst>
              </p:cNvPr>
              <p:cNvPicPr/>
              <p:nvPr/>
            </p:nvPicPr>
            <p:blipFill>
              <a:blip r:embed="rId7"/>
              <a:stretch>
                <a:fillRect/>
              </a:stretch>
            </p:blipFill>
            <p:spPr>
              <a:xfrm>
                <a:off x="1712349" y="3782091"/>
                <a:ext cx="4849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8F279CA0-2CBD-4C13-A52C-9F13EEDE6102}"/>
                  </a:ext>
                </a:extLst>
              </p14:cNvPr>
              <p14:cNvContentPartPr/>
              <p14:nvPr/>
            </p14:nvContentPartPr>
            <p14:xfrm>
              <a:off x="2316429" y="3658611"/>
              <a:ext cx="254520" cy="1157040"/>
            </p14:xfrm>
          </p:contentPart>
        </mc:Choice>
        <mc:Fallback xmlns="">
          <p:pic>
            <p:nvPicPr>
              <p:cNvPr id="21" name="Ink 20">
                <a:extLst>
                  <a:ext uri="{FF2B5EF4-FFF2-40B4-BE49-F238E27FC236}">
                    <a16:creationId xmlns:a16="http://schemas.microsoft.com/office/drawing/2014/main" id="{8F279CA0-2CBD-4C13-A52C-9F13EEDE6102}"/>
                  </a:ext>
                </a:extLst>
              </p:cNvPr>
              <p:cNvPicPr/>
              <p:nvPr/>
            </p:nvPicPr>
            <p:blipFill>
              <a:blip r:embed="rId9"/>
              <a:stretch>
                <a:fillRect/>
              </a:stretch>
            </p:blipFill>
            <p:spPr>
              <a:xfrm>
                <a:off x="2312109" y="3654291"/>
                <a:ext cx="263160" cy="1165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97E58B54-8250-4293-B251-B34ECE017C9F}"/>
                  </a:ext>
                </a:extLst>
              </p14:cNvPr>
              <p14:cNvContentPartPr/>
              <p14:nvPr/>
            </p14:nvContentPartPr>
            <p14:xfrm>
              <a:off x="3120309" y="3955611"/>
              <a:ext cx="281880" cy="345600"/>
            </p14:xfrm>
          </p:contentPart>
        </mc:Choice>
        <mc:Fallback xmlns="">
          <p:pic>
            <p:nvPicPr>
              <p:cNvPr id="22" name="Ink 21">
                <a:extLst>
                  <a:ext uri="{FF2B5EF4-FFF2-40B4-BE49-F238E27FC236}">
                    <a16:creationId xmlns:a16="http://schemas.microsoft.com/office/drawing/2014/main" id="{97E58B54-8250-4293-B251-B34ECE017C9F}"/>
                  </a:ext>
                </a:extLst>
              </p:cNvPr>
              <p:cNvPicPr/>
              <p:nvPr/>
            </p:nvPicPr>
            <p:blipFill>
              <a:blip r:embed="rId11"/>
              <a:stretch>
                <a:fillRect/>
              </a:stretch>
            </p:blipFill>
            <p:spPr>
              <a:xfrm>
                <a:off x="3115989" y="3951291"/>
                <a:ext cx="29052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CC0637C3-6B74-4BF6-8B24-4C8899142F74}"/>
                  </a:ext>
                </a:extLst>
              </p14:cNvPr>
              <p14:cNvContentPartPr/>
              <p14:nvPr/>
            </p14:nvContentPartPr>
            <p14:xfrm>
              <a:off x="2821869" y="3675531"/>
              <a:ext cx="204120" cy="1057320"/>
            </p14:xfrm>
          </p:contentPart>
        </mc:Choice>
        <mc:Fallback xmlns="">
          <p:pic>
            <p:nvPicPr>
              <p:cNvPr id="23" name="Ink 22">
                <a:extLst>
                  <a:ext uri="{FF2B5EF4-FFF2-40B4-BE49-F238E27FC236}">
                    <a16:creationId xmlns:a16="http://schemas.microsoft.com/office/drawing/2014/main" id="{CC0637C3-6B74-4BF6-8B24-4C8899142F74}"/>
                  </a:ext>
                </a:extLst>
              </p:cNvPr>
              <p:cNvPicPr/>
              <p:nvPr/>
            </p:nvPicPr>
            <p:blipFill>
              <a:blip r:embed="rId13"/>
              <a:stretch>
                <a:fillRect/>
              </a:stretch>
            </p:blipFill>
            <p:spPr>
              <a:xfrm>
                <a:off x="2817549" y="3671211"/>
                <a:ext cx="212760" cy="1065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57085589-E9BE-4CA1-AC30-D1B268AC7651}"/>
                  </a:ext>
                </a:extLst>
              </p14:cNvPr>
              <p14:cNvContentPartPr/>
              <p14:nvPr/>
            </p14:nvContentPartPr>
            <p14:xfrm>
              <a:off x="3773349" y="3567891"/>
              <a:ext cx="1555200" cy="1296000"/>
            </p14:xfrm>
          </p:contentPart>
        </mc:Choice>
        <mc:Fallback xmlns="">
          <p:pic>
            <p:nvPicPr>
              <p:cNvPr id="37" name="Ink 36">
                <a:extLst>
                  <a:ext uri="{FF2B5EF4-FFF2-40B4-BE49-F238E27FC236}">
                    <a16:creationId xmlns:a16="http://schemas.microsoft.com/office/drawing/2014/main" id="{57085589-E9BE-4CA1-AC30-D1B268AC7651}"/>
                  </a:ext>
                </a:extLst>
              </p:cNvPr>
              <p:cNvPicPr/>
              <p:nvPr/>
            </p:nvPicPr>
            <p:blipFill>
              <a:blip r:embed="rId15"/>
              <a:stretch>
                <a:fillRect/>
              </a:stretch>
            </p:blipFill>
            <p:spPr>
              <a:xfrm>
                <a:off x="3769029" y="3563571"/>
                <a:ext cx="1563840" cy="1304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53EAE83E-9008-4217-9E94-AF11F6214DAA}"/>
                  </a:ext>
                </a:extLst>
              </p14:cNvPr>
              <p14:cNvContentPartPr/>
              <p14:nvPr/>
            </p14:nvContentPartPr>
            <p14:xfrm>
              <a:off x="5673069" y="4022931"/>
              <a:ext cx="228240" cy="98280"/>
            </p14:xfrm>
          </p:contentPart>
        </mc:Choice>
        <mc:Fallback xmlns="">
          <p:pic>
            <p:nvPicPr>
              <p:cNvPr id="40" name="Ink 39">
                <a:extLst>
                  <a:ext uri="{FF2B5EF4-FFF2-40B4-BE49-F238E27FC236}">
                    <a16:creationId xmlns:a16="http://schemas.microsoft.com/office/drawing/2014/main" id="{53EAE83E-9008-4217-9E94-AF11F6214DAA}"/>
                  </a:ext>
                </a:extLst>
              </p:cNvPr>
              <p:cNvPicPr/>
              <p:nvPr/>
            </p:nvPicPr>
            <p:blipFill>
              <a:blip r:embed="rId17"/>
              <a:stretch>
                <a:fillRect/>
              </a:stretch>
            </p:blipFill>
            <p:spPr>
              <a:xfrm>
                <a:off x="5668749" y="4018611"/>
                <a:ext cx="236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0DB4E77A-4197-4652-8C2D-77AB65150BA8}"/>
                  </a:ext>
                </a:extLst>
              </p14:cNvPr>
              <p14:cNvContentPartPr/>
              <p14:nvPr/>
            </p14:nvContentPartPr>
            <p14:xfrm>
              <a:off x="6768549" y="4154331"/>
              <a:ext cx="213120" cy="358200"/>
            </p14:xfrm>
          </p:contentPart>
        </mc:Choice>
        <mc:Fallback xmlns="">
          <p:pic>
            <p:nvPicPr>
              <p:cNvPr id="44" name="Ink 43">
                <a:extLst>
                  <a:ext uri="{FF2B5EF4-FFF2-40B4-BE49-F238E27FC236}">
                    <a16:creationId xmlns:a16="http://schemas.microsoft.com/office/drawing/2014/main" id="{0DB4E77A-4197-4652-8C2D-77AB65150BA8}"/>
                  </a:ext>
                </a:extLst>
              </p:cNvPr>
              <p:cNvPicPr/>
              <p:nvPr/>
            </p:nvPicPr>
            <p:blipFill>
              <a:blip r:embed="rId19"/>
              <a:stretch>
                <a:fillRect/>
              </a:stretch>
            </p:blipFill>
            <p:spPr>
              <a:xfrm>
                <a:off x="6764229" y="4150011"/>
                <a:ext cx="2217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31716DA4-41C8-4F05-B990-C3D3A107E2F9}"/>
                  </a:ext>
                </a:extLst>
              </p14:cNvPr>
              <p14:cNvContentPartPr/>
              <p14:nvPr/>
            </p14:nvContentPartPr>
            <p14:xfrm>
              <a:off x="6096069" y="3644571"/>
              <a:ext cx="550080" cy="1188360"/>
            </p14:xfrm>
          </p:contentPart>
        </mc:Choice>
        <mc:Fallback xmlns="">
          <p:pic>
            <p:nvPicPr>
              <p:cNvPr id="45" name="Ink 44">
                <a:extLst>
                  <a:ext uri="{FF2B5EF4-FFF2-40B4-BE49-F238E27FC236}">
                    <a16:creationId xmlns:a16="http://schemas.microsoft.com/office/drawing/2014/main" id="{31716DA4-41C8-4F05-B990-C3D3A107E2F9}"/>
                  </a:ext>
                </a:extLst>
              </p:cNvPr>
              <p:cNvPicPr/>
              <p:nvPr/>
            </p:nvPicPr>
            <p:blipFill>
              <a:blip r:embed="rId21"/>
              <a:stretch>
                <a:fillRect/>
              </a:stretch>
            </p:blipFill>
            <p:spPr>
              <a:xfrm>
                <a:off x="6091749" y="3640251"/>
                <a:ext cx="558720" cy="119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a:extLst>
                  <a:ext uri="{FF2B5EF4-FFF2-40B4-BE49-F238E27FC236}">
                    <a16:creationId xmlns:a16="http://schemas.microsoft.com/office/drawing/2014/main" id="{318FD3A9-A1D9-452C-B0C1-16DF8F429590}"/>
                  </a:ext>
                </a:extLst>
              </p14:cNvPr>
              <p14:cNvContentPartPr/>
              <p14:nvPr/>
            </p14:nvContentPartPr>
            <p14:xfrm>
              <a:off x="5731029" y="5268531"/>
              <a:ext cx="158400" cy="88920"/>
            </p14:xfrm>
          </p:contentPart>
        </mc:Choice>
        <mc:Fallback xmlns="">
          <p:pic>
            <p:nvPicPr>
              <p:cNvPr id="74" name="Ink 73">
                <a:extLst>
                  <a:ext uri="{FF2B5EF4-FFF2-40B4-BE49-F238E27FC236}">
                    <a16:creationId xmlns:a16="http://schemas.microsoft.com/office/drawing/2014/main" id="{318FD3A9-A1D9-452C-B0C1-16DF8F429590}"/>
                  </a:ext>
                </a:extLst>
              </p:cNvPr>
              <p:cNvPicPr/>
              <p:nvPr/>
            </p:nvPicPr>
            <p:blipFill>
              <a:blip r:embed="rId23"/>
              <a:stretch>
                <a:fillRect/>
              </a:stretch>
            </p:blipFill>
            <p:spPr>
              <a:xfrm>
                <a:off x="5726709" y="5264211"/>
                <a:ext cx="1670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1" name="Ink 80">
                <a:extLst>
                  <a:ext uri="{FF2B5EF4-FFF2-40B4-BE49-F238E27FC236}">
                    <a16:creationId xmlns:a16="http://schemas.microsoft.com/office/drawing/2014/main" id="{4D7A032B-9949-4B26-8992-D712535CE1E2}"/>
                  </a:ext>
                </a:extLst>
              </p14:cNvPr>
              <p14:cNvContentPartPr/>
              <p14:nvPr/>
            </p14:nvContentPartPr>
            <p14:xfrm>
              <a:off x="6205509" y="5203011"/>
              <a:ext cx="650880" cy="501120"/>
            </p14:xfrm>
          </p:contentPart>
        </mc:Choice>
        <mc:Fallback xmlns="">
          <p:pic>
            <p:nvPicPr>
              <p:cNvPr id="81" name="Ink 80">
                <a:extLst>
                  <a:ext uri="{FF2B5EF4-FFF2-40B4-BE49-F238E27FC236}">
                    <a16:creationId xmlns:a16="http://schemas.microsoft.com/office/drawing/2014/main" id="{4D7A032B-9949-4B26-8992-D712535CE1E2}"/>
                  </a:ext>
                </a:extLst>
              </p:cNvPr>
              <p:cNvPicPr/>
              <p:nvPr/>
            </p:nvPicPr>
            <p:blipFill>
              <a:blip r:embed="rId25"/>
              <a:stretch>
                <a:fillRect/>
              </a:stretch>
            </p:blipFill>
            <p:spPr>
              <a:xfrm>
                <a:off x="6201189" y="5198691"/>
                <a:ext cx="65952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8" name="Ink 87">
                <a:extLst>
                  <a:ext uri="{FF2B5EF4-FFF2-40B4-BE49-F238E27FC236}">
                    <a16:creationId xmlns:a16="http://schemas.microsoft.com/office/drawing/2014/main" id="{29D71297-515C-4702-B079-6BF5E4FA07FC}"/>
                  </a:ext>
                </a:extLst>
              </p14:cNvPr>
              <p14:cNvContentPartPr/>
              <p14:nvPr/>
            </p14:nvContentPartPr>
            <p14:xfrm>
              <a:off x="8357949" y="5123451"/>
              <a:ext cx="247320" cy="1064880"/>
            </p14:xfrm>
          </p:contentPart>
        </mc:Choice>
        <mc:Fallback xmlns="">
          <p:pic>
            <p:nvPicPr>
              <p:cNvPr id="88" name="Ink 87">
                <a:extLst>
                  <a:ext uri="{FF2B5EF4-FFF2-40B4-BE49-F238E27FC236}">
                    <a16:creationId xmlns:a16="http://schemas.microsoft.com/office/drawing/2014/main" id="{29D71297-515C-4702-B079-6BF5E4FA07FC}"/>
                  </a:ext>
                </a:extLst>
              </p:cNvPr>
              <p:cNvPicPr/>
              <p:nvPr/>
            </p:nvPicPr>
            <p:blipFill>
              <a:blip r:embed="rId27"/>
              <a:stretch>
                <a:fillRect/>
              </a:stretch>
            </p:blipFill>
            <p:spPr>
              <a:xfrm>
                <a:off x="8353629" y="5119131"/>
                <a:ext cx="255960" cy="1073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9" name="Ink 88">
                <a:extLst>
                  <a:ext uri="{FF2B5EF4-FFF2-40B4-BE49-F238E27FC236}">
                    <a16:creationId xmlns:a16="http://schemas.microsoft.com/office/drawing/2014/main" id="{DAE8D5BB-ADB3-4658-BAEC-4F7805F503CF}"/>
                  </a:ext>
                </a:extLst>
              </p14:cNvPr>
              <p14:cNvContentPartPr/>
              <p14:nvPr/>
            </p14:nvContentPartPr>
            <p14:xfrm>
              <a:off x="8738109" y="6086451"/>
              <a:ext cx="125640" cy="102960"/>
            </p14:xfrm>
          </p:contentPart>
        </mc:Choice>
        <mc:Fallback xmlns="">
          <p:pic>
            <p:nvPicPr>
              <p:cNvPr id="89" name="Ink 88">
                <a:extLst>
                  <a:ext uri="{FF2B5EF4-FFF2-40B4-BE49-F238E27FC236}">
                    <a16:creationId xmlns:a16="http://schemas.microsoft.com/office/drawing/2014/main" id="{DAE8D5BB-ADB3-4658-BAEC-4F7805F503CF}"/>
                  </a:ext>
                </a:extLst>
              </p:cNvPr>
              <p:cNvPicPr/>
              <p:nvPr/>
            </p:nvPicPr>
            <p:blipFill>
              <a:blip r:embed="rId29"/>
              <a:stretch>
                <a:fillRect/>
              </a:stretch>
            </p:blipFill>
            <p:spPr>
              <a:xfrm>
                <a:off x="8733789" y="6082131"/>
                <a:ext cx="1342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1" name="Ink 90">
                <a:extLst>
                  <a:ext uri="{FF2B5EF4-FFF2-40B4-BE49-F238E27FC236}">
                    <a16:creationId xmlns:a16="http://schemas.microsoft.com/office/drawing/2014/main" id="{23E9CBEB-323C-4B67-9101-AE27C70623E6}"/>
                  </a:ext>
                </a:extLst>
              </p14:cNvPr>
              <p14:cNvContentPartPr/>
              <p14:nvPr/>
            </p14:nvContentPartPr>
            <p14:xfrm>
              <a:off x="6950709" y="5149371"/>
              <a:ext cx="1134720" cy="1097280"/>
            </p14:xfrm>
          </p:contentPart>
        </mc:Choice>
        <mc:Fallback xmlns="">
          <p:pic>
            <p:nvPicPr>
              <p:cNvPr id="91" name="Ink 90">
                <a:extLst>
                  <a:ext uri="{FF2B5EF4-FFF2-40B4-BE49-F238E27FC236}">
                    <a16:creationId xmlns:a16="http://schemas.microsoft.com/office/drawing/2014/main" id="{23E9CBEB-323C-4B67-9101-AE27C70623E6}"/>
                  </a:ext>
                </a:extLst>
              </p:cNvPr>
              <p:cNvPicPr/>
              <p:nvPr/>
            </p:nvPicPr>
            <p:blipFill>
              <a:blip r:embed="rId31"/>
              <a:stretch>
                <a:fillRect/>
              </a:stretch>
            </p:blipFill>
            <p:spPr>
              <a:xfrm>
                <a:off x="6946389" y="5145051"/>
                <a:ext cx="1143360" cy="110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9" name="Ink 98">
                <a:extLst>
                  <a:ext uri="{FF2B5EF4-FFF2-40B4-BE49-F238E27FC236}">
                    <a16:creationId xmlns:a16="http://schemas.microsoft.com/office/drawing/2014/main" id="{C16315F5-9EBF-47FB-AA27-67EC4B9DF25D}"/>
                  </a:ext>
                </a:extLst>
              </p14:cNvPr>
              <p14:cNvContentPartPr/>
              <p14:nvPr/>
            </p14:nvContentPartPr>
            <p14:xfrm>
              <a:off x="9015669" y="5158731"/>
              <a:ext cx="857520" cy="1079280"/>
            </p14:xfrm>
          </p:contentPart>
        </mc:Choice>
        <mc:Fallback xmlns="">
          <p:pic>
            <p:nvPicPr>
              <p:cNvPr id="99" name="Ink 98">
                <a:extLst>
                  <a:ext uri="{FF2B5EF4-FFF2-40B4-BE49-F238E27FC236}">
                    <a16:creationId xmlns:a16="http://schemas.microsoft.com/office/drawing/2014/main" id="{C16315F5-9EBF-47FB-AA27-67EC4B9DF25D}"/>
                  </a:ext>
                </a:extLst>
              </p:cNvPr>
              <p:cNvPicPr/>
              <p:nvPr/>
            </p:nvPicPr>
            <p:blipFill>
              <a:blip r:embed="rId33"/>
              <a:stretch>
                <a:fillRect/>
              </a:stretch>
            </p:blipFill>
            <p:spPr>
              <a:xfrm>
                <a:off x="9011349" y="5154411"/>
                <a:ext cx="866160" cy="1087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9" name="Ink 108">
                <a:extLst>
                  <a:ext uri="{FF2B5EF4-FFF2-40B4-BE49-F238E27FC236}">
                    <a16:creationId xmlns:a16="http://schemas.microsoft.com/office/drawing/2014/main" id="{088DB1D1-9737-416F-BF32-B811BE40FDC1}"/>
                  </a:ext>
                </a:extLst>
              </p14:cNvPr>
              <p14:cNvContentPartPr/>
              <p14:nvPr/>
            </p14:nvContentPartPr>
            <p14:xfrm>
              <a:off x="1131669" y="5160171"/>
              <a:ext cx="454680" cy="406080"/>
            </p14:xfrm>
          </p:contentPart>
        </mc:Choice>
        <mc:Fallback xmlns="">
          <p:pic>
            <p:nvPicPr>
              <p:cNvPr id="109" name="Ink 108">
                <a:extLst>
                  <a:ext uri="{FF2B5EF4-FFF2-40B4-BE49-F238E27FC236}">
                    <a16:creationId xmlns:a16="http://schemas.microsoft.com/office/drawing/2014/main" id="{088DB1D1-9737-416F-BF32-B811BE40FDC1}"/>
                  </a:ext>
                </a:extLst>
              </p:cNvPr>
              <p:cNvPicPr/>
              <p:nvPr/>
            </p:nvPicPr>
            <p:blipFill>
              <a:blip r:embed="rId35"/>
              <a:stretch>
                <a:fillRect/>
              </a:stretch>
            </p:blipFill>
            <p:spPr>
              <a:xfrm>
                <a:off x="1127349" y="5155851"/>
                <a:ext cx="46332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1" name="Ink 110">
                <a:extLst>
                  <a:ext uri="{FF2B5EF4-FFF2-40B4-BE49-F238E27FC236}">
                    <a16:creationId xmlns:a16="http://schemas.microsoft.com/office/drawing/2014/main" id="{1392EA22-D36C-4077-96ED-2A162ABEC6C2}"/>
                  </a:ext>
                </a:extLst>
              </p14:cNvPr>
              <p14:cNvContentPartPr/>
              <p14:nvPr/>
            </p14:nvContentPartPr>
            <p14:xfrm>
              <a:off x="1670229" y="5100411"/>
              <a:ext cx="440280" cy="564120"/>
            </p14:xfrm>
          </p:contentPart>
        </mc:Choice>
        <mc:Fallback xmlns="">
          <p:pic>
            <p:nvPicPr>
              <p:cNvPr id="111" name="Ink 110">
                <a:extLst>
                  <a:ext uri="{FF2B5EF4-FFF2-40B4-BE49-F238E27FC236}">
                    <a16:creationId xmlns:a16="http://schemas.microsoft.com/office/drawing/2014/main" id="{1392EA22-D36C-4077-96ED-2A162ABEC6C2}"/>
                  </a:ext>
                </a:extLst>
              </p:cNvPr>
              <p:cNvPicPr/>
              <p:nvPr/>
            </p:nvPicPr>
            <p:blipFill>
              <a:blip r:embed="rId37"/>
              <a:stretch>
                <a:fillRect/>
              </a:stretch>
            </p:blipFill>
            <p:spPr>
              <a:xfrm>
                <a:off x="1665909" y="5096091"/>
                <a:ext cx="448920" cy="572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4" name="Ink 113">
                <a:extLst>
                  <a:ext uri="{FF2B5EF4-FFF2-40B4-BE49-F238E27FC236}">
                    <a16:creationId xmlns:a16="http://schemas.microsoft.com/office/drawing/2014/main" id="{7C60527C-DF74-4D36-94AA-26626E4B414A}"/>
                  </a:ext>
                </a:extLst>
              </p14:cNvPr>
              <p14:cNvContentPartPr/>
              <p14:nvPr/>
            </p14:nvContentPartPr>
            <p14:xfrm>
              <a:off x="2250549" y="5121651"/>
              <a:ext cx="887400" cy="1183320"/>
            </p14:xfrm>
          </p:contentPart>
        </mc:Choice>
        <mc:Fallback xmlns="">
          <p:pic>
            <p:nvPicPr>
              <p:cNvPr id="114" name="Ink 113">
                <a:extLst>
                  <a:ext uri="{FF2B5EF4-FFF2-40B4-BE49-F238E27FC236}">
                    <a16:creationId xmlns:a16="http://schemas.microsoft.com/office/drawing/2014/main" id="{7C60527C-DF74-4D36-94AA-26626E4B414A}"/>
                  </a:ext>
                </a:extLst>
              </p:cNvPr>
              <p:cNvPicPr/>
              <p:nvPr/>
            </p:nvPicPr>
            <p:blipFill>
              <a:blip r:embed="rId39"/>
              <a:stretch>
                <a:fillRect/>
              </a:stretch>
            </p:blipFill>
            <p:spPr>
              <a:xfrm>
                <a:off x="2246229" y="5117331"/>
                <a:ext cx="896040" cy="119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5" name="Ink 114">
                <a:extLst>
                  <a:ext uri="{FF2B5EF4-FFF2-40B4-BE49-F238E27FC236}">
                    <a16:creationId xmlns:a16="http://schemas.microsoft.com/office/drawing/2014/main" id="{802B7F9C-DCF2-4E82-AD70-688EBD1E9AB7}"/>
                  </a:ext>
                </a:extLst>
              </p14:cNvPr>
              <p14:cNvContentPartPr/>
              <p14:nvPr/>
            </p14:nvContentPartPr>
            <p14:xfrm>
              <a:off x="3344949" y="5100411"/>
              <a:ext cx="362880" cy="1026720"/>
            </p14:xfrm>
          </p:contentPart>
        </mc:Choice>
        <mc:Fallback xmlns="">
          <p:pic>
            <p:nvPicPr>
              <p:cNvPr id="115" name="Ink 114">
                <a:extLst>
                  <a:ext uri="{FF2B5EF4-FFF2-40B4-BE49-F238E27FC236}">
                    <a16:creationId xmlns:a16="http://schemas.microsoft.com/office/drawing/2014/main" id="{802B7F9C-DCF2-4E82-AD70-688EBD1E9AB7}"/>
                  </a:ext>
                </a:extLst>
              </p:cNvPr>
              <p:cNvPicPr/>
              <p:nvPr/>
            </p:nvPicPr>
            <p:blipFill>
              <a:blip r:embed="rId41"/>
              <a:stretch>
                <a:fillRect/>
              </a:stretch>
            </p:blipFill>
            <p:spPr>
              <a:xfrm>
                <a:off x="3340629" y="5096091"/>
                <a:ext cx="371520" cy="1035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6" name="Ink 115">
                <a:extLst>
                  <a:ext uri="{FF2B5EF4-FFF2-40B4-BE49-F238E27FC236}">
                    <a16:creationId xmlns:a16="http://schemas.microsoft.com/office/drawing/2014/main" id="{18CBCC57-C244-4F06-9F07-6B6311FF81FB}"/>
                  </a:ext>
                </a:extLst>
              </p14:cNvPr>
              <p14:cNvContentPartPr/>
              <p14:nvPr/>
            </p14:nvContentPartPr>
            <p14:xfrm>
              <a:off x="3832389" y="6128211"/>
              <a:ext cx="141120" cy="56520"/>
            </p14:xfrm>
          </p:contentPart>
        </mc:Choice>
        <mc:Fallback xmlns="">
          <p:pic>
            <p:nvPicPr>
              <p:cNvPr id="116" name="Ink 115">
                <a:extLst>
                  <a:ext uri="{FF2B5EF4-FFF2-40B4-BE49-F238E27FC236}">
                    <a16:creationId xmlns:a16="http://schemas.microsoft.com/office/drawing/2014/main" id="{18CBCC57-C244-4F06-9F07-6B6311FF81FB}"/>
                  </a:ext>
                </a:extLst>
              </p:cNvPr>
              <p:cNvPicPr/>
              <p:nvPr/>
            </p:nvPicPr>
            <p:blipFill>
              <a:blip r:embed="rId43"/>
              <a:stretch>
                <a:fillRect/>
              </a:stretch>
            </p:blipFill>
            <p:spPr>
              <a:xfrm>
                <a:off x="3828069" y="6123891"/>
                <a:ext cx="1497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5" name="Ink 124">
                <a:extLst>
                  <a:ext uri="{FF2B5EF4-FFF2-40B4-BE49-F238E27FC236}">
                    <a16:creationId xmlns:a16="http://schemas.microsoft.com/office/drawing/2014/main" id="{0156FD37-05C4-4787-9486-94E5C172727C}"/>
                  </a:ext>
                </a:extLst>
              </p14:cNvPr>
              <p14:cNvContentPartPr/>
              <p14:nvPr/>
            </p14:nvContentPartPr>
            <p14:xfrm>
              <a:off x="4078629" y="5167011"/>
              <a:ext cx="817560" cy="1004760"/>
            </p14:xfrm>
          </p:contentPart>
        </mc:Choice>
        <mc:Fallback xmlns="">
          <p:pic>
            <p:nvPicPr>
              <p:cNvPr id="125" name="Ink 124">
                <a:extLst>
                  <a:ext uri="{FF2B5EF4-FFF2-40B4-BE49-F238E27FC236}">
                    <a16:creationId xmlns:a16="http://schemas.microsoft.com/office/drawing/2014/main" id="{0156FD37-05C4-4787-9486-94E5C172727C}"/>
                  </a:ext>
                </a:extLst>
              </p:cNvPr>
              <p:cNvPicPr/>
              <p:nvPr/>
            </p:nvPicPr>
            <p:blipFill>
              <a:blip r:embed="rId45"/>
              <a:stretch>
                <a:fillRect/>
              </a:stretch>
            </p:blipFill>
            <p:spPr>
              <a:xfrm>
                <a:off x="4074309" y="5162691"/>
                <a:ext cx="826200" cy="1013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6" name="Ink 125">
                <a:extLst>
                  <a:ext uri="{FF2B5EF4-FFF2-40B4-BE49-F238E27FC236}">
                    <a16:creationId xmlns:a16="http://schemas.microsoft.com/office/drawing/2014/main" id="{B57C66D5-A02F-4226-91DC-7EC6209A2C11}"/>
                  </a:ext>
                </a:extLst>
              </p14:cNvPr>
              <p14:cNvContentPartPr/>
              <p14:nvPr/>
            </p14:nvContentPartPr>
            <p14:xfrm>
              <a:off x="10308789" y="5204451"/>
              <a:ext cx="500040" cy="379080"/>
            </p14:xfrm>
          </p:contentPart>
        </mc:Choice>
        <mc:Fallback xmlns="">
          <p:pic>
            <p:nvPicPr>
              <p:cNvPr id="126" name="Ink 125">
                <a:extLst>
                  <a:ext uri="{FF2B5EF4-FFF2-40B4-BE49-F238E27FC236}">
                    <a16:creationId xmlns:a16="http://schemas.microsoft.com/office/drawing/2014/main" id="{B57C66D5-A02F-4226-91DC-7EC6209A2C11}"/>
                  </a:ext>
                </a:extLst>
              </p:cNvPr>
              <p:cNvPicPr/>
              <p:nvPr/>
            </p:nvPicPr>
            <p:blipFill>
              <a:blip r:embed="rId47"/>
              <a:stretch>
                <a:fillRect/>
              </a:stretch>
            </p:blipFill>
            <p:spPr>
              <a:xfrm>
                <a:off x="10304469" y="5200131"/>
                <a:ext cx="5086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9" name="Ink 128">
                <a:extLst>
                  <a:ext uri="{FF2B5EF4-FFF2-40B4-BE49-F238E27FC236}">
                    <a16:creationId xmlns:a16="http://schemas.microsoft.com/office/drawing/2014/main" id="{E89D7D5F-C2C5-4F03-B5CA-19AFAEC87860}"/>
                  </a:ext>
                </a:extLst>
              </p14:cNvPr>
              <p14:cNvContentPartPr/>
              <p14:nvPr/>
            </p14:nvContentPartPr>
            <p14:xfrm>
              <a:off x="7194429" y="3595971"/>
              <a:ext cx="2666160" cy="1341360"/>
            </p14:xfrm>
          </p:contentPart>
        </mc:Choice>
        <mc:Fallback xmlns="">
          <p:pic>
            <p:nvPicPr>
              <p:cNvPr id="129" name="Ink 128">
                <a:extLst>
                  <a:ext uri="{FF2B5EF4-FFF2-40B4-BE49-F238E27FC236}">
                    <a16:creationId xmlns:a16="http://schemas.microsoft.com/office/drawing/2014/main" id="{E89D7D5F-C2C5-4F03-B5CA-19AFAEC87860}"/>
                  </a:ext>
                </a:extLst>
              </p:cNvPr>
              <p:cNvPicPr/>
              <p:nvPr/>
            </p:nvPicPr>
            <p:blipFill>
              <a:blip r:embed="rId49"/>
              <a:stretch>
                <a:fillRect/>
              </a:stretch>
            </p:blipFill>
            <p:spPr>
              <a:xfrm>
                <a:off x="7190109" y="3591651"/>
                <a:ext cx="2674800" cy="135000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87A009-C5D2-46F7-B577-16A9D4FD5C66}"/>
                  </a:ext>
                </a:extLst>
              </p:cNvPr>
              <p:cNvSpPr txBox="1"/>
              <p:nvPr/>
            </p:nvSpPr>
            <p:spPr>
              <a:xfrm>
                <a:off x="1263534" y="2021129"/>
                <a:ext cx="9892146" cy="2336217"/>
              </a:xfrm>
              <a:prstGeom prst="rect">
                <a:avLst/>
              </a:prstGeom>
              <a:noFill/>
            </p:spPr>
            <p:txBody>
              <a:bodyPr wrap="square" rtlCol="0">
                <a:spAutoFit/>
              </a:bodyPr>
              <a:lstStyle/>
              <a:p>
                <a:r>
                  <a:rPr lang="en-CA" dirty="0"/>
                  <a:t>If an operator,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oMath>
                </a14:m>
                <a:r>
                  <a:rPr lang="en-CA" dirty="0"/>
                  <a:t>, (which ultimately has to be defined in terms of some “matrix” with respect to some basis), acts on an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CA" dirty="0"/>
                  <a:t>, to produce a new vector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oMath>
                </a14:m>
                <a:r>
                  <a:rPr lang="en-CA" dirty="0"/>
                  <a: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r>
                  <a:rPr lang="en-CA" dirty="0"/>
                  <a:t>that yields a certain value when some other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oMath>
                </a14:m>
                <a:r>
                  <a:rPr lang="en-CA" dirty="0"/>
                  <a:t>,  is projected onto it, then the same value will be obtained if the vector generated by operating on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r>
                      <a:rPr lang="en-CA" i="1">
                        <a:latin typeface="Cambria Math" panose="02040503050406030204" pitchFamily="18" charset="0"/>
                      </a:rPr>
                      <m:t> </m:t>
                    </m:r>
                  </m:oMath>
                </a14:m>
                <a:r>
                  <a:rPr lang="en-CA" dirty="0"/>
                  <a:t>by the </a:t>
                </a:r>
                <a:r>
                  <a:rPr lang="en-CA" i="1" dirty="0"/>
                  <a:t>transpose of the original operator</a:t>
                </a:r>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r>
                      <a:rPr lang="en-CA" i="1" baseline="30000">
                        <a:latin typeface="Cambria Math" panose="02040503050406030204" pitchFamily="18" charset="0"/>
                      </a:rPr>
                      <m:t>𝑇</m:t>
                    </m:r>
                  </m:oMath>
                </a14:m>
                <a:r>
                  <a:rPr lang="en-CA" dirty="0"/>
                  <a:t> is projected onto the original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endParaRPr lang="en-CA" dirty="0"/>
              </a:p>
              <a:p>
                <a:endParaRPr lang="en-CA" dirty="0"/>
              </a:p>
              <a:p>
                <a:endParaRPr lang="en-CA" dirty="0"/>
              </a:p>
              <a:p>
                <a:endParaRPr lang="en-CA" dirty="0"/>
              </a:p>
            </p:txBody>
          </p:sp>
        </mc:Choice>
        <mc:Fallback xmlns="">
          <p:sp>
            <p:nvSpPr>
              <p:cNvPr id="4" name="TextBox 3">
                <a:extLst>
                  <a:ext uri="{FF2B5EF4-FFF2-40B4-BE49-F238E27FC236}">
                    <a16:creationId xmlns:a16="http://schemas.microsoft.com/office/drawing/2014/main" id="{4387A009-C5D2-46F7-B577-16A9D4FD5C66}"/>
                  </a:ext>
                </a:extLst>
              </p:cNvPr>
              <p:cNvSpPr txBox="1">
                <a:spLocks noRot="1" noChangeAspect="1" noMove="1" noResize="1" noEditPoints="1" noAdjustHandles="1" noChangeArrowheads="1" noChangeShapeType="1" noTextEdit="1"/>
              </p:cNvSpPr>
              <p:nvPr/>
            </p:nvSpPr>
            <p:spPr>
              <a:xfrm>
                <a:off x="1263534" y="2021129"/>
                <a:ext cx="9892146" cy="2336217"/>
              </a:xfrm>
              <a:prstGeom prst="rect">
                <a:avLst/>
              </a:prstGeom>
              <a:blipFill>
                <a:blip r:embed="rId50"/>
                <a:stretch>
                  <a:fillRect l="-493" t="-1044"/>
                </a:stretch>
              </a:blipFill>
            </p:spPr>
            <p:txBody>
              <a:bodyPr/>
              <a:lstStyle/>
              <a:p>
                <a:r>
                  <a:rPr lang="en-CA">
                    <a:noFill/>
                  </a:rPr>
                  <a:t> </a:t>
                </a:r>
              </a:p>
            </p:txBody>
          </p:sp>
        </mc:Fallback>
      </mc:AlternateContent>
    </p:spTree>
    <p:extLst>
      <p:ext uri="{BB962C8B-B14F-4D97-AF65-F5344CB8AC3E}">
        <p14:creationId xmlns:p14="http://schemas.microsoft.com/office/powerpoint/2010/main" val="1248158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Tidy up using bra </a:t>
            </a:r>
            <a:r>
              <a:rPr lang="en-CA" dirty="0" err="1"/>
              <a:t>ket</a:t>
            </a:r>
            <a:r>
              <a:rPr lang="en-CA" dirty="0"/>
              <a:t> notation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40FAF7-5A0E-48CA-8737-9649E3EC5E31}"/>
                  </a:ext>
                </a:extLst>
              </p:cNvPr>
              <p:cNvSpPr txBox="1"/>
              <p:nvPr/>
            </p:nvSpPr>
            <p:spPr>
              <a:xfrm>
                <a:off x="1263534" y="2021129"/>
                <a:ext cx="9892146" cy="2336217"/>
              </a:xfrm>
              <a:prstGeom prst="rect">
                <a:avLst/>
              </a:prstGeom>
              <a:noFill/>
            </p:spPr>
            <p:txBody>
              <a:bodyPr wrap="square" rtlCol="0">
                <a:spAutoFit/>
              </a:bodyPr>
              <a:lstStyle/>
              <a:p>
                <a:r>
                  <a:rPr lang="en-CA" dirty="0"/>
                  <a:t>If an operator,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oMath>
                </a14:m>
                <a:r>
                  <a:rPr lang="en-CA" dirty="0"/>
                  <a:t>, (which ultimately has to be defined in terms of some “matrix” with respect to some basis), acts on an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CA" dirty="0"/>
                  <a:t>, to produce a new vector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oMath>
                </a14:m>
                <a:r>
                  <a:rPr lang="en-CA" dirty="0"/>
                  <a:t>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r>
                  <a:rPr lang="en-CA" dirty="0"/>
                  <a:t>that yields a certain value when some other arbitrary vector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oMath>
                </a14:m>
                <a:r>
                  <a:rPr lang="en-CA" dirty="0"/>
                  <a:t>,  is projected onto it, then the same value will be obtained if the vector generated by operating on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r>
                          <a:rPr lang="en-CA" i="1">
                            <a:latin typeface="Cambria Math" panose="02040503050406030204" pitchFamily="18" charset="0"/>
                          </a:rPr>
                          <m:t>′</m:t>
                        </m:r>
                      </m:e>
                    </m:d>
                    <m:r>
                      <a:rPr lang="en-CA" i="1">
                        <a:latin typeface="Cambria Math" panose="02040503050406030204" pitchFamily="18" charset="0"/>
                      </a:rPr>
                      <m:t> </m:t>
                    </m:r>
                  </m:oMath>
                </a14:m>
                <a:r>
                  <a:rPr lang="en-CA" dirty="0"/>
                  <a:t>by the </a:t>
                </a:r>
                <a:r>
                  <a:rPr lang="en-CA" i="1" dirty="0"/>
                  <a:t>transpose of the original operator</a:t>
                </a:r>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𝑂</m:t>
                        </m:r>
                      </m:e>
                    </m:acc>
                    <m:r>
                      <a:rPr lang="en-CA" i="1" baseline="30000">
                        <a:latin typeface="Cambria Math" panose="02040503050406030204" pitchFamily="18" charset="0"/>
                      </a:rPr>
                      <m:t>𝑇</m:t>
                    </m:r>
                  </m:oMath>
                </a14:m>
                <a:r>
                  <a:rPr lang="en-CA" dirty="0"/>
                  <a:t> is projected onto the original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i="1">
                        <a:latin typeface="Cambria Math" panose="02040503050406030204" pitchFamily="18" charset="0"/>
                      </a:rPr>
                      <m:t> </m:t>
                    </m:r>
                  </m:oMath>
                </a14:m>
                <a:endParaRPr lang="en-CA" dirty="0"/>
              </a:p>
              <a:p>
                <a:endParaRPr lang="en-CA" dirty="0"/>
              </a:p>
              <a:p>
                <a:endParaRPr lang="en-CA" dirty="0"/>
              </a:p>
              <a:p>
                <a:endParaRPr lang="en-CA" dirty="0"/>
              </a:p>
            </p:txBody>
          </p:sp>
        </mc:Choice>
        <mc:Fallback xmlns="">
          <p:sp>
            <p:nvSpPr>
              <p:cNvPr id="3" name="TextBox 2">
                <a:extLst>
                  <a:ext uri="{FF2B5EF4-FFF2-40B4-BE49-F238E27FC236}">
                    <a16:creationId xmlns:a16="http://schemas.microsoft.com/office/drawing/2014/main" id="{DF40FAF7-5A0E-48CA-8737-9649E3EC5E31}"/>
                  </a:ext>
                </a:extLst>
              </p:cNvPr>
              <p:cNvSpPr txBox="1">
                <a:spLocks noRot="1" noChangeAspect="1" noMove="1" noResize="1" noEditPoints="1" noAdjustHandles="1" noChangeArrowheads="1" noChangeShapeType="1" noTextEdit="1"/>
              </p:cNvSpPr>
              <p:nvPr/>
            </p:nvSpPr>
            <p:spPr>
              <a:xfrm>
                <a:off x="1263534" y="2021129"/>
                <a:ext cx="9892146" cy="2336217"/>
              </a:xfrm>
              <a:prstGeom prst="rect">
                <a:avLst/>
              </a:prstGeom>
              <a:blipFill>
                <a:blip r:embed="rId3"/>
                <a:stretch>
                  <a:fillRect l="-493" t="-1044"/>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DECFD1B-3DF8-48D8-9EA0-D345F0CF25CC}"/>
                  </a:ext>
                </a:extLst>
              </p14:cNvPr>
              <p14:cNvContentPartPr/>
              <p14:nvPr/>
            </p14:nvContentPartPr>
            <p14:xfrm>
              <a:off x="1464669" y="3787851"/>
              <a:ext cx="362520" cy="327600"/>
            </p14:xfrm>
          </p:contentPart>
        </mc:Choice>
        <mc:Fallback xmlns="">
          <p:pic>
            <p:nvPicPr>
              <p:cNvPr id="4" name="Ink 3">
                <a:extLst>
                  <a:ext uri="{FF2B5EF4-FFF2-40B4-BE49-F238E27FC236}">
                    <a16:creationId xmlns:a16="http://schemas.microsoft.com/office/drawing/2014/main" id="{BDECFD1B-3DF8-48D8-9EA0-D345F0CF25CC}"/>
                  </a:ext>
                </a:extLst>
              </p:cNvPr>
              <p:cNvPicPr/>
              <p:nvPr/>
            </p:nvPicPr>
            <p:blipFill>
              <a:blip r:embed="rId5"/>
              <a:stretch>
                <a:fillRect/>
              </a:stretch>
            </p:blipFill>
            <p:spPr>
              <a:xfrm>
                <a:off x="1460349" y="3783531"/>
                <a:ext cx="3711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61A178A-8C48-446E-AB4D-B1D6060EF7B8}"/>
                  </a:ext>
                </a:extLst>
              </p14:cNvPr>
              <p14:cNvContentPartPr/>
              <p14:nvPr/>
            </p14:nvContentPartPr>
            <p14:xfrm>
              <a:off x="1924029" y="3875331"/>
              <a:ext cx="128880" cy="161640"/>
            </p14:xfrm>
          </p:contentPart>
        </mc:Choice>
        <mc:Fallback xmlns="">
          <p:pic>
            <p:nvPicPr>
              <p:cNvPr id="5" name="Ink 4">
                <a:extLst>
                  <a:ext uri="{FF2B5EF4-FFF2-40B4-BE49-F238E27FC236}">
                    <a16:creationId xmlns:a16="http://schemas.microsoft.com/office/drawing/2014/main" id="{661A178A-8C48-446E-AB4D-B1D6060EF7B8}"/>
                  </a:ext>
                </a:extLst>
              </p:cNvPr>
              <p:cNvPicPr/>
              <p:nvPr/>
            </p:nvPicPr>
            <p:blipFill>
              <a:blip r:embed="rId7"/>
              <a:stretch>
                <a:fillRect/>
              </a:stretch>
            </p:blipFill>
            <p:spPr>
              <a:xfrm>
                <a:off x="1919709" y="3871011"/>
                <a:ext cx="137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FE23B9A-4979-4FC7-AF42-BD0B17D618E1}"/>
                  </a:ext>
                </a:extLst>
              </p14:cNvPr>
              <p14:cNvContentPartPr/>
              <p14:nvPr/>
            </p14:nvContentPartPr>
            <p14:xfrm>
              <a:off x="1932309" y="3718731"/>
              <a:ext cx="117360" cy="62280"/>
            </p14:xfrm>
          </p:contentPart>
        </mc:Choice>
        <mc:Fallback xmlns="">
          <p:pic>
            <p:nvPicPr>
              <p:cNvPr id="6" name="Ink 5">
                <a:extLst>
                  <a:ext uri="{FF2B5EF4-FFF2-40B4-BE49-F238E27FC236}">
                    <a16:creationId xmlns:a16="http://schemas.microsoft.com/office/drawing/2014/main" id="{BFE23B9A-4979-4FC7-AF42-BD0B17D618E1}"/>
                  </a:ext>
                </a:extLst>
              </p:cNvPr>
              <p:cNvPicPr/>
              <p:nvPr/>
            </p:nvPicPr>
            <p:blipFill>
              <a:blip r:embed="rId9"/>
              <a:stretch>
                <a:fillRect/>
              </a:stretch>
            </p:blipFill>
            <p:spPr>
              <a:xfrm>
                <a:off x="1927989" y="3714411"/>
                <a:ext cx="1260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8E633CF-6E08-433F-9A23-DDB3392F34A9}"/>
                  </a:ext>
                </a:extLst>
              </p14:cNvPr>
              <p14:cNvContentPartPr/>
              <p14:nvPr/>
            </p14:nvContentPartPr>
            <p14:xfrm>
              <a:off x="2160549" y="3610731"/>
              <a:ext cx="47520" cy="155160"/>
            </p14:xfrm>
          </p:contentPart>
        </mc:Choice>
        <mc:Fallback xmlns="">
          <p:pic>
            <p:nvPicPr>
              <p:cNvPr id="7" name="Ink 6">
                <a:extLst>
                  <a:ext uri="{FF2B5EF4-FFF2-40B4-BE49-F238E27FC236}">
                    <a16:creationId xmlns:a16="http://schemas.microsoft.com/office/drawing/2014/main" id="{48E633CF-6E08-433F-9A23-DDB3392F34A9}"/>
                  </a:ext>
                </a:extLst>
              </p:cNvPr>
              <p:cNvPicPr/>
              <p:nvPr/>
            </p:nvPicPr>
            <p:blipFill>
              <a:blip r:embed="rId11"/>
              <a:stretch>
                <a:fillRect/>
              </a:stretch>
            </p:blipFill>
            <p:spPr>
              <a:xfrm>
                <a:off x="2156229" y="3606411"/>
                <a:ext cx="561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4D175514-E410-4EEB-8132-3331EBB6D314}"/>
                  </a:ext>
                </a:extLst>
              </p14:cNvPr>
              <p14:cNvContentPartPr/>
              <p14:nvPr/>
            </p14:nvContentPartPr>
            <p14:xfrm>
              <a:off x="2325429" y="3760131"/>
              <a:ext cx="19440" cy="371160"/>
            </p14:xfrm>
          </p:contentPart>
        </mc:Choice>
        <mc:Fallback xmlns="">
          <p:pic>
            <p:nvPicPr>
              <p:cNvPr id="8" name="Ink 7">
                <a:extLst>
                  <a:ext uri="{FF2B5EF4-FFF2-40B4-BE49-F238E27FC236}">
                    <a16:creationId xmlns:a16="http://schemas.microsoft.com/office/drawing/2014/main" id="{4D175514-E410-4EEB-8132-3331EBB6D314}"/>
                  </a:ext>
                </a:extLst>
              </p:cNvPr>
              <p:cNvPicPr/>
              <p:nvPr/>
            </p:nvPicPr>
            <p:blipFill>
              <a:blip r:embed="rId13"/>
              <a:stretch>
                <a:fillRect/>
              </a:stretch>
            </p:blipFill>
            <p:spPr>
              <a:xfrm>
                <a:off x="2321109" y="3755811"/>
                <a:ext cx="28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1F19D89-3791-4168-BD20-E33C74C4C081}"/>
                  </a:ext>
                </a:extLst>
              </p14:cNvPr>
              <p14:cNvContentPartPr/>
              <p14:nvPr/>
            </p14:nvContentPartPr>
            <p14:xfrm>
              <a:off x="2484189" y="3567531"/>
              <a:ext cx="319320" cy="795960"/>
            </p14:xfrm>
          </p:contentPart>
        </mc:Choice>
        <mc:Fallback xmlns="">
          <p:pic>
            <p:nvPicPr>
              <p:cNvPr id="14" name="Ink 13">
                <a:extLst>
                  <a:ext uri="{FF2B5EF4-FFF2-40B4-BE49-F238E27FC236}">
                    <a16:creationId xmlns:a16="http://schemas.microsoft.com/office/drawing/2014/main" id="{11F19D89-3791-4168-BD20-E33C74C4C081}"/>
                  </a:ext>
                </a:extLst>
              </p:cNvPr>
              <p:cNvPicPr/>
              <p:nvPr/>
            </p:nvPicPr>
            <p:blipFill>
              <a:blip r:embed="rId15"/>
              <a:stretch>
                <a:fillRect/>
              </a:stretch>
            </p:blipFill>
            <p:spPr>
              <a:xfrm>
                <a:off x="2479869" y="3563211"/>
                <a:ext cx="3279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5A45B8E9-3FD4-4AA4-8DDE-22CBE2FAD7F4}"/>
                  </a:ext>
                </a:extLst>
              </p14:cNvPr>
              <p14:cNvContentPartPr/>
              <p14:nvPr/>
            </p14:nvContentPartPr>
            <p14:xfrm>
              <a:off x="3018429" y="3768411"/>
              <a:ext cx="34920" cy="362880"/>
            </p14:xfrm>
          </p:contentPart>
        </mc:Choice>
        <mc:Fallback xmlns="">
          <p:pic>
            <p:nvPicPr>
              <p:cNvPr id="15" name="Ink 14">
                <a:extLst>
                  <a:ext uri="{FF2B5EF4-FFF2-40B4-BE49-F238E27FC236}">
                    <a16:creationId xmlns:a16="http://schemas.microsoft.com/office/drawing/2014/main" id="{5A45B8E9-3FD4-4AA4-8DDE-22CBE2FAD7F4}"/>
                  </a:ext>
                </a:extLst>
              </p:cNvPr>
              <p:cNvPicPr/>
              <p:nvPr/>
            </p:nvPicPr>
            <p:blipFill>
              <a:blip r:embed="rId17"/>
              <a:stretch>
                <a:fillRect/>
              </a:stretch>
            </p:blipFill>
            <p:spPr>
              <a:xfrm>
                <a:off x="3014109" y="3764091"/>
                <a:ext cx="435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EBA8BA9-EE33-4F83-8218-05A2C7595953}"/>
                  </a:ext>
                </a:extLst>
              </p14:cNvPr>
              <p14:cNvContentPartPr/>
              <p14:nvPr/>
            </p14:nvContentPartPr>
            <p14:xfrm>
              <a:off x="3207429" y="3573651"/>
              <a:ext cx="566280" cy="684720"/>
            </p14:xfrm>
          </p:contentPart>
        </mc:Choice>
        <mc:Fallback xmlns="">
          <p:pic>
            <p:nvPicPr>
              <p:cNvPr id="25" name="Ink 24">
                <a:extLst>
                  <a:ext uri="{FF2B5EF4-FFF2-40B4-BE49-F238E27FC236}">
                    <a16:creationId xmlns:a16="http://schemas.microsoft.com/office/drawing/2014/main" id="{7EBA8BA9-EE33-4F83-8218-05A2C7595953}"/>
                  </a:ext>
                </a:extLst>
              </p:cNvPr>
              <p:cNvPicPr/>
              <p:nvPr/>
            </p:nvPicPr>
            <p:blipFill>
              <a:blip r:embed="rId19"/>
              <a:stretch>
                <a:fillRect/>
              </a:stretch>
            </p:blipFill>
            <p:spPr>
              <a:xfrm>
                <a:off x="3203109" y="3569331"/>
                <a:ext cx="574920" cy="69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19DA5D2-6438-4488-806F-2780F8BA51BB}"/>
                  </a:ext>
                </a:extLst>
              </p14:cNvPr>
              <p14:cNvContentPartPr/>
              <p14:nvPr/>
            </p14:nvContentPartPr>
            <p14:xfrm>
              <a:off x="4117509" y="3872811"/>
              <a:ext cx="225000" cy="87120"/>
            </p14:xfrm>
          </p:contentPart>
        </mc:Choice>
        <mc:Fallback xmlns="">
          <p:pic>
            <p:nvPicPr>
              <p:cNvPr id="28" name="Ink 27">
                <a:extLst>
                  <a:ext uri="{FF2B5EF4-FFF2-40B4-BE49-F238E27FC236}">
                    <a16:creationId xmlns:a16="http://schemas.microsoft.com/office/drawing/2014/main" id="{819DA5D2-6438-4488-806F-2780F8BA51BB}"/>
                  </a:ext>
                </a:extLst>
              </p:cNvPr>
              <p:cNvPicPr/>
              <p:nvPr/>
            </p:nvPicPr>
            <p:blipFill>
              <a:blip r:embed="rId21"/>
              <a:stretch>
                <a:fillRect/>
              </a:stretch>
            </p:blipFill>
            <p:spPr>
              <a:xfrm>
                <a:off x="4113189" y="3868491"/>
                <a:ext cx="2336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Ink 50">
                <a:extLst>
                  <a:ext uri="{FF2B5EF4-FFF2-40B4-BE49-F238E27FC236}">
                    <a16:creationId xmlns:a16="http://schemas.microsoft.com/office/drawing/2014/main" id="{D469BFE6-FE08-4FDE-9DC6-D5167E159FBD}"/>
                  </a:ext>
                </a:extLst>
              </p14:cNvPr>
              <p14:cNvContentPartPr/>
              <p14:nvPr/>
            </p14:nvContentPartPr>
            <p14:xfrm>
              <a:off x="6436269" y="3686691"/>
              <a:ext cx="430560" cy="541800"/>
            </p14:xfrm>
          </p:contentPart>
        </mc:Choice>
        <mc:Fallback xmlns="">
          <p:pic>
            <p:nvPicPr>
              <p:cNvPr id="51" name="Ink 50">
                <a:extLst>
                  <a:ext uri="{FF2B5EF4-FFF2-40B4-BE49-F238E27FC236}">
                    <a16:creationId xmlns:a16="http://schemas.microsoft.com/office/drawing/2014/main" id="{D469BFE6-FE08-4FDE-9DC6-D5167E159FBD}"/>
                  </a:ext>
                </a:extLst>
              </p:cNvPr>
              <p:cNvPicPr/>
              <p:nvPr/>
            </p:nvPicPr>
            <p:blipFill>
              <a:blip r:embed="rId23"/>
              <a:stretch>
                <a:fillRect/>
              </a:stretch>
            </p:blipFill>
            <p:spPr>
              <a:xfrm>
                <a:off x="6431949" y="3682371"/>
                <a:ext cx="43920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4" name="Ink 53">
                <a:extLst>
                  <a:ext uri="{FF2B5EF4-FFF2-40B4-BE49-F238E27FC236}">
                    <a16:creationId xmlns:a16="http://schemas.microsoft.com/office/drawing/2014/main" id="{565809B1-76D6-4E70-AD55-3DD9FF21BEA7}"/>
                  </a:ext>
                </a:extLst>
              </p14:cNvPr>
              <p14:cNvContentPartPr/>
              <p14:nvPr/>
            </p14:nvContentPartPr>
            <p14:xfrm>
              <a:off x="7776909" y="3800451"/>
              <a:ext cx="362880" cy="329760"/>
            </p14:xfrm>
          </p:contentPart>
        </mc:Choice>
        <mc:Fallback xmlns="">
          <p:pic>
            <p:nvPicPr>
              <p:cNvPr id="54" name="Ink 53">
                <a:extLst>
                  <a:ext uri="{FF2B5EF4-FFF2-40B4-BE49-F238E27FC236}">
                    <a16:creationId xmlns:a16="http://schemas.microsoft.com/office/drawing/2014/main" id="{565809B1-76D6-4E70-AD55-3DD9FF21BEA7}"/>
                  </a:ext>
                </a:extLst>
              </p:cNvPr>
              <p:cNvPicPr/>
              <p:nvPr/>
            </p:nvPicPr>
            <p:blipFill>
              <a:blip r:embed="rId25"/>
              <a:stretch>
                <a:fillRect/>
              </a:stretch>
            </p:blipFill>
            <p:spPr>
              <a:xfrm>
                <a:off x="7772589" y="3796131"/>
                <a:ext cx="3715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5" name="Ink 54">
                <a:extLst>
                  <a:ext uri="{FF2B5EF4-FFF2-40B4-BE49-F238E27FC236}">
                    <a16:creationId xmlns:a16="http://schemas.microsoft.com/office/drawing/2014/main" id="{10AAF6FE-D35B-4D36-8AC8-4CFBDC8C4151}"/>
                  </a:ext>
                </a:extLst>
              </p14:cNvPr>
              <p14:cNvContentPartPr/>
              <p14:nvPr/>
            </p14:nvContentPartPr>
            <p14:xfrm>
              <a:off x="7174269" y="3893331"/>
              <a:ext cx="254880" cy="90720"/>
            </p14:xfrm>
          </p:contentPart>
        </mc:Choice>
        <mc:Fallback xmlns="">
          <p:pic>
            <p:nvPicPr>
              <p:cNvPr id="55" name="Ink 54">
                <a:extLst>
                  <a:ext uri="{FF2B5EF4-FFF2-40B4-BE49-F238E27FC236}">
                    <a16:creationId xmlns:a16="http://schemas.microsoft.com/office/drawing/2014/main" id="{10AAF6FE-D35B-4D36-8AC8-4CFBDC8C4151}"/>
                  </a:ext>
                </a:extLst>
              </p:cNvPr>
              <p:cNvPicPr/>
              <p:nvPr/>
            </p:nvPicPr>
            <p:blipFill>
              <a:blip r:embed="rId27"/>
              <a:stretch>
                <a:fillRect/>
              </a:stretch>
            </p:blipFill>
            <p:spPr>
              <a:xfrm>
                <a:off x="7169949" y="3889011"/>
                <a:ext cx="2635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6" name="Ink 55">
                <a:extLst>
                  <a:ext uri="{FF2B5EF4-FFF2-40B4-BE49-F238E27FC236}">
                    <a16:creationId xmlns:a16="http://schemas.microsoft.com/office/drawing/2014/main" id="{BF4E0730-CF42-4496-B722-042EC7584687}"/>
                  </a:ext>
                </a:extLst>
              </p14:cNvPr>
              <p14:cNvContentPartPr/>
              <p14:nvPr/>
            </p14:nvContentPartPr>
            <p14:xfrm>
              <a:off x="8339229" y="3931131"/>
              <a:ext cx="189720" cy="182160"/>
            </p14:xfrm>
          </p:contentPart>
        </mc:Choice>
        <mc:Fallback xmlns="">
          <p:pic>
            <p:nvPicPr>
              <p:cNvPr id="56" name="Ink 55">
                <a:extLst>
                  <a:ext uri="{FF2B5EF4-FFF2-40B4-BE49-F238E27FC236}">
                    <a16:creationId xmlns:a16="http://schemas.microsoft.com/office/drawing/2014/main" id="{BF4E0730-CF42-4496-B722-042EC7584687}"/>
                  </a:ext>
                </a:extLst>
              </p:cNvPr>
              <p:cNvPicPr/>
              <p:nvPr/>
            </p:nvPicPr>
            <p:blipFill>
              <a:blip r:embed="rId29"/>
              <a:stretch>
                <a:fillRect/>
              </a:stretch>
            </p:blipFill>
            <p:spPr>
              <a:xfrm>
                <a:off x="8334909" y="3926811"/>
                <a:ext cx="198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7" name="Ink 56">
                <a:extLst>
                  <a:ext uri="{FF2B5EF4-FFF2-40B4-BE49-F238E27FC236}">
                    <a16:creationId xmlns:a16="http://schemas.microsoft.com/office/drawing/2014/main" id="{5D9F3AA2-D745-483D-91F6-524A6A03D968}"/>
                  </a:ext>
                </a:extLst>
              </p14:cNvPr>
              <p14:cNvContentPartPr/>
              <p14:nvPr/>
            </p14:nvContentPartPr>
            <p14:xfrm>
              <a:off x="8319429" y="3730971"/>
              <a:ext cx="138960" cy="79200"/>
            </p14:xfrm>
          </p:contentPart>
        </mc:Choice>
        <mc:Fallback xmlns="">
          <p:pic>
            <p:nvPicPr>
              <p:cNvPr id="57" name="Ink 56">
                <a:extLst>
                  <a:ext uri="{FF2B5EF4-FFF2-40B4-BE49-F238E27FC236}">
                    <a16:creationId xmlns:a16="http://schemas.microsoft.com/office/drawing/2014/main" id="{5D9F3AA2-D745-483D-91F6-524A6A03D968}"/>
                  </a:ext>
                </a:extLst>
              </p:cNvPr>
              <p:cNvPicPr/>
              <p:nvPr/>
            </p:nvPicPr>
            <p:blipFill>
              <a:blip r:embed="rId31"/>
              <a:stretch>
                <a:fillRect/>
              </a:stretch>
            </p:blipFill>
            <p:spPr>
              <a:xfrm>
                <a:off x="8315109" y="3726651"/>
                <a:ext cx="1476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6C4737BC-23CF-4BF6-B4EC-534A4C667035}"/>
                  </a:ext>
                </a:extLst>
              </p14:cNvPr>
              <p14:cNvContentPartPr/>
              <p14:nvPr/>
            </p14:nvContentPartPr>
            <p14:xfrm>
              <a:off x="8601669" y="3591291"/>
              <a:ext cx="38520" cy="206640"/>
            </p14:xfrm>
          </p:contentPart>
        </mc:Choice>
        <mc:Fallback xmlns="">
          <p:pic>
            <p:nvPicPr>
              <p:cNvPr id="58" name="Ink 57">
                <a:extLst>
                  <a:ext uri="{FF2B5EF4-FFF2-40B4-BE49-F238E27FC236}">
                    <a16:creationId xmlns:a16="http://schemas.microsoft.com/office/drawing/2014/main" id="{6C4737BC-23CF-4BF6-B4EC-534A4C667035}"/>
                  </a:ext>
                </a:extLst>
              </p:cNvPr>
              <p:cNvPicPr/>
              <p:nvPr/>
            </p:nvPicPr>
            <p:blipFill>
              <a:blip r:embed="rId33"/>
              <a:stretch>
                <a:fillRect/>
              </a:stretch>
            </p:blipFill>
            <p:spPr>
              <a:xfrm>
                <a:off x="8597349" y="3586971"/>
                <a:ext cx="471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9" name="Ink 58">
                <a:extLst>
                  <a:ext uri="{FF2B5EF4-FFF2-40B4-BE49-F238E27FC236}">
                    <a16:creationId xmlns:a16="http://schemas.microsoft.com/office/drawing/2014/main" id="{0F374A0B-243A-43EA-900A-DAC67662F680}"/>
                  </a:ext>
                </a:extLst>
              </p14:cNvPr>
              <p14:cNvContentPartPr/>
              <p14:nvPr/>
            </p14:nvContentPartPr>
            <p14:xfrm>
              <a:off x="8754669" y="3736371"/>
              <a:ext cx="41040" cy="464760"/>
            </p14:xfrm>
          </p:contentPart>
        </mc:Choice>
        <mc:Fallback xmlns="">
          <p:pic>
            <p:nvPicPr>
              <p:cNvPr id="59" name="Ink 58">
                <a:extLst>
                  <a:ext uri="{FF2B5EF4-FFF2-40B4-BE49-F238E27FC236}">
                    <a16:creationId xmlns:a16="http://schemas.microsoft.com/office/drawing/2014/main" id="{0F374A0B-243A-43EA-900A-DAC67662F680}"/>
                  </a:ext>
                </a:extLst>
              </p:cNvPr>
              <p:cNvPicPr/>
              <p:nvPr/>
            </p:nvPicPr>
            <p:blipFill>
              <a:blip r:embed="rId35"/>
              <a:stretch>
                <a:fillRect/>
              </a:stretch>
            </p:blipFill>
            <p:spPr>
              <a:xfrm>
                <a:off x="8750349" y="3732051"/>
                <a:ext cx="4968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 name="Ink 61">
                <a:extLst>
                  <a:ext uri="{FF2B5EF4-FFF2-40B4-BE49-F238E27FC236}">
                    <a16:creationId xmlns:a16="http://schemas.microsoft.com/office/drawing/2014/main" id="{7077FCB0-C4DF-4E20-8131-588079855C5D}"/>
                  </a:ext>
                </a:extLst>
              </p14:cNvPr>
              <p14:cNvContentPartPr/>
              <p14:nvPr/>
            </p14:nvContentPartPr>
            <p14:xfrm>
              <a:off x="9525789" y="3738531"/>
              <a:ext cx="83160" cy="428400"/>
            </p14:xfrm>
          </p:contentPart>
        </mc:Choice>
        <mc:Fallback xmlns="">
          <p:pic>
            <p:nvPicPr>
              <p:cNvPr id="62" name="Ink 61">
                <a:extLst>
                  <a:ext uri="{FF2B5EF4-FFF2-40B4-BE49-F238E27FC236}">
                    <a16:creationId xmlns:a16="http://schemas.microsoft.com/office/drawing/2014/main" id="{7077FCB0-C4DF-4E20-8131-588079855C5D}"/>
                  </a:ext>
                </a:extLst>
              </p:cNvPr>
              <p:cNvPicPr/>
              <p:nvPr/>
            </p:nvPicPr>
            <p:blipFill>
              <a:blip r:embed="rId37"/>
              <a:stretch>
                <a:fillRect/>
              </a:stretch>
            </p:blipFill>
            <p:spPr>
              <a:xfrm>
                <a:off x="9521469" y="3734211"/>
                <a:ext cx="918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7" name="Ink 66">
                <a:extLst>
                  <a:ext uri="{FF2B5EF4-FFF2-40B4-BE49-F238E27FC236}">
                    <a16:creationId xmlns:a16="http://schemas.microsoft.com/office/drawing/2014/main" id="{F5AC32DC-372A-430B-A573-E69672BE627A}"/>
                  </a:ext>
                </a:extLst>
              </p14:cNvPr>
              <p14:cNvContentPartPr/>
              <p14:nvPr/>
            </p14:nvContentPartPr>
            <p14:xfrm>
              <a:off x="9772029" y="3662211"/>
              <a:ext cx="572040" cy="601920"/>
            </p14:xfrm>
          </p:contentPart>
        </mc:Choice>
        <mc:Fallback xmlns="">
          <p:pic>
            <p:nvPicPr>
              <p:cNvPr id="67" name="Ink 66">
                <a:extLst>
                  <a:ext uri="{FF2B5EF4-FFF2-40B4-BE49-F238E27FC236}">
                    <a16:creationId xmlns:a16="http://schemas.microsoft.com/office/drawing/2014/main" id="{F5AC32DC-372A-430B-A573-E69672BE627A}"/>
                  </a:ext>
                </a:extLst>
              </p:cNvPr>
              <p:cNvPicPr/>
              <p:nvPr/>
            </p:nvPicPr>
            <p:blipFill>
              <a:blip r:embed="rId39"/>
              <a:stretch>
                <a:fillRect/>
              </a:stretch>
            </p:blipFill>
            <p:spPr>
              <a:xfrm>
                <a:off x="9767709" y="3657891"/>
                <a:ext cx="580680" cy="610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8" name="Ink 67">
                <a:extLst>
                  <a:ext uri="{FF2B5EF4-FFF2-40B4-BE49-F238E27FC236}">
                    <a16:creationId xmlns:a16="http://schemas.microsoft.com/office/drawing/2014/main" id="{8D9DDE35-9A36-41FB-B5AA-601BA959B85E}"/>
                  </a:ext>
                </a:extLst>
              </p14:cNvPr>
              <p14:cNvContentPartPr/>
              <p14:nvPr/>
            </p14:nvContentPartPr>
            <p14:xfrm>
              <a:off x="9018549" y="3653211"/>
              <a:ext cx="246600" cy="458280"/>
            </p14:xfrm>
          </p:contentPart>
        </mc:Choice>
        <mc:Fallback xmlns="">
          <p:pic>
            <p:nvPicPr>
              <p:cNvPr id="68" name="Ink 67">
                <a:extLst>
                  <a:ext uri="{FF2B5EF4-FFF2-40B4-BE49-F238E27FC236}">
                    <a16:creationId xmlns:a16="http://schemas.microsoft.com/office/drawing/2014/main" id="{8D9DDE35-9A36-41FB-B5AA-601BA959B85E}"/>
                  </a:ext>
                </a:extLst>
              </p:cNvPr>
              <p:cNvPicPr/>
              <p:nvPr/>
            </p:nvPicPr>
            <p:blipFill>
              <a:blip r:embed="rId41"/>
              <a:stretch>
                <a:fillRect/>
              </a:stretch>
            </p:blipFill>
            <p:spPr>
              <a:xfrm>
                <a:off x="9014229" y="3648891"/>
                <a:ext cx="25524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0" name="Ink 69">
                <a:extLst>
                  <a:ext uri="{FF2B5EF4-FFF2-40B4-BE49-F238E27FC236}">
                    <a16:creationId xmlns:a16="http://schemas.microsoft.com/office/drawing/2014/main" id="{FC1D5541-78E6-4624-8C88-90A6931D5D29}"/>
                  </a:ext>
                </a:extLst>
              </p14:cNvPr>
              <p14:cNvContentPartPr/>
              <p14:nvPr/>
            </p14:nvContentPartPr>
            <p14:xfrm>
              <a:off x="4562109" y="3573651"/>
              <a:ext cx="950760" cy="787320"/>
            </p14:xfrm>
          </p:contentPart>
        </mc:Choice>
        <mc:Fallback xmlns="">
          <p:pic>
            <p:nvPicPr>
              <p:cNvPr id="70" name="Ink 69">
                <a:extLst>
                  <a:ext uri="{FF2B5EF4-FFF2-40B4-BE49-F238E27FC236}">
                    <a16:creationId xmlns:a16="http://schemas.microsoft.com/office/drawing/2014/main" id="{FC1D5541-78E6-4624-8C88-90A6931D5D29}"/>
                  </a:ext>
                </a:extLst>
              </p:cNvPr>
              <p:cNvPicPr/>
              <p:nvPr/>
            </p:nvPicPr>
            <p:blipFill>
              <a:blip r:embed="rId43"/>
              <a:stretch>
                <a:fillRect/>
              </a:stretch>
            </p:blipFill>
            <p:spPr>
              <a:xfrm>
                <a:off x="4557789" y="3569331"/>
                <a:ext cx="9594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3" name="Ink 72">
                <a:extLst>
                  <a:ext uri="{FF2B5EF4-FFF2-40B4-BE49-F238E27FC236}">
                    <a16:creationId xmlns:a16="http://schemas.microsoft.com/office/drawing/2014/main" id="{63FD0F77-3DB8-474B-99B9-D7DB17AD6DB9}"/>
                  </a:ext>
                </a:extLst>
              </p14:cNvPr>
              <p14:cNvContentPartPr/>
              <p14:nvPr/>
            </p14:nvContentPartPr>
            <p14:xfrm>
              <a:off x="5612949" y="3515331"/>
              <a:ext cx="596520" cy="854280"/>
            </p14:xfrm>
          </p:contentPart>
        </mc:Choice>
        <mc:Fallback xmlns="">
          <p:pic>
            <p:nvPicPr>
              <p:cNvPr id="73" name="Ink 72">
                <a:extLst>
                  <a:ext uri="{FF2B5EF4-FFF2-40B4-BE49-F238E27FC236}">
                    <a16:creationId xmlns:a16="http://schemas.microsoft.com/office/drawing/2014/main" id="{63FD0F77-3DB8-474B-99B9-D7DB17AD6DB9}"/>
                  </a:ext>
                </a:extLst>
              </p:cNvPr>
              <p:cNvPicPr/>
              <p:nvPr/>
            </p:nvPicPr>
            <p:blipFill>
              <a:blip r:embed="rId45"/>
              <a:stretch>
                <a:fillRect/>
              </a:stretch>
            </p:blipFill>
            <p:spPr>
              <a:xfrm>
                <a:off x="5608629" y="3511011"/>
                <a:ext cx="605160" cy="862920"/>
              </a:xfrm>
              <a:prstGeom prst="rect">
                <a:avLst/>
              </a:prstGeom>
            </p:spPr>
          </p:pic>
        </mc:Fallback>
      </mc:AlternateContent>
    </p:spTree>
    <p:extLst>
      <p:ext uri="{BB962C8B-B14F-4D97-AF65-F5344CB8AC3E}">
        <p14:creationId xmlns:p14="http://schemas.microsoft.com/office/powerpoint/2010/main" val="162553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0061-AF34-4F9C-B3E2-6978945D1A0A}"/>
              </a:ext>
            </a:extLst>
          </p:cNvPr>
          <p:cNvSpPr>
            <a:spLocks noGrp="1"/>
          </p:cNvSpPr>
          <p:nvPr>
            <p:ph type="title"/>
          </p:nvPr>
        </p:nvSpPr>
        <p:spPr/>
        <p:txBody>
          <a:bodyPr/>
          <a:lstStyle/>
          <a:p>
            <a:r>
              <a:rPr lang="en-CA" dirty="0"/>
              <a:t>Bi-weekly Quiz #3</a:t>
            </a:r>
          </a:p>
        </p:txBody>
      </p:sp>
      <p:sp>
        <p:nvSpPr>
          <p:cNvPr id="3" name="Content Placeholder 2">
            <a:extLst>
              <a:ext uri="{FF2B5EF4-FFF2-40B4-BE49-F238E27FC236}">
                <a16:creationId xmlns:a16="http://schemas.microsoft.com/office/drawing/2014/main" id="{0B6F6C20-8D57-49A4-8429-1F33B1A2656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6195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regarding the finite square well potential</a:t>
            </a:r>
          </a:p>
        </p:txBody>
      </p:sp>
      <p:sp>
        <p:nvSpPr>
          <p:cNvPr id="6" name="Content Placeholder 2">
            <a:extLst>
              <a:ext uri="{FF2B5EF4-FFF2-40B4-BE49-F238E27FC236}">
                <a16:creationId xmlns:a16="http://schemas.microsoft.com/office/drawing/2014/main" id="{88259D1B-5392-4CC0-8B4C-A801EC0B28AF}"/>
              </a:ext>
            </a:extLst>
          </p:cNvPr>
          <p:cNvSpPr txBox="1">
            <a:spLocks/>
          </p:cNvSpPr>
          <p:nvPr/>
        </p:nvSpPr>
        <p:spPr>
          <a:xfrm>
            <a:off x="1066800" y="1894283"/>
            <a:ext cx="10088880" cy="40888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As the energy of these states approaches the surrounding potential, they become more and more delocalized in the barrier regions, but remain exponentially decaying.  As the energy goes above that in the barrier regions, the solutions of the SE in the barrier regions become sinusoidal, but with a different wavelength (or k value), for a given energy, than the sinusoidal solutions inside the well region.  Just like in the free electron case, there is no restriction on the energy above the barrier potentials, and the formal solutions to the SE, that consist of incident, reflected, and transmitted waves in the barrier regions, and backward and forward propagating waves in the well, are not </a:t>
            </a:r>
            <a:r>
              <a:rPr lang="en-CA" sz="2400" dirty="0" err="1"/>
              <a:t>normalizable</a:t>
            </a:r>
            <a:r>
              <a:rPr lang="en-CA" sz="2400" dirty="0"/>
              <a:t>.  These are referred to as “scattering states”, </a:t>
            </a:r>
            <a:r>
              <a:rPr lang="en-CA" sz="2400" dirty="0" err="1"/>
              <a:t>cf</a:t>
            </a:r>
            <a:r>
              <a:rPr lang="en-CA" sz="2400" dirty="0"/>
              <a:t> bound states. They are still very useful/relevant since one can form </a:t>
            </a:r>
            <a:r>
              <a:rPr lang="en-CA" sz="2400" dirty="0" err="1"/>
              <a:t>normalizable</a:t>
            </a:r>
            <a:r>
              <a:rPr lang="en-CA" sz="2400" dirty="0"/>
              <a:t> </a:t>
            </a:r>
            <a:r>
              <a:rPr lang="en-CA" sz="2400" dirty="0" err="1"/>
              <a:t>wavepackets</a:t>
            </a:r>
            <a:r>
              <a:rPr lang="en-CA" sz="2400" dirty="0"/>
              <a:t> out of them. </a:t>
            </a:r>
            <a:r>
              <a:rPr lang="en-CA" sz="2400" dirty="0">
                <a:solidFill>
                  <a:srgbClr val="FF0000"/>
                </a:solidFill>
              </a:rPr>
              <a:t>Can you guess what the dynamics of such </a:t>
            </a:r>
            <a:r>
              <a:rPr lang="en-CA" sz="2400" dirty="0" err="1">
                <a:solidFill>
                  <a:srgbClr val="FF0000"/>
                </a:solidFill>
              </a:rPr>
              <a:t>wavepackets</a:t>
            </a:r>
            <a:r>
              <a:rPr lang="en-CA" sz="2400" dirty="0">
                <a:solidFill>
                  <a:srgbClr val="FF0000"/>
                </a:solidFill>
              </a:rPr>
              <a:t> might be like?</a:t>
            </a:r>
          </a:p>
        </p:txBody>
      </p:sp>
    </p:spTree>
    <p:extLst>
      <p:ext uri="{BB962C8B-B14F-4D97-AF65-F5344CB8AC3E}">
        <p14:creationId xmlns:p14="http://schemas.microsoft.com/office/powerpoint/2010/main" val="76979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FAB-4992-4094-AD1B-EF8785E18D11}"/>
              </a:ext>
            </a:extLst>
          </p:cNvPr>
          <p:cNvSpPr>
            <a:spLocks noGrp="1"/>
          </p:cNvSpPr>
          <p:nvPr>
            <p:ph type="title"/>
          </p:nvPr>
        </p:nvSpPr>
        <p:spPr/>
        <p:txBody>
          <a:bodyPr>
            <a:normAutofit/>
          </a:bodyPr>
          <a:lstStyle/>
          <a:p>
            <a:r>
              <a:rPr lang="en-CA" dirty="0"/>
              <a:t>Purpose of today’s lecture…</a:t>
            </a:r>
          </a:p>
        </p:txBody>
      </p:sp>
      <p:sp>
        <p:nvSpPr>
          <p:cNvPr id="3" name="Content Placeholder 2">
            <a:extLst>
              <a:ext uri="{FF2B5EF4-FFF2-40B4-BE49-F238E27FC236}">
                <a16:creationId xmlns:a16="http://schemas.microsoft.com/office/drawing/2014/main" id="{6019D4D1-5DF4-4568-99EC-849DF2165CF6}"/>
              </a:ext>
            </a:extLst>
          </p:cNvPr>
          <p:cNvSpPr>
            <a:spLocks noGrp="1"/>
          </p:cNvSpPr>
          <p:nvPr>
            <p:ph idx="1"/>
          </p:nvPr>
        </p:nvSpPr>
        <p:spPr/>
        <p:txBody>
          <a:bodyPr/>
          <a:lstStyle/>
          <a:p>
            <a:r>
              <a:rPr lang="en-CA" dirty="0"/>
              <a:t>… is to introduce new notation and review concepts from linear algebra in 2D real vector space using that new notation, so as to;</a:t>
            </a:r>
          </a:p>
          <a:p>
            <a:r>
              <a:rPr lang="en-CA" dirty="0"/>
              <a:t>-	provide a reference point you can always go back to if you get confused using bra/</a:t>
            </a:r>
            <a:r>
              <a:rPr lang="en-CA" dirty="0" err="1"/>
              <a:t>ket</a:t>
            </a:r>
            <a:r>
              <a:rPr lang="en-CA" dirty="0"/>
              <a:t> notation in quantum mechanics</a:t>
            </a:r>
          </a:p>
          <a:p>
            <a:r>
              <a:rPr lang="en-CA" dirty="0"/>
              <a:t>-	emphasize the importance of being able to use arbitrary orthonormal bases to expand any QM “state”</a:t>
            </a:r>
          </a:p>
          <a:p>
            <a:r>
              <a:rPr lang="en-CA" dirty="0"/>
              <a:t>-	provide a very simple example of an “operator” that can be expanded in any basis</a:t>
            </a:r>
          </a:p>
        </p:txBody>
      </p:sp>
    </p:spTree>
    <p:extLst>
      <p:ext uri="{BB962C8B-B14F-4D97-AF65-F5344CB8AC3E}">
        <p14:creationId xmlns:p14="http://schemas.microsoft.com/office/powerpoint/2010/main" val="1443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586720" cy="1450757"/>
          </a:xfrm>
        </p:spPr>
        <p:txBody>
          <a:bodyPr>
            <a:noAutofit/>
          </a:bodyPr>
          <a:lstStyle/>
          <a:p>
            <a:r>
              <a:rPr lang="en-CA" dirty="0"/>
              <a:t>Bra-</a:t>
            </a:r>
            <a:r>
              <a:rPr lang="en-CA" dirty="0" err="1"/>
              <a:t>ket</a:t>
            </a:r>
            <a:r>
              <a:rPr lang="en-CA" dirty="0"/>
              <a:t> notation applied to 2D Real Vectors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FF1103-710A-46D3-957E-29D6D6706CE0}"/>
                  </a:ext>
                </a:extLst>
              </p:cNvPr>
              <p:cNvSpPr txBox="1"/>
              <p:nvPr/>
            </p:nvSpPr>
            <p:spPr>
              <a:xfrm>
                <a:off x="1280161" y="2130014"/>
                <a:ext cx="9875520" cy="1249894"/>
              </a:xfrm>
              <a:prstGeom prst="rect">
                <a:avLst/>
              </a:prstGeom>
              <a:noFill/>
            </p:spPr>
            <p:txBody>
              <a:bodyPr wrap="square" rtlCol="0">
                <a:spAutoFit/>
              </a:bodyPr>
              <a:lstStyle/>
              <a:p>
                <a:r>
                  <a:rPr lang="en-US" dirty="0"/>
                  <a:t>Using 2D real vector space as a familiar example, where we assume some “fundamental”, or “inertial” reference frame defined by unit vectors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𝑖</m:t>
                        </m:r>
                      </m:e>
                    </m:acc>
                  </m:oMath>
                </a14:m>
                <a:r>
                  <a:rPr lang="en-US" dirty="0"/>
                  <a:t> and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𝑗</m:t>
                        </m:r>
                      </m:e>
                    </m:acc>
                  </m:oMath>
                </a14:m>
                <a:r>
                  <a:rPr lang="en-US" dirty="0"/>
                  <a:t>, and using “bra and </a:t>
                </a:r>
                <a:r>
                  <a:rPr lang="en-US" dirty="0" err="1"/>
                  <a:t>ket</a:t>
                </a:r>
                <a:r>
                  <a:rPr lang="en-US" dirty="0"/>
                  <a:t>” notation to indicate the dot-product operation: i.e. the dot product of two 2D real vectors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𝑟</m:t>
                        </m:r>
                      </m:e>
                    </m:acc>
                  </m:oMath>
                </a14:m>
                <a:r>
                  <a:rPr lang="en-US" dirty="0"/>
                  <a:t> and </a:t>
                </a:r>
                <a14:m>
                  <m:oMath xmlns:m="http://schemas.openxmlformats.org/officeDocument/2006/math">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sup>
                        <m:r>
                          <a:rPr lang="en-US" i="1">
                            <a:latin typeface="Cambria Math" panose="02040503050406030204" pitchFamily="18" charset="0"/>
                          </a:rPr>
                          <m:t>′</m:t>
                        </m:r>
                      </m:sup>
                    </m:sSup>
                  </m:oMath>
                </a14:m>
                <a:r>
                  <a:rPr lang="en-US" dirty="0"/>
                  <a:t> , is denoted   </a:t>
                </a:r>
                <a14:m>
                  <m:oMath xmlns:m="http://schemas.openxmlformats.org/officeDocument/2006/math">
                    <m:d>
                      <m:dPr>
                        <m:begChr m:val="⟨"/>
                        <m:endChr m:val="⟩"/>
                        <m:ctrlPr>
                          <a:rPr lang="en-CA" i="1">
                            <a:latin typeface="Cambria Math" panose="02040503050406030204" pitchFamily="18" charset="0"/>
                          </a:rPr>
                        </m:ctrlPr>
                      </m:d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e>
                          <m:sup>
                            <m:r>
                              <a:rPr lang="en-US" i="1">
                                <a:latin typeface="Cambria Math" panose="02040503050406030204" pitchFamily="18" charset="0"/>
                              </a:rPr>
                              <m:t>′</m:t>
                            </m:r>
                          </m:sup>
                        </m:sSup>
                      </m:e>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a:t>
                </a:r>
                <a:endParaRPr lang="en-CA" dirty="0"/>
              </a:p>
              <a:p>
                <a:pPr lvl="0"/>
                <a:endParaRPr lang="en-CA" dirty="0"/>
              </a:p>
            </p:txBody>
          </p:sp>
        </mc:Choice>
        <mc:Fallback xmlns="">
          <p:sp>
            <p:nvSpPr>
              <p:cNvPr id="3" name="TextBox 2">
                <a:extLst>
                  <a:ext uri="{FF2B5EF4-FFF2-40B4-BE49-F238E27FC236}">
                    <a16:creationId xmlns:a16="http://schemas.microsoft.com/office/drawing/2014/main" id="{AFFF1103-710A-46D3-957E-29D6D6706CE0}"/>
                  </a:ext>
                </a:extLst>
              </p:cNvPr>
              <p:cNvSpPr txBox="1">
                <a:spLocks noRot="1" noChangeAspect="1" noMove="1" noResize="1" noEditPoints="1" noAdjustHandles="1" noChangeArrowheads="1" noChangeShapeType="1" noTextEdit="1"/>
              </p:cNvSpPr>
              <p:nvPr/>
            </p:nvSpPr>
            <p:spPr>
              <a:xfrm>
                <a:off x="1280161" y="2130014"/>
                <a:ext cx="9875520" cy="1249894"/>
              </a:xfrm>
              <a:prstGeom prst="rect">
                <a:avLst/>
              </a:prstGeom>
              <a:blipFill>
                <a:blip r:embed="rId3"/>
                <a:stretch>
                  <a:fillRect l="-494" t="-24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E9D4F4D-DA79-4D4B-831C-9A25C9629A68}"/>
                  </a:ext>
                </a:extLst>
              </p:cNvPr>
              <p:cNvSpPr txBox="1"/>
              <p:nvPr/>
            </p:nvSpPr>
            <p:spPr>
              <a:xfrm>
                <a:off x="817582" y="4880036"/>
                <a:ext cx="9875520" cy="426655"/>
              </a:xfrm>
              <a:prstGeom prst="rect">
                <a:avLst/>
              </a:prstGeom>
              <a:noFill/>
            </p:spPr>
            <p:txBody>
              <a:bodyPr wrap="square" rtlCol="0">
                <a:spAutoFit/>
              </a:bodyPr>
              <a:lstStyle/>
              <a:p>
                <a:pPr lvl="1"/>
                <a:r>
                  <a:rPr lang="en-US" dirty="0"/>
                  <a:t>If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CA" b="0" i="1" smtClean="0">
                                <a:latin typeface="Cambria Math" panose="02040503050406030204" pitchFamily="18" charset="0"/>
                              </a:rPr>
                              <m:t>𝑖</m:t>
                            </m:r>
                          </m:e>
                        </m:acc>
                      </m:e>
                      <m:e>
                        <m:acc>
                          <m:accPr>
                            <m:chr m:val="̂"/>
                            <m:ctrlPr>
                              <a:rPr lang="en-CA" i="1">
                                <a:latin typeface="Cambria Math" panose="02040503050406030204" pitchFamily="18" charset="0"/>
                              </a:rPr>
                            </m:ctrlPr>
                          </m:acc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sup>
                                <m:r>
                                  <a:rPr lang="en-US" i="1">
                                    <a:latin typeface="Cambria Math" panose="02040503050406030204" pitchFamily="18" charset="0"/>
                                  </a:rPr>
                                  <m:t>′</m:t>
                                </m:r>
                              </m:sup>
                            </m:sSup>
                          </m:e>
                        </m:acc>
                      </m:e>
                    </m:d>
                    <m:r>
                      <a:rPr lang="en-US">
                        <a:latin typeface="Cambria Math" panose="02040503050406030204" pitchFamily="18" charset="0"/>
                      </a:rPr>
                      <m:t>=</m:t>
                    </m:r>
                    <m:sSup>
                      <m:sSupPr>
                        <m:ctrlPr>
                          <a:rPr lang="en-CA" i="1">
                            <a:latin typeface="Cambria Math" panose="02040503050406030204" pitchFamily="18" charset="0"/>
                          </a:rPr>
                        </m:ctrlPr>
                      </m:sSupPr>
                      <m:e>
                        <m:r>
                          <m:rPr>
                            <m:sty m:val="p"/>
                          </m:rPr>
                          <a:rPr lang="en-US">
                            <a:latin typeface="Cambria Math" panose="02040503050406030204" pitchFamily="18" charset="0"/>
                          </a:rPr>
                          <m:t>x</m:t>
                        </m:r>
                      </m:e>
                      <m:sup>
                        <m:r>
                          <a:rPr lang="en-US" i="1">
                            <a:latin typeface="Cambria Math" panose="02040503050406030204" pitchFamily="18" charset="0"/>
                          </a:rPr>
                          <m:t>′</m:t>
                        </m:r>
                      </m:sup>
                    </m:sSup>
                  </m:oMath>
                </a14:m>
                <a:r>
                  <a:rPr lang="en-US" dirty="0"/>
                  <a:t> and</a:t>
                </a:r>
                <a14:m>
                  <m:oMath xmlns:m="http://schemas.openxmlformats.org/officeDocument/2006/math">
                    <m:d>
                      <m:dPr>
                        <m:begChr m:val="⟨"/>
                        <m:endChr m:val="⟩"/>
                        <m:ctrlPr>
                          <a:rPr lang="en-CA" i="1">
                            <a:latin typeface="Cambria Math" panose="02040503050406030204" pitchFamily="18" charset="0"/>
                          </a:rPr>
                        </m:ctrlPr>
                      </m:dPr>
                      <m:e>
                        <m:r>
                          <a:rPr lang="en-CA" b="0" i="1" smtClean="0">
                            <a:latin typeface="Cambria Math" panose="02040503050406030204" pitchFamily="18" charset="0"/>
                          </a:rPr>
                          <m:t>𝑗</m:t>
                        </m:r>
                      </m:e>
                      <m:e>
                        <m:acc>
                          <m:accPr>
                            <m:chr m:val="̂"/>
                            <m:ctrlPr>
                              <a:rPr lang="en-CA" i="1">
                                <a:latin typeface="Cambria Math" panose="02040503050406030204" pitchFamily="18" charset="0"/>
                              </a:rPr>
                            </m:ctrlPr>
                          </m:acc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sup>
                                <m:r>
                                  <a:rPr lang="en-US" i="1">
                                    <a:latin typeface="Cambria Math" panose="02040503050406030204" pitchFamily="18" charset="0"/>
                                  </a:rPr>
                                  <m:t>′</m:t>
                                </m:r>
                              </m:sup>
                            </m:sSup>
                          </m:e>
                        </m:acc>
                      </m:e>
                    </m:d>
                    <m:r>
                      <a:rPr lang="en-US">
                        <a:latin typeface="Cambria Math" panose="02040503050406030204" pitchFamily="18" charset="0"/>
                      </a:rPr>
                      <m:t>=</m:t>
                    </m:r>
                    <m:sSup>
                      <m:sSupPr>
                        <m:ctrlPr>
                          <a:rPr lang="en-CA" i="1">
                            <a:latin typeface="Cambria Math" panose="02040503050406030204" pitchFamily="18" charset="0"/>
                          </a:rPr>
                        </m:ctrlPr>
                      </m:sSupPr>
                      <m:e>
                        <m:r>
                          <m:rPr>
                            <m:sty m:val="p"/>
                          </m:rPr>
                          <a:rPr lang="en-US">
                            <a:latin typeface="Cambria Math" panose="02040503050406030204" pitchFamily="18" charset="0"/>
                          </a:rPr>
                          <m:t>y</m:t>
                        </m:r>
                      </m:e>
                      <m:sup>
                        <m:r>
                          <a:rPr lang="en-US" i="1">
                            <a:latin typeface="Cambria Math" panose="02040503050406030204" pitchFamily="18" charset="0"/>
                          </a:rPr>
                          <m:t>′</m:t>
                        </m:r>
                      </m:sup>
                    </m:sSup>
                  </m:oMath>
                </a14:m>
                <a:r>
                  <a:rPr lang="en-US" dirty="0"/>
                  <a:t>, the explicit vector associated with ket </a:t>
                </a:r>
                <a14:m>
                  <m:oMath xmlns:m="http://schemas.openxmlformats.org/officeDocument/2006/math">
                    <m:d>
                      <m:dPr>
                        <m:begChr m:val="|"/>
                        <m:endChr m:val="⟩"/>
                        <m:ctrlPr>
                          <a:rPr lang="en-CA" i="1">
                            <a:latin typeface="Cambria Math" panose="02040503050406030204" pitchFamily="18" charset="0"/>
                          </a:rPr>
                        </m:ctrlPr>
                      </m:d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sup>
                            <m:r>
                              <a:rPr lang="en-US" i="1">
                                <a:latin typeface="Cambria Math" panose="02040503050406030204" pitchFamily="18" charset="0"/>
                              </a:rPr>
                              <m:t>′</m:t>
                            </m:r>
                          </m:sup>
                        </m:sSup>
                      </m:e>
                    </m:d>
                  </m:oMath>
                </a14:m>
                <a:r>
                  <a:rPr lang="en-CA" dirty="0"/>
                  <a:t> is:</a:t>
                </a:r>
              </a:p>
            </p:txBody>
          </p:sp>
        </mc:Choice>
        <mc:Fallback xmlns="">
          <p:sp>
            <p:nvSpPr>
              <p:cNvPr id="4" name="TextBox 3">
                <a:extLst>
                  <a:ext uri="{FF2B5EF4-FFF2-40B4-BE49-F238E27FC236}">
                    <a16:creationId xmlns:a16="http://schemas.microsoft.com/office/drawing/2014/main" id="{4E9D4F4D-DA79-4D4B-831C-9A25C9629A68}"/>
                  </a:ext>
                </a:extLst>
              </p:cNvPr>
              <p:cNvSpPr txBox="1">
                <a:spLocks noRot="1" noChangeAspect="1" noMove="1" noResize="1" noEditPoints="1" noAdjustHandles="1" noChangeArrowheads="1" noChangeShapeType="1" noTextEdit="1"/>
              </p:cNvSpPr>
              <p:nvPr/>
            </p:nvSpPr>
            <p:spPr>
              <a:xfrm>
                <a:off x="817582" y="4880036"/>
                <a:ext cx="9875520" cy="426655"/>
              </a:xfrm>
              <a:prstGeom prst="rect">
                <a:avLst/>
              </a:prstGeom>
              <a:blipFill>
                <a:blip r:embed="rId4"/>
                <a:stretch>
                  <a:fillRect t="-10000" b="-18571"/>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D85C4A71-E906-4CCB-B142-97113DF07D64}"/>
                  </a:ext>
                </a:extLst>
              </p14:cNvPr>
              <p14:cNvContentPartPr/>
              <p14:nvPr/>
            </p14:nvContentPartPr>
            <p14:xfrm>
              <a:off x="3450069" y="3421371"/>
              <a:ext cx="128520" cy="244800"/>
            </p14:xfrm>
          </p:contentPart>
        </mc:Choice>
        <mc:Fallback xmlns="">
          <p:pic>
            <p:nvPicPr>
              <p:cNvPr id="15" name="Ink 14">
                <a:extLst>
                  <a:ext uri="{FF2B5EF4-FFF2-40B4-BE49-F238E27FC236}">
                    <a16:creationId xmlns:a16="http://schemas.microsoft.com/office/drawing/2014/main" id="{D85C4A71-E906-4CCB-B142-97113DF07D64}"/>
                  </a:ext>
                </a:extLst>
              </p:cNvPr>
              <p:cNvPicPr/>
              <p:nvPr/>
            </p:nvPicPr>
            <p:blipFill>
              <a:blip r:embed="rId6"/>
              <a:stretch>
                <a:fillRect/>
              </a:stretch>
            </p:blipFill>
            <p:spPr>
              <a:xfrm>
                <a:off x="3445749" y="3417051"/>
                <a:ext cx="1371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A78DB2E8-0683-45D6-B34A-2119BD29958F}"/>
                  </a:ext>
                </a:extLst>
              </p14:cNvPr>
              <p14:cNvContentPartPr/>
              <p14:nvPr/>
            </p14:nvContentPartPr>
            <p14:xfrm>
              <a:off x="3873069" y="3134811"/>
              <a:ext cx="1896840" cy="1639800"/>
            </p14:xfrm>
          </p:contentPart>
        </mc:Choice>
        <mc:Fallback xmlns="">
          <p:pic>
            <p:nvPicPr>
              <p:cNvPr id="28" name="Ink 27">
                <a:extLst>
                  <a:ext uri="{FF2B5EF4-FFF2-40B4-BE49-F238E27FC236}">
                    <a16:creationId xmlns:a16="http://schemas.microsoft.com/office/drawing/2014/main" id="{A78DB2E8-0683-45D6-B34A-2119BD29958F}"/>
                  </a:ext>
                </a:extLst>
              </p:cNvPr>
              <p:cNvPicPr/>
              <p:nvPr/>
            </p:nvPicPr>
            <p:blipFill>
              <a:blip r:embed="rId8"/>
              <a:stretch>
                <a:fillRect/>
              </a:stretch>
            </p:blipFill>
            <p:spPr>
              <a:xfrm>
                <a:off x="3868749" y="3130491"/>
                <a:ext cx="1905480" cy="1648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Ink 49">
                <a:extLst>
                  <a:ext uri="{FF2B5EF4-FFF2-40B4-BE49-F238E27FC236}">
                    <a16:creationId xmlns:a16="http://schemas.microsoft.com/office/drawing/2014/main" id="{D44EF818-3406-4BBF-8FB2-8E3332C4405F}"/>
                  </a:ext>
                </a:extLst>
              </p14:cNvPr>
              <p14:cNvContentPartPr/>
              <p14:nvPr/>
            </p14:nvContentPartPr>
            <p14:xfrm>
              <a:off x="3469149" y="3187011"/>
              <a:ext cx="149760" cy="149040"/>
            </p14:xfrm>
          </p:contentPart>
        </mc:Choice>
        <mc:Fallback xmlns="">
          <p:pic>
            <p:nvPicPr>
              <p:cNvPr id="50" name="Ink 49">
                <a:extLst>
                  <a:ext uri="{FF2B5EF4-FFF2-40B4-BE49-F238E27FC236}">
                    <a16:creationId xmlns:a16="http://schemas.microsoft.com/office/drawing/2014/main" id="{D44EF818-3406-4BBF-8FB2-8E3332C4405F}"/>
                  </a:ext>
                </a:extLst>
              </p:cNvPr>
              <p:cNvPicPr/>
              <p:nvPr/>
            </p:nvPicPr>
            <p:blipFill>
              <a:blip r:embed="rId10"/>
              <a:stretch>
                <a:fillRect/>
              </a:stretch>
            </p:blipFill>
            <p:spPr>
              <a:xfrm>
                <a:off x="3464829" y="3182691"/>
                <a:ext cx="158400" cy="157680"/>
              </a:xfrm>
              <a:prstGeom prst="rect">
                <a:avLst/>
              </a:prstGeom>
            </p:spPr>
          </p:pic>
        </mc:Fallback>
      </mc:AlternateContent>
      <p:grpSp>
        <p:nvGrpSpPr>
          <p:cNvPr id="57" name="Group 56">
            <a:extLst>
              <a:ext uri="{FF2B5EF4-FFF2-40B4-BE49-F238E27FC236}">
                <a16:creationId xmlns:a16="http://schemas.microsoft.com/office/drawing/2014/main" id="{C49423D4-8DA5-4414-85DD-120F3DA9E49A}"/>
              </a:ext>
            </a:extLst>
          </p:cNvPr>
          <p:cNvGrpSpPr/>
          <p:nvPr/>
        </p:nvGrpSpPr>
        <p:grpSpPr>
          <a:xfrm>
            <a:off x="2281691" y="5306691"/>
            <a:ext cx="2650858" cy="915840"/>
            <a:chOff x="2281691" y="5306691"/>
            <a:chExt cx="2650858" cy="915840"/>
          </a:xfrm>
        </p:grpSpPr>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47174D1F-BE09-4296-A276-92B694AD95CE}"/>
                    </a:ext>
                  </a:extLst>
                </p14:cNvPr>
                <p14:cNvContentPartPr/>
                <p14:nvPr/>
              </p14:nvContentPartPr>
              <p14:xfrm>
                <a:off x="3328389" y="5755251"/>
                <a:ext cx="197640" cy="9000"/>
              </p14:xfrm>
            </p:contentPart>
          </mc:Choice>
          <mc:Fallback xmlns="">
            <p:pic>
              <p:nvPicPr>
                <p:cNvPr id="31" name="Ink 30">
                  <a:extLst>
                    <a:ext uri="{FF2B5EF4-FFF2-40B4-BE49-F238E27FC236}">
                      <a16:creationId xmlns:a16="http://schemas.microsoft.com/office/drawing/2014/main" id="{47174D1F-BE09-4296-A276-92B694AD95CE}"/>
                    </a:ext>
                  </a:extLst>
                </p:cNvPr>
                <p:cNvPicPr/>
                <p:nvPr/>
              </p:nvPicPr>
              <p:blipFill>
                <a:blip r:embed="rId12"/>
                <a:stretch>
                  <a:fillRect/>
                </a:stretch>
              </p:blipFill>
              <p:spPr>
                <a:xfrm>
                  <a:off x="3324069" y="5750931"/>
                  <a:ext cx="20628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A2F04BDA-8881-479E-9E65-BB54BD525E4B}"/>
                    </a:ext>
                  </a:extLst>
                </p14:cNvPr>
                <p14:cNvContentPartPr/>
                <p14:nvPr/>
              </p14:nvContentPartPr>
              <p14:xfrm>
                <a:off x="3353949" y="5821491"/>
                <a:ext cx="150480" cy="24840"/>
              </p14:xfrm>
            </p:contentPart>
          </mc:Choice>
          <mc:Fallback xmlns="">
            <p:pic>
              <p:nvPicPr>
                <p:cNvPr id="32" name="Ink 31">
                  <a:extLst>
                    <a:ext uri="{FF2B5EF4-FFF2-40B4-BE49-F238E27FC236}">
                      <a16:creationId xmlns:a16="http://schemas.microsoft.com/office/drawing/2014/main" id="{A2F04BDA-8881-479E-9E65-BB54BD525E4B}"/>
                    </a:ext>
                  </a:extLst>
                </p:cNvPr>
                <p:cNvPicPr/>
                <p:nvPr/>
              </p:nvPicPr>
              <p:blipFill>
                <a:blip r:embed="rId14"/>
                <a:stretch>
                  <a:fillRect/>
                </a:stretch>
              </p:blipFill>
              <p:spPr>
                <a:xfrm>
                  <a:off x="3349629" y="5817171"/>
                  <a:ext cx="1591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 name="Ink 32">
                  <a:extLst>
                    <a:ext uri="{FF2B5EF4-FFF2-40B4-BE49-F238E27FC236}">
                      <a16:creationId xmlns:a16="http://schemas.microsoft.com/office/drawing/2014/main" id="{D1F8DD14-DBA1-4E07-B390-F69436C64F97}"/>
                    </a:ext>
                  </a:extLst>
                </p14:cNvPr>
                <p14:cNvContentPartPr/>
                <p14:nvPr/>
              </p14:nvContentPartPr>
              <p14:xfrm>
                <a:off x="3352869" y="5906451"/>
                <a:ext cx="135000" cy="13320"/>
              </p14:xfrm>
            </p:contentPart>
          </mc:Choice>
          <mc:Fallback xmlns="">
            <p:pic>
              <p:nvPicPr>
                <p:cNvPr id="33" name="Ink 32">
                  <a:extLst>
                    <a:ext uri="{FF2B5EF4-FFF2-40B4-BE49-F238E27FC236}">
                      <a16:creationId xmlns:a16="http://schemas.microsoft.com/office/drawing/2014/main" id="{D1F8DD14-DBA1-4E07-B390-F69436C64F97}"/>
                    </a:ext>
                  </a:extLst>
                </p:cNvPr>
                <p:cNvPicPr/>
                <p:nvPr/>
              </p:nvPicPr>
              <p:blipFill>
                <a:blip r:embed="rId16"/>
                <a:stretch>
                  <a:fillRect/>
                </a:stretch>
              </p:blipFill>
              <p:spPr>
                <a:xfrm>
                  <a:off x="3348549" y="5902131"/>
                  <a:ext cx="1436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7">
                  <a:extLst>
                    <a:ext uri="{FF2B5EF4-FFF2-40B4-BE49-F238E27FC236}">
                      <a16:creationId xmlns:a16="http://schemas.microsoft.com/office/drawing/2014/main" id="{F2F66D7D-67F6-4A48-9016-78024BD03792}"/>
                    </a:ext>
                  </a:extLst>
                </p14:cNvPr>
                <p14:cNvContentPartPr/>
                <p14:nvPr/>
              </p14:nvContentPartPr>
              <p14:xfrm>
                <a:off x="4047309" y="5306691"/>
                <a:ext cx="885240" cy="915840"/>
              </p14:xfrm>
            </p:contentPart>
          </mc:Choice>
          <mc:Fallback xmlns="">
            <p:pic>
              <p:nvPicPr>
                <p:cNvPr id="48" name="Ink 47">
                  <a:extLst>
                    <a:ext uri="{FF2B5EF4-FFF2-40B4-BE49-F238E27FC236}">
                      <a16:creationId xmlns:a16="http://schemas.microsoft.com/office/drawing/2014/main" id="{F2F66D7D-67F6-4A48-9016-78024BD03792}"/>
                    </a:ext>
                  </a:extLst>
                </p:cNvPr>
                <p:cNvPicPr/>
                <p:nvPr/>
              </p:nvPicPr>
              <p:blipFill>
                <a:blip r:embed="rId18"/>
                <a:stretch>
                  <a:fillRect/>
                </a:stretch>
              </p:blipFill>
              <p:spPr>
                <a:xfrm>
                  <a:off x="4042989" y="5302371"/>
                  <a:ext cx="893880" cy="924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Ink 50">
                  <a:extLst>
                    <a:ext uri="{FF2B5EF4-FFF2-40B4-BE49-F238E27FC236}">
                      <a16:creationId xmlns:a16="http://schemas.microsoft.com/office/drawing/2014/main" id="{EC4BFC50-E28C-40ED-B682-D9F62046F3AD}"/>
                    </a:ext>
                  </a:extLst>
                </p14:cNvPr>
                <p14:cNvContentPartPr/>
                <p14:nvPr/>
              </p14:nvContentPartPr>
              <p14:xfrm>
                <a:off x="2281691" y="5484930"/>
                <a:ext cx="34560" cy="408600"/>
              </p14:xfrm>
            </p:contentPart>
          </mc:Choice>
          <mc:Fallback xmlns="">
            <p:pic>
              <p:nvPicPr>
                <p:cNvPr id="51" name="Ink 50">
                  <a:extLst>
                    <a:ext uri="{FF2B5EF4-FFF2-40B4-BE49-F238E27FC236}">
                      <a16:creationId xmlns:a16="http://schemas.microsoft.com/office/drawing/2014/main" id="{EC4BFC50-E28C-40ED-B682-D9F62046F3AD}"/>
                    </a:ext>
                  </a:extLst>
                </p:cNvPr>
                <p:cNvPicPr/>
                <p:nvPr/>
              </p:nvPicPr>
              <p:blipFill>
                <a:blip r:embed="rId20"/>
                <a:stretch>
                  <a:fillRect/>
                </a:stretch>
              </p:blipFill>
              <p:spPr>
                <a:xfrm>
                  <a:off x="2277371" y="5480610"/>
                  <a:ext cx="4320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2" name="Ink 51">
                  <a:extLst>
                    <a:ext uri="{FF2B5EF4-FFF2-40B4-BE49-F238E27FC236}">
                      <a16:creationId xmlns:a16="http://schemas.microsoft.com/office/drawing/2014/main" id="{23411E8D-3779-4E63-A399-2C1F36432DD6}"/>
                    </a:ext>
                  </a:extLst>
                </p14:cNvPr>
                <p14:cNvContentPartPr/>
                <p14:nvPr/>
              </p14:nvContentPartPr>
              <p14:xfrm>
                <a:off x="2454851" y="5601570"/>
                <a:ext cx="119520" cy="235440"/>
              </p14:xfrm>
            </p:contentPart>
          </mc:Choice>
          <mc:Fallback xmlns="">
            <p:pic>
              <p:nvPicPr>
                <p:cNvPr id="52" name="Ink 51">
                  <a:extLst>
                    <a:ext uri="{FF2B5EF4-FFF2-40B4-BE49-F238E27FC236}">
                      <a16:creationId xmlns:a16="http://schemas.microsoft.com/office/drawing/2014/main" id="{23411E8D-3779-4E63-A399-2C1F36432DD6}"/>
                    </a:ext>
                  </a:extLst>
                </p:cNvPr>
                <p:cNvPicPr/>
                <p:nvPr/>
              </p:nvPicPr>
              <p:blipFill>
                <a:blip r:embed="rId22"/>
                <a:stretch>
                  <a:fillRect/>
                </a:stretch>
              </p:blipFill>
              <p:spPr>
                <a:xfrm>
                  <a:off x="2450531" y="5597250"/>
                  <a:ext cx="128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Ink 52">
                  <a:extLst>
                    <a:ext uri="{FF2B5EF4-FFF2-40B4-BE49-F238E27FC236}">
                      <a16:creationId xmlns:a16="http://schemas.microsoft.com/office/drawing/2014/main" id="{BE883F1F-E7EB-4FE6-AF48-2BAF12E32F18}"/>
                    </a:ext>
                  </a:extLst>
                </p14:cNvPr>
                <p14:cNvContentPartPr/>
                <p14:nvPr/>
              </p14:nvContentPartPr>
              <p14:xfrm>
                <a:off x="2452331" y="5430930"/>
                <a:ext cx="125280" cy="93960"/>
              </p14:xfrm>
            </p:contentPart>
          </mc:Choice>
          <mc:Fallback xmlns="">
            <p:pic>
              <p:nvPicPr>
                <p:cNvPr id="53" name="Ink 52">
                  <a:extLst>
                    <a:ext uri="{FF2B5EF4-FFF2-40B4-BE49-F238E27FC236}">
                      <a16:creationId xmlns:a16="http://schemas.microsoft.com/office/drawing/2014/main" id="{BE883F1F-E7EB-4FE6-AF48-2BAF12E32F18}"/>
                    </a:ext>
                  </a:extLst>
                </p:cNvPr>
                <p:cNvPicPr/>
                <p:nvPr/>
              </p:nvPicPr>
              <p:blipFill>
                <a:blip r:embed="rId24"/>
                <a:stretch>
                  <a:fillRect/>
                </a:stretch>
              </p:blipFill>
              <p:spPr>
                <a:xfrm>
                  <a:off x="2448011" y="5426610"/>
                  <a:ext cx="1339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98A87528-0C0A-4E5D-A49F-088A4357FA79}"/>
                    </a:ext>
                  </a:extLst>
                </p14:cNvPr>
                <p14:cNvContentPartPr/>
                <p14:nvPr/>
              </p14:nvContentPartPr>
              <p14:xfrm>
                <a:off x="2687771" y="5425530"/>
                <a:ext cx="209160" cy="457560"/>
              </p14:xfrm>
            </p:contentPart>
          </mc:Choice>
          <mc:Fallback xmlns="">
            <p:pic>
              <p:nvPicPr>
                <p:cNvPr id="56" name="Ink 55">
                  <a:extLst>
                    <a:ext uri="{FF2B5EF4-FFF2-40B4-BE49-F238E27FC236}">
                      <a16:creationId xmlns:a16="http://schemas.microsoft.com/office/drawing/2014/main" id="{98A87528-0C0A-4E5D-A49F-088A4357FA79}"/>
                    </a:ext>
                  </a:extLst>
                </p:cNvPr>
                <p:cNvPicPr/>
                <p:nvPr/>
              </p:nvPicPr>
              <p:blipFill>
                <a:blip r:embed="rId26"/>
                <a:stretch>
                  <a:fillRect/>
                </a:stretch>
              </p:blipFill>
              <p:spPr>
                <a:xfrm>
                  <a:off x="2683451" y="5421210"/>
                  <a:ext cx="217800" cy="466200"/>
                </a:xfrm>
                <a:prstGeom prst="rect">
                  <a:avLst/>
                </a:prstGeom>
              </p:spPr>
            </p:pic>
          </mc:Fallback>
        </mc:AlternateContent>
      </p:grpSp>
    </p:spTree>
    <p:extLst>
      <p:ext uri="{BB962C8B-B14F-4D97-AF65-F5344CB8AC3E}">
        <p14:creationId xmlns:p14="http://schemas.microsoft.com/office/powerpoint/2010/main" val="3098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on bra and </a:t>
            </a:r>
            <a:r>
              <a:rPr lang="en-CA" dirty="0" err="1"/>
              <a:t>ket</a:t>
            </a:r>
            <a:r>
              <a:rPr lang="en-CA" dirty="0"/>
              <a:t> notation</a:t>
            </a:r>
            <a:endParaRPr lang="en-CA" b="1" i="1" dirty="0">
              <a:solidFill>
                <a:srgbClr val="FF0000"/>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37293BA-2A00-4E10-991C-D776CD943333}"/>
                  </a:ext>
                </a:extLst>
              </p:cNvPr>
              <p:cNvSpPr/>
              <p:nvPr/>
            </p:nvSpPr>
            <p:spPr>
              <a:xfrm>
                <a:off x="1258645" y="2210916"/>
                <a:ext cx="8154296" cy="646331"/>
              </a:xfrm>
              <a:prstGeom prst="rect">
                <a:avLst/>
              </a:prstGeom>
            </p:spPr>
            <p:txBody>
              <a:bodyPr wrap="square">
                <a:spAutoFit/>
              </a:bodyPr>
              <a:lstStyle/>
              <a:p>
                <a:r>
                  <a:rPr lang="en-US" dirty="0"/>
                  <a:t>  The explicit vector associated with </a:t>
                </a:r>
                <a14:m>
                  <m:oMath xmlns:m="http://schemas.openxmlformats.org/officeDocument/2006/math">
                    <m:d>
                      <m:dPr>
                        <m:begChr m:val="⟨"/>
                        <m:endChr m:val="|"/>
                        <m:ctrlPr>
                          <a:rPr lang="en-CA" i="1">
                            <a:latin typeface="Cambria Math" panose="02040503050406030204" pitchFamily="18" charset="0"/>
                          </a:rPr>
                        </m:ctrlPr>
                      </m:d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e>
                          <m:sup>
                            <m:r>
                              <a:rPr lang="en-US" i="1">
                                <a:latin typeface="Cambria Math" panose="02040503050406030204" pitchFamily="18" charset="0"/>
                              </a:rPr>
                              <m:t>′</m:t>
                            </m:r>
                          </m:sup>
                        </m:sSup>
                      </m:e>
                    </m:d>
                    <m:r>
                      <a:rPr lang="en-CA" b="0" i="0" smtClean="0">
                        <a:latin typeface="Cambria Math" panose="02040503050406030204" pitchFamily="18" charset="0"/>
                      </a:rPr>
                      <m:t> </m:t>
                    </m:r>
                  </m:oMath>
                </a14:m>
                <a:r>
                  <a:rPr lang="en-CA" dirty="0"/>
                  <a:t>is:</a:t>
                </a:r>
              </a:p>
              <a:p>
                <a:endParaRPr lang="en-CA" dirty="0"/>
              </a:p>
            </p:txBody>
          </p:sp>
        </mc:Choice>
        <mc:Fallback xmlns="">
          <p:sp>
            <p:nvSpPr>
              <p:cNvPr id="3" name="Rectangle 2">
                <a:extLst>
                  <a:ext uri="{FF2B5EF4-FFF2-40B4-BE49-F238E27FC236}">
                    <a16:creationId xmlns:a16="http://schemas.microsoft.com/office/drawing/2014/main" id="{D37293BA-2A00-4E10-991C-D776CD943333}"/>
                  </a:ext>
                </a:extLst>
              </p:cNvPr>
              <p:cNvSpPr>
                <a:spLocks noRot="1" noChangeAspect="1" noMove="1" noResize="1" noEditPoints="1" noAdjustHandles="1" noChangeArrowheads="1" noChangeShapeType="1" noTextEdit="1"/>
              </p:cNvSpPr>
              <p:nvPr/>
            </p:nvSpPr>
            <p:spPr>
              <a:xfrm>
                <a:off x="1258645" y="2210916"/>
                <a:ext cx="8154296" cy="646331"/>
              </a:xfrm>
              <a:prstGeom prst="rect">
                <a:avLst/>
              </a:prstGeom>
              <a:blipFill>
                <a:blip r:embed="rId3"/>
                <a:stretch>
                  <a:fillRect t="-13208"/>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9876D422-4A47-4A64-B89D-3A3F7C91BF14}"/>
              </a:ext>
            </a:extLst>
          </p:cNvPr>
          <p:cNvGrpSpPr/>
          <p:nvPr/>
        </p:nvGrpSpPr>
        <p:grpSpPr>
          <a:xfrm>
            <a:off x="2571131" y="2889330"/>
            <a:ext cx="3212280" cy="735120"/>
            <a:chOff x="2571131" y="2889330"/>
            <a:chExt cx="3212280" cy="73512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8C0636F-141F-4BF3-91AB-3A3267B3AC65}"/>
                    </a:ext>
                  </a:extLst>
                </p14:cNvPr>
                <p14:cNvContentPartPr/>
                <p14:nvPr/>
              </p14:nvContentPartPr>
              <p14:xfrm>
                <a:off x="2571131" y="3122970"/>
                <a:ext cx="300960" cy="377640"/>
              </p14:xfrm>
            </p:contentPart>
          </mc:Choice>
          <mc:Fallback xmlns="">
            <p:pic>
              <p:nvPicPr>
                <p:cNvPr id="5" name="Ink 4">
                  <a:extLst>
                    <a:ext uri="{FF2B5EF4-FFF2-40B4-BE49-F238E27FC236}">
                      <a16:creationId xmlns:a16="http://schemas.microsoft.com/office/drawing/2014/main" id="{E8C0636F-141F-4BF3-91AB-3A3267B3AC65}"/>
                    </a:ext>
                  </a:extLst>
                </p:cNvPr>
                <p:cNvPicPr/>
                <p:nvPr/>
              </p:nvPicPr>
              <p:blipFill>
                <a:blip r:embed="rId5"/>
                <a:stretch>
                  <a:fillRect/>
                </a:stretch>
              </p:blipFill>
              <p:spPr>
                <a:xfrm>
                  <a:off x="2566811" y="3118650"/>
                  <a:ext cx="30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A39F8A3-AF05-490B-AB24-5F313B73C9DF}"/>
                    </a:ext>
                  </a:extLst>
                </p14:cNvPr>
                <p14:cNvContentPartPr/>
                <p14:nvPr/>
              </p14:nvContentPartPr>
              <p14:xfrm>
                <a:off x="3010331" y="3294690"/>
                <a:ext cx="107640" cy="107640"/>
              </p14:xfrm>
            </p:contentPart>
          </mc:Choice>
          <mc:Fallback xmlns="">
            <p:pic>
              <p:nvPicPr>
                <p:cNvPr id="6" name="Ink 5">
                  <a:extLst>
                    <a:ext uri="{FF2B5EF4-FFF2-40B4-BE49-F238E27FC236}">
                      <a16:creationId xmlns:a16="http://schemas.microsoft.com/office/drawing/2014/main" id="{1A39F8A3-AF05-490B-AB24-5F313B73C9DF}"/>
                    </a:ext>
                  </a:extLst>
                </p:cNvPr>
                <p:cNvPicPr/>
                <p:nvPr/>
              </p:nvPicPr>
              <p:blipFill>
                <a:blip r:embed="rId7"/>
                <a:stretch>
                  <a:fillRect/>
                </a:stretch>
              </p:blipFill>
              <p:spPr>
                <a:xfrm>
                  <a:off x="3006011" y="3290370"/>
                  <a:ext cx="1162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DA3C422-C97F-42CF-B6DD-46D833A2B41E}"/>
                    </a:ext>
                  </a:extLst>
                </p14:cNvPr>
                <p14:cNvContentPartPr/>
                <p14:nvPr/>
              </p14:nvContentPartPr>
              <p14:xfrm>
                <a:off x="2989451" y="3067170"/>
                <a:ext cx="135720" cy="122760"/>
              </p14:xfrm>
            </p:contentPart>
          </mc:Choice>
          <mc:Fallback xmlns="">
            <p:pic>
              <p:nvPicPr>
                <p:cNvPr id="7" name="Ink 6">
                  <a:extLst>
                    <a:ext uri="{FF2B5EF4-FFF2-40B4-BE49-F238E27FC236}">
                      <a16:creationId xmlns:a16="http://schemas.microsoft.com/office/drawing/2014/main" id="{EDA3C422-C97F-42CF-B6DD-46D833A2B41E}"/>
                    </a:ext>
                  </a:extLst>
                </p:cNvPr>
                <p:cNvPicPr/>
                <p:nvPr/>
              </p:nvPicPr>
              <p:blipFill>
                <a:blip r:embed="rId9"/>
                <a:stretch>
                  <a:fillRect/>
                </a:stretch>
              </p:blipFill>
              <p:spPr>
                <a:xfrm>
                  <a:off x="2985131" y="3062850"/>
                  <a:ext cx="1443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CCA65E29-1A80-4283-A42D-EEB40A9D3A5C}"/>
                    </a:ext>
                  </a:extLst>
                </p14:cNvPr>
                <p14:cNvContentPartPr/>
                <p14:nvPr/>
              </p14:nvContentPartPr>
              <p14:xfrm>
                <a:off x="3220211" y="3015330"/>
                <a:ext cx="51840" cy="183600"/>
              </p14:xfrm>
            </p:contentPart>
          </mc:Choice>
          <mc:Fallback xmlns="">
            <p:pic>
              <p:nvPicPr>
                <p:cNvPr id="8" name="Ink 7">
                  <a:extLst>
                    <a:ext uri="{FF2B5EF4-FFF2-40B4-BE49-F238E27FC236}">
                      <a16:creationId xmlns:a16="http://schemas.microsoft.com/office/drawing/2014/main" id="{CCA65E29-1A80-4283-A42D-EEB40A9D3A5C}"/>
                    </a:ext>
                  </a:extLst>
                </p:cNvPr>
                <p:cNvPicPr/>
                <p:nvPr/>
              </p:nvPicPr>
              <p:blipFill>
                <a:blip r:embed="rId11"/>
                <a:stretch>
                  <a:fillRect/>
                </a:stretch>
              </p:blipFill>
              <p:spPr>
                <a:xfrm>
                  <a:off x="3215891" y="3011010"/>
                  <a:ext cx="60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CA96BE7-E9AB-4656-82AE-28FE6C5EFCDC}"/>
                    </a:ext>
                  </a:extLst>
                </p14:cNvPr>
                <p14:cNvContentPartPr/>
                <p14:nvPr/>
              </p14:nvContentPartPr>
              <p14:xfrm>
                <a:off x="3408491" y="3020370"/>
                <a:ext cx="30240" cy="528480"/>
              </p14:xfrm>
            </p:contentPart>
          </mc:Choice>
          <mc:Fallback xmlns="">
            <p:pic>
              <p:nvPicPr>
                <p:cNvPr id="9" name="Ink 8">
                  <a:extLst>
                    <a:ext uri="{FF2B5EF4-FFF2-40B4-BE49-F238E27FC236}">
                      <a16:creationId xmlns:a16="http://schemas.microsoft.com/office/drawing/2014/main" id="{CCA96BE7-E9AB-4656-82AE-28FE6C5EFCDC}"/>
                    </a:ext>
                  </a:extLst>
                </p:cNvPr>
                <p:cNvPicPr/>
                <p:nvPr/>
              </p:nvPicPr>
              <p:blipFill>
                <a:blip r:embed="rId13"/>
                <a:stretch>
                  <a:fillRect/>
                </a:stretch>
              </p:blipFill>
              <p:spPr>
                <a:xfrm>
                  <a:off x="3404171" y="3016050"/>
                  <a:ext cx="3888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8B6C542-514C-4F80-99DD-C517BF098B49}"/>
                    </a:ext>
                  </a:extLst>
                </p14:cNvPr>
                <p14:cNvContentPartPr/>
                <p14:nvPr/>
              </p14:nvContentPartPr>
              <p14:xfrm>
                <a:off x="3739331" y="3227010"/>
                <a:ext cx="140760" cy="28080"/>
              </p14:xfrm>
            </p:contentPart>
          </mc:Choice>
          <mc:Fallback xmlns="">
            <p:pic>
              <p:nvPicPr>
                <p:cNvPr id="10" name="Ink 9">
                  <a:extLst>
                    <a:ext uri="{FF2B5EF4-FFF2-40B4-BE49-F238E27FC236}">
                      <a16:creationId xmlns:a16="http://schemas.microsoft.com/office/drawing/2014/main" id="{68B6C542-514C-4F80-99DD-C517BF098B49}"/>
                    </a:ext>
                  </a:extLst>
                </p:cNvPr>
                <p:cNvPicPr/>
                <p:nvPr/>
              </p:nvPicPr>
              <p:blipFill>
                <a:blip r:embed="rId15"/>
                <a:stretch>
                  <a:fillRect/>
                </a:stretch>
              </p:blipFill>
              <p:spPr>
                <a:xfrm>
                  <a:off x="3735011" y="3222690"/>
                  <a:ext cx="1494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82953BBD-64D9-4C8E-A9EB-C0FF00682830}"/>
                    </a:ext>
                  </a:extLst>
                </p14:cNvPr>
                <p14:cNvContentPartPr/>
                <p14:nvPr/>
              </p14:nvContentPartPr>
              <p14:xfrm>
                <a:off x="3756251" y="3309450"/>
                <a:ext cx="91800" cy="42480"/>
              </p14:xfrm>
            </p:contentPart>
          </mc:Choice>
          <mc:Fallback xmlns="">
            <p:pic>
              <p:nvPicPr>
                <p:cNvPr id="11" name="Ink 10">
                  <a:extLst>
                    <a:ext uri="{FF2B5EF4-FFF2-40B4-BE49-F238E27FC236}">
                      <a16:creationId xmlns:a16="http://schemas.microsoft.com/office/drawing/2014/main" id="{82953BBD-64D9-4C8E-A9EB-C0FF00682830}"/>
                    </a:ext>
                  </a:extLst>
                </p:cNvPr>
                <p:cNvPicPr/>
                <p:nvPr/>
              </p:nvPicPr>
              <p:blipFill>
                <a:blip r:embed="rId17"/>
                <a:stretch>
                  <a:fillRect/>
                </a:stretch>
              </p:blipFill>
              <p:spPr>
                <a:xfrm>
                  <a:off x="3751931" y="3305130"/>
                  <a:ext cx="1004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77C7AA1-834C-4537-87A4-6610B6707F4D}"/>
                    </a:ext>
                  </a:extLst>
                </p14:cNvPr>
                <p14:cNvContentPartPr/>
                <p14:nvPr/>
              </p14:nvContentPartPr>
              <p14:xfrm>
                <a:off x="3728531" y="3406650"/>
                <a:ext cx="136800" cy="36720"/>
              </p14:xfrm>
            </p:contentPart>
          </mc:Choice>
          <mc:Fallback xmlns="">
            <p:pic>
              <p:nvPicPr>
                <p:cNvPr id="12" name="Ink 11">
                  <a:extLst>
                    <a:ext uri="{FF2B5EF4-FFF2-40B4-BE49-F238E27FC236}">
                      <a16:creationId xmlns:a16="http://schemas.microsoft.com/office/drawing/2014/main" id="{277C7AA1-834C-4537-87A4-6610B6707F4D}"/>
                    </a:ext>
                  </a:extLst>
                </p:cNvPr>
                <p:cNvPicPr/>
                <p:nvPr/>
              </p:nvPicPr>
              <p:blipFill>
                <a:blip r:embed="rId19"/>
                <a:stretch>
                  <a:fillRect/>
                </a:stretch>
              </p:blipFill>
              <p:spPr>
                <a:xfrm>
                  <a:off x="3724211" y="3402330"/>
                  <a:ext cx="1454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C2CA4C0-637D-4A7C-8419-DE65AB23A8C8}"/>
                    </a:ext>
                  </a:extLst>
                </p14:cNvPr>
                <p14:cNvContentPartPr/>
                <p14:nvPr/>
              </p14:nvContentPartPr>
              <p14:xfrm>
                <a:off x="5011211" y="2996610"/>
                <a:ext cx="36000" cy="257760"/>
              </p14:xfrm>
            </p:contentPart>
          </mc:Choice>
          <mc:Fallback xmlns="">
            <p:pic>
              <p:nvPicPr>
                <p:cNvPr id="16" name="Ink 15">
                  <a:extLst>
                    <a:ext uri="{FF2B5EF4-FFF2-40B4-BE49-F238E27FC236}">
                      <a16:creationId xmlns:a16="http://schemas.microsoft.com/office/drawing/2014/main" id="{DC2CA4C0-637D-4A7C-8419-DE65AB23A8C8}"/>
                    </a:ext>
                  </a:extLst>
                </p:cNvPr>
                <p:cNvPicPr/>
                <p:nvPr/>
              </p:nvPicPr>
              <p:blipFill>
                <a:blip r:embed="rId21"/>
                <a:stretch>
                  <a:fillRect/>
                </a:stretch>
              </p:blipFill>
              <p:spPr>
                <a:xfrm>
                  <a:off x="5006891" y="2992290"/>
                  <a:ext cx="446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52443901-B22C-4121-917F-59E017E9A36A}"/>
                    </a:ext>
                  </a:extLst>
                </p14:cNvPr>
                <p14:cNvContentPartPr/>
                <p14:nvPr/>
              </p14:nvContentPartPr>
              <p14:xfrm>
                <a:off x="5055131" y="3474330"/>
                <a:ext cx="50400" cy="128520"/>
              </p14:xfrm>
            </p:contentPart>
          </mc:Choice>
          <mc:Fallback xmlns="">
            <p:pic>
              <p:nvPicPr>
                <p:cNvPr id="17" name="Ink 16">
                  <a:extLst>
                    <a:ext uri="{FF2B5EF4-FFF2-40B4-BE49-F238E27FC236}">
                      <a16:creationId xmlns:a16="http://schemas.microsoft.com/office/drawing/2014/main" id="{52443901-B22C-4121-917F-59E017E9A36A}"/>
                    </a:ext>
                  </a:extLst>
                </p:cNvPr>
                <p:cNvPicPr/>
                <p:nvPr/>
              </p:nvPicPr>
              <p:blipFill>
                <a:blip r:embed="rId23"/>
                <a:stretch>
                  <a:fillRect/>
                </a:stretch>
              </p:blipFill>
              <p:spPr>
                <a:xfrm>
                  <a:off x="5050811" y="3470010"/>
                  <a:ext cx="590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F62AE270-8DC4-4EC6-9E43-043ECAA09511}"/>
                    </a:ext>
                  </a:extLst>
                </p14:cNvPr>
                <p14:cNvContentPartPr/>
                <p14:nvPr/>
              </p14:nvContentPartPr>
              <p14:xfrm>
                <a:off x="5179691" y="3259050"/>
                <a:ext cx="149760" cy="365400"/>
              </p14:xfrm>
            </p:contentPart>
          </mc:Choice>
          <mc:Fallback xmlns="">
            <p:pic>
              <p:nvPicPr>
                <p:cNvPr id="18" name="Ink 17">
                  <a:extLst>
                    <a:ext uri="{FF2B5EF4-FFF2-40B4-BE49-F238E27FC236}">
                      <a16:creationId xmlns:a16="http://schemas.microsoft.com/office/drawing/2014/main" id="{F62AE270-8DC4-4EC6-9E43-043ECAA09511}"/>
                    </a:ext>
                  </a:extLst>
                </p:cNvPr>
                <p:cNvPicPr/>
                <p:nvPr/>
              </p:nvPicPr>
              <p:blipFill>
                <a:blip r:embed="rId25"/>
                <a:stretch>
                  <a:fillRect/>
                </a:stretch>
              </p:blipFill>
              <p:spPr>
                <a:xfrm>
                  <a:off x="5175371" y="3254730"/>
                  <a:ext cx="1584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B017E151-2451-4E62-85B2-5C889F3F1B07}"/>
                    </a:ext>
                  </a:extLst>
                </p14:cNvPr>
                <p14:cNvContentPartPr/>
                <p14:nvPr/>
              </p14:nvContentPartPr>
              <p14:xfrm>
                <a:off x="5446451" y="3101730"/>
                <a:ext cx="24840" cy="192240"/>
              </p14:xfrm>
            </p:contentPart>
          </mc:Choice>
          <mc:Fallback xmlns="">
            <p:pic>
              <p:nvPicPr>
                <p:cNvPr id="19" name="Ink 18">
                  <a:extLst>
                    <a:ext uri="{FF2B5EF4-FFF2-40B4-BE49-F238E27FC236}">
                      <a16:creationId xmlns:a16="http://schemas.microsoft.com/office/drawing/2014/main" id="{B017E151-2451-4E62-85B2-5C889F3F1B07}"/>
                    </a:ext>
                  </a:extLst>
                </p:cNvPr>
                <p:cNvPicPr/>
                <p:nvPr/>
              </p:nvPicPr>
              <p:blipFill>
                <a:blip r:embed="rId27"/>
                <a:stretch>
                  <a:fillRect/>
                </a:stretch>
              </p:blipFill>
              <p:spPr>
                <a:xfrm>
                  <a:off x="5442131" y="3097410"/>
                  <a:ext cx="334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B79A249-E994-4021-82C3-0506CAFC4F90}"/>
                    </a:ext>
                  </a:extLst>
                </p14:cNvPr>
                <p14:cNvContentPartPr/>
                <p14:nvPr/>
              </p14:nvContentPartPr>
              <p14:xfrm>
                <a:off x="4361051" y="2991210"/>
                <a:ext cx="551880" cy="500400"/>
              </p14:xfrm>
            </p:contentPart>
          </mc:Choice>
          <mc:Fallback xmlns="">
            <p:pic>
              <p:nvPicPr>
                <p:cNvPr id="20" name="Ink 19">
                  <a:extLst>
                    <a:ext uri="{FF2B5EF4-FFF2-40B4-BE49-F238E27FC236}">
                      <a16:creationId xmlns:a16="http://schemas.microsoft.com/office/drawing/2014/main" id="{5B79A249-E994-4021-82C3-0506CAFC4F90}"/>
                    </a:ext>
                  </a:extLst>
                </p:cNvPr>
                <p:cNvPicPr/>
                <p:nvPr/>
              </p:nvPicPr>
              <p:blipFill>
                <a:blip r:embed="rId29"/>
                <a:stretch>
                  <a:fillRect/>
                </a:stretch>
              </p:blipFill>
              <p:spPr>
                <a:xfrm>
                  <a:off x="4356731" y="2986890"/>
                  <a:ext cx="56052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9DEAA393-5D89-486B-8FDD-8550D01E9A3E}"/>
                    </a:ext>
                  </a:extLst>
                </p14:cNvPr>
                <p14:cNvContentPartPr/>
                <p14:nvPr/>
              </p14:nvContentPartPr>
              <p14:xfrm>
                <a:off x="5553371" y="2889330"/>
                <a:ext cx="230040" cy="608760"/>
              </p14:xfrm>
            </p:contentPart>
          </mc:Choice>
          <mc:Fallback xmlns="">
            <p:pic>
              <p:nvPicPr>
                <p:cNvPr id="21" name="Ink 20">
                  <a:extLst>
                    <a:ext uri="{FF2B5EF4-FFF2-40B4-BE49-F238E27FC236}">
                      <a16:creationId xmlns:a16="http://schemas.microsoft.com/office/drawing/2014/main" id="{9DEAA393-5D89-486B-8FDD-8550D01E9A3E}"/>
                    </a:ext>
                  </a:extLst>
                </p:cNvPr>
                <p:cNvPicPr/>
                <p:nvPr/>
              </p:nvPicPr>
              <p:blipFill>
                <a:blip r:embed="rId31"/>
                <a:stretch>
                  <a:fillRect/>
                </a:stretch>
              </p:blipFill>
              <p:spPr>
                <a:xfrm>
                  <a:off x="5549051" y="2885010"/>
                  <a:ext cx="238680" cy="617400"/>
                </a:xfrm>
                <a:prstGeom prst="rect">
                  <a:avLst/>
                </a:prstGeom>
              </p:spPr>
            </p:pic>
          </mc:Fallback>
        </mc:AlternateContent>
      </p:grpSp>
    </p:spTree>
    <p:extLst>
      <p:ext uri="{BB962C8B-B14F-4D97-AF65-F5344CB8AC3E}">
        <p14:creationId xmlns:p14="http://schemas.microsoft.com/office/powerpoint/2010/main" val="32593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on bra and </a:t>
            </a:r>
            <a:r>
              <a:rPr lang="en-CA" dirty="0" err="1"/>
              <a:t>ket</a:t>
            </a:r>
            <a:r>
              <a:rPr lang="en-CA" dirty="0"/>
              <a:t> notation</a:t>
            </a:r>
            <a:endParaRPr lang="en-CA" b="1" i="1" dirty="0">
              <a:solidFill>
                <a:srgbClr val="FF0000"/>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829B102-0C43-459A-81C8-8FEECEC35ADB}"/>
                  </a:ext>
                </a:extLst>
              </p:cNvPr>
              <p:cNvSpPr/>
              <p:nvPr/>
            </p:nvSpPr>
            <p:spPr>
              <a:xfrm>
                <a:off x="1097280" y="2108190"/>
                <a:ext cx="10198250" cy="646331"/>
              </a:xfrm>
              <a:prstGeom prst="rect">
                <a:avLst/>
              </a:prstGeom>
            </p:spPr>
            <p:txBody>
              <a:bodyPr wrap="square">
                <a:spAutoFit/>
              </a:bodyPr>
              <a:lstStyle/>
              <a:p>
                <a:pPr lvl="1"/>
                <a:r>
                  <a:rPr lang="en-US" dirty="0"/>
                  <a:t>If you get rid of all the “primes”, ‘ , in the above, the corresponding explicit vectors associated with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and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CA" b="0" i="0" smtClean="0">
                        <a:latin typeface="Cambria Math" panose="02040503050406030204" pitchFamily="18" charset="0"/>
                      </a:rPr>
                      <m:t> </m:t>
                    </m:r>
                  </m:oMath>
                </a14:m>
                <a:r>
                  <a:rPr lang="en-US" dirty="0"/>
                  <a:t> are:</a:t>
                </a:r>
                <a:endParaRPr lang="en-CA" dirty="0"/>
              </a:p>
            </p:txBody>
          </p:sp>
        </mc:Choice>
        <mc:Fallback xmlns="">
          <p:sp>
            <p:nvSpPr>
              <p:cNvPr id="4" name="Rectangle 3">
                <a:extLst>
                  <a:ext uri="{FF2B5EF4-FFF2-40B4-BE49-F238E27FC236}">
                    <a16:creationId xmlns:a16="http://schemas.microsoft.com/office/drawing/2014/main" id="{9829B102-0C43-459A-81C8-8FEECEC35ADB}"/>
                  </a:ext>
                </a:extLst>
              </p:cNvPr>
              <p:cNvSpPr>
                <a:spLocks noRot="1" noChangeAspect="1" noMove="1" noResize="1" noEditPoints="1" noAdjustHandles="1" noChangeArrowheads="1" noChangeShapeType="1" noTextEdit="1"/>
              </p:cNvSpPr>
              <p:nvPr/>
            </p:nvSpPr>
            <p:spPr>
              <a:xfrm>
                <a:off x="1097280" y="2108190"/>
                <a:ext cx="10198250" cy="646331"/>
              </a:xfrm>
              <a:prstGeom prst="rect">
                <a:avLst/>
              </a:prstGeom>
              <a:blipFill>
                <a:blip r:embed="rId3"/>
                <a:stretch>
                  <a:fillRect t="-13208" r="-956" b="-14151"/>
                </a:stretch>
              </a:blipFill>
            </p:spPr>
            <p:txBody>
              <a:bodyPr/>
              <a:lstStyle/>
              <a:p>
                <a:r>
                  <a:rPr lang="en-CA">
                    <a:noFill/>
                  </a:rPr>
                  <a:t> </a:t>
                </a:r>
              </a:p>
            </p:txBody>
          </p:sp>
        </mc:Fallback>
      </mc:AlternateContent>
      <p:grpSp>
        <p:nvGrpSpPr>
          <p:cNvPr id="11" name="Group 10">
            <a:extLst>
              <a:ext uri="{FF2B5EF4-FFF2-40B4-BE49-F238E27FC236}">
                <a16:creationId xmlns:a16="http://schemas.microsoft.com/office/drawing/2014/main" id="{5BA2C13D-4A23-4346-B106-905A4D00D86B}"/>
              </a:ext>
            </a:extLst>
          </p:cNvPr>
          <p:cNvGrpSpPr/>
          <p:nvPr/>
        </p:nvGrpSpPr>
        <p:grpSpPr>
          <a:xfrm>
            <a:off x="2184491" y="2707304"/>
            <a:ext cx="8906760" cy="1612666"/>
            <a:chOff x="2184491" y="2707304"/>
            <a:chExt cx="8906760" cy="1612666"/>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E51B356-170F-4C22-AF0E-A94D14AC6012}"/>
                    </a:ext>
                  </a:extLst>
                </p14:cNvPr>
                <p14:cNvContentPartPr/>
                <p14:nvPr/>
              </p14:nvContentPartPr>
              <p14:xfrm>
                <a:off x="2184491" y="3385770"/>
                <a:ext cx="32040" cy="302760"/>
              </p14:xfrm>
            </p:contentPart>
          </mc:Choice>
          <mc:Fallback xmlns="">
            <p:pic>
              <p:nvPicPr>
                <p:cNvPr id="3" name="Ink 2">
                  <a:extLst>
                    <a:ext uri="{FF2B5EF4-FFF2-40B4-BE49-F238E27FC236}">
                      <a16:creationId xmlns:a16="http://schemas.microsoft.com/office/drawing/2014/main" id="{8E51B356-170F-4C22-AF0E-A94D14AC6012}"/>
                    </a:ext>
                  </a:extLst>
                </p:cNvPr>
                <p:cNvPicPr/>
                <p:nvPr/>
              </p:nvPicPr>
              <p:blipFill>
                <a:blip r:embed="rId5"/>
                <a:stretch>
                  <a:fillRect/>
                </a:stretch>
              </p:blipFill>
              <p:spPr>
                <a:xfrm>
                  <a:off x="2180171" y="3381450"/>
                  <a:ext cx="406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56D1881-90E5-4832-AEFD-0BAD6E4B270C}"/>
                    </a:ext>
                  </a:extLst>
                </p14:cNvPr>
                <p14:cNvContentPartPr/>
                <p14:nvPr/>
              </p14:nvContentPartPr>
              <p14:xfrm>
                <a:off x="2387891" y="3524730"/>
                <a:ext cx="101880" cy="144360"/>
              </p14:xfrm>
            </p:contentPart>
          </mc:Choice>
          <mc:Fallback xmlns="">
            <p:pic>
              <p:nvPicPr>
                <p:cNvPr id="5" name="Ink 4">
                  <a:extLst>
                    <a:ext uri="{FF2B5EF4-FFF2-40B4-BE49-F238E27FC236}">
                      <a16:creationId xmlns:a16="http://schemas.microsoft.com/office/drawing/2014/main" id="{556D1881-90E5-4832-AEFD-0BAD6E4B270C}"/>
                    </a:ext>
                  </a:extLst>
                </p:cNvPr>
                <p:cNvPicPr/>
                <p:nvPr/>
              </p:nvPicPr>
              <p:blipFill>
                <a:blip r:embed="rId7"/>
                <a:stretch>
                  <a:fillRect/>
                </a:stretch>
              </p:blipFill>
              <p:spPr>
                <a:xfrm>
                  <a:off x="2383571" y="3520410"/>
                  <a:ext cx="1105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FD609D2-51ED-44E2-B115-E4C516068010}"/>
                    </a:ext>
                  </a:extLst>
                </p14:cNvPr>
                <p14:cNvContentPartPr/>
                <p14:nvPr/>
              </p14:nvContentPartPr>
              <p14:xfrm>
                <a:off x="2414891" y="3322770"/>
                <a:ext cx="97920" cy="77040"/>
              </p14:xfrm>
            </p:contentPart>
          </mc:Choice>
          <mc:Fallback xmlns="">
            <p:pic>
              <p:nvPicPr>
                <p:cNvPr id="6" name="Ink 5">
                  <a:extLst>
                    <a:ext uri="{FF2B5EF4-FFF2-40B4-BE49-F238E27FC236}">
                      <a16:creationId xmlns:a16="http://schemas.microsoft.com/office/drawing/2014/main" id="{DFD609D2-51ED-44E2-B115-E4C516068010}"/>
                    </a:ext>
                  </a:extLst>
                </p:cNvPr>
                <p:cNvPicPr/>
                <p:nvPr/>
              </p:nvPicPr>
              <p:blipFill>
                <a:blip r:embed="rId9"/>
                <a:stretch>
                  <a:fillRect/>
                </a:stretch>
              </p:blipFill>
              <p:spPr>
                <a:xfrm>
                  <a:off x="2410571" y="3318450"/>
                  <a:ext cx="1065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BBAC728D-F1D3-4542-B615-00AAB8E12AE8}"/>
                    </a:ext>
                  </a:extLst>
                </p14:cNvPr>
                <p14:cNvContentPartPr/>
                <p14:nvPr/>
              </p14:nvContentPartPr>
              <p14:xfrm>
                <a:off x="2584091" y="3282450"/>
                <a:ext cx="218880" cy="365400"/>
              </p14:xfrm>
            </p:contentPart>
          </mc:Choice>
          <mc:Fallback xmlns="">
            <p:pic>
              <p:nvPicPr>
                <p:cNvPr id="7" name="Ink 6">
                  <a:extLst>
                    <a:ext uri="{FF2B5EF4-FFF2-40B4-BE49-F238E27FC236}">
                      <a16:creationId xmlns:a16="http://schemas.microsoft.com/office/drawing/2014/main" id="{BBAC728D-F1D3-4542-B615-00AAB8E12AE8}"/>
                    </a:ext>
                  </a:extLst>
                </p:cNvPr>
                <p:cNvPicPr/>
                <p:nvPr/>
              </p:nvPicPr>
              <p:blipFill>
                <a:blip r:embed="rId11"/>
                <a:stretch>
                  <a:fillRect/>
                </a:stretch>
              </p:blipFill>
              <p:spPr>
                <a:xfrm>
                  <a:off x="2579771" y="3278130"/>
                  <a:ext cx="2275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45B6EF3-95C7-470E-8847-A3FFF9AD6770}"/>
                    </a:ext>
                  </a:extLst>
                </p14:cNvPr>
                <p14:cNvContentPartPr/>
                <p14:nvPr/>
              </p14:nvContentPartPr>
              <p14:xfrm>
                <a:off x="3041291" y="3444810"/>
                <a:ext cx="141120" cy="60840"/>
              </p14:xfrm>
            </p:contentPart>
          </mc:Choice>
          <mc:Fallback xmlns="">
            <p:pic>
              <p:nvPicPr>
                <p:cNvPr id="10" name="Ink 9">
                  <a:extLst>
                    <a:ext uri="{FF2B5EF4-FFF2-40B4-BE49-F238E27FC236}">
                      <a16:creationId xmlns:a16="http://schemas.microsoft.com/office/drawing/2014/main" id="{545B6EF3-95C7-470E-8847-A3FFF9AD6770}"/>
                    </a:ext>
                  </a:extLst>
                </p:cNvPr>
                <p:cNvPicPr/>
                <p:nvPr/>
              </p:nvPicPr>
              <p:blipFill>
                <a:blip r:embed="rId13"/>
                <a:stretch>
                  <a:fillRect/>
                </a:stretch>
              </p:blipFill>
              <p:spPr>
                <a:xfrm>
                  <a:off x="3036971" y="3440490"/>
                  <a:ext cx="1497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EB98C733-C68B-4EB8-ADF1-772A57785777}"/>
                    </a:ext>
                  </a:extLst>
                </p14:cNvPr>
                <p14:cNvContentPartPr/>
                <p14:nvPr/>
              </p14:nvContentPartPr>
              <p14:xfrm>
                <a:off x="3445211" y="3017130"/>
                <a:ext cx="618840" cy="1302840"/>
              </p14:xfrm>
            </p:contentPart>
          </mc:Choice>
          <mc:Fallback xmlns="">
            <p:pic>
              <p:nvPicPr>
                <p:cNvPr id="19" name="Ink 18">
                  <a:extLst>
                    <a:ext uri="{FF2B5EF4-FFF2-40B4-BE49-F238E27FC236}">
                      <a16:creationId xmlns:a16="http://schemas.microsoft.com/office/drawing/2014/main" id="{EB98C733-C68B-4EB8-ADF1-772A57785777}"/>
                    </a:ext>
                  </a:extLst>
                </p:cNvPr>
                <p:cNvPicPr/>
                <p:nvPr/>
              </p:nvPicPr>
              <p:blipFill>
                <a:blip r:embed="rId15"/>
                <a:stretch>
                  <a:fillRect/>
                </a:stretch>
              </p:blipFill>
              <p:spPr>
                <a:xfrm>
                  <a:off x="3440891" y="3012810"/>
                  <a:ext cx="627480" cy="131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65A13442-CA1E-41B3-A09D-CCDE69E78D9D}"/>
                    </a:ext>
                  </a:extLst>
                </p14:cNvPr>
                <p14:cNvContentPartPr/>
                <p14:nvPr/>
              </p14:nvContentPartPr>
              <p14:xfrm>
                <a:off x="5043251" y="3254010"/>
                <a:ext cx="331560" cy="376200"/>
              </p14:xfrm>
            </p:contentPart>
          </mc:Choice>
          <mc:Fallback xmlns="">
            <p:pic>
              <p:nvPicPr>
                <p:cNvPr id="20" name="Ink 19">
                  <a:extLst>
                    <a:ext uri="{FF2B5EF4-FFF2-40B4-BE49-F238E27FC236}">
                      <a16:creationId xmlns:a16="http://schemas.microsoft.com/office/drawing/2014/main" id="{65A13442-CA1E-41B3-A09D-CCDE69E78D9D}"/>
                    </a:ext>
                  </a:extLst>
                </p:cNvPr>
                <p:cNvPicPr/>
                <p:nvPr/>
              </p:nvPicPr>
              <p:blipFill>
                <a:blip r:embed="rId17"/>
                <a:stretch>
                  <a:fillRect/>
                </a:stretch>
              </p:blipFill>
              <p:spPr>
                <a:xfrm>
                  <a:off x="5038931" y="3249690"/>
                  <a:ext cx="340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F30135E-A6B2-4F4B-92E1-3E9AC7AD8317}"/>
                    </a:ext>
                  </a:extLst>
                </p14:cNvPr>
                <p14:cNvContentPartPr/>
                <p14:nvPr/>
              </p14:nvContentPartPr>
              <p14:xfrm>
                <a:off x="5480651" y="3383970"/>
                <a:ext cx="130680" cy="192600"/>
              </p14:xfrm>
            </p:contentPart>
          </mc:Choice>
          <mc:Fallback xmlns="">
            <p:pic>
              <p:nvPicPr>
                <p:cNvPr id="21" name="Ink 20">
                  <a:extLst>
                    <a:ext uri="{FF2B5EF4-FFF2-40B4-BE49-F238E27FC236}">
                      <a16:creationId xmlns:a16="http://schemas.microsoft.com/office/drawing/2014/main" id="{2F30135E-A6B2-4F4B-92E1-3E9AC7AD8317}"/>
                    </a:ext>
                  </a:extLst>
                </p:cNvPr>
                <p:cNvPicPr/>
                <p:nvPr/>
              </p:nvPicPr>
              <p:blipFill>
                <a:blip r:embed="rId19"/>
                <a:stretch>
                  <a:fillRect/>
                </a:stretch>
              </p:blipFill>
              <p:spPr>
                <a:xfrm>
                  <a:off x="5476331" y="3379650"/>
                  <a:ext cx="1393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9F9E71A2-AE34-4CD6-B5DD-7C8798E3B600}"/>
                    </a:ext>
                  </a:extLst>
                </p14:cNvPr>
                <p14:cNvContentPartPr/>
                <p14:nvPr/>
              </p14:nvContentPartPr>
              <p14:xfrm>
                <a:off x="5514851" y="3216930"/>
                <a:ext cx="115920" cy="54000"/>
              </p14:xfrm>
            </p:contentPart>
          </mc:Choice>
          <mc:Fallback xmlns="">
            <p:pic>
              <p:nvPicPr>
                <p:cNvPr id="22" name="Ink 21">
                  <a:extLst>
                    <a:ext uri="{FF2B5EF4-FFF2-40B4-BE49-F238E27FC236}">
                      <a16:creationId xmlns:a16="http://schemas.microsoft.com/office/drawing/2014/main" id="{9F9E71A2-AE34-4CD6-B5DD-7C8798E3B600}"/>
                    </a:ext>
                  </a:extLst>
                </p:cNvPr>
                <p:cNvPicPr/>
                <p:nvPr/>
              </p:nvPicPr>
              <p:blipFill>
                <a:blip r:embed="rId21"/>
                <a:stretch>
                  <a:fillRect/>
                </a:stretch>
              </p:blipFill>
              <p:spPr>
                <a:xfrm>
                  <a:off x="5510531" y="3212610"/>
                  <a:ext cx="1245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B84F1846-BF7A-493A-94FB-6F633576C47F}"/>
                    </a:ext>
                  </a:extLst>
                </p14:cNvPr>
                <p14:cNvContentPartPr/>
                <p14:nvPr/>
              </p14:nvContentPartPr>
              <p14:xfrm>
                <a:off x="5775491" y="3125490"/>
                <a:ext cx="23040" cy="497160"/>
              </p14:xfrm>
            </p:contentPart>
          </mc:Choice>
          <mc:Fallback xmlns="">
            <p:pic>
              <p:nvPicPr>
                <p:cNvPr id="23" name="Ink 22">
                  <a:extLst>
                    <a:ext uri="{FF2B5EF4-FFF2-40B4-BE49-F238E27FC236}">
                      <a16:creationId xmlns:a16="http://schemas.microsoft.com/office/drawing/2014/main" id="{B84F1846-BF7A-493A-94FB-6F633576C47F}"/>
                    </a:ext>
                  </a:extLst>
                </p:cNvPr>
                <p:cNvPicPr/>
                <p:nvPr/>
              </p:nvPicPr>
              <p:blipFill>
                <a:blip r:embed="rId23"/>
                <a:stretch>
                  <a:fillRect/>
                </a:stretch>
              </p:blipFill>
              <p:spPr>
                <a:xfrm>
                  <a:off x="5771171" y="3121170"/>
                  <a:ext cx="3168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7052B959-4BB0-41FA-8A4D-A62AAE2FC944}"/>
                    </a:ext>
                  </a:extLst>
                </p14:cNvPr>
                <p14:cNvContentPartPr/>
                <p14:nvPr/>
              </p14:nvContentPartPr>
              <p14:xfrm>
                <a:off x="6026411" y="3356610"/>
                <a:ext cx="123480" cy="98640"/>
              </p14:xfrm>
            </p:contentPart>
          </mc:Choice>
          <mc:Fallback xmlns="">
            <p:pic>
              <p:nvPicPr>
                <p:cNvPr id="26" name="Ink 25">
                  <a:extLst>
                    <a:ext uri="{FF2B5EF4-FFF2-40B4-BE49-F238E27FC236}">
                      <a16:creationId xmlns:a16="http://schemas.microsoft.com/office/drawing/2014/main" id="{7052B959-4BB0-41FA-8A4D-A62AAE2FC944}"/>
                    </a:ext>
                  </a:extLst>
                </p:cNvPr>
                <p:cNvPicPr/>
                <p:nvPr/>
              </p:nvPicPr>
              <p:blipFill>
                <a:blip r:embed="rId25"/>
                <a:stretch>
                  <a:fillRect/>
                </a:stretch>
              </p:blipFill>
              <p:spPr>
                <a:xfrm>
                  <a:off x="6022091" y="3352290"/>
                  <a:ext cx="1321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08026966-5F47-450B-9AEC-634E8F780031}"/>
                    </a:ext>
                  </a:extLst>
                </p14:cNvPr>
                <p14:cNvContentPartPr/>
                <p14:nvPr/>
              </p14:nvContentPartPr>
              <p14:xfrm>
                <a:off x="6472811" y="3084090"/>
                <a:ext cx="244440" cy="468720"/>
              </p14:xfrm>
            </p:contentPart>
          </mc:Choice>
          <mc:Fallback xmlns="">
            <p:pic>
              <p:nvPicPr>
                <p:cNvPr id="27" name="Ink 26">
                  <a:extLst>
                    <a:ext uri="{FF2B5EF4-FFF2-40B4-BE49-F238E27FC236}">
                      <a16:creationId xmlns:a16="http://schemas.microsoft.com/office/drawing/2014/main" id="{08026966-5F47-450B-9AEC-634E8F780031}"/>
                    </a:ext>
                  </a:extLst>
                </p:cNvPr>
                <p:cNvPicPr/>
                <p:nvPr/>
              </p:nvPicPr>
              <p:blipFill>
                <a:blip r:embed="rId27"/>
                <a:stretch>
                  <a:fillRect/>
                </a:stretch>
              </p:blipFill>
              <p:spPr>
                <a:xfrm>
                  <a:off x="6468491" y="3079770"/>
                  <a:ext cx="25308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7FCA01E2-41FB-4978-BCDA-5F3430981C63}"/>
                    </a:ext>
                  </a:extLst>
                </p14:cNvPr>
                <p14:cNvContentPartPr/>
                <p14:nvPr/>
              </p14:nvContentPartPr>
              <p14:xfrm>
                <a:off x="6800771" y="3031890"/>
                <a:ext cx="977040" cy="766800"/>
              </p14:xfrm>
            </p:contentPart>
          </mc:Choice>
          <mc:Fallback xmlns="">
            <p:pic>
              <p:nvPicPr>
                <p:cNvPr id="35" name="Ink 34">
                  <a:extLst>
                    <a:ext uri="{FF2B5EF4-FFF2-40B4-BE49-F238E27FC236}">
                      <a16:creationId xmlns:a16="http://schemas.microsoft.com/office/drawing/2014/main" id="{7FCA01E2-41FB-4978-BCDA-5F3430981C63}"/>
                    </a:ext>
                  </a:extLst>
                </p:cNvPr>
                <p:cNvPicPr/>
                <p:nvPr/>
              </p:nvPicPr>
              <p:blipFill>
                <a:blip r:embed="rId29"/>
                <a:stretch>
                  <a:fillRect/>
                </a:stretch>
              </p:blipFill>
              <p:spPr>
                <a:xfrm>
                  <a:off x="6796451" y="3027570"/>
                  <a:ext cx="985680" cy="775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Ink 7">
                  <a:extLst>
                    <a:ext uri="{FF2B5EF4-FFF2-40B4-BE49-F238E27FC236}">
                      <a16:creationId xmlns:a16="http://schemas.microsoft.com/office/drawing/2014/main" id="{A7C6B4AE-E803-4910-AA35-F98364EBE7F7}"/>
                    </a:ext>
                  </a:extLst>
                </p14:cNvPr>
                <p14:cNvContentPartPr/>
                <p14:nvPr/>
              </p14:nvContentPartPr>
              <p14:xfrm>
                <a:off x="8424011" y="3337664"/>
                <a:ext cx="187200" cy="33480"/>
              </p14:xfrm>
            </p:contentPart>
          </mc:Choice>
          <mc:Fallback xmlns="">
            <p:pic>
              <p:nvPicPr>
                <p:cNvPr id="8" name="Ink 7">
                  <a:extLst>
                    <a:ext uri="{FF2B5EF4-FFF2-40B4-BE49-F238E27FC236}">
                      <a16:creationId xmlns:a16="http://schemas.microsoft.com/office/drawing/2014/main" id="{A7C6B4AE-E803-4910-AA35-F98364EBE7F7}"/>
                    </a:ext>
                  </a:extLst>
                </p:cNvPr>
                <p:cNvPicPr/>
                <p:nvPr/>
              </p:nvPicPr>
              <p:blipFill>
                <a:blip r:embed="rId31"/>
                <a:stretch>
                  <a:fillRect/>
                </a:stretch>
              </p:blipFill>
              <p:spPr>
                <a:xfrm>
                  <a:off x="8419691" y="3333344"/>
                  <a:ext cx="195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Ink 8">
                  <a:extLst>
                    <a:ext uri="{FF2B5EF4-FFF2-40B4-BE49-F238E27FC236}">
                      <a16:creationId xmlns:a16="http://schemas.microsoft.com/office/drawing/2014/main" id="{6F4C4CB6-597A-479F-87E1-3B4891FF25C7}"/>
                    </a:ext>
                  </a:extLst>
                </p14:cNvPr>
                <p14:cNvContentPartPr/>
                <p14:nvPr/>
              </p14:nvContentPartPr>
              <p14:xfrm>
                <a:off x="8413211" y="3420824"/>
                <a:ext cx="184320" cy="23400"/>
              </p14:xfrm>
            </p:contentPart>
          </mc:Choice>
          <mc:Fallback xmlns="">
            <p:pic>
              <p:nvPicPr>
                <p:cNvPr id="9" name="Ink 8">
                  <a:extLst>
                    <a:ext uri="{FF2B5EF4-FFF2-40B4-BE49-F238E27FC236}">
                      <a16:creationId xmlns:a16="http://schemas.microsoft.com/office/drawing/2014/main" id="{6F4C4CB6-597A-479F-87E1-3B4891FF25C7}"/>
                    </a:ext>
                  </a:extLst>
                </p:cNvPr>
                <p:cNvPicPr/>
                <p:nvPr/>
              </p:nvPicPr>
              <p:blipFill>
                <a:blip r:embed="rId33"/>
                <a:stretch>
                  <a:fillRect/>
                </a:stretch>
              </p:blipFill>
              <p:spPr>
                <a:xfrm>
                  <a:off x="8408891" y="3416504"/>
                  <a:ext cx="192960" cy="32040"/>
                </a:xfrm>
                <a:prstGeom prst="rect">
                  <a:avLst/>
                </a:prstGeom>
              </p:spPr>
            </p:pic>
          </mc:Fallback>
        </mc:AlternateContent>
        <p:grpSp>
          <p:nvGrpSpPr>
            <p:cNvPr id="44" name="Group 43">
              <a:extLst>
                <a:ext uri="{FF2B5EF4-FFF2-40B4-BE49-F238E27FC236}">
                  <a16:creationId xmlns:a16="http://schemas.microsoft.com/office/drawing/2014/main" id="{A6FA59AE-EA2B-4948-A553-47EFEA2CD9DB}"/>
                </a:ext>
              </a:extLst>
            </p:cNvPr>
            <p:cNvGrpSpPr/>
            <p:nvPr/>
          </p:nvGrpSpPr>
          <p:grpSpPr>
            <a:xfrm>
              <a:off x="8977331" y="2707304"/>
              <a:ext cx="2113920" cy="1377720"/>
              <a:chOff x="8977331" y="2707304"/>
              <a:chExt cx="2113920" cy="1377720"/>
            </a:xfrm>
          </p:grpSpPr>
          <mc:AlternateContent xmlns:mc="http://schemas.openxmlformats.org/markup-compatibility/2006" xmlns:p14="http://schemas.microsoft.com/office/powerpoint/2010/main">
            <mc:Choice Requires="p14">
              <p:contentPart p14:bwMode="auto" r:id="rId34">
                <p14:nvContentPartPr>
                  <p14:cNvPr id="16" name="Ink 15">
                    <a:extLst>
                      <a:ext uri="{FF2B5EF4-FFF2-40B4-BE49-F238E27FC236}">
                        <a16:creationId xmlns:a16="http://schemas.microsoft.com/office/drawing/2014/main" id="{3F8D8C5A-402F-47A0-9C3E-843CDEEBA23C}"/>
                      </a:ext>
                    </a:extLst>
                  </p14:cNvPr>
                  <p14:cNvContentPartPr/>
                  <p14:nvPr/>
                </p14:nvContentPartPr>
                <p14:xfrm>
                  <a:off x="8977331" y="3056504"/>
                  <a:ext cx="178920" cy="998640"/>
                </p14:xfrm>
              </p:contentPart>
            </mc:Choice>
            <mc:Fallback xmlns="">
              <p:pic>
                <p:nvPicPr>
                  <p:cNvPr id="16" name="Ink 15">
                    <a:extLst>
                      <a:ext uri="{FF2B5EF4-FFF2-40B4-BE49-F238E27FC236}">
                        <a16:creationId xmlns:a16="http://schemas.microsoft.com/office/drawing/2014/main" id="{3F8D8C5A-402F-47A0-9C3E-843CDEEBA23C}"/>
                      </a:ext>
                    </a:extLst>
                  </p:cNvPr>
                  <p:cNvPicPr/>
                  <p:nvPr/>
                </p:nvPicPr>
                <p:blipFill>
                  <a:blip r:embed="rId35"/>
                  <a:stretch>
                    <a:fillRect/>
                  </a:stretch>
                </p:blipFill>
                <p:spPr>
                  <a:xfrm>
                    <a:off x="8973011" y="3052184"/>
                    <a:ext cx="18756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183BC566-A349-474E-AA16-592483FFAB03}"/>
                      </a:ext>
                    </a:extLst>
                  </p14:cNvPr>
                  <p14:cNvContentPartPr/>
                  <p14:nvPr/>
                </p14:nvContentPartPr>
                <p14:xfrm>
                  <a:off x="9184331" y="3250544"/>
                  <a:ext cx="69480" cy="140400"/>
                </p14:xfrm>
              </p:contentPart>
            </mc:Choice>
            <mc:Fallback xmlns="">
              <p:pic>
                <p:nvPicPr>
                  <p:cNvPr id="17" name="Ink 16">
                    <a:extLst>
                      <a:ext uri="{FF2B5EF4-FFF2-40B4-BE49-F238E27FC236}">
                        <a16:creationId xmlns:a16="http://schemas.microsoft.com/office/drawing/2014/main" id="{183BC566-A349-474E-AA16-592483FFAB03}"/>
                      </a:ext>
                    </a:extLst>
                  </p:cNvPr>
                  <p:cNvPicPr/>
                  <p:nvPr/>
                </p:nvPicPr>
                <p:blipFill>
                  <a:blip r:embed="rId37"/>
                  <a:stretch>
                    <a:fillRect/>
                  </a:stretch>
                </p:blipFill>
                <p:spPr>
                  <a:xfrm>
                    <a:off x="9180011" y="3246224"/>
                    <a:ext cx="781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C25D0138-5A4F-46A8-B207-4C1F89863531}"/>
                      </a:ext>
                    </a:extLst>
                  </p14:cNvPr>
                  <p14:cNvContentPartPr/>
                  <p14:nvPr/>
                </p14:nvContentPartPr>
                <p14:xfrm>
                  <a:off x="9278651" y="3186104"/>
                  <a:ext cx="124200" cy="213480"/>
                </p14:xfrm>
              </p:contentPart>
            </mc:Choice>
            <mc:Fallback xmlns="">
              <p:pic>
                <p:nvPicPr>
                  <p:cNvPr id="18" name="Ink 17">
                    <a:extLst>
                      <a:ext uri="{FF2B5EF4-FFF2-40B4-BE49-F238E27FC236}">
                        <a16:creationId xmlns:a16="http://schemas.microsoft.com/office/drawing/2014/main" id="{C25D0138-5A4F-46A8-B207-4C1F89863531}"/>
                      </a:ext>
                    </a:extLst>
                  </p:cNvPr>
                  <p:cNvPicPr/>
                  <p:nvPr/>
                </p:nvPicPr>
                <p:blipFill>
                  <a:blip r:embed="rId39"/>
                  <a:stretch>
                    <a:fillRect/>
                  </a:stretch>
                </p:blipFill>
                <p:spPr>
                  <a:xfrm>
                    <a:off x="9274331" y="3181784"/>
                    <a:ext cx="132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8962003F-6E55-4067-8E72-0ADDFE2C4519}"/>
                      </a:ext>
                    </a:extLst>
                  </p14:cNvPr>
                  <p14:cNvContentPartPr/>
                  <p14:nvPr/>
                </p14:nvContentPartPr>
                <p14:xfrm>
                  <a:off x="9217451" y="3622064"/>
                  <a:ext cx="180720" cy="405720"/>
                </p14:xfrm>
              </p:contentPart>
            </mc:Choice>
            <mc:Fallback xmlns="">
              <p:pic>
                <p:nvPicPr>
                  <p:cNvPr id="25" name="Ink 24">
                    <a:extLst>
                      <a:ext uri="{FF2B5EF4-FFF2-40B4-BE49-F238E27FC236}">
                        <a16:creationId xmlns:a16="http://schemas.microsoft.com/office/drawing/2014/main" id="{8962003F-6E55-4067-8E72-0ADDFE2C4519}"/>
                      </a:ext>
                    </a:extLst>
                  </p:cNvPr>
                  <p:cNvPicPr/>
                  <p:nvPr/>
                </p:nvPicPr>
                <p:blipFill>
                  <a:blip r:embed="rId41"/>
                  <a:stretch>
                    <a:fillRect/>
                  </a:stretch>
                </p:blipFill>
                <p:spPr>
                  <a:xfrm>
                    <a:off x="9213131" y="3617744"/>
                    <a:ext cx="18936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A28C2D91-7CDD-4764-9B8B-D6CFD708869D}"/>
                      </a:ext>
                    </a:extLst>
                  </p14:cNvPr>
                  <p14:cNvContentPartPr/>
                  <p14:nvPr/>
                </p14:nvContentPartPr>
                <p14:xfrm>
                  <a:off x="9356411" y="3043544"/>
                  <a:ext cx="263160" cy="1041480"/>
                </p14:xfrm>
              </p:contentPart>
            </mc:Choice>
            <mc:Fallback xmlns="">
              <p:pic>
                <p:nvPicPr>
                  <p:cNvPr id="29" name="Ink 28">
                    <a:extLst>
                      <a:ext uri="{FF2B5EF4-FFF2-40B4-BE49-F238E27FC236}">
                        <a16:creationId xmlns:a16="http://schemas.microsoft.com/office/drawing/2014/main" id="{A28C2D91-7CDD-4764-9B8B-D6CFD708869D}"/>
                      </a:ext>
                    </a:extLst>
                  </p:cNvPr>
                  <p:cNvPicPr/>
                  <p:nvPr/>
                </p:nvPicPr>
                <p:blipFill>
                  <a:blip r:embed="rId43"/>
                  <a:stretch>
                    <a:fillRect/>
                  </a:stretch>
                </p:blipFill>
                <p:spPr>
                  <a:xfrm>
                    <a:off x="9352091" y="3039224"/>
                    <a:ext cx="271800" cy="1050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E44A402A-D09F-46BD-AEA3-D0A9734FD30B}"/>
                      </a:ext>
                    </a:extLst>
                  </p14:cNvPr>
                  <p14:cNvContentPartPr/>
                  <p14:nvPr/>
                </p14:nvContentPartPr>
                <p14:xfrm>
                  <a:off x="9707411" y="2798744"/>
                  <a:ext cx="23040" cy="193680"/>
                </p14:xfrm>
              </p:contentPart>
            </mc:Choice>
            <mc:Fallback xmlns="">
              <p:pic>
                <p:nvPicPr>
                  <p:cNvPr id="30" name="Ink 29">
                    <a:extLst>
                      <a:ext uri="{FF2B5EF4-FFF2-40B4-BE49-F238E27FC236}">
                        <a16:creationId xmlns:a16="http://schemas.microsoft.com/office/drawing/2014/main" id="{E44A402A-D09F-46BD-AEA3-D0A9734FD30B}"/>
                      </a:ext>
                    </a:extLst>
                  </p:cNvPr>
                  <p:cNvPicPr/>
                  <p:nvPr/>
                </p:nvPicPr>
                <p:blipFill>
                  <a:blip r:embed="rId45"/>
                  <a:stretch>
                    <a:fillRect/>
                  </a:stretch>
                </p:blipFill>
                <p:spPr>
                  <a:xfrm>
                    <a:off x="9703091" y="2794424"/>
                    <a:ext cx="31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C58AC18B-0ABA-4D37-96CE-B1EEC2C9B48F}"/>
                      </a:ext>
                    </a:extLst>
                  </p14:cNvPr>
                  <p14:cNvContentPartPr/>
                  <p14:nvPr/>
                </p14:nvContentPartPr>
                <p14:xfrm>
                  <a:off x="9595811" y="2707304"/>
                  <a:ext cx="238320" cy="64080"/>
                </p14:xfrm>
              </p:contentPart>
            </mc:Choice>
            <mc:Fallback xmlns="">
              <p:pic>
                <p:nvPicPr>
                  <p:cNvPr id="32" name="Ink 31">
                    <a:extLst>
                      <a:ext uri="{FF2B5EF4-FFF2-40B4-BE49-F238E27FC236}">
                        <a16:creationId xmlns:a16="http://schemas.microsoft.com/office/drawing/2014/main" id="{C58AC18B-0ABA-4D37-96CE-B1EEC2C9B48F}"/>
                      </a:ext>
                    </a:extLst>
                  </p:cNvPr>
                  <p:cNvPicPr/>
                  <p:nvPr/>
                </p:nvPicPr>
                <p:blipFill>
                  <a:blip r:embed="rId47"/>
                  <a:stretch>
                    <a:fillRect/>
                  </a:stretch>
                </p:blipFill>
                <p:spPr>
                  <a:xfrm>
                    <a:off x="9591491" y="2702984"/>
                    <a:ext cx="2469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CA7948B7-785B-46E0-8603-3691241AB8CE}"/>
                      </a:ext>
                    </a:extLst>
                  </p14:cNvPr>
                  <p14:cNvContentPartPr/>
                  <p14:nvPr/>
                </p14:nvContentPartPr>
                <p14:xfrm>
                  <a:off x="9828731" y="2845184"/>
                  <a:ext cx="56880" cy="125280"/>
                </p14:xfrm>
              </p:contentPart>
            </mc:Choice>
            <mc:Fallback xmlns="">
              <p:pic>
                <p:nvPicPr>
                  <p:cNvPr id="34" name="Ink 33">
                    <a:extLst>
                      <a:ext uri="{FF2B5EF4-FFF2-40B4-BE49-F238E27FC236}">
                        <a16:creationId xmlns:a16="http://schemas.microsoft.com/office/drawing/2014/main" id="{CA7948B7-785B-46E0-8603-3691241AB8CE}"/>
                      </a:ext>
                    </a:extLst>
                  </p:cNvPr>
                  <p:cNvPicPr/>
                  <p:nvPr/>
                </p:nvPicPr>
                <p:blipFill>
                  <a:blip r:embed="rId49"/>
                  <a:stretch>
                    <a:fillRect/>
                  </a:stretch>
                </p:blipFill>
                <p:spPr>
                  <a:xfrm>
                    <a:off x="9824411" y="2840864"/>
                    <a:ext cx="655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1C9D10F0-AB0F-4319-BE1A-A8593324E8FC}"/>
                      </a:ext>
                    </a:extLst>
                  </p14:cNvPr>
                  <p14:cNvContentPartPr/>
                  <p14:nvPr/>
                </p14:nvContentPartPr>
                <p14:xfrm>
                  <a:off x="9928091" y="2850584"/>
                  <a:ext cx="86760" cy="123480"/>
                </p14:xfrm>
              </p:contentPart>
            </mc:Choice>
            <mc:Fallback xmlns="">
              <p:pic>
                <p:nvPicPr>
                  <p:cNvPr id="36" name="Ink 35">
                    <a:extLst>
                      <a:ext uri="{FF2B5EF4-FFF2-40B4-BE49-F238E27FC236}">
                        <a16:creationId xmlns:a16="http://schemas.microsoft.com/office/drawing/2014/main" id="{1C9D10F0-AB0F-4319-BE1A-A8593324E8FC}"/>
                      </a:ext>
                    </a:extLst>
                  </p:cNvPr>
                  <p:cNvPicPr/>
                  <p:nvPr/>
                </p:nvPicPr>
                <p:blipFill>
                  <a:blip r:embed="rId51"/>
                  <a:stretch>
                    <a:fillRect/>
                  </a:stretch>
                </p:blipFill>
                <p:spPr>
                  <a:xfrm>
                    <a:off x="9923771" y="2846264"/>
                    <a:ext cx="95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E7F84FBD-D6A8-45F8-8A97-C27AD6B7DCE6}"/>
                      </a:ext>
                    </a:extLst>
                  </p14:cNvPr>
                  <p14:cNvContentPartPr/>
                  <p14:nvPr/>
                </p14:nvContentPartPr>
                <p14:xfrm>
                  <a:off x="10074611" y="2877944"/>
                  <a:ext cx="81720" cy="86040"/>
                </p14:xfrm>
              </p:contentPart>
            </mc:Choice>
            <mc:Fallback xmlns="">
              <p:pic>
                <p:nvPicPr>
                  <p:cNvPr id="37" name="Ink 36">
                    <a:extLst>
                      <a:ext uri="{FF2B5EF4-FFF2-40B4-BE49-F238E27FC236}">
                        <a16:creationId xmlns:a16="http://schemas.microsoft.com/office/drawing/2014/main" id="{E7F84FBD-D6A8-45F8-8A97-C27AD6B7DCE6}"/>
                      </a:ext>
                    </a:extLst>
                  </p:cNvPr>
                  <p:cNvPicPr/>
                  <p:nvPr/>
                </p:nvPicPr>
                <p:blipFill>
                  <a:blip r:embed="rId53"/>
                  <a:stretch>
                    <a:fillRect/>
                  </a:stretch>
                </p:blipFill>
                <p:spPr>
                  <a:xfrm>
                    <a:off x="10070291" y="2873624"/>
                    <a:ext cx="903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5566E3B3-1C25-4548-B0D4-2AF9F57B6E13}"/>
                      </a:ext>
                    </a:extLst>
                  </p14:cNvPr>
                  <p14:cNvContentPartPr/>
                  <p14:nvPr/>
                </p14:nvContentPartPr>
                <p14:xfrm>
                  <a:off x="10238771" y="2831504"/>
                  <a:ext cx="70560" cy="126360"/>
                </p14:xfrm>
              </p:contentPart>
            </mc:Choice>
            <mc:Fallback xmlns="">
              <p:pic>
                <p:nvPicPr>
                  <p:cNvPr id="38" name="Ink 37">
                    <a:extLst>
                      <a:ext uri="{FF2B5EF4-FFF2-40B4-BE49-F238E27FC236}">
                        <a16:creationId xmlns:a16="http://schemas.microsoft.com/office/drawing/2014/main" id="{5566E3B3-1C25-4548-B0D4-2AF9F57B6E13}"/>
                      </a:ext>
                    </a:extLst>
                  </p:cNvPr>
                  <p:cNvPicPr/>
                  <p:nvPr/>
                </p:nvPicPr>
                <p:blipFill>
                  <a:blip r:embed="rId55"/>
                  <a:stretch>
                    <a:fillRect/>
                  </a:stretch>
                </p:blipFill>
                <p:spPr>
                  <a:xfrm>
                    <a:off x="10234451" y="2827184"/>
                    <a:ext cx="792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9E9057C0-1522-4493-A5CD-A843DB9DEC6D}"/>
                      </a:ext>
                    </a:extLst>
                  </p14:cNvPr>
                  <p14:cNvContentPartPr/>
                  <p14:nvPr/>
                </p14:nvContentPartPr>
                <p14:xfrm>
                  <a:off x="10392491" y="2830784"/>
                  <a:ext cx="94320" cy="250560"/>
                </p14:xfrm>
              </p:contentPart>
            </mc:Choice>
            <mc:Fallback xmlns="">
              <p:pic>
                <p:nvPicPr>
                  <p:cNvPr id="40" name="Ink 39">
                    <a:extLst>
                      <a:ext uri="{FF2B5EF4-FFF2-40B4-BE49-F238E27FC236}">
                        <a16:creationId xmlns:a16="http://schemas.microsoft.com/office/drawing/2014/main" id="{9E9057C0-1522-4493-A5CD-A843DB9DEC6D}"/>
                      </a:ext>
                    </a:extLst>
                  </p:cNvPr>
                  <p:cNvPicPr/>
                  <p:nvPr/>
                </p:nvPicPr>
                <p:blipFill>
                  <a:blip r:embed="rId57"/>
                  <a:stretch>
                    <a:fillRect/>
                  </a:stretch>
                </p:blipFill>
                <p:spPr>
                  <a:xfrm>
                    <a:off x="10388171" y="2826464"/>
                    <a:ext cx="1029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0CE1F7FD-60D0-4BC6-B073-E15C4043BA8A}"/>
                      </a:ext>
                    </a:extLst>
                  </p14:cNvPr>
                  <p14:cNvContentPartPr/>
                  <p14:nvPr/>
                </p14:nvContentPartPr>
                <p14:xfrm>
                  <a:off x="10505531" y="2866424"/>
                  <a:ext cx="96840" cy="90000"/>
                </p14:xfrm>
              </p:contentPart>
            </mc:Choice>
            <mc:Fallback xmlns="">
              <p:pic>
                <p:nvPicPr>
                  <p:cNvPr id="41" name="Ink 40">
                    <a:extLst>
                      <a:ext uri="{FF2B5EF4-FFF2-40B4-BE49-F238E27FC236}">
                        <a16:creationId xmlns:a16="http://schemas.microsoft.com/office/drawing/2014/main" id="{0CE1F7FD-60D0-4BC6-B073-E15C4043BA8A}"/>
                      </a:ext>
                    </a:extLst>
                  </p:cNvPr>
                  <p:cNvPicPr/>
                  <p:nvPr/>
                </p:nvPicPr>
                <p:blipFill>
                  <a:blip r:embed="rId59"/>
                  <a:stretch>
                    <a:fillRect/>
                  </a:stretch>
                </p:blipFill>
                <p:spPr>
                  <a:xfrm>
                    <a:off x="10501211" y="2862104"/>
                    <a:ext cx="1054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6697897C-9840-4938-B474-8970CDE45EBA}"/>
                      </a:ext>
                    </a:extLst>
                  </p14:cNvPr>
                  <p14:cNvContentPartPr/>
                  <p14:nvPr/>
                </p14:nvContentPartPr>
                <p14:xfrm>
                  <a:off x="10666091" y="2810264"/>
                  <a:ext cx="88200" cy="155880"/>
                </p14:xfrm>
              </p:contentPart>
            </mc:Choice>
            <mc:Fallback xmlns="">
              <p:pic>
                <p:nvPicPr>
                  <p:cNvPr id="42" name="Ink 41">
                    <a:extLst>
                      <a:ext uri="{FF2B5EF4-FFF2-40B4-BE49-F238E27FC236}">
                        <a16:creationId xmlns:a16="http://schemas.microsoft.com/office/drawing/2014/main" id="{6697897C-9840-4938-B474-8970CDE45EBA}"/>
                      </a:ext>
                    </a:extLst>
                  </p:cNvPr>
                  <p:cNvPicPr/>
                  <p:nvPr/>
                </p:nvPicPr>
                <p:blipFill>
                  <a:blip r:embed="rId61"/>
                  <a:stretch>
                    <a:fillRect/>
                  </a:stretch>
                </p:blipFill>
                <p:spPr>
                  <a:xfrm>
                    <a:off x="10661771" y="2805944"/>
                    <a:ext cx="96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EC699D21-CBFA-4F35-8E23-D6DF72FE7605}"/>
                      </a:ext>
                    </a:extLst>
                  </p14:cNvPr>
                  <p14:cNvContentPartPr/>
                  <p14:nvPr/>
                </p14:nvContentPartPr>
                <p14:xfrm>
                  <a:off x="10789211" y="2803784"/>
                  <a:ext cx="302040" cy="204840"/>
                </p14:xfrm>
              </p:contentPart>
            </mc:Choice>
            <mc:Fallback xmlns="">
              <p:pic>
                <p:nvPicPr>
                  <p:cNvPr id="43" name="Ink 42">
                    <a:extLst>
                      <a:ext uri="{FF2B5EF4-FFF2-40B4-BE49-F238E27FC236}">
                        <a16:creationId xmlns:a16="http://schemas.microsoft.com/office/drawing/2014/main" id="{EC699D21-CBFA-4F35-8E23-D6DF72FE7605}"/>
                      </a:ext>
                    </a:extLst>
                  </p:cNvPr>
                  <p:cNvPicPr/>
                  <p:nvPr/>
                </p:nvPicPr>
                <p:blipFill>
                  <a:blip r:embed="rId63"/>
                  <a:stretch>
                    <a:fillRect/>
                  </a:stretch>
                </p:blipFill>
                <p:spPr>
                  <a:xfrm>
                    <a:off x="10784891" y="2799464"/>
                    <a:ext cx="310680" cy="213480"/>
                  </a:xfrm>
                  <a:prstGeom prst="rect">
                    <a:avLst/>
                  </a:prstGeom>
                </p:spPr>
              </p:pic>
            </mc:Fallback>
          </mc:AlternateContent>
        </p:grpSp>
      </p:grpSp>
    </p:spTree>
    <p:extLst>
      <p:ext uri="{BB962C8B-B14F-4D97-AF65-F5344CB8AC3E}">
        <p14:creationId xmlns:p14="http://schemas.microsoft.com/office/powerpoint/2010/main" val="284193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on bra and </a:t>
            </a:r>
            <a:r>
              <a:rPr lang="en-CA" dirty="0" err="1"/>
              <a:t>ket</a:t>
            </a:r>
            <a:r>
              <a:rPr lang="en-CA" dirty="0"/>
              <a:t> notation</a:t>
            </a:r>
            <a:endParaRPr lang="en-CA" b="1" i="1" dirty="0">
              <a:solidFill>
                <a:srgbClr val="FF0000"/>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0BEDF47-0344-4608-A251-8F0ABD69B287}"/>
                  </a:ext>
                </a:extLst>
              </p:cNvPr>
              <p:cNvSpPr/>
              <p:nvPr/>
            </p:nvSpPr>
            <p:spPr>
              <a:xfrm>
                <a:off x="1097280" y="2130959"/>
                <a:ext cx="9950824" cy="369332"/>
              </a:xfrm>
              <a:prstGeom prst="rect">
                <a:avLst/>
              </a:prstGeom>
            </p:spPr>
            <p:txBody>
              <a:bodyPr wrap="square">
                <a:spAutoFit/>
              </a:bodyPr>
              <a:lstStyle/>
              <a:p>
                <a:pPr lvl="1"/>
                <a:r>
                  <a:rPr lang="en-US" dirty="0"/>
                  <a:t>Then the vector form of </a:t>
                </a:r>
                <a14:m>
                  <m:oMath xmlns:m="http://schemas.openxmlformats.org/officeDocument/2006/math">
                    <m:d>
                      <m:dPr>
                        <m:begChr m:val="⟨"/>
                        <m:endChr m:val="⟩"/>
                        <m:ctrlPr>
                          <a:rPr lang="en-CA" i="1">
                            <a:latin typeface="Cambria Math" panose="02040503050406030204" pitchFamily="18" charset="0"/>
                          </a:rPr>
                        </m:ctrlPr>
                      </m:dPr>
                      <m:e>
                        <m:sSup>
                          <m:sSupPr>
                            <m:ctrlPr>
                              <a:rPr lang="en-CA" i="1">
                                <a:latin typeface="Cambria Math" panose="02040503050406030204" pitchFamily="18" charset="0"/>
                              </a:rPr>
                            </m:ctrlPr>
                          </m:sSupPr>
                          <m:e>
                            <m:acc>
                              <m:accPr>
                                <m:chr m:val="⃗"/>
                                <m:ctrlPr>
                                  <a:rPr lang="en-CA" i="1">
                                    <a:latin typeface="Cambria Math" panose="02040503050406030204" pitchFamily="18" charset="0"/>
                                  </a:rPr>
                                </m:ctrlPr>
                              </m:accPr>
                              <m:e>
                                <m:r>
                                  <m:rPr>
                                    <m:sty m:val="p"/>
                                  </m:rPr>
                                  <a:rPr lang="en-US">
                                    <a:latin typeface="Cambria Math" panose="02040503050406030204" pitchFamily="18" charset="0"/>
                                  </a:rPr>
                                  <m:t>r</m:t>
                                </m:r>
                              </m:e>
                            </m:acc>
                          </m:e>
                          <m:sup>
                            <m:r>
                              <a:rPr lang="en-US" i="1">
                                <a:latin typeface="Cambria Math" panose="02040503050406030204" pitchFamily="18" charset="0"/>
                              </a:rPr>
                              <m:t>′</m:t>
                            </m:r>
                          </m:sup>
                        </m:sSup>
                      </m:e>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oMath>
                </a14:m>
                <a:r>
                  <a:rPr lang="en-US" dirty="0"/>
                  <a:t> in terms of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oMath>
                </a14:m>
                <a:r>
                  <a:rPr lang="en-CA" dirty="0"/>
                  <a:t> is:</a:t>
                </a:r>
              </a:p>
            </p:txBody>
          </p:sp>
        </mc:Choice>
        <mc:Fallback xmlns="">
          <p:sp>
            <p:nvSpPr>
              <p:cNvPr id="3" name="Rectangle 2">
                <a:extLst>
                  <a:ext uri="{FF2B5EF4-FFF2-40B4-BE49-F238E27FC236}">
                    <a16:creationId xmlns:a16="http://schemas.microsoft.com/office/drawing/2014/main" id="{F0BEDF47-0344-4608-A251-8F0ABD69B287}"/>
                  </a:ext>
                </a:extLst>
              </p:cNvPr>
              <p:cNvSpPr>
                <a:spLocks noRot="1" noChangeAspect="1" noMove="1" noResize="1" noEditPoints="1" noAdjustHandles="1" noChangeArrowheads="1" noChangeShapeType="1" noTextEdit="1"/>
              </p:cNvSpPr>
              <p:nvPr/>
            </p:nvSpPr>
            <p:spPr>
              <a:xfrm>
                <a:off x="1097280" y="2130959"/>
                <a:ext cx="9950824" cy="369332"/>
              </a:xfrm>
              <a:prstGeom prst="rect">
                <a:avLst/>
              </a:prstGeom>
              <a:blipFill>
                <a:blip r:embed="rId3"/>
                <a:stretch>
                  <a:fillRect t="-23333" b="-26667"/>
                </a:stretch>
              </a:blipFill>
            </p:spPr>
            <p:txBody>
              <a:bodyPr/>
              <a:lstStyle/>
              <a:p>
                <a:r>
                  <a:rPr lang="en-CA">
                    <a:noFill/>
                  </a:rPr>
                  <a:t> </a:t>
                </a:r>
              </a:p>
            </p:txBody>
          </p:sp>
        </mc:Fallback>
      </mc:AlternateContent>
      <p:grpSp>
        <p:nvGrpSpPr>
          <p:cNvPr id="9" name="Group 8">
            <a:extLst>
              <a:ext uri="{FF2B5EF4-FFF2-40B4-BE49-F238E27FC236}">
                <a16:creationId xmlns:a16="http://schemas.microsoft.com/office/drawing/2014/main" id="{1F29D34A-D7D0-4C38-8A9E-6B2B4F9D82FE}"/>
              </a:ext>
            </a:extLst>
          </p:cNvPr>
          <p:cNvGrpSpPr/>
          <p:nvPr/>
        </p:nvGrpSpPr>
        <p:grpSpPr>
          <a:xfrm>
            <a:off x="1827371" y="2827050"/>
            <a:ext cx="7578000" cy="1512360"/>
            <a:chOff x="1827371" y="2827050"/>
            <a:chExt cx="7578000" cy="15123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A8D14A0-0E22-4A2C-B818-87D7959330E2}"/>
                    </a:ext>
                  </a:extLst>
                </p14:cNvPr>
                <p14:cNvContentPartPr/>
                <p14:nvPr/>
              </p14:nvContentPartPr>
              <p14:xfrm>
                <a:off x="1827371" y="3204330"/>
                <a:ext cx="331560" cy="395280"/>
              </p14:xfrm>
            </p:contentPart>
          </mc:Choice>
          <mc:Fallback xmlns="">
            <p:pic>
              <p:nvPicPr>
                <p:cNvPr id="4" name="Ink 3">
                  <a:extLst>
                    <a:ext uri="{FF2B5EF4-FFF2-40B4-BE49-F238E27FC236}">
                      <a16:creationId xmlns:a16="http://schemas.microsoft.com/office/drawing/2014/main" id="{8A8D14A0-0E22-4A2C-B818-87D7959330E2}"/>
                    </a:ext>
                  </a:extLst>
                </p:cNvPr>
                <p:cNvPicPr/>
                <p:nvPr/>
              </p:nvPicPr>
              <p:blipFill>
                <a:blip r:embed="rId5"/>
                <a:stretch>
                  <a:fillRect/>
                </a:stretch>
              </p:blipFill>
              <p:spPr>
                <a:xfrm>
                  <a:off x="1823051" y="3200010"/>
                  <a:ext cx="3402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83FDD5E-B8CF-4F19-AFE0-D26B78A7F369}"/>
                    </a:ext>
                  </a:extLst>
                </p14:cNvPr>
                <p14:cNvContentPartPr/>
                <p14:nvPr/>
              </p14:nvContentPartPr>
              <p14:xfrm>
                <a:off x="2343251" y="3326010"/>
                <a:ext cx="142200" cy="196920"/>
              </p14:xfrm>
            </p:contentPart>
          </mc:Choice>
          <mc:Fallback xmlns="">
            <p:pic>
              <p:nvPicPr>
                <p:cNvPr id="5" name="Ink 4">
                  <a:extLst>
                    <a:ext uri="{FF2B5EF4-FFF2-40B4-BE49-F238E27FC236}">
                      <a16:creationId xmlns:a16="http://schemas.microsoft.com/office/drawing/2014/main" id="{983FDD5E-B8CF-4F19-AFE0-D26B78A7F369}"/>
                    </a:ext>
                  </a:extLst>
                </p:cNvPr>
                <p:cNvPicPr/>
                <p:nvPr/>
              </p:nvPicPr>
              <p:blipFill>
                <a:blip r:embed="rId7"/>
                <a:stretch>
                  <a:fillRect/>
                </a:stretch>
              </p:blipFill>
              <p:spPr>
                <a:xfrm>
                  <a:off x="2338931" y="3321690"/>
                  <a:ext cx="150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A1A37D7-4005-4789-A834-626653204026}"/>
                    </a:ext>
                  </a:extLst>
                </p14:cNvPr>
                <p14:cNvContentPartPr/>
                <p14:nvPr/>
              </p14:nvContentPartPr>
              <p14:xfrm>
                <a:off x="2356931" y="3138090"/>
                <a:ext cx="161640" cy="67320"/>
              </p14:xfrm>
            </p:contentPart>
          </mc:Choice>
          <mc:Fallback xmlns="">
            <p:pic>
              <p:nvPicPr>
                <p:cNvPr id="6" name="Ink 5">
                  <a:extLst>
                    <a:ext uri="{FF2B5EF4-FFF2-40B4-BE49-F238E27FC236}">
                      <a16:creationId xmlns:a16="http://schemas.microsoft.com/office/drawing/2014/main" id="{9A1A37D7-4005-4789-A834-626653204026}"/>
                    </a:ext>
                  </a:extLst>
                </p:cNvPr>
                <p:cNvPicPr/>
                <p:nvPr/>
              </p:nvPicPr>
              <p:blipFill>
                <a:blip r:embed="rId9"/>
                <a:stretch>
                  <a:fillRect/>
                </a:stretch>
              </p:blipFill>
              <p:spPr>
                <a:xfrm>
                  <a:off x="2352611" y="3133770"/>
                  <a:ext cx="1702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11832DE-FB64-4A1B-B06A-B3C743FE8573}"/>
                    </a:ext>
                  </a:extLst>
                </p14:cNvPr>
                <p14:cNvContentPartPr/>
                <p14:nvPr/>
              </p14:nvContentPartPr>
              <p14:xfrm>
                <a:off x="2628731" y="3011730"/>
                <a:ext cx="38160" cy="219600"/>
              </p14:xfrm>
            </p:contentPart>
          </mc:Choice>
          <mc:Fallback xmlns="">
            <p:pic>
              <p:nvPicPr>
                <p:cNvPr id="7" name="Ink 6">
                  <a:extLst>
                    <a:ext uri="{FF2B5EF4-FFF2-40B4-BE49-F238E27FC236}">
                      <a16:creationId xmlns:a16="http://schemas.microsoft.com/office/drawing/2014/main" id="{A11832DE-FB64-4A1B-B06A-B3C743FE8573}"/>
                    </a:ext>
                  </a:extLst>
                </p:cNvPr>
                <p:cNvPicPr/>
                <p:nvPr/>
              </p:nvPicPr>
              <p:blipFill>
                <a:blip r:embed="rId11"/>
                <a:stretch>
                  <a:fillRect/>
                </a:stretch>
              </p:blipFill>
              <p:spPr>
                <a:xfrm>
                  <a:off x="2624411" y="3007410"/>
                  <a:ext cx="468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F6236759-2EB1-4DE4-9CD9-2ECDC1A23DED}"/>
                    </a:ext>
                  </a:extLst>
                </p14:cNvPr>
                <p14:cNvContentPartPr/>
                <p14:nvPr/>
              </p14:nvContentPartPr>
              <p14:xfrm>
                <a:off x="2748611" y="3173010"/>
                <a:ext cx="18360" cy="420480"/>
              </p14:xfrm>
            </p:contentPart>
          </mc:Choice>
          <mc:Fallback xmlns="">
            <p:pic>
              <p:nvPicPr>
                <p:cNvPr id="8" name="Ink 7">
                  <a:extLst>
                    <a:ext uri="{FF2B5EF4-FFF2-40B4-BE49-F238E27FC236}">
                      <a16:creationId xmlns:a16="http://schemas.microsoft.com/office/drawing/2014/main" id="{F6236759-2EB1-4DE4-9CD9-2ECDC1A23DED}"/>
                    </a:ext>
                  </a:extLst>
                </p:cNvPr>
                <p:cNvPicPr/>
                <p:nvPr/>
              </p:nvPicPr>
              <p:blipFill>
                <a:blip r:embed="rId13"/>
                <a:stretch>
                  <a:fillRect/>
                </a:stretch>
              </p:blipFill>
              <p:spPr>
                <a:xfrm>
                  <a:off x="2744291" y="3168690"/>
                  <a:ext cx="2700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FF6BB55C-FBCE-4E32-AF3D-5624F5063319}"/>
                    </a:ext>
                  </a:extLst>
                </p14:cNvPr>
                <p14:cNvContentPartPr/>
                <p14:nvPr/>
              </p14:nvContentPartPr>
              <p14:xfrm>
                <a:off x="3729611" y="3332850"/>
                <a:ext cx="195120" cy="27360"/>
              </p14:xfrm>
            </p:contentPart>
          </mc:Choice>
          <mc:Fallback xmlns="">
            <p:pic>
              <p:nvPicPr>
                <p:cNvPr id="12" name="Ink 11">
                  <a:extLst>
                    <a:ext uri="{FF2B5EF4-FFF2-40B4-BE49-F238E27FC236}">
                      <a16:creationId xmlns:a16="http://schemas.microsoft.com/office/drawing/2014/main" id="{FF6BB55C-FBCE-4E32-AF3D-5624F5063319}"/>
                    </a:ext>
                  </a:extLst>
                </p:cNvPr>
                <p:cNvPicPr/>
                <p:nvPr/>
              </p:nvPicPr>
              <p:blipFill>
                <a:blip r:embed="rId15"/>
                <a:stretch>
                  <a:fillRect/>
                </a:stretch>
              </p:blipFill>
              <p:spPr>
                <a:xfrm>
                  <a:off x="3725291" y="3328530"/>
                  <a:ext cx="2037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AECA2EF-3F59-4113-B351-FE22E66B834B}"/>
                    </a:ext>
                  </a:extLst>
                </p14:cNvPr>
                <p14:cNvContentPartPr/>
                <p14:nvPr/>
              </p14:nvContentPartPr>
              <p14:xfrm>
                <a:off x="3729611" y="3432570"/>
                <a:ext cx="180000" cy="49320"/>
              </p14:xfrm>
            </p:contentPart>
          </mc:Choice>
          <mc:Fallback xmlns="">
            <p:pic>
              <p:nvPicPr>
                <p:cNvPr id="13" name="Ink 12">
                  <a:extLst>
                    <a:ext uri="{FF2B5EF4-FFF2-40B4-BE49-F238E27FC236}">
                      <a16:creationId xmlns:a16="http://schemas.microsoft.com/office/drawing/2014/main" id="{CAECA2EF-3F59-4113-B351-FE22E66B834B}"/>
                    </a:ext>
                  </a:extLst>
                </p:cNvPr>
                <p:cNvPicPr/>
                <p:nvPr/>
              </p:nvPicPr>
              <p:blipFill>
                <a:blip r:embed="rId17"/>
                <a:stretch>
                  <a:fillRect/>
                </a:stretch>
              </p:blipFill>
              <p:spPr>
                <a:xfrm>
                  <a:off x="3725291" y="3428250"/>
                  <a:ext cx="1886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4F4BAB05-F1E4-4511-B076-DF28C7FD11C4}"/>
                    </a:ext>
                  </a:extLst>
                </p14:cNvPr>
                <p14:cNvContentPartPr/>
                <p14:nvPr/>
              </p14:nvContentPartPr>
              <p14:xfrm>
                <a:off x="2994491" y="3053490"/>
                <a:ext cx="452160" cy="557280"/>
              </p14:xfrm>
            </p:contentPart>
          </mc:Choice>
          <mc:Fallback xmlns="">
            <p:pic>
              <p:nvPicPr>
                <p:cNvPr id="14" name="Ink 13">
                  <a:extLst>
                    <a:ext uri="{FF2B5EF4-FFF2-40B4-BE49-F238E27FC236}">
                      <a16:creationId xmlns:a16="http://schemas.microsoft.com/office/drawing/2014/main" id="{4F4BAB05-F1E4-4511-B076-DF28C7FD11C4}"/>
                    </a:ext>
                  </a:extLst>
                </p:cNvPr>
                <p:cNvPicPr/>
                <p:nvPr/>
              </p:nvPicPr>
              <p:blipFill>
                <a:blip r:embed="rId19"/>
                <a:stretch>
                  <a:fillRect/>
                </a:stretch>
              </p:blipFill>
              <p:spPr>
                <a:xfrm>
                  <a:off x="2990171" y="3049170"/>
                  <a:ext cx="46080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DB4D4D54-1179-480C-9D91-861B89F555F3}"/>
                    </a:ext>
                  </a:extLst>
                </p14:cNvPr>
                <p14:cNvContentPartPr/>
                <p14:nvPr/>
              </p14:nvContentPartPr>
              <p14:xfrm>
                <a:off x="5489651" y="3056370"/>
                <a:ext cx="267480" cy="473400"/>
              </p14:xfrm>
            </p:contentPart>
          </mc:Choice>
          <mc:Fallback xmlns="">
            <p:pic>
              <p:nvPicPr>
                <p:cNvPr id="23" name="Ink 22">
                  <a:extLst>
                    <a:ext uri="{FF2B5EF4-FFF2-40B4-BE49-F238E27FC236}">
                      <a16:creationId xmlns:a16="http://schemas.microsoft.com/office/drawing/2014/main" id="{DB4D4D54-1179-480C-9D91-861B89F555F3}"/>
                    </a:ext>
                  </a:extLst>
                </p:cNvPr>
                <p:cNvPicPr/>
                <p:nvPr/>
              </p:nvPicPr>
              <p:blipFill>
                <a:blip r:embed="rId21"/>
                <a:stretch>
                  <a:fillRect/>
                </a:stretch>
              </p:blipFill>
              <p:spPr>
                <a:xfrm>
                  <a:off x="5485331" y="3052050"/>
                  <a:ext cx="27612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E3BB11B9-0581-40E5-BF16-B1C4F49FEEDF}"/>
                    </a:ext>
                  </a:extLst>
                </p14:cNvPr>
                <p14:cNvContentPartPr/>
                <p14:nvPr/>
              </p14:nvContentPartPr>
              <p14:xfrm>
                <a:off x="4485251" y="3075810"/>
                <a:ext cx="896760" cy="637560"/>
              </p14:xfrm>
            </p:contentPart>
          </mc:Choice>
          <mc:Fallback xmlns="">
            <p:pic>
              <p:nvPicPr>
                <p:cNvPr id="24" name="Ink 23">
                  <a:extLst>
                    <a:ext uri="{FF2B5EF4-FFF2-40B4-BE49-F238E27FC236}">
                      <a16:creationId xmlns:a16="http://schemas.microsoft.com/office/drawing/2014/main" id="{E3BB11B9-0581-40E5-BF16-B1C4F49FEEDF}"/>
                    </a:ext>
                  </a:extLst>
                </p:cNvPr>
                <p:cNvPicPr/>
                <p:nvPr/>
              </p:nvPicPr>
              <p:blipFill>
                <a:blip r:embed="rId23"/>
                <a:stretch>
                  <a:fillRect/>
                </a:stretch>
              </p:blipFill>
              <p:spPr>
                <a:xfrm>
                  <a:off x="4480931" y="3071490"/>
                  <a:ext cx="90540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BE9331A0-2413-4435-AF65-0C29F4913FC1}"/>
                    </a:ext>
                  </a:extLst>
                </p14:cNvPr>
                <p14:cNvContentPartPr/>
                <p14:nvPr/>
              </p14:nvContentPartPr>
              <p14:xfrm>
                <a:off x="6761891" y="3415650"/>
                <a:ext cx="214200" cy="126720"/>
              </p14:xfrm>
            </p:contentPart>
          </mc:Choice>
          <mc:Fallback xmlns="">
            <p:pic>
              <p:nvPicPr>
                <p:cNvPr id="33" name="Ink 32">
                  <a:extLst>
                    <a:ext uri="{FF2B5EF4-FFF2-40B4-BE49-F238E27FC236}">
                      <a16:creationId xmlns:a16="http://schemas.microsoft.com/office/drawing/2014/main" id="{BE9331A0-2413-4435-AF65-0C29F4913FC1}"/>
                    </a:ext>
                  </a:extLst>
                </p:cNvPr>
                <p:cNvPicPr/>
                <p:nvPr/>
              </p:nvPicPr>
              <p:blipFill>
                <a:blip r:embed="rId25"/>
                <a:stretch>
                  <a:fillRect/>
                </a:stretch>
              </p:blipFill>
              <p:spPr>
                <a:xfrm>
                  <a:off x="6757571" y="3411330"/>
                  <a:ext cx="2228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67C10B83-B844-474B-972A-3271E0E666F0}"/>
                    </a:ext>
                  </a:extLst>
                </p14:cNvPr>
                <p14:cNvContentPartPr/>
                <p14:nvPr/>
              </p14:nvContentPartPr>
              <p14:xfrm>
                <a:off x="5976731" y="2974650"/>
                <a:ext cx="623160" cy="1364760"/>
              </p14:xfrm>
            </p:contentPart>
          </mc:Choice>
          <mc:Fallback xmlns="">
            <p:pic>
              <p:nvPicPr>
                <p:cNvPr id="34" name="Ink 33">
                  <a:extLst>
                    <a:ext uri="{FF2B5EF4-FFF2-40B4-BE49-F238E27FC236}">
                      <a16:creationId xmlns:a16="http://schemas.microsoft.com/office/drawing/2014/main" id="{67C10B83-B844-474B-972A-3271E0E666F0}"/>
                    </a:ext>
                  </a:extLst>
                </p:cNvPr>
                <p:cNvPicPr/>
                <p:nvPr/>
              </p:nvPicPr>
              <p:blipFill>
                <a:blip r:embed="rId27"/>
                <a:stretch>
                  <a:fillRect/>
                </a:stretch>
              </p:blipFill>
              <p:spPr>
                <a:xfrm>
                  <a:off x="5972411" y="2970330"/>
                  <a:ext cx="631800" cy="1373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85068696-209D-444A-AAFD-81718708C8B9}"/>
                    </a:ext>
                  </a:extLst>
                </p14:cNvPr>
                <p14:cNvContentPartPr/>
                <p14:nvPr/>
              </p14:nvContentPartPr>
              <p14:xfrm>
                <a:off x="7580531" y="3057090"/>
                <a:ext cx="239040" cy="377640"/>
              </p14:xfrm>
            </p:contentPart>
          </mc:Choice>
          <mc:Fallback xmlns="">
            <p:pic>
              <p:nvPicPr>
                <p:cNvPr id="39" name="Ink 38">
                  <a:extLst>
                    <a:ext uri="{FF2B5EF4-FFF2-40B4-BE49-F238E27FC236}">
                      <a16:creationId xmlns:a16="http://schemas.microsoft.com/office/drawing/2014/main" id="{85068696-209D-444A-AAFD-81718708C8B9}"/>
                    </a:ext>
                  </a:extLst>
                </p:cNvPr>
                <p:cNvPicPr/>
                <p:nvPr/>
              </p:nvPicPr>
              <p:blipFill>
                <a:blip r:embed="rId29"/>
                <a:stretch>
                  <a:fillRect/>
                </a:stretch>
              </p:blipFill>
              <p:spPr>
                <a:xfrm>
                  <a:off x="7576211" y="3052770"/>
                  <a:ext cx="2476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D68333F8-4C49-4BCE-A751-C180F884097B}"/>
                    </a:ext>
                  </a:extLst>
                </p14:cNvPr>
                <p14:cNvContentPartPr/>
                <p14:nvPr/>
              </p14:nvContentPartPr>
              <p14:xfrm>
                <a:off x="7909211" y="2863050"/>
                <a:ext cx="388080" cy="673920"/>
              </p14:xfrm>
            </p:contentPart>
          </mc:Choice>
          <mc:Fallback xmlns="">
            <p:pic>
              <p:nvPicPr>
                <p:cNvPr id="41" name="Ink 40">
                  <a:extLst>
                    <a:ext uri="{FF2B5EF4-FFF2-40B4-BE49-F238E27FC236}">
                      <a16:creationId xmlns:a16="http://schemas.microsoft.com/office/drawing/2014/main" id="{D68333F8-4C49-4BCE-A751-C180F884097B}"/>
                    </a:ext>
                  </a:extLst>
                </p:cNvPr>
                <p:cNvPicPr/>
                <p:nvPr/>
              </p:nvPicPr>
              <p:blipFill>
                <a:blip r:embed="rId31"/>
                <a:stretch>
                  <a:fillRect/>
                </a:stretch>
              </p:blipFill>
              <p:spPr>
                <a:xfrm>
                  <a:off x="7904891" y="2858730"/>
                  <a:ext cx="396720" cy="682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6D8AD833-D273-436A-8627-BCE4DAE40DA6}"/>
                    </a:ext>
                  </a:extLst>
                </p14:cNvPr>
                <p14:cNvContentPartPr/>
                <p14:nvPr/>
              </p14:nvContentPartPr>
              <p14:xfrm>
                <a:off x="8483771" y="3164010"/>
                <a:ext cx="544320" cy="500760"/>
              </p14:xfrm>
            </p:contentPart>
          </mc:Choice>
          <mc:Fallback xmlns="">
            <p:pic>
              <p:nvPicPr>
                <p:cNvPr id="47" name="Ink 46">
                  <a:extLst>
                    <a:ext uri="{FF2B5EF4-FFF2-40B4-BE49-F238E27FC236}">
                      <a16:creationId xmlns:a16="http://schemas.microsoft.com/office/drawing/2014/main" id="{6D8AD833-D273-436A-8627-BCE4DAE40DA6}"/>
                    </a:ext>
                  </a:extLst>
                </p:cNvPr>
                <p:cNvPicPr/>
                <p:nvPr/>
              </p:nvPicPr>
              <p:blipFill>
                <a:blip r:embed="rId33"/>
                <a:stretch>
                  <a:fillRect/>
                </a:stretch>
              </p:blipFill>
              <p:spPr>
                <a:xfrm>
                  <a:off x="8479448" y="3159690"/>
                  <a:ext cx="552966"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5E41FBBB-D44A-4231-BAFA-869575E7C9CA}"/>
                    </a:ext>
                  </a:extLst>
                </p14:cNvPr>
                <p14:cNvContentPartPr/>
                <p14:nvPr/>
              </p14:nvContentPartPr>
              <p14:xfrm>
                <a:off x="9158771" y="2827050"/>
                <a:ext cx="246600" cy="821520"/>
              </p14:xfrm>
            </p:contentPart>
          </mc:Choice>
          <mc:Fallback xmlns="">
            <p:pic>
              <p:nvPicPr>
                <p:cNvPr id="49" name="Ink 48">
                  <a:extLst>
                    <a:ext uri="{FF2B5EF4-FFF2-40B4-BE49-F238E27FC236}">
                      <a16:creationId xmlns:a16="http://schemas.microsoft.com/office/drawing/2014/main" id="{5E41FBBB-D44A-4231-BAFA-869575E7C9CA}"/>
                    </a:ext>
                  </a:extLst>
                </p:cNvPr>
                <p:cNvPicPr/>
                <p:nvPr/>
              </p:nvPicPr>
              <p:blipFill>
                <a:blip r:embed="rId35"/>
                <a:stretch>
                  <a:fillRect/>
                </a:stretch>
              </p:blipFill>
              <p:spPr>
                <a:xfrm>
                  <a:off x="9154451" y="2822730"/>
                  <a:ext cx="255240" cy="830160"/>
                </a:xfrm>
                <a:prstGeom prst="rect">
                  <a:avLst/>
                </a:prstGeom>
              </p:spPr>
            </p:pic>
          </mc:Fallback>
        </mc:AlternateContent>
      </p:grpSp>
    </p:spTree>
    <p:extLst>
      <p:ext uri="{BB962C8B-B14F-4D97-AF65-F5344CB8AC3E}">
        <p14:creationId xmlns:p14="http://schemas.microsoft.com/office/powerpoint/2010/main" val="146564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12D5-0B36-4B95-A177-096DB1EEBFDF}"/>
              </a:ext>
            </a:extLst>
          </p:cNvPr>
          <p:cNvSpPr>
            <a:spLocks noGrp="1"/>
          </p:cNvSpPr>
          <p:nvPr>
            <p:ph type="title"/>
          </p:nvPr>
        </p:nvSpPr>
        <p:spPr/>
        <p:txBody>
          <a:bodyPr/>
          <a:lstStyle/>
          <a:p>
            <a:r>
              <a:rPr lang="en-CA" dirty="0"/>
              <a:t>More on bra and </a:t>
            </a:r>
            <a:r>
              <a:rPr lang="en-CA" dirty="0" err="1"/>
              <a:t>ket</a:t>
            </a:r>
            <a:r>
              <a:rPr lang="en-CA" dirty="0"/>
              <a:t>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14982A-0358-4ABC-A25C-2859FA649415}"/>
                  </a:ext>
                </a:extLst>
              </p:cNvPr>
              <p:cNvSpPr>
                <a:spLocks noGrp="1"/>
              </p:cNvSpPr>
              <p:nvPr>
                <p:ph idx="1"/>
              </p:nvPr>
            </p:nvSpPr>
            <p:spPr>
              <a:xfrm>
                <a:off x="1097280" y="1845734"/>
                <a:ext cx="10058400" cy="1188411"/>
              </a:xfrm>
            </p:spPr>
            <p:txBody>
              <a:bodyPr/>
              <a:lstStyle/>
              <a:p>
                <a:r>
                  <a:rPr lang="en-US" dirty="0"/>
                  <a:t> </a:t>
                </a:r>
                <a:endParaRPr lang="en-CA" dirty="0"/>
              </a:p>
              <a:p>
                <a:pPr lvl="0"/>
                <a:r>
                  <a:rPr lang="en-US" dirty="0"/>
                  <a:t>One can always write </a:t>
                </a:r>
                <a14:m>
                  <m:oMath xmlns:m="http://schemas.openxmlformats.org/officeDocument/2006/math">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a:latin typeface="Cambria Math" panose="02040503050406030204" pitchFamily="18" charset="0"/>
                      </a:rPr>
                      <m:t>=</m:t>
                    </m:r>
                    <m:d>
                      <m:dPr>
                        <m:begChr m:val="["/>
                        <m:endChr m:val="]"/>
                        <m:ctrlPr>
                          <a:rPr lang="en-CA" i="1" smtClean="0">
                            <a:solidFill>
                              <a:srgbClr val="FF0000"/>
                            </a:solidFill>
                            <a:latin typeface="Cambria Math" panose="02040503050406030204" pitchFamily="18" charset="0"/>
                          </a:rPr>
                        </m:ctrlPr>
                      </m:dPr>
                      <m:e>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m:rPr>
                                    <m:sty m:val="p"/>
                                  </m:rPr>
                                  <a:rPr lang="en-US">
                                    <a:solidFill>
                                      <a:srgbClr val="FF0000"/>
                                    </a:solidFill>
                                    <a:latin typeface="Cambria Math" panose="02040503050406030204" pitchFamily="18" charset="0"/>
                                  </a:rPr>
                                  <m:t>i</m:t>
                                </m:r>
                              </m:e>
                            </m:acc>
                          </m:e>
                        </m:d>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m:rPr>
                                    <m:sty m:val="p"/>
                                  </m:rPr>
                                  <a:rPr lang="en-US">
                                    <a:solidFill>
                                      <a:srgbClr val="FF0000"/>
                                    </a:solidFill>
                                    <a:latin typeface="Cambria Math" panose="02040503050406030204" pitchFamily="18" charset="0"/>
                                  </a:rPr>
                                  <m:t>i</m:t>
                                </m:r>
                              </m:e>
                            </m:acc>
                          </m:e>
                        </m:d>
                        <m:r>
                          <a:rPr lang="en-US">
                            <a:solidFill>
                              <a:srgbClr val="FF0000"/>
                            </a:solidFill>
                            <a:latin typeface="Cambria Math" panose="02040503050406030204" pitchFamily="18" charset="0"/>
                          </a:rPr>
                          <m:t>+</m:t>
                        </m:r>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m:rPr>
                                    <m:sty m:val="p"/>
                                  </m:rPr>
                                  <a:rPr lang="en-US">
                                    <a:solidFill>
                                      <a:srgbClr val="FF0000"/>
                                    </a:solidFill>
                                    <a:latin typeface="Cambria Math" panose="02040503050406030204" pitchFamily="18" charset="0"/>
                                  </a:rPr>
                                  <m:t>j</m:t>
                                </m:r>
                              </m:e>
                            </m:acc>
                          </m:e>
                        </m:d>
                        <m:d>
                          <m:dPr>
                            <m:begChr m:val="⟨"/>
                            <m:endChr m:val="|"/>
                            <m:ctrlPr>
                              <a:rPr lang="en-CA" i="1">
                                <a:solidFill>
                                  <a:srgbClr val="FF0000"/>
                                </a:solidFill>
                                <a:latin typeface="Cambria Math" panose="02040503050406030204" pitchFamily="18" charset="0"/>
                              </a:rPr>
                            </m:ctrlPr>
                          </m:dPr>
                          <m:e>
                            <m:acc>
                              <m:accPr>
                                <m:chr m:val="̂"/>
                                <m:ctrlPr>
                                  <a:rPr lang="en-CA" i="1">
                                    <a:solidFill>
                                      <a:srgbClr val="FF0000"/>
                                    </a:solidFill>
                                    <a:latin typeface="Cambria Math" panose="02040503050406030204" pitchFamily="18" charset="0"/>
                                  </a:rPr>
                                </m:ctrlPr>
                              </m:accPr>
                              <m:e>
                                <m:r>
                                  <m:rPr>
                                    <m:sty m:val="p"/>
                                  </m:rPr>
                                  <a:rPr lang="en-US">
                                    <a:solidFill>
                                      <a:srgbClr val="FF0000"/>
                                    </a:solidFill>
                                    <a:latin typeface="Cambria Math" panose="02040503050406030204" pitchFamily="18" charset="0"/>
                                  </a:rPr>
                                  <m:t>j</m:t>
                                </m:r>
                              </m:e>
                            </m:acc>
                          </m:e>
                        </m:d>
                      </m:e>
                    </m:d>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US" i="1">
                                <a:latin typeface="Cambria Math" panose="02040503050406030204" pitchFamily="18" charset="0"/>
                              </a:rPr>
                              <m:t>𝑟</m:t>
                            </m:r>
                          </m:e>
                        </m:acc>
                      </m:e>
                    </m:d>
                    <m:r>
                      <a:rPr lang="en-US">
                        <a:latin typeface="Cambria Math" panose="02040503050406030204" pitchFamily="18" charset="0"/>
                      </a:rPr>
                      <m:t>.</m:t>
                    </m:r>
                  </m:oMath>
                </a14:m>
                <a:r>
                  <a:rPr lang="en-CA" dirty="0"/>
                  <a:t>  Proof:</a:t>
                </a:r>
              </a:p>
            </p:txBody>
          </p:sp>
        </mc:Choice>
        <mc:Fallback xmlns="">
          <p:sp>
            <p:nvSpPr>
              <p:cNvPr id="3" name="Content Placeholder 2">
                <a:extLst>
                  <a:ext uri="{FF2B5EF4-FFF2-40B4-BE49-F238E27FC236}">
                    <a16:creationId xmlns:a16="http://schemas.microsoft.com/office/drawing/2014/main" id="{E014982A-0358-4ABC-A25C-2859FA649415}"/>
                  </a:ext>
                </a:extLst>
              </p:cNvPr>
              <p:cNvSpPr>
                <a:spLocks noGrp="1" noRot="1" noChangeAspect="1" noMove="1" noResize="1" noEditPoints="1" noAdjustHandles="1" noChangeArrowheads="1" noChangeShapeType="1" noTextEdit="1"/>
              </p:cNvSpPr>
              <p:nvPr>
                <p:ph idx="1"/>
              </p:nvPr>
            </p:nvSpPr>
            <p:spPr>
              <a:xfrm>
                <a:off x="1097280" y="1845734"/>
                <a:ext cx="10058400" cy="1188411"/>
              </a:xfrm>
              <a:blipFill>
                <a:blip r:embed="rId3"/>
                <a:stretch>
                  <a:fillRect l="-606"/>
                </a:stretch>
              </a:blipFill>
            </p:spPr>
            <p:txBody>
              <a:bodyPr/>
              <a:lstStyle/>
              <a:p>
                <a:r>
                  <a:rPr lang="en-CA">
                    <a:noFill/>
                  </a:rPr>
                  <a:t> </a:t>
                </a:r>
              </a:p>
            </p:txBody>
          </p:sp>
        </mc:Fallback>
      </mc:AlternateContent>
      <p:grpSp>
        <p:nvGrpSpPr>
          <p:cNvPr id="8" name="Group 7">
            <a:extLst>
              <a:ext uri="{FF2B5EF4-FFF2-40B4-BE49-F238E27FC236}">
                <a16:creationId xmlns:a16="http://schemas.microsoft.com/office/drawing/2014/main" id="{E55E537D-D642-4341-AF41-7881C2FBC836}"/>
              </a:ext>
            </a:extLst>
          </p:cNvPr>
          <p:cNvGrpSpPr/>
          <p:nvPr/>
        </p:nvGrpSpPr>
        <p:grpSpPr>
          <a:xfrm>
            <a:off x="1205291" y="2844690"/>
            <a:ext cx="7826760" cy="3161520"/>
            <a:chOff x="1205291" y="2844690"/>
            <a:chExt cx="7826760" cy="3161520"/>
          </a:xfrm>
        </p:grpSpPr>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141B4D75-ABDB-4FD1-AB67-216E1DDCBA01}"/>
                    </a:ext>
                  </a:extLst>
                </p14:cNvPr>
                <p14:cNvContentPartPr/>
                <p14:nvPr/>
              </p14:nvContentPartPr>
              <p14:xfrm>
                <a:off x="1287011" y="3200010"/>
                <a:ext cx="16920" cy="312120"/>
              </p14:xfrm>
            </p:contentPart>
          </mc:Choice>
          <mc:Fallback xmlns="">
            <p:pic>
              <p:nvPicPr>
                <p:cNvPr id="33" name="Ink 32">
                  <a:extLst>
                    <a:ext uri="{FF2B5EF4-FFF2-40B4-BE49-F238E27FC236}">
                      <a16:creationId xmlns:a16="http://schemas.microsoft.com/office/drawing/2014/main" id="{141B4D75-ABDB-4FD1-AB67-216E1DDCBA01}"/>
                    </a:ext>
                  </a:extLst>
                </p:cNvPr>
                <p:cNvPicPr/>
                <p:nvPr/>
              </p:nvPicPr>
              <p:blipFill>
                <a:blip r:embed="rId5"/>
                <a:stretch>
                  <a:fillRect/>
                </a:stretch>
              </p:blipFill>
              <p:spPr>
                <a:xfrm>
                  <a:off x="1282691" y="3195690"/>
                  <a:ext cx="2556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92F7C2D-4B18-4F4F-AC76-FC4C0D346F59}"/>
                    </a:ext>
                  </a:extLst>
                </p14:cNvPr>
                <p14:cNvContentPartPr/>
                <p14:nvPr/>
              </p14:nvContentPartPr>
              <p14:xfrm>
                <a:off x="2044811" y="3252570"/>
                <a:ext cx="128160" cy="37440"/>
              </p14:xfrm>
            </p:contentPart>
          </mc:Choice>
          <mc:Fallback xmlns="">
            <p:pic>
              <p:nvPicPr>
                <p:cNvPr id="37" name="Ink 36">
                  <a:extLst>
                    <a:ext uri="{FF2B5EF4-FFF2-40B4-BE49-F238E27FC236}">
                      <a16:creationId xmlns:a16="http://schemas.microsoft.com/office/drawing/2014/main" id="{392F7C2D-4B18-4F4F-AC76-FC4C0D346F59}"/>
                    </a:ext>
                  </a:extLst>
                </p:cNvPr>
                <p:cNvPicPr/>
                <p:nvPr/>
              </p:nvPicPr>
              <p:blipFill>
                <a:blip r:embed="rId7"/>
                <a:stretch>
                  <a:fillRect/>
                </a:stretch>
              </p:blipFill>
              <p:spPr>
                <a:xfrm>
                  <a:off x="2040491" y="3248250"/>
                  <a:ext cx="1368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7F06A663-147A-4690-BED1-F1A077A2EC1B}"/>
                    </a:ext>
                  </a:extLst>
                </p14:cNvPr>
                <p14:cNvContentPartPr/>
                <p14:nvPr/>
              </p14:nvContentPartPr>
              <p14:xfrm>
                <a:off x="2039771" y="3356610"/>
                <a:ext cx="114120" cy="6840"/>
              </p14:xfrm>
            </p:contentPart>
          </mc:Choice>
          <mc:Fallback xmlns="">
            <p:pic>
              <p:nvPicPr>
                <p:cNvPr id="38" name="Ink 37">
                  <a:extLst>
                    <a:ext uri="{FF2B5EF4-FFF2-40B4-BE49-F238E27FC236}">
                      <a16:creationId xmlns:a16="http://schemas.microsoft.com/office/drawing/2014/main" id="{7F06A663-147A-4690-BED1-F1A077A2EC1B}"/>
                    </a:ext>
                  </a:extLst>
                </p:cNvPr>
                <p:cNvPicPr/>
                <p:nvPr/>
              </p:nvPicPr>
              <p:blipFill>
                <a:blip r:embed="rId9"/>
                <a:stretch>
                  <a:fillRect/>
                </a:stretch>
              </p:blipFill>
              <p:spPr>
                <a:xfrm>
                  <a:off x="2035451" y="3352290"/>
                  <a:ext cx="1227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9D8813E7-F4B4-44BF-A0ED-5C225D7384E8}"/>
                    </a:ext>
                  </a:extLst>
                </p14:cNvPr>
                <p14:cNvContentPartPr/>
                <p14:nvPr/>
              </p14:nvContentPartPr>
              <p14:xfrm>
                <a:off x="1446491" y="3094890"/>
                <a:ext cx="370440" cy="433440"/>
              </p14:xfrm>
            </p:contentPart>
          </mc:Choice>
          <mc:Fallback xmlns="">
            <p:pic>
              <p:nvPicPr>
                <p:cNvPr id="39" name="Ink 38">
                  <a:extLst>
                    <a:ext uri="{FF2B5EF4-FFF2-40B4-BE49-F238E27FC236}">
                      <a16:creationId xmlns:a16="http://schemas.microsoft.com/office/drawing/2014/main" id="{9D8813E7-F4B4-44BF-A0ED-5C225D7384E8}"/>
                    </a:ext>
                  </a:extLst>
                </p:cNvPr>
                <p:cNvPicPr/>
                <p:nvPr/>
              </p:nvPicPr>
              <p:blipFill>
                <a:blip r:embed="rId11"/>
                <a:stretch>
                  <a:fillRect/>
                </a:stretch>
              </p:blipFill>
              <p:spPr>
                <a:xfrm>
                  <a:off x="1442171" y="3090570"/>
                  <a:ext cx="37908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1DAE1B70-902C-4193-A96D-9FD5288B7C85}"/>
                    </a:ext>
                  </a:extLst>
                </p14:cNvPr>
                <p14:cNvContentPartPr/>
                <p14:nvPr/>
              </p14:nvContentPartPr>
              <p14:xfrm>
                <a:off x="2438291" y="3115410"/>
                <a:ext cx="333720" cy="308880"/>
              </p14:xfrm>
            </p:contentPart>
          </mc:Choice>
          <mc:Fallback xmlns="">
            <p:pic>
              <p:nvPicPr>
                <p:cNvPr id="40" name="Ink 39">
                  <a:extLst>
                    <a:ext uri="{FF2B5EF4-FFF2-40B4-BE49-F238E27FC236}">
                      <a16:creationId xmlns:a16="http://schemas.microsoft.com/office/drawing/2014/main" id="{1DAE1B70-902C-4193-A96D-9FD5288B7C85}"/>
                    </a:ext>
                  </a:extLst>
                </p:cNvPr>
                <p:cNvPicPr/>
                <p:nvPr/>
              </p:nvPicPr>
              <p:blipFill>
                <a:blip r:embed="rId13"/>
                <a:stretch>
                  <a:fillRect/>
                </a:stretch>
              </p:blipFill>
              <p:spPr>
                <a:xfrm>
                  <a:off x="2433971" y="3111090"/>
                  <a:ext cx="34236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07FA8ECC-121B-45F2-B1BF-A6FE2662DC95}"/>
                    </a:ext>
                  </a:extLst>
                </p14:cNvPr>
                <p14:cNvContentPartPr/>
                <p14:nvPr/>
              </p14:nvContentPartPr>
              <p14:xfrm>
                <a:off x="2911331" y="3229890"/>
                <a:ext cx="133560" cy="102960"/>
              </p14:xfrm>
            </p:contentPart>
          </mc:Choice>
          <mc:Fallback xmlns="">
            <p:pic>
              <p:nvPicPr>
                <p:cNvPr id="41" name="Ink 40">
                  <a:extLst>
                    <a:ext uri="{FF2B5EF4-FFF2-40B4-BE49-F238E27FC236}">
                      <a16:creationId xmlns:a16="http://schemas.microsoft.com/office/drawing/2014/main" id="{07FA8ECC-121B-45F2-B1BF-A6FE2662DC95}"/>
                    </a:ext>
                  </a:extLst>
                </p:cNvPr>
                <p:cNvPicPr/>
                <p:nvPr/>
              </p:nvPicPr>
              <p:blipFill>
                <a:blip r:embed="rId15"/>
                <a:stretch>
                  <a:fillRect/>
                </a:stretch>
              </p:blipFill>
              <p:spPr>
                <a:xfrm>
                  <a:off x="2907011" y="3225570"/>
                  <a:ext cx="1422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79FBEE6D-74E7-48B4-8CB9-B648AFF8B336}"/>
                    </a:ext>
                  </a:extLst>
                </p14:cNvPr>
                <p14:cNvContentPartPr/>
                <p14:nvPr/>
              </p14:nvContentPartPr>
              <p14:xfrm>
                <a:off x="2889371" y="2944050"/>
                <a:ext cx="153360" cy="164520"/>
              </p14:xfrm>
            </p:contentPart>
          </mc:Choice>
          <mc:Fallback xmlns="">
            <p:pic>
              <p:nvPicPr>
                <p:cNvPr id="44" name="Ink 43">
                  <a:extLst>
                    <a:ext uri="{FF2B5EF4-FFF2-40B4-BE49-F238E27FC236}">
                      <a16:creationId xmlns:a16="http://schemas.microsoft.com/office/drawing/2014/main" id="{79FBEE6D-74E7-48B4-8CB9-B648AFF8B336}"/>
                    </a:ext>
                  </a:extLst>
                </p:cNvPr>
                <p:cNvPicPr/>
                <p:nvPr/>
              </p:nvPicPr>
              <p:blipFill>
                <a:blip r:embed="rId17"/>
                <a:stretch>
                  <a:fillRect/>
                </a:stretch>
              </p:blipFill>
              <p:spPr>
                <a:xfrm>
                  <a:off x="2885051" y="2939730"/>
                  <a:ext cx="1620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Ink 44">
                  <a:extLst>
                    <a:ext uri="{FF2B5EF4-FFF2-40B4-BE49-F238E27FC236}">
                      <a16:creationId xmlns:a16="http://schemas.microsoft.com/office/drawing/2014/main" id="{812B3475-700E-4E5B-8CAC-7AA4E6F7031C}"/>
                    </a:ext>
                  </a:extLst>
                </p14:cNvPr>
                <p14:cNvContentPartPr/>
                <p14:nvPr/>
              </p14:nvContentPartPr>
              <p14:xfrm>
                <a:off x="3160451" y="3025410"/>
                <a:ext cx="11160" cy="440280"/>
              </p14:xfrm>
            </p:contentPart>
          </mc:Choice>
          <mc:Fallback xmlns="">
            <p:pic>
              <p:nvPicPr>
                <p:cNvPr id="45" name="Ink 44">
                  <a:extLst>
                    <a:ext uri="{FF2B5EF4-FFF2-40B4-BE49-F238E27FC236}">
                      <a16:creationId xmlns:a16="http://schemas.microsoft.com/office/drawing/2014/main" id="{812B3475-700E-4E5B-8CAC-7AA4E6F7031C}"/>
                    </a:ext>
                  </a:extLst>
                </p:cNvPr>
                <p:cNvPicPr/>
                <p:nvPr/>
              </p:nvPicPr>
              <p:blipFill>
                <a:blip r:embed="rId19"/>
                <a:stretch>
                  <a:fillRect/>
                </a:stretch>
              </p:blipFill>
              <p:spPr>
                <a:xfrm>
                  <a:off x="3156131" y="3021090"/>
                  <a:ext cx="198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CA7D2401-E8E7-4DDE-8A06-9B656C1F1432}"/>
                    </a:ext>
                  </a:extLst>
                </p14:cNvPr>
                <p14:cNvContentPartPr/>
                <p14:nvPr/>
              </p14:nvContentPartPr>
              <p14:xfrm>
                <a:off x="3426851" y="3011370"/>
                <a:ext cx="370080" cy="417960"/>
              </p14:xfrm>
            </p:contentPart>
          </mc:Choice>
          <mc:Fallback xmlns="">
            <p:pic>
              <p:nvPicPr>
                <p:cNvPr id="49" name="Ink 48">
                  <a:extLst>
                    <a:ext uri="{FF2B5EF4-FFF2-40B4-BE49-F238E27FC236}">
                      <a16:creationId xmlns:a16="http://schemas.microsoft.com/office/drawing/2014/main" id="{CA7D2401-E8E7-4DDE-8A06-9B656C1F1432}"/>
                    </a:ext>
                  </a:extLst>
                </p:cNvPr>
                <p:cNvPicPr/>
                <p:nvPr/>
              </p:nvPicPr>
              <p:blipFill>
                <a:blip r:embed="rId21"/>
                <a:stretch>
                  <a:fillRect/>
                </a:stretch>
              </p:blipFill>
              <p:spPr>
                <a:xfrm>
                  <a:off x="3422531" y="3007050"/>
                  <a:ext cx="37872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0" name="Ink 49">
                  <a:extLst>
                    <a:ext uri="{FF2B5EF4-FFF2-40B4-BE49-F238E27FC236}">
                      <a16:creationId xmlns:a16="http://schemas.microsoft.com/office/drawing/2014/main" id="{5B78B047-03C4-4B8C-A5F9-EBDED34D5F3C}"/>
                    </a:ext>
                  </a:extLst>
                </p14:cNvPr>
                <p14:cNvContentPartPr/>
                <p14:nvPr/>
              </p14:nvContentPartPr>
              <p14:xfrm>
                <a:off x="3971891" y="2978250"/>
                <a:ext cx="55080" cy="405720"/>
              </p14:xfrm>
            </p:contentPart>
          </mc:Choice>
          <mc:Fallback xmlns="">
            <p:pic>
              <p:nvPicPr>
                <p:cNvPr id="50" name="Ink 49">
                  <a:extLst>
                    <a:ext uri="{FF2B5EF4-FFF2-40B4-BE49-F238E27FC236}">
                      <a16:creationId xmlns:a16="http://schemas.microsoft.com/office/drawing/2014/main" id="{5B78B047-03C4-4B8C-A5F9-EBDED34D5F3C}"/>
                    </a:ext>
                  </a:extLst>
                </p:cNvPr>
                <p:cNvPicPr/>
                <p:nvPr/>
              </p:nvPicPr>
              <p:blipFill>
                <a:blip r:embed="rId23"/>
                <a:stretch>
                  <a:fillRect/>
                </a:stretch>
              </p:blipFill>
              <p:spPr>
                <a:xfrm>
                  <a:off x="3967571" y="2973930"/>
                  <a:ext cx="6372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5" name="Ink 54">
                  <a:extLst>
                    <a:ext uri="{FF2B5EF4-FFF2-40B4-BE49-F238E27FC236}">
                      <a16:creationId xmlns:a16="http://schemas.microsoft.com/office/drawing/2014/main" id="{ACCEA685-B8C7-446C-987B-DBEFA06AFC87}"/>
                    </a:ext>
                  </a:extLst>
                </p14:cNvPr>
                <p14:cNvContentPartPr/>
                <p14:nvPr/>
              </p14:nvContentPartPr>
              <p14:xfrm>
                <a:off x="4152251" y="2863050"/>
                <a:ext cx="390240" cy="538920"/>
              </p14:xfrm>
            </p:contentPart>
          </mc:Choice>
          <mc:Fallback xmlns="">
            <p:pic>
              <p:nvPicPr>
                <p:cNvPr id="55" name="Ink 54">
                  <a:extLst>
                    <a:ext uri="{FF2B5EF4-FFF2-40B4-BE49-F238E27FC236}">
                      <a16:creationId xmlns:a16="http://schemas.microsoft.com/office/drawing/2014/main" id="{ACCEA685-B8C7-446C-987B-DBEFA06AFC87}"/>
                    </a:ext>
                  </a:extLst>
                </p:cNvPr>
                <p:cNvPicPr/>
                <p:nvPr/>
              </p:nvPicPr>
              <p:blipFill>
                <a:blip r:embed="rId25"/>
                <a:stretch>
                  <a:fillRect/>
                </a:stretch>
              </p:blipFill>
              <p:spPr>
                <a:xfrm>
                  <a:off x="4147931" y="2858730"/>
                  <a:ext cx="39888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9" name="Ink 58">
                  <a:extLst>
                    <a:ext uri="{FF2B5EF4-FFF2-40B4-BE49-F238E27FC236}">
                      <a16:creationId xmlns:a16="http://schemas.microsoft.com/office/drawing/2014/main" id="{65F8B25F-0ED7-4868-A72C-D01A8485F42A}"/>
                    </a:ext>
                  </a:extLst>
                </p14:cNvPr>
                <p14:cNvContentPartPr/>
                <p14:nvPr/>
              </p14:nvContentPartPr>
              <p14:xfrm>
                <a:off x="4806011" y="3078330"/>
                <a:ext cx="181080" cy="176040"/>
              </p14:xfrm>
            </p:contentPart>
          </mc:Choice>
          <mc:Fallback xmlns="">
            <p:pic>
              <p:nvPicPr>
                <p:cNvPr id="59" name="Ink 58">
                  <a:extLst>
                    <a:ext uri="{FF2B5EF4-FFF2-40B4-BE49-F238E27FC236}">
                      <a16:creationId xmlns:a16="http://schemas.microsoft.com/office/drawing/2014/main" id="{65F8B25F-0ED7-4868-A72C-D01A8485F42A}"/>
                    </a:ext>
                  </a:extLst>
                </p:cNvPr>
                <p:cNvPicPr/>
                <p:nvPr/>
              </p:nvPicPr>
              <p:blipFill>
                <a:blip r:embed="rId27"/>
                <a:stretch>
                  <a:fillRect/>
                </a:stretch>
              </p:blipFill>
              <p:spPr>
                <a:xfrm>
                  <a:off x="4801691" y="3074010"/>
                  <a:ext cx="1897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4" name="Ink 63">
                  <a:extLst>
                    <a:ext uri="{FF2B5EF4-FFF2-40B4-BE49-F238E27FC236}">
                      <a16:creationId xmlns:a16="http://schemas.microsoft.com/office/drawing/2014/main" id="{E3C1A677-8269-43E1-9ED9-1E4B1B45D390}"/>
                    </a:ext>
                  </a:extLst>
                </p14:cNvPr>
                <p14:cNvContentPartPr/>
                <p14:nvPr/>
              </p14:nvContentPartPr>
              <p14:xfrm>
                <a:off x="5818691" y="2904810"/>
                <a:ext cx="50400" cy="437400"/>
              </p14:xfrm>
            </p:contentPart>
          </mc:Choice>
          <mc:Fallback xmlns="">
            <p:pic>
              <p:nvPicPr>
                <p:cNvPr id="64" name="Ink 63">
                  <a:extLst>
                    <a:ext uri="{FF2B5EF4-FFF2-40B4-BE49-F238E27FC236}">
                      <a16:creationId xmlns:a16="http://schemas.microsoft.com/office/drawing/2014/main" id="{E3C1A677-8269-43E1-9ED9-1E4B1B45D390}"/>
                    </a:ext>
                  </a:extLst>
                </p:cNvPr>
                <p:cNvPicPr/>
                <p:nvPr/>
              </p:nvPicPr>
              <p:blipFill>
                <a:blip r:embed="rId29"/>
                <a:stretch>
                  <a:fillRect/>
                </a:stretch>
              </p:blipFill>
              <p:spPr>
                <a:xfrm>
                  <a:off x="5814371" y="2900490"/>
                  <a:ext cx="5904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7" name="Ink 66">
                  <a:extLst>
                    <a:ext uri="{FF2B5EF4-FFF2-40B4-BE49-F238E27FC236}">
                      <a16:creationId xmlns:a16="http://schemas.microsoft.com/office/drawing/2014/main" id="{1796BF09-8CAC-48EF-AFCC-ED04C5996C0E}"/>
                    </a:ext>
                  </a:extLst>
                </p14:cNvPr>
                <p14:cNvContentPartPr/>
                <p14:nvPr/>
              </p14:nvContentPartPr>
              <p14:xfrm>
                <a:off x="5134691" y="2854770"/>
                <a:ext cx="600840" cy="565920"/>
              </p14:xfrm>
            </p:contentPart>
          </mc:Choice>
          <mc:Fallback xmlns="">
            <p:pic>
              <p:nvPicPr>
                <p:cNvPr id="67" name="Ink 66">
                  <a:extLst>
                    <a:ext uri="{FF2B5EF4-FFF2-40B4-BE49-F238E27FC236}">
                      <a16:creationId xmlns:a16="http://schemas.microsoft.com/office/drawing/2014/main" id="{1796BF09-8CAC-48EF-AFCC-ED04C5996C0E}"/>
                    </a:ext>
                  </a:extLst>
                </p:cNvPr>
                <p:cNvPicPr/>
                <p:nvPr/>
              </p:nvPicPr>
              <p:blipFill>
                <a:blip r:embed="rId31"/>
                <a:stretch>
                  <a:fillRect/>
                </a:stretch>
              </p:blipFill>
              <p:spPr>
                <a:xfrm>
                  <a:off x="5130371" y="2850450"/>
                  <a:ext cx="60948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9" name="Ink 68">
                  <a:extLst>
                    <a:ext uri="{FF2B5EF4-FFF2-40B4-BE49-F238E27FC236}">
                      <a16:creationId xmlns:a16="http://schemas.microsoft.com/office/drawing/2014/main" id="{E62BD8EF-7F4A-49BA-9CB3-01327C1DEAC8}"/>
                    </a:ext>
                  </a:extLst>
                </p14:cNvPr>
                <p14:cNvContentPartPr/>
                <p14:nvPr/>
              </p14:nvContentPartPr>
              <p14:xfrm>
                <a:off x="5991491" y="2844690"/>
                <a:ext cx="434160" cy="582120"/>
              </p14:xfrm>
            </p:contentPart>
          </mc:Choice>
          <mc:Fallback xmlns="">
            <p:pic>
              <p:nvPicPr>
                <p:cNvPr id="69" name="Ink 68">
                  <a:extLst>
                    <a:ext uri="{FF2B5EF4-FFF2-40B4-BE49-F238E27FC236}">
                      <a16:creationId xmlns:a16="http://schemas.microsoft.com/office/drawing/2014/main" id="{E62BD8EF-7F4A-49BA-9CB3-01327C1DEAC8}"/>
                    </a:ext>
                  </a:extLst>
                </p:cNvPr>
                <p:cNvPicPr/>
                <p:nvPr/>
              </p:nvPicPr>
              <p:blipFill>
                <a:blip r:embed="rId33"/>
                <a:stretch>
                  <a:fillRect/>
                </a:stretch>
              </p:blipFill>
              <p:spPr>
                <a:xfrm>
                  <a:off x="5987171" y="2840370"/>
                  <a:ext cx="44280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5" name="Ink 74">
                  <a:extLst>
                    <a:ext uri="{FF2B5EF4-FFF2-40B4-BE49-F238E27FC236}">
                      <a16:creationId xmlns:a16="http://schemas.microsoft.com/office/drawing/2014/main" id="{2686A474-ED12-4DA6-8883-98DAEB1D1846}"/>
                    </a:ext>
                  </a:extLst>
                </p14:cNvPr>
                <p14:cNvContentPartPr/>
                <p14:nvPr/>
              </p14:nvContentPartPr>
              <p14:xfrm>
                <a:off x="6615731" y="2863050"/>
                <a:ext cx="282600" cy="565560"/>
              </p14:xfrm>
            </p:contentPart>
          </mc:Choice>
          <mc:Fallback xmlns="">
            <p:pic>
              <p:nvPicPr>
                <p:cNvPr id="75" name="Ink 74">
                  <a:extLst>
                    <a:ext uri="{FF2B5EF4-FFF2-40B4-BE49-F238E27FC236}">
                      <a16:creationId xmlns:a16="http://schemas.microsoft.com/office/drawing/2014/main" id="{2686A474-ED12-4DA6-8883-98DAEB1D1846}"/>
                    </a:ext>
                  </a:extLst>
                </p:cNvPr>
                <p:cNvPicPr/>
                <p:nvPr/>
              </p:nvPicPr>
              <p:blipFill>
                <a:blip r:embed="rId35"/>
                <a:stretch>
                  <a:fillRect/>
                </a:stretch>
              </p:blipFill>
              <p:spPr>
                <a:xfrm>
                  <a:off x="6611411" y="2858730"/>
                  <a:ext cx="29124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6" name="Ink 75">
                  <a:extLst>
                    <a:ext uri="{FF2B5EF4-FFF2-40B4-BE49-F238E27FC236}">
                      <a16:creationId xmlns:a16="http://schemas.microsoft.com/office/drawing/2014/main" id="{1579BF7A-A21E-4CB2-97F4-53BC8EF6F5D3}"/>
                    </a:ext>
                  </a:extLst>
                </p14:cNvPr>
                <p14:cNvContentPartPr/>
                <p14:nvPr/>
              </p14:nvContentPartPr>
              <p14:xfrm>
                <a:off x="6985451" y="2995170"/>
                <a:ext cx="184320" cy="347760"/>
              </p14:xfrm>
            </p:contentPart>
          </mc:Choice>
          <mc:Fallback xmlns="">
            <p:pic>
              <p:nvPicPr>
                <p:cNvPr id="76" name="Ink 75">
                  <a:extLst>
                    <a:ext uri="{FF2B5EF4-FFF2-40B4-BE49-F238E27FC236}">
                      <a16:creationId xmlns:a16="http://schemas.microsoft.com/office/drawing/2014/main" id="{1579BF7A-A21E-4CB2-97F4-53BC8EF6F5D3}"/>
                    </a:ext>
                  </a:extLst>
                </p:cNvPr>
                <p:cNvPicPr/>
                <p:nvPr/>
              </p:nvPicPr>
              <p:blipFill>
                <a:blip r:embed="rId37"/>
                <a:stretch>
                  <a:fillRect/>
                </a:stretch>
              </p:blipFill>
              <p:spPr>
                <a:xfrm>
                  <a:off x="6981131" y="2990850"/>
                  <a:ext cx="1929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7" name="Ink 86">
                  <a:extLst>
                    <a:ext uri="{FF2B5EF4-FFF2-40B4-BE49-F238E27FC236}">
                      <a16:creationId xmlns:a16="http://schemas.microsoft.com/office/drawing/2014/main" id="{9FA580F2-5AAE-4446-8F2D-8B65A0E370B6}"/>
                    </a:ext>
                  </a:extLst>
                </p14:cNvPr>
                <p14:cNvContentPartPr/>
                <p14:nvPr/>
              </p14:nvContentPartPr>
              <p14:xfrm>
                <a:off x="2203211" y="4177770"/>
                <a:ext cx="178920" cy="107280"/>
              </p14:xfrm>
            </p:contentPart>
          </mc:Choice>
          <mc:Fallback xmlns="">
            <p:pic>
              <p:nvPicPr>
                <p:cNvPr id="87" name="Ink 86">
                  <a:extLst>
                    <a:ext uri="{FF2B5EF4-FFF2-40B4-BE49-F238E27FC236}">
                      <a16:creationId xmlns:a16="http://schemas.microsoft.com/office/drawing/2014/main" id="{9FA580F2-5AAE-4446-8F2D-8B65A0E370B6}"/>
                    </a:ext>
                  </a:extLst>
                </p:cNvPr>
                <p:cNvPicPr/>
                <p:nvPr/>
              </p:nvPicPr>
              <p:blipFill>
                <a:blip r:embed="rId39"/>
                <a:stretch>
                  <a:fillRect/>
                </a:stretch>
              </p:blipFill>
              <p:spPr>
                <a:xfrm>
                  <a:off x="2198891" y="4173450"/>
                  <a:ext cx="187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8" name="Ink 87">
                  <a:extLst>
                    <a:ext uri="{FF2B5EF4-FFF2-40B4-BE49-F238E27FC236}">
                      <a16:creationId xmlns:a16="http://schemas.microsoft.com/office/drawing/2014/main" id="{12AA5E44-E831-4559-9A20-C29A4E8AB1DD}"/>
                    </a:ext>
                  </a:extLst>
                </p14:cNvPr>
                <p14:cNvContentPartPr/>
                <p14:nvPr/>
              </p14:nvContentPartPr>
              <p14:xfrm>
                <a:off x="1205291" y="3870690"/>
                <a:ext cx="732600" cy="1019880"/>
              </p14:xfrm>
            </p:contentPart>
          </mc:Choice>
          <mc:Fallback xmlns="">
            <p:pic>
              <p:nvPicPr>
                <p:cNvPr id="88" name="Ink 87">
                  <a:extLst>
                    <a:ext uri="{FF2B5EF4-FFF2-40B4-BE49-F238E27FC236}">
                      <a16:creationId xmlns:a16="http://schemas.microsoft.com/office/drawing/2014/main" id="{12AA5E44-E831-4559-9A20-C29A4E8AB1DD}"/>
                    </a:ext>
                  </a:extLst>
                </p:cNvPr>
                <p:cNvPicPr/>
                <p:nvPr/>
              </p:nvPicPr>
              <p:blipFill>
                <a:blip r:embed="rId41"/>
                <a:stretch>
                  <a:fillRect/>
                </a:stretch>
              </p:blipFill>
              <p:spPr>
                <a:xfrm>
                  <a:off x="1200971" y="3866370"/>
                  <a:ext cx="741240" cy="1028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9" name="Ink 88">
                  <a:extLst>
                    <a:ext uri="{FF2B5EF4-FFF2-40B4-BE49-F238E27FC236}">
                      <a16:creationId xmlns:a16="http://schemas.microsoft.com/office/drawing/2014/main" id="{60F68312-F1D1-495A-BE80-6812323902F1}"/>
                    </a:ext>
                  </a:extLst>
                </p14:cNvPr>
                <p14:cNvContentPartPr/>
                <p14:nvPr/>
              </p14:nvContentPartPr>
              <p14:xfrm>
                <a:off x="2573291" y="3910290"/>
                <a:ext cx="251280" cy="324000"/>
              </p14:xfrm>
            </p:contentPart>
          </mc:Choice>
          <mc:Fallback xmlns="">
            <p:pic>
              <p:nvPicPr>
                <p:cNvPr id="89" name="Ink 88">
                  <a:extLst>
                    <a:ext uri="{FF2B5EF4-FFF2-40B4-BE49-F238E27FC236}">
                      <a16:creationId xmlns:a16="http://schemas.microsoft.com/office/drawing/2014/main" id="{60F68312-F1D1-495A-BE80-6812323902F1}"/>
                    </a:ext>
                  </a:extLst>
                </p:cNvPr>
                <p:cNvPicPr/>
                <p:nvPr/>
              </p:nvPicPr>
              <p:blipFill>
                <a:blip r:embed="rId43"/>
                <a:stretch>
                  <a:fillRect/>
                </a:stretch>
              </p:blipFill>
              <p:spPr>
                <a:xfrm>
                  <a:off x="2568971" y="3905970"/>
                  <a:ext cx="2599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0" name="Ink 89">
                  <a:extLst>
                    <a:ext uri="{FF2B5EF4-FFF2-40B4-BE49-F238E27FC236}">
                      <a16:creationId xmlns:a16="http://schemas.microsoft.com/office/drawing/2014/main" id="{BB7405B7-0631-496F-AD08-6BADC3364EB8}"/>
                    </a:ext>
                  </a:extLst>
                </p14:cNvPr>
                <p14:cNvContentPartPr/>
                <p14:nvPr/>
              </p14:nvContentPartPr>
              <p14:xfrm>
                <a:off x="2932571" y="3998130"/>
                <a:ext cx="29520" cy="180720"/>
              </p14:xfrm>
            </p:contentPart>
          </mc:Choice>
          <mc:Fallback xmlns="">
            <p:pic>
              <p:nvPicPr>
                <p:cNvPr id="90" name="Ink 89">
                  <a:extLst>
                    <a:ext uri="{FF2B5EF4-FFF2-40B4-BE49-F238E27FC236}">
                      <a16:creationId xmlns:a16="http://schemas.microsoft.com/office/drawing/2014/main" id="{BB7405B7-0631-496F-AD08-6BADC3364EB8}"/>
                    </a:ext>
                  </a:extLst>
                </p:cNvPr>
                <p:cNvPicPr/>
                <p:nvPr/>
              </p:nvPicPr>
              <p:blipFill>
                <a:blip r:embed="rId45"/>
                <a:stretch>
                  <a:fillRect/>
                </a:stretch>
              </p:blipFill>
              <p:spPr>
                <a:xfrm>
                  <a:off x="2928251" y="3993810"/>
                  <a:ext cx="381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3" name="Ink 92">
                  <a:extLst>
                    <a:ext uri="{FF2B5EF4-FFF2-40B4-BE49-F238E27FC236}">
                      <a16:creationId xmlns:a16="http://schemas.microsoft.com/office/drawing/2014/main" id="{83911831-25A1-4C51-A2EF-CA1367C8B011}"/>
                    </a:ext>
                  </a:extLst>
                </p14:cNvPr>
                <p14:cNvContentPartPr/>
                <p14:nvPr/>
              </p14:nvContentPartPr>
              <p14:xfrm>
                <a:off x="3184571" y="3869250"/>
                <a:ext cx="365400" cy="329040"/>
              </p14:xfrm>
            </p:contentPart>
          </mc:Choice>
          <mc:Fallback xmlns="">
            <p:pic>
              <p:nvPicPr>
                <p:cNvPr id="93" name="Ink 92">
                  <a:extLst>
                    <a:ext uri="{FF2B5EF4-FFF2-40B4-BE49-F238E27FC236}">
                      <a16:creationId xmlns:a16="http://schemas.microsoft.com/office/drawing/2014/main" id="{83911831-25A1-4C51-A2EF-CA1367C8B011}"/>
                    </a:ext>
                  </a:extLst>
                </p:cNvPr>
                <p:cNvPicPr/>
                <p:nvPr/>
              </p:nvPicPr>
              <p:blipFill>
                <a:blip r:embed="rId47"/>
                <a:stretch>
                  <a:fillRect/>
                </a:stretch>
              </p:blipFill>
              <p:spPr>
                <a:xfrm>
                  <a:off x="3180251" y="3864930"/>
                  <a:ext cx="3740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Ink 100">
                  <a:extLst>
                    <a:ext uri="{FF2B5EF4-FFF2-40B4-BE49-F238E27FC236}">
                      <a16:creationId xmlns:a16="http://schemas.microsoft.com/office/drawing/2014/main" id="{341E0DC7-3594-40C7-B94C-9BA822F07FB8}"/>
                    </a:ext>
                  </a:extLst>
                </p14:cNvPr>
                <p14:cNvContentPartPr/>
                <p14:nvPr/>
              </p14:nvContentPartPr>
              <p14:xfrm>
                <a:off x="3652211" y="3814890"/>
                <a:ext cx="598680" cy="1117080"/>
              </p14:xfrm>
            </p:contentPart>
          </mc:Choice>
          <mc:Fallback xmlns="">
            <p:pic>
              <p:nvPicPr>
                <p:cNvPr id="101" name="Ink 100">
                  <a:extLst>
                    <a:ext uri="{FF2B5EF4-FFF2-40B4-BE49-F238E27FC236}">
                      <a16:creationId xmlns:a16="http://schemas.microsoft.com/office/drawing/2014/main" id="{341E0DC7-3594-40C7-B94C-9BA822F07FB8}"/>
                    </a:ext>
                  </a:extLst>
                </p:cNvPr>
                <p:cNvPicPr/>
                <p:nvPr/>
              </p:nvPicPr>
              <p:blipFill>
                <a:blip r:embed="rId49"/>
                <a:stretch>
                  <a:fillRect/>
                </a:stretch>
              </p:blipFill>
              <p:spPr>
                <a:xfrm>
                  <a:off x="3647891" y="3810570"/>
                  <a:ext cx="607320" cy="112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6" name="Ink 105">
                  <a:extLst>
                    <a:ext uri="{FF2B5EF4-FFF2-40B4-BE49-F238E27FC236}">
                      <a16:creationId xmlns:a16="http://schemas.microsoft.com/office/drawing/2014/main" id="{4314E314-747B-4CAD-A700-F17CC08CB2E1}"/>
                    </a:ext>
                  </a:extLst>
                </p14:cNvPr>
                <p14:cNvContentPartPr/>
                <p14:nvPr/>
              </p14:nvContentPartPr>
              <p14:xfrm>
                <a:off x="4495691" y="3731370"/>
                <a:ext cx="570240" cy="1053360"/>
              </p14:xfrm>
            </p:contentPart>
          </mc:Choice>
          <mc:Fallback xmlns="">
            <p:pic>
              <p:nvPicPr>
                <p:cNvPr id="106" name="Ink 105">
                  <a:extLst>
                    <a:ext uri="{FF2B5EF4-FFF2-40B4-BE49-F238E27FC236}">
                      <a16:creationId xmlns:a16="http://schemas.microsoft.com/office/drawing/2014/main" id="{4314E314-747B-4CAD-A700-F17CC08CB2E1}"/>
                    </a:ext>
                  </a:extLst>
                </p:cNvPr>
                <p:cNvPicPr/>
                <p:nvPr/>
              </p:nvPicPr>
              <p:blipFill>
                <a:blip r:embed="rId51"/>
                <a:stretch>
                  <a:fillRect/>
                </a:stretch>
              </p:blipFill>
              <p:spPr>
                <a:xfrm>
                  <a:off x="4491371" y="3727050"/>
                  <a:ext cx="578880" cy="10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9" name="Ink 108">
                  <a:extLst>
                    <a:ext uri="{FF2B5EF4-FFF2-40B4-BE49-F238E27FC236}">
                      <a16:creationId xmlns:a16="http://schemas.microsoft.com/office/drawing/2014/main" id="{E2E947E2-7FFE-4993-94A0-B97DE04E13F8}"/>
                    </a:ext>
                  </a:extLst>
                </p14:cNvPr>
                <p14:cNvContentPartPr/>
                <p14:nvPr/>
              </p14:nvContentPartPr>
              <p14:xfrm>
                <a:off x="5241971" y="4028370"/>
                <a:ext cx="266040" cy="300600"/>
              </p14:xfrm>
            </p:contentPart>
          </mc:Choice>
          <mc:Fallback xmlns="">
            <p:pic>
              <p:nvPicPr>
                <p:cNvPr id="109" name="Ink 108">
                  <a:extLst>
                    <a:ext uri="{FF2B5EF4-FFF2-40B4-BE49-F238E27FC236}">
                      <a16:creationId xmlns:a16="http://schemas.microsoft.com/office/drawing/2014/main" id="{E2E947E2-7FFE-4993-94A0-B97DE04E13F8}"/>
                    </a:ext>
                  </a:extLst>
                </p:cNvPr>
                <p:cNvPicPr/>
                <p:nvPr/>
              </p:nvPicPr>
              <p:blipFill>
                <a:blip r:embed="rId53"/>
                <a:stretch>
                  <a:fillRect/>
                </a:stretch>
              </p:blipFill>
              <p:spPr>
                <a:xfrm>
                  <a:off x="5237651" y="4024050"/>
                  <a:ext cx="2746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2" name="Ink 111">
                  <a:extLst>
                    <a:ext uri="{FF2B5EF4-FFF2-40B4-BE49-F238E27FC236}">
                      <a16:creationId xmlns:a16="http://schemas.microsoft.com/office/drawing/2014/main" id="{952055A1-3329-44EF-8710-A7BA6E3F58C1}"/>
                    </a:ext>
                  </a:extLst>
                </p14:cNvPr>
                <p14:cNvContentPartPr/>
                <p14:nvPr/>
              </p14:nvContentPartPr>
              <p14:xfrm>
                <a:off x="5699531" y="3767730"/>
                <a:ext cx="417240" cy="299160"/>
              </p14:xfrm>
            </p:contentPart>
          </mc:Choice>
          <mc:Fallback xmlns="">
            <p:pic>
              <p:nvPicPr>
                <p:cNvPr id="112" name="Ink 111">
                  <a:extLst>
                    <a:ext uri="{FF2B5EF4-FFF2-40B4-BE49-F238E27FC236}">
                      <a16:creationId xmlns:a16="http://schemas.microsoft.com/office/drawing/2014/main" id="{952055A1-3329-44EF-8710-A7BA6E3F58C1}"/>
                    </a:ext>
                  </a:extLst>
                </p:cNvPr>
                <p:cNvPicPr/>
                <p:nvPr/>
              </p:nvPicPr>
              <p:blipFill>
                <a:blip r:embed="rId55"/>
                <a:stretch>
                  <a:fillRect/>
                </a:stretch>
              </p:blipFill>
              <p:spPr>
                <a:xfrm>
                  <a:off x="5695211" y="3763410"/>
                  <a:ext cx="4258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5" name="Ink 114">
                  <a:extLst>
                    <a:ext uri="{FF2B5EF4-FFF2-40B4-BE49-F238E27FC236}">
                      <a16:creationId xmlns:a16="http://schemas.microsoft.com/office/drawing/2014/main" id="{87AAF9B6-4AD1-41B1-BD44-5B062331C343}"/>
                    </a:ext>
                  </a:extLst>
                </p14:cNvPr>
                <p14:cNvContentPartPr/>
                <p14:nvPr/>
              </p14:nvContentPartPr>
              <p14:xfrm>
                <a:off x="6336011" y="3732450"/>
                <a:ext cx="263520" cy="433080"/>
              </p14:xfrm>
            </p:contentPart>
          </mc:Choice>
          <mc:Fallback xmlns="">
            <p:pic>
              <p:nvPicPr>
                <p:cNvPr id="115" name="Ink 114">
                  <a:extLst>
                    <a:ext uri="{FF2B5EF4-FFF2-40B4-BE49-F238E27FC236}">
                      <a16:creationId xmlns:a16="http://schemas.microsoft.com/office/drawing/2014/main" id="{87AAF9B6-4AD1-41B1-BD44-5B062331C343}"/>
                    </a:ext>
                  </a:extLst>
                </p:cNvPr>
                <p:cNvPicPr/>
                <p:nvPr/>
              </p:nvPicPr>
              <p:blipFill>
                <a:blip r:embed="rId57"/>
                <a:stretch>
                  <a:fillRect/>
                </a:stretch>
              </p:blipFill>
              <p:spPr>
                <a:xfrm>
                  <a:off x="6331691" y="3728130"/>
                  <a:ext cx="27216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2" name="Ink 121">
                  <a:extLst>
                    <a:ext uri="{FF2B5EF4-FFF2-40B4-BE49-F238E27FC236}">
                      <a16:creationId xmlns:a16="http://schemas.microsoft.com/office/drawing/2014/main" id="{61196512-3A53-4D6A-BBBB-6FE9E019D325}"/>
                    </a:ext>
                  </a:extLst>
                </p14:cNvPr>
                <p14:cNvContentPartPr/>
                <p14:nvPr/>
              </p14:nvContentPartPr>
              <p14:xfrm>
                <a:off x="6716891" y="3723090"/>
                <a:ext cx="688320" cy="952200"/>
              </p14:xfrm>
            </p:contentPart>
          </mc:Choice>
          <mc:Fallback xmlns="">
            <p:pic>
              <p:nvPicPr>
                <p:cNvPr id="122" name="Ink 121">
                  <a:extLst>
                    <a:ext uri="{FF2B5EF4-FFF2-40B4-BE49-F238E27FC236}">
                      <a16:creationId xmlns:a16="http://schemas.microsoft.com/office/drawing/2014/main" id="{61196512-3A53-4D6A-BBBB-6FE9E019D325}"/>
                    </a:ext>
                  </a:extLst>
                </p:cNvPr>
                <p:cNvPicPr/>
                <p:nvPr/>
              </p:nvPicPr>
              <p:blipFill>
                <a:blip r:embed="rId59"/>
                <a:stretch>
                  <a:fillRect/>
                </a:stretch>
              </p:blipFill>
              <p:spPr>
                <a:xfrm>
                  <a:off x="6712571" y="3718770"/>
                  <a:ext cx="696960" cy="960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8" name="Ink 127">
                  <a:extLst>
                    <a:ext uri="{FF2B5EF4-FFF2-40B4-BE49-F238E27FC236}">
                      <a16:creationId xmlns:a16="http://schemas.microsoft.com/office/drawing/2014/main" id="{DC4A3A70-51A7-4364-AC50-011C718FB0F9}"/>
                    </a:ext>
                  </a:extLst>
                </p14:cNvPr>
                <p14:cNvContentPartPr/>
                <p14:nvPr/>
              </p14:nvContentPartPr>
              <p14:xfrm>
                <a:off x="7581971" y="3628050"/>
                <a:ext cx="616320" cy="890280"/>
              </p14:xfrm>
            </p:contentPart>
          </mc:Choice>
          <mc:Fallback xmlns="">
            <p:pic>
              <p:nvPicPr>
                <p:cNvPr id="128" name="Ink 127">
                  <a:extLst>
                    <a:ext uri="{FF2B5EF4-FFF2-40B4-BE49-F238E27FC236}">
                      <a16:creationId xmlns:a16="http://schemas.microsoft.com/office/drawing/2014/main" id="{DC4A3A70-51A7-4364-AC50-011C718FB0F9}"/>
                    </a:ext>
                  </a:extLst>
                </p:cNvPr>
                <p:cNvPicPr/>
                <p:nvPr/>
              </p:nvPicPr>
              <p:blipFill>
                <a:blip r:embed="rId61"/>
                <a:stretch>
                  <a:fillRect/>
                </a:stretch>
              </p:blipFill>
              <p:spPr>
                <a:xfrm>
                  <a:off x="7577651" y="3623730"/>
                  <a:ext cx="624960" cy="898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1" name="Ink 130">
                  <a:extLst>
                    <a:ext uri="{FF2B5EF4-FFF2-40B4-BE49-F238E27FC236}">
                      <a16:creationId xmlns:a16="http://schemas.microsoft.com/office/drawing/2014/main" id="{13A29097-045D-4123-8CCC-89C4AE4B4393}"/>
                    </a:ext>
                  </a:extLst>
                </p14:cNvPr>
                <p14:cNvContentPartPr/>
                <p14:nvPr/>
              </p14:nvContentPartPr>
              <p14:xfrm>
                <a:off x="2172971" y="5478090"/>
                <a:ext cx="205200" cy="112680"/>
              </p14:xfrm>
            </p:contentPart>
          </mc:Choice>
          <mc:Fallback xmlns="">
            <p:pic>
              <p:nvPicPr>
                <p:cNvPr id="131" name="Ink 130">
                  <a:extLst>
                    <a:ext uri="{FF2B5EF4-FFF2-40B4-BE49-F238E27FC236}">
                      <a16:creationId xmlns:a16="http://schemas.microsoft.com/office/drawing/2014/main" id="{13A29097-045D-4123-8CCC-89C4AE4B4393}"/>
                    </a:ext>
                  </a:extLst>
                </p:cNvPr>
                <p:cNvPicPr/>
                <p:nvPr/>
              </p:nvPicPr>
              <p:blipFill>
                <a:blip r:embed="rId63"/>
                <a:stretch>
                  <a:fillRect/>
                </a:stretch>
              </p:blipFill>
              <p:spPr>
                <a:xfrm>
                  <a:off x="2168651" y="5473770"/>
                  <a:ext cx="213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8" name="Ink 137">
                  <a:extLst>
                    <a:ext uri="{FF2B5EF4-FFF2-40B4-BE49-F238E27FC236}">
                      <a16:creationId xmlns:a16="http://schemas.microsoft.com/office/drawing/2014/main" id="{73158DF5-1566-4AB2-B89A-2999F2F2A26C}"/>
                    </a:ext>
                  </a:extLst>
                </p14:cNvPr>
                <p14:cNvContentPartPr/>
                <p14:nvPr/>
              </p14:nvContentPartPr>
              <p14:xfrm>
                <a:off x="2823851" y="5279370"/>
                <a:ext cx="885600" cy="726840"/>
              </p14:xfrm>
            </p:contentPart>
          </mc:Choice>
          <mc:Fallback xmlns="">
            <p:pic>
              <p:nvPicPr>
                <p:cNvPr id="138" name="Ink 137">
                  <a:extLst>
                    <a:ext uri="{FF2B5EF4-FFF2-40B4-BE49-F238E27FC236}">
                      <a16:creationId xmlns:a16="http://schemas.microsoft.com/office/drawing/2014/main" id="{73158DF5-1566-4AB2-B89A-2999F2F2A26C}"/>
                    </a:ext>
                  </a:extLst>
                </p:cNvPr>
                <p:cNvPicPr/>
                <p:nvPr/>
              </p:nvPicPr>
              <p:blipFill>
                <a:blip r:embed="rId65"/>
                <a:stretch>
                  <a:fillRect/>
                </a:stretch>
              </p:blipFill>
              <p:spPr>
                <a:xfrm>
                  <a:off x="2819531" y="5275050"/>
                  <a:ext cx="89424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9" name="Ink 138">
                  <a:extLst>
                    <a:ext uri="{FF2B5EF4-FFF2-40B4-BE49-F238E27FC236}">
                      <a16:creationId xmlns:a16="http://schemas.microsoft.com/office/drawing/2014/main" id="{0CB36316-2DDD-4190-96AA-C21844BCE66B}"/>
                    </a:ext>
                  </a:extLst>
                </p14:cNvPr>
                <p14:cNvContentPartPr/>
                <p14:nvPr/>
              </p14:nvContentPartPr>
              <p14:xfrm>
                <a:off x="3803411" y="5194050"/>
                <a:ext cx="190440" cy="783360"/>
              </p14:xfrm>
            </p:contentPart>
          </mc:Choice>
          <mc:Fallback xmlns="">
            <p:pic>
              <p:nvPicPr>
                <p:cNvPr id="139" name="Ink 138">
                  <a:extLst>
                    <a:ext uri="{FF2B5EF4-FFF2-40B4-BE49-F238E27FC236}">
                      <a16:creationId xmlns:a16="http://schemas.microsoft.com/office/drawing/2014/main" id="{0CB36316-2DDD-4190-96AA-C21844BCE66B}"/>
                    </a:ext>
                  </a:extLst>
                </p:cNvPr>
                <p:cNvPicPr/>
                <p:nvPr/>
              </p:nvPicPr>
              <p:blipFill>
                <a:blip r:embed="rId67"/>
                <a:stretch>
                  <a:fillRect/>
                </a:stretch>
              </p:blipFill>
              <p:spPr>
                <a:xfrm>
                  <a:off x="3799091" y="5189730"/>
                  <a:ext cx="19908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2" name="Ink 141">
                  <a:extLst>
                    <a:ext uri="{FF2B5EF4-FFF2-40B4-BE49-F238E27FC236}">
                      <a16:creationId xmlns:a16="http://schemas.microsoft.com/office/drawing/2014/main" id="{9A482232-0E1E-473D-A5DB-F4E08CE85A8F}"/>
                    </a:ext>
                  </a:extLst>
                </p14:cNvPr>
                <p14:cNvContentPartPr/>
                <p14:nvPr/>
              </p14:nvContentPartPr>
              <p14:xfrm>
                <a:off x="4146131" y="5417970"/>
                <a:ext cx="144000" cy="174960"/>
              </p14:xfrm>
            </p:contentPart>
          </mc:Choice>
          <mc:Fallback xmlns="">
            <p:pic>
              <p:nvPicPr>
                <p:cNvPr id="142" name="Ink 141">
                  <a:extLst>
                    <a:ext uri="{FF2B5EF4-FFF2-40B4-BE49-F238E27FC236}">
                      <a16:creationId xmlns:a16="http://schemas.microsoft.com/office/drawing/2014/main" id="{9A482232-0E1E-473D-A5DB-F4E08CE85A8F}"/>
                    </a:ext>
                  </a:extLst>
                </p:cNvPr>
                <p:cNvPicPr/>
                <p:nvPr/>
              </p:nvPicPr>
              <p:blipFill>
                <a:blip r:embed="rId69"/>
                <a:stretch>
                  <a:fillRect/>
                </a:stretch>
              </p:blipFill>
              <p:spPr>
                <a:xfrm>
                  <a:off x="4141811" y="5413650"/>
                  <a:ext cx="1526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3" name="Ink 142">
                  <a:extLst>
                    <a:ext uri="{FF2B5EF4-FFF2-40B4-BE49-F238E27FC236}">
                      <a16:creationId xmlns:a16="http://schemas.microsoft.com/office/drawing/2014/main" id="{91207032-9B61-4BA2-BF00-09C463774F9F}"/>
                    </a:ext>
                  </a:extLst>
                </p14:cNvPr>
                <p14:cNvContentPartPr/>
                <p14:nvPr/>
              </p14:nvContentPartPr>
              <p14:xfrm>
                <a:off x="4519811" y="5324730"/>
                <a:ext cx="256680" cy="462240"/>
              </p14:xfrm>
            </p:contentPart>
          </mc:Choice>
          <mc:Fallback xmlns="">
            <p:pic>
              <p:nvPicPr>
                <p:cNvPr id="143" name="Ink 142">
                  <a:extLst>
                    <a:ext uri="{FF2B5EF4-FFF2-40B4-BE49-F238E27FC236}">
                      <a16:creationId xmlns:a16="http://schemas.microsoft.com/office/drawing/2014/main" id="{91207032-9B61-4BA2-BF00-09C463774F9F}"/>
                    </a:ext>
                  </a:extLst>
                </p:cNvPr>
                <p:cNvPicPr/>
                <p:nvPr/>
              </p:nvPicPr>
              <p:blipFill>
                <a:blip r:embed="rId71"/>
                <a:stretch>
                  <a:fillRect/>
                </a:stretch>
              </p:blipFill>
              <p:spPr>
                <a:xfrm>
                  <a:off x="4515491" y="5320410"/>
                  <a:ext cx="26532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9" name="Ink 148">
                  <a:extLst>
                    <a:ext uri="{FF2B5EF4-FFF2-40B4-BE49-F238E27FC236}">
                      <a16:creationId xmlns:a16="http://schemas.microsoft.com/office/drawing/2014/main" id="{C10FEE49-7A2B-4EB8-AAE4-A8CD3EC02BAE}"/>
                    </a:ext>
                  </a:extLst>
                </p14:cNvPr>
                <p14:cNvContentPartPr/>
                <p14:nvPr/>
              </p14:nvContentPartPr>
              <p14:xfrm>
                <a:off x="5873771" y="5284770"/>
                <a:ext cx="167760" cy="15480"/>
              </p14:xfrm>
            </p:contentPart>
          </mc:Choice>
          <mc:Fallback xmlns="">
            <p:pic>
              <p:nvPicPr>
                <p:cNvPr id="149" name="Ink 148">
                  <a:extLst>
                    <a:ext uri="{FF2B5EF4-FFF2-40B4-BE49-F238E27FC236}">
                      <a16:creationId xmlns:a16="http://schemas.microsoft.com/office/drawing/2014/main" id="{C10FEE49-7A2B-4EB8-AAE4-A8CD3EC02BAE}"/>
                    </a:ext>
                  </a:extLst>
                </p:cNvPr>
                <p:cNvPicPr/>
                <p:nvPr/>
              </p:nvPicPr>
              <p:blipFill>
                <a:blip r:embed="rId73"/>
                <a:stretch>
                  <a:fillRect/>
                </a:stretch>
              </p:blipFill>
              <p:spPr>
                <a:xfrm>
                  <a:off x="5869451" y="5280450"/>
                  <a:ext cx="176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0" name="Ink 149">
                  <a:extLst>
                    <a:ext uri="{FF2B5EF4-FFF2-40B4-BE49-F238E27FC236}">
                      <a16:creationId xmlns:a16="http://schemas.microsoft.com/office/drawing/2014/main" id="{662D1A56-A602-404C-B4E5-984EF162D1F4}"/>
                    </a:ext>
                  </a:extLst>
                </p14:cNvPr>
                <p14:cNvContentPartPr/>
                <p14:nvPr/>
              </p14:nvContentPartPr>
              <p14:xfrm>
                <a:off x="5878451" y="5388450"/>
                <a:ext cx="131040" cy="13320"/>
              </p14:xfrm>
            </p:contentPart>
          </mc:Choice>
          <mc:Fallback xmlns="">
            <p:pic>
              <p:nvPicPr>
                <p:cNvPr id="150" name="Ink 149">
                  <a:extLst>
                    <a:ext uri="{FF2B5EF4-FFF2-40B4-BE49-F238E27FC236}">
                      <a16:creationId xmlns:a16="http://schemas.microsoft.com/office/drawing/2014/main" id="{662D1A56-A602-404C-B4E5-984EF162D1F4}"/>
                    </a:ext>
                  </a:extLst>
                </p:cNvPr>
                <p:cNvPicPr/>
                <p:nvPr/>
              </p:nvPicPr>
              <p:blipFill>
                <a:blip r:embed="rId75"/>
                <a:stretch>
                  <a:fillRect/>
                </a:stretch>
              </p:blipFill>
              <p:spPr>
                <a:xfrm>
                  <a:off x="5874131" y="5384130"/>
                  <a:ext cx="1396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1" name="Ink 150">
                  <a:extLst>
                    <a:ext uri="{FF2B5EF4-FFF2-40B4-BE49-F238E27FC236}">
                      <a16:creationId xmlns:a16="http://schemas.microsoft.com/office/drawing/2014/main" id="{FEFA1A6B-125F-4F05-8035-02B1BBCEDA6D}"/>
                    </a:ext>
                  </a:extLst>
                </p14:cNvPr>
                <p14:cNvContentPartPr/>
                <p14:nvPr/>
              </p14:nvContentPartPr>
              <p14:xfrm>
                <a:off x="4947131" y="5117010"/>
                <a:ext cx="622080" cy="810360"/>
              </p14:xfrm>
            </p:contentPart>
          </mc:Choice>
          <mc:Fallback xmlns="">
            <p:pic>
              <p:nvPicPr>
                <p:cNvPr id="151" name="Ink 150">
                  <a:extLst>
                    <a:ext uri="{FF2B5EF4-FFF2-40B4-BE49-F238E27FC236}">
                      <a16:creationId xmlns:a16="http://schemas.microsoft.com/office/drawing/2014/main" id="{FEFA1A6B-125F-4F05-8035-02B1BBCEDA6D}"/>
                    </a:ext>
                  </a:extLst>
                </p:cNvPr>
                <p:cNvPicPr/>
                <p:nvPr/>
              </p:nvPicPr>
              <p:blipFill>
                <a:blip r:embed="rId77"/>
                <a:stretch>
                  <a:fillRect/>
                </a:stretch>
              </p:blipFill>
              <p:spPr>
                <a:xfrm>
                  <a:off x="4942811" y="5112690"/>
                  <a:ext cx="63072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8" name="Ink 157">
                  <a:extLst>
                    <a:ext uri="{FF2B5EF4-FFF2-40B4-BE49-F238E27FC236}">
                      <a16:creationId xmlns:a16="http://schemas.microsoft.com/office/drawing/2014/main" id="{CF38A8B8-497E-40A6-9AAD-93EC58DB0C84}"/>
                    </a:ext>
                  </a:extLst>
                </p14:cNvPr>
                <p14:cNvContentPartPr/>
                <p14:nvPr/>
              </p14:nvContentPartPr>
              <p14:xfrm>
                <a:off x="7675211" y="4756650"/>
                <a:ext cx="1356840" cy="606960"/>
              </p14:xfrm>
            </p:contentPart>
          </mc:Choice>
          <mc:Fallback xmlns="">
            <p:pic>
              <p:nvPicPr>
                <p:cNvPr id="158" name="Ink 157">
                  <a:extLst>
                    <a:ext uri="{FF2B5EF4-FFF2-40B4-BE49-F238E27FC236}">
                      <a16:creationId xmlns:a16="http://schemas.microsoft.com/office/drawing/2014/main" id="{CF38A8B8-497E-40A6-9AAD-93EC58DB0C84}"/>
                    </a:ext>
                  </a:extLst>
                </p:cNvPr>
                <p:cNvPicPr/>
                <p:nvPr/>
              </p:nvPicPr>
              <p:blipFill>
                <a:blip r:embed="rId79"/>
                <a:stretch>
                  <a:fillRect/>
                </a:stretch>
              </p:blipFill>
              <p:spPr>
                <a:xfrm>
                  <a:off x="7670891" y="4752330"/>
                  <a:ext cx="136548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9" name="Ink 158">
                  <a:extLst>
                    <a:ext uri="{FF2B5EF4-FFF2-40B4-BE49-F238E27FC236}">
                      <a16:creationId xmlns:a16="http://schemas.microsoft.com/office/drawing/2014/main" id="{C72E0A34-5FD1-4114-B2E2-08A0E6414D13}"/>
                    </a:ext>
                  </a:extLst>
                </p14:cNvPr>
                <p14:cNvContentPartPr/>
                <p14:nvPr/>
              </p14:nvContentPartPr>
              <p14:xfrm>
                <a:off x="6236651" y="4979850"/>
                <a:ext cx="838440" cy="851760"/>
              </p14:xfrm>
            </p:contentPart>
          </mc:Choice>
          <mc:Fallback xmlns="">
            <p:pic>
              <p:nvPicPr>
                <p:cNvPr id="159" name="Ink 158">
                  <a:extLst>
                    <a:ext uri="{FF2B5EF4-FFF2-40B4-BE49-F238E27FC236}">
                      <a16:creationId xmlns:a16="http://schemas.microsoft.com/office/drawing/2014/main" id="{C72E0A34-5FD1-4114-B2E2-08A0E6414D13}"/>
                    </a:ext>
                  </a:extLst>
                </p:cNvPr>
                <p:cNvPicPr/>
                <p:nvPr/>
              </p:nvPicPr>
              <p:blipFill>
                <a:blip r:embed="rId81"/>
                <a:stretch>
                  <a:fillRect/>
                </a:stretch>
              </p:blipFill>
              <p:spPr>
                <a:xfrm>
                  <a:off x="6232331" y="4975530"/>
                  <a:ext cx="847080" cy="860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 name="Ink 3">
                  <a:extLst>
                    <a:ext uri="{FF2B5EF4-FFF2-40B4-BE49-F238E27FC236}">
                      <a16:creationId xmlns:a16="http://schemas.microsoft.com/office/drawing/2014/main" id="{7E500515-AE5B-4776-9772-BEBEBE0649CE}"/>
                    </a:ext>
                  </a:extLst>
                </p14:cNvPr>
                <p14:cNvContentPartPr/>
                <p14:nvPr/>
              </p14:nvContentPartPr>
              <p14:xfrm>
                <a:off x="2482749" y="3734931"/>
                <a:ext cx="195480" cy="1238400"/>
              </p14:xfrm>
            </p:contentPart>
          </mc:Choice>
          <mc:Fallback xmlns="">
            <p:pic>
              <p:nvPicPr>
                <p:cNvPr id="4" name="Ink 3">
                  <a:extLst>
                    <a:ext uri="{FF2B5EF4-FFF2-40B4-BE49-F238E27FC236}">
                      <a16:creationId xmlns:a16="http://schemas.microsoft.com/office/drawing/2014/main" id="{7E500515-AE5B-4776-9772-BEBEBE0649CE}"/>
                    </a:ext>
                  </a:extLst>
                </p:cNvPr>
                <p:cNvPicPr/>
                <p:nvPr/>
              </p:nvPicPr>
              <p:blipFill>
                <a:blip r:embed="rId83"/>
                <a:stretch>
                  <a:fillRect/>
                </a:stretch>
              </p:blipFill>
              <p:spPr>
                <a:xfrm>
                  <a:off x="2478429" y="3730611"/>
                  <a:ext cx="204120" cy="1247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 name="Ink 4">
                  <a:extLst>
                    <a:ext uri="{FF2B5EF4-FFF2-40B4-BE49-F238E27FC236}">
                      <a16:creationId xmlns:a16="http://schemas.microsoft.com/office/drawing/2014/main" id="{BB52D1FA-6230-470E-9C56-7714940B30AE}"/>
                    </a:ext>
                  </a:extLst>
                </p14:cNvPr>
                <p14:cNvContentPartPr/>
                <p14:nvPr/>
              </p14:nvContentPartPr>
              <p14:xfrm>
                <a:off x="4255029" y="3726291"/>
                <a:ext cx="176040" cy="1266840"/>
              </p14:xfrm>
            </p:contentPart>
          </mc:Choice>
          <mc:Fallback xmlns="">
            <p:pic>
              <p:nvPicPr>
                <p:cNvPr id="5" name="Ink 4">
                  <a:extLst>
                    <a:ext uri="{FF2B5EF4-FFF2-40B4-BE49-F238E27FC236}">
                      <a16:creationId xmlns:a16="http://schemas.microsoft.com/office/drawing/2014/main" id="{BB52D1FA-6230-470E-9C56-7714940B30AE}"/>
                    </a:ext>
                  </a:extLst>
                </p:cNvPr>
                <p:cNvPicPr/>
                <p:nvPr/>
              </p:nvPicPr>
              <p:blipFill>
                <a:blip r:embed="rId85"/>
                <a:stretch>
                  <a:fillRect/>
                </a:stretch>
              </p:blipFill>
              <p:spPr>
                <a:xfrm>
                  <a:off x="4250709" y="3721971"/>
                  <a:ext cx="184680" cy="1275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 name="Ink 5">
                  <a:extLst>
                    <a:ext uri="{FF2B5EF4-FFF2-40B4-BE49-F238E27FC236}">
                      <a16:creationId xmlns:a16="http://schemas.microsoft.com/office/drawing/2014/main" id="{A36BA874-2746-48EC-BD5F-1A0B39794925}"/>
                    </a:ext>
                  </a:extLst>
                </p14:cNvPr>
                <p14:cNvContentPartPr/>
                <p14:nvPr/>
              </p14:nvContentPartPr>
              <p14:xfrm>
                <a:off x="5621589" y="3649971"/>
                <a:ext cx="233640" cy="1256400"/>
              </p14:xfrm>
            </p:contentPart>
          </mc:Choice>
          <mc:Fallback xmlns="">
            <p:pic>
              <p:nvPicPr>
                <p:cNvPr id="6" name="Ink 5">
                  <a:extLst>
                    <a:ext uri="{FF2B5EF4-FFF2-40B4-BE49-F238E27FC236}">
                      <a16:creationId xmlns:a16="http://schemas.microsoft.com/office/drawing/2014/main" id="{A36BA874-2746-48EC-BD5F-1A0B39794925}"/>
                    </a:ext>
                  </a:extLst>
                </p:cNvPr>
                <p:cNvPicPr/>
                <p:nvPr/>
              </p:nvPicPr>
              <p:blipFill>
                <a:blip r:embed="rId87"/>
                <a:stretch>
                  <a:fillRect/>
                </a:stretch>
              </p:blipFill>
              <p:spPr>
                <a:xfrm>
                  <a:off x="5617269" y="3645651"/>
                  <a:ext cx="242280" cy="1265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 name="Ink 6">
                  <a:extLst>
                    <a:ext uri="{FF2B5EF4-FFF2-40B4-BE49-F238E27FC236}">
                      <a16:creationId xmlns:a16="http://schemas.microsoft.com/office/drawing/2014/main" id="{7126ADA1-1908-4C8B-9847-94B9AFF52CE1}"/>
                    </a:ext>
                  </a:extLst>
                </p14:cNvPr>
                <p14:cNvContentPartPr/>
                <p14:nvPr/>
              </p14:nvContentPartPr>
              <p14:xfrm>
                <a:off x="7340589" y="3646371"/>
                <a:ext cx="194400" cy="1212120"/>
              </p14:xfrm>
            </p:contentPart>
          </mc:Choice>
          <mc:Fallback xmlns="">
            <p:pic>
              <p:nvPicPr>
                <p:cNvPr id="7" name="Ink 6">
                  <a:extLst>
                    <a:ext uri="{FF2B5EF4-FFF2-40B4-BE49-F238E27FC236}">
                      <a16:creationId xmlns:a16="http://schemas.microsoft.com/office/drawing/2014/main" id="{7126ADA1-1908-4C8B-9847-94B9AFF52CE1}"/>
                    </a:ext>
                  </a:extLst>
                </p:cNvPr>
                <p:cNvPicPr/>
                <p:nvPr/>
              </p:nvPicPr>
              <p:blipFill>
                <a:blip r:embed="rId89"/>
                <a:stretch>
                  <a:fillRect/>
                </a:stretch>
              </p:blipFill>
              <p:spPr>
                <a:xfrm>
                  <a:off x="7336269" y="3642051"/>
                  <a:ext cx="203040" cy="1220760"/>
                </a:xfrm>
                <a:prstGeom prst="rect">
                  <a:avLst/>
                </a:prstGeom>
              </p:spPr>
            </p:pic>
          </mc:Fallback>
        </mc:AlternateContent>
      </p:grpSp>
    </p:spTree>
    <p:extLst>
      <p:ext uri="{BB962C8B-B14F-4D97-AF65-F5344CB8AC3E}">
        <p14:creationId xmlns:p14="http://schemas.microsoft.com/office/powerpoint/2010/main" val="15203389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4267</TotalTime>
  <Words>1488</Words>
  <Application>Microsoft Office PowerPoint</Application>
  <PresentationFormat>Widescreen</PresentationFormat>
  <Paragraphs>93</Paragraphs>
  <Slides>25</Slides>
  <Notes>19</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Symbol</vt:lpstr>
      <vt:lpstr>Retrospect</vt:lpstr>
      <vt:lpstr>PHYS 304: Lecture 11 (Intro to) Quantum Mechanics</vt:lpstr>
      <vt:lpstr>Review of key points regarding the finite square well potential</vt:lpstr>
      <vt:lpstr>Review of key points regarding the finite square well potential</vt:lpstr>
      <vt:lpstr>Purpose of today’s lecture…</vt:lpstr>
      <vt:lpstr>Bra-ket notation applied to 2D Real Vectors</vt:lpstr>
      <vt:lpstr>More on bra and ket notation</vt:lpstr>
      <vt:lpstr>More on bra and ket notation</vt:lpstr>
      <vt:lpstr>More on bra and ket notation</vt:lpstr>
      <vt:lpstr>More on bra and ket notation</vt:lpstr>
      <vt:lpstr>More on bra and ket notation</vt:lpstr>
      <vt:lpstr>Different bases</vt:lpstr>
      <vt:lpstr>Changing bases</vt:lpstr>
      <vt:lpstr>The rotation “operator”</vt:lpstr>
      <vt:lpstr>The rotation “operator” con’t</vt:lpstr>
      <vt:lpstr>Using arbitrary bases to evaluate immutable operations on immutable vectors</vt:lpstr>
      <vt:lpstr>Matrix operators in different bases</vt:lpstr>
      <vt:lpstr>Projections on rotated vectors</vt:lpstr>
      <vt:lpstr>Transpositions</vt:lpstr>
      <vt:lpstr>Transpositions con’t</vt:lpstr>
      <vt:lpstr>Transpositions con’t</vt:lpstr>
      <vt:lpstr>Transpositions con’t</vt:lpstr>
      <vt:lpstr>Sanity check</vt:lpstr>
      <vt:lpstr>Generalize: </vt:lpstr>
      <vt:lpstr>Tidy up using bra ket notation</vt:lpstr>
      <vt:lpstr>Bi-weekly Quiz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235</cp:revision>
  <dcterms:created xsi:type="dcterms:W3CDTF">2015-12-24T20:40:29Z</dcterms:created>
  <dcterms:modified xsi:type="dcterms:W3CDTF">2021-10-20T00:11:02Z</dcterms:modified>
</cp:coreProperties>
</file>