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4.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9.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30.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31.xml" ContentType="application/inkml+xml"/>
  <Override PartName="/ppt/ink/ink32.xml" ContentType="application/inkml+xml"/>
  <Override PartName="/ppt/notesSlides/notesSlide12.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322" r:id="rId3"/>
    <p:sldId id="337" r:id="rId4"/>
    <p:sldId id="360" r:id="rId5"/>
    <p:sldId id="338" r:id="rId6"/>
    <p:sldId id="364" r:id="rId7"/>
    <p:sldId id="365" r:id="rId8"/>
    <p:sldId id="315" r:id="rId9"/>
    <p:sldId id="319" r:id="rId10"/>
    <p:sldId id="343" r:id="rId11"/>
    <p:sldId id="349" r:id="rId12"/>
    <p:sldId id="366" r:id="rId13"/>
    <p:sldId id="367" r:id="rId14"/>
    <p:sldId id="352" r:id="rId15"/>
    <p:sldId id="320" r:id="rId16"/>
    <p:sldId id="344" r:id="rId17"/>
    <p:sldId id="351" r:id="rId18"/>
    <p:sldId id="358" r:id="rId19"/>
    <p:sldId id="356" r:id="rId20"/>
    <p:sldId id="368" r:id="rId2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F1C07-BFBF-429C-8382-DEEAAC8D0EBD}" v="434" dt="2021-10-28T21:45:29.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87929" autoAdjust="0"/>
  </p:normalViewPr>
  <p:slideViewPr>
    <p:cSldViewPr snapToGrid="0">
      <p:cViewPr varScale="1">
        <p:scale>
          <a:sx n="73" d="100"/>
          <a:sy n="73" d="100"/>
        </p:scale>
        <p:origin x="102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Young" userId="0c20932148f593a9" providerId="LiveId" clId="{7A4F1C07-BFBF-429C-8382-DEEAAC8D0EBD}"/>
    <pc:docChg chg="undo custSel addSld modSld sldOrd">
      <pc:chgData name="Jeff Young" userId="0c20932148f593a9" providerId="LiveId" clId="{7A4F1C07-BFBF-429C-8382-DEEAAC8D0EBD}" dt="2021-10-28T21:45:29.108" v="766"/>
      <pc:docMkLst>
        <pc:docMk/>
      </pc:docMkLst>
      <pc:sldChg chg="modSp mod">
        <pc:chgData name="Jeff Young" userId="0c20932148f593a9" providerId="LiveId" clId="{7A4F1C07-BFBF-429C-8382-DEEAAC8D0EBD}" dt="2021-10-28T21:25:45.655" v="384" actId="20577"/>
        <pc:sldMkLst>
          <pc:docMk/>
          <pc:sldMk cId="2844453787" sldId="322"/>
        </pc:sldMkLst>
        <pc:spChg chg="mod">
          <ac:chgData name="Jeff Young" userId="0c20932148f593a9" providerId="LiveId" clId="{7A4F1C07-BFBF-429C-8382-DEEAAC8D0EBD}" dt="2021-10-28T21:25:45.655" v="384" actId="20577"/>
          <ac:spMkLst>
            <pc:docMk/>
            <pc:sldMk cId="2844453787" sldId="322"/>
            <ac:spMk id="3" creationId="{00000000-0000-0000-0000-000000000000}"/>
          </ac:spMkLst>
        </pc:spChg>
      </pc:sldChg>
      <pc:sldChg chg="addSp delSp modSp mod">
        <pc:chgData name="Jeff Young" userId="0c20932148f593a9" providerId="LiveId" clId="{7A4F1C07-BFBF-429C-8382-DEEAAC8D0EBD}" dt="2021-10-28T21:27:50.790" v="392" actId="113"/>
        <pc:sldMkLst>
          <pc:docMk/>
          <pc:sldMk cId="2894537171" sldId="337"/>
        </pc:sldMkLst>
        <pc:spChg chg="mod">
          <ac:chgData name="Jeff Young" userId="0c20932148f593a9" providerId="LiveId" clId="{7A4F1C07-BFBF-429C-8382-DEEAAC8D0EBD}" dt="2021-10-28T21:27:50.790" v="392" actId="113"/>
          <ac:spMkLst>
            <pc:docMk/>
            <pc:sldMk cId="2894537171" sldId="337"/>
            <ac:spMk id="3" creationId="{00000000-0000-0000-0000-000000000000}"/>
          </ac:spMkLst>
        </pc:spChg>
        <pc:spChg chg="add del">
          <ac:chgData name="Jeff Young" userId="0c20932148f593a9" providerId="LiveId" clId="{7A4F1C07-BFBF-429C-8382-DEEAAC8D0EBD}" dt="2021-10-28T15:13:50.676" v="176" actId="22"/>
          <ac:spMkLst>
            <pc:docMk/>
            <pc:sldMk cId="2894537171" sldId="337"/>
            <ac:spMk id="6" creationId="{8FA0C04E-07C9-49F9-86FC-EB9EA4319BD9}"/>
          </ac:spMkLst>
        </pc:spChg>
        <pc:spChg chg="add mod">
          <ac:chgData name="Jeff Young" userId="0c20932148f593a9" providerId="LiveId" clId="{7A4F1C07-BFBF-429C-8382-DEEAAC8D0EBD}" dt="2021-10-28T15:17:05.491" v="202" actId="1076"/>
          <ac:spMkLst>
            <pc:docMk/>
            <pc:sldMk cId="2894537171" sldId="337"/>
            <ac:spMk id="7" creationId="{5ED4F8B0-8F93-4E48-8AA3-91445EC0E428}"/>
          </ac:spMkLst>
        </pc:spChg>
        <pc:picChg chg="del mod">
          <ac:chgData name="Jeff Young" userId="0c20932148f593a9" providerId="LiveId" clId="{7A4F1C07-BFBF-429C-8382-DEEAAC8D0EBD}" dt="2021-10-28T15:11:40.950" v="132" actId="478"/>
          <ac:picMkLst>
            <pc:docMk/>
            <pc:sldMk cId="2894537171" sldId="337"/>
            <ac:picMk id="4" creationId="{60E4A940-5DC5-41AD-B4F2-D257DC62C80E}"/>
          </ac:picMkLst>
        </pc:picChg>
      </pc:sldChg>
      <pc:sldChg chg="addSp delSp modSp mod ord">
        <pc:chgData name="Jeff Young" userId="0c20932148f593a9" providerId="LiveId" clId="{7A4F1C07-BFBF-429C-8382-DEEAAC8D0EBD}" dt="2021-10-28T15:24:15.779" v="302" actId="478"/>
        <pc:sldMkLst>
          <pc:docMk/>
          <pc:sldMk cId="2615386537" sldId="338"/>
        </pc:sldMkLst>
        <pc:spChg chg="mod">
          <ac:chgData name="Jeff Young" userId="0c20932148f593a9" providerId="LiveId" clId="{7A4F1C07-BFBF-429C-8382-DEEAAC8D0EBD}" dt="2021-10-28T15:20:44.315" v="284"/>
          <ac:spMkLst>
            <pc:docMk/>
            <pc:sldMk cId="2615386537" sldId="338"/>
            <ac:spMk id="2" creationId="{00000000-0000-0000-0000-000000000000}"/>
          </ac:spMkLst>
        </pc:spChg>
        <pc:grpChg chg="del mod">
          <ac:chgData name="Jeff Young" userId="0c20932148f593a9" providerId="LiveId" clId="{7A4F1C07-BFBF-429C-8382-DEEAAC8D0EBD}" dt="2021-10-28T15:24:12.987" v="301" actId="478"/>
          <ac:grpSpMkLst>
            <pc:docMk/>
            <pc:sldMk cId="2615386537" sldId="338"/>
            <ac:grpSpMk id="3" creationId="{A62F9DB6-8E9E-4B8F-BC86-4A5011D74A2B}"/>
          </ac:grpSpMkLst>
        </pc:grpChg>
        <pc:grpChg chg="add mod">
          <ac:chgData name="Jeff Young" userId="0c20932148f593a9" providerId="LiveId" clId="{7A4F1C07-BFBF-429C-8382-DEEAAC8D0EBD}" dt="2021-10-28T15:22:52.582" v="300" actId="164"/>
          <ac:grpSpMkLst>
            <pc:docMk/>
            <pc:sldMk cId="2615386537" sldId="338"/>
            <ac:grpSpMk id="4" creationId="{1E9A4B1D-B06C-450D-891D-56B5206F809D}"/>
          </ac:grpSpMkLst>
        </pc:grpChg>
        <pc:inkChg chg="mod">
          <ac:chgData name="Jeff Young" userId="0c20932148f593a9" providerId="LiveId" clId="{7A4F1C07-BFBF-429C-8382-DEEAAC8D0EBD}" dt="2021-10-28T15:22:52.582" v="300" actId="164"/>
          <ac:inkMkLst>
            <pc:docMk/>
            <pc:sldMk cId="2615386537" sldId="338"/>
            <ac:inkMk id="5" creationId="{8BD6B888-E924-41F7-B98A-EF5434AFA483}"/>
          </ac:inkMkLst>
        </pc:inkChg>
        <pc:inkChg chg="mod">
          <ac:chgData name="Jeff Young" userId="0c20932148f593a9" providerId="LiveId" clId="{7A4F1C07-BFBF-429C-8382-DEEAAC8D0EBD}" dt="2021-10-28T15:22:52.582" v="300" actId="164"/>
          <ac:inkMkLst>
            <pc:docMk/>
            <pc:sldMk cId="2615386537" sldId="338"/>
            <ac:inkMk id="9" creationId="{D4CB4819-160A-4BE4-9496-71410B0838E3}"/>
          </ac:inkMkLst>
        </pc:inkChg>
        <pc:inkChg chg="mod">
          <ac:chgData name="Jeff Young" userId="0c20932148f593a9" providerId="LiveId" clId="{7A4F1C07-BFBF-429C-8382-DEEAAC8D0EBD}" dt="2021-10-28T15:22:52.582" v="300" actId="164"/>
          <ac:inkMkLst>
            <pc:docMk/>
            <pc:sldMk cId="2615386537" sldId="338"/>
            <ac:inkMk id="16" creationId="{946F5063-6171-4296-9DF7-509B8197196C}"/>
          </ac:inkMkLst>
        </pc:inkChg>
        <pc:inkChg chg="mod">
          <ac:chgData name="Jeff Young" userId="0c20932148f593a9" providerId="LiveId" clId="{7A4F1C07-BFBF-429C-8382-DEEAAC8D0EBD}" dt="2021-10-28T15:22:52.582" v="300" actId="164"/>
          <ac:inkMkLst>
            <pc:docMk/>
            <pc:sldMk cId="2615386537" sldId="338"/>
            <ac:inkMk id="17" creationId="{8FB451AD-6929-430B-ADD8-0FE5F31DECD6}"/>
          </ac:inkMkLst>
        </pc:inkChg>
        <pc:inkChg chg="mod">
          <ac:chgData name="Jeff Young" userId="0c20932148f593a9" providerId="LiveId" clId="{7A4F1C07-BFBF-429C-8382-DEEAAC8D0EBD}" dt="2021-10-28T15:22:52.582" v="300" actId="164"/>
          <ac:inkMkLst>
            <pc:docMk/>
            <pc:sldMk cId="2615386537" sldId="338"/>
            <ac:inkMk id="37" creationId="{F748BA35-9B41-48ED-AD84-46077EF9132E}"/>
          </ac:inkMkLst>
        </pc:inkChg>
        <pc:inkChg chg="mod">
          <ac:chgData name="Jeff Young" userId="0c20932148f593a9" providerId="LiveId" clId="{7A4F1C07-BFBF-429C-8382-DEEAAC8D0EBD}" dt="2021-10-28T15:22:52.582" v="300" actId="164"/>
          <ac:inkMkLst>
            <pc:docMk/>
            <pc:sldMk cId="2615386537" sldId="338"/>
            <ac:inkMk id="38" creationId="{3FF86CE5-68D9-4F41-A160-FD4AE5ADA479}"/>
          </ac:inkMkLst>
        </pc:inkChg>
        <pc:inkChg chg="mod">
          <ac:chgData name="Jeff Young" userId="0c20932148f593a9" providerId="LiveId" clId="{7A4F1C07-BFBF-429C-8382-DEEAAC8D0EBD}" dt="2021-10-28T15:22:52.582" v="300" actId="164"/>
          <ac:inkMkLst>
            <pc:docMk/>
            <pc:sldMk cId="2615386537" sldId="338"/>
            <ac:inkMk id="39" creationId="{F26556FD-4C18-4D0F-A818-553AE7D0C076}"/>
          </ac:inkMkLst>
        </pc:inkChg>
        <pc:inkChg chg="mod">
          <ac:chgData name="Jeff Young" userId="0c20932148f593a9" providerId="LiveId" clId="{7A4F1C07-BFBF-429C-8382-DEEAAC8D0EBD}" dt="2021-10-28T15:22:52.582" v="300" actId="164"/>
          <ac:inkMkLst>
            <pc:docMk/>
            <pc:sldMk cId="2615386537" sldId="338"/>
            <ac:inkMk id="40" creationId="{49948009-EE98-47F5-993C-3EDF375E251B}"/>
          </ac:inkMkLst>
        </pc:inkChg>
        <pc:inkChg chg="mod">
          <ac:chgData name="Jeff Young" userId="0c20932148f593a9" providerId="LiveId" clId="{7A4F1C07-BFBF-429C-8382-DEEAAC8D0EBD}" dt="2021-10-28T15:22:52.582" v="300" actId="164"/>
          <ac:inkMkLst>
            <pc:docMk/>
            <pc:sldMk cId="2615386537" sldId="338"/>
            <ac:inkMk id="74" creationId="{8281668B-AE2B-4BB8-AB9B-D0CC4C1EE22B}"/>
          </ac:inkMkLst>
        </pc:inkChg>
        <pc:inkChg chg="mod">
          <ac:chgData name="Jeff Young" userId="0c20932148f593a9" providerId="LiveId" clId="{7A4F1C07-BFBF-429C-8382-DEEAAC8D0EBD}" dt="2021-10-28T15:22:52.582" v="300" actId="164"/>
          <ac:inkMkLst>
            <pc:docMk/>
            <pc:sldMk cId="2615386537" sldId="338"/>
            <ac:inkMk id="92" creationId="{FB9012C5-E12F-40C3-9616-3CC34B0F0347}"/>
          </ac:inkMkLst>
        </pc:inkChg>
        <pc:inkChg chg="mod">
          <ac:chgData name="Jeff Young" userId="0c20932148f593a9" providerId="LiveId" clId="{7A4F1C07-BFBF-429C-8382-DEEAAC8D0EBD}" dt="2021-10-28T15:22:52.582" v="300" actId="164"/>
          <ac:inkMkLst>
            <pc:docMk/>
            <pc:sldMk cId="2615386537" sldId="338"/>
            <ac:inkMk id="101" creationId="{85A70A99-EF1B-4EE3-A47A-4B0FB3E7AB7B}"/>
          </ac:inkMkLst>
        </pc:inkChg>
        <pc:inkChg chg="mod">
          <ac:chgData name="Jeff Young" userId="0c20932148f593a9" providerId="LiveId" clId="{7A4F1C07-BFBF-429C-8382-DEEAAC8D0EBD}" dt="2021-10-28T15:22:52.582" v="300" actId="164"/>
          <ac:inkMkLst>
            <pc:docMk/>
            <pc:sldMk cId="2615386537" sldId="338"/>
            <ac:inkMk id="102" creationId="{142B653D-294A-4596-98D4-5711BF42F5E3}"/>
          </ac:inkMkLst>
        </pc:inkChg>
        <pc:inkChg chg="mod">
          <ac:chgData name="Jeff Young" userId="0c20932148f593a9" providerId="LiveId" clId="{7A4F1C07-BFBF-429C-8382-DEEAAC8D0EBD}" dt="2021-10-28T15:22:52.582" v="300" actId="164"/>
          <ac:inkMkLst>
            <pc:docMk/>
            <pc:sldMk cId="2615386537" sldId="338"/>
            <ac:inkMk id="104" creationId="{D000A842-02EA-4217-AFD2-3D7B0F9A54A7}"/>
          </ac:inkMkLst>
        </pc:inkChg>
        <pc:inkChg chg="mod">
          <ac:chgData name="Jeff Young" userId="0c20932148f593a9" providerId="LiveId" clId="{7A4F1C07-BFBF-429C-8382-DEEAAC8D0EBD}" dt="2021-10-28T15:22:52.582" v="300" actId="164"/>
          <ac:inkMkLst>
            <pc:docMk/>
            <pc:sldMk cId="2615386537" sldId="338"/>
            <ac:inkMk id="105" creationId="{A86877E4-E551-4BD0-AC51-B2D8910FD831}"/>
          </ac:inkMkLst>
        </pc:inkChg>
        <pc:inkChg chg="mod">
          <ac:chgData name="Jeff Young" userId="0c20932148f593a9" providerId="LiveId" clId="{7A4F1C07-BFBF-429C-8382-DEEAAC8D0EBD}" dt="2021-10-28T15:22:52.582" v="300" actId="164"/>
          <ac:inkMkLst>
            <pc:docMk/>
            <pc:sldMk cId="2615386537" sldId="338"/>
            <ac:inkMk id="106" creationId="{B6544161-EF86-4279-AADE-6E9E03C0D9C9}"/>
          </ac:inkMkLst>
        </pc:inkChg>
        <pc:inkChg chg="mod">
          <ac:chgData name="Jeff Young" userId="0c20932148f593a9" providerId="LiveId" clId="{7A4F1C07-BFBF-429C-8382-DEEAAC8D0EBD}" dt="2021-10-28T15:22:52.582" v="300" actId="164"/>
          <ac:inkMkLst>
            <pc:docMk/>
            <pc:sldMk cId="2615386537" sldId="338"/>
            <ac:inkMk id="115" creationId="{8ED2630D-7A11-4441-94FF-BF486F81C021}"/>
          </ac:inkMkLst>
        </pc:inkChg>
        <pc:inkChg chg="mod">
          <ac:chgData name="Jeff Young" userId="0c20932148f593a9" providerId="LiveId" clId="{7A4F1C07-BFBF-429C-8382-DEEAAC8D0EBD}" dt="2021-10-28T15:22:52.582" v="300" actId="164"/>
          <ac:inkMkLst>
            <pc:docMk/>
            <pc:sldMk cId="2615386537" sldId="338"/>
            <ac:inkMk id="118" creationId="{57DDF0D0-E138-4810-A93D-2C82F3BF44AF}"/>
          </ac:inkMkLst>
        </pc:inkChg>
        <pc:inkChg chg="mod">
          <ac:chgData name="Jeff Young" userId="0c20932148f593a9" providerId="LiveId" clId="{7A4F1C07-BFBF-429C-8382-DEEAAC8D0EBD}" dt="2021-10-28T15:22:52.582" v="300" actId="164"/>
          <ac:inkMkLst>
            <pc:docMk/>
            <pc:sldMk cId="2615386537" sldId="338"/>
            <ac:inkMk id="119" creationId="{1B0D0730-EAB6-4BC6-B46E-BE264737B243}"/>
          </ac:inkMkLst>
        </pc:inkChg>
        <pc:inkChg chg="mod">
          <ac:chgData name="Jeff Young" userId="0c20932148f593a9" providerId="LiveId" clId="{7A4F1C07-BFBF-429C-8382-DEEAAC8D0EBD}" dt="2021-10-28T15:22:52.582" v="300" actId="164"/>
          <ac:inkMkLst>
            <pc:docMk/>
            <pc:sldMk cId="2615386537" sldId="338"/>
            <ac:inkMk id="120" creationId="{7ADAF87E-1987-4F16-A7B7-EAD7257E0C5A}"/>
          </ac:inkMkLst>
        </pc:inkChg>
        <pc:inkChg chg="mod">
          <ac:chgData name="Jeff Young" userId="0c20932148f593a9" providerId="LiveId" clId="{7A4F1C07-BFBF-429C-8382-DEEAAC8D0EBD}" dt="2021-10-28T15:22:52.582" v="300" actId="164"/>
          <ac:inkMkLst>
            <pc:docMk/>
            <pc:sldMk cId="2615386537" sldId="338"/>
            <ac:inkMk id="142" creationId="{74E5EF53-F8E4-4533-8775-993181FF9E75}"/>
          </ac:inkMkLst>
        </pc:inkChg>
        <pc:inkChg chg="mod">
          <ac:chgData name="Jeff Young" userId="0c20932148f593a9" providerId="LiveId" clId="{7A4F1C07-BFBF-429C-8382-DEEAAC8D0EBD}" dt="2021-10-28T15:22:52.582" v="300" actId="164"/>
          <ac:inkMkLst>
            <pc:docMk/>
            <pc:sldMk cId="2615386537" sldId="338"/>
            <ac:inkMk id="147" creationId="{68665F71-D552-4EFA-9AF6-99BBCAD6E7D9}"/>
          </ac:inkMkLst>
        </pc:inkChg>
        <pc:inkChg chg="mod">
          <ac:chgData name="Jeff Young" userId="0c20932148f593a9" providerId="LiveId" clId="{7A4F1C07-BFBF-429C-8382-DEEAAC8D0EBD}" dt="2021-10-28T15:22:52.582" v="300" actId="164"/>
          <ac:inkMkLst>
            <pc:docMk/>
            <pc:sldMk cId="2615386537" sldId="338"/>
            <ac:inkMk id="159" creationId="{E86D5D2C-027F-471A-B04D-D0FB15FBDA84}"/>
          </ac:inkMkLst>
        </pc:inkChg>
        <pc:inkChg chg="mod">
          <ac:chgData name="Jeff Young" userId="0c20932148f593a9" providerId="LiveId" clId="{7A4F1C07-BFBF-429C-8382-DEEAAC8D0EBD}" dt="2021-10-28T15:22:52.582" v="300" actId="164"/>
          <ac:inkMkLst>
            <pc:docMk/>
            <pc:sldMk cId="2615386537" sldId="338"/>
            <ac:inkMk id="163" creationId="{E40E09D2-26CC-4D5B-861D-01BC5DF22BE9}"/>
          </ac:inkMkLst>
        </pc:inkChg>
        <pc:inkChg chg="mod">
          <ac:chgData name="Jeff Young" userId="0c20932148f593a9" providerId="LiveId" clId="{7A4F1C07-BFBF-429C-8382-DEEAAC8D0EBD}" dt="2021-10-28T15:22:52.582" v="300" actId="164"/>
          <ac:inkMkLst>
            <pc:docMk/>
            <pc:sldMk cId="2615386537" sldId="338"/>
            <ac:inkMk id="164" creationId="{BE013BC0-E6CC-4E9E-9A8B-5E7ABAF5BE8A}"/>
          </ac:inkMkLst>
        </pc:inkChg>
        <pc:inkChg chg="mod">
          <ac:chgData name="Jeff Young" userId="0c20932148f593a9" providerId="LiveId" clId="{7A4F1C07-BFBF-429C-8382-DEEAAC8D0EBD}" dt="2021-10-28T15:22:52.582" v="300" actId="164"/>
          <ac:inkMkLst>
            <pc:docMk/>
            <pc:sldMk cId="2615386537" sldId="338"/>
            <ac:inkMk id="165" creationId="{41511613-A660-4291-B1E1-81172A92FCBD}"/>
          </ac:inkMkLst>
        </pc:inkChg>
        <pc:inkChg chg="mod">
          <ac:chgData name="Jeff Young" userId="0c20932148f593a9" providerId="LiveId" clId="{7A4F1C07-BFBF-429C-8382-DEEAAC8D0EBD}" dt="2021-10-28T15:22:52.582" v="300" actId="164"/>
          <ac:inkMkLst>
            <pc:docMk/>
            <pc:sldMk cId="2615386537" sldId="338"/>
            <ac:inkMk id="166" creationId="{74506A73-4981-48EC-953C-92E69F616D74}"/>
          </ac:inkMkLst>
        </pc:inkChg>
        <pc:inkChg chg="mod">
          <ac:chgData name="Jeff Young" userId="0c20932148f593a9" providerId="LiveId" clId="{7A4F1C07-BFBF-429C-8382-DEEAAC8D0EBD}" dt="2021-10-28T15:22:52.582" v="300" actId="164"/>
          <ac:inkMkLst>
            <pc:docMk/>
            <pc:sldMk cId="2615386537" sldId="338"/>
            <ac:inkMk id="173" creationId="{779AEA6E-3D86-4E74-AFFA-87087F0A4370}"/>
          </ac:inkMkLst>
        </pc:inkChg>
        <pc:inkChg chg="mod">
          <ac:chgData name="Jeff Young" userId="0c20932148f593a9" providerId="LiveId" clId="{7A4F1C07-BFBF-429C-8382-DEEAAC8D0EBD}" dt="2021-10-28T15:22:52.582" v="300" actId="164"/>
          <ac:inkMkLst>
            <pc:docMk/>
            <pc:sldMk cId="2615386537" sldId="338"/>
            <ac:inkMk id="185" creationId="{CB5E3859-C588-498A-A0BC-5FE07EEB5D80}"/>
          </ac:inkMkLst>
        </pc:inkChg>
        <pc:inkChg chg="mod">
          <ac:chgData name="Jeff Young" userId="0c20932148f593a9" providerId="LiveId" clId="{7A4F1C07-BFBF-429C-8382-DEEAAC8D0EBD}" dt="2021-10-28T15:22:52.582" v="300" actId="164"/>
          <ac:inkMkLst>
            <pc:docMk/>
            <pc:sldMk cId="2615386537" sldId="338"/>
            <ac:inkMk id="186" creationId="{21937A9C-BC48-4E18-B967-23D5DEB321E4}"/>
          </ac:inkMkLst>
        </pc:inkChg>
        <pc:inkChg chg="mod">
          <ac:chgData name="Jeff Young" userId="0c20932148f593a9" providerId="LiveId" clId="{7A4F1C07-BFBF-429C-8382-DEEAAC8D0EBD}" dt="2021-10-28T15:22:52.582" v="300" actId="164"/>
          <ac:inkMkLst>
            <pc:docMk/>
            <pc:sldMk cId="2615386537" sldId="338"/>
            <ac:inkMk id="205" creationId="{BF58394B-1A5F-40C7-9086-FD0BEB0DB726}"/>
          </ac:inkMkLst>
        </pc:inkChg>
        <pc:inkChg chg="mod">
          <ac:chgData name="Jeff Young" userId="0c20932148f593a9" providerId="LiveId" clId="{7A4F1C07-BFBF-429C-8382-DEEAAC8D0EBD}" dt="2021-10-28T15:22:52.582" v="300" actId="164"/>
          <ac:inkMkLst>
            <pc:docMk/>
            <pc:sldMk cId="2615386537" sldId="338"/>
            <ac:inkMk id="216" creationId="{21C3665E-2F99-4971-80C1-2D07DABE014E}"/>
          </ac:inkMkLst>
        </pc:inkChg>
        <pc:inkChg chg="mod">
          <ac:chgData name="Jeff Young" userId="0c20932148f593a9" providerId="LiveId" clId="{7A4F1C07-BFBF-429C-8382-DEEAAC8D0EBD}" dt="2021-10-28T15:22:52.582" v="300" actId="164"/>
          <ac:inkMkLst>
            <pc:docMk/>
            <pc:sldMk cId="2615386537" sldId="338"/>
            <ac:inkMk id="217" creationId="{83567AB0-035D-4A2B-AA5B-8FAAA550F991}"/>
          </ac:inkMkLst>
        </pc:inkChg>
        <pc:inkChg chg="del mod">
          <ac:chgData name="Jeff Young" userId="0c20932148f593a9" providerId="LiveId" clId="{7A4F1C07-BFBF-429C-8382-DEEAAC8D0EBD}" dt="2021-10-28T15:24:15.779" v="302" actId="478"/>
          <ac:inkMkLst>
            <pc:docMk/>
            <pc:sldMk cId="2615386537" sldId="338"/>
            <ac:inkMk id="239" creationId="{5AA38E9A-C892-4EC4-872F-6CFD11C91CA7}"/>
          </ac:inkMkLst>
        </pc:inkChg>
        <pc:inkChg chg="mod">
          <ac:chgData name="Jeff Young" userId="0c20932148f593a9" providerId="LiveId" clId="{7A4F1C07-BFBF-429C-8382-DEEAAC8D0EBD}" dt="2021-10-28T15:22:52.582" v="300" actId="164"/>
          <ac:inkMkLst>
            <pc:docMk/>
            <pc:sldMk cId="2615386537" sldId="338"/>
            <ac:inkMk id="240" creationId="{6943062C-8970-4BB6-A8C3-58C5DFB686FC}"/>
          </ac:inkMkLst>
        </pc:inkChg>
        <pc:inkChg chg="mod">
          <ac:chgData name="Jeff Young" userId="0c20932148f593a9" providerId="LiveId" clId="{7A4F1C07-BFBF-429C-8382-DEEAAC8D0EBD}" dt="2021-10-28T15:22:49.420" v="297" actId="1076"/>
          <ac:inkMkLst>
            <pc:docMk/>
            <pc:sldMk cId="2615386537" sldId="338"/>
            <ac:inkMk id="246" creationId="{4B0A562A-FB40-4553-A288-E67BFD6FA475}"/>
          </ac:inkMkLst>
        </pc:inkChg>
        <pc:inkChg chg="mod">
          <ac:chgData name="Jeff Young" userId="0c20932148f593a9" providerId="LiveId" clId="{7A4F1C07-BFBF-429C-8382-DEEAAC8D0EBD}" dt="2021-10-28T15:22:52.582" v="300" actId="164"/>
          <ac:inkMkLst>
            <pc:docMk/>
            <pc:sldMk cId="2615386537" sldId="338"/>
            <ac:inkMk id="256" creationId="{E6A8B00E-B87A-4CE7-B989-9DCDE2F2D37F}"/>
          </ac:inkMkLst>
        </pc:inkChg>
        <pc:inkChg chg="mod">
          <ac:chgData name="Jeff Young" userId="0c20932148f593a9" providerId="LiveId" clId="{7A4F1C07-BFBF-429C-8382-DEEAAC8D0EBD}" dt="2021-10-28T15:22:52.582" v="300" actId="164"/>
          <ac:inkMkLst>
            <pc:docMk/>
            <pc:sldMk cId="2615386537" sldId="338"/>
            <ac:inkMk id="306" creationId="{4B016F05-6CBB-4223-BB8C-08D4CC272EB3}"/>
          </ac:inkMkLst>
        </pc:inkChg>
        <pc:inkChg chg="mod">
          <ac:chgData name="Jeff Young" userId="0c20932148f593a9" providerId="LiveId" clId="{7A4F1C07-BFBF-429C-8382-DEEAAC8D0EBD}" dt="2021-10-28T15:22:52.582" v="300" actId="164"/>
          <ac:inkMkLst>
            <pc:docMk/>
            <pc:sldMk cId="2615386537" sldId="338"/>
            <ac:inkMk id="315" creationId="{97206684-4832-4E1C-B7C7-5705F4A0B84E}"/>
          </ac:inkMkLst>
        </pc:inkChg>
        <pc:inkChg chg="mod">
          <ac:chgData name="Jeff Young" userId="0c20932148f593a9" providerId="LiveId" clId="{7A4F1C07-BFBF-429C-8382-DEEAAC8D0EBD}" dt="2021-10-28T15:22:52.582" v="300" actId="164"/>
          <ac:inkMkLst>
            <pc:docMk/>
            <pc:sldMk cId="2615386537" sldId="338"/>
            <ac:inkMk id="317" creationId="{BA94F440-E6C7-412A-88DD-F465BA6B831D}"/>
          </ac:inkMkLst>
        </pc:inkChg>
        <pc:inkChg chg="mod">
          <ac:chgData name="Jeff Young" userId="0c20932148f593a9" providerId="LiveId" clId="{7A4F1C07-BFBF-429C-8382-DEEAAC8D0EBD}" dt="2021-10-28T15:22:52.582" v="300" actId="164"/>
          <ac:inkMkLst>
            <pc:docMk/>
            <pc:sldMk cId="2615386537" sldId="338"/>
            <ac:inkMk id="337" creationId="{7DC1C8D6-E005-4CAC-98BC-C74E751EC40F}"/>
          </ac:inkMkLst>
        </pc:inkChg>
        <pc:inkChg chg="mod">
          <ac:chgData name="Jeff Young" userId="0c20932148f593a9" providerId="LiveId" clId="{7A4F1C07-BFBF-429C-8382-DEEAAC8D0EBD}" dt="2021-10-28T15:22:52.582" v="300" actId="164"/>
          <ac:inkMkLst>
            <pc:docMk/>
            <pc:sldMk cId="2615386537" sldId="338"/>
            <ac:inkMk id="340" creationId="{4A27A308-CF94-4953-8E1E-2991C207413A}"/>
          </ac:inkMkLst>
        </pc:inkChg>
        <pc:inkChg chg="mod">
          <ac:chgData name="Jeff Young" userId="0c20932148f593a9" providerId="LiveId" clId="{7A4F1C07-BFBF-429C-8382-DEEAAC8D0EBD}" dt="2021-10-28T15:22:52.582" v="300" actId="164"/>
          <ac:inkMkLst>
            <pc:docMk/>
            <pc:sldMk cId="2615386537" sldId="338"/>
            <ac:inkMk id="343" creationId="{CA30E086-7787-4FFE-A348-92CCD0A822C3}"/>
          </ac:inkMkLst>
        </pc:inkChg>
        <pc:inkChg chg="mod">
          <ac:chgData name="Jeff Young" userId="0c20932148f593a9" providerId="LiveId" clId="{7A4F1C07-BFBF-429C-8382-DEEAAC8D0EBD}" dt="2021-10-28T15:22:52.582" v="300" actId="164"/>
          <ac:inkMkLst>
            <pc:docMk/>
            <pc:sldMk cId="2615386537" sldId="338"/>
            <ac:inkMk id="346" creationId="{457329AF-8BF1-4854-B033-B307BF47800D}"/>
          </ac:inkMkLst>
        </pc:inkChg>
        <pc:inkChg chg="mod">
          <ac:chgData name="Jeff Young" userId="0c20932148f593a9" providerId="LiveId" clId="{7A4F1C07-BFBF-429C-8382-DEEAAC8D0EBD}" dt="2021-10-28T15:22:52.582" v="300" actId="164"/>
          <ac:inkMkLst>
            <pc:docMk/>
            <pc:sldMk cId="2615386537" sldId="338"/>
            <ac:inkMk id="347" creationId="{C83CFFF3-A347-4889-96DD-602F0284A7C4}"/>
          </ac:inkMkLst>
        </pc:inkChg>
        <pc:inkChg chg="mod">
          <ac:chgData name="Jeff Young" userId="0c20932148f593a9" providerId="LiveId" clId="{7A4F1C07-BFBF-429C-8382-DEEAAC8D0EBD}" dt="2021-10-28T15:22:52.582" v="300" actId="164"/>
          <ac:inkMkLst>
            <pc:docMk/>
            <pc:sldMk cId="2615386537" sldId="338"/>
            <ac:inkMk id="353" creationId="{39D65B68-1F2A-4801-A005-0CA2BEAFC9D6}"/>
          </ac:inkMkLst>
        </pc:inkChg>
        <pc:inkChg chg="mod">
          <ac:chgData name="Jeff Young" userId="0c20932148f593a9" providerId="LiveId" clId="{7A4F1C07-BFBF-429C-8382-DEEAAC8D0EBD}" dt="2021-10-28T15:22:52.582" v="300" actId="164"/>
          <ac:inkMkLst>
            <pc:docMk/>
            <pc:sldMk cId="2615386537" sldId="338"/>
            <ac:inkMk id="354" creationId="{8BF002F8-2884-4BB7-BDAA-86DE417707E1}"/>
          </ac:inkMkLst>
        </pc:inkChg>
        <pc:inkChg chg="mod">
          <ac:chgData name="Jeff Young" userId="0c20932148f593a9" providerId="LiveId" clId="{7A4F1C07-BFBF-429C-8382-DEEAAC8D0EBD}" dt="2021-10-28T15:22:52.582" v="300" actId="164"/>
          <ac:inkMkLst>
            <pc:docMk/>
            <pc:sldMk cId="2615386537" sldId="338"/>
            <ac:inkMk id="355" creationId="{3079E1BD-EB20-4D4A-9F93-E209557E694D}"/>
          </ac:inkMkLst>
        </pc:inkChg>
        <pc:inkChg chg="mod">
          <ac:chgData name="Jeff Young" userId="0c20932148f593a9" providerId="LiveId" clId="{7A4F1C07-BFBF-429C-8382-DEEAAC8D0EBD}" dt="2021-10-28T15:22:52.582" v="300" actId="164"/>
          <ac:inkMkLst>
            <pc:docMk/>
            <pc:sldMk cId="2615386537" sldId="338"/>
            <ac:inkMk id="357" creationId="{66F99079-61FE-4370-B078-3E0A131D78CE}"/>
          </ac:inkMkLst>
        </pc:inkChg>
      </pc:sldChg>
      <pc:sldChg chg="modSp mod">
        <pc:chgData name="Jeff Young" userId="0c20932148f593a9" providerId="LiveId" clId="{7A4F1C07-BFBF-429C-8382-DEEAAC8D0EBD}" dt="2021-10-28T21:39:19.105" v="570" actId="20577"/>
        <pc:sldMkLst>
          <pc:docMk/>
          <pc:sldMk cId="134557043" sldId="352"/>
        </pc:sldMkLst>
        <pc:spChg chg="mod">
          <ac:chgData name="Jeff Young" userId="0c20932148f593a9" providerId="LiveId" clId="{7A4F1C07-BFBF-429C-8382-DEEAAC8D0EBD}" dt="2021-10-28T21:39:19.105" v="570" actId="20577"/>
          <ac:spMkLst>
            <pc:docMk/>
            <pc:sldMk cId="134557043" sldId="352"/>
            <ac:spMk id="9" creationId="{DCAB0673-9E38-4E51-873F-A92639C310F8}"/>
          </ac:spMkLst>
        </pc:spChg>
      </pc:sldChg>
      <pc:sldChg chg="addSp modSp mod modAnim">
        <pc:chgData name="Jeff Young" userId="0c20932148f593a9" providerId="LiveId" clId="{7A4F1C07-BFBF-429C-8382-DEEAAC8D0EBD}" dt="2021-10-28T21:45:29.108" v="766"/>
        <pc:sldMkLst>
          <pc:docMk/>
          <pc:sldMk cId="3997965623" sldId="356"/>
        </pc:sldMkLst>
        <pc:spChg chg="add mod">
          <ac:chgData name="Jeff Young" userId="0c20932148f593a9" providerId="LiveId" clId="{7A4F1C07-BFBF-429C-8382-DEEAAC8D0EBD}" dt="2021-10-28T21:45:23.352" v="765" actId="207"/>
          <ac:spMkLst>
            <pc:docMk/>
            <pc:sldMk cId="3997965623" sldId="356"/>
            <ac:spMk id="6" creationId="{516AC3F7-6752-4C10-B45C-9C355BCA5F57}"/>
          </ac:spMkLst>
        </pc:spChg>
      </pc:sldChg>
      <pc:sldChg chg="addSp modSp mod modAnim">
        <pc:chgData name="Jeff Young" userId="0c20932148f593a9" providerId="LiveId" clId="{7A4F1C07-BFBF-429C-8382-DEEAAC8D0EBD}" dt="2021-10-28T15:21:57.046" v="291"/>
        <pc:sldMkLst>
          <pc:docMk/>
          <pc:sldMk cId="316203658" sldId="360"/>
        </pc:sldMkLst>
        <pc:spChg chg="mod">
          <ac:chgData name="Jeff Young" userId="0c20932148f593a9" providerId="LiveId" clId="{7A4F1C07-BFBF-429C-8382-DEEAAC8D0EBD}" dt="2021-10-28T15:18:27.306" v="250" actId="20577"/>
          <ac:spMkLst>
            <pc:docMk/>
            <pc:sldMk cId="316203658" sldId="360"/>
            <ac:spMk id="6" creationId="{803190F1-26B5-4F31-9686-8A958CA4EFEE}"/>
          </ac:spMkLst>
        </pc:spChg>
        <pc:spChg chg="add mod">
          <ac:chgData name="Jeff Young" userId="0c20932148f593a9" providerId="LiveId" clId="{7A4F1C07-BFBF-429C-8382-DEEAAC8D0EBD}" dt="2021-10-28T15:21:49.102" v="290" actId="20577"/>
          <ac:spMkLst>
            <pc:docMk/>
            <pc:sldMk cId="316203658" sldId="360"/>
            <ac:spMk id="7" creationId="{1D1FC9EC-8DC0-4111-A81C-CEB6BD0793C6}"/>
          </ac:spMkLst>
        </pc:spChg>
        <pc:picChg chg="mod">
          <ac:chgData name="Jeff Young" userId="0c20932148f593a9" providerId="LiveId" clId="{7A4F1C07-BFBF-429C-8382-DEEAAC8D0EBD}" dt="2021-10-28T15:20:15.450" v="283" actId="1076"/>
          <ac:picMkLst>
            <pc:docMk/>
            <pc:sldMk cId="316203658" sldId="360"/>
            <ac:picMk id="5" creationId="{24BC5311-7F18-4603-BB45-53D614008EAA}"/>
          </ac:picMkLst>
        </pc:picChg>
      </pc:sldChg>
      <pc:sldChg chg="modSp mod">
        <pc:chgData name="Jeff Young" userId="0c20932148f593a9" providerId="LiveId" clId="{7A4F1C07-BFBF-429C-8382-DEEAAC8D0EBD}" dt="2021-10-28T21:34:30.940" v="538" actId="20577"/>
        <pc:sldMkLst>
          <pc:docMk/>
          <pc:sldMk cId="917132509" sldId="364"/>
        </pc:sldMkLst>
        <pc:spChg chg="mod">
          <ac:chgData name="Jeff Young" userId="0c20932148f593a9" providerId="LiveId" clId="{7A4F1C07-BFBF-429C-8382-DEEAAC8D0EBD}" dt="2021-10-28T21:34:30.940" v="538" actId="20577"/>
          <ac:spMkLst>
            <pc:docMk/>
            <pc:sldMk cId="917132509" sldId="364"/>
            <ac:spMk id="4" creationId="{31364612-410E-4573-9463-61BA233D30EF}"/>
          </ac:spMkLst>
        </pc:spChg>
      </pc:sldChg>
      <pc:sldChg chg="modSp">
        <pc:chgData name="Jeff Young" userId="0c20932148f593a9" providerId="LiveId" clId="{7A4F1C07-BFBF-429C-8382-DEEAAC8D0EBD}" dt="2021-10-28T21:35:35.910" v="555" actId="113"/>
        <pc:sldMkLst>
          <pc:docMk/>
          <pc:sldMk cId="3134310360" sldId="365"/>
        </pc:sldMkLst>
        <pc:spChg chg="mod">
          <ac:chgData name="Jeff Young" userId="0c20932148f593a9" providerId="LiveId" clId="{7A4F1C07-BFBF-429C-8382-DEEAAC8D0EBD}" dt="2021-10-28T21:35:35.910" v="555" actId="113"/>
          <ac:spMkLst>
            <pc:docMk/>
            <pc:sldMk cId="3134310360" sldId="365"/>
            <ac:spMk id="4" creationId="{31364612-410E-4573-9463-61BA233D30EF}"/>
          </ac:spMkLst>
        </pc:spChg>
      </pc:sldChg>
      <pc:sldChg chg="delSp modSp add mod">
        <pc:chgData name="Jeff Young" userId="0c20932148f593a9" providerId="LiveId" clId="{7A4F1C07-BFBF-429C-8382-DEEAAC8D0EBD}" dt="2021-10-28T21:43:27.223" v="576" actId="478"/>
        <pc:sldMkLst>
          <pc:docMk/>
          <pc:sldMk cId="654773026" sldId="368"/>
        </pc:sldMkLst>
        <pc:spChg chg="mod">
          <ac:chgData name="Jeff Young" userId="0c20932148f593a9" providerId="LiveId" clId="{7A4F1C07-BFBF-429C-8382-DEEAAC8D0EBD}" dt="2021-10-28T21:43:20.380" v="575" actId="20577"/>
          <ac:spMkLst>
            <pc:docMk/>
            <pc:sldMk cId="654773026" sldId="368"/>
            <ac:spMk id="2" creationId="{E87097F0-37B9-4FB3-8127-52EAE585E9D5}"/>
          </ac:spMkLst>
        </pc:spChg>
        <pc:spChg chg="del">
          <ac:chgData name="Jeff Young" userId="0c20932148f593a9" providerId="LiveId" clId="{7A4F1C07-BFBF-429C-8382-DEEAAC8D0EBD}" dt="2021-10-28T21:43:27.223" v="576" actId="478"/>
          <ac:spMkLst>
            <pc:docMk/>
            <pc:sldMk cId="654773026" sldId="368"/>
            <ac:spMk id="172" creationId="{31D34C62-B31B-4DDA-BE13-8FA3282F1CE8}"/>
          </ac:spMkLst>
        </pc:spChg>
      </pc:sldChg>
    </pc:docChg>
  </pc:docChgLst>
</pc:chgInfo>
</file>

<file path=ppt/ink/ink1.xml><?xml version="1.0" encoding="utf-8"?>
<inkml:ink xmlns:inkml="http://www.w3.org/2003/InkML">
  <inkml:definitions>
    <inkml:context xml:id="ctx0">
      <inkml:inkSource xml:id="inkSrc0">
        <inkml:traceFormat>
          <inkml:channel name="X" type="integer" max="3520" units="cm"/>
          <inkml:channel name="Y" type="integer" max="1984" units="cm"/>
          <inkml:channel name="T" type="integer" max="2.14748E9" units="dev"/>
        </inkml:traceFormat>
        <inkml:channelProperties>
          <inkml:channelProperty channel="X" name="resolution" value="127.53623" units="1/cm"/>
          <inkml:channelProperty channel="Y" name="resolution" value="128" units="1/cm"/>
          <inkml:channelProperty channel="T" name="resolution" value="1" units="1/dev"/>
        </inkml:channelProperties>
      </inkml:inkSource>
      <inkml:timestamp xml:id="ts0" timeString="2021-10-28T17:21:05.935"/>
    </inkml:context>
    <inkml:brush xml:id="br0">
      <inkml:brushProperty name="width" value="0.05" units="cm"/>
      <inkml:brushProperty name="height" value="0.05" units="cm"/>
      <inkml:brushProperty name="fitToCurve" value="1"/>
    </inkml:brush>
  </inkml:definitions>
  <inkml:trace contextRef="#ctx0" brushRef="#br0">0 0 0,'0'0'16,"0"0"-1,0 0-15,0 0 16,0 0-16,0 0 16,0 0-16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2:31.515"/>
    </inkml:context>
    <inkml:brush xml:id="br0">
      <inkml:brushProperty name="width" value="0.05" units="cm"/>
      <inkml:brushProperty name="height" value="0.05" units="cm"/>
      <inkml:brushProperty name="fitToCurve" value="1"/>
    </inkml:brush>
  </inkml:definitions>
  <inkml:trace contextRef="#ctx0" brushRef="#br0">196 959 100 0,'0'0'42'16,"-17"10"-3"-16,17-10 11 15,-27 29 25-15,8-7-7 16,-3 6-11-16,0 12 1 15,-6-1-1-15,4 2 0 16,5-2-11-16,6-5-12 16,8-2-32-16,5-8 2 15,0-24-1-15,30 10 0 16,-2-10 1-16,3-20-3 16,-1-2 2-16,6-7-2 15,-8-6 1-15,3-4-5 16,-9-9 1-16,-7 0-2 15,-3 2 1-15,-5 4-2 0,-7 1 1 16,-7 9-1-16,0 9 3 16,7 23 3-16,-22-21-1 15,22 21 1-15,-31 18-3 16,18 2-10-16,1 6-54 16,5 3-32-16,0-7-21 15,14 5-28-15,-7-27-6 16,25 31 70-16</inkml:trace>
  <inkml:trace contextRef="#ctx0" brushRef="#br0" timeOffset="515">648 1064 61 0,'0'58'157'0,"-27"1"-18"16,8 16-52-16,-7 7-3 15,1 7-6-15,-3 0-23 16,-1-7-27-16,3-8-27 16,6-6-5-16,1-10 5 15,7-16-6-15,7-15 7 16,5-27-3-16,0 0 4 0,12-22-3 15,3-22 2-15,6-19 2 16,6-15-3 0,11-18 2-16,5-13-3 0,6-6 1 15,6 2-4-15,0 11 8 16,-2 12-7-16,-4 20 2 16,-4 17-2-16,-6 20 4 15,-5 23-6-15,-15 10 5 16,-19 0 1-16,26 46-4 15,-26-14 4-15,0 4-2 16,0 7 5-16,-14 1-6 16,-1 5 6-16,-6 0-3 15,-8-4-1-15,-8 3 0 0,-10-4 1 16,-7-9-1-16,-5 0-1 16,-2-8-7-1,4-9-57-15,8-11-37 16,13-7-10-16,7-22-13 0,29 0-18 15,0-23-10-15</inkml:trace>
  <inkml:trace contextRef="#ctx0" brushRef="#br0" timeOffset="937">1192 1057 228 0,'19'-13'92'0,"12"-6"-8"15,-2-3-3-15,-2-7-11 16,4-2-25-16,-7 5-19 15,-2 4-8-15,-10 1-2 16,-12 21-4-16,0-18-2 16,0 18-8-16,-34 18-2 15,3 1 2-15,-3 3-1 16,-4 10 2-16,-3 4-3 16,-2 6 6-16,7-3-8 15,1 2 5-15,7-5-2 16,11 1 2-16,7-5-2 0,10-8 1 15,20-15 0-15,9-1-30 16,19-18-62-16,14 3-25 16,10-20-12-16,17 7-17 15,-5-16-6-15</inkml:trace>
  <inkml:trace contextRef="#ctx0" brushRef="#br0" timeOffset="1265">1714 1300 342 0,'-7'18'110'16,"7"-18"-17"-16,0 0-17 16,26 0-24-16,3-13-19 15,3-14-13-15,6-10-19 16,-1-7 1-16,5-2-5 15,-5-5 2-15,-4 0-4 16,-3 8 2-16,-7 8 2 16,-4 6-3-16,-6 8 0 15,-13 21 1-15,0 0 2 16,21-11-2-16,-21 11 3 16,0 0-2-16,31 17-18 15,-14-10-70-15,7-7-29 0,18 8-24 16,-1-17-15-16,21 9-3 15</inkml:trace>
  <inkml:trace contextRef="#ctx0" brushRef="#br0" timeOffset="2032">3070 869 306 0,'-18'0'107'0,"-8"0"-15"16,-5 4-25-16,-1 9-15 15,-6 0-13-15,-3 13-17 16,-5 5-10-16,0 6-8 16,-1 8-5-16,1 5 7 15,2-2-3-15,3 3 2 0,6-4 0 16,10-10-1-16,8-6 5 16,12-9 0-16,5-22 2 15,17 0-10-15,10-14 2 16,2-11 0-16,9 1 0 15,-1-10-2-15,4 2-5 16,-5 6 0-16,-5 6-5 16,-7 5 3-16,-24 15 1 15,24 17 1-15,-24 3 2 16,0 4 0-16,-9 8 2 16,3-1 0-16,-1-2 5 15,-2 2 1-15,9-9 5 0,0-22-3 16,22 27-3-16,2-22-8 15,16-5-57-15,8 0-40 16,3-9-27-16,16 2-24 16,-7-20-16-1,11 13 13-15</inkml:trace>
  <inkml:trace contextRef="#ctx0" brushRef="#br0" timeOffset="2313">4052 0 354 0,'0'0'158'16,"-22"33"-16"-16,-4 2-115 16,-1 16-23-1,-2 10 4-15,-5 11-12 0,-7 15 3 16,0 10-1-16,0 0-1 15,3 5 2-15,4 0 0 16,6-2-3-16,-1 0-29 16,5-7-64-16,0-15-21 15,16-11-25-15,-14-23-8 16,22-1 16-16</inkml:trace>
  <inkml:trace contextRef="#ctx0" brushRef="#br0" timeOffset="2547">3348 800 362 0,'-19'-23'162'16,"19"23"-6"-16,0 0-122 16,39 7-34-16,-1-3 1 15,13-4 1-15,11 15 0 16,13-15-1-16,10 0 1 15,8 0-39-15,1-12-55 16,-5 1-19-16,0 0-9 16,-16 1-5-16,-6 10 4 15</inkml:trace>
  <inkml:trace contextRef="#ctx0" brushRef="#br0" timeOffset="2813">4081 1058 341 0,'-39'42'107'0,"17"-2"2"15,10-7-19-15,12-11-25 16,0-22-41-16,48 18-15 16,-5-18 2-16,6-18-5 15,6 2-1-15,-5-4-8 16,-3-8 2-16,-7 0-7 16,-9-7 3-16,-19 5-2 15,-12-2-5-15,-12 7 4 16,-18 5-3-16,-5 11 2 15,-12 0-3-15,-4 9 4 16,1 16 0-16,3-4 3 16,7 4-62-16,8 0-36 0,21 1-30 15,11-17-19-15,0 0-5 16,38 0 99-16</inkml:trace>
  <inkml:trace contextRef="#ctx0" brushRef="#br0" timeOffset="3172">4786 1100 340 0,'-25'14'160'0,"9"12"-67"16,3-9-39-16,13-17-4 15,-16 24-37-15,16-24-5 16,0 0-2-16,19-45 2 16,7 14-2-16,-1-22 5 15,6-4-8-15,5-11-1 16,5-5-7-16,-3 5 7 16,-1 6-2-16,-6 13 4 15,-7 9-6-15,-2 18-2 16,-3 12-1-16,-19 10-1 15,21 25 0-15,-15 4-20 16,1 3-63-16,7-1-29 0,10 3-14 16,3-11-19-16,20 3-7 15,-5-26 100-15</inkml:trace>
  <inkml:trace contextRef="#ctx0" brushRef="#br0" timeOffset="3579">5965 504 253 0,'-38'12'147'16,"14"5"-32"-16,-8 4-31 0,-2 9-15 15,-1 2-25-15,0 5-42 16,0-1 0-1,5-2 0-15,4-2 0 16,5-1 3-16,4-2-3 0,10-2 1 16,7-2-1-16,12-1-4 15,12 0 1-15,7-2-1 16,7 2 1-16,8 0-3 16,4 3 6-16,-3-5 0 15,-2 2-2-15,-9-2-1 16,-14-2 3-16,-12 5-4 15,-15-6 3-15,-15 5 3 16,-20-2-5-16,-9-5 2 0,-9 3 1 16,-7-8 7-1,-2 0-9-15,5-2-32 16,14-6-83-16,4-4-33 16,44 0-9-16,-22-24-9 0,47 12 43 15</inkml:trace>
</inkml:ink>
</file>

<file path=ppt/ink/ink1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2:44.759"/>
    </inkml:context>
    <inkml:brush xml:id="br0">
      <inkml:brushProperty name="width" value="0.05" units="cm"/>
      <inkml:brushProperty name="height" value="0.05" units="cm"/>
      <inkml:brushProperty name="fitToCurve" value="1"/>
    </inkml:brush>
  </inkml:definitions>
  <inkml:trace contextRef="#ctx0" brushRef="#br0">0 582 283 0,'0'0'102'16,"0"0"-5"-16,0 0-11 15,0 0-9-15,0 0-13 16,0-19-18-16,0 19-26 16,0-27-16-16,0 27-1 15,14-32-1-15,-5 13-1 16,-3 0 1-16,-6 19-1 15,26-29-1-15,-7 13-1 0,1 0 1 16,4 0-1 0,5 6 1-16,-3-3-2 15,5 4 2-15,-5-2-2 16,-6 11 2-16,1 0-1 0,-21 0 2 16,25 11-1-16,-25-11 1 15,11 22-1-15,-11-22 2 16,0 32 1-16,0-10-1 15,0 0 0-15,0 7-2 16,-6-4 2-16,6 2-1 16,-12 5 2-16,6-6-1 15,-3 3-1-15,-1-5-1 16,0 6 1-16,1-9 0 16,2 1-2-16,0-2 1 15,2-5-1-15,5-15 0 16,-8 29 0-16,8-29 2 15,-6 19-1-15,6-19-1 0,-6 18 2 16,6-18-2-16,-11 22 3 16,11-22-5-16,-12 29 4 15,12-29-3-15,-12 23 3 16,12-23-3-16,-5 22 1 16,5-22-3-16,0 0 3 15,0 0 0-15,16 20-1 16,-16-20 0-16,25 3 0 15,-6-3 2-15,0 7-1 16,0-7 2-16,3 0-2 16,9 0 1-16,1-7 1 15,4 2-1-15,5-9 0 16,4-3 0-16,-2 4 0 0,4-6 0 16,-2-1 1-16,-7 2 0 15,-4 2-2-15,-7 6 0 16,-5-2 0-16,-22 12 2 15,28-10-1-15,-28 10 2 16,0 0-1-16,19-13 2 16,-19 13-1-16,0 0 2 15,12-18-1-15,-12 18 0 16,10-20-1-16,-10 20-9 16,10-22-73-16,-10 22-39 15,14-18-24-15,-14 0-16 16,0 18-4-16,0-31 31 0</inkml:trace>
  <inkml:trace contextRef="#ctx0" brushRef="#br0" timeOffset="596">698 213 122 0,'0'0'80'15,"0"0"22"-15,0 0-3 16,0 0-7-16,-10-22-7 15,10 22-11-15,0 0-11 16,0 0-15-16,0 0-21 16,-19-8-28-16,19 8-2 15,0 0 1-15,-13 21-3 0,13-21 4 16,-9 22-1 0,9-22 1-16,-9 25 1 15,9-25 0-15,-10 34-1 16,10-17 1-16,-10 3 1 0,3 4 0 15,-1 9 1-15,1 9 1 16,-4 4-1-16,-2 6-2 16,-1 9 0-16,-3 5 1 15,0 11-2-15,1 3-2 16,-1-7 0-16,2 1-2 16,1-9 2-16,4-2 2 15,1-9 0-15,4-7-3 16,-2-13 5-16,7-10 2 15,0-24 2-15,0 24 3 16,0-24 2-16,0 0-2 16,0 0 1-16,0 0-14 15,19-26-81-15,-19 26-30 0,21-34-24 16,-21 34-19-16,17-40-12 16,0 21 39-16</inkml:trace>
  <inkml:trace contextRef="#ctx0" brushRef="#br0" timeOffset="1190">396 171 298 0,'-23'12'117'15,"23"-12"-16"-15,0 0-16 16,-22 21-19-16,22-21-7 16,0 0-19-16,-17 20-30 0,17-20-6 15,0 0-2-15,0 0 0 16,0 0 1-16,0 0 2 16,0 0-2-16,0 0 1 15,0 0-2-15,0 0 3 16,0 0-3-16,0 0 3 15,0 0 0-15,29 0 0 16,-7-10 0-16,11 6 0 16,6-5 1-16,14-5-3 15,9 2 1-15,-4-3-2 16,7 1-2-16,-7 2-1 16,-3-1-2-16,-7 9-2 15,-9 4-1-15,-13 0-2 0,-7 5 2 16,-19-5 0-16,17 25 0 15,-17-7 0-15,0-18-39 16,-6 30-66 0,6-12-29-16,0-18-20 0,0 0-2 15,0 0-3-15</inkml:trace>
  <inkml:trace contextRef="#ctx0" brushRef="#br0" timeOffset="1783">122 1289 311 0,'0'0'156'16,"0"0"-28"-16,0 0-35 0,0 0-14 15,0 0-26-15,17-21-46 16,-17 21-7-16,0 0 4 16,17-5-4-16,-17 5-2 15,22 0 2-15,-22 0-3 16,34 0 1-16,-8 0 0 15,7 0-1-15,4 0-2 16,11 0 3-16,0 0 0 16,2 0 0-16,3-5 1 15,-2 5 1-15,-6 0 1 16,-1 0-1-16,-6 0 2 16,-9 0 1-16,-4 0 0 15,-6 0 3-15,-19 0-2 0,26-9 1 16,-26 9-26-16,0 0-99 15,0 0-39-15,8-29-10 16,-8 29-4-16,0-24-7 16</inkml:trace>
  <inkml:trace contextRef="#ctx0" brushRef="#br0" timeOffset="3504">1143 1456 367 0,'0'0'152'15,"0"0"-31"-15,0 0-22 0,0-20-32 16,0 20-34-16,0 0-32 16,0 0-7-16,0 0-4 15,0 0-2-15,0 0-1 16,0 28-1-16,-8-6 0 16,2 8 3-16,0 14-2 15,-1 3 7-15,0 4 6 16,-2 7 0-16,4 5 2 15,5-9-1-15,-8 0 1 16,8-11-1-16,0-8 1 16,0-7 2-16,0-7-2 15,0-21 1-15,10 23-2 16,-10-23 0-16,0 0-31 0,24 11-75 16,-24-11-28-16,31-10-24 15,-23-9-1-15,18 1-7 16</inkml:trace>
  <inkml:trace contextRef="#ctx0" brushRef="#br0" timeOffset="4051">1704 1464 397 0,'0'0'120'15,"0"0"-10"-15,-22 11-14 16,22-11-24-16,-36 24-71 16,12-7-2-16,0-2-1 15,-3 1 0-15,1 0 2 16,6 3-1-16,-1-9 1 15,21-10-1-15,-22 24-2 16,22-24 1-16,0 23-1 16,0-23 2-16,0 29-1 15,0-29 2-15,29 28-1 16,-9-10 2-16,3 3-1 0,1-8 2 16,3 4-2-16,4 0 1 15,0-3-1-15,-4-1-3 16,0-1 1-16,-10-2-3 15,-17-10 1-15,28 16-1 16,-28-16 0-16,0 0 1 16,0 0-1-16,0 0 1 15,-22 24 1-15,-6-13 2 16,-1-4 1-16,-3 8 1 16,-9-3 0-16,3 2 2 15,-1-2 0-15,6 1 0 16,7-3 0-16,8-4-3 0,18-6-54 15,0 0-58-15,0 0-21 16,6-23-22-16,5-5-6 16,16 5 22-16</inkml:trace>
  <inkml:trace contextRef="#ctx0" brushRef="#br0" timeOffset="4567">2202 1499 316 0,'0'0'160'0,"0"0"-17"15,0 0-72-15,0 0-51 16,0 0-18-16,0 0-5 16,0 20 0-16,-12-1 0 15,5 4 1-15,-1-1 0 16,1 3 3-16,-5 1 0 16,3 1 1-16,-3 2-2 15,2-3 2-15,-2 1 0 16,2-3-1-16,0 8 1 0,6-8-3 15,-6 2 2 1,10-4-3-16,0 3 4 16,0-5-3-16,0-3 5 15,0-17 0-15,26 22 3 0,-26-22 1 16,41 16-1-16,-19-16 0 16,7 0-1-16,0 0 1 15,2-9-3-15,-6 9-1 16,-1-8-1-16,-1 8 1 15,-5-7 0-15,-18 7 1 16,18-14-60-16,-18 14-62 16,0 0-29-16,0-22-16 15,0 22-5-15,-16-24 42 16</inkml:trace>
  <inkml:trace contextRef="#ctx0" brushRef="#br0" timeOffset="4848">2079 1639 366 0,'0'0'159'0,"-22"12"-11"15,22-12-95-15,0 0-51 16,22 5 1-16,-5-5 2 15,-17 0 1-15,41 0-1 16,-20-5 2-16,4 0-3 16,-4-2 1-16,-1-1-2 15,-3 8-66-15,2-2-59 0,-19 2-28 16,26 0-17-16,-26 0 0 16,0 0 70-16</inkml:trace>
  <inkml:trace contextRef="#ctx0" brushRef="#br0" timeOffset="5223">2089 1414 71 0,'-19'0'76'16,"19"0"-48"-16,0 0 11 16,-12 22 23-16,12-22 8 15,-22 39 0-15,10-15 2 16,-7 8 3-16,2 6-7 16,-5 3-9-16,3 5-16 15,0 0-22-15,4 5-20 16,3-8 3-16,3 1-1 15,9-9 1-15,0 0-1 16,12-7-1-16,7-6 2 16,9-8-2-16,4-6-7 0,11-8-94 15,1 0-32-15,-1-20-23 16,7 5-14-16,-8-22-1 16</inkml:trace>
  <inkml:trace contextRef="#ctx0" brushRef="#br0" timeOffset="5520">2438 1446 295 0,'21'31'164'0,"-18"-6"-29"16,11 2-70-16,6 7-7 15,-3-5-36-15,0 8-22 16,1-1 0 0,-3-5-1-16,-5 4-1 0,-1-5 1 15,-9-2 0-15,0-6 1 16,0-2-1-16,0-20 1 16,-9 34-48-16,9-34-43 15,-24 10-23-15,24-10-17 16,-24-6-11-16,24 6-11 15,-22-16 99-15</inkml:trace>
  <inkml:trace contextRef="#ctx0" brushRef="#br0" timeOffset="6082">2751 1341 435 0,'0'0'149'16,"-24"8"-50"-16,24-8-43 15,-20 2-54-15,20-2-7 16,0 0-1-16,-23 17 2 15,23-17 3-15,0 0 3 16,0 0 2-16,0 0 1 16,0 0 0-16,0 0-1 0,0 0 0 15,0 0-2-15,19 26-1 16,-19-26-2-16,29 39-1 16,-8-16-3-16,1 7 2 15,2 3 1-15,3-1 1 16,-3 3 1-16,2-5 0 15,-4 2-1-15,1-8 2 16,-3-2-4-16,-3-2 0 16,-3 1-3-16,-6-3 2 15,-8 2 1-15,0-3-1 16,-6 11 2-16,-8-2 1 16,-5 1 2-16,-5 6 2 15,0-7 1-15,-7 4 2 0,1 2-2 16,4-9-6-16,2-1 5 15,3-6-5-15,21-16 4 16,-30 26-6-16,30-26-5 16,-16 22-100-16,16-22-34 15,0 0-17-15,0 0-6 16,0 0 26-16</inkml:trace>
  <inkml:trace contextRef="#ctx0" brushRef="#br0" timeOffset="6912">1691 208 352 0,'0'0'102'15,"0"0"-13"-15,-21 5-14 16,21-5-18-16,0 0-21 16,0 0-36-16,-15 26 1 0,6-4 0 15,-5 2 0-15,-6 10-1 16,-2 12 1-16,-7 8 1 15,1 2-1-15,-1 7 0 16,3 1 3-16,4 2-2 16,8-1 2-16,2-4 0 15,12-3-2-15,6-7 2 16,12 3-2-16,8-11 4 16,13-1-4-16,1-12 3 15,11-4-1-15,4-11 1 16,-4-15-15-16,11-5-94 15,-2-12-31-15,-7-21-20 16,5 8-6-16,-19-15-2 0</inkml:trace>
  <inkml:trace contextRef="#ctx0" brushRef="#br0" timeOffset="7459">2048 582 309 0,'-26'-12'166'0,"26"12"-16"16,0 0-52-16,0 0-42 16,28 0-27-16,-28 0-28 15,34 0 1-15,-15 0-2 16,1 0-2-16,-20 0-3 15,35 15-3-15,-35-15-1 0,17 19-2 16,-17-19-2-16,15 33 2 16,-15-13 0-16,0 2 3 15,0 2 0 1,-10 2 6-16,0 2 0 0,-8 4 2 16,3-5-1-16,-9 2 3 15,0 0-2-15,-3-8 2 16,1 1 0-16,2-4-1 15,0-3 0-15,4-4-6 16,20-11-18-16,-28 10-42 16,28-10-40-16,0 0-19 15,0-21-16-15,23 11-15 16,-6-14 44-16</inkml:trace>
  <inkml:trace contextRef="#ctx0" brushRef="#br0" timeOffset="7928">2503 433 281 0,'-20'0'104'0,"20"0"-11"15,-24 10-8-15,24-10-15 16,-29 5-16-16,29-5-20 16,-26 7-19-16,26-7-17 15,-22 16 2-15,22-16-1 16,-21 26 0-16,21-26 1 0,-22 35 1 16,10-14 1-16,0 0 0 15,0 3-1-15,0 2 1 16,0-3-1-16,2 9 2 15,1-4-2-15,1 5 2 16,3-8 0-16,5 6 3 16,0-2-1-16,5-2 4 15,5-1-2-15,9-5 1 16,5-3 0-16,6-8 0 16,6 2-2-16,2-12-1 15,5 0-1-15,-2 0-2 16,0-12-1-16,-5 6-2 15,-9 1-72-15,-1-6-62 0,-26 11-25 16,26-19-12-16,-26 5 2 16,0 14 61-16</inkml:trace>
  <inkml:trace contextRef="#ctx0" brushRef="#br0" timeOffset="8289">2944 0 471 0,'-23'32'107'16,"11"-10"-9"-16,0 2-28 16,0 7-50-16,1 7-16 15,8 5-3-15,3-1 1 16,-10 1-1-16,10-2 0 16,-7 0-2-1,7-4 1 1,-5-4-3-16,-4-5 1 15,9 1-61-15,-8-7-51 0,8-22-36 16,-6 20-13-16,6-20-1 16,-8-17 49-16</inkml:trace>
  <inkml:trace contextRef="#ctx0" brushRef="#br0" timeOffset="8882">3006 886 368 0,'0'0'160'0,"0"0"-34"16,0 0-29-16,5 30-44 16,-5-30-53-16,10 24-4 15,-3-5-1-15,-2 0 3 16,2 2-8-16,-7-7 4 15,11 4-9-15,-11-18 7 16,0 38-6-16,0-38 9 16,-12 29-1-16,12-29 4 15,-31 34 2-15,10-22 2 16,1 2 3-16,-3-1 0 0,6-8-1 16,17-5-25-16,-25 9-59 15,25-9-41-15,0 0-20 16,8-14-20-16,15-1 0 15,-3-12 103-15</inkml:trace>
  <inkml:trace contextRef="#ctx0" brushRef="#br0" timeOffset="9365">3642 427 519 0,'0'0'153'16,"0"0"-56"-16,0 0-88 15,-12 16-19-15,12-16-1 16,-8 28-1-16,-1-6 2 15,4 4 3-15,-7 0 4 16,2 3 2-16,0 1-2 16,-2 3 4-16,0 0-4 15,2 4 4-15,-4-1-4 0,-2 2 2 16,3 2-2-16,1-4 3 16,0 6 0-16,0-6-4 0,3-2 7 15,9 0-2-15,0-10 9 16,0 1-4-16,12-7 6 0,-12-18-7 15,38 23 4-15,-12-14 1 16,-1-9-4-16,6-6-1 16,-4 1-4-16,6-8 0 15,-1-1-3-15,-1-3 4 16,-2-7-36-16,-3 2-71 16,-2-10-24-16,2 10-19 15,-11-9-13-15,2 1-4 16</inkml:trace>
  <inkml:trace contextRef="#ctx0" brushRef="#br0" timeOffset="9646">3374 626 517 0,'0'0'167'16,"0"0"-45"-16,32 0-124 16,-1 11 1-16,7-3 3 15,-2 6-1-15,7-4-1 16,-6 2 1-16,2-4 1 16,-4 1-3-16,-6-9 0 15,-5 0-44-15,1-16-80 0,8 9-32 16,-11-27-6-1,12 8-5-15,-8-17 19 16</inkml:trace>
  <inkml:trace contextRef="#ctx0" brushRef="#br0" timeOffset="10099">3974 81 287 0,'0'0'116'0,"-24"0"-6"16,24 0-9-16,0 0-14 15,0 0-17-15,0 0-34 16,0 0-36-16,0 0-1 16,6 24 2-16,5-4 1 15,3 6-1-15,5 8 0 16,2 11-1-16,-1 10-1 16,1 6 1-16,-4 12-3 15,-4-2 0-15,-2 2-2 16,-3 1 3-16,-8-4-4 15,0-4 3-15,-12 1-1 16,2-8-2-16,-5-3-2 16,-3-8-6-16,1-4 2 0,-1-8-1 15,-1-1 2-15,-4 2-93 16,3-21-49-16,15 4-12 16,5-20 1-16,0 0 30 15</inkml:trace>
</inkml:ink>
</file>

<file path=ppt/ink/ink1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2:56.436"/>
    </inkml:context>
    <inkml:brush xml:id="br0">
      <inkml:brushProperty name="width" value="0.05" units="cm"/>
      <inkml:brushProperty name="height" value="0.05" units="cm"/>
      <inkml:brushProperty name="fitToCurve" value="1"/>
    </inkml:brush>
  </inkml:definitions>
  <inkml:trace contextRef="#ctx0" brushRef="#br0">20 1066 189 0,'-20'18'99'0,"20"-18"-11"16,0 0-3-16,0 0-8 16,0 0-9-16,0 0-17 15,0 0-27-15,0 0-19 16,18-10-2-16,-18 10 3 15,26-6-1-15,-7 6 0 16,3 0-3-16,4 0 2 16,5 0-2-16,3 6 0 15,5-6 3-15,6 0-2 16,3-6 1-16,-2 2-2 0,2-5 3 16,-6 0-3-16,-1-3-2 15,-6 3-2-15,-8 7-4 16,-5 2-33-16,-22 0-61 15,0 0-18 1,14 27-25-16,-14-27-12 0,-22 38-6 16</inkml:trace>
  <inkml:trace contextRef="#ctx0" brushRef="#br0" timeOffset="688">13 1261 264 0,'0'0'102'16,"0"0"-9"-16,0 0-11 15,0 0-15-15,0 0-25 0,0 0-16 16,0 0-6-16,0 0-3 16,0 0-5-16,0 0-3 15,0 0-10-15,0 0 1 16,0 0 1-16,0 0 1 16,0 0 0-16,0 0 1 15,0 0 4-15,0 0-2 16,0 0 2-16,0 0 0 15,0 0 0-15,0 0-2 16,21-5 1-16,-2 5-1 16,3 0-4-16,4 0 2 15,4 0-3-15,3 0 3 16,1 0-2-16,0 0 3 0,-1 0-3 16,-6-9 3-16,-1 9-4 15,-7 0 0-15,1 0 0 16,-20 0 0-16,24 0 1 15,-24 0-3-15,22 0 3 16,-22 0-3-16,29-8 3 16,-8-4 0-16,1 2 0 15,6-7-7-15,-4 7-61 16,1-1-45-16,-6 3-18 16,2 8-24-16,-21 0-13 15,0 0-5-15</inkml:trace>
  <inkml:trace contextRef="#ctx0" brushRef="#br0" timeOffset="2362">1043 2198 277 0,'7'20'102'16,"-2"2"-6"-16,2-3-13 15,3 1-25-15,2-2-18 16,-12-18-29-16,34 23 3 16,-11-23 1-16,2-5-1 15,3-13-2-15,1-5 2 0,-2-17-1 16,2-3-5 0,-5-17-2-16,-2-2-4 15,-3-4 0-15,-5-7-1 16,-14-6 1-16,0-3-3 0,0-5 0 15,-19 7 6-15,-1-3-1 16,-3 1-1-16,-6 1-1 16,-1 7 2-16,0 0-1 15,3 5 1-15,1 4 1 16,4 1-6-16,3-5 1 16,6 0-2-16,2 1 2 15,5-3-2-15,6 5 2 16,0 8-1-16,0 4-1 0,6 7 1 15,0 9 1 1,2 10 0-16,1 7-1 16,-9 21 1-16,12-24-1 15,-12 24-2-15,0 0 0 0,0 0-1 16,24-12 1-16,-24 12-1 16,18 9 2-16,-18-9-2 15,29 10 2-15,-10-2-1 16,4 1 0-16,2-4-3 15,1 11-46-15,-1-1-45 16,-1 0-24-16,7 8-19 16,-31-23-20-16,43 41 0 15</inkml:trace>
  <inkml:trace contextRef="#ctx0" brushRef="#br0" timeOffset="2971">800 2625 304 0,'0'0'148'15,"-24"0"-47"-15,24 0-24 16,0 0-17-16,0 0-42 16,0 0-12-16,23 7-1 15,-6-7-1-15,1 7 2 16,5-7-4-16,2 4 1 16,-2-4-2-16,1 6 1 15,3-6-2-15,-1 0 0 16,1 0 0-16,2 0-66 15,5-8-54-15,-5-6-33 16,11 4-11-16,-11-12-9 16,14 10 112-16</inkml:trace>
  <inkml:trace contextRef="#ctx0" brushRef="#br0" timeOffset="3815">1375 2719 395 0,'-19'11'159'0,"19"-11"-50"0,-24 22-42 15,24-22-46-15,-20 40-22 16,3-14 1-16,1 7-1 16,-1-7 1-16,-5 4-2 15,-4-6 2-15,-3 3-1 16,2-14 1-16,-4 0-1 15,0-13 0-15,2 0 0 16,0-12-2-16,3 0 1 16,2-9-4-16,7-9 3 0,2 4-2 15,8-1 1 1,7 5 0-16,0 1 0 16,0 21 3-16,27-17 1 15,-8 17 2-15,4 16-1 0,4-3 0 16,0 5-1-16,2 0 1 15,4-4 0-15,-1-2-1 16,1-4-1-16,-2-8 0 16,1 0 1-16,-3 0 1 15,-5-15 2-15,-3 10-2 16,-4-4 1-16,-17 9 0 16,22-10 0-16,-22 10 1 15,0 0-1-15,0 0-1 0,0 0-1 16,0 0 1-1,0 0-1-15,0 0 2 16,0 0-1-16,14-20-2 16,-14 20-1-16,-16-18 1 0,16 18 1 15,-13-26-1-15,13 26 0 16,-16-24-1-16,16 24 1 16,0 0 1-16,-15-20 1 15,15 20-1-15,0 0 1 16,0 0 1-16,0 0-2 15,0 0 1-15,0 0 0 16,0 0 1-16,0 0-2 16,0 0 2-16,0 0-2 15,0 0-1-15,0 0-1 16,0 0-8-16,0 0-71 16,0 0-38-16,0 0-26 15,0 0-21-15,0 0-4 0,22 0 127 16</inkml:trace>
  <inkml:trace contextRef="#ctx0" brushRef="#br0" timeOffset="5018">1721 0 373 0,'0'0'116'16,"18"12"-6"-1,-18-12-15-15,0 19-22 16,0-19-31-16,0 28-37 0,0-9-3 16,-8 0-3-16,-6 1 0 15,-8 2-7-15,-9 1-1 16,-5-1 1-16,-8-7 6 16,1 1 3-16,-1-10-2 15,2-6 4-15,7-6 1 16,9-7 2-16,12-5 0 15,7-4 0-15,7-1-3 16,12-2 0-16,7 8-2 0,7-1 1 16,-1 10-1-1,6 8 2-15,2 0-1 16,-2 7-2-16,3 5 2 16,-3 5-3-16,-1 3 4 0,-2 4-8 15,-4 2 1-15,0-10-2 16,-6 3 0-16,5-5 5 15,-4-6-2-15,-2-1-1 16,-17-7-1-16,34-12 9 16,-17 2 0-16,-17 10-1 15,27-35 2-15,-16 7-3 16,-3 1 2-16,-8 0 2 16,0 3 0-16,0 3-5 15,-8 3-2-15,8 18-2 16,-26-25-5-16,26 25 1 15,-29 0-2-15,29 0-1 16,-34 13 1-16,34-13-1 0,-28 23 1 16,28-23-84-16,-7 31-32 15,7-31-25-15,9 29-9 16,-9-29-1-16,24 0 81 16</inkml:trace>
  <inkml:trace contextRef="#ctx0" brushRef="#br0" timeOffset="7158">2188 1088 259 0,'0'0'101'0,"0"0"-8"15,0 0-8-15,0 0-15 16,0-32-21-16,0 32-23 16,18-31-22-16,-6 12-2 15,6-4 1-15,-3-1-3 0,7 5-1 16,0-3 1-16,6 8-1 16,1 6 1-16,2 8-2 15,-4 0 2-15,0 5-4 16,-3 12 2-16,-3-3 2 15,-6 4-2-15,2 1 2 16,-11 3 0-16,2 0 2 16,-8 7-2-16,0-3 5 15,-7 4-2-15,-6 2 0 16,-3 6 1-16,-6-3-5 16,0 5 3-16,-7 4-5 15,5-5 0-15,7 3-3 16,5-10-1-16,12-1 0 0,0-9 0 15,0-22 3-15,41 20-4 16,-11-20 5-16,5-10 0 16,7-5 3-16,3-2 5 15,1-4-2-15,2-1 3 16,3 2-4-16,-3 3 3 16,-3-2-5-16,-1 11 4 15,-6-2-4-15,-6 10-2 16,-3 0 0-16,-5 0 0 15,-3 0 0-15,-21 0 2 16,34 13 2-16,-13-13 1 16,-6 0-2-16,4 0-1 15,3-7-39-15,0-8-68 0,-5-9-22 16,11-1-23-16,-18-16 2 16,9 5 57-16</inkml:trace>
  <inkml:trace contextRef="#ctx0" brushRef="#br0" timeOffset="7721">2889 767 331 0,'-14'-17'99'15,"14"17"-6"-15,0 0-12 16,0 0-18-16,-10-19-21 15,10 19-37-15,0 0-5 16,0 0-1-16,0 0-4 16,0 0 2-16,0 0-2 0,0 0 2 15,0 0-2-15,-14 28 0 16,14-11 1-16,-10 11 1 16,2 0 4-1,-1 12-1-15,0 8 2 0,-4 13-3 16,-3 4 3-16,-2 16-4 15,-1 4-1-15,-3 0 1 16,-8 5-3-16,7-7 2 16,-1-8-3-16,3-8 5 15,7-9 0-15,6-24 11 16,8-7 5-16,0-27-3 16,31 0-1-16,-7-16-1 15,3-9-1-15,0 2-64 0,-1-10-47 16,-7 1-28-1,0 0-19-15,-19-9-14 16,10 14 34-16</inkml:trace>
  <inkml:trace contextRef="#ctx0" brushRef="#br0" timeOffset="8200">2573 687 410 0,'0'0'115'0,"0"0"-16"15,0 0-18-15,0 0-43 16,0 0-39-16,0 0-4 16,-23 0 6-16,23 0 4 15,0 0 3-15,29-10 2 16,2 0-2-16,9 0 3 0,14-4-2 0,4-3 3 15,13 7-5-15,4-7-5 16,2 6-4-16,-7 1-2 16,-5 10-4-16,-12 0-3 15,-14 0-2-15,-6 14-1 16,-13-2 0-16,-20-12-2 16,14 19-1-16,-14-19-84 15,0 25-22-15,0-25-24 16,-22 0-8-16,1 0-2 15</inkml:trace>
  <inkml:trace contextRef="#ctx0" brushRef="#br0" timeOffset="8872">2275 1755 317 0,'0'0'108'0,"0"0"-16"15,0 0-21-15,0 0-30 16,0 0-27-16,0 0-17 0,0 0 3 16,-17 4-1-16,17-4 1 15,0 0 0-15,0 0 3 16,0 0 0 0,29-13 0-16,-9 4 3 0,4 3-3 15,7-8 2-15,3 6-2 16,7-5 1-16,4 7-3 15,-1-4 0-15,4 10 0 16,-3-5-2-16,-1 5 0 16,1 0 0-16,-3 0 0 15,-6 0-2-15,0 0 4 16,-5 0-2-16,-2 0 3 0,-5 5-3 16,-5-5 0-16,-19 0 0 15,29 15-1-15,-29-15 2 16,0 0-3-1,22 20-38-15,-22-20-67 16,0 0-30-16,23 0-13 0,-23 0-3 16,13-22 87-16</inkml:trace>
  <inkml:trace contextRef="#ctx0" brushRef="#br0" timeOffset="10528">3011 1912 237 0,'0'0'110'0,"0"0"-10"16,0 0-22-16,0 0-17 15,0 0-18-15,0 0-19 16,0 0-22-16,-14 33-1 0,14-16-1 15,0 10-1 1,-9 1 3-16,9 10 0 16,0 3 0-16,0 3-2 15,-5 2-1-15,5-4 1 0,0-1-1 16,0-4 1-16,0-6-3 16,0-10 3-16,5 1-4 15,-5-22 5-15,7 22-2 16,-7-22 3-16,0 20-1 15,0-20-6-15,0 18 6 16,0-18-7-16,-15 19 4 16,15-19-27-16,0 0-56 15,0 0-37-15,0 0-14 16,8-19-9-16,6-20 19 16</inkml:trace>
  <inkml:trace contextRef="#ctx0" brushRef="#br0" timeOffset="11185">3690 1882 315 0,'0'0'151'15,"-24"0"-28"-15,3 0-69 16,2 8-34-16,-5 5-20 15,0-2-2-15,-5 8 3 16,4-2-1-16,-1 2 0 16,2-9 1-16,2 8-2 15,22-18 2-15,-31 24-1 16,31-24 2-16,-19 22-4 16,19-22 5-16,0 22-4 15,0-22 2-15,17 24-1 0,-17-24-1 16,36 29 0-16,-12-17 0 15,7 2 1-15,2 4-1 16,4-6 2 0,-1 5-2-16,2-3 2 15,-11 1 2-15,-3-3-2 0,-5 5 3 16,-19-17 0-16,19 20 2 16,-19-20-2-16,-16 15 3 15,-6-3-5-15,-2-1 0 16,-10 5-3-16,-4 2 2 15,-8-1-5-15,-2 5 1 16,4-4-2-16,6-6 1 16,9 0-2-16,5-6 0 0,24-6 3 15,-22 0-3-15,22 0-61 16,12-18-41 0,0-4-23-16,10 10-19 15,-7-22 0-15,14 15 97 0</inkml:trace>
  <inkml:trace contextRef="#ctx0" brushRef="#br0" timeOffset="11763">4162 1957 225 0,'0'0'167'16,"0"0"-21"-16,0 0-54 16,0 0-27-16,0 0-16 15,0 0-46-15,0 0-14 16,17 21 1-16,-17-21 4 15,0 0 2-15,0 0 5 16,0 23 3-16,0-23-8 16,-12 25 1-16,0-3 0 15,0-1-2-15,-7 6 1 16,0-1-4-16,-3 6 1 16,3 2-3-16,-3-2 10 15,5 0-2-15,3-8-1 0,6 1-3 16,3-3 1-16,5-3 0 15,8 0 0-15,-8-19-1 16,31 27 4-16,-9-14-1 16,2-11 3-16,5-2 2 15,-3 7-1-15,3-7 1 16,-3 0 0-16,-2 0-1 16,-4 0 1-16,-1-7-3 15,-19 7 1-15,24 0 1 16,-24 0 0-16,0 0 0 15,0 0 0-15,0 0 0 16,0 0-37-16,19-23-62 16,-19 23-34-16,0-39-9 0,8 18-10 15,-13-6 55-15</inkml:trace>
  <inkml:trace contextRef="#ctx0" brushRef="#br0" timeOffset="12341">3991 2081 283 0,'0'0'96'0,"0"0"-10"0,0 0-15 16,0 0-10-16,0 0-16 15,0 0-24-15,0 0-18 16,0 0-2-16,0 0-1 16,0 0-2-16,0 0 2 15,0 0-3-15,0 0 2 16,0 0 0-16,-19 0-1 15,19 0 0-15,0 0-1 16,0 0 2-16,0 0-2 0,0 0 5 16,0 0-3-16,0 0 3 15,0 0-2-15,0 0 2 16,0 0 1 0,20 0 1-16,-20 0 0 15,30 0-3-15,-10 0 3 0,2 0-3 16,6 0 3-16,4 6-3 15,1-6 3-15,1 0-2 16,-2 0 1-16,-4 0-2 16,-3 0 0-16,-6 0-2 15,-19 0-3-15,26 9 2 16,-26-9-2-16,0 0 3 16,0 0-4-16,0 0 2 0,17 5-2 15,-17-5-69-15,0 0-37 16,33-14-26-16,-33 14-12 15,20-16-6 1,-20 16 119-16</inkml:trace>
  <inkml:trace contextRef="#ctx0" brushRef="#br0" timeOffset="12966">3960 1892 309 0,'0'0'111'0,"0"0"-19"16,0 0-15-16,0 0-27 15,-22 10-31-15,22-10-20 16,-17 23 0-16,6-1 1 16,-1 1-2-16,2 11 4 15,0 2-2-15,1 10 3 16,1-2-2-16,3-2-1 15,5 1 0-15,-7-5-5 16,7-4 6-16,0-6-6 16,0-4 6-16,0-5-5 15,0 4 2-15,0 2 0 16,0 1-5-16,0 5 8 16,0-1-6-16,0-3-6 0,7 2-51 15,-7-29-35-15,34 27-25 16,-12-44-19-16,21 12-2 15,-7-35 86-15</inkml:trace>
  <inkml:trace contextRef="#ctx0" brushRef="#br0" timeOffset="13513">4461 1843 249 0,'0'0'104'16,"0"0"-12"-16,0 0-10 15,-10 27-11-15,10-27-17 16,0 36-37-16,0-14-15 15,0 0-1-15,0 6 0 16,0 2-1-16,12 0 3 16,-4-3-3-16,3 9 3 15,1-5-3-15,-2 6 0 16,-1-1-1-16,-4-5-2 16,-5 4 2-16,0-8-1 15,0 3-1-15,-11-6 1 16,1 0 0-16,10-24 1 15,-15 26-2-15,15-26-6 0,0 0-77 16,0 0-26-16,-22 0-19 16,22 0-18-1,6-23 2-15</inkml:trace>
  <inkml:trace contextRef="#ctx0" brushRef="#br0" timeOffset="14247">4646 1772 272 0,'-19'0'151'15,"19"0"-19"-15,0 0-48 16,0 0-49-16,0 0-35 16,0 0-1-16,0 0 3 15,0 0-1-15,0 0 1 16,0 0-2-16,0 0 0 15,0 0 0-15,0 0 0 16,0 0-1-16,0 0-2 16,9 25 2-16,-9-25-1 15,22 24 4-15,-7-3-3 16,6 1 3-16,3 0-1 0,3 0 0 16,1 4 0-16,2 2-1 15,-2 4 2-15,3-9-2 16,-6-1 2-16,1 0-3 15,-7 0 3-15,-19-22-2 16,29 30 1-16,-29-30-1 16,13 19 0-16,-13-19-2 15,0 22 1-15,0-22 1 16,-17 28-1-16,17-28 1 16,-20 26-1-16,20-26 3 15,-21 23-1-15,21-23 2 16,0 0-1-16,0 0 1 15,0 0 1-15,0 0-1 0,0 0 1 16,0 0-5-16,0 0 1 16,0 0-3-16,-24 21 0 15,24-21 0 1,-34 29-3-16,7-7-1 0,-6 9 3 16,-3-2 1-16,-1-2-4 15,1 7 6-15,0-8-5 16,10-4 2-16,6-6-49 15,20-16-67-15,0 0-26 16,0-22-5-16,29 5-1 16,-9-26 122-16</inkml:trace>
  <inkml:trace contextRef="#ctx0" brushRef="#br0" timeOffset="15185">4034 1093 284 0,'-19'-19'105'16,"19"19"-11"-16,0 0-12 16,0 0-19-16,0-22-23 15,0 22-39-15,0 0-2 16,0 0 4-16,0-19-2 15,0 19 0-15,0 0-1 16,27 0 1-16,-27 0 0 16,36 13-3-16,-19-9 3 15,10 8-4-15,-4-5 6 16,-1 6-2-16,-5-1 3 16,-17-12 0-16,22 33 4 15,-22-16-1-15,0 7 0 16,-10 1-1-16,-4 2 0 0,-10 9-2 15,-5-6-5-15,0 8 1 16,-10-10-6-16,6-2 3 16,4-7-7-16,2 1 2 15,5-13-6-15,22-7 4 16,-19-7-31-16,19 7-61 16,15-29-8-16,-3 5-21 15,12 6-8-15,-5-15-6 16</inkml:trace>
  <inkml:trace contextRef="#ctx0" brushRef="#br0" timeOffset="15624">4468 915 312 0,'-27'0'137'0,"27"0"-36"16,-29 0-22-16,29 0-32 16,-29 20-46-16,29-20-3 15,-26 29 1-15,7-4-1 0,4 6 0 16,-8 4 3-16,1 3-4 15,0 2 7-15,0 3-7 16,-1-4 6-16,5 5-5 16,6-12 1-16,12 4-1 15,0-1-1-15,12-7 4 16,8-4-6-16,8-1 8 16,7-3-5-16,5-11 8 15,4 3-4-15,-1-12 5 0,3 0-4 16,-3-5 1-1,-5-9-8-15,1 6-77 16,-5-3-36-16,-13-7-37 16,1 18 6-16,-22 0-13 0,10-20 143 15</inkml:trace>
  <inkml:trace contextRef="#ctx0" brushRef="#br0" timeOffset="16421">4802 1453 304 0,'0'0'105'15,"0"0"-16"-15,18-9-14 16,-18 9-9-16,19 12-26 16,-19-12-39-16,21 19-3 15,-21-19 3-15,19 25-3 16,-19-25-1-16,8 21 4 16,-8-21-2-16,0 24 1 15,0-24 1-15,-14 25 0 16,14-25-2-16,-34 23 2 15,15-10 0-15,-4 3 0 16,2-7-1-16,2 1-2 0,19-10 0 16,-27 9-7-16,27-9-59 15,0 0-40-15,20-5-20 16,-20 5-20-16,52-29 1 16,-27 3 81-16</inkml:trace>
  <inkml:trace contextRef="#ctx0" brushRef="#br0" timeOffset="16890">5474 979 362 0,'0'0'152'0,"0"0"-8"16,0 0-80-16,9 24-66 0,-9-24 3 16,-9 36-2-16,9-18 3 15,-10 3-2-15,5-1-1 16,-2 2 0-16,-2 0-1 16,2 4 2-16,-1-1-3 15,-4-1 4-15,0 6-5 16,-4 4-1-16,3-2 2 15,-3 6 1-15,-1-1 0 16,2-1-1-16,6-1 5 0,4-2-6 16,5-6 7-1,5-4 1-15,-5-23 2 16,31 28-1-16,-7-20 5 16,9-8-6-16,-1 0 4 0,6-8 1 15,-2 0-1-15,3-5-3 16,-5 6-1-16,-3-6 0 15,-4 3-10-15,-8 5-76 16,-19 5-42-16,26-17-22 16,-26 17-15-16,0-19 0 15,-17-3 76-15</inkml:trace>
  <inkml:trace contextRef="#ctx0" brushRef="#br0" timeOffset="17124">5157 1110 435 0,'6'24'151'16,"-6"-24"-19"-16,30 34-132 16,13-21 2-16,8-1 0 15,9-12-2-15,4 0-2 16,1-17-26-16,1-4-34 15,-4-4-41-15,-16-9-20 16,0 6-24-16,-20-15-5 16,3 16 47-16</inkml:trace>
  <inkml:trace contextRef="#ctx0" brushRef="#br0" timeOffset="18173">3743 775 310 0,'-21'13'111'0,"21"-13"-15"15,-24 10-14-15,24-10-30 16,-22 37-42-16,7-10-9 31,-1 10-1-31,3 5 0 16,-3 8 0-16,4 9 2 15,-2 3-5-15,-1 3 7 16,5 1-6-16,0 1 2 0,10-3 2 16,5-4-1-16,13-9 1 15,13-9-2-15,15-7-9 16,14-7-96-16,10-28-34 16,21 4-12-16,0-20-5 15,15-9 48-15</inkml:trace>
  <inkml:trace contextRef="#ctx0" brushRef="#br0" timeOffset="18922">5955 781 261 0,'0'0'147'0,"18"-22"-26"15,-18 22-30-15,33-9-24 16,-33 9-19-16,38 0-10 16,-16 22-41-16,0 8-1 15,2 10 0-15,-3 14-1 16,-1 5-3-16,-1 3 3 15,-4 5-1-15,-3 0 7 0,-1-6-5 0,-11-2-2 16,0-4 1-16,-16-3 0 16,-1 1 2-16,-7-5-3 15,-5 0-12-15,3 3-87 0,-3-19-35 16,17-1-10-16,12-31-5 16,0 0 13-16</inkml:trace>
</inkml:ink>
</file>

<file path=ppt/ink/ink1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3:19.017"/>
    </inkml:context>
    <inkml:brush xml:id="br0">
      <inkml:brushProperty name="width" value="0.05" units="cm"/>
      <inkml:brushProperty name="height" value="0.05" units="cm"/>
      <inkml:brushProperty name="fitToCurve" value="1"/>
    </inkml:brush>
  </inkml:definitions>
  <inkml:trace contextRef="#ctx0" brushRef="#br0">8 265 249 0,'0'0'109'16,"0"0"-11"-16,0 0-9 15,0 0-17-15,0 0-5 16,0 0-25-16,-17-19-31 16,17 19-13-16,0 0 0 15,0 0 1-15,12-20-1 16,-12 20 1-16,16-22-3 15,-16 22 6-15,29-22-4 16,-9 8 5-16,4 5-5 0,2-1 3 16,0 4 0-16,-3 6 1 15,0 0-1-15,-4 0-3 16,-19 0 3-16,27 16-3 16,-27-16 4-16,22 9-1 15,-22-9 5-15,12 20-4 16,-12-20 5-16,0 34-1 15,0-12-2-15,-7 4 2 16,-3 4-1-16,-5 5-1 16,-1-3-3-16,1 2 4 15,-2-4-4-15,1 0 2 16,1-9-1-16,3-1 0 16,12-20 0-16,-15 24-2 0,15-24 2 15,-9 19-5-15,9-19 4 16,-5 15-3-16,5-15 3 15,-7 20-4-15,7-20 5 16,-9 26-3-16,9-26 1 16,-6 18 2-16,6-18-2 15,0 0 1-15,-9 23-4 16,9-23 4-16,0 0-6 16,0 0 2-16,0 0-3 15,9 18-1-15,-9-18 0 16,0 0 0-16,29 0 3 15,-29 0-2-15,37 0 3 16,-13 0-1-16,0-6 5 0,2 6-2 16,-2 0 2-16,2 0-3 15,-3 0 1-15,0-4 2 16,-3 4-2 0,2-8 2-16,2 2-2 0,7-2 3 15,-2-6-2-15,6 1 5 16,4-3-5-16,-3-2 1 15,0 4 0-15,-2 2-1 16,-3 0-1-16,-6 4 0 16,3-2 1-16,-6 4-2 15,-1 6 4-15,-4-8-2 16,-17 8 1-16,29-8 2 0,-29 8-1 16,20-6 1-16,-20 6-2 15,0 0-18 1,0 0-80-16,0 0-22 15,0 0-25-15,0 0-7 16,0 0-5-16</inkml:trace>
  <inkml:trace contextRef="#ctx0" brushRef="#br0" timeOffset="796">626 98 247 0,'0'0'113'16,"0"-19"-11"-16,0 19-12 16,0 0-14-16,0 0-13 15,0 0-16-15,0 0-33 16,0 0-13-16,0 0-1 15,0 0 3-15,0 0-4 0,12-18 1 16,-12 18-1-16,0 0-1 16,0 0 2-16,0 0-1 15,0 0 0-15,0 0 0 16,0 0 1-16,0-19 1 16,0 19 1-16,0 0-1 15,0-25 1-15,0 25-2 16,0-17 2-16,0 17-2 15,0 0-2-15,0 0-1 16,0 0-1-16,0 0 4 16,0 0-1-16,0 0 4 15,-15 15-3-15,15-15 4 16,-14 23-1-16,14-23 0 0,-19 39 0 16,7-17-2-16,0 6-2 15,2 5-1-15,-2 4 1 16,0 10-2-16,-5 1 3 15,1 13 0-15,-4 3-2 16,1-1 2-16,2 5-3 16,-4 1 5-16,6-5-6 15,-2-2-1-15,5-5 1 16,2-10-3-16,10-12 4 16,-5-1-4-16,5-15 5 15,0-19-4-15,8 24 8 16,-8-24 0-16,0 0 2 15,0 0 0-15,0 0 1 0,0 0-1 16,21-4-59-16,-21 4-43 16,0-20-22-16,0 20-23 15,10-31-14-15,2 16 5 16</inkml:trace>
</inkml:ink>
</file>

<file path=ppt/ink/ink1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3:24.187"/>
    </inkml:context>
    <inkml:brush xml:id="br0">
      <inkml:brushProperty name="width" value="0.05" units="cm"/>
      <inkml:brushProperty name="height" value="0.05" units="cm"/>
      <inkml:brushProperty name="fitToCurve" value="1"/>
    </inkml:brush>
  </inkml:definitions>
  <inkml:trace contextRef="#ctx0" brushRef="#br0">64 1244 426 0,'0'0'109'0,"0"0"-15"0,0 0-18 0,0 0-28 31,0 0-51-31,0 0 1 16,0 0-3-16,0 0 1 15,0 0 2-15,0 0 2 0,0 0 1 0,0 0-2 32,0 0 3-32,0 0-5 15,0 20 5-15,0-20-2 16,-7 28-1-16,2-6-1 15,-5 7 0-15,3 3 1 16,-4 4 1-16,5 5 0 16,-3-10-1-16,9 8 3 15,-9-3-3-15,9-9 5 16,0-1-1-16,0-9 3 0,0-17 1 0,11 25 3 0,-11-25 2 16,0 0-3-1,20 6 5-15,-20-6-6 16,0 0-36-16,19-16-65 0,-19 16-28 31,0 0-24-31,0 0-17 16,0 0-7-16,0 0 82 15</inkml:trace>
  <inkml:trace contextRef="#ctx0" brushRef="#br0" timeOffset="2360">317 1360 147 0,'0'0'84'0,"0"0"4"0,0 0-6 0,0 0-6 31,0 0-6-31,0 0-5 16,0 0-7-16,0 0-18 15,0 0-17-15,0 0-13 16,0 0 1-16,0 0-5 16,0 0 0-16,9-14-2 15,-9 14-2-15,0 0 2 0,0 0-6 16,0 0 2-16,18-19-4 15,-18 19 5-15,0 0-5 16,29 0 3-16,-29 0-1 0,30-3 0 0,-12 3 2 31,3 0-3-31,-1 0 1 16,-3 5-5-16,-17-5 4 16,30 17-4-16,-30-17 5 15,15 22-4-15,-15-22 1 16,0 32 1-16,0-32 0 15,-9 38 4-15,3-18-1 16,-6 0 2-16,-4 1-5 16,1-2 4-16,1 1-1 0,-5-3 0 15,19-17 0 1,-32 24 0-16,32-24-2 16,-28 20 2-16,28-20 2 15,-25 15-2-15,25-15 2 0,-19 19-1 16,19-19 0-16,0 0-11 15,-15 20-51-15,15-20-33 16,0 0-18-16,0 0-20 16,25-20-16-16,-3 8 4 15</inkml:trace>
  <inkml:trace contextRef="#ctx0" brushRef="#br0" timeOffset="2938">736 1263 144 0,'0'0'60'16,"0"0"-6"-16,0 0-3 16,-14 0-8-16,14 0 8 0,0 0 4 15,0 0-1-15,-20 0-2 16,20 0-3-16,0 0-6 15,-22 13-6-15,22-13-4 16,0 0-23-16,-26 16-11 16,26-16 2-16,-19 17-2 15,19-17 0-15,-15 25-1 16,15-25 2-16,-17 35-2 16,10-15 4-16,-2 0-1 15,-1 2 1-15,3 3-1 16,-3-1 0-16,10-2 2 15,-7 0-2-15,7-3 5 16,0-2-3-16,10 3 3 0,-10-20 0 16,29 24 2-16,-10-19-2 15,2 0 1-15,1-5-1 16,2 0-2-16,-2 0-2 16,-1-10-68-16,-1 0-45 15,2 4-31-15,-10-12-15 16,7 13-7-16,-12-16 9 15</inkml:trace>
  <inkml:trace contextRef="#ctx0" brushRef="#br0" timeOffset="3848">926 1203 147 0,'0'0'93'0,"-21"13"2"16,21-13-8-16,0 0-9 15,0 0-11-15,0 0-10 16,-17 8-6-16,17-8-17 16,0 0-24-16,0 0-7 15,0 0 1-15,0 0-3 16,0 0 2-16,0 0-4 15,0 0-1-15,0 0 1 16,0 0 0-16,0 0-1 16,0 0-1-16,0 0 3 15,0 0-3-15,0 0 3 16,0 0 2-16,0 0 0 16,0 0-1-16,0 0 2 0,0 0-1 15,0 0-1-15,0 0 3 16,0 0-2-16,24 22 1 15,-24-22-4-15,24 34 3 16,-7-11-2-16,0 1 2 16,6 0-2-16,-1 3 0 15,0-1 3-15,0-9-4 16,1 1 6-16,-1 1-3 16,-22-19-1-16,32 25-2 15,-32-25 0-15,24 21 0 16,-24-21-4-16,0 0 5 15,12 22-4-15,-12-22 1 0,0 0 2 16,0 0 3-16,0 0-3 16,0 18 3-16,0-18-1 15,0 0 1-15,0 0 1 16,0 0 0 0,0 0-1-16,0 0-2 0,0 0 2 15,0 0-3-15,0 0 3 16,0 0-5-16,0 0 1 15,0 0-3-15,0 0 2 16,-34 16 0-16,14 3-3 16,-4 3 5-16,-2 3-4 15,-7-2 6-15,3 7-4 16,2 2 4-16,1-5-2 0,8-3 4 16,2-6 0-1,17-18 0-15,-14 22 1 0,14-22-45 16,0 0-65-16,19 0-36 15,-19 0-8-15,22-9-9 16,-16-8 23-16</inkml:trace>
  <inkml:trace contextRef="#ctx0" brushRef="#br0" timeOffset="5893">919 530 231 0,'0'0'117'0,"0"0"-15"16,0 0-9-16,0 0-14 16,0 0-15-16,0 0-20 15,0 0-17-15,0 0-23 16,0 0-3-16,-8-23 1 15,8 23 4-15,8-20-4 16,-8 20 3-16,12-24-2 16,-12 24-1-16,17-18-4 15,-17 18-3-15,22 0 2 16,-22 0-4-16,24 5 2 16,-24-5-2-16,30 31 4 15,-17-13-3-15,4-3 7 0,-3 10-2 16,-2-2 1-16,-2-1 1 15,-1 2 2-15,-9-5 2 16,5-2-2-16,-5 5 6 16,-14-4-9-16,1 1 8 15,-8 0-6-15,0-1 4 16,-4 4-7-16,-4-3 2 16,1 0-3-1,-1-4-3-15,5 1 5 0,0 2-4 16,6-6 3-16,-1 0-3 15,19-12 1-15,-17 23-2 16,17-23-8-16,0 0-69 16,0 0-37-16,36-5-24 15,-16-27-9-15,14 8-1 16,-8-20 58-16</inkml:trace>
  <inkml:trace contextRef="#ctx0" brushRef="#br0" timeOffset="6518">1299 414 351 0,'0'0'107'15,"0"0"-6"-15,0 0-13 16,0 0-21-16,0 0-30 16,-12-18-36-16,12 18 0 15,0 0-2-15,0 0 2 16,0 0-4-16,-15-20 6 15,15 20-6-15,0 0 5 16,0 0-1-16,0 0-1 16,-18 10 0-16,18-10 1 15,0 0 0-15,-20 22-1 16,20-22 4-16,-17 22-5 16,17-22 4-16,-24 29-4 15,24-29 2-15,-26 31-2 0,14-10 1 16,-3 3-1-16,-1 6-3 15,3-4 7-15,1 4-7 16,0 5 9-16,2-3-9 16,1 2 4-16,0-4-3 15,9 4 1-15,0-11-1 16,0 3-1-16,0-4 4 16,16-4-5-16,-4 0 7 15,7 2-4-15,3-11 6 16,7 3-4-16,5-6 4 15,4-6-3-15,5 0 1 16,-1 0 1-16,5 0-6 16,-5-4-54-16,-1-9-54 0,0 13-23 15,-10-23-16-15,3 14-1 16,-16-23 5 0</inkml:trace>
  <inkml:trace contextRef="#ctx0" brushRef="#br0" timeOffset="6924">1768 0 454 0,'0'0'114'0,"0"0"-20"16,-23 31-27-16,17-10-49 15,-3 1-14-15,4 6-6 16,-4 1 3-16,4 0-1 15,-2-2 1-15,1-4-2 16,6 0 0-16,-12-1 1 0,6-2-2 16,-4-2 4-1,10-18-3-15,-20 38 1 16,14-22-11-16,6-16-84 16,-8 30-34-16,8-30-19 0,0 0-2 15,0 0-5-15</inkml:trace>
  <inkml:trace contextRef="#ctx0" brushRef="#br0" timeOffset="7971">1886 477 329 0,'0'0'138'0,"-19"0"-29"15,19 0-25-15,0 0-23 16,19 14-41-16,-19-14-18 15,30 34 2-15,-11-12-1 0,-3 0-4 16,3 8 2-16,-6 4-2 16,-4-1 5-1,-9 1-3-15,0 6 2 16,0-6-2-16,-19 2 1 0,4 1-1 16,-6-6-1-16,-1 4-1 15,0-11-7-15,3 3-59 16,5-3-42-16,14-24-23 15,-12 32-19-15,12-32 1 16,0 0 7-16</inkml:trace>
</inkml:ink>
</file>

<file path=ppt/ink/ink1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3:34.210"/>
    </inkml:context>
    <inkml:brush xml:id="br0">
      <inkml:brushProperty name="width" value="0.05" units="cm"/>
      <inkml:brushProperty name="height" value="0.05" units="cm"/>
      <inkml:brushProperty name="fitToCurve" value="1"/>
    </inkml:brush>
  </inkml:definitions>
  <inkml:trace contextRef="#ctx0" brushRef="#br0">404 0 360 0,'0'0'111'15,"0"0"-14"-15,0 0-11 16,0 0-21-16,0 0-20 16,0 0-36-16,0 0-16 15,0 0 4-15,0 0-1 16,0 0 5-16,0 0-1 16,0 0 8-16,12 19-1 15,-12-19 1-15,-7 40-3 16,7-8-2-16,0 11-2 15,0 16-3-15,0 6 1 16,11 3-4-16,1 13 2 16,3-9-2-16,0-1 5 15,4-10-2-15,-3-1 1 0,2-12 1 16,-4-5-3-16,-4-7 0 16,-4-8 2-16,-6-2 3 15,0-9 0-15,0-17-5 16,0 25 1-16,0-25-4 15,0 0 2-15,-24-5-1 16,24 5-2-16,-12-39 3 16,6 15-2-16,0-3 4 15,1 0 3-15,-2-5 2 16,0 1-1-16,2-1 0 16,-2 4-3-16,0 3-1 15,-3 0 0-15,-1 2 2 0,-2 3-3 16,-4 2 4-16,17 18-3 15,-35-27 2 1,15 16-1-16,-1 6 1 16,-3 5 0-16,2-12-1 15,0 12 2-15,1 0-1 0,3 9 3 16,-5-5-3-16,5 2 4 16,-5 6-2-16,3 1 1 15,-1 4-1-15,2 1-2 16,-1 2 0-16,-1 4-3 15,3 1 5-15,2-3-3 16,4 2 3-16,4-2-4 16,3-2 3-16,5 1 2 0,0-2-4 15,13 6 3 1,1-5-8-16,8 2 7 16,4-6-5-16,11 4 8 15,3-13-10-15,13 5 7 0,3-12-2 16,8-13 4-16,4 3 6 15,0-11-6-15,1 2 4 16,-8-5-5-16,-6 6 5 16,-15-3-63-16,-5 16-46 15,-16-10-29-15,0 15-20 16,-19 0 0-16,0 0-5 16</inkml:trace>
  <inkml:trace contextRef="#ctx0" brushRef="#br0" timeOffset="594">885 343 282 0,'0'0'131'15,"0"0"-27"-15,-21-9-21 16,21 9-11-16,0 0-24 16,0 0-27-16,0 27-18 15,0-27 1-15,12 24-3 16,-12-24 1-16,21 32 1 15,-7-14-2-15,3 5 4 16,-4 4-6-16,6 2 5 16,-3-2-5-16,2 8 4 0,-2-6-4 15,3-1 3-15,-4 4 0 16,2-8-1-16,-1-4 1 16,-3-1-3-16,-13-19 5 15,28 25-8-15,-28-25 4 16,17 9-20-16,-17-9-71 15,0 0-26-15,0 0-17 16,0 0-16-16,0-34-1 16,0 34 44-16</inkml:trace>
  <inkml:trace contextRef="#ctx0" brushRef="#br0" timeOffset="1047">1145 256 431 0,'-17'-17'120'16,"17"17"-19"-16,0 0-30 0,0 0-32 16,0 0-38-16,0 0-3 15,0 0 2 1,-22 29-3-16,22-29 0 16,-26 39-2-16,11-12 7 0,-11 10-3 15,-7 5 5-15,-6 6-4 16,-5 7 4-16,-4-3-4 15,0 4-1-15,0-3 3 16,3-2-7-16,8-10 3 16,9-11-5-16,8-1 10 15,5-9-7-15,15-20 9 16,0 20-5-16,0-20-34 16,30-9-51-16,-9-13-28 0,13 9-21 15,-12-13-18-15,16 5 4 16,-11-13 64-1</inkml:trace>
</inkml:ink>
</file>

<file path=ppt/ink/ink1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4:52.562"/>
    </inkml:context>
    <inkml:brush xml:id="br0">
      <inkml:brushProperty name="width" value="0.05" units="cm"/>
      <inkml:brushProperty name="height" value="0.05" units="cm"/>
      <inkml:brushProperty name="fitToCurve" value="1"/>
    </inkml:brush>
  </inkml:definitions>
  <inkml:trace contextRef="#ctx0" brushRef="#br0">148 0 80 0,'0'0'37'0,"0"0"-2"16,0 0-2-16,0 0-3 16,0 0-4-16,0 0 0 15,0 0 2-15,0 0 2 16,0 0 15-16,0 0 20 16,0 0 9-16,0 0-4 15,0 0 2-15,0 0-8 0,0 0-5 16,0 0-9-16,-10 19-18 15,10-19-23-15,0 0-11 16,0 0 3-16,0 0-4 16,0 0 5-16,0 0-3 15,0 0 3-15,0 0 0 16,0 0-2-16,0 0 0 16,0 0-2-16,0 0 1 15,0 0-2-15,-15 21 3 16,15-21-3-16,0 0 1 15,-14 21 2-15,14-21 1 16,0 0 0-16,-15 22-2 16,15-22 1-16,0 0-1 0,0 0 1 15,0 0-2-15,-18 22 4 16,18-22-3-16,0 0 1 16,0 0 0-16,-10 21-1 15,10-21 1-15,-5 22-1 16,5-22 1-16,-10 22-1 15,10-22 2-15,-11 23-2 16,11-23 5-16,-8 19-4 16,8-19 2-16,0 0-2 15,-7 21-1-15,7-21 0 16,0 0-2-16,0 0 5 16,0 20-5-16,0-20 4 15,0 0-3-15,-7 19 5 0,7-19-2 16,0 18-1-16,0-18 1 15,0 0-2-15,-8 24 2 16,8-24-3 0,0 0 4-16,-7 19-5 0,7-19 4 15,0 0-1-15,0 20 0 16,0-20 1-16,0 0-2 16,0 0 3-16,0 20-3 15,0-20 3-15,0 0-5 16,0 19 5-16,0-19-3 15,0 0 2-15,0 20 0 16,0-20-2-16,0 0 0 16,0 22-2-16,0-22 5 0,0 0-3 15,0 0 2 1,0 21-2-16,0-21 2 16,0 0 0-16,0 0-1 15,5 19 1-15,-5-19-3 0,0 0 2 16,0 26-1-16,0-26 1 15,0 23-1-15,0-23 2 16,0 22-1-16,0-22 1 16,0 0-1-16,0 22 0 15,0-22 1-15,0 0-1 16,0 0-1-16,0 0-1 16,0 0 2-16,0 20-2 15,0-20 4-15,0 0-2 16,0 0 0-16,10 21 0 15,-10-21 0-15,0 0 0 16,0 0-1-16,9 18 0 16,-9-18-3-16,0 0 2 0,0 0 0 15,0 0-1-15,0 0 3 16,17 17-3-16,-17-17 1 16,0 0 1-16,0 0 2 15,19 5-3-15,-19-5 3 16,0 0 0-16,0 0-1 15,15 18 1-15,-15-18 0 16,0 0-5-16,10 22 5 0,-10-22-5 16,0 0 4-1,0 0-4-15,9 20 3 16,-9-20-3-16,0 0 4 16,0 0 0-16,0 0 1 15,0 0-1-15,0 0 0 0,0 0 0 16,0 0 0-16,9 19-1 15,-9-19 2-15,0 0-2 16,0 0 1-16,11 20 1 16,-11-20-1-16,0 0 0 15,0 0 0-15,0 0-1 16,14 15 1-16,-14-15-1 16,0 0 0-16,0 0 0 15,19 12 0-15,-19-12 3 16,0 0-1-16,0 0 0 15,0 0 0-15,17 6 0 16,-17-6-2-16,0 0 2 0,0 0 1 16,7 21-2-16,-7-21 0 15,0 0 0-15,0 0 0 16,0 0-1-16,0 0 1 16,0 0 0-16,0 0-2 15,12-20 1-15,-12 20-2 16,7-22-38-16,-7 22-54 15,13-22-30-15,-13 3-33 16,0 19 0-16,0-32-12 16,0 32 101-16</inkml:trace>
</inkml:ink>
</file>

<file path=ppt/ink/ink1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4:58.939"/>
    </inkml:context>
    <inkml:brush xml:id="br0">
      <inkml:brushProperty name="width" value="0.05" units="cm"/>
      <inkml:brushProperty name="height" value="0.05" units="cm"/>
      <inkml:brushProperty name="fitToCurve" value="1"/>
    </inkml:brush>
  </inkml:definitions>
  <inkml:trace contextRef="#ctx0" brushRef="#br0">38 1286 261 0,'0'0'99'0,"0"0"3"16,0 0-2-16,20-10-14 15,-20 10-19-15,0 0-21 16,22 0-6-16,-22 0-7 15,24 0-5-15,-24 0-15 16,31 10-9-16,-14-10-6 16,4 7 5-16,1-7-2 15,4 5 1-15,1-5-1 16,0 0-1-16,4 7 0 16,0-7-1-16,-4 0 4 0,2 0-6 15,-6 0 5-15,-6 0-4 16,-17 0 1-16,27 9 1 15,-27-9-7-15,0 0-60 16,0 0-52-16,22 22-20 16,-22-22-25-16,0 0-3 15,0 0-3-15</inkml:trace>
  <inkml:trace contextRef="#ctx0" brushRef="#br0" timeOffset="719">22 1559 162 0,'-22'16'55'16,"22"-16"-6"-16,0 0-11 15,0 0-7-15,0 0-4 16,0 0 10-16,0 0 14 15,0 0 10-15,0 0 5 0,0 0-3 16,0 0 2-16,0 0-4 16,0 0-5-16,0 0-19 15,26-16-17 1,-26 16-11-16,34-8-9 0,-9 8 2 16,6-7-4-16,2 7 3 15,1-7-1-15,0 7 4 16,0 0-1-16,-3 0-3 15,0 0-1-15,-7 10 1 16,-2-6 2-16,0-4-5 16,-4 0 4-16,-18 0-6 15,30 5 4-15,-30-5-1 16,23 0 2-16,-23 0-1 16,0 0 0-16,22-5 2 15,-22 5-8-15,0 0-30 16,0 0-59-16,0 0-31 15,19 22-24-15,-19-22-16 0,0 0-4 16,0 0 41-16</inkml:trace>
  <inkml:trace contextRef="#ctx0" brushRef="#br0" timeOffset="2332">1117 2391 100 0,'0'0'74'15,"7"22"31"-15,-7-22-3 16,8 34-3-16,-8-5-6 16,7-1-11-16,-7 11-6 15,5-8-15-15,4 8-27 16,-2-1-29-16,1-1-4 0,8-5 1 15,6-6 0-15,2-1-2 16,7-8 2 0,1-3 0-16,-1-9-1 15,3-5-1-15,2-5 3 0,-8-9-1 16,-3-6 5-16,-3-11-2 16,-3-5-2-16,-5-12 3 15,-2-9-2-15,-5-9 4 16,0-7-6-16,-7-5 6 15,0-10-9-15,-7-2 4 16,-2-2-2-16,-1-12 0 16,-2 1 3-16,-3-2-6 15,-3-4 6-15,3-2-8 0,-5-2 7 16,4-5-5 0,-1 2 4-16,3 0-5 15,2 3 0-15,4 6 2 16,3 7-2-16,5 8 6 0,-9 14-4 15,9 14 5-15,0 11-3 16,0 19 4-16,0 2-4 16,0 16 0-16,0 16-1 15,0 0-3-15,22-8 0 16,-22 8-4-16,36 18 6 16,-12 0-7-16,7 2 0 15,2-3-55-15,2 4-49 16,-2-5-25-16,3 12-18 15,-14-13-11-15,7 17-6 16</inkml:trace>
  <inkml:trace contextRef="#ctx0" brushRef="#br0" timeOffset="2925">795 3064 240 0,'0'0'171'0,"0"0"-14"15,0 0-59-15,41-6-17 16,-3-6-14-16,7 2-16 15,9 0-50-15,8 0 2 16,1 6-2-16,1 4 0 16,-8 0-1-16,-6 8-6 15,-13 8-6-15,-6 3-75 16,-9 3-35-16,-22-22-39 16,26 32-8-16,-26-32-7 15,0 0 38-15</inkml:trace>
  <inkml:trace contextRef="#ctx0" brushRef="#br0" timeOffset="3660">1422 3196 255 0,'-31'7'170'0,"31"-7"-39"16,0 0-40-16,-24 15-20 15,24-15-11-15,-24 22-20 16,5-5-22-16,-3 2-21 16,-4 5 1-16,-8 0 1 15,-2 3-1-15,-7-4 2 16,2-1 0-16,-2-7 3 16,6-2 0-16,1-13 5 0,7 0-3 15,7-18 1 1,11-1-1-16,11-5 1 15,0-3-3-15,11 0 0 16,4 1-4-16,2 4-1 16,2 1 3-16,1 13-5 0,-3-2 2 15,4 10-1-15,-2 0 0 16,-2 14 0-16,3 4 0 16,3 3 1-16,1 1-1 15,3 4 3-15,2-4 0 16,2 0 2-16,1-4 0 15,1-3 2-15,-1-10-1 16,-2-5-1-16,0 0 1 16,-1-16 0-16,-3-2 1 15,-4-7-3-15,-3 1 1 16,-4-1-2-16,-1-1 4 16,-4-1-3-16,-3 5 1 0,-7 7-1 15,0 15-2-15,0 0 0 16,-29-15 0-16,12 15 2 15,-3 11-4-15,-3-4 3 16,1 1-2-16,3 4 2 16,19-12 0-16,-22 6-56 15,22-6-58-15,0 0-33 16,0 0-21-16,9-19-7 16,9 19-1-16</inkml:trace>
  <inkml:trace contextRef="#ctx0" brushRef="#br0" timeOffset="4722">1641 0 331 0,'0'0'157'0,"0"0"-30"0,0 0-29 15,0 0-16-15,0 0-32 16,0 0-30-1,0 0-21-15,0 0-3 16,-30 32 2-16,6-5 0 0,-8 3 3 16,-6 5-3-16,-10 2 4 15,-1 1 0-15,-6-5-2 16,7-4 2-16,-1-8-5 16,9-7 4-16,8-14-2 15,8-10 6-15,7-7-5 16,17-13 4-16,0 1-2 15,12-8 0-15,5 6-1 0,0 0 0 16,3 6 0 0,4 10-4-16,2 15 3 15,-4 0-2-15,-1 15 2 16,1 10-2-16,4 1 2 0,-4 1-1 16,2 3-1-16,0-4 5 15,0-4-5-15,5-5 3 16,-2-12-2-16,6-5 3 15,-1-13-2-15,1-1 4 16,1-13-2-16,-5-2-1 16,-3-1 1-16,-6 1-2 15,-13 2 1-15,-7 8-3 16,0 19 4-16,-34-8-6 0,1 22 6 16,-1 2-5-1,-4 10 1-15,3 1 1 16,5-1-73-16,10 2-51 15,20-28-33-15,-12 34-6 0,12-34-5 16,32 0-2-16</inkml:trace>
  <inkml:trace contextRef="#ctx0" brushRef="#br0" timeOffset="6675">2001 1139 171 0,'0'0'66'0,"0"0"16"16,-18 9-3-16,18-9 12 15,0 0-14-15,0 0-8 16,0 0-7-16,0 0-6 16,-7-30-7-16,14 10-20 15,3 0-11-15,-2 2-21 16,4 0 9-16,0-1-7 15,-12 19 4-15,28-22-1 16,-28 22-1-16,29 0-1 16,-29 0 0-16,34 12 1 15,-13-4-4-15,1 5 4 0,0-8-3 16,-1 5 3 0,-3-3-1-16,-18-7 2 0,26 8 2 15,-26-8-1-15,0 0 1 16,7 20-1-16,-7-20 4 15,-22 26-6-15,5-6 5 16,1-1-6-16,-4 11 1 16,1-1 0-16,-2-2-3 15,6 5 2-15,3-2-2 16,2 8 4-16,1-11-4 16,9-1 5-16,-5 2-4 15,5-5 4-15,0-6-2 16,0-17 1-16,10 29-1 0,-10-29-1 15,0 0 1-15,23 20-3 16,-23-20 2 0,27 0-4-16,-27 0 3 15,39 0-3-15,-13 0 4 0,5-8-2 16,5 2 1-16,8 3 2 16,6-5-3-16,4 0 3 15,6 3-3-15,0 5 3 16,-3 0-3-16,-3 0 2 15,-7 0-1-15,-5 0 1 16,-11 0-1-16,-9 0 0 16,-4 0 0-16,-18 0-1 0,23-4 1 15,-23 4-5-15,23-34-55 16,-15 15-55 0,3-11-15-16,0 8-25 15,-11-11-12-15,9 13-3 16</inkml:trace>
  <inkml:trace contextRef="#ctx0" brushRef="#br0" timeOffset="7316">2617 912 480 0,'0'0'129'16,"0"0"-15"-16,0 0-26 16,-17-8-28-16,17 8-33 15,0 0-28-15,0 0 0 16,0 0-2-16,0 0 1 16,0 0-2-16,0 0 3 15,0 0-1-15,0 0-1 0,0 0 2 16,0 0 0-16,0 0 1 15,0 0 0-15,-15 29 1 16,10-11-2-16,-6 8 5 16,1 10-2-16,-3 11 2 15,-1 11-1-15,-5 8-1 16,0 9 0-16,2 3-2 16,-3 5 1-16,1-8-5 15,5 1 3-15,2-22-2 16,2-2-1-16,3-15 2 15,7-5-3-15,-5-10 4 16,5-22-3-16,0 22 5 16,0-22-3-16,0 22 4 0,0-22-3 15,0 27 1-15,-9-9-1 16,9 3-21-16,0-21-63 16,-13 27-39-16,13-27-26 15,0 0-20-15,13-27 2 16,-13-16 15-16</inkml:trace>
  <inkml:trace contextRef="#ctx0" brushRef="#br0" timeOffset="7847">2287 846 298 0,'0'0'126'16,"0"0"-18"-16,0 0-14 0,0 0-15 15,0 0-12-15,0 0-12 16,0 0-20-16,0 0-31 16,0 0-4-1,0 0 2-15,0 0 1 0,0 0-1 16,17-22 2-16,6 14-3 15,6-4 4-15,3 2-6 16,7-4 1-16,4 3 0 16,3-1 0-16,-1 3-1 15,-2 2-2-15,-4 7 2 16,-10-6-2-16,-2 6 4 16,-8 0-1-16,-19 0 0 0,23 19 1 15,-23-19 0 1,6 22-2-16,-6-22-45 15,0 22-62-15,0-22-27 16,0 0-27-16,11 22-6 0,-11-22-6 16</inkml:trace>
  <inkml:trace contextRef="#ctx0" brushRef="#br0" timeOffset="8535">2043 1926 176 0,'0'0'104'0,"0"0"6"16,-19 0-12-16,19 0 0 15,0 0-18-15,0 0-14 16,0 0-14-16,0 0-5 16,0 0-26-16,0 0-21 15,24-8 2-15,-5 2-2 16,4-1 4-16,8-2-5 16,7 3 0-16,6-5 0 0,3 5 0 15,4-6 1-15,-2 12-2 16,-1-7 1-16,-8 7-1 15,-3 0 4 1,-8 0-1-16,-6 0-1 0,-3 6-1 16,-20-6 1-16,26-6-61 15,-26 6-60-15,31-18-29 16,-23 1-24-16,13 10 5 16,-14-13-5-16</inkml:trace>
  <inkml:trace contextRef="#ctx0" brushRef="#br0" timeOffset="10349">2732 2026 313 0,'0'0'120'0,"0"0"-14"15,0 0-10-15,0 0-12 0,0 0-22 16,0 0-25-16,0 0-9 16,0 0-23-16,0 0-3 15,0 0 1-15,0 32-1 16,0-9 2-16,-9 9-3 15,3 9 4-15,0 3-5 16,0 4 3-16,-3 7-4 16,4-9 3-16,-4 0-1 15,4-4-2-15,5-5 0 16,-8-11 0-16,8-4 0 16,0-22 1-16,0 24 0 15,0-24-8-15,0 0-51 16,0 0-54-16,0 0-25 0,25 0-28 15,-25-19-3-15,0 19-5 16</inkml:trace>
  <inkml:trace contextRef="#ctx0" brushRef="#br0" timeOffset="10989">3146 2220 99 0,'0'0'162'0,"0"0"-37"0,0 0-24 15,10-18-2-15,-10 18-3 16,0 0-20-16,-22 0-18 16,22 0-25-16,-27 13-31 15,27-13-4-15,-33 15 3 16,16-5-1-16,-2-4-1 16,19-6 3-16,-32 21-1 15,32-21 3-15,-24 15-4 16,24-15 4-16,0 0-6 0,-16 21 4 15,16-21-1 1,0 0-2-16,0 0-1 16,26 13 1-16,-26-13-1 15,34 13 0-15,-13-7 6 0,-1 6-6 16,3 1 6-16,-5 4-1 16,1 1 1-16,0 7-1 15,-5-5 2-15,-2 4-2 16,-2-4-2-16,-2 0 5 15,-8-2-6-15,0-18 5 16,0 27-5-16,0-27 3 16,-8 22-4-16,8-22 2 15,-29 15-2-15,10-15-1 16,-3 7 4-16,-4-7-4 16,0 0 1-16,4 0-3 15,0-6 5-15,22 6-2 0,-31-4-1 16,31 4 0-16,0 0-29 15,0 0-58-15,0 0-33 16,0 0-23-16,0 0-24 16,0 0-2-16,19-22 18 15</inkml:trace>
  <inkml:trace contextRef="#ctx0" brushRef="#br0" timeOffset="11411">3563 2099 467 0,'-17'12'178'15,"17"-12"-36"-15,-19 34-67 16,9-16-24-16,10 4-50 15,-10 2 1-15,10 4-3 16,-10-3 3-16,5 3-3 16,-4 7 3-16,-1-9-2 15,-2 0 0-15,1 5 1 16,1-6-2-16,0-2 3 16,5-1-4-16,5-2 0 15,0-1-6-15,0-19 5 0,24 23-3 16,-4-15 2-16,9-2-3 15,4-6 0-15,5 0 0 16,-1-6 2-16,-1 1 4 16,2-1-3-16,-9-6 4 15,-7 0-64-15,-22 12-53 16,31-24-25-16,-31 24-12 16,0-17-14-16,-24 1-2 15</inkml:trace>
  <inkml:trace contextRef="#ctx0" brushRef="#br0" timeOffset="11677">3358 2250 361 0,'0'0'171'16,"29"0"-31"-16,-10 0-61 15,0-5-35-15,5 5 2 16,-4 0-37-16,4 0-6 16,-2 5-5-16,2-5 3 15,6 0-27-15,-7 0-70 16,3-10-29-16,8 3-25 16,-11-12-13-16,9 7-8 15,-15-14 50-15</inkml:trace>
  <inkml:trace contextRef="#ctx0" brushRef="#br0" timeOffset="12396">3348 2036 34 0,'-9'19'18'16,"9"-19"7"-16,0 0 8 15,-19 17 19-15,19-17 23 16,-15 25 26-16,15-25-6 16,-24 36 0-16,12-14-6 15,4 8-8-15,-4 3-11 16,12 8-18-16,-9-6-28 16,9 6-24-16,7-2 0 0,-2 0 2 15,7-5-2-15,-2 0 0 16,2-11-2-16,0-2 0 15,-12-21-6-15,26 23-23 16,-26-23-32-16,27 6-32 16,-27-6-19-16,34-11-14 15,-13-12-15-15,11 11-19 16,-9-14 64-16</inkml:trace>
  <inkml:trace contextRef="#ctx0" brushRef="#br0" timeOffset="12802">3685 2111 300 0,'0'0'168'0,"0"34"-46"16,10-7-29-16,-3-7-21 16,7 3-8-16,-2-2-36 0,1 0-24 15,4 1-4-15,-3 0 1 16,0 2 1-16,-4-2-2 15,-3 4-1 1,-7 2 0-16,0 4 1 0,-9-5-2 16,1 1 4-16,-4 1-3 15,0-7 1-15,12-22-21 16,-19 25-70-16,19-25-33 16,0 0-20-16,0 0-17 15,0-47-8-15,12 19 28 16</inkml:trace>
  <inkml:trace contextRef="#ctx0" brushRef="#br0" timeOffset="13302">3948 2058 351 0,'0'0'170'0,"0"0"-21"15,-19 9-53-15,19-9-42 16,0 0-28-16,0 0-26 0,0 0-3 16,0 0 3-16,0 0 0 15,21 14 3 1,-21-14-3-16,0 0 3 15,0 0-2-15,24 28 0 16,-24-28 1-16,22 24-3 0,-22-24 1 16,29 30-2-16,-12-8 7 15,4-3-7-15,-2 3 4 16,-2-2-2-16,-17-20 2 16,24 36-1-16,-24-36 0 15,12 38 1-15,-12-20-3 16,-7 5 4-16,-8 5-5 15,-4-2 4-15,-9 6-3 0,3 3 3 16,-4 0-2 0,1-8 0-16,4-1-1 15,2-5-2-15,22-21-4 16,-20 19-95-16,20-19-41 0,0 0-24 16,0 0 0-16,11-36-3 15,-11 36 66-15</inkml:trace>
  <inkml:trace contextRef="#ctx0" brushRef="#br0" timeOffset="14167">3185 1203 325 0,'0'0'134'0,"0"0"-18"15,0 0-17-15,19-24-15 16,-19 24-16-16,26-21-31 15,-26 21-25-15,32-14-8 16,-32 14 2-16,35 10 3 16,-35-10 2-16,27 35-2 15,-15-13-1-15,-5 7 1 16,1-2-3-16,-1-1 0 0,-7-1-4 16,0-3-2-16,0 0-3 15,0 0 5-15,-17 0-4 16,3 0 2-16,-8 1-2 0,-2 2 0 15,-5-3 1 1,3-3 2-16,1-2 0 16,2-2-5-16,23-15-47 15,-30 7-39-15,30-7-30 0,0 0-23 16,-9-23-18-16,9 23-16 16,14-26 2-16</inkml:trace>
  <inkml:trace contextRef="#ctx0" brushRef="#br0" timeOffset="14588">3613 1056 87 0,'-22'10'151'0,"22"-10"-23"16,-19 13-33-16,19-13-3 16,0 0 4-16,-21 25-13 15,21-25-22-15,-18 21-23 16,18-21-12-16,-24 33-1 16,12-10-5-16,-4-1-6 15,-1 5-13-15,0 2 2 16,0 5 0-16,2-2 0 15,1 2 1-15,4 3-7 16,10-6 1-16,0-2-5 16,12 3 4-16,10-9-6 15,7-2 5-15,10-2-6 0,4-9 2 16,5 2 1-16,-2-8 3 16,5-4-9-16,-4-4-78 15,-5-8-35-15,3 4-33 16,-18-16-1-16,13 10-11 15,-22-16 18-15</inkml:trace>
  <inkml:trace contextRef="#ctx0" brushRef="#br0" timeOffset="16448">3107 859 207 0,'0'0'146'16,"0"0"-27"-16,0 0-11 15,0 0-15-15,0 0-15 16,-7 19-16-16,7-19-23 0,0 0-27 16,-21 26-11-16,21-26 5 15,-27 31-5-15,11-9 3 16,-4 0-2 0,1 5-1-16,-3 4 2 0,0 6-2 15,-1-1 4-15,6 3-6 16,-2 4 6-16,6 2-5 15,4 4 4-15,9 0-4 16,0-6 2-16,11-1-2 16,2-1-1-16,6-9-2 15,2 2 0-15,2-10-1 16,1-2-1-16,4-2-2 16,-3-11-72-16,1 1-44 0,5 0-27 15,-9-10-19-15,12 10-3 16,-15-20 0-1</inkml:trace>
  <inkml:trace contextRef="#ctx0" brushRef="#br0" timeOffset="17073">3899 1511 7 0,'0'0'84'0,"20"0"-30"16,-20 0-36-16,21 6 24 16,-21-6 45-16,22 16 8 15,-22-16-4-15,21 26 3 16,-21-26-8-16,0 35 3 15,0-13-11-15,0 0-32 16,-9 0-39-16,0-2-9 16,-1 0 5-16,0-1-6 15,10-19 5-15,-22 28-7 16,22-28 5-16,0 0-10 0,-19 21-74 16,19-21-38-16,0 0-22 15,0-22-10-15,0-2-15 16,5 6 5-16</inkml:trace>
  <inkml:trace contextRef="#ctx0" brushRef="#br0" timeOffset="17526">4338 938 446 0,'0'0'175'0,"0"19"-8"16,0-19-75-16,-8 27-70 15,8-5-21-15,-9 6-2 16,4 0 4-16,-3 8-4 15,-3 2 2-15,1 5 2 16,-4-6-2-16,1 4 1 16,-3-1-3-16,3-2 2 15,-3-6-1-15,8-3 2 16,1-5-6-16,7-2 1 0,0-3-4 16,0-19 4-16,24 27-2 15,-5-22 1-15,6 4-2 16,4-9-1-1,5 0 4-15,1 0-2 0,4 0 6 16,-3-9-6-16,-5 4-5 16,-6-11-56-16,-4 7-49 15,-4-3-26-15,-17-7-14 16,0 19-4-16,-12-32-3 16</inkml:trace>
  <inkml:trace contextRef="#ctx0" brushRef="#br0" timeOffset="17760">3943 1244 445 0,'45'0'159'0,"-1"-7"4"16,13 0-75-16,9 2-87 15,10-5-3-15,1 0-17 16,-6-5-83-16,0 9-34 16,-25-12-23-16,0 18-11 15,-22-24 3-15,-2 24 66 16</inkml:trace>
  <inkml:trace contextRef="#ctx0" brushRef="#br0" timeOffset="18135">4508 682 231 0,'0'0'147'0,"0"0"-42"16,30 11-33-16,-6 10-8 15,4 13 3-15,-1 5-11 16,2 16-5-16,0 6-12 0,-5 5-17 16,-5-1-20-16,-3-1 0 15,-8-1-1-15,-3-9 0 16,-5-5 1-16,0-3-3 15,-10-10-10-15,-4 2-77 16,-6-3-38-16,4 0-29 16,-18-4-15-16,8 4 3 15,-13-16 23-15</inkml:trace>
</inkml:ink>
</file>

<file path=ppt/ink/ink1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5:18.045"/>
    </inkml:context>
    <inkml:brush xml:id="br0">
      <inkml:brushProperty name="width" value="0.05" units="cm"/>
      <inkml:brushProperty name="height" value="0.05" units="cm"/>
      <inkml:brushProperty name="fitToCurve" value="1"/>
    </inkml:brush>
  </inkml:definitions>
  <inkml:trace contextRef="#ctx0" brushRef="#br0">405 180 377 0,'0'0'147'0,"-34"-10"-26"16,10 10-21-16,-7 5-16 15,-3 9-51-15,-3 2-31 16,-4-2-2-16,-2 4 1 15,3 1-2-15,6 0 2 16,5-7-1-16,7 3-3 16,22-15 2-16,-21 27-3 15,21-27 4-15,0 30-4 0,0-30 5 16,29 27-5 0,-11-6 6-16,2 1-1 15,4-1-1-15,2-2 1 16,1 7-2-16,2 4 2 0,-5 5 0 15,3 3 3-15,-3 3-3 16,-1 4 3-16,-5 3 0 16,-4 4 1-16,-2 0-2 15,-2-8-3-15,-3-2 2 16,-2-3-1-16,-5-9 3 16,0-6-8-16,-8-5 7 15,8-19-8-15,-33 17 7 16,3-17-2-16,-6-7-1 15,-7-8 1-15,-2-2-4 16,1-2 4-16,5-1-4 16,8 1 7-16,5 4-6 15,26 15 4-15,-17-34-2 0,17 34 1 16,26-27-1-16,-4 16 0 16,2-5 1-16,5 1-3 15,3-2 3-15,1 11-14 16,-2-9-84-16,-2 9-42 15,5 6-23-15,-13 0-6 16,6 0-2-16,-27 0 61 16</inkml:trace>
  <inkml:trace contextRef="#ctx0" brushRef="#br0" timeOffset="468">837 571 374 0,'0'0'166'0,"0"0"-23"0,23 0-55 15,-23 0-20-15,28 17-39 16,-8-5-25-16,-1 6-5 16,3-8 0-16,-3 6 3 15,-2 1-4-15,-17-17 2 16,21 31-1-16,-21-10 0 15,0 1-1-15,-9 5 5 16,-11 3-2-16,-4 0 0 16,-5 4-1-16,-9-6-1 0,1 0 0 15,-5-1-2 1,8-10 2-16,2-4-8 16,6-13-30-16,26 0-43 15,-20-15-32-15,20-10-14 0,10 2-22 16,-3-15-12-16,15 6-8 15</inkml:trace>
  <inkml:trace contextRef="#ctx0" brushRef="#br0" timeOffset="859">1177 506 247 0,'-19'12'171'0,"0"-5"-16"0,19-7-45 15,-32 27-18-15,13-15-18 16,4 11-38-16,-1 0-34 16,-3 3-2-16,7 0-1 15,-1 1 2-15,4 0-2 16,9 1 2-16,-7-1-3 15,7-5 4-15,7-1-8 16,3 1 6-16,4-4-4 16,7-3 2-16,-1 0-1 15,4-2 0-15,2-4 1 16,3-3-1-16,-2-6 5 16,1 0-25-16,1 0-73 15,-2-6-37-15,-10-10-16 0,7 7-20 16,-17-13 2-16,-7 22 38 15</inkml:trace>
  <inkml:trace contextRef="#ctx0" brushRef="#br0" timeOffset="3203">1535 146 270 0,'0'0'124'16,"0"0"-10"-16,0 0-7 15,0 0-9-15,0 0-15 16,0 0-26-16,0 0-42 16,0 0-14-16,0 0-1 15,0 0 1-15,0 0 3 16,-24 34-3-16,10-12 5 15,-2 7-5-15,-2-1 4 16,1 7-2-16,1-5-2 16,2 2-2-16,4-7-3 15,10-25-6-15,-7 23-98 16,7-23-31-16,0 0-32 0,38-18 2 16,-31-4-4-16,15 10 57 15</inkml:trace>
  <inkml:trace contextRef="#ctx0" brushRef="#br0" timeOffset="3609">1350 741 498 0,'0'0'170'0,"0"0"-53"16,0 0-63-16,27 0-25 15,-8 0-30-15,1 0 0 16,3 0 3-16,-1 0-2 16,0 0-2-16,-5 0 2 15,2 0-2-15,-19 0 1 0,31-6-2 16,-31 6 4-16,32-17-5 16,-32 17-2-1,33-25-62-15,-33 25-43 16,34-22-22-16,-34 22-23 0,26-13-12 15,-26 13-2-15</inkml:trace>
  <inkml:trace contextRef="#ctx0" brushRef="#br0" timeOffset="4019">1818 533 437 0,'0'0'168'16,"0"0"-11"-16,21-10-105 0,-21 10-27 15,29 11-15-15,-10-8-10 16,0-3 1-16,-19 0 0 15,29 23 5-15,-29-23-1 0,22 24 3 16,-15-7-1-16,-7 2 3 16,0 5 0-16,0 3-4 31,-17 3 2-31,3-1-7 0,-6 3 2 16,-6-1-4-16,2-2 4 15,-5-5-5-15,2 6 2 16,-4-10-1-16,8-8-1 15,5 2-6-15,18-14-15 16,-17 0-64-16,17 0-41 16,13-34-18-16,9 20-23 15,1-23-2-15,11 14-3 0</inkml:trace>
  <inkml:trace contextRef="#ctx0" brushRef="#br0" timeOffset="4436">2169 491 207 0,'0'0'129'16,"0"0"-7"-16,0 0-16 0,-5 21-8 15,5-21-10-15,-19 21-7 16,19-21-28-16,-32 23-34 16,32-23-17-1,-36 32-2-15,20-10 3 0,-2-2-2 16,2 4 1-16,-1-4-2 16,9 7 3-16,2-3-4 15,-2-2 0-15,8 2-1 16,0-2 0-16,12 0-2 15,-2-1 1-15,7-1-3 0,0-7-1 0,6-2 2 16,6-1 1 0,3-10 2-16,6 0-6 15,6-6-76-15,2-11-46 0,6 6-28 16,-15-22-9-16,6 13-4 16,-27-16 12-16</inkml:trace>
  <inkml:trace contextRef="#ctx0" brushRef="#br0" timeOffset="5171">782 262 226 0,'-14'18'100'0,"14"-18"-10"16,-31 33-5-16,11-8-15 15,-4 1-9-15,-5 10-7 16,5-1-16-16,-4 3-3 16,3 6-3-16,1 3-2 15,8 7-5-15,3-6 2 16,13 8-17-16,0-5-8 15,12 1 0-15,7 1-3 16,8-9 0-16,11 1-22 16,1-14-57-16,9-5-51 0,8-1-21 15,-4-25-18-15,11 6 0 16,-8-22 11-16</inkml:trace>
  <inkml:trace contextRef="#ctx0" brushRef="#br0" timeOffset="6002">2309 243 163 0,'0'0'91'16,"0"0"9"-16,0 0 2 15,0 0-15-15,26 11-13 16,-26-11-1-16,29 28-1 15,-13-3-10-15,-3 6-20 16,4 9-28-16,-1 7-10 16,-4 1 2-16,-2 7-2 15,-3 1 3-15,-7 2-4 16,0-8 2-16,0-5-4 16,0-6 5-1,-7-1-4-15,2-12 0 16,-4 2-25-16,-3-8-89 15,-8-8-34-15,20-12-28 16,-34 12 1-16,34-12-9 16,-36 0 72-16</inkml:trace>
  <inkml:trace contextRef="#ctx0" brushRef="#br0" timeOffset="7221">2912 0 369 0,'0'0'121'15,"13"22"-2"-15,-13-22-11 16,11 33-18-16,-1-6-28 16,-10 0-29-16,12 13-35 15,-12 5 4-15,7 9 0 16,-7 11 1-16,0 4-1 16,0 11-3-16,-9 1 2 0,9 2-2 15,-7-1 4-15,7-14-5 16,0-2 4-1,0-11-8-15,11-11 5 0,-1-16-5 16,0-8 1-16,-10-20-3 16,24 9 1-16,-24-9 0 15,27-29-2-15,-18 2 6 16,-2-9-5-16,-7-2 7 16,0-5-3-16,-12 2 4 15,-5 4-2-15,-6-1 0 16,-4 12 2-16,-4 5-2 15,-3 6 2-15,-2 4 0 16,-3 3 3-16,3 8-4 0,0 0 4 16,3 0-1-16,4-6 3 15,4 6 0-15,6 6-1 16,2 5-1 0,17-11 0-16,-26 23 4 0,26-23-4 15,-15 31 1-15,15-8-3 16,0 2 3-16,0 5-2 15,7-6-1-15,1 4 0 16,4 3-3-16,-2-5 2 16,4-1-2-16,-2-3 1 15,-12-22-4-15,34 24 4 16,-13-14 0-16,6-10-1 16,6-10-1-16,3 0-9 0,6-7-73 15,8 1-44 1,-11-8-25-16,16 9-16 15,-16-10 2-15,11 16 13 16</inkml:trace>
  <inkml:trace contextRef="#ctx0" brushRef="#br0" timeOffset="7659">3317 362 456 0,'0'0'171'0,"0"0"-1"15,0 0-99-15,0 0-48 16,12 32-24-16,-5-13-1 16,1 10 1-16,3 1 1 15,1-1 2-15,1 4-4 16,6-5 4-16,-2 6-1 16,0-4 3-16,1 2-4 15,2-3 0-15,-3 0 1 16,2 2-4-16,0-5 4 15,0-4-3-15,-6-2 2 0,-13-20-4 16,28 27 4-16,-28-27-6 16,18 12-79-16,-18-12-43 15,0 0-27-15,0 0-14 16,0-18-4-16,-18-4 3 16</inkml:trace>
  <inkml:trace contextRef="#ctx0" brushRef="#br0" timeOffset="8049">3606 423 429 0,'0'0'159'15,"0"0"-38"-15,0 0-22 16,-17 5-31-16,17-5-44 16,-22 36-24-16,6-9 0 15,-6 5 0-15,-3 7-1 16,-8 5 1-16,-1 2-1 15,-4 10 0-15,-5-2-3 0,2 2 4 16,0-5-3-16,4 2 0 16,2-11-17-16,15-4-100 15,10-3-38 1,10-35-11-16,22 24-4 0,0-38-2 16</inkml:trace>
</inkml:ink>
</file>

<file path=ppt/ink/ink108.xml><?xml version="1.0" encoding="utf-8"?>
<inkml:ink xmlns:inkml="http://www.w3.org/2003/InkML">
  <inkml:definitions>
    <inkml:context xml:id="ctx0">
      <inkml:inkSource xml:id="inkSrc0">
        <inkml:traceFormat>
          <inkml:channel name="X" type="integer" min="-1001" max="1920" units="cm"/>
          <inkml:channel name="Y" type="integer" min="-1050" max="1080" units="cm"/>
          <inkml:channel name="T" type="integer" max="2.14748E9" units="dev"/>
        </inkml:traceFormat>
        <inkml:channelProperties>
          <inkml:channelProperty channel="X" name="resolution" value="105.83334" units="1/cm"/>
          <inkml:channelProperty channel="Y" name="resolution" value="136.53847" units="1/cm"/>
          <inkml:channelProperty channel="T" name="resolution" value="1" units="1/dev"/>
        </inkml:channelProperties>
      </inkml:inkSource>
      <inkml:timestamp xml:id="ts0" timeString="2019-10-22T20:06:40.053"/>
    </inkml:context>
    <inkml:brush xml:id="br0">
      <inkml:brushProperty name="width" value="0.025" units="cm"/>
      <inkml:brushProperty name="height" value="0.025" units="cm"/>
      <inkml:brushProperty name="fitToCurve" value="1"/>
    </inkml:brush>
  </inkml:definitions>
  <inkml:trace contextRef="#ctx0" brushRef="#br0">0 0 0</inkml:trace>
</inkml:ink>
</file>

<file path=ppt/ink/ink1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3:58.059"/>
    </inkml:context>
    <inkml:brush xml:id="br0">
      <inkml:brushProperty name="width" value="0.05" units="cm"/>
      <inkml:brushProperty name="height" value="0.05" units="cm"/>
      <inkml:brushProperty name="fitToCurve" value="1"/>
    </inkml:brush>
  </inkml:definitions>
  <inkml:trace contextRef="#ctx0" brushRef="#br0">77 277 227 0,'0'0'109'0,"0"0"-12"16,0 0-11-16,0 0-17 16,0 0-19-16,0 0-19 15,0 0-14-15,0 0-12 16,0 0-6-16,0 0 1 16,0 0 2-16,0 0-1 15,-13 22 2-15,13-22-1 16,0 27-2-16,0-5 0 15,0 2-2-15,0 15 4 16,-7 2-4-16,7 4 2 16,0 0-2-16,-12 4 2 15,12-5-1-15,-10 0 1 0,3-3 4 16,2-7-6-16,-4-10 6 16,1-3-6-16,8-21 8 15,-6 28-7-15,6-28 7 16,0 0-3-16,0 0 3 15,0 0 1-15,0 0-7 16,6-19 5-16,-6 19-5 16,15-31 6-16,-12 5-7 15,8-2 3-15,-1-1-7 16,0-13 4-16,-5 1 3 16,7-6-2-16,-3-1 1 15,-1-6-1-15,-3 6 2 16,2 0-2-16,-2 4 3 0,2 4-3 15,4 4 1-15,-8 6-1 16,6 3 1-16,1 7 0 16,0 2-1-16,-10 18 0 15,22-27 0-15,-22 27 0 16,23-21 0-16,-23 21 0 16,24-18 1-16,-24 18-3 15,22-17 1-15,-22 17-2 16,20-8 0-16,-20 8-3 15,17 0 0-15,-17 0 1 16,19 26-1-16,-9-5 1 16,-3 6 1-16,0-3 1 15,2 13-1-15,-6-6 3 0,-3 5 0 16,0 2 1-16,0-12-2 16,0 3 3-16,-10-5-2 15,1-7 2-15,9-17 0 16,-27 25 1-16,10-25-3 15,-2 10 1-15,-3-10-1 16,0 0-1-16,-2 5 2 16,1-5-2-16,3 0 0 15,20 0 0-15,-33 13 1 16,33-13-1-16,0 0 2 16,-20 10 1-16,20-10-1 15,0 0 2-15,0 0 0 0,10 18 2 16,-10-18-2-16,21 21 3 15,-9 0-3-15,3-2-1 16,4 3 0-16,1 4-1 16,4 6-2-16,0-4 2 15,5-2-1-15,-5 0 0 16,2-4 2-16,3-5 0 16,-7 0 5-16,0-12-4 15,-6 3 5-15,-16-8-4 16,29 9-1-16,-29-9 0 15,0 0 1-15,0 0-56 16,15 0-51-16,-15 0-20 16,0 0-18-16,24-22-9 0,-17-3 1 15</inkml:trace>
  <inkml:trace contextRef="#ctx0" brushRef="#br0" timeOffset="750">652 564 155 0,'0'0'77'16,"0"0"-1"-16,19 0-5 16,-19 0-5-16,0 0-1 15,0 0-10-15,24 6-7 16,-24-6-8-16,20-6-7 16,-20 6-11-16,23-10-5 15,-23 10-9-15,22-16-5 16,-22 16-1-16,20-19-3 15,-20 19 1-15,0 0-2 16,0 0 2-16,0 0-2 16,0 0 3-16,0-21-3 0,0 21 2 15,0 0-2-15,-20-11 1 16,20 11-2-16,-15-18 0 16,15 18 2-16,-19-14-2 15,19 14 0-15,0 0-1 16,-29-13 2-16,29 13 0 15,-16 0 2-15,16 0-1 16,-22 20 0-16,22-20 1 16,-24 25 0-16,24-25 1 15,-27 32 0-15,13-13 0 16,2 0-1-16,0-5 3 16,2 8 0-16,0-4-1 15,10-1 0-15,0-17-2 0,-11 35 2 16,11-35 0-16,9 26 0 15,-9-26 0-15,14 22 0 16,-14-22 0 0,30 12 3-16,-9-12-3 0,-6 10 0 15,9-10-2-15,-2 6 2 16,4-6-2-16,-4 7 0 16,1-7 1-16,-5 9-2 15,3-9 4-15,-1 4-1 16,1-4-32-16,-4-4-59 15,2-14-36-15,7 10-21 16,-9-20-11-16,7 8-4 0,-11-15 122 16</inkml:trace>
  <inkml:trace contextRef="#ctx0" brushRef="#br0" timeOffset="1344">1138 42 322 0,'0'0'107'15,"0"0"-11"-15,0 0-19 16,0 0-18-16,0 0-15 16,0 0-18-16,0 0-12 15,0 0-14-15,0 0-3 16,0 0 1-16,0 0 0 15,-14 20 1-15,14-20-1 16,0 25 2-16,-6-1-2 16,-3 0 3-16,6 8-2 15,-8 2 1-15,1 5-1 16,1 9 0-16,4 3 2 16,-8-6-2-16,4 2-1 0,2-3 1 15,7-3 1-15,-3-8-1 16,3 2 2-16,0-6-2 15,0 1 2-15,0-1-1 16,0-4 2-16,0 10 3 16,0 0-2-16,-9-2 3 15,6 5-3-15,3-7 3 16,-10-5-1-16,10-9 5 16,0-17-33-16,0 0-53 15,0 0-34-15,10-38-16 16,4 14-13-16,-6-11-11 15,4 4 6-15</inkml:trace>
  <inkml:trace contextRef="#ctx0" brushRef="#br0" timeOffset="1719">922 387 106 0,'0'0'91'15,"0"0"9"-15,0 0-8 16,0 0-3-16,0 0-7 15,0 0-10-15,26-18-11 16,-7 10-17-16,8-3-27 16,6 5-16-16,1-5 0 15,0 0 0-15,2 1-1 16,5 2 1-16,-7 4-1 16,1 4-6-16,-8-13-69 15,0 13-44-15,-8-10-26 16,7 10-16-16,-26 0-2 15,0 0 74-15</inkml:trace>
  <inkml:trace contextRef="#ctx0" brushRef="#br0" timeOffset="2407">1254 570 151 0,'0'0'60'0,"0"0"-1"16,0 0 2 0,0 0 1-16,0 0-7 15,-6 28-4-15,6-11-3 16,-12 9 1-16,5 0-2 0,-4 2-9 16,1 0-5-16,7 3-21 15,3-8-1-15,0-4-7 16,0 0 6-16,0-19-7 15,24 13 4-15,-2-13-3 16,0-6-4-16,7-1 4 16,2-12-6-16,2 0 5 15,1-4-7-15,-2-2 8 16,-1-6-9-16,-5 5 6 16,-6-1-1-16,-3 0 0 15,-6 3 0-15,-11 6-3 16,0 18 2-16,0-31-2 15,0 31 0-15,0 0-1 0,-29-7 2 16,29 7 0-16,-19 5-34 16,19-5-43-16,0 0-24 15,-14 24-19-15,14-24-5 16,0 0-13-16,0 0-1 16</inkml:trace>
  <inkml:trace contextRef="#ctx0" brushRef="#br0" timeOffset="2954">1790 762 293 0,'0'0'108'16,"0"0"-14"-16,0 0-11 15,0 0-17-15,0 0-9 0,0 0-36 16,8-29-14-16,-8 9-5 16,11 1-2-16,-3-8 0 15,6 1 0 1,-7-4 0-16,8 3-2 0,-6 3 2 16,4 0-2-16,-1 2 3 15,-1 1-3-15,-11 21 3 16,22-27-2-16,-22 27 0 15,15-14 1-15,-15 14 0 16,0 0 1-16,21-9-1 16,-21 9 2-16,20 0-2 15,-20 0 3-15,26 0-3 16,-26 0 2-16,32 9-7 16,-32-9-45-16,33 0-42 0,-33 0-24 15,22 10-13 1,-22-10-18-16,0 0-6 15</inkml:trace>
  <inkml:trace contextRef="#ctx0" brushRef="#br0" timeOffset="3454">2173 681 227 0,'0'26'105'15,"0"-26"-4"-15,-17 32-12 16,17-32-14-16,-12 20-22 15,12-20-15-15,0 0-19 16,0 0-10-16,0 0-1 16,24-30-2-16,-4 2-1 15,-1-1 1-15,7 0 2 16,-4-6-8-16,2 8 0 16,-2 6-5-16,-1 3 1 15,-2 11-1-15,-19 7-1 16,25 7 2-16,-25-7-3 0,12 38 2 15,-12-16-1-15,11 1 4 16,-11 1 0-16,6-1 4 16,0-4 1-16,-6-19 0 15,18 24 3-15,-18-24-1 16,21 12 1-16,-21-12-65 16,19-7-53-16,-19 7-25 15,22-13-12-15,-22 13-9 16,20-18 45-16</inkml:trace>
  <inkml:trace contextRef="#ctx0" brushRef="#br0" timeOffset="5003">3160 0 338 0,'0'0'114'16,"0"0"-11"-16,0 0-18 15,0 0-23-15,0 0-24 16,0 0-27-16,0 0-16 16,0 0 0-16,0 26 0 15,-10 1-1-15,5 6 4 16,-2 5 1-16,-5 8-2 15,5 5 4-15,-3 8-3 16,1-6 3-16,2 1-3 16,7-8 4-16,-6-5-3 0,6-1 3 15,0-12-1-15,0 0 1 16,0 0-1-16,0-1 1 16,-6-2-1-16,6 1 1 31,-6-4 4-31,6 3-6 15,0-25-5-15,0 26-56 16,0-26-36-16,24-14-25 0,-13-10-12 0,13-2-11 0,-8-18-5 16</inkml:trace>
  <inkml:trace contextRef="#ctx0" brushRef="#br0" timeOffset="5363">2933 399 192 0,'0'0'105'0,"0"0"-11"0,0 0-5 31,0 0-13-31,27 12-7 16,-27-12-12 0,34 0-30-16,-8-10-22 0,-1 3-2 15,5 4 0-15,-1-5-5 0,5-5 3 0,-5 8-1 32,-2-3 0-32,-1 8 0 15,-7 0 0-15,-19 0-2 16,32 0-22-16,-32 0-63 15,0 0-27-15,23 22-18 16,-23-22-15-16,0 0-9 16,0 0 99-16</inkml:trace>
  <inkml:trace contextRef="#ctx0" brushRef="#br0" timeOffset="5861">3381 530 107 0,'-5'34'71'16,"-2"-14"-6"-16,7-1-6 15,-12 0 2-15,5 2 0 16,7-1 5-16,0-20-12 0,0 28-5 16,0-28-13-16,19 10-1 15,0-10-7-15,3 0-5 16,2-10-9 0,3-2-12-16,-3 2 2 0,2-7-4 15,-9 6 1-15,2-5-1 16,-19 16 2-16,19-27-5 15,-19 27 3-15,0-28-2 16,0 28 1-16,-16-30-2 16,16 30 1-16,-29-26-1 15,29 26 0-15,-36-18 3 16,19 9-1-16,0 9 1 16,-5 0-1-16,5 0-1 0,-4 10 0 15,21-10-7 1,-31 22-48-16,31-22-40 15,-25 26-20-15,25-4-22 16,0-22-12-16,0 0 6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2:44.197"/>
    </inkml:context>
    <inkml:brush xml:id="br0">
      <inkml:brushProperty name="width" value="0.05" units="cm"/>
      <inkml:brushProperty name="height" value="0.05" units="cm"/>
      <inkml:brushProperty name="fitToCurve" value="1"/>
    </inkml:brush>
  </inkml:definitions>
  <inkml:trace contextRef="#ctx0" brushRef="#br0">568 90 174 0,'0'0'78'16,"0"0"2"-16,0 0 8 16,0 0 0-16,0 0-11 15,0 0-12-15,0 0-11 16,0 0-6-16,0 0-11 0,0 0-7 15,0 0-14-15,0 0-10 16,0 0-4-16,0 0-1 16,0 0 0-16,0 0-1 15,0 0 0-15,0 0-1 16,0 0 1-16,0 0 0 16,0 0 1-16,0 0 0 15,0 0-1-15,0 0 2 16,-14 17 0-16,14-17-2 15,0 0 1-15,-10 27 1 16,10-27-3-16,-16 26 1 16,16-26 0-16,-18 38 0 0,4-17 0 15,-3-1-1-15,0 4 3 16,-9 0-4-16,-1 11 4 16,-6-6-2-16,-8 7 1 15,3-1-2-15,-6 0 3 16,3 7-2-16,5-3 0 15,-2-10 0-15,8 4 0 16,0-5 1-16,6-3 0 16,6-6-2-16,18-19 1 15,-24 24-1-15,24-24 0 16,0 0 0-16,-16 18 0 16,16-18 0-16,0 0-1 15,0 0 2-15,0 0 0 0,0 0-1 16,0 0 3-16,0 21-3 15,0-21 2-15,0 0-2 16,0 0 0-16,0 0-2 16,0 0 1-16,0 0-2 15,0 0 0-15,0 0 2 16,0 0 0-16,0 0 0 16,12 18 2-16,-12-18 1 15,21 22 1-15,-21-22-1 16,39 33-1-16,-6-12-1 15,8 0-1-15,5 3 1 16,9-2-1-16,1 6-2 16,4-10 3-16,2 1-2 0,-6-1 3 15,-5 1-2-15,-6-2 2 16,-8-10 0 0,-11 6 1-16,-7-9 0 15,-19-4 0-15,24 9 4 0,-24-9 0 16,0 0 1-16,0 18-2 15,0-18-34-15,-16 24-67 16,16-24-38-16,0 23-21 16,0-23-14-16,0 0 1 15,0 0 86-15</inkml:trace>
  <inkml:trace contextRef="#ctx0" brushRef="#br0" timeOffset="1062">1180 968 227 0,'0'0'110'15,"0"0"1"-15,0 0-13 16,0 0-6-16,0 0-18 16,0 0-16-16,0 0-18 15,0-26-26-15,0 26-18 16,7-32 0-16,-7 7-2 16,0-5 0-16,0 3 3 15,0-4 2-15,0-7 0 16,0 2 1-16,-7-6 0 15,-3 1 0-15,1-6-1 16,1 3 1-16,1-3-3 0,-3 5 4 16,5 6-2-16,-2 2 2 15,7-1-2-15,0 9 2 16,0 4-2-16,0 2 1 16,7 2-1-16,-7 18 1 15,15-25 0-15,-15 25 0 16,24-8 1-16,-24 8 1 15,32 7 1-15,-32-7-2 16,26 20 1-16,-26-20 0 16,33 24-1-16,-33-24-1 15,30 25-4-15,-30-25-8 16,23 21-10-16,-23-21-39 16,24 31-33-16,-24-31-27 0,29 28-7 15,-29-28-15-15,32 24-9 16,-32-24 83-16</inkml:trace>
  <inkml:trace contextRef="#ctx0" brushRef="#br0" timeOffset="1352">1036 611 309 0,'21'-3'166'16,"13"3"-15"-16,-8 3-95 16,3-3-20-16,2 11 1 0,-6-5-14 15,-2-1-22-15,-23-5-7 16,25 20-44-16,-25-20-49 15,23 6-29-15,-23-6-16 16,30-5-18 0,-19-14-1-16</inkml:trace>
  <inkml:trace contextRef="#ctx0" brushRef="#br0" timeOffset="1821">1695 667 7 0,'0'0'124'0,"0"0"-2"15,0 0-28-15,0 0-12 16,0 0-5 0,24-8-1-16,-24 8-5 0,31 0-7 15,-31 0-27-15,34 8-16 16,-34-8-20-16,22 24 3 15,-22-24-2-15,5 35 4 16,-5-11-2-16,-12 3 5 16,-1-1-4-16,1-1-1 15,0-3-1-15,-4-1-2 16,-1-1 0-16,17-20-3 16,-17 21-5-16,17-21-60 0,0 0-41 15,0 0-23 1,-15-19-11-16,15 19-18 15,13-42-1-15</inkml:trace>
  <inkml:trace contextRef="#ctx0" brushRef="#br0" timeOffset="2165">2003 523 211 0,'0'0'82'0,"0"0"4"16,-27 17-3-16,27-17-9 0,-17 27-9 16,17-27-9-16,-19 35-12 15,8-21-11-15,5 14-6 16,0-6-11-16,6 4-8 15,0 0-6-15,0-4 0 16,0 5-1-16,6-6 1 16,-1 1-2-16,7-3 2 15,-12-19-4-15,22 22 0 16,-22-22-62-16,36 0-55 16,-16-11-22-16,8-4-19 15,-11-14-2-15,12 7 18 16</inkml:trace>
  <inkml:trace contextRef="#ctx0" brushRef="#br0" timeOffset="2587">1668 412 181 0,'-23'26'97'15,"5"9"4"-15,-5 8-3 16,1-2-17-16,2 10-10 16,3-2-13-16,-1 8-9 15,6-9-16-15,4 0-23 16,8 1-10-16,0-2 2 16,0-11-2-16,15-2 2 15,1-6-4-15,6-6-26 16,10-1-40-16,-1-6-33 15,7-15-28-15,6 0-17 0,-8-23-16 16,17 1 15-16</inkml:trace>
  <inkml:trace contextRef="#ctx0" brushRef="#br0" timeOffset="2889">2104 333 138 0,'0'0'160'0,"26"27"-14"16,-8-10-55-16,3 12-8 16,1 3-2-16,2 9-9 15,-2 7-35-15,-6 12-31 16,-6 1-1-16,-10 5-3 0,0 1 1 15,-17-3 1-15,2-6-1 16,-8-7-2-16,3-10-63 16,6-6-47-1,14-35-28-15,-12 27-16 0,12-46-14 16,14-2-4-16</inkml:trace>
  <inkml:trace contextRef="#ctx0" brushRef="#br0" timeOffset="8054">3146 132 105 0,'0'0'87'15,"0"0"0"-15,0 0 15 16,0 0-4-16,0 0-10 16,-7 18-10-16,7-18-10 15,0 36-14-15,0-1-13 16,0 7-14-16,0 9-24 15,7 12-3-15,-2 8-2 16,0 2 3-16,2-5-4 16,-2-3 3-16,5-5-3 15,-10-12 3-15,9-7-3 0,-9-14 4 16,7-6-2-16,-7-21 0 16,0 20 1-16,0-20 0 15,0 0 0-15,0 0 0 16,-14-31 1-16,5 6-6 15,-1-4 1-15,-5 0-6 16,-2-5 3-16,0 2-5 16,-1-4 3-16,0 9-5 15,-1 4 0 1,2 2 1-16,0 7 1 16,17 14 4-16,-33-10 2 15,33 10 3-15,-34 0 3 16,34 0 7-16,-34 27 5 15,34-27 2-15,-29 26 2 16,29-26-1-16,-26 32 0 16,26-32-3-16,-17 25-2 15,17-25-4-15,0 0-2 0,-12 18-1 16,12-18-2 0,0 0 2-16,7 25-4 15,-7-25 1-15,17 22-3 16,-17-22 0-16,27 24-4 0,-5-9 2 15,6-7-1-15,1-4 2 16,10-4-1-16,2 0 3 16,4 0-1-16,1-7 2 15,-2-4 2-15,1 2-1 16,-7 5 1-16,-6-5-13 16,-3 9-60-16,-7-6-43 15,-22 6-16-15,23 0-21 16,-23 0-10-16,0 0 15 15</inkml:trace>
  <inkml:trace contextRef="#ctx0" brushRef="#br0" timeOffset="8412">2662 906 160 0,'0'0'160'16,"0"0"-41"-16,27 22-41 16,2-16-3-16,7-6-3 15,10 5-6-15,11-5-25 16,9 0-40-16,6 0 0 0,0-5-1 15,0 5 0-15,-4 0-3 16,-3 0 3 0,-8 0-1-16,-6 0-1 15,-13 5 1-15,-4 8-9 0,-8-9-14 16,-6 6-63-16,-1 2-22 16,-19-12-21-16,0 0-12 15,0 0-17-15,9 25 54 16</inkml:trace>
  <inkml:trace contextRef="#ctx0" brushRef="#br0" timeOffset="9022">3026 1159 255 0,'0'0'158'0,"-21"32"-53"16,21-6-48-16,0 8-1 16,0-2-3-16,7 4-10 15,0 11-22-15,2-1-20 0,-9 8 0 16,10-6-1-1,-10 1 0-15,0-8-2 16,-7 1 3-16,-1-11-2 16,8-8 1-16,0-23 1 15,-11 21 2-15,11-21-1 0,0-20 1 16,5-4-1-16,-5-7-29 16,12-6-20-16,-12-5-4 15,0 3-4-15,-6-5-4 16,-8 9 1-16,-1 6 1 15,-6 6 5-15,-1 9 36 16,-7 14 38-16,3 0 22 16,0 7 8-16,-3 13 4 15,4 1 0-15,-1 10-1 16,5-3-4-16,3 4-8 16,4 1-17-16,9-3-20 15,5 2-3-15,0-8-1 0,15-5-1 16,4-4 0-16,5-8 1 15,8-7 0-15,1 0 0 16,6 0 1-16,4-5-2 16,-2-7-7-16,4 6-65 15,-1-3-48-15,-13-4-20 16,10 13-18-16,-15-28-3 16,9 18 47-16</inkml:trace>
  <inkml:trace contextRef="#ctx0" brushRef="#br0" timeOffset="9332">3305 1261 405 0,'0'0'162'0,"0"19"-20"16,0-19-94-16,14 22-47 15,-1-2-1-15,4 2 1 16,2 4-1-16,7 3 0 16,-2 1-3-16,0-1 3 15,-2 6-1-15,2-11 0 16,-4 4 2-16,1-9-2 16,-6 2-6-16,-15-21-23 15,29 24-44-15,-29-24-28 0,26 0-17 16,-26 0-16-16,22-10-13 15,-22 10 9 1</inkml:trace>
  <inkml:trace contextRef="#ctx0" brushRef="#br0" timeOffset="9614">3558 1214 346 0,'0'0'155'16,"-17"20"-26"-16,5 2-55 16,0 6-34-16,-5 7-34 15,-2 7-6-15,-3 2-1 16,-4 0 0-16,7 2-1 16,-1-3 1-16,-2-4 2 0,4-7-2 15,10-4 2-15,-2-6-18 16,10-22-41-16,0 28-35 15,0-28-19-15,22 4-15 16,-22-4-19-16,27-16-3 16,-18-11 105-16</inkml:trace>
  <inkml:trace contextRef="#ctx0" brushRef="#br0" timeOffset="11442">4225 416 249 0,'0'0'115'15,"10"-20"-5"-15,-10 20-13 16,0 0-13-16,0 0-15 0,-25-4-28 16,25 4-35-16,-33 5-7 15,13 4-3-15,-4 1 2 16,0 7 1-1,-2 0 0-15,7 6 3 0,-6 3-2 16,8 1 1-16,3-2-2 16,2 7 1-16,2-6-2 15,10-4 2-15,0 0-1 16,0-22 2-16,10 19-1 16,-10-19 2-16,34 0 1 15,-12-15-2-15,2 3 2 16,5-3-1-16,1-6 1 0,-1 4-4 15,-2 0 3-15,2 4-2 16,-14 2-2-16,4 5 1 16,-19 6-3-1,21 0 0-15,-21 0 0 0,0 0 3 16,7 22 0-16,-7-22 2 16,-7 33-1-16,0-7 2 15,-2 2 1-15,3 10 0 16,-3 7-3-16,2 6 0 15,7 6-1-15,0 1-2 16,0 5 0-16,9-4 1 16,4 3-1-16,5 0 2 15,2-1 0-15,-5-7 2 0,4 0-2 16,-7-9 5 0,-1-7-1-16,-6-8 3 15,-5-3-3-15,0-27-2 16,-5 22-2-16,5-22 0 0,-31-12-1 15,7-8-3-15,-9-8 0 16,-8-7-3-16,-3-7 5 16,-6 4 1-16,2 1 4 15,-1 3-1-15,11 5 2 16,2 10 1-16,9 2-2 16,6 12-34-16,21 5-64 15,0 0-19-15,0 0-24 16,0 0-6-16,22-21-14 15</inkml:trace>
  <inkml:trace contextRef="#ctx0" brushRef="#br0" timeOffset="12208">4691 430 112 0,'0'0'58'16,"0"0"0"-16,0 0 34 16,0 0-8-16,0 0-3 15,0 20-9-15,0-20-4 0,10 25-15 16,-10-25-6-16,20 29-7 15,-8-6-38-15,5 1-4 16,2 6 4-16,3-3-3 16,1-2 0-16,-1-1 1 15,2 0-1-15,-4-3 1 16,1-5-1-16,-21-16 4 16,26 24-5-16,-26-24-1 15,0 0-36-15,20 11-57 16,-20-11-20-16,0 0-16 15,0 0-14-15,10-35-11 16</inkml:trace>
  <inkml:trace contextRef="#ctx0" brushRef="#br0" timeOffset="12552">4945 418 161 0,'0'0'76'0,"0"0"8"16,-6 22 4-16,6-22-9 16,-6 22-12-16,6-2-7 15,-17 0-7-15,4 6-14 0,-6 7-10 16,-5-2-15-16,-2 5-11 15,4 0-3 1,-7-6-1-16,7-6 1 16,5-2 0-16,17-22-6 0,-21 24-39 15,21-24-41-15,0 0-21 16,21-9-17-16,-16-14-18 16,14 9-10-16,-19-10 62 15</inkml:trace>
  <inkml:trace contextRef="#ctx0" brushRef="#br0" timeOffset="13036">4667 346 70 0,'-18'22'41'15,"-4"-3"4"-15,5 10 9 16,-5-7 15-16,1 10 16 16,-1 0-4-16,2 5-5 15,4-4-9-15,-1 4-11 16,12 4-5-16,-4-5-14 15,9 2-18-15,12-3-19 16,7 2 2-16,3-5-4 16,4-8-4-16,8 4-43 15,1-15-41-15,6-13-21 16,3 0-26-16,-10-24-11 16,12 2-10-16,-13-24 106 15</inkml:trace>
  <inkml:trace contextRef="#ctx0" brushRef="#br0" timeOffset="13317">5185 312 263 0,'0'32'146'15,"0"3"-49"-15,0 10-8 16,0 8-6-16,0 0-28 0,0 9-30 16,0 0-24-16,0-2-6 15,-10-10-22-15,5 1-63 16,-2-7-19-16,-9-21-39 16,9 1-2-16,7-24-5 15,-22-11 80-15</inkml:trace>
  <inkml:trace contextRef="#ctx0" brushRef="#br0" timeOffset="14114">3871 164 165 0,'0'0'89'0,"0"0"3"15,0 0-3-15,0 0-10 16,0 0-3-16,0 18-6 15,0 2-19-15,0 11-22 16,0 5-11-16,0 9-12 16,0 15-8-16,0 4 2 15,0 2-2-15,0 2 3 16,0 5-4-16,0-4 2 16,-7-4-2-16,7-4 4 0,-8-13-3 15,8-12 3-15,0-13-1 16,0-23-8-16,15 9-66 15,7-19-34-15,1-24-23 16,7 11-19-16,-7-19-3 16,16 13 23-16</inkml:trace>
  <inkml:trace contextRef="#ctx0" brushRef="#br0" timeOffset="15005">5241 0 111 0,'0'0'82'15,"0"0"15"-15,0 0 0 0,-17 0-9 16,17 0-3-16,0 0-14 16,-19 15-16-1,19-15-12-15,0 0-12 16,-18 18-29-16,18-18-4 0,0 0 1 16,0 0 0-16,0 0 3 15,0 0-2-15,0 0 0 16,0 0-1-16,0 0 1 15,0 0 0-15,0 0 0 16,15 22-2-16,-10-2 0 16,12 11 1-16,-3 5 0 15,6 15 0-15,8 2 0 16,3 10-2-16,5 2 3 0,3-1-2 16,5-5 3-1,-6-11-1-15,7-4 0 16,-4-10 1-16,-7-7 1 15,-2-10 0-15,-8-7-2 0,-3 1-2 16,-21-11 2-16,13 16-1 16,-13-16-1-16,-13 27 2 15,-8-12-2-15,-1 3 2 16,0 0 3-16,-2 3-2 16,2-4 0-16,-6 0-1 15,11-7 1-15,17-10-3 16,-31 24 2-16,31-24-2 15,-30 39 1-15,14-16-33 16,4-2-65-16,12-21-40 16,-24 40-14-16,24-40-7 15,0 0-1-15</inkml:trace>
  <inkml:trace contextRef="#ctx0" brushRef="#br0" timeOffset="16507">2374 138 60 0,'0'0'21'16,"0"0"-6"-16,0 0-5 15,17-12-7-15,-17 12 8 16,0 0 9-16,0 0 7 0,0 0 2 16,0 0 5-16,0 0 16 15,0 0 26-15,0 0 0 16,0 0-6-16,0 0-8 15,0 0-5-15,0 0-5 16,0 0-6-16,0 0-16 16,0 0-26-16,0 0-2 15,0 0 3-15,0 0-3 16,0 0-1-16,0 0 0 16,0-19 2-16,0 19-2 15,0 0 0-15,0 0 0 16,0 0-2-16,0 0 1 0,0 0 0 15,0 0 2-15,0 0-3 16,0 0 1-16,0 0 1 16,23 8-1-16,-17 11 1 15,1 8 0-15,2 14-1 16,-2 17 1-16,-1 11 0 16,-6 8 0-16,11 4-2 15,-11 3 1-15,10-1-1 16,-10-13 0-16,10-4-1 15,-3-9 3-15,0-15-2 16,2-7 1-16,-3-7-22 16,-1-6-64-16,-5-22-33 15,12 24-18-15,-12-24-14 0,0 0-6 16,0 0 58-16</inkml:trace>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4:05.873"/>
    </inkml:context>
    <inkml:brush xml:id="br0">
      <inkml:brushProperty name="width" value="0.05" units="cm"/>
      <inkml:brushProperty name="height" value="0.05" units="cm"/>
      <inkml:brushProperty name="fitToCurve" value="1"/>
    </inkml:brush>
  </inkml:definitions>
  <inkml:trace contextRef="#ctx0" brushRef="#br0">489 291 143 0,'16'-22'60'16,"-16"22"6"-16,0 0 6 15,0 0 5-15,12-21-11 16,-12 21-8-16,0 0 0 16,0 0-8-16,-21-10-9 15,21 10-12-15,-15 0-12 16,15 0-15-16,-29 0 0 15,29 0-2-15,-26 0 0 16,26 0 1-16,-31 0-1 16,31 0 0-16,-29 7-2 15,29-7 1-15,-31 0-2 0,31 0 3 16,-30 18-1-16,30-18 0 16,-33 23 1-16,16-8-2 15,17-15 1-15,-29 33-1 16,29-33 4-16,-24 30-5 15,24-30 4-15,-14 23-4 16,14-23 3-16,0 22 0 16,0-22 0-16,0 0 1 15,36 19-2-15,-36-19 2 16,34 16-2-16,-15-8 4 16,3 6-5-16,-3-4 1 15,0 7 0-15,2 1 0 16,-9 1 0-16,-12-19 0 0,27 32 0 15,-18-15 0-15,-9-17 2 16,13 31-2-16,-13-31 2 16,7 30-2-16,-7-30 1 15,0 22-1-15,0-22-1 16,-7 18 0-16,7-18 0 16,0 0 2-16,-19 12-1 15,19-12 2-15,-20 0-2 16,-2 0 3-16,-1-3-2 15,-7 3 1-15,-6-9-2 16,-4 9 0-16,-1 0 0 16,-3 0 0-16,4 0 2 15,1 9 0-15,8-6 0 0,4 5-3 16,10-8-55-16,17 0-35 16,0 0-23-1,0 0-11-15,0 0-15 16,34-33-7-16</inkml:trace>
  <inkml:trace contextRef="#ctx0" brushRef="#br0" timeOffset="516">784 181 143 0,'0'0'81'16,"0"0"8"-16,0 0-1 15,0 0-12-15,0 0-11 16,-12 23-8-16,12-23-7 16,-11 22-18-16,11-22-13 15,0 31-14-15,0-13-5 16,0 3 2-16,0 1-3 16,0 5 3-16,5 10-2 15,-5 3 0-15,7 4 0 16,-7-1-1-16,0 1 1 0,0-4-1 15,0-3 3-15,-10-3-4 16,10-9 4-16,-8-8 0 16,8-17-1-16,0 22 0 15,0-22 0-15,0 0-2 16,0 0-1-16,0 0-47 16,0 0-56-16,0 0-20 15,27-20-18-15,-27-4-7 16,24 7 12-16</inkml:trace>
  <inkml:trace contextRef="#ctx0" brushRef="#br0" timeOffset="956">1151 479 247 0,'0'0'109'0,"0"0"-14"16,0 0-12-16,0 0-16 15,21 17-16-15,-21-17-19 16,0 0-14-16,0 25-11 16,0-25-9-16,0 22 3 15,0-22 1-15,0 32-2 16,0-11 0-16,-9-1 0 16,3 2 0-16,6 2-1 15,-7-2 3-15,7-4-3 16,-9-2 2-16,9-16 0 0,0 23 4 15,0-23-2-15,0 0 0 16,0 0-26-16,24 0-47 16,-24 0-32-16,26-13-21 15,-16-7-11-15,12 5-19 16,-11-11 35-16</inkml:trace>
  <inkml:trace contextRef="#ctx0" brushRef="#br0" timeOffset="1751">1677 60 136 0,'0'0'50'15,"10"16"11"-15,-10-16-5 16,0 0 2-16,0 0 0 16,0 24 0-16,0-24-3 15,0 19-2-15,0-19-11 16,-12 32-15-16,3-6-8 16,2 5-9-16,1 6-7 15,-1 9-3-15,-3 3 1 16,4 0-1-16,-4 9 1 15,3-12 2-15,7 1-4 16,-5-3 3-16,5-9-3 16,-7-9 2-16,7-4-2 0,0 0 2 15,0-22 0-15,0 0 0 16,0 0 3-16,29 11-2 16,-29-11 1-16,18-16-1 15,-18 16 1-15,17-25-3 16,-17 25 1-16,10-29 0 15,-10 29-1-15,0-29-1 16,0 29 0-16,-22-25-1 16,22 25 1-16,-23-21-2 15,23 21 0-15,-27-18 0 16,27 18 0-16,-29-7 0 16,29 7 1-16,-27-9 0 15,27 9 1-15,-26 0 0 0,26 0 2 16,-24 0-1-16,24 0 1 15,-31 12-1-15,31-12 1 16,-25 10-1 0,25-10 1-16,-30 16-2 0,30-16 1 15,-24 17 0-15,24-17 1 16,-20 21-1-16,20-21-1 16,-14 22 3-16,14-22-2 15,0 25 3-15,0-25-2 16,0 23 2-16,0-23-3 15,21 23 3-15,-21-23-2 16,24 18 1-16,-24-18 1 0,34 14-2 16,-14-8 2-16,-2-6-1 15,2 0 2 1,2 0-38-16,1-10-60 16,6 4-26-16,-14-13-17 0,18 12-12 15,-13-20-5-15</inkml:trace>
  <inkml:trace contextRef="#ctx0" brushRef="#br0" timeOffset="2282">1954 553 315 0,'0'0'108'0,"29"6"-6"16,-29-6-18-16,29 0-21 16,-29 0-14-16,32 0-29 15,-32 0-18-15,26-22 0 16,-26 22-3-16,29-23 2 15,-29 23-2-15,24-30-2 16,-24 30 2-16,14-30-2 16,-14 30-2-16,0 0 0 15,-10-17 1-15,10 17-2 16,-35 7 2-16,10-1 0 16,-8 5 1-16,-3 2 2 0,-1 5 2 15,-1-1-1 1,4-1 0-16,3 2 2 0,7 4-2 15,5-6 1-15,7 4 3 16,12-1 0-16,0-19 3 16,9 29-2-16,-9-29 1 15,32 31-2-15,-10-19 1 16,4 4 0-16,3-6-1 16,0 2 1-16,4 2-3 15,-1-4-23-15,-1 3-76 16,-7-13-29-16,5 0-22 15,-29 0-10-15,28-18-5 16</inkml:trace>
  <inkml:trace contextRef="#ctx0" brushRef="#br0" timeOffset="2513">1045 141 371 0,'0'0'158'0,"-7"23"-8"16,7-23-158-16,18 6-91 15,-18-6-19-15,20 11-25 16,-20-11-14-16,0 0 3 15</inkml:trace>
  <inkml:trace contextRef="#ctx0" brushRef="#br0" timeOffset="3969">2739 0 100 0,'0'0'45'16,"0"0"2"-16,0 0 7 15,0 0 4-15,0 0 0 16,0 0 2-16,0 0 1 15,0 0-2-15,0 0-5 16,0 19-11-16,0-19-15 16,0 35-12-16,0-11-11 15,0 5-4-15,0 10-2 0,0 5 2 16,9 1-1-16,-9 14 1 16,0-10 0-1,3 2 0-15,-3 2 0 16,0-9-2-16,0-10 3 0,0-6-1 15,0-7 3-15,0-21 2 16,0 0 1-16,0 15-31 16,0-15-38-16,0 0-29 15,20-24-23-15,-20 2-17 16,0 22-13-16,21-37-2 16</inkml:trace>
  <inkml:trace contextRef="#ctx0" brushRef="#br0" timeOffset="4500">2915 11 256 0,'0'0'100'16,"0"0"-9"-16,0 0-10 16,0 0-17-16,0 0-13 15,0 0-12-15,0 0-16 16,0 0-24-16,0 0-3 0,0 0 2 15,0 0-1-15,0 0 2 16,0 0-3-16,0 0 5 16,-12 17-1-16,12-17 3 15,0 18-1-15,0-18 0 16,9 34-1-16,-9-14-1 16,0 9 2-16,7 4-3 15,-7 7 3-15,0 6-5 16,0 5 6-16,0-2-4 15,-7 4 3-15,0-4-1 16,0-3-1-16,2-7 4 16,5-9-1-16,0-11 1 15,0-19-13-15,0 0-48 0,19 5-26 16,-7-20-19-16,5 0-12 16,-5-13-11-16,5 8-16 15,-12-17 57-15</inkml:trace>
  <inkml:trace contextRef="#ctx0" brushRef="#br0" timeOffset="5032">2513 275 325 0,'0'0'103'15,"22"4"-8"-15,1-4-16 16,-1 0-19-16,14-7-15 0,12-2-28 15,10 1-14-15,9-6-3 16,6-1 1-16,4 1-1 16,-2 1 1-16,-3 4-1 15,-8 3-1-15,-17 6 1 16,-6 0-1-16,-17 0-1 16,-24 0-27-16,21 28-50 15,-21-28-30-15,-22 22-14 0,-4-22-19 16,7 11-13-1,-17-18 67-15</inkml:trace>
  <inkml:trace contextRef="#ctx0" brushRef="#br0" timeOffset="5579">2491 503 129 0,'0'0'54'0,"0"0"5"16,0 0 0-16,0 0-3 15,0 0-11-15,0 0-8 16,0 0-9-16,0 0-7 16,0 0 0-16,0 0 16 0,0 0-5 15,32 0 2-15,-9 0-4 16,11 0 4-16,2 0-2 16,17 0-5-16,0 0-7 15,3-10-19-15,2 8 1 16,-1 2-4-16,-4-12 4 15,-7 12-4-15,-8 0-28 16,-6 0-62-16,-11 0-22 16,3 0-21-16,-24 0-15 15,39 0-8-15,-39 0 81 16</inkml:trace>
  <inkml:trace contextRef="#ctx0" brushRef="#br0" timeOffset="6375">3938 129 183 0,'-25'-10'92'15,"6"0"0"-15,-7 10-3 0,0-5-9 16,1 5-11-16,-6 3-16 15,0 4-13-15,2 0-16 16,0 1-15-16,-2-1-9 16,2 3 0-16,3-4 0 15,2 4-1-15,7-4 2 16,17-6-2-16,-25 21 1 16,25-21-1-16,-12 24 2 0,12-24 1 15,8 32-1-15,4-12 1 16,9 0-1-1,-2 3 1-15,6 3-1 16,4 0 1-16,-1 0-2 0,3 4 0 16,-4 4-3-16,-5 0 2 15,0-4-3-15,-5 8 1 16,-3-11-1-16,-7 2 0 16,-7 1 2-16,0-9-1 15,0 0 3-15,-17-5 0 16,-2-2 1-16,-5-2 1 15,-3-6-1-15,-4-6-1 16,-3-10 0-16,3-2 5 0,7-10 0 16,9-8 2-1,15-5 0-15,0-5 0 16,18-2 3-16,12-2 0 16,0 8-2-16,6-1-4 0,5 4-1 15,-1 7-4-15,2 4 3 16,-7 4-4-16,-1 1 2 15,-2 4-2-15,-1-3 5 16,-5 1-3-16,-6 3-1 16,-1 2 1-16,-19 10-1 15,17-22-10-15,-17 22-63 16,0 0-35-16,0 0-19 16,0 0-17-16,0 0-18 15,-17-8 8-15</inkml:trace>
  <inkml:trace contextRef="#ctx0" brushRef="#br0" timeOffset="6860">4347 416 373 0,'0'0'114'16,"0"0"-14"-16,0 0-17 16,-17 22-29-16,17-22-56 15,-17 22-2-15,17-22 3 16,-12 16 0-16,12-16 3 15,0 0 4-15,0 0 0 16,0 0 2-16,0 0 1 0,0 0 0 16,0 0-7-16,20 11-89 15,-20-11-35-15,24-15-25 16,-24 15-13-16,24-22-3 16,-24 3 84-16</inkml:trace>
  <inkml:trace contextRef="#ctx0" brushRef="#br0" timeOffset="7313">4297 681 407 0,'0'0'102'15,"0"0"-5"-15,21-10-14 16,-21 10-24-16,0 0-46 0,0 0-18 16,17 13-1-16,-17-13-1 15,0 0 0-15,0 18 2 16,0-18 0-16,0 0 5 15,0 0-65-15,0 0-48 16,0 0-23-16,21 0-10 16,-21-28-4-16,0 28 34 15</inkml:trace>
</inkml:ink>
</file>

<file path=ppt/ink/ink1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4:18.500"/>
    </inkml:context>
    <inkml:brush xml:id="br0">
      <inkml:brushProperty name="width" value="0.05" units="cm"/>
      <inkml:brushProperty name="height" value="0.05" units="cm"/>
      <inkml:brushProperty name="fitToCurve" value="1"/>
    </inkml:brush>
  </inkml:definitions>
  <inkml:trace contextRef="#ctx0" brushRef="#br0">0 354 168 0,'0'0'67'16,"-19"0"0"-16,19 0-3 16,0 0-2-16,0 0 11 15,0 0-7-15,0 0-16 16,0 0-7-16,0 0-8 0,21-21-2 16,-21 21-10-1,22-17-3-15,-22 17-24 16,31-25 1-16,-31 25 4 15,29-19 0-15,-29 19 1 16,31-10-2-16,-31 10 1 0,24 0-1 16,-24 0 2-16,24 0-1 15,-24 0 0-15,20 5 0 16,-20-5-1-16,0 0 0 16,24 15 0-16,-24-15 1 15,0 0-2-15,0 0 1 16,17 21-2-16,-17-21 3 15,0 0-3-15,0 22 3 16,0-22 1-16,-8 18-2 16,8-18 0-16,-16 18-1 15,16-18 3-15,-20 26-4 16,20-26 5-16,-22 28-10 0,22-28 8 31,-21 32-5-31,21-32 3 16,-12 35-4-16,12-35 3 15,-10 31-2-15,10-31 2 16,-9 31 3-16,9-31-3 16,-5 25 1-16,5-25 2 15,-8 27-2-15,8-27 1 16,-4 27-2-16,4-27 1 16,0 22 0-16,0-22 0 0,-8 18 1 15,8-18 0-15,0 20-1 16,0-20 2-1,0 22 0-15,0-22-1 16,8 19 2-16,-8-19-2 0,0 0 1 16,12 17 0-16,-12-17 2 15,22 8-3-15,-22-8 2 16,35 0-1-16,-20 0-1 16,7 0 0-16,6 0-1 15,-6 6 2-15,4-6-1 16,-4 0 3-16,9-6-1 15,-7-2 0-15,1 0 0 16,4-5 2-16,-1-5 0 0,4-1-1 16,-3 3-2-1,-1-6 1-15,1 1-1 16,-7 3-1-16,0 0 1 16,0 3-2-16,-4 4 1 0,0 0 1 15,3 2-1-15,-6-3-1 16,6 0 5-16,1-5-4 15,2-5 4-15,7 0-6 16,1-4 4-16,-3-5-4 16,2 2 5-16,0 6-4 15,-9 2 1-15,-1 2-3 16,-21 19-28-16,22-15-34 16,-22 15-34-16,0 0-18 15,-26 23-17-15,4-17-17 16,7 16-10-16</inkml:trace>
  <inkml:trace contextRef="#ctx0" brushRef="#br0" timeOffset="1125">570 141 88 0,'0'0'52'0,"0"0"-1"0,-10 19 4 16,10-19 10-16,0 0 17 15,0 0-4-15,-9 22-3 16,9-22-9-16,0 0-12 15,0 0-8-15,0 0-5 16,0 0-20-16,0 17-18 16,0-17-3-16,0 22 2 15,0-22-3-15,0 41 1 16,-3-12 0-16,3 5-1 0,-17 6 2 16,11 3-6-1,-4-6 6-15,3 6-8 16,2-1 9-16,-2-1-6 15,7-5 4-15,-5 7-4 0,5 2 4 16,-10 0 0-16,0 8-2 16,-1 0 4-16,0 4-4 15,0-9 5-15,3-7 0 16,8-9 0-16,0-32-66 16,0 0-49-16,29-13-17 15,-2-18-14-15,-5-22-13 16,18 8-6-16</inkml:trace>
  <inkml:trace contextRef="#ctx0" brushRef="#br0" timeOffset="4878">235 985 73 0,'0'0'43'0,"0"0"3"16,0 0 3-16,0 0 5 16,-23 0 4-16,23 0-5 15,0 0-3-15,0 0-3 16,-22 19-6-16,22-19-7 15,-20 17-5-15,20-17-3 0,0 0-1 16,-23 20 4-16,23-20-4 16,0 0-1-16,0 0 0 15,0 0-5-15,0 0-1 16,0 0-10-16,33-15-5 16,-18 6-4-16,8 9 1 15,6-6 0-15,3 6 0 16,2 0-1-16,4 0 1 15,3 0 2-15,-5 0-2 16,5 0 0-16,-7 0 0 16,4 0 0-16,-6 0-2 15,-1 0 4-15,-7 0-1 16,0-7-2-16,-24 7-4 0,31 0-59 16,-31 0-45-16,20-12-23 15,-20 12-22-15,0 0-9 16,24-22 12-16</inkml:trace>
  <inkml:trace contextRef="#ctx0" brushRef="#br0" timeOffset="5987">368 89 76 0,'0'0'38'15,"0"0"-3"-15,0 0 0 16,0 0 5-16,17-20 6 16,-17 20 13-16,0 0 13 15,29 0 1-15,-29 0-3 0,23 6 0 16,-23-6-7-16,27 0-10 16,-5 0-12-16,7 0-16 15,5-6-21-15,6 1-2 16,1-9 0-16,3 4-2 15,3-4 2-15,-3 2-2 16,-1 4 0-16,-6 8 1 16,-9 0-2-16,-6 0 0 15,-22 0-10-15,21 25-57 16,-21-25-41-16,0 32-19 16,0-32-24-16,0 0-9 15,-23-8-2-15</inkml:trace>
  <inkml:trace contextRef="#ctx0" brushRef="#br0" timeOffset="7127">1292 510 206 0,'0'0'99'0,"0"0"-1"15,-7-17-5-15,7 17-15 16,19-14-8-16,-19 14-15 15,22-13-2-15,-22 13-27 16,36 0-19-16,-36 0-5 16,34 12-6-16,-34-12 5 15,29 23-7-15,-29-23 7 16,26 31-8-16,-26-31 4 16,9 34 1-16,-9-15-1 15,0-19 1-15,-7 34-2 0,-4-16 4 16,-1 2-3-16,-6 1 3 15,-5-1 3-15,1 0-1 16,-2-1-1-16,-1-4 0 16,-1-5-1-16,7-4-4 15,-3-6-5-15,1 0-15 16,21 0-14-16,-27-9-17 16,27 9-18-16,-22-6-22 15,22 6-18-15,-19 0-8 16,19 0-13-16,0 0 38 15</inkml:trace>
  <inkml:trace contextRef="#ctx0" brushRef="#br0" timeOffset="7705">1697 391 80 0,'0'0'34'0,"-22"-10"-7"15,22 10-4-15,0 0 6 16,-22 22 0-16,22-22 2 16,-21 17 5-16,21-17 13 15,-22 22 5-15,22-22 4 16,-20 19 3-16,20-19-9 15,-16 27-2-15,16-27-8 16,-17 30-3-16,17-12-16 16,0-18-2-16,-5 35-10 15,5-18-3-15,0 2-5 16,0 2-1-16,-9 1 0 16,9 1 1-16,0-1 1 15,9-2-3-15,-4-1 1 0,9 0-3 16,3-6 3-16,5 1-1 15,9-10 1-15,0-4-2 16,3 0-2-16,2 0-43 16,0-4-55-16,-4-10-22 15,1 6-17-15,-11-16-17 16,2 12-7-16</inkml:trace>
  <inkml:trace contextRef="#ctx0" brushRef="#br0" timeOffset="8377">2123 766 286 0,'24'0'109'0,"-24"0"-14"16,21 11-17-16,-21-11-17 15,13 23-6-15,-13-23-9 16,9 34-16-16,-9-14-20 15,0-1-9-15,-9 5 0 16,1-2 0-16,-6 0-1 16,-1-3 0-16,15-19-1 15,-38 31 2-15,21-20-1 16,-3 3-2-16,2-14-27 16,18 0-44-16,-18 0-31 0,18 0-17 15,0-25-15-15,6-6-19 16,13 12 2-16</inkml:trace>
  <inkml:trace contextRef="#ctx0" brushRef="#br0" timeOffset="9019">2648 271 171 0,'0'0'109'0,"0"0"-2"15,0 0-15-15,-17 15-11 16,17-15-16-16,0 0-4 16,0 0-14-16,-18 18-15 15,18-18-30-15,-11 18-1 16,11-18-1-16,-20 25 2 16,20-25-3-16,-24 29 0 0,12-6 0 15,-7 3-3-15,5 6 5 16,-1-1-5-16,0 3 3 15,3 2-2 1,0-3 6-16,12 0-3 0,-6-8 7 16,6-5-1-16,0-20-1 15,33 20 0-15,-14-20-1 16,12-14-1-16,-2 2-2 16,3-4-2-16,-3-5-2 15,4 1 0-15,-11-2 1 16,0 0 4-16,-11 2-3 15,-3-2 3-15,-8-1 1 0,0 1 2 16,-12 1-2-16,0 2 4 16,-5-1-3-16,17 20 0 15,-34-29-1 1,12 14 1-16,-1 13-3 0,1 2-1 16,0 0-7-16,-4 0-36 15,7 8-45-15,-1 4-25 16,3-8-14-16,17-4-12 15,-19 25-21-15,27-6 19 16</inkml:trace>
  <inkml:trace contextRef="#ctx0" brushRef="#br0" timeOffset="9613">2932 26 210 0,'0'0'124'15,"0"0"-20"-15,0 0-11 16,0 27-18-16,0-27-8 16,18 37-7-16,-6-9-4 15,-2 5-40-15,5 2-13 16,2 4-1-16,-5 7 0 15,-1 0 0-15,1 2-4 0,-7-3 2 16,-5 2-3-16,0-3 4 16,-17-1-5-16,-4-2 3 15,-6 0-13-15,-4-6-68 16,-12-1-36-16,-3-11-25 16,7 3-18-16,-14-26-6 15,18 11 47-15</inkml:trace>
  <inkml:trace contextRef="#ctx0" brushRef="#br0" timeOffset="10441">1359 106 85 0,'0'0'58'15,"0"0"2"-15,0 0-5 16,0 0-6-16,0 0 6 16,0 13 9-16,0-13 8 15,0 0-10-15,0 0-7 16,0 0-7-16,-19 16-7 0,19-16-8 15,0 0-6-15,-31 22-15 16,17-2-11-16,-6 5 0 16,-1 6-1-1,-1 8 3-15,-4 2-6 0,1 11 5 16,-3-2-4-16,4 6 2 16,4-1-3-16,6 2 2 15,2-5-2-15,12 1-1 16,0-4 6-16,16-4-5 15,4-3 1-15,13-2-67 16,1-5-43-16,10-9-15 16,14 2-23-16,-4-22-9 15,12 5 12-15</inkml:trace>
</inkml:ink>
</file>

<file path=ppt/ink/ink1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4:30.634"/>
    </inkml:context>
    <inkml:brush xml:id="br0">
      <inkml:brushProperty name="width" value="0.05" units="cm"/>
      <inkml:brushProperty name="height" value="0.05" units="cm"/>
      <inkml:brushProperty name="fitToCurve" value="1"/>
    </inkml:brush>
  </inkml:definitions>
  <inkml:trace contextRef="#ctx0" brushRef="#br0">0 6 294 0,'0'0'101'15,"0"0"0"-15,0 0-15 16,0 0-19-16,0 0-14 16,0 0-14-16,18 13-11 15,-18-13-9-15,39 0-10 16,-8 0-4-16,3 0-4 15,4 0 0-15,3-9-1 16,-2 9 1-16,2-5-2 0,-3 5 3 16,-8-5-3-16,-4 5 1 15,-7 0 1-15,-19 0 0 16,26 0-16-16,-26 0-67 16,0 0-39-1,0 0-14-15,0 0-21 0,0 0-8 16,-23 6 30-1</inkml:trace>
  <inkml:trace contextRef="#ctx0" brushRef="#br0" timeOffset="511">28 111 60 0,'0'20'43'15,"0"-20"-4"-15,0 0-2 16,0 0 10-16,0 0 12 16,0 0 6-16,0 0 10 0,19 17-2 15,-19-17-5-15,0 0-2 16,30 0-9-16,-30 0-10 15,33 0-13-15,-11 0-8 16,-3 0-18-16,3-7-9 16,2 7 1-16,-2 0-1 15,-1 0 3-15,-4 0-3 16,-17 0 2-16,29-5-3 16,-29 5 0-16,22 0-18 0,-22 0-53 15,23-9-25-15,-23 9-22 16,18-8-8-16,-18 8-23 15,0 0-11 1,0 0 114-16</inkml:trace>
</inkml:ink>
</file>

<file path=ppt/ink/ink1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4:32.723"/>
    </inkml:context>
    <inkml:brush xml:id="br0">
      <inkml:brushProperty name="width" value="0.05" units="cm"/>
      <inkml:brushProperty name="height" value="0.05" units="cm"/>
      <inkml:brushProperty name="fitToCurve" value="1"/>
    </inkml:brush>
  </inkml:definitions>
  <inkml:trace contextRef="#ctx0" brushRef="#br0">775 0 283 0,'0'0'108'16,"-22"8"3"-16,22-8-15 16,-36 0-16-16,4 0-27 15,1 4-30-15,-7-4-3 16,-5 10-1-16,-3-10-13 0,-7 10-4 16,0-10-1-16,4 7 0 15,-3-7 0-15,8 0-2 16,3 0 1-16,10 0-1 15,0 0 2-15,11 0-3 16,20 0 2-16,-23 10 0 16,23-10-1-16,0 0 1 15,0 0-3-15,7 22 2 16,-7-22-2-16,16 15 1 16,-16-15-2-16,24 14 2 15,-24-14-2-15,30 10 3 16,-9-4-1-16,1-6 1 15,2 8 0-15,2 2 0 0,1-2 3 16,-1 6-2-16,-2-3 4 16,-4 8-3-16,-1-5 4 15,-5 2-2 1,-4 5 0-16,-10-4 2 0,0-17-2 16,9 32 0-16,-9-32-2 15,-16 26 1-15,16-26-3 16,-24 17 2-16,24-17-3 15,-34 13 3-15,12-2-2 16,-2-1-1-16,0 1-1 16,-5 0-2-16,1 4 3 15,-1 2-4-15,2-3 6 16,-2 3-6-16,5 0 3 0,0 3 0 16,-5-4 3-1,7 1 1-15,3-7-2 16,0 6 1-16,19-16-1 15,-26 14-1-15,26-14-2 0,0 0 3 16,0 0-3-16,0 0 1 16,36 12 1-16,-13-12 0 15,4 0 2-15,7 0 0 16,5 0 0-16,6 4 0 16,-1 1 0-16,4 4-1 15,0-3 2-15,2 1-2 16,-4 6 1-16,-3-5-2 0,1 3 2 15,-8-3 0 1,0-2 0-16,-2-6 0 16,-3 0 0-16,0 0-13 15,-2-8-64-15,0 1-25 16,-8-9-20-16,3 16-21 0,-24 0-16 16,25-20 22-16</inkml:trace>
  <inkml:trace contextRef="#ctx0" brushRef="#br0" timeOffset="1609">365 906 62 0,'0'0'52'16,"0"0"3"-16,0 0 0 16,10 26-1-16,-10-26-2 0,0 31 3 15,0-11-1-15,0 1-9 16,0 0-1-16,0-3 2 16,0-18-5-16,-9 23-5 15,9-23 3-15,0 0-4 16,0 0-1-16,0 0-9 15,9-23-9-15,-2 5-11 16,-2-3 1-16,5-2-3 16,4-2-1-16,1 1-4 15,2 4 1-15,2 2 1 16,3 3-1-16,2 4 2 16,2 2-2-16,1 9 2 15,-1 0-2-15,3 0 0 0,-5 0-2 16,0 15 0-16,-2 0 0 15,-22-15-1-15,31 32 1 16,-19-15 0-16,-2 7-8 16,-10-24-64-16,12 21-38 15,-12-21-20-15,0 0-25 16,28 0-4-16,-18-27 22 16</inkml:trace>
</inkml:ink>
</file>

<file path=ppt/ink/ink1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4:35.676"/>
    </inkml:context>
    <inkml:brush xml:id="br0">
      <inkml:brushProperty name="width" value="0.05" units="cm"/>
      <inkml:brushProperty name="height" value="0.05" units="cm"/>
      <inkml:brushProperty name="fitToCurve" value="1"/>
    </inkml:brush>
  </inkml:definitions>
  <inkml:trace contextRef="#ctx0" brushRef="#br0">461 342 194 0,'0'0'92'0,"0"0"3"16,0 0-4-16,0 0-3 16,0 0-22-16,0 0-10 15,-19-12-10-15,19 12-12 16,0 0-12-16,0 0-11 16,-8-22-7-16,8 22-5 15,0 0 0-15,-22-18-1 16,22 18 1-16,-23-9-1 15,23 9-1-15,-34 0 2 16,14 9-2-16,-1-9 2 0,-1 11 1 16,-2-4 1-16,2 1-1 15,-2-1 2 1,1 2 0-16,1 0-2 0,0 2 1 16,0 0 0-16,0 3 1 15,3 0-2-15,3 2 1 16,-4 2-2-16,4 2 3 15,-1 0-1-15,7 1 1 16,0-1-1-16,10 2-1 16,-5-1-2-16,5 4 0 15,13 0-1-15,3-3-1 16,4 1-1-16,9-1-1 16,-3-1 2-16,6-3 0 0,4-4 0 15,2-9 2-15,-2-5-2 16,-2 0-13-16,2 0-61 15,0-14-37 1,5 4-13-16,-8-9-14 0,11 1-12 16,-10-5 29-16</inkml:trace>
  <inkml:trace contextRef="#ctx0" brushRef="#br0" timeOffset="562">735 746 262 0,'0'0'118'16,"8"32"-8"-16,-8-10-18 15,6-3-7 1,-6 2-27-16,0-2-25 15,0-19-20-15,8 29-14 0,-8-29 0 16,0 0-3-16,0 0 3 16,14-29-1-16,-4 9 0 15,2-2 0-15,2-3-3 16,1 0 5-16,-1 4 0 16,-14 21 4-16,26-22-2 15,-26 22 2-15,22 12-1 16,-22-12 2-16,19 32-1 15,-7-11-1-15,-2 2-2 16,2-1-2-16,1-5 1 16,3 2-2-16,-16-19 2 15,29 24-1-15,-29-24 2 16,31 16-43-16,-31-16-55 0,31 0-31 16,-13 11-19-16,-18-11-16 15,43-14-2-15,-22-5 131 16</inkml:trace>
  <inkml:trace contextRef="#ctx0" brushRef="#br0" timeOffset="1989">1618 268 108 0,'0'0'68'0,"-28"12"13"16,28-12 9-16,-17 9-2 16,17-9-3-16,0 0-9 15,-25 0-5-15,25 0-11 16,0 0-18-16,-9-21-24 16,9 21-13-16,12-28-2 15,-12 28 0-15,32-32 0 16,-11 13-4-16,1 6 1 0,4 2 1 15,-2 1 1-15,0 5-2 16,-4 5 0 0,1 0 0-16,1 0-2 0,-22 0 2 15,33 13 0-15,-33-13-2 16,24 16-3-16,-24-16 1 16,20 28 1-16,-13-9-1 15,-7 1-1-15,0 3-1 16,0-1 2-16,0 3 0 15,-10-3 3-15,3 0-1 16,-5-3 1-16,12-19 0 16,-21 28 1-16,21-28 0 15,0 0 1-15,-15 23 1 0,15-23-1 16,0 0 2-16,0 0-1 16,26 9 2-16,-26-9-3 15,34 0 5-15,-12 0-3 16,5 0 0-16,2 0 0 15,4 0 0-15,3 0 1 16,3-7-1-16,4 0-1 16,1 3-2-16,-2-6 3 15,0 3-3-15,-6-6 2 16,0 4-2-16,-7 1 0 16,-5 1-1-16,-5 0 1 15,-19 7-17-15,0 0-72 16,19-13-33-16,-19 13-22 0,0 0-14 15,0 0-10 1,-7-19 62-16</inkml:trace>
  <inkml:trace contextRef="#ctx0" brushRef="#br0" timeOffset="2598">2198 16 227 0,'0'0'110'15,"0"0"-4"-15,0 0-9 0,0 0-6 16,0 0-14-16,0 0-21 15,0 0-33-15,0 0-26 16,0 0 0-16,0 0-1 16,0 0 0-16,-19 0 0 15,19 0 1-15,0 0 2 16,0 0 1-16,0 0 1 16,0 0 0-16,0 0 0 15,-19-5-1-15,19 5 2 16,0 0-2-16,0 0 0 15,0 0 0-15,-17-11-2 16,17 11 0-16,0 0 1 16,0 0 0-16,0 0-1 0,0 0 2 15,0 0 0-15,-14 21 0 16,14-21 2-16,0 27 0 16,-7-2 0-16,0 4 2 15,1 14 0-15,-5 6-1 16,-1 11 1-16,0 4-5 15,-1 7 1-15,-4 1-1 16,3-3 0-16,4-7-2 16,-1-5 0-16,3-6 0 15,8-15-4-15,0-9 3 16,0-27-1-16,10 25-2 16,-10-25-8-16,28 0-62 15,-28 0-31-15,25-21-18 0,-25 21-8 16,24-22-16-16,-3 22 12 15</inkml:trace>
  <inkml:trace contextRef="#ctx0" brushRef="#br0" timeOffset="3079">2439 789 342 0,'-7'25'144'15,"2"2"-42"-15,-4 4-20 16,-1-5-16-16,1-3-28 15,1-5-35-15,8-18-6 16,-7 17-3-16,7-17-2 16,0 0 1-16,15-27-2 0,-1 5 3 15,3-2-3-15,2-2 3 16,0 1 3 0,1 1 4-16,-6 4 0 15,-14 20 3-15,22-23 4 0,-22 23-2 16,0 0 1-16,0 0-2 15,17 27 4-15,-17-7-4 16,9 0 1-16,-4-2-7 16,4 2-3-16,-9-20-1 0,20 28 0 15,-20-28 1 1,28 21-3-16,-28-21 3 16,22 0-8-16,-22 0-68 15,22 0-32-15,-22 0-18 0,0 0-14 16,10-36-18-16,-10 36 60 15</inkml:trace>
  <inkml:trace contextRef="#ctx0" brushRef="#br0" timeOffset="3595">3015 411 339 0,'-5'-20'113'15,"5"20"-15"-15,5-19-13 16,-5 19-21-16,11-25-28 16,-11 25-31-16,20-29-4 15,-20 29 1-15,27-22 0 16,-27 22 1-16,31-12-1 16,-31 12 3-16,36 0-1 15,-36 0 3-15,31 12-1 0,-31-12 0 16,33 20-2-16,-33-20 0 15,23 26-1-15,-23-26-2 16,18 37-2-16,-18-20-2 16,0 5 2-16,0-6-1 15,-7 6-1-15,7-22 2 16,-24 32-1-16,24-32-1 16,-28 27-44-16,28-27-35 15,-27 5-26-15,27-5-16 16,0 0-14-16,0 0-20 15,-7-32 41-15</inkml:trace>
  <inkml:trace contextRef="#ctx0" brushRef="#br0" timeOffset="3954">3498 238 240 0,'0'0'105'16,"-38"30"-7"-16,16-17-15 16,3 9-8-16,-1-2-11 0,1 4-16 15,3-2-6-15,1 4-29 16,5-4-11-16,5 3-1 15,5-3-2 1,-7-3 3-16,7 4-3 0,7-3 3 16,3 1-2-16,-10-21-2 15,27 29 1-15,-10-19-2 16,6 0-3-16,-3-10-74 16,2 0-41-16,7 0-11 15,-12-20-15-15,13 14-14 16,-17-22 41-16</inkml:trace>
  <inkml:trace contextRef="#ctx0" brushRef="#br0" timeOffset="4392">3003 28 84 0,'0'0'103'0,"0"0"-5"15,0 0 0-15,0 0-2 16,0 0-3-16,-18 15-6 0,2 7-18 16,-1 7-25-16,-2 14-38 15,-3 5-3-15,-4 7-3 16,4 13-4-16,-2 1-1 16,5-1-1-16,7 2-1 15,5-6-1-15,7-8 0 16,19-10-2-16,7-5 0 15,8-19-12-15,11-8-59 16,1-14-37-16,14 0-14 16,-9-26-22-16,19 2-5 15,-18-19 102-15</inkml:trace>
  <inkml:trace contextRef="#ctx0" brushRef="#br0" timeOffset="4688">3802 10 349 0,'24'28'166'15,"-10"-1"-59"-15,-4 7-53 16,7 12-4-16,-5 7-8 15,-3 8-31-15,-9 14-7 0,0 1-1 16,0 0-6-16,-17-5-1 16,-4-6-1-16,-1-4 2 15,-4-9 0-15,-3-9-4 16,4-9-32-16,1-12-63 16,3-16-33-16,21-6-22 15,0 0-5-15,0-21-2 16</inkml:trace>
</inkml:ink>
</file>

<file path=ppt/ink/ink1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4:46.788"/>
    </inkml:context>
    <inkml:brush xml:id="br0">
      <inkml:brushProperty name="width" value="0.05" units="cm"/>
      <inkml:brushProperty name="height" value="0.05" units="cm"/>
      <inkml:brushProperty name="fitToCurve" value="1"/>
    </inkml:brush>
  </inkml:definitions>
  <inkml:trace contextRef="#ctx0" brushRef="#br0">77 235 196 0,'0'0'104'0,"0"0"-7"16,0 0-8-16,0 0-12 15,0 0-4-15,0 0-13 16,0 0-18-16,-7 28-16 0,7-28-23 16,0 35-2-16,0-14-3 15,0 6 4-15,0 6-5 16,0-2 3-16,0 10-2 16,0-5 1-16,-11 4-1 15,6-6 0-15,-3 4 0 16,-1-8-1-16,2 0 2 15,1-8-1-15,6-22 2 16,-14 31-1-16,14-31 2 0,0 0 2 16,-10 17-3-16,10-17 1 15,0 0-2-15,6-22 2 16,-6 2-2 0,7-6 4-16,-7-14-5 0,9-1 1 15,-9-5 1-15,0-4-2 16,0 0 4-16,0 11-4 15,0 6 3-15,0 2-5 16,0 14 6-16,0 17-2 16,0-19 2-16,0 19-1 15,0 0 1-15,0 0 0 16,0 0 0-16,0 0 0 0,8-19-1 16,-8 19 0-16,0 0-3 15,18-10 2-15,-18 10-4 16,0 0 5-1,27 8-1-15,-27-8 0 16,22 26 0-16,-8-7 0 0,-2 6 1 16,0 4-1-16,0 3 2 15,0-3-4-15,3 10 3 16,-3-10-1-16,0 5 1 16,0-4 0-16,2 2-1 15,-1-6 2-15,5 3-3 16,-1-5 2-16,1-7-4 15,3 1 4-15,-1-14-4 0,1-4 3 16,1 0-3-16,-3-4 2 16,0-14-1-1,-5-1-1-15,-1-5 3 16,1-3-3-16,-7-3 3 0,-7-6-3 16,0-3 7-16,0 3-6 15,0-2 5-15,0 2-3 16,-7 6 1-16,0 0 0 15,0 3 0-15,0 7 0 16,7-1-3-16,0 21 4 16,-13-27-5-16,13 27 2 15,0-23 0-15,0 23 1 16,0-19-1-16,0 19-1 16,0 0 3-16,0 0-2 15,8-21 4-15,-8 21-3 16,0 0 2-16,0 0-1 15,0 0 1-15,0 0-1 0,0 0-1 16,0 0 0-16,0 0-2 16,0 0 3-16,0-20-3 15,0 20 2-15,0-19-2 16,0 19 2-16,0 0 1 16,0-23 2-16,0 23-2 15,0 0-20-15,0 0-66 16,0 23-23-16,0-23-18 15,0 29-21-15,0-29-12 16,21 31 49-16</inkml:trace>
  <inkml:trace contextRef="#ctx0" brushRef="#br0" timeOffset="984">550 537 135 0,'0'0'57'15,"0"0"-9"-15,23 0-9 16,-23 0-10-16,19-13-15 15,-19 13-1-15,22-8 0 16,-22 8 12-16,22-6 2 16,-22 6 6-16,21-11 5 15,-21 11 3-15,18-7 1 16,-18 7-1-16,0 0 1 0,23-19-13 16,-23 19-4-1,0 0-9-15,0 0-4 16,8-19-6-16,-8 19 0 15,0 0-3-15,-5-22-6 0,5 22-1 16,0 0-3-16,-14-20 2 16,14 20-4-16,0 0 5 15,0 0-3-15,-22-3 2 16,22 3 0-16,0 0 3 16,0 0 2-16,-19 3-2 15,19-3 2-15,0 0-3 16,0 0 5-16,0 0-4 0,0 0 4 15,0 0-4 1,0 0 0-16,0 0-1 16,-20 11 0-16,20-11 0 15,0 0-2-15,-17 11 6 0,17-11-2 16,0 0 5-16,-17 20-1 16,17-20 2-16,0 0-2 15,-11 21 3-15,11-21-2 16,0 0-3-16,-12 20 0 15,12-20-3-15,0 0 4 16,-12 26-3-16,12-26 4 16,-8 23-4-16,8-23 2 15,0 28 0-15,0-28 0 0,0 27 3 16,0-27-2 0,0 30 5-16,0-30-2 15,12 32 4-15,-12-32-3 16,19 28 2-16,-19-28-3 0,22 20 0 15,-22-20-3-15,31 10 0 16,-31-10-3-16,34 0-2 16,-12 0 4-16,0 0-3 15,4 0 5-15,3 0-5 16,-3-6 4-16,-1 6-2 16,1-9 0-16,-2 2-2 15,-24 7-75-15,34-7-35 16,-34 7-25-16,0 0-11 15,0 0-9-15,0 0 44 16</inkml:trace>
  <inkml:trace contextRef="#ctx0" brushRef="#br0" timeOffset="1702">994 546 189 0,'0'0'75'16,"0"0"5"-16,0 0 7 16,0 0-12-1,23 8-11-15,-23-8-21 0,28 0 2 16,-28 0-6-16,29 0-5 16,-29 0-18-16,32 0-15 15,-32 0 0-15,28-10-1 16,-28 10 2-16,0 0-5 15,0 0 4-15,17-20-2 16,-17 20 1-16,0 0-3 16,-5-22-2-16,5 22-4 15,-9-22 0-15,9 22 1 0,0 0-6 16,-19-20 1 0,19 20-1-16,0 0 2 15,-18 0 4-15,18 0 5 16,0 0 3-16,-26 27 4 0,26-27 8 15,-19 18 0-15,19-18 3 16,-22 24-1-16,22-24 1 16,-22 25-1-16,10-7-5 15,12-18-4-15,-16 30-3 16,16-30-1-16,-10 35-2 16,10-35 0-16,0 30-1 15,9-10 1-15,-9-20-1 16,22 26 2-16,-3-10-2 15,-2-5 2-15,7 0-1 16,-2-2 0-16,5 0 1 16,-3-9-1-16,2 6 3 15,0-6-2-15,1-12-46 0,2 0-56 16,-3-13-16-16,10 3-26 16,-9-15-8-16,14 3-6 15</inkml:trace>
  <inkml:trace contextRef="#ctx0" brushRef="#br0" timeOffset="2507">1861 0 164 0,'0'0'92'15,"0"0"13"-15,0 0-12 16,0 0-6-16,0 0-17 16,-14 23-23-16,14-23-6 15,-10 28-17-15,1-10-3 16,9 8-27-16,-10 6 8 15,10 7-7-15,-10 7 7 16,5-1 1-16,-4 7 0 16,2 7-1-16,0 0-1 0,1-9 1 15,-3 0-4-15,9-11 3 16,-7-6-3-16,7-8 3 16,0-3-3-16,0-22 2 15,0 0 0-15,0 18 1 16,0-18 1-16,0 0-2 15,10-22 3-15,-10 22-3 16,0-22 3-16,0 22-2 16,0-31 2-16,0 31-3 15,0-29 1-15,0 29 0 16,-15-23-3-16,15 23 1 16,-17-23-5-16,17 23 5 15,-26-19-3-15,26 19 4 0,-27-12-2 16,27 12 2-16,-31-8 0 15,14 8-1-15,17 0 3 16,-34 9-2 0,34-9 2-16,-33 9-4 0,33-9 5 15,-32 14-4-15,32-14 3 16,-29 12 0-16,29-12-2 16,-17 18 2-16,17-18-4 15,-11 24 3-15,11-24-5 16,0 33 4-16,0-16-2 15,0-17 2-15,0 32-3 16,6-12 2-16,-6-20-1 16,13 26-1-16,-13-26 3 0,19 23-1 15,-19-23 2-15,26 13 0 16,-6-13 2 0,4 0-4-16,9-12 5 15,1 6-1-15,9-11 2 0,1 2-5 16,2-1-83-16,4 0-39 15,-14-7-32-15,8 10-2 16,-18-12-7-16,8 18 90 16</inkml:trace>
</inkml:ink>
</file>

<file path=ppt/ink/ink1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5:01.202"/>
    </inkml:context>
    <inkml:brush xml:id="br0">
      <inkml:brushProperty name="width" value="0.05" units="cm"/>
      <inkml:brushProperty name="height" value="0.05" units="cm"/>
      <inkml:brushProperty name="fitToCurve" value="1"/>
    </inkml:brush>
  </inkml:definitions>
  <inkml:trace contextRef="#ctx0" brushRef="#br0">243 7 299 0,'0'0'105'0,"0"0"-8"15,0 0-12-15,0 0-13 0,0 0-13 16,0 0-17-16,0 0-41 16,0 0-7-16,0 0-1 15,0 0 0 1,-22 15 0-16,22-15-3 0,-31 7 0 16,12-1 0-16,2 3 7 15,-2 0 2-15,-1 3 2 16,3-3-2-16,-4 4 0 15,21-13 2-15,-32 24-3 16,32-24 2-16,-21 25-3 16,21-25 6-16,-19 21-6 15,19-21 4-15,-5 18-1 0,5-18 1 16,0 0-1-16,12 22 1 16,-12-22 0-1,0 0-2-15,27 25 5 16,-27-25-2-16,26 18 3 15,-26-18-4-15,26 18 2 0,-26-18-3 16,31 22 0-16,-31-22 2 16,32 18-4-16,-32-18 3 15,27 17-4-15,-27-17 4 16,19 16-4-16,-19-16 5 16,0 0-3-16,0 22-1 15,0-22 1-15,-8 19-2 16,8-19 4-16,-24 19-3 15,24-19 3-15,-31 25-2 16,31-25 3-16,-26 20-3 16,26-20 0-16,0 0-1 15,-20 19-1-15,20-19 2 0,0 0-1 16,0 0 2-16,22 21-3 16,-22-21 5-16,21 10-2 15,-21-10 1-15,20 15 0 16,-20-15-2-16,0 0 1 15,17 19-1-15,-17-19 1 16,0 0-1-16,0 18 2 16,0-18-1-16,0 0 0 15,0 18 0-15,0-18 1 16,0 0-1-16,0 22-1 16,0-22 1-16,-5 21-1 15,5-21-2-15,-10 28 3 16,10-28 1-16,-22 38-2 0,10-15 1 15,-6-2 0-15,5 1-1 16,13-22 2-16,-24 30 3 16,24-30 3-16,-10 25 0 15,10-25 3-15,0 0-2 16,15 19 2-16,-15-19-2 16,27 12 0-16,-10-7-2 15,4 4-4-15,-21-9-2 16,34 16-4-16,-34-16 4 15,33 16-12-15,-33-16-47 16,24 0-48-16,-24 0-16 16,30-12-20-16,-1 2-7 15,-10-12-6-15</inkml:trace>
  <inkml:trace contextRef="#ctx0" brushRef="#br0" timeOffset="766">941 335 259 0,'0'0'113'0,"0"-16"-7"16,0 16-12-16,0 0-20 15,0 0-11-15,-10-18-14 0,10 18-22 16,0 0-25-16,-12-21-3 16,12 21 3-1,0 0-1-15,0 0 1 16,0 0-9-16,-23-9 1 0,23 9-5 15,-17 8-1-15,17-8 2 16,-29 2-4-16,29-2 0 16,-36 12 1-16,18-3 8 15,0-3 1-15,0 1 6 16,-3 2-3-16,21-9 1 16,-34 23-2-16,34-23 4 15,-27 22-1-15,27-22-1 0,-21 27 5 16,21-27-5-1,-12 29 4-15,12-29-2 16,0 30 4-16,0-30-6 16,0 31 4-16,0-12-1 15,0-1 2-15,0-18 3 0,5 33-4 16,-5-33-2-16,21 26-2 16,-21-26 0-16,32 17 0 15,-11-17-3-15,6 0-1 16,0 0-3-16,6 0 5 15,-6 0-1-15,2 0 5 16,-3 0-2-16,-2 0-9 16,-2-8-75-16,-1 8-27 15,-21 0-21-15,31 0-19 16,-31 0 0-16,18 0 66 16</inkml:trace>
  <inkml:trace contextRef="#ctx0" brushRef="#br0" timeOffset="1375">1310 583 283 0,'9'22'132'0,"-9"-22"-23"15,0 22-20-15,0-22-16 16,-12 32-28-16,12-12-17 16,-10 1-15-16,10 1-10 15,0-22-2-15,-12 32 2 16,12-32-8-16,0 0-3 15,0 0 3-15,0 0-6 16,20-7 4-16,-20 7-5 16,24-34 7-16,-10 15-2 15,-4-1 6-15,2 0 3 16,-2 0-3-16,-10 20 4 16,12-24-4-16,-12 24 6 15,0 0-8-15,0 0 7 0,21-19-4 16,-21 19-1-16,22 0 0 15,-22 0 0-15,28 0-2 16,-28 0-1 0,30 0 4-16,-30 0-3 0,29 13 5 15,-29-13-3-15,21 23 11 16,-21-23-8-16,12 28 6 16,-12-9-3-16,0-2 1 15,0 5-1-15,0-22 1 16,0 34 0-16,0-34-13 15,0 24 6-15,0-24-9 16,0 0-57-16,22-7-42 16,4-3-26-16,-4-19-18 0,19 9-3 15,-10-16 31-15</inkml:trace>
  <inkml:trace contextRef="#ctx0" brushRef="#br0" timeOffset="2735">1789 0 279 0,'0'0'104'0,"0"0"-13"16,0 0-10-16,0 0-13 15,0 0-16-15,0 0-14 16,0 0-29-16,0 0-6 16,0 0-1-16,0 0 3 15,11 22-3-15,-11-22 3 16,15 19-3-16,-15-19-3 15,26 19 0-15,-26-19-2 16,32 17 4-16,-32-17-3 16,28 22 6-16,-28-22-3 0,27 27 6 15,-27-27-8-15,14 27 1 16,-14-27-3-16,0 35 0 16,-7-19-2-16,-2 2-3 15,-4 3 1-15,-3-2-3 16,-3 0 8-16,2-2-3 15,17-17 5-15,-32 26 0 16,32-26 3-16,-19 17 2 16,19-17 1-16,0 0 2 15,0 0-3-15,19 22 5 16,-19-22-4-16,27 11 1 16,-27-11-4-16,29 12-1 15,-29-12-1-15,24 17-3 0,-24-17 0 16,17 17-1-16,-17-17 2 15,9 22-3 1,-9-22 4-16,7 25-1 16,-7-25-1-16,7 23 2 0,-7-23 0 15,6 18 0-15,-6-18-1 16,7 19 1-16,-7-19-5 16,0 0 2-16,0 0-4 15,0 20 2-15,0-20-4 16,0 0 4-16,0 0-2 15,0 0 0-15,0 0 3 16,0 0-2-16,0 0 6 16,-10 20-1-16,10-20 6 15,0 0-5-15,10 16 5 16,-10-16-8-16,16 21 7 16,-16-21-6-16,18 19 4 15,-18-19-4-15,24 21 2 0,-24-21-2 16,24 27 1-16,-13-10 7 15,-11-17-8-15,20 37 6 16,-11-18-5-16,-9 1-3 16,7 1-2-16,-7-21 2 15,0 34-2-15,0-34-2 16,-14 25 5-16,14-25-1 16,-34 24 3-16,13-13 2 15,-3-6 2-15,0 3-1 16,-1 1 0-16,4-9-1 15,2 6-23-15,19-6-18 16,0 0-43-16,0 0-16 0,0 0-23 16,21-16-16-16,-21 16-7 15,46-20 124-15</inkml:trace>
</inkml:ink>
</file>

<file path=ppt/ink/ink1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4:50.154"/>
    </inkml:context>
    <inkml:brush xml:id="br0">
      <inkml:brushProperty name="width" value="0.05" units="cm"/>
      <inkml:brushProperty name="height" value="0.05" units="cm"/>
      <inkml:brushProperty name="fitToCurve" value="1"/>
    </inkml:brush>
  </inkml:definitions>
  <inkml:trace contextRef="#ctx0" brushRef="#br0">373 166 305 0,'0'0'114'0,"0"0"-9"16,0 0-25-16,0 0-20 15,0 0-10-15,0 0-12 16,0 0-31-16,0 0-16 16,0 0 9-16,0 0-7 15,0 0 8-15,-7 26-2 16,7-26 1-16,-7 35-10 16,-1-10 11-16,1 9-1 0,0 4 1 15,-3 2 0-15,0 7 0 16,1 1 2-16,1 3-4 15,2 5 2-15,6-2-4 16,-8-3 4-16,8-5-3 16,0-2 4-16,0-5-4 15,0-11 1-15,0-6 1 16,8-4 0-16,-8-18 1 16,0 0-5-16,0 0-58 15,0 0-41-15,0 0-11 16,0 0-16-16,0-41-8 15,0 41-12-15</inkml:trace>
  <inkml:trace contextRef="#ctx0" brushRef="#br0" timeOffset="297">0 537 204 0,'0'0'109'0,"0"0"-7"15,33 7-12-15,-8-7-12 16,6 0-8-16,10-7-14 0,4 7-35 16,9-12-19-16,-1 7-6 15,2 5 5-15,-7-10-1 16,-10 10-1-1,-7-7 1-15,-9 7-2 0,-22 0-14 16,0 0-67-16,12 21-32 16,-12-21-22-16,-21 20-16 15,21-20-5-15,-24 10 94 16</inkml:trace>
  <inkml:trace contextRef="#ctx0" brushRef="#br0" timeOffset="891">785 690 196 0,'-6'14'85'0,"6"-14"1"0,0 0 1 16,0 0-14-1,0 0-10-15,-11 21-15 16,11-21-9-16,0 0-14 15,-10 28-9-15,10-28-7 0,-7 34-8 16,7-12 0-16,-10 0-2 16,10 3 2-16,0-2-4 15,0 0 7-15,0-6-7 16,0-17 3-16,12 22 0 16,-12-22 0-16,38 0 0 15,-9-17 0-15,5-1 2 16,0-10-4-16,0-4 5 15,2 0-4-15,-7 0 1 16,-10 7 3-16,-12 2 1 16,-7 23-1-16,-26-31-1 15,-6 31 0-15,-9 0-1 16,-9 11 4-16,-3 1-3 0,0 1 0 16,3 3-3-16,8-3 2 15,9 1-2-15,7-9-13 16,26-5-47-16,0 0-47 15,0 0-18-15,26 0-20 16,-2-11-4-16,21-2 3 16</inkml:trace>
  <inkml:trace contextRef="#ctx0" brushRef="#br0" timeOffset="3852">1906 210 261 0,'20'-12'106'16,"-20"12"-5"-16,0 0-8 15,0 0-16-15,0 0-17 16,0 0-23-16,-24 0-33 16,24 0-2-16,-32 19-4 15,11-16 2-15,-1 9 0 16,-5 0 2-16,3 2-2 16,-5-4 1-16,7 6-2 15,-1-9-1-15,23-7 4 16,-30 19-4-16,30-19 1 15,0 0-1-15,0 0 0 16,0 0 0-16,0 0-1 0,0 0 1 16,24 17-3-16,-24-17 5 15,27 13-2-15,-10-2 3 16,-2 11-2 0,6 6 2-16,-4 8-2 0,2-1 3 15,-2 0-1-15,2 5-1 16,0-4 1-16,-4-2-2 15,-1-4 4-15,-4-8 0 16,-2-4 1-16,-8-18-1 16,0 26 1-16,0-26-3 15,0 0 1-15,-13 18-1 16,13-18-1-16,-36 5 0 16,10-5-1-16,-6 0 4 0,-6 0-2 15,-3 0 4-15,0 0-6 16,-4 0 6-1,4 0-4-15,5 0-1 16,2 0 1-16,9 8-3 0,6-8 4 16,19 0-4-16,-26 13 7 15,26-13-8-15,0 0 2 16,0 0-58-16,0 0-46 31,0 0-21-31,0 0-17 0,0 0-7 16,29-32-2-16</inkml:trace>
  <inkml:trace contextRef="#ctx0" brushRef="#br0" timeOffset="4644">2233 626 327 0,'0'0'110'16,"0"0"-9"-16,-19 40-18 15,19-13-19-15,-10 7-30 16,1 15-17-16,2 3-17 16,-3 7 7-16,-2 3-6 15,-5 0 3-15,-2-3 0 16,2-5 2-16,-2-9-1 15,4-3-2-15,-4-13 3 16,7-5-4-16,0-4-2 0,12-20-1 16,0 0 0-16,0 0-4 15,-10-21 0-15,10-7 0 16,8-10 0-16,-3-11 0 16,2-13 4-16,2 2 1 15,-1-8-2-15,6 2 2 16,0 2 0-16,-1 4 1 15,4 11-2-15,-1 6-1 16,-1 14 3-16,1 4-5 16,-1 7 5-16,-15 18-2 15,27-16 3-15,-27 16-5 16,24 0 3-16,-24 0-3 16,28 14 0-16,-28-14 0 0,31 29-1 15,-16-8 3-15,0 2-1 16,-1 3 7-16,-4-1-5 15,-5 1 5-15,-5-4-4 16,0-22 3-16,-6 30-2 16,6-30-1-16,-30 24 0 15,10-14-5-15,-2-4 5 16,-1-6-4-16,0 9 6 16,0-9-5-16,1 7 5 15,2-7-1-15,1 0 0 16,19 0-3-16,-28 0-63 15,28 0-37-15,-24-11-19 16,24 11-9-16,-20-21-16 0,20 21-3 16</inkml:trace>
  <inkml:trace contextRef="#ctx0" brushRef="#br0" timeOffset="5409">2535 642 99 0,'0'0'104'15,"0"0"-5"-15,19 11-8 16,-19-11-5-16,29 8 1 16,-10-8-13-16,0 0-13 15,7-10-21-15,-4 1-30 16,2-3-5-16,-4-1-1 16,-1-2-1-16,-19 15-2 0,28-27 0 15,-28 27-6-15,12-21 5 16,-12 21-7-16,0 0 4 15,-7-17-6-15,7 17 1 16,0 0-1-16,-23-10-1 16,23 10 4-16,-17 0-4 15,17 0 5-15,0 0-1 16,-27 11 9-16,27-11-5 16,0 0 5-16,-24 9-3 15,24-9 1-15,0 0 0 16,-26 19 1-16,26-19-1 15,-27 36-5-15,12-18 8 0,-4 6-7 16,2-2 5-16,0 3 1 16,3-4 2-16,4 1-3 15,10-22 0-15,-11 32 2 16,11-32-4-16,12 30 6 16,-12-30-4-16,28 23 1 15,-9-13-5-15,3 2 5 16,3-3 0-16,1-3-1 15,0 3 1-15,3-9-4 16,-2 3 3-16,2-3-70 16,-3 7-39-16,-7-16-30 15,6 9-15-15,-25 0-3 16,35-16 42-16</inkml:trace>
  <inkml:trace contextRef="#ctx0" brushRef="#br0" timeOffset="6003">3264 582 166 0,'0'0'109'16,"0"0"-7"-16,0 0-13 16,0 0-3-16,0 0-13 15,0 0-6-15,-20-7-26 16,20 7-34-16,0 0-10 15,-26 0 0-15,26 0 1 16,-29 0 0-16,29 0 0 16,-27 7-3-16,27-7 7 15,-33 10-4-15,33-10 5 16,-32 20-1-16,32-20 0 0,-28 22 0 16,28-22-1-16,-31 27 1 15,18-10-3-15,13-17 3 16,-23 39-5-1,23-39 7-15,-18 35-6 0,18-19 3 16,0-16-2-16,0 32 3 16,0-32-1-16,22 14-1 15,-2-6 3-15,4-8-6 16,7 0 6-16,2 0-4 16,3 5 2-16,-2-5-2 15,0 0-2-15,-1 4-68 16,-3-4-32-16,1 0-14 15,-9 0-17-15,11 0-13 0,-33 0-12 16</inkml:trace>
  <inkml:trace contextRef="#ctx0" brushRef="#br0" timeOffset="6362">3620 576 296 0,'0'0'135'0,"-22"16"-32"16,22-16-22-1,0 0-15-15,0 0-24 16,0 18-42-16,0-18 1 15,-7 21-1-15,7-21 4 0,-12 32-4 16,2-5 4-16,-2-4-1 16,-2 5-2-16,0-1 0 15,2 1-3-15,2-6 1 16,3-6-5-16,7-16 4 16,0 26-3-16,0-26-50 15,21 0-51-15,-1-10-14 16,-8-11-20-16,17 14-11 0,-15-23 2 15</inkml:trace>
  <inkml:trace contextRef="#ctx0" brushRef="#br0" timeOffset="6986">4113 824 393 0,'0'0'100'0,"0"0"-1"15,0 0-23-15,0 0-26 16,0 0-50-16,-5-22 3 16,5 22 0-16,0-32-3 15,5 15 2-15,-5-2-2 16,8-6 2-16,-3-3-4 16,2-2 5-16,2-7-6 15,-2 3 5-15,3-7-4 16,-2 0 4-16,3-3-4 15,1-7 1-15,-2-1 0 16,4 4-2-16,1 2 10 16,-1-5-9-16,1 8 10 15,1 3-11-15,-3 8 10 0,1 1-5 16,0 9 2-16,-4 4-2 16,-10 18-3-16,15-20 2 0,-15 20-3 15,0 0 5-15,0 0-6 0,0 0 3 16,0 0 0-16,0 0 0 15,17 26 0-15,-6-7-2 16,-1 2-4-16,2 2 4 16,2-3-1-16,4-2 1 15,-18-18-2-15,35 30 0 16,-35-30-35-16,25 17-50 16,-25-17-18-16,0 0-22 15,23 22-16-15,-23-22-14 16,0 0 106-16</inkml:trace>
  <inkml:trace contextRef="#ctx0" brushRef="#br0" timeOffset="7376">3825 424 304 0,'0'0'104'16,"0"0"-10"-16,0 0-14 16,0 0-14-16,21 0-17 15,-21 0-26-15,34 0-18 0,-7 0-5 16,1 0 1-16,4 0-2 15,4-7 2-15,5 7-2 16,4-6-1-16,-2 6 2 16,1 0-3-16,-1-8 2 15,-6 8-2-15,-4 0 5 16,-7 8-2-16,-8-2 4 16,-18-6-1-16,14 20-8 15,-14-20-68-15,-17 19-40 16,17-19-16-16,-31 19-26 15,31-19-3-15,-24 0 66 16</inkml:trace>
  <inkml:trace contextRef="#ctx0" brushRef="#br0" timeOffset="7798">4469 524 295 0,'0'0'114'0,"0"0"-13"16,0 0-14-16,0 0-18 0,0 0-25 16,12 23-35-16,-12-23-11 15,18 19 4-15,-18-19-7 16,33 22 8-16,-13-6-6 16,-1-3 2-16,3 1 1 15,-1 2-1-15,1-10 1 16,-3 7-1-16,-19-13 1 15,31 10-9-15,-31-10-31 16,17 11-57-16,-17-11-21 0,0 0-20 16,0 0-14-1,0 0-5-15</inkml:trace>
  <inkml:trace contextRef="#ctx0" brushRef="#br0" timeOffset="8189">4802 490 129 0,'0'0'108'0,"0"0"-9"16,0 0-16-16,0 0 2 15,0 17-10-15,0-17-4 16,-25 20-16-16,25-20-24 0,-31 33-26 16,31-33-2-16,-31 32-2 15,16-12-3-15,-3 4 4 16,3 6-5-16,1 4 5 16,-4 5-5-16,-1 5 2 15,2 4 1-15,-6 8-2 16,1-10 4-16,0 4-4 15,0-2 5-15,3-12-7 16,3-4 4-16,4-10-63 16,6-3-45-16,6-19-24 15,0 0-14-15,0 0-8 16,6-32 20-16</inkml:trace>
  <inkml:trace contextRef="#ctx0" brushRef="#br0" timeOffset="8548">3449 101 479 0,'0'0'162'0,"0"0"-54"16,0 0-88-16,0 0-25 15,19-9-3-15,-19 9 6 16,0 0-11-16,0 0-81 16,10 23-42-16,-10-23-24 15,-7 23-6-15,7-23 5 16</inkml:trace>
  <inkml:trace contextRef="#ctx0" brushRef="#br0" timeOffset="15378">873 1588 239 0,'0'0'110'0,"0"0"-12"16,0 0-16-16,0 0-19 15,0 0-15-15,0 0-19 16,0 0-12-16,0 0-26 16,-21 15 0-16,21-15 3 15,0 0 4-15,0 0 0 16,-19 11 0-16,19-11 1 15,-19 6-3-15,19-6 5 16,-25 16-5-16,6-7 1 0,2 4 0 16,-5 0 2-16,-1 2-1 15,3 4 0-15,1-2 1 16,19-17-2-16,-29 35 4 16,29-35 1-16,-12 32 7 15,12-32-3-15,7 22 6 16,-7-22-4-16,26 18 4 15,-9-10-3-15,3-8-3 16,1 14 0-16,-1-9-6 16,-1 5 1-16,0 4-4 15,-19-14 5-15,32 22-5 16,-32-22 5-16,31 26-3 0,-31-26-1 16,28 26 1-16,-28-26-1 15,27 23-1-15,-27-23-4 16,17 21 4-16,-17-21-6 15,0 0 4-15,0 27-3 16,0-27 3-16,-10 21 0 16,10-21 0-16,-33 24 2 15,14-13-1-15,-1 0 4 16,-2 1-2-16,1-3 5 16,21-9-6-16,-31 13 3 15,31-13-2-15,0 0 3 16,0 0-2-16,0 0-1 15,-12 17 2-15,12-17-4 0,0 0 7 16,21 21-5-16,-21-21 6 16,19 18-6-16,-19-18 6 15,19 15-4-15,-19-15 0 16,25 11 0-16,-25-11-2 16,17 14 2-16,-17-14-3 15,0 0 7-15,19 22-9 16,-19-22 7-16,0 29-7 15,-10-13 6-15,1 5-4 16,-1 2 2-16,0 2 0 16,-2 1-2-16,0 3 6 15,0-6-5-15,3 3 12 16,9-26-6-16,-5 36 10 0,5-36-2 16,0 0-1-16,31 15 1 15,-9-15-1-15,7-7-19 16,4 2-71-16,1-12-30 15,9 10-24-15,-14-12-16 16,15 9-3-16,-18-16 86 16</inkml:trace>
  <inkml:trace contextRef="#ctx0" brushRef="#br0" timeOffset="16284">1336 1885 219 0,'0'0'108'0,"0"0"-14"16,-17-4-12-16,17 4-12 15,0 0-13-15,0 0-9 16,0 0-16-16,0 0-29 16,0-20-2-16,0 20 4 15,17-24-2-15,0 4 2 16,2 8-4-16,0-2-5 0,2-4-3 15,-3 12 5 1,-18 6 6-16,26-11-7 16,-26 11-1-16,0 0-8 15,0 0 6-15,12 17-3 0,-12-17 1 16,-7 27-3-16,7-27-1 16,-5 33 2-16,5-33 4 15,0 33 6-15,0-33-3 16,-9 36 5-16,4-16-4 15,-2 0 5-15,-3 1-4 16,0 1 2-16,-2-3 0 16,0 2-1-16,12-21 1 15,-22 28-5-15,22-28 10 16,-5 25-4-16,5-25 11 16,0 0-4-16,27 19 4 15,-6-19-2-15,2 7 2 16,7-7 1-16,2 0-8 0,4 0 3 15,-2 0-7-15,4 0 3 16,1-7-4-16,-5 1 3 16,2-3-1-16,-1 5-2 15,-1-4 0-15,-5-2-1 16,-2 1-2-16,2-3 1 16,-5 3 1-16,0-4-3 15,-2 4 2-15,-1-1-1 16,-21 10 1-16,31-21-1 15,-31 21-20-15,0 0-64 16,20-17-27-16,-20 17-12 16,0 0-18-16,-25-14-9 15,25 14 56-15</inkml:trace>
  <inkml:trace contextRef="#ctx0" brushRef="#br0" timeOffset="16912">1757 1614 161 0,'0'0'99'15,"0"0"-8"-15,0 0-6 16,0 0-6-16,0 0-4 15,0 0-14-15,0 0-16 16,0 0-24-16,0 0-21 16,0 0 3-16,0 0-6 15,0 0 3-15,0 0-4 0,0 0 4 16,-8 23-4-16,8-23 0 16,0 17 1-16,0-17 1 15,-12 37 1-15,6-6-1 0,6 6 4 16,-10 6-3-16,10 8 7 15,-10-2-5-15,10 2 2 16,-7 3-1-16,7-8-3 16,-8 1 0-16,8-8-1 0,-7-3 3 15,0-3-7 1,2-1 3-16,-2-5 0 16,2 1 2-1,5-6 7-15,0-4-3 16,0 2 0-16,0-20-7 0,7 17 7 15,-7-17-21-15,24-11-63 16,-6 11-33-16,-7-26-24 16,9 20-11-16,-15-26 1 15,14 18 91-15</inkml:trace>
  <inkml:trace contextRef="#ctx0" brushRef="#br0" timeOffset="17475">2027 2301 333 0,'0'0'96'16,"-5"30"-4"-16,5-30-12 16,0 24-12-16,0-24-25 15,0 0-36-15,0 22-6 0,0-22 1 16,0 0-5-16,0 0-1 15,22-15 1-15,-22 15-4 16,14-24 7-16,-14 24-4 16,19-31 11-16,-19 31-10 15,19-34 8-15,-19 34-6 16,20-25 3-16,-20 25-2 16,19 0 0-16,-19 0 2 15,0 0-2-15,22 12 2 16,-22-12 0-16,14 27 1 15,-14-27-4-15,21 24 5 16,-21-24-7-16,20 32 3 16,-20-32-4-16,22 32 2 0,-22-32 4 15,19 22-4-15,-19-22 2 16,0 0-9-16,21 21-66 16,-21-21-34-16,19 0-18 15,-19 0-12-15,23-31-13 16,-16 6 49-16</inkml:trace>
  <inkml:trace contextRef="#ctx0" brushRef="#br0" timeOffset="18305">2732 1846 285 0,'0'0'100'15,"-19"-14"-9"-15,19 14-11 16,0 0-8-16,0 0-13 16,-20 0-19-16,20 0-44 15,0 0 2-15,0 0-1 16,0 0 3-16,0 0-1 16,26 0-1-16,-26 0-2 15,32-10-1-15,-11 10 8 16,-21 0-3-16,34 24 0 15,-22-7-5-15,0 5 3 16,-5 5-4-16,-7 5 2 0,0-5-4 16,0 1-5-16,0 0 5 15,-9-9 1-15,9-19 5 16,-7 27-4-16,7-27 7 16,-8 19-5-16,8-19 5 15,-21 21 1-15,21-21-6 16,-34 26 3-16,13-14-2 15,-1 1 4-15,3-4-8 16,19-9-36-16,-24 9-32 16,24-9-20-16,0 0-16 15,0-36-14-15,14 25-12 16,-7-24 89-16</inkml:trace>
  <inkml:trace contextRef="#ctx0" brushRef="#br0" timeOffset="18821">3086 1793 256 0,'0'0'102'16,"0"0"-13"-16,0 0-12 15,0 0-14-15,0 0-20 16,0 0-12-16,0 0-20 16,0 0-22-16,-27 9-2 15,27-9 3-15,-33 20 1 16,15-9 4-16,-3 0 5 15,21-11-3-15,-34 31 3 16,34-31-1-16,-24 37 5 16,17-18-4-16,7 1 6 15,0 2-2-15,0 0 2 16,7 2-1-16,1-2 1 16,4 5 2-16,2-5-1 0,0-7 7 15,3 4-5-15,3-4 2 16,-1-6-4-1,2-1 2-15,3-8-1 16,-2 0-3-16,0 0-2 0,4 0-5 16,-9 0-2-16,4 0-75 15,-3 0-32-15,-18 0-27 16,23-21-11-16,-23 21-1 16,0-26 51-16</inkml:trace>
  <inkml:trace contextRef="#ctx0" brushRef="#br0" timeOffset="19321">2662 1706 11 0,'-19'7'39'0,"19"-7"-7"16,-22 9-7-16,22-9 2 15,-22 15-2-15,22-15 11 16,-28 29 1-16,15-12 19 16,-6 10 5-16,0 0 0 15,2 13-5-15,-4 5-7 16,3-1 1-16,2 5-7 15,8 5-3-15,3-6-20 16,5-1-2-16,10 0-7 16,3-12-2-16,8-2 0 15,6-11-7-15,6-6-39 16,1-4-59-16,2-12-19 0,7-8-23 16,-2-18-9-16,12 10-3 15</inkml:trace>
  <inkml:trace contextRef="#ctx0" brushRef="#br0" timeOffset="19680">3242 1646 311 0,'0'0'132'16,"-9"18"-32"-16,9-18-22 15,19 22-16-15,-10 0-26 16,1 2-30-16,-3 13-6 16,1 6 3-16,1 4-5 15,-9 4 0-15,5 3-3 16,-5-3-3-16,0 2 0 15,0-7 4-15,0-3 0 16,0-10-3-16,-5-1 6 16,5-11-31-16,0-21-61 15,0 30-25-15,0-30-19 16,0 0-13-16,-27-16 1 0</inkml:trace>
  <inkml:trace contextRef="#ctx0" brushRef="#br0" timeOffset="20532">3485 1388 268 0,'0'0'98'0,"0"0"-12"16,-21 10-8-16,21-10-20 16,0 0-3-16,0 0-26 15,0 0-17-15,21 15-2 16,-21-15-3-16,38 9 2 15,-11-3-4-15,2 1 2 16,2 2-10-16,-2-1 4 16,-2 9-4-16,-3-5-1 15,-7 7-1-15,-6 3-2 0,-11 9 0 16,0-5-3-16,-18 5 0 16,1-1-2-1,-3-3 7-15,-4-3 0 16,-2-2 4-16,2-6 0 0,4-4 3 15,20-12 9-15,-24 15-2 16,24-15 1-16,0 0-2 16,7 17 4-16,-7-17-4 15,20 16 0-15,-20-16-8 16,17 28-6-16,-10-11-1 16,-7-17-1-16,5 40 1 15,-5-40-2-15,0 32 5 16,0-32 0-16,0 28 6 0,0-28-5 15,-5 22 6-15,5-22-3 16,0 0 2 0,-7 24-4-16,7-24-1 15,0 0 1-15,-12 23 1 0,12-23 5 16,0 0-4-16,0 24 8 16,0-24-2-16,0 0 4 15,12 20-3-15,-12-20 0 16,33 16-1-16,-13-4-4 15,4 4 2-15,0-2-12 16,2 7 2-16,-2 1-7 16,-4 3 5-16,-6 2-2 0,-4-1 3 15,-10 1-7 1,0 3 5-16,0-6 3 16,-7 0 0-16,-1-2 4 15,-4-3 2-15,-2 2 2 0,14-21-4 16,-36 29 7-16,17-15-6 15,2-2-49-15,-1-12-47 16,18 0-16-16,-21 7-24 16,21-7-5-16,10-22 43 15</inkml:trace>
</inkml:ink>
</file>

<file path=ppt/ink/ink1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5:15.641"/>
    </inkml:context>
    <inkml:brush xml:id="br0">
      <inkml:brushProperty name="width" value="0.05" units="cm"/>
      <inkml:brushProperty name="height" value="0.05" units="cm"/>
      <inkml:brushProperty name="fitToCurve" value="1"/>
    </inkml:brush>
  </inkml:definitions>
  <inkml:trace contextRef="#ctx0" brushRef="#br0">0 69 105 0,'0'0'42'15,"0"0"4"-15,0 0 3 16,0 0-1-16,0 0 1 16,0 0 14-16,0 0 0 15,12-19-3-15,-12 19-9 16,0 0-6-16,22-4-10 0,-22 4-6 16,17 0-7-16,-17 0-17 15,24 0-2-15,-24 0 4 16,31 0-2-1,-9 0 3-15,1 0-1 0,4-11-1 16,-5 3 0-16,7 8-1 16,-5-9-3-16,-3 9-4 15,-4 0-1-15,-17 0-3 16,22 0 0-16,-22 0-1 16,0 0-17-16,0 0-48 15,0 0-32-15,0 0-19 16,0 0-18-16,0 0-6 0,10-18 21 15</inkml:trace>
  <inkml:trace contextRef="#ctx0" brushRef="#br0" timeOffset="656">53 220 162 0,'0'0'70'0,"0"0"17"16,0 0-5-16,19-19-8 16,-19 19-5-16,0 0-11 15,0 0-11-15,0 0-17 16,0 0-5-16,0 0-23 15,0 0 4-15,0 0 2 16,26 14-1-16,-26-14 2 16,32 0-1-16,-13 0 1 15,3 0-3-15,-3 0 2 16,7 0-6-16,-4 0-1 16,0-7-1-16,-3 7 0 15,0 0 1-15,-19 0-3 16,25 0-2-16,-25 0-14 0,23 13-70 15,-23-13-33-15,0 0-25 16,0 0-10-16,0 0-1 16,0 0 78-16</inkml:trace>
</inkml:ink>
</file>

<file path=ppt/ink/ink1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5:17.329"/>
    </inkml:context>
    <inkml:brush xml:id="br0">
      <inkml:brushProperty name="width" value="0.05" units="cm"/>
      <inkml:brushProperty name="height" value="0.05" units="cm"/>
      <inkml:brushProperty name="fitToCurve" value="1"/>
    </inkml:brush>
  </inkml:definitions>
  <inkml:trace contextRef="#ctx0" brushRef="#br0">461 0 117 0,'0'0'68'16,"0"0"12"-16,0 0 6 16,0 0-8-16,0 0-7 0,0 0-7 15,0 0-7-15,0 0-11 16,0 0-12-16,0 0-20 16,0 0-11-16,0 0-2 15,0 0 0-15,0 0-2 16,0 0 2-16,0 0 0 15,0 0 1-15,0 0 3 16,0 0-1-16,0 0-2 16,0 0-1-16,0 0 0 15,0 22 1-15,0-22 0 16,0 31-2-16,0-6-2 16,0 2 0-16,0 8 4 15,0 0-2-15,0-4 2 0,0 1-1 16,0-3 0-16,0-8 1 15,0-21 0-15,9 23-1 16,-9-23 0-16,0 0-31 16,0 0-46-16,0 0-27 15,0 0-12-15,0 0-17 16,0 0-16-16,0 0 4 16</inkml:trace>
  <inkml:trace contextRef="#ctx0" brushRef="#br0" timeOffset="718">5 530 133 0,'0'0'40'0,"0"0"-1"16,0 0 0-16,0 0 18 15,0 0 3-15,0 0 0 16,0 0 1-16,0 0-3 15,0 0-3-15,0 0-9 16,0 0-7-16,0 0-30 0,0 0-9 16,0 0-2-16,0 0 2 15,0 0-1-15,0 0 2 16,0 0 3 0,7 18 5-16,-7-18 0 0,22 0-2 15,-22 0 0-15,43 0-2 16,-13 0 1-16,15-12-2 15,4 3-1-15,8 0-8 16,1-4 2-16,7 5 1 16,0 1 1-16,0 2 2 15,-8 5 0-15,-13 0 1 16,0 0 1-16,-9 11 1 16,-8-4-2-16,-5-7 1 0,-22 0-3 15,28 15-1-15,-28-15-1 16,0 0-1-1,19 0 0-15,-19 0-43 16,0 0-50-16,0 0-23 0,10-26-19 16,-10 26-15-16,0 0-1 15</inkml:trace>
  <inkml:trace contextRef="#ctx0" brushRef="#br0" timeOffset="2282">0 967 332 0,'0'0'96'0,"0"0"-10"16,0 0-15-16,0 0-17 16,0 0-16-16,0 0-38 0,0 0 0 15,0 0 2-15,0 0 0 16,13 22 3-16,-13-22-1 15,19 17 3-15,-19-17-2 16,22 34 1-16,-10-11 0 16,7-1-3-16,-2 6 0 15,5 1-4-15,2 0 0 16,-1-2-1-16,-1-3 2 16,-2 1-2-16,-1-6 0 15,-19-19 0-15,28 29-3 16,-28-29-1-16,0 0 1 15,20 8 0-15,-20-8-1 0,9-22 0 16,-9 22 0-16,0-39 3 16,0 17 1-1,0 0 2-15,0 0 0 16,-9 1-1-16,9 4 0 16,0 17 0-16,-12-27 2 0,12 27-2 15,-7-20 1-15,7 20-1 16,-7-25 1-16,7 25-1 15,-17-26 1-15,12 6-2 16,-5-4 2-16,-2-5-1 16,-3 2 2-16,1-2 6 15,4-3 0-15,-2 3 0 16,5 5-1-16,-2 2 2 0,9 22-3 16,-10-28 3-16,10 28-3 15,0 0-5-15,0 0 2 16,0 0 2-16,0 0 1 15,0 0-2-15,0 0 3 16,0 0-4-16,0 0 0 16,0 0-3-16,0 0-3 15,0 0 0-15,-12-18-1 16,12 18 1-16,0 0-1 16,0 0 2-16,0 0 1 15,0 0 3-15,0-18 0 16,0 18-1-16,0 0 0 15,0 0 0-15,0 0-1 0,0 0 1 16,0 0-1-16,0 0 0 16,0 0 1-16,0 0-1 15,0 0 0 1,0 0 0-16,0 0 1 0,0 0-1 16,0 0 0-16,0 0 1 15,0 0-1-15,0 0 2 16,0 0 0-16,0 0-2 15,0 0 2-15,0 0 0 16,0 0-1-16,0 0 0 16,0 0 0-16,0 0-2 15,0 0 1-15,0 0 0 16,0 0 1-16,0 0 0 0,0 0 0 16,0 0-1-16,22 0 1 15,-22 0 1 1,23 0 0-16,-6 0-1 15,10 0 0-15,2 0 0 0,9-12 1 16,6 6 0-16,2 0-1 16,9-3-1-16,2 9 0 15,-10-5 2-15,5 5 1 16,-4 0-1-16,-11 14 2 16,1-9-3-16,-9 2 3 15,-2-7-2-15,-4 10 0 16,2-10-1-16,1 0 0 15,3-10-2-15,4 3 0 0,-1-1 1 16,1-3 0 0,-4 8 4-16,0-4 4 15,-7 7-2-15,-22 0-30 16,24 8-58-16,-24-8-27 0,-3 28-15 16,-6-6-22-16,-13-10-4 15,8 9 70-15</inkml:trace>
  <inkml:trace contextRef="#ctx0" brushRef="#br0" timeOffset="3219">523 964 192 0,'0'0'96'0,"0"0"1"16,0 0-9-16,0 0-9 16,0 0-14-16,0 0-19 15,0 0-26-15,3-19-19 16,-3 19-1-16,0 0-3 15,0 0-2-15,0 0 1 16,23-17 0-16,-23 17 3 16,19-10 0-16,-19 10 0 15,22-7 2-15,-22 7-2 16,22-10 1-16,-22 10-1 16,22 0 4-16,-22 0 1 15,0 0-2-15,0 0-3 16,17 12-2-16,-17-12-1 0,0 23-1 15,0-23 2-15,0 28-3 16,0-28-3-16,-12 32 3 16,12-32 5-16,-12 32 0 15,12-32 1-15,-15 35 1 16,15-35-1-16,-22 28 1 16,22-28-1-16,-21 25 2 15,21-25-3-15,-19 17 3 16,19-17-2-16,-17 16 2 15,17-16 0-15,-27 10-2 16,27-10 1-16,-27 14-2 16,27-14 2-16,-29 17 0 15,29-17 7-15,-16 3-3 0,16-3 0 16,0 0-3-16,0 0 2 16,0 0 1-1,12-25-2-15,-12 25-1 16,22-19-4-16,-22 19 0 0,24-22 1 15,-24 22 5-15,21-10-1 16,-21 10 0-16,20 0 2 16,-20 0-1-16,17 13-1 15,-17-13 1-15,24 17-1 16,-24-17-3-16,28 12 0 16,-28-12 0-16,32 14-1 15,-32-14 0-15,24 17 0 16,-24-17 2-16,21 8-1 0,-21-8-6 15,0 0-59-15,22 14-33 16,-22-14-21-16,0 0-13 16,0 0-17-1,0 0 17-15</inkml:trace>
  <inkml:trace contextRef="#ctx0" brushRef="#br0" timeOffset="3704">947 1040 342 0,'0'0'125'0,"0"0"-23"16,0 0-29-16,0 0-22 16,0 0-48-16,0 0 1 15,0 0-2-15,0 0-4 16,0 0 0-16,0 0-3 16,0 0 0-16,0 0-6 15,0 0 3-15,0 23-3 0,0-23 5 16,0 0 1-1,-7 22 2-15,7-22 1 16,-5 28 2-16,5-28 0 16,-10 31-1-16,10-31 5 15,0 27-3-15,0-27 4 0,0 20 0 16,0-20 2-16,0 0 2 16,0 0 0-16,0 0-3 15,0 0-25-15,0 0-39 16,17 9-30-16,-17-9-14 15,0 0-22-15,22-9-18 16,-22 9-12-16</inkml:trace>
  <inkml:trace contextRef="#ctx0" brushRef="#br0" timeOffset="4063">947 1040 115 0,'103'-44'106'0,"-103"44"-10"16,0 0-11-16,0 24 0 16,0-24-8-16,-9 24-5 15,9-24-17-15,-12 27-37 16,12-27-18-16,-10 23-1 15,10-23 1-15,0 0-2 16,0 28 4-16,0-28-2 16,0 17 1-16,0-17-1 0,0 20 2 15,0-20-2-15,0 20 1 16,0-20-1-16,0 0-1 16,0 20-4-16,0-20-48 15,0 0-37-15,0 0-19 16,0 0-14-16,0-18-17 15,-10-2-13-15</inkml:trace>
  <inkml:trace contextRef="#ctx0" brushRef="#br0" timeOffset="5079">829 1020 137 0,'0'0'71'15,"0"0"14"-15,0 0-11 16,0 0-7-16,23-9-5 16,-23 9-2-16,0 0-5 15,0 0-10-15,0 0-22 16,0 0-21-16,0 0 2 16,18 0 1-16,-18 0 1 15,0 0-1-15,33-9 2 16,-11 9-1-16,4-6-1 15,5-1 1-15,3 7-5 16,0-10-1-16,-2 10-2 0,1 0 2 16,-11-5-3-16,0 5 1 15,-4 0 0-15,-18 0 0 16,29-10 1-16,-29 10 2 16,0 0-7-16,20-9-5 15,-20 9-6-15,0 0-64 16,0 0-26-16,-31 9-27 15,31-9-17-15,-20 15-11 16,20-15 116-16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3:09.140"/>
    </inkml:context>
    <inkml:brush xml:id="br0">
      <inkml:brushProperty name="width" value="0.05" units="cm"/>
      <inkml:brushProperty name="height" value="0.05" units="cm"/>
      <inkml:brushProperty name="fitToCurve" value="1"/>
    </inkml:brush>
  </inkml:definitions>
  <inkml:trace contextRef="#ctx0" brushRef="#br0">0 72 228 0,'0'0'103'0,"8"18"-11"16,-8-18-3-16,28 0-11 15,-6-11-13-15,7 2-20 16,5-6-17-16,0 3-26 16,2-2-3-16,-1 2 2 15,-3 4-2-15,-1 2 0 16,-5 6 0-16,-6 0-1 16,-20 0-39-16,24 13-55 15,-14 4-20-15,-10-17-21 0,9 22-18 16,-9-22-1-16</inkml:trace>
  <inkml:trace contextRef="#ctx0" brushRef="#br0" timeOffset="438">75 182 115 0,'0'0'108'16,"19"-16"-5"-16,-19 16-15 16,29 0 2-16,-10 0-9 15,3 11-13-15,0-11-25 0,0 5-23 16,1-5-19-16,-1 6-1 15,0-6 1-15,-1 0-3 16,3 0-12-16,-4-6-64 16,-3 1-25-16,6 5-32 15,-23 0-19-15,32-23-2 16,-23 3 80-16</inkml:trace>
</inkml:ink>
</file>

<file path=ppt/ink/ink1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5:24.973"/>
    </inkml:context>
    <inkml:brush xml:id="br0">
      <inkml:brushProperty name="width" value="0.05" units="cm"/>
      <inkml:brushProperty name="height" value="0.05" units="cm"/>
      <inkml:brushProperty name="fitToCurve" value="1"/>
    </inkml:brush>
  </inkml:definitions>
  <inkml:trace contextRef="#ctx0" brushRef="#br0">4 1371 121 0,'0'0'98'16,"0"0"-12"-16,0 0-11 16,0 0-8-16,0 0-10 15,-10 19-11-15,10-19-14 16,0 20-16-16,0-20-15 16,8 29 1-16,-8-7 2 0,5-4-3 15,-5 3 2-15,9 1-2 16,-9-1 3-16,9 1-2 15,-6 1 5 1,-3-5 0-16,0-18-1 0,24 28-1 16,-24-28-1-16,22 12-1 15,-22-12-1-15,40-18 2 16,-40 18-4-16,34-26-2 16,-19 8 0-16,2-4 1 15,-3 1 1-15,0 2 0 16,-4-1 0-16,0 3-1 15,-1-7 2-15,-9 3-3 16,5-5 3-16,-5-1 4 0,0-3 2 16,0-1-2-1,0-7 0-15,0 4 0 16,0-3-1-16,-5-1 2 16,5-2-2-16,-9-1-3 0,4-7-2 15,-2 0 2-15,-1 0-1 16,3-3 1-16,-2 5 0 15,3-1 0-15,-4 4-1 16,4 7 0-16,4 6 1 16,-8-1 0-16,8-3 0 15,0 7-2-15,0-5 1 16,0 0 0-16,8-4-1 16,-8 0 1-16,12 5-1 15,-12-9 2-15,5 1-6 16,-5 5 6-16,7-3-3 15,-7 1 0-15,0 7 2 16,0-1-2-16,5 4 1 0,-5 4-1 16,0 22 6-16,11-30-5 15,-11 30 5-15,0 0 1 16,0 0 0-16,20-21 0 16,-20 21 1-16,22 0-2 15,-22 0-3-15,31 7 1 16,-15-7-3-16,4-7-1 15,1 7 2-15,-1-4-6 16,-20 4-5-16,28 0 5 16,-28 0-3-16,17 28-45 15,-17-6-46-15,0 0-12 16,6 9-20-16,-6-13-12 0,16 10 5 31</inkml:trace>
  <inkml:trace contextRef="#ctx0" brushRef="#br0" timeOffset="844">252 1682 242 0,'17'0'107'0,"-17"0"-14"16,0 0-12-16,26 8-15 16,-26-8-26-16,31 0-9 15,-9 0-5-15,0 0-22 16,0 0-2-16,2 0 1 16,-3 0-1-16,-4 0-3 15,-17 0-5-15,27 0-2 16,-27 0-2-16,0 0 4 15,21 8 1-15,-21-8-2 0,0 0-6 16,0 0-71-16,22 0-30 16,-5 0-22-16,-17 0-13 15,28-18-4-15,-28 18 148 16</inkml:trace>
  <inkml:trace contextRef="#ctx0" brushRef="#br0" timeOffset="1657">1015 1537 212 0,'0'0'101'0,"0"0"-7"16,-15 27-12-16,15-27-13 16,-16 31-12-1,6-10-16-15,0 4-37 16,-2 1-4-16,-7-4 1 0,4 1-2 16,-8-2 2-16,1 1-2 15,-7-5 2-15,0 1-1 16,-9-4 0-16,2 3 2 15,0-7-1-15,1 0 2 16,4-10-1-16,2 0 1 16,6-10-2-16,23 10 1 15,-18-24-2-15,18 24 0 16,13-30 0-16,-13 30-1 0,28-27 1 16,-10 16-1-1,6 8 4-15,-3 3-2 16,1 0 0-16,0 5 2 15,-3 7-2-15,0-2 0 0,3 4-2 16,-1-4 1-16,-1 2-2 16,4-8 0-16,-1-4 1 15,1 0 0-15,1-13 1 16,1 0-1-16,-4-5 2 16,-3-2-1-16,-2 0 0 15,-3 0-1-15,-14 20 0 16,19-27 2-16,-19 27 2 0,0-19-5 15,0 19-4 1,0 0-2-16,0 0 2 16,-24 0 0-16,24 0-1 15,-31 0-2-15,14 7-1 16,-2 0 3-16,19-7-40 0,-33 8-44 16,33-8-20-16,-22 0-24 15,22 0-11-15,0 0 59 16</inkml:trace>
  <inkml:trace contextRef="#ctx0" brushRef="#br0" timeOffset="2792">1087 10 277 0,'0'0'101'0,"0"0"-11"16,-19 22-15-16,19-22-22 15,0 0-29-15,-12 25-24 16,12-25 2-16,-15 28 0 16,-4-6 0-16,0 4-3 15,-10 3 2-15,-3 2 0 16,-10 3 1-16,1-2-2 15,0-3 4-15,0-7 4 16,9-13 3-16,4-9-1 16,3 0-1-16,25 0-4 0,-26-43 1 15,26 17 2 1,0 3-2-16,10-7-7 16,1 1-2-16,7 7 2 15,-4 5 0-15,7 7 4 0,1-1-2 16,0 11 0-16,2 0 0 15,-2 0 1-15,4 0 0 16,0 14-1-16,1-3 2 16,-3-3-2-16,5 7 0 15,-3-4-4-15,1 3 3 16,-1-8-4-16,-1 4 5 16,-2-10-4-16,-1 0 1 15,0-8 3-15,-3-3-3 0,1-4 6 16,-20 15-4-1,28-34 3-15,-20 10-3 16,1 3 4-16,-9-2-4 16,0 4-3-16,0 19 0 0,-12-28-5 15,12 28 1-15,-29-13 0 16,8 13-2-16,-3 9-41 16,0-4-41-16,-5 12-13 15,-3-7-16-15,10 11-24 16,-6-12-3-16</inkml:trace>
  <inkml:trace contextRef="#ctx0" brushRef="#br0" timeOffset="4057">1183 614 291 0,'0'0'108'0,"0"0"-16"15,0 0-18-15,0 0-21 16,0 0-21-16,0 0-33 16,0 0-3-16,0 0 1 0,0 22 0 15,0-22 3-15,-11 24 1 16,11-24 1-16,0 39 0 16,0-13-1-16,-8 9 2 15,8 3-4-15,0 4 3 16,0-2-2-16,0 3 2 15,0-3-1-15,7-4-1 16,-7-11 0-16,5-3 0 16,-5-22-1-16,0 26 0 15,0-26 1-15,0 0-2 16,0 0 1-16,0 0 0 16,0 18 1-16,0-18 0 15,0 0 5-15,0 0-1 0,0 0 1 16,0-22 0-16,0 22-1 15,-5-33 2-15,5 15 0 16,-14-8-3-16,9 4-3 16,-5 0-2-16,-2 1-1 15,-2 6 0-15,14 15 0 0,-27-21 0 0,27 21-1 16,-23-9 2-16,23 9 1 16,-22 0-1-16,22 0 1 15,-20 9 3-15,20-9-3 16,-24 11 1-16,24-11 0 15,-26 15 2-15,26-15-2 16,-31 21 2-16,31-21-1 16,-25 22 0-16,25-22 0 15,-26 27 0-15,26-27 0 16,-19 27 0-16,19-27 0 16,-12 26 0-16,12-26 2 0,0 25 0 15,0-25 1-15,0 22-1 16,0-22 1-16,14 22-4 15,-14-22-1-15,32 18 0 16,-9-18-2-16,6 6 1 16,1-6-2-16,5 0 1 15,4 0 0-15,-3 0 4 16,-2-6 0-16,-3 6 2 16,-2 0-2-16,-7 0-1 15,-5 0-19-15,-17 0-67 16,29-10-26-16,-11 4-25 15,-18-18-13-15,27 5-4 16</inkml:trace>
  <inkml:trace contextRef="#ctx0" brushRef="#br0" timeOffset="4698">1568 746 267 0,'0'0'111'0,"0"0"-15"16,0 0-16-16,0 0-20 15,0 0-19-15,0 0-38 16,0 0-3-16,0 0-1 16,0 0 2-16,0 0 0 15,0 0 3-15,0 0 1 16,0 0 0-16,-14 26 2 15,14-4-2-15,-10 0 2 0,1 5-2 16,-1 6 2-16,1 6-6 16,-4-4 0-1,4-1-1-15,-1-5-4 16,1-3-3-16,2-10 1 0,7-16 0 16,0 0-1-16,0 0 2 15,26-9-1-15,-10-13 1 16,6-6 2-16,2-4 5 15,3 3-4-15,0-5 1 16,-1 5 0-16,3 3-1 16,-7 8 2-16,-1 0-2 15,-21 18 3-15,26-7-1 16,-26 7 2-16,0 0 0 0,18 0 0 16,-18 0 1-1,0 0-1-15,0 0 0 16,0 0-5-16,0 0-75 15,0 0-29-15,0 0-20 0,0 0-15 16,-18 8-8-16,18-8 92 16</inkml:trace>
  <inkml:trace contextRef="#ctx0" brushRef="#br0" timeOffset="4995">1585 941 309 0,'0'0'110'15,"25"18"-23"-15,-25-18-5 16,36 18-15-16,-12-9-29 0,5 7-37 16,-5 5 0-16,4-5-1 15,-4 4 0-15,-4-1-3 16,-4 1 2-16,-4-2 0 15,-12-18 0-15,13 26 0 16,-13-26-2-16,0 0 0 16,19 0-62-16,-19 0-41 15,19-12-32-15,-19-10-13 16,0 22-6-16,15-36 92 16</inkml:trace>
  <inkml:trace contextRef="#ctx0" brushRef="#br0" timeOffset="5887">2247 529 211 0,'0'0'112'0,"-21"21"-14"16,21-21-15-16,0 0-14 15,-5 20-11-15,5-20-17 16,0 22-24-16,0 0-14 16,-8 9 0-16,2 11-2 15,-4 8-1-15,-7 2 1 16,0 9 1-16,-4-9-4 15,3 3 2-15,-1-10-1 0,5-12 1 16,2-4-2-16,12-29 0 16,-12 22-2-16,12-22 1 15,0 0-1-15,0 0-4 16,0-19-52-16,0 19-32 16,7-21-17-16,-7 21-15 15,12-23-16-15,-12 23-8 16</inkml:trace>
  <inkml:trace contextRef="#ctx0" brushRef="#br0" timeOffset="6309">2261 572 315 0,'0'0'91'0,"0"0"-11"16,0 0-11-16,0 0-18 15,0 0-17-15,0 0-30 0,-6 20-1 16,6-20 1-16,24-4-2 16,-1-7 3-16,6 0-4 15,5-5 3 1,4 2-3-16,4 1 0 0,-4-2-2 16,1 6-1-16,-6 0 2 15,-9 9-4-15,-7 0 2 16,-17 0-56-16,19 17-33 15,-19-17-17-15,-11 23-12 16,-6-14-20-16,7 8 1 16</inkml:trace>
  <inkml:trace contextRef="#ctx0" brushRef="#br0" timeOffset="6731">2172 824 244 0,'0'0'92'0,"0"0"-11"0,0 0-6 16,0 0-11 0,22 0-9-16,-22 0-25 15,0 0-26-15,22 0-4 0,-22 0 2 16,26 0-1-16,-7 0 0 16,3 0 0-16,9-13 0 15,3 5 1-15,2-3-1 16,5-2 0-16,2 1-2 15,-6 5 1-15,-3-4 0 16,-5 11 1-16,-5 0 0 16,-24 0-3-16,24 0-85 15,-24 0-34-15,0 0-21 16,0 0-6-16,0 25-1 16</inkml:trace>
  <inkml:trace contextRef="#ctx0" brushRef="#br0" timeOffset="7309">2854 748 341 0,'0'0'117'0,"0"0"-32"16,0 0-19-16,0 19-24 15,0-19-41-15,0 25 1 16,-7-6-3-16,7 8 3 16,-8 6-2-16,-3-5 0 15,1 8 1-15,-3-8-1 16,-1 5 2-16,0-3-3 16,-1-6 3-16,3-6-3 15,12-18 1-15,-14 20-1 16,14-20 1-16,0 0-1 0,0 0-1 15,0 0 2-15,33-27-2 16,-13 6 3-16,9 4-1 16,0-7 1-16,7-1-1 15,-2-2 0-15,1 3 0 16,-1 0 1-16,-3 4 0 16,-2 1-1-16,-12 7 1 15,2-1-4-15,-19 13 6 16,0 0-3-16,0 0-41 15,0 0-44-15,0 0-20 16,0 0-18-16,-26 13-18 16,26-13-6-16</inkml:trace>
  <inkml:trace contextRef="#ctx0" brushRef="#br0" timeOffset="7653">2818 1029 353 0,'0'0'100'15,"38"0"-10"-15,-19 10-15 0,1-10-31 16,2 8-38-16,1 0-4 15,-1 1-2-15,-3-5 1 16,1 5-3 0,-20-9 2-16,33 13 0 0,-33-13 2 15,25 10-1-15,-25-10-1 16,0 0 2-16,23 10-1 16,-23-10-25-16,0 0-60 15,0 0-25-15,0 0-19 16,18-4-18-16,-18 4-3 15</inkml:trace>
  <inkml:trace contextRef="#ctx0" brushRef="#br0" timeOffset="8153">2856 570 221 0,'0'0'81'0,"-17"8"9"16,17-8-15-16,-26 17-13 16,26-17-19-16,-32 19-9 0,13-5-14 15,2-1 10-15,-4 0-16 16,2 0-16-16,-1 2 0 16,3 4 1-16,-2-1 0 15,2 6-1-15,1-1 2 16,4 9-1-16,-1 5 2 15,4 3-2-15,1 4 0 16,8 4 2-16,-7 2-3 16,7 0 2-16,0-7-2 15,5-1 2-15,5 4-6 16,-1-14 3-16,9-1-4 16,6-8-36-16,9-9-48 15,6-2-12-15,7-12-9 0,14-6-19 16,-10-16-5-16</inkml:trace>
  <inkml:trace contextRef="#ctx0" brushRef="#br0" timeOffset="8496">3208 592 243 0,'0'40'148'0,"0"-15"-40"15,7 0-41-15,5 9-12 0,2 2-8 16,3 4-44-16,0 4-1 15,0 1 1-15,-2 6-3 16,-3-2 4-16,-3-1 0 16,-9 0-1-16,0-7-19 15,-12-2-79-15,-7-13-26 16,7 8-29-16,-10-29 1 16,22-5-7-16</inkml:trace>
  <inkml:trace contextRef="#ctx0" brushRef="#br0" timeOffset="10375">3581 1081 338 0,'0'0'94'15,"0"0"-14"-15,0 0-6 16,0 0-23-16,0 0-21 16,0 0-31-16,0 0 2 15,0 0 1-15,0 0 2 16,24-12 2-16,-3 12-5 0,1-10 4 16,2 1-3-16,0 4 0 15,0-7-6 1,-5 3 1-16,-1 3 2 15,-18 6 0-15,19-11 4 0,-19 11 1 16,0 0 1-16,0 0-4 16,0 0 5-16,-10-18-3 15,10 18 1-15,-22-12-2 16,22 12-2-16,-28-18-2 0,28 18-1 16,-29-12 2-1,29 12-4-15,-27-10 4 16,27 10-3-16,-24 0 2 15,24 0 0-15,-22 6 0 0,22-6 0 16,-23 16-1-16,23-16 4 16,-27 25-3-16,27-25 3 15,-26 33-3-15,26-33 2 16,-30 29 1-16,30-29 0 16,-31 28-1-16,31-28 0 15,-21 24 1-15,21-24-2 16,-15 22 3-16,15-22-1 15,-7 22 1-15,7-22-1 0,0 22 3 16,0-22-1 0,7 27 1-16,-7-27 0 15,17 26-3-15,-17-26 3 16,24 35-9-16,-12-18 2 0,7 1-4 16,-4 3 0-16,6-3-2 15,-4 0-1-15,5-5 1 16,4 0-3-16,-1-5 7 15,8-8 1-15,1 8 1 16,4-8 0-16,1-8 3 16,0 1 0-16,4 2-3 15,-2-4-75-15,0-7-28 16,5 16-25-16,-16-28-12 16,14 20-3-16</inkml:trace>
  <inkml:trace contextRef="#ctx0" brushRef="#br0" timeOffset="11203">3792 578 216 0,'0'0'98'0,"0"0"-15"16,0 0-8-16,30-20-6 15,-9 6-5-15,1-1-22 0,0-6-42 16,-1 1-1-16,-2 0-1 16,-6-1 4-1,-13 21-3-15,19-26 4 16,-19 26 2-16,0 0-1 0,0 0-1 15,0 0-1-15,0 0 0 16,0 0-1-16,0 0 2 16,-20 22-4-16,20-22-1 15,0 25 2-15,0-25 2 16,0 26 1-16,0-26 0 16,5 23-1-16,-5-23 1 15,17 19 0-15,-17-19 0 16,22 22 0-16,-5-12-30 0,9-6-60 15,-7-8-32 1,17 4-17-16,-11-28-14 16,18 9-1-16</inkml:trace>
  <inkml:trace contextRef="#ctx0" brushRef="#br0" timeOffset="11453">3988 97 364 0,'0'0'154'0,"0"0"-14"16,0 0-127-16,0 0-32 0,0 0-65 15,0 0-29-15,-25 11-18 16,25-11-17-16,0 0-5 16,-11 25 130-16</inkml:trace>
  <inkml:trace contextRef="#ctx0" brushRef="#br0" timeOffset="12109">4248 93 268 0,'0'0'115'0,"0"0"-21"16,-20 4-23-16,20-4-16 16,0 0-25-16,0 0-29 15,0 22 2-15,0-22 0 0,7 30-3 16,-7-8 2-16,0 7 1 15,0 3-2-15,-9 4 0 16,2-2-2-16,0 3 0 16,-5 1 0-16,2-12 1 15,2 2-2-15,-1-6 2 16,9-22 0-16,-8 33 3 16,8-33 0-16,0 0 4 15,0 0 2-15,0 0-2 16,18 9 2-16,-18-9-2 15,21-22 3-15,-21 22-5 16,31-37 0-16,-13 10-2 16,1-5-4-16,5 3 3 0,0-7-8 15,0 2 7-15,0 5-4 16,2 2 1-16,-4 5 0 16,-5 6 0-16,-17 16 3 15,31-28-4-15,-31 28 8 16,24-15-5-16,-24 15 2 15,19-14-1-15,-19 14 2 16,0 0-8-16,0 0-68 16,0 0-37-16,0 0-16 15,0 0-19-15,0 0-4 16,-33 19 51-16</inkml:trace>
  <inkml:trace contextRef="#ctx0" brushRef="#br0" timeOffset="12390">4243 405 270 0,'0'0'126'16,"0"0"-23"-16,17 24-23 15,-17-24-13-15,35 22-11 16,-10-9-55-16,8 2 2 15,-1-4-3-15,4 3 4 16,-3-6-6-16,-3 9 2 16,-4-10-3-16,-7 2 3 0,-19-9-2 15,22 15-14 1,-22-15-58-16,0 0-40 16,0 0-14-16,0 0-22 15,0 0-1-15,7-24 81 0</inkml:trace>
  <inkml:trace contextRef="#ctx0" brushRef="#br0" timeOffset="13250">4709 334 302 0,'0'0'114'0,"0"0"-11"15,0 0-16-15,-9-18-22 16,9 18-30-16,0 0-35 15,0 0-3-15,22 0 2 16,-22 0-1-16,26 0 2 16,-7 0-3-16,-19 0 7 15,34 8-2-15,-34-8-4 16,32 13-2-16,-32-13-3 16,23 19 0-16,-23-19-2 0,7 29 3 15,-7-9-4-15,-9 4 4 16,-3 4 1-16,-2 0 4 15,-8-4 0-15,-7 3 2 16,3 0 0-16,-1-10-2 16,5-1 0-16,5-3-29 15,-2-13-26-15,19 0-29 16,-22-17-20-16,22 17-12 16,0-36-13-16,0 36 8 15</inkml:trace>
  <inkml:trace contextRef="#ctx0" brushRef="#br0" timeOffset="13703">5088 168 232 0,'0'0'103'0,"0"0"-11"16,0 0-12-16,0 0-14 0,-17 10-19 15,17-10-23 1,0 0-25-16,-22 28 2 15,22-28-1-15,-27 32 1 16,8-11-1-16,0 0 1 0,-2 9 1 16,1-3-4-16,3 6 4 15,5-4-2-15,7 1 3 16,5-1-2-16,12-1 3 16,6-6-1-16,6-1 1 15,4-5 0-15,1-3 0 16,5-3 1-16,-7-4-4 15,1 0-15-15,-6 2-83 0,-22-8-32 16,34 0-21 0,-34 0-1-16,0 0 15 15</inkml:trace>
</inkml:ink>
</file>

<file path=ppt/ink/ink1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5:43.490"/>
    </inkml:context>
    <inkml:brush xml:id="br0">
      <inkml:brushProperty name="width" value="0.05" units="cm"/>
      <inkml:brushProperty name="height" value="0.05" units="cm"/>
      <inkml:brushProperty name="fitToCurve" value="1"/>
    </inkml:brush>
  </inkml:definitions>
  <inkml:trace contextRef="#ctx0" brushRef="#br0">223 103 96 0,'0'0'48'0,"0"0"-4"16,0 0 2-16,0 0 13 15,0 0 8-15,0 0 16 16,0 0-1-16,0 0 1 16,0 0-10-16,-19 6 0 0,19-6-11 15,-22 10-17-15,22-10-19 16,-34 16-19-16,17-2-7 16,-5-5-3-16,1 7 5 15,2-3-4-15,19-13 3 16,-27 27-2-16,27-27 0 15,-19 22 1-15,19-22 0 16,0 0 4-16,0 24-1 16,0-24 3-16,0 0-3 15,9 18 5-15,-9-18-3 16,24 9 0-16,-7 1-1 16,1-5-2-16,5 3-2 0,2 6-3 15,-2-5 3-15,2 6-5 16,-2-1 5-16,-6-1-5 15,-17-13 2-15,27 29 1 16,-27-29-3-16,10 28 1 16,-10-28 0-16,0 26 2 15,0-26-3-15,-25 28 5 16,25-28-3-16,-36 32 1 16,12-24 2-16,1 6 0 15,3 2 1-15,-1-5-2 16,21-11 2-16,-27 22-3 15,27-22 4-15,-12 18-3 16,12-18 4-16,0 21-4 0,0-21 1 16,0 0 1-16,15 22-1 15,-15-22 0 1,0 0 0-16,19 19 1 16,-19-19-3-16,0 0 4 0,17 15-2 15,-17-15 3-15,21 9-3 16,-21-9 2-16,0 0 0 15,22 13-2-15,-22-13 0 16,0 0-1-16,10 22 3 16,-10-22-6-16,0 27 5 15,-12-8-4-15,2 5 1 16,-2 0 0-16,-3 3 1 16,-4 7-2-16,-2-7 2 0,-1 8-1 15,3-8-4-15,1 1 6 16,2 1-3-1,8-7 7-15,1-5-5 16,7 1 7-16,0-18-6 0,34 29 5 16,-5-19-1-16,9 2-1 15,5-7-5-15,4 4-55 16,0 1-25-16,2-4-40 16,-3 5-14-16,-11-11-29 15,2 12-4-15,-15-12 8 16</inkml:trace>
  <inkml:trace contextRef="#ctx0" brushRef="#br0" timeOffset="765">969 411 289 0,'0'0'163'16,"0"0"-29"-16,0 0-16 16,0 0-24-16,0 0-22 15,0 0-29-15,0 0-26 16,-10 36-19-16,3-11 1 16,2 5-4-16,-4 8 4 15,1 3 0-15,-3 3 1 16,3-2 1-16,-2 2-2 15,-1-12 2-15,3 1-3 0,-1-11 6 16,4-2-5-16,5-20 4 16,-7 18-1-16,7-18-2 15,0 0 0-15,0 0-8 16,0 0-36-16,0 0-39 16,0 0-30-16,0 0-17 15,7-20-12-15,-7 2-15 16,0 18-10-16,16-55 84 15</inkml:trace>
  <inkml:trace contextRef="#ctx0" brushRef="#br0" timeOffset="1297">940 407 41 0,'0'0'51'0,"0"0"7"16,0 0 2-16,0 0 3 15,0 0-3 1,0 0 0-16,0 0-1 0,0 0-2 16,0 0-6-16,0 0 4 15,0 0-1-15,0 0 0 16,0 0-3-16,0 0-2 15,24-8-5-15,-24 8-12 16,38-19-8-16,-13 6-14 16,8-1-8-16,1 2-5 15,-3-2 4-15,-2 3-2 16,-2 2 2-16,-6 9-1 0,-21 0-2 16,24 0-5-1,-24 0-43-15,0 0-32 16,0 0-30-16,0 17-18 15,0-17-17-15,0 0-11 0,0 0-14 16,0 0 99-16</inkml:trace>
  <inkml:trace contextRef="#ctx0" brushRef="#br0" timeOffset="1797">914 611 140 0,'0'0'70'0,"0"0"1"16,0 0 20-16,0 0 4 15,0 0-5-15,0 0-14 16,0 0 0-16,0 0-12 0,26 20-3 15,-26-20-12-15,36 0-21 16,-14 0-20-16,6-6 0 16,-3 6-1-16,6-12-2 15,-4 6 0-15,1 2-4 16,-6 4 2-16,-5-12-7 16,-17 12-5-16,22 0-6 15,-22 0-43-15,0 0-43 16,-15 27-25-16,15-27-19 15,-33 24-18-15,33-24-6 16,-25 15 11-16</inkml:trace>
  <inkml:trace contextRef="#ctx0" brushRef="#br0" timeOffset="2548">1621 371 253 0,'0'0'99'15,"0"0"4"-15,0 0 3 16,0 0-8-16,0 0-14 16,0 0-22-16,0 0-16 15,0 0-13-15,0 0-4 16,0 0-10-16,0 0-13 16,-17 23-9-16,17-23 1 15,-21 25 1-15,4-7-1 16,0 5 6-16,-4 6-5 0,-1 0 4 15,0-1-5 1,3 4 6-16,2-3-1 16,5 4 3-16,4-4-4 15,8-2 1-15,0 5 0 0,8-4 1 16,6 2-1-16,5 4-2 16,3-6-1-16,4 4-2 15,1-4 3-15,2-5-6 16,-2 3-66-16,-4-7-60 15,-23-19-19-15,37 24-26 16,-37-24 2-16,0 0-2 16</inkml:trace>
  <inkml:trace contextRef="#ctx0" brushRef="#br0" timeOffset="3517">1778 635 215 0,'0'0'82'16,"0"0"-8"-16,0 0-3 16,0 0-11-16,0 0-5 15,0 0-19-15,0 0 3 16,0 0-6-16,0 0-1 15,0 0 1-15,0 0 1 16,0 0-1-16,0 0-4 16,0 0-2-16,0 0-3 15,0 0 1-15,0 0-11 16,0 0-6-16,0 0-4 16,0 0-8-16,0 0 2 15,0 0-2-15,0 0 1 0,0 0-2 16,0 0 6-16,0 0-1 15,0 0-1-15,0 0 3 16,0 0 1-16,0 0-4 16,0 0 0-16,0 0 2 15,0 0-3-15,0 27 1 16,0-27 1-16,-5 30-1 16,5-10-2-16,0-4 3 15,0 5 1-15,0-4-2 16,5 1 3-16,-5 1-4 15,0-19 3-15,7 32-2 16,-7-32-1-16,0 27-1 16,0-27 3-16,-7 24-2 0,7-24 2 15,0 0 1-15,-12 19 1 16,12-19 1-16,0 0-3 16,0 0 2-16,0 0-3 15,11-19 2-15,-11 19-2 16,20-28-2-16,-20 28-2 15,24-32 2-15,-24 32 1 16,21-23 1-16,-21 23 1 16,15-21-2-16,-15 21 3 15,0 0-2-15,15-26 3 16,-15 26-3-16,21-23 5 16,-21 23-3-16,34-37 0 15,-15 20 2-15,3 0-4 0,0 2 4 16,1-3-2-16,-5 9 3 15,-18 9-5-15,26-16 5 16,-26 16 0-16,0 0 2 16,0 0-1-16,0 0-3 15,0 0-6-15,0 0-28 16,0 0-20-16,0 0-29 16,0 0-20-16,0 0-26 15,0 0-11-15,0 0-12 16,0 0-6-16,-24-14 69 15</inkml:trace>
  <inkml:trace contextRef="#ctx0" brushRef="#br0" timeOffset="3954">1862 771 120 0,'0'0'73'0,"0"0"-11"16,0 0 7-16,0 0 3 0,0 0 11 15,0 17 3-15,0-17-10 16,0 0-1-16,24 0-8 15,-24 0-1-15,21 12-21 16,-21-12-11-16,20 20-27 16,-20-20-9-16,17 23-1 15,-17-23-3-15,16 27 2 16,-16-27-1-16,8 28 7 16,-8-28 2-16,14 20 4 15,-14-20-4-15,17 9 2 16,-17-9 0-16,22 0-1 15,-22 0-3-15,29 0-54 16,-29 0-68-16,17-14-28 0,-17 14-21 16,0 0-6-1,0 0-2-15,0-22 66 16</inkml:trace>
  <inkml:trace contextRef="#ctx0" brushRef="#br0" timeOffset="4439">2132 355 227 0,'-8'-21'118'16,"8"21"-6"-16,0 0-3 15,0 0-11-15,0-15-16 16,0 15-10-16,0 0-19 16,0 0-10-16,0 23-21 15,0-23-9-15,8 25-9 16,-8-25 1-16,11 26-3 15,-11-8-3-15,12 5 0 16,-6 3-1-16,1 8 0 16,2 0-3-16,-1 10 4 15,3 4-1-15,1 4 2 16,-4 3-1-16,-1-3 0 16,0 4 1-16,-7-5-3 0,0-10 0 15,0 1 0-15,0-15-9 16,-14 0-71-16,14-27-29 15,-37 26-22-15,37-26-5 16,-35 0-12-16,35 0-7 16,-27-22 12-16</inkml:trace>
  <inkml:trace contextRef="#ctx0" brushRef="#br0" timeOffset="5579">2558 0 310 0,'0'0'132'15,"0"0"-12"-15,0 0-13 16,0 0-13-16,-7-18-17 15,7 18-17-15,0 0-29 0,0 0-26 16,0 0-8-16,0 0 4 16,0 0-4-16,0 0 5 15,12 18-2 1,-12-18-3-16,16 20 0 0,-16-20 1 16,29 24 1-16,-12-6-4 15,0 0 5-15,0-1-6 16,-1 3 4-16,-4-2-1 15,-2 3 2-15,-10 1 0 16,0 2 0-16,-7 6 0 16,-8-2 0-16,-8 9 4 15,-4-5-3-15,-5 6 3 16,-3-8-2-16,3 5 1 0,3-12 1 16,7-2-1-16,22-21 0 15,-23 26-2 1,23-26 2-16,0 0-2 15,29 10 3-15,-10-10-3 0,2 0 2 16,-2 0-4-16,-2 0 2 16,-17 0-3-16,20 22 1 15,-20-22 0-15,0 30-1 16,0-7 1-16,-7-1-1 16,0 0 4-16,1-1-3 15,0 1 4-15,6-22-2 16,-8 32 0-16,8-32 0 15,0 22 0-15,0-22 1 16,0 0-2-16,20 21 4 16,-20-21-4-16,0 0 4 15,21 22-4-15,-21-22 3 16,9 23-1-16,-9-23 0 0,8 22-2 16,-8-22 1-16,9 20 2 15,-9-20-1-15,0 0 1 16,15 26-2-16,-15-26 2 15,21 18 1-15,-21-18-2 16,27 28-2-16,-15-9-2 16,2 3-3-16,-4 4 0 15,-2 2 2-15,-8 1-5 16,0-3-4-16,0-1-1 16,0-3 1-16,-15-2 1 15,-2 0 3-15,-4-2 2 16,-6-5-3-16,1-1 5 15,-1-5-44-15,5 0-48 0,22-7-29 16,-22-13-28-16,37-5-8 16,-1-15 3-16,23 1 90 15</inkml:trace>
</inkml:ink>
</file>

<file path=ppt/ink/ink1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5:53.898"/>
    </inkml:context>
    <inkml:brush xml:id="br0">
      <inkml:brushProperty name="width" value="0.05" units="cm"/>
      <inkml:brushProperty name="height" value="0.05" units="cm"/>
      <inkml:brushProperty name="fitToCurve" value="1"/>
    </inkml:brush>
  </inkml:definitions>
  <inkml:trace contextRef="#ctx0" brushRef="#br0">1720 0 425 0,'0'0'165'0,"-26"0"-10"16,26 0-70-16,-22 12-47 16,22-12-42-16,-17 24 4 15,17-3-52-15,-5-4-57 16,5-17-29-16,0 26-26 0,0-26-2 15,27 0-8-15</inkml:trace>
  <inkml:trace contextRef="#ctx0" brushRef="#br0" timeOffset="-2797">215 598 254 0,'0'0'125'16,"0"0"-15"-16,0 0-15 16,0 0-11-16,-19 6-12 15,19-6-12-15,-33 16-24 16,14-3-19-16,-3-8-18 15,0 4 1-15,0 4 0 16,-1-3-1-16,3 5-2 16,20-15 0-16,-31 28 4 0,31-28-2 15,-5 37 2-15,5-19-3 16,12 4 3-16,0-1-2 16,8-2 0-16,-1-1 3 15,7-4-4-15,-4 2 1 16,-3 2-1-16,0-6 4 15,-19-12-4-15,29 32 4 16,-29-32 0-16,15 27-3 16,-15-27 0-16,0 32 0 15,0-32 0-15,-10 27-3 16,10-27 5-16,-20 22-4 16,20-22 2-16,-30 28 2 15,30-28 0-15,-30 25-2 0,30-25-1 16,-24 23 4-16,24-23-5 15,-16 23 4-15,16-23-3 16,0 17 3 0,0-17-3-16,0 19 3 0,0-19 1 15,7 20-3-15,-7-20 1 16,9 20-1-16,-9-20 2 16,0 21-4-16,0-21 3 15,0 0-1-15,15 22 2 16,-15-22-1-16,0 0 0 15,21 15 0-15,-21-15-2 16,20 12 3-16,-20-12-3 16,21 22 3-16,-21-22-5 0,13 34 6 15,-13-12-4 1,-6 2 3-16,-8 5-2 16,-7 6 0-16,-3 2 1 15,0-2-2-15,-5-1 5 0,7-7 3 16,5-2 6-16,17-25-3 15,0 31 3-15,19-27-4 16,10-4 3-16,9 0-2 16,6 0-2-16,6 0-42 15,1 0-77-15,0 0-21 16,-13-7-33-16,5 7 0 16,-19-11-4-16,3 11 56 15</inkml:trace>
  <inkml:trace contextRef="#ctx0" brushRef="#br0" timeOffset="-1172">750 1156 187 0,'26'15'100'16,"-26"-15"9"-16,29 0-3 15,-9 0-9-15,3-9-13 16,2 9-12-16,-1-6-15 16,4 6-15-16,-6-6-22 0,0 6-16 15,0-11-1-15,-5 11 0 16,-17 0-1-1,29-16 3-15,-29 16-4 16,18-21 4-16,-18 21-5 0,15-24 1 16,-15 24 1-16,7-28-3 15,-7 28 0-15,0-24-2 16,0 24 1-16,0-21-3 16,0 21 2-16,-14-19-2 15,14 19 1-15,-24-8-1 16,24 8 1-16,-34-7 1 15,13 7 0-15,3 0 2 16,0 7 0-16,18-7 1 16,-32 8-2-16,32-8 4 15,-22 7-3-15,22-7 1 16,0 0 1-16,-23 15-2 16,23-15 1-16,0 0 0 0,-13 18 0 15,13-18-2-15,0 0 3 16,-17 27-2-16,17-27 4 15,-16 25-3-15,16-25 2 16,-17 29-2-16,17-29 1 16,-17 29 1-16,17-29-2 15,-17 26 2-15,17-26-4 16,-12 26 6-16,12-26-3 16,-5 27 4-16,5-27-3 15,0 26 3-15,0-26 0 16,0 37 0-16,8-20 0 15,1 3-3-15,1 2 3 0,4 0-4 16,1-5 4-16,2 2-4 16,6 0 0-16,1-6-2 15,5-2 2-15,1-3-1 16,0 2-4-16,4-5 4 16,3-5-4-16,-2 0 4 15,2 0-2-15,-1 0 4 16,2-6-4-16,-2-3 3 15,0 4 0-15,-6 0-1 16,0-1 2-16,-8 6-3 16,-5 0-18-16,-17 0-81 15,20-8-31-15,-20 8-35 16,0 0 1-16,21 0-8 0,-21 0 23 16</inkml:trace>
  <inkml:trace contextRef="#ctx0" brushRef="#br0" timeOffset="-250">1489 645 179 0,'0'0'103'16,"0"0"8"-16,0 0-2 0,24 7-8 16,-24-7-9-16,21-7-18 15,-21 7-16-15,27-20-15 16,-27 20-26-16,27-29-16 15,-15 7-3-15,0-2 3 16,-3 5 0-16,-9-8-3 16,8 5-2-16,-8 22 2 15,0-32-3-15,0 32 0 16,0 0-4-16,-13-17-1 16,13 17 7-16,0 0-1 15,-16 22 6-15,16-22-9 16,-5 33 9-16,5-33 2 15,0 30 4-15,0-10 1 0,0-20-4 16,14 36 4-16,-14-36-6 16,19 27 8-16,-19-27-6 15,18 22-2-15,-18-22 0 16,28 15-2-16,-28-15 0 16,27 7-13-16,-8-7-49 15,-19 0-47-15,31-9-21 16,-12-3-11-16,-9-10-21 15,16 7-8-15,-18-17 46 16</inkml:trace>
  <inkml:trace contextRef="#ctx0" brushRef="#br0" timeOffset="798">1956 285 383 0,'0'0'130'0,"0"0"-16"15,0 0-15-15,0 0-29 16,0 0-22-16,0 0-37 16,0 0-5-16,0 0-3 15,0 0 1-15,0 0-3 16,10 20-1-16,-10-3-1 16,7 5-2-16,-7 1 8 15,0 7-11-15,0-1 9 16,0-2-6-16,0 2 10 15,0-7-9-15,-7-1 7 16,7-21-4-16,0 28-2 16,0-28 3-16,0 0-4 15,-5 16 2-15,5-16-2 0,0 0 9 16,0 0-6-16,0 0 0 16,0 0 0-16,17-6-4 15,-17 6 5 1,31-27-4-16,-9 7-1 0,4-2-3 15,3 0 3-15,-2 0 2 16,4 1-5-16,-5 1 9 16,0 0-6-16,-4 8 3 15,-5 0-3-15,-17 12 4 16,24-17-4-16,-24 17 6 16,19-12-4-16,-19 12 3 15,0 0-5-15,19-17 5 0,-19 17-3 16,0 0-2-16,25-22 2 15,-25 22-12-15,22-14-37 16,-22 14-41-16,0 0-21 16,19-10-15-16,-19 10-4 15,0 0-16-15,-31 2-3 16</inkml:trace>
  <inkml:trace contextRef="#ctx0" brushRef="#br0" timeOffset="1189">2040 503 198 0,'0'0'142'16,"0"0"-19"-16,0 0-13 15,14 20-10-15,-14-20-2 16,24 15-16-16,-6 0-30 16,1-4-48-16,7 1 1 15,-1-1-4-15,1 3 1 16,5-3-1-16,-7 0-2 16,0-1 0-16,-2-5-1 15,-3-5 3-15,-19 0-4 0,26 18 2 16,-26-18-2-16,0 0-2 15,0 0-9 1,0 0-37-16,0 0-37 16,0 0-32-16,22 4-1 0,-22-4-24 15,0 0-8-15,15-35-13 16</inkml:trace>
  <inkml:trace contextRef="#ctx0" brushRef="#br0" timeOffset="1704">2580 385 205 0,'0'0'126'0,"0"0"-4"16,0 0-13-16,0 0-4 15,0 0-21-15,0 0-10 16,14-20-30-16,-14 20-29 15,26 0-12-15,-26 0-6 16,22 7-4-16,-22-7-1 16,17 16 2-16,-17-16-5 0,10 21 5 15,-10-21-4-15,0 31 8 16,0-31-3-16,0 32 7 16,0-32-4-16,-5 38 4 15,5-38-2-15,-15 32 3 16,8-14-1-16,7-18-4 15,-22 30 6-15,22-30-7 16,-22 19 3-16,22-19-10 16,-26 10-17-16,26-10-27 15,-24 0-18-15,24 0-18 16,0 0-16-16,-21 0-6 16,21 0-12-16,0-21-4 15,0 21 16-15</inkml:trace>
  <inkml:trace contextRef="#ctx0" brushRef="#br0" timeOffset="2128">2936 262 171 0,'0'0'75'0,"0"0"-6"15,-27 13 9-15,27-13-7 16,-19 19 2-16,19-19-8 16,-24 24-7-16,24-24-14 15,-31 38-4-15,13-18-11 16,2 5-14-16,-4 3-5 15,1 3-8-15,0-1 6 16,0 3-4-16,4-2 8 16,6-1-3-16,9-2 7 15,0-4-1-15,0-24-5 16,43 24 3-16,-9-24-5 16,11 7 4-16,4-7-8 0,6-11-6 15,3 1-68-15,-1-2-53 16,-16-10-43-16,0 8-3 15,-21-10-7-15,-3 4-4 16</inkml:trace>
  <inkml:trace contextRef="#ctx0" brushRef="#br0" timeOffset="3346">3171 201 195 0,'0'0'126'16,"0"0"-13"-16,19 21-11 0,-19-21-7 16,23 27-8-16,-23-27-20 15,36 34-6-15,-15-17-34 16,5-1-22 0,3 2-7-16,1-8 6 0,0 4-4 15,-7-5-6-15,3 4-2 16,-26-13-2-16,22 27 1 15,-22-8-2-15,-18 4 9 16,-6 3-7-16,-7 3 9 16,-3 0 0-16,-4-2 6 15,0 3-4-15,2-8 3 16,9-6-2-16,5-3-3 0,22-13 4 16,-26 18-4-16,26-18 6 15,0 0-5-15,0 0 6 16,9 22-4-1,-9-22 1-15,13 22-1 0,-13-22-4 16,11 22 4-16,-11-22-4 16,10 21 5-16,-10-21-3 15,10 19 5-15,-10-19-4 16,14 19 3-16,-14-19-1 16,17 24-2-16,-17-24 0 15,17 26-4-15,-17-26 0 16,15 30-4-16,-15-30 4 15,6 36-6-15,-6-18 5 0,-7 4-2 16,-4-1 3-16,-4-1-1 16,0 4-1-1,-4-3 3-15,2 0-2 16,-4-4 7-16,21-17-2 0,-22 32 7 16,22-32-4-16,0 24 4 15,0-24-2-15,14 14 0 16,-14-14 0-16,32 13-4 15,-32-13-2-15,33 15-6 16,-33-15 4-16,25 31-4 16,-13-14 4-16,0 9-3 15,-1 4 3-15,-1 3-2 16,-2 1 0-16,1 4 2 16,-4-5-3-16,2-1 4 15,-7-3-4-15,5 1 3 16,-5-11-4-16,0-2 3 15,0-17 0-15,-5 27-1 0,5-27 2 16,0 0-5-16,-19 27 6 16,19-27-6-16,-22 12 4 15,22-12-16-15,-22 17-67 16,22-17-43-16,0 0-25 16,0 0-4-16,0 0-11 15,0-25 28-15</inkml:trace>
</inkml:ink>
</file>

<file path=ppt/ink/ink1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6:09.695"/>
    </inkml:context>
    <inkml:brush xml:id="br0">
      <inkml:brushProperty name="width" value="0.05" units="cm"/>
      <inkml:brushProperty name="height" value="0.05" units="cm"/>
      <inkml:brushProperty name="fitToCurve" value="1"/>
    </inkml:brush>
  </inkml:definitions>
  <inkml:trace contextRef="#ctx0" brushRef="#br0">9 127 186 0,'0'0'94'15,"0"0"3"-15,0 0-9 16,-9 20-2-16,9-20-13 16,0 0-12-16,0 0-15 15,0 0-10-15,0 0-25 16,0 0-4-16,0 0-1 15,19-8-3-15,-19 8-1 16,22-10 0-16,-22 10 2 16,38-10-4-16,-16 0 1 15,7 4-3-15,-5 1 2 0,5-6-3 16,0 11 2-16,-3-7-1 16,-2 7 0-16,-5 0 0 15,-2 0 0-15,-17 0 3 16,25 7-2-16,-25-7 3 15,0 0-1-15,24 0-58 16,-24 0-50-16,19-19-26 16,-9-3-24-16,8 8-13 15,-18-18 2-15</inkml:trace>
  <inkml:trace contextRef="#ctx0" brushRef="#br0" timeOffset="662">5 258 110 0,'0'0'99'0,"0"0"12"15,0 0-7-15,0 0-13 16,0 0-8-16,0 0-9 16,0 0-9-16,0 0-18 0,0 0-28 15,0 0-20-15,0 0 2 16,19 0 2-16,-19 0-1 16,29 0 0-16,-3-7 1 15,-1 2-2-15,8-5 0 16,-2 6-1-16,3 1-1 15,-1 3 0-15,-3-12 0 16,-1 12 0-16,0 0-1 16,-3 0 3-16,-4 0-2 15,-1 0-45-15,-21 0-59 16,22 0-24-16,-22 0-31 16,0 0-8-16,0 0-4 15</inkml:trace>
</inkml:ink>
</file>

<file path=ppt/ink/ink1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6:11.763"/>
    </inkml:context>
    <inkml:brush xml:id="br0">
      <inkml:brushProperty name="width" value="0.05" units="cm"/>
      <inkml:brushProperty name="height" value="0.05" units="cm"/>
      <inkml:brushProperty name="fitToCurve" value="1"/>
    </inkml:brush>
  </inkml:definitions>
  <inkml:trace contextRef="#ctx0" brushRef="#br0">226 1137 211 0,'0'0'110'0,"0"0"-8"15,-14 6-12-15,14-6-12 16,0 0-11-16,0 0-14 0,0 0-22 16,0-18-29-16,0 18-2 15,0 0 1-15,0-26 2 16,0 26-2-16,0-26-1 16,0 7 0-16,0-2 0 15,0-1 0-15,-9 0 1 16,9-8 4-16,0 1-5 15,-7 1 5-15,7-7-5 16,-5 4 3-16,5-4-4 16,-6-4 4-16,6 2-4 15,0-5-1-15,-6-3 1 16,6-6-2-16,-6 1 3 16,6 7-1-16,-6-3 2 0,6 4-1 15,-8 4 1-15,8 3-2 16,-5 5 2-16,5 4 0 15,0 6 1 1,0 0-2-16,0 2 2 0,0 18-3 16,0-27 2-16,0 27-1 15,5-34 0-15,-5 34 0 16,0-26-1-16,0 26 1 16,8-26-2-16,-8 26 0 15,6-22 1-15,-6 22 0 16,0 0 0-16,8-22 0 15,-8 22 0-15,0 0-1 16,0 0 1-16,15-22 0 0,-15 22 3 16,0 0-3-16,19-22 1 15,-19 22-2 1,0 0 2-16,26-17-2 16,-26 17 1-16,22 0-1 0,-22 0-1 15,31 0 2-15,-12 6-2 16,-2-6 3-16,3 13-1 15,-1-10 1-15,2 5-1 16,-21-8 2-16,29 18 0 16,-29-18 0-16,22 17 2 15,-22-17-2-15,0 0-1 16,19 12-1-16,-19-12-72 0,0 0-35 16,0 0-20-1,0 0-17-15,0 0-19 16,0 0 41-16</inkml:trace>
  <inkml:trace contextRef="#ctx0" brushRef="#br0" timeOffset="704">0 555 132 0,'0'0'112'0,"0"0"-9"15,0 0-9-15,0 0-14 0,0 0-3 16,0 0-1-16,12 22-18 16,-12-22-30-16,0 0-23 15,0 0-2-15,0 0 1 16,0 0-2-16,0 0 0 16,0 0-2-16,0 0 0 15,0 0 0-15,0 0 1 16,0 0-2-16,0 0 2 15,0 0-1-15,0 0-1 16,0 0 2-16,0 0-2 16,0 0-1-16,0 0-2 15,0 0 3-15,0 0-2 16,22 11 1-16,-22-11 0 0,34-5-2 16,-8 1 1-16,3-6 2 15,2 0 1-15,0 6-3 16,1-4 2-16,-3 8 1 15,-3 0 3-15,-4 12 0 16,-22-12 0-16,24 32-4 16,-24-14-63-16,0-18-37 15,17 35-21-15,-17-35-24 16,22 4-22-16,-10-26 11 16</inkml:trace>
  <inkml:trace contextRef="#ctx0" brushRef="#br0" timeOffset="1297">910 306 216 0,'0'0'87'0,"-22"0"8"16,22 0-14-16,-17 14-18 16,17-14-7-16,-21 9-13 15,21-9-5-15,-21 14-8 16,21-14-11-16,-22 31-18 0,22-31 0 15,-25 39 1 1,7-12-1-16,3 6 3 16,3 5-3-16,-5-4 2 15,5 7-1-15,2-4-2 0,5 4 2 16,5-2-2-16,0-5 2 16,13 4-4-16,6-1 4 15,-3-4-3-15,7 2-1 16,7-9 0-16,2-5-1 15,2-4-33-15,0-7-64 16,4-10-30-16,8-5-28 16,-8-17-9-16,1 5 19 15</inkml:trace>
  <inkml:trace contextRef="#ctx0" brushRef="#br0" timeOffset="1797">1255 526 276 0,'-15'0'106'15,"15"0"-6"-15,0 0-14 0,0 0-10 16,0 0-20-16,0 0-25 16,17-10-34-16,-17 10-1 15,28 7 3-15,-28-7-1 16,25 22 1-16,-25-22-4 15,29 34 6-15,-17-14 1 16,0-6 0-16,-2 5 0 16,-3 3-3-16,-7-2 2 15,0 2-1-15,0 0 3 16,-15-3-4-16,1 5 1 16,-6-4 0-16,-3 0 1 15,0-2 0-15,-5-1 0 16,4-9-5-16,4-8-27 0,20 0-39 15,-28 5-24-15,28-5-9 16,0 0-17-16,9-32-8 16,-9 32-14-1</inkml:trace>
  <inkml:trace contextRef="#ctx0" brushRef="#br0" timeOffset="2221">1630 428 145 0,'0'0'55'0,"-32"19"10"16,32-19 17-16,-30 20-8 16,30-20-10-16,-25 27-8 15,25-27-9-15,-24 33-6 16,3-13-4-16,8 10-12 16,-10-7-21-16,1 5-2 15,0-1 0-15,3 4-1 0,0-2-1 16,7 5 1-16,7-7-1 15,5 4 2-15,5-2-4 16,7-2-1-16,9 0 2 16,6-5-4-16,2-4 3 15,6-7-58-15,4-11-49 16,5 8-31-16,-8-23-16 16,10 15 0-16,-15-31 87 15</inkml:trace>
  <inkml:trace contextRef="#ctx0" brushRef="#br0" timeOffset="2736">1775 40 262 0,'0'0'109'15,"0"0"-15"-15,0 0-9 16,0 0-19-16,0 0-17 16,0 0-28-16,0 0-18 15,11 22-1-15,-11-22-1 16,20 22 2-16,-6-2-5 16,-2 8 2-16,2 7-2 15,4 9 0-15,-6 5-3 16,2 12 7-16,-2 7-2 15,-2 0 0-15,-1 5 0 16,-9-4 1-16,5-7 0 16,-5-8 1-16,0-7 1 0,-12-3 0 15,-2-6-1-15,-4-15-36 16,-5 5-50-16,-1-1-29 16,-3-9-23-1,8 6-25-15,-6-15-5 0</inkml:trace>
</inkml:ink>
</file>

<file path=ppt/ink/ink1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6:18.016"/>
    </inkml:context>
    <inkml:brush xml:id="br0">
      <inkml:brushProperty name="width" value="0.05" units="cm"/>
      <inkml:brushProperty name="height" value="0.05" units="cm"/>
      <inkml:brushProperty name="fitToCurve" value="1"/>
    </inkml:brush>
  </inkml:definitions>
  <inkml:trace contextRef="#ctx0" brushRef="#br0">258 19 171 0,'0'0'83'16,"0"0"12"-16,-16-23 1 15,16 23-17-15,0 0-11 16,0 0-12-16,0 0-14 16,-19 0-8-16,19 0-15 15,0 0-14-15,-22 9-15 0,22-9 5 16,0 0-3 0,-24 14 3-16,24-14 6 15,-19 5-3-15,19-5 5 16,-18 8-5-16,18-8 5 0,-21 13-3 15,21-13 0-15,-27 21 1 16,27-21-2-16,-26 25 3 16,12-5-4-16,14-20 6 15,-24 37-5-15,24-37 4 16,-18 27 0-16,18-27 2 16,-9 24 0-16,9-24 1 15,0 18 1-15,0-18-5 16,0 0 9-16,10 21-7 15,-10-21 6-15,0 0-3 16,21 22 0-16,-21-22-2 16,24 17-1-16,-24-17 1 15,27 22-4-15,-27-22 1 0,31 23-5 16,-31-23 1-16,31 29-6 16,-18-11 3-16,-2 0 0 15,-3 2-1-15,-8-20-1 16,10 32-2-16,-10-32 2 15,0 26-3-15,0-26 8 16,0 18-6-16,0-18 5 16,0 0-3-16,-22 29 5 15,22-29-1-15,-22 16 3 16,22-16-1-16,-31 28-1 16,14-12 4-16,17-16-3 15,-32 30 6-15,32-30-3 0,-21 27 4 16,21-27 1-16,-9 19 2 15,9-19 0-15,0 0-2 16,14 19 1-16,-14-19-4 16,19 8 2-16,-19-8-4 15,19 14-1-15,-19-14-3 16,22 20 1-16,-22-20-1 16,24 24 0-16,-24-24 0 15,26 30-2-15,-11-11 2 16,-15-19 1-16,31 36 0 15,-31-36-2-15,29 28 0 16,-29-28-4-16,22 28 0 16,-22-28-4-16,12 29-3 0,-12-29 3 15,0 25-1-15,0-25 4 16,-24 32-2-16,5-15 8 16,-1 9-2-16,1 1 2 15,-8 0 4-15,3 7-5 16,1 0 5-16,5 2-5 15,2-4 5-15,6 2-6 16,0-5 6-16,10-2-2 16,0 0 0-16,0-5 2 15,0-3 0-15,0-19 2 16,0 27 0-16,0-27 2 16,20 20-4-16,-20-20-44 15,33 0-54-15,-6 0-25 0,1-13-18 16,9 13-12-16,-3-19-11 15</inkml:trace>
</inkml:ink>
</file>

<file path=ppt/ink/ink1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6:19.126"/>
    </inkml:context>
    <inkml:brush xml:id="br0">
      <inkml:brushProperty name="width" value="0.05" units="cm"/>
      <inkml:brushProperty name="height" value="0.05" units="cm"/>
      <inkml:brushProperty name="fitToCurve" value="1"/>
    </inkml:brush>
  </inkml:definitions>
  <inkml:trace contextRef="#ctx0" brushRef="#br0">204 1124 318 0,'0'0'102'0,"0"20"-6"16,0-20-16-16,-12 19-12 16,12-19-20-16,0 0-17 15,0 0-25-15,-13 18 7 16,13-18-4-16,0 0-1 16,0 0 1-16,0 0 0 15,8-21-1-15,-8 21-1 16,7-24-5-16,-7 5-3 15,8 0-2-15,-8-6 4 16,7 1-1-16,-7-13-1 0,7 5 1 16,-7-7-2-16,0-5 4 15,0-1-4-15,0-6 5 16,0 1-4-16,0-1 5 16,0-1-3-16,-5 2 2 15,5 4-3-15,0 5 0 16,0-5-2-16,0 6 0 15,5 4 1-15,-5 6-2 16,10-9 3-16,-10 11-2 16,9-6 2-16,-9 10 1 15,9-1-1-15,-9 5 2 16,0 20-1-16,0-24 3 16,0 24-4-16,0 0 5 0,0 0-4 15,0 0 1-15,0 0 3 16,0 0-2-16,0 0-1 15,20 24-2-15,-20-24 0 16,29 26-3-16,-3-7 4 16,1-5-3-16,6-2 0 15,3-2-3-15,0-10 2 16,1 6 1-16,-4-6 0 16,-6 0-54-16,-5 6-52 15,-22-6-28-15,23 10-17 16,-23-10-10-16,0 0-3 15</inkml:trace>
  <inkml:trace contextRef="#ctx0" brushRef="#br0" timeOffset="735">9 805 171 0,'0'0'71'0,"0"0"-9"16,0 0-4-16,0 0-4 16,0 0 1-16,0 0-9 0,0 0-8 15,-19 0 2-15,19 0 4 16,0 0-1-16,0 0-6 15,0 0-8-15,0 0-11 16,0 0 0-16,0 0-6 16,0 0-4-16,0 0-10 15,0 0 5-15,0 0-4 16,0 0 0-16,0 0-1 0,0 0-1 16,0 0 1-1,0 0-1-15,0 0 1 16,0 0-4-16,28-13 4 15,-4 9-1-15,10-5 3 0,4 2 0 16,8 4-2-16,2-9 2 16,-7 12 2-16,0-7 6 15,-10 7-7-15,-8 9-21 16,-23-9-58-16,14 32-29 16,-14-32-17-16,-17 33-16 15,17-33-17-15,-22 28-6 16</inkml:trace>
  <inkml:trace contextRef="#ctx0" brushRef="#br0" timeOffset="1547">755 830 273 0,'0'0'106'0,"0"0"-10"15,0 0-14-15,0 0-18 16,24-16-11-16,-24 16-12 16,21-6-15-16,-21 6-17 15,27 0-6-15,-27 0 2 16,32 0 1-16,-32 0 4 15,33 16-5-15,-33-16 1 0,26 30-7 16,-26-30 1-16,18 24-4 16,-18-24-3-16,0 28-1 15,0-28-1 1,0 31 4-16,0-31-2 0,-29 29 9 16,12-12-5-16,-3 3 6 15,-4 4 0-15,0-2 1 16,-4 0-5-16,4-5-6 15,4-2-47-15,20-15-32 16,-22 13-21-16,22-13-22 16,0 0-10-16,37-21-11 15,-20-2 70-15</inkml:trace>
  <inkml:trace contextRef="#ctx0" brushRef="#br0" timeOffset="2047">1133 708 89 0,'0'0'43'15,"0"0"-1"-15,0 0-4 0,0 0 0 16,0 0 21-16,-19 17 13 16,19-17-6-16,0 20-12 15,0-20-1-15,-7 29-1 16,2-10-3-16,-2 8-5 15,-3 5-28-15,-5-4-14 16,3 2-6-16,-7 4 6 16,7-7-3-16,-2 4 4 15,4-6 0-15,3-3 4 16,7-3 2-16,0-19 1 16,31 26 0-16,-7-11-3 15,5-15 4-15,9 3-5 16,1-3 1-16,4-8-22 0,-2-2-79 15,0 6-38-15,-12-15-20 16,5 7-7-16,-22-10-1 16,-12 22 85-16</inkml:trace>
  <inkml:trace contextRef="#ctx0" brushRef="#br0" timeOffset="2516">834 540 115 0,'0'0'66'16,"0"0"-7"-16,0 0-4 16,0 0-2-16,-12 22 14 15,12-22 0-15,-21 32 1 16,21-32-6-16,-34 33-4 0,10-1-13 15,2 0-3-15,-6 7-12 16,3 3-20-16,1 6-4 16,2 3-5-1,10-3-1-15,5 1-2 0,7 0 0 16,13-4-1-16,8-7 0 16,3-5 1-16,10-7-7 15,2-8-60-15,2-10-49 16,4 2-15-16,-2-22-17 15,11 6-7-15,-13-17 1 16</inkml:trace>
  <inkml:trace contextRef="#ctx0" brushRef="#br0" timeOffset="2844">1311 544 346 0,'19'30'160'0,"-12"-9"-32"16,3 10-55-16,4 10-20 15,-1 5-3-15,3 10-41 0,-8-2-4 16,1-1-4-16,-9 0-3 15,0 1 0 1,0-7 1-16,-9-6-1 16,-3-3-19-16,-5-14-57 15,-2-1-44-15,6-2-14 0,-8-21-16 16,21 0-6-16,-22-17 7 16</inkml:trace>
  <inkml:trace contextRef="#ctx0" brushRef="#br0" timeOffset="4012">1763 22 137 0,'-11'-22'81'0,"11"22"11"16,0 0 10-16,0 0-11 15,0 0-5-15,0 0-16 16,0 0-7-16,0 0-10 16,0 0-14-16,0 0-25 15,19 12-11-15,-19-12-4 0,28 12 2 16,-10 0 4-16,3-4-6 15,-4 5-3-15,2 2-5 16,0 2-1-16,-7 3-4 16,-2 4 2-16,-10 5-3 15,0-3 1-15,0 1 3 16,-9 8 5-16,-4-5 3 16,-4 1 2-16,-4-4 0 15,2 3 1-15,-3-9 0 16,1 1 5-16,4-3 1 15,17-19 3-15,-18 35-3 16,18-35 9-16,0 27-4 16,0-27 1-16,22 24-2 0,-22-24-3 15,29 24-3-15,-29-24-5 16,32 25 3-16,-32-25-8 16,24 17 3-1,-24-17-3-15,17 22 1 0,-17-22-1 16,6 22 0-16,-6-22 3 15,0 29-4-15,0-29 1 16,-16 28 4-16,16-28 4 16,-19 32-4-16,9-15 5 15,10-17-1-15,-17 37-1 16,17-37 5-16,-10 24-3 16,10-24 1-16,0 34-4 15,0-34 4-15,0 27-6 0,0-27 8 16,12 29-3-1,-12-29 2-15,12 22-3 16,-12-22 3-16,10 20-3 16,-10-20 0-16,14 22 0 0,-14-22-6 15,13 29 1-15,-6-12-2 16,2 7 2-16,-2 3-3 16,1 1 2-16,1 3 2 15,-1 4 0-15,2 0 0 0,2-3 0 0,0 1 0 16,0-6-2-16,0 0-2 15,-1-3-1-15,-11-2-3 16,6-4 1-16,-6 0 2 16,0-18 1-16,-20 25-1 15,1-12 4-15,-1-9 2 16,-6 2-6-16,-3-6-63 16,-4 0-42-16,8 12-21 15,-10-22-22-15,17 10 0 16,-6-10 63-16</inkml:trace>
</inkml:ink>
</file>

<file path=ppt/ink/ink1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6:24.857"/>
    </inkml:context>
    <inkml:brush xml:id="br0">
      <inkml:brushProperty name="width" value="0.05" units="cm"/>
      <inkml:brushProperty name="height" value="0.05" units="cm"/>
      <inkml:brushProperty name="fitToCurve" value="1"/>
    </inkml:brush>
  </inkml:definitions>
  <inkml:trace contextRef="#ctx0" brushRef="#br0">398 0 266 0,'0'0'124'0,"0"0"-18"16,0 0-13-16,0 0-13 15,0 0-20-15,0 0-18 0,0 0-45 16,-26 8-2-16,26-8-11 16,-32 12 14-16,11 0 0 15,-1 3 3-15,-2-3-2 16,-5 9-1-16,0-3 2 16,0 7-3-16,3-3 4 15,0 2-2-15,6 0 5 16,3-5 5-16,8 6 2 15,9-7 1-15,0 1-3 16,0-19 3-16,34 33-3 16,-11-23-1-16,1 7-6 15,-1 0-2-15,1-2-8 0,-3 4 5 16,-6 1-7-16,-1 4 4 16,-9 0-2-16,-5 5 0 15,0-6 1-15,-10 2 1 16,-2 1 7-16,0-2-6 15,-3-2 8-15,-3 0-6 16,18-22 7-16,-25 32-1 16,25-32 2-16,-19 21 2 15,19-21-1-15,0 0 5 16,0 0-5-16,0 0 3 16,10 22-8-16,-10-22 6 15,0 0-7-15,22 24-1 16,-22-24-2-16,14 22-1 0,-14-22 2 15,12 25-3-15,-12-25 6 16,10 18-6-16,-10-18 9 16,0 0-5-1,12 22 0-15,-12-22-3 0,0 0-1 16,11 26 1-16,-11-26-1 16,0 27 1-16,0-10-5 15,-11 5 7-15,1 9-3 16,-5-5 3-16,-6 6 1 15,-1 0 1-15,-4 2-1 16,-3 0-2-16,2 0 4 16,-2 1-5-16,5-1 7 15,5-10 0-15,7 3 4 0,5-3-1 16,7 0-1 0,7-4 5-16,8-2-7 15,-15-18 5-15,36 29-8 16,-15-15 1-16,1 3-2 0,-3-6 3 15,3 1-5-15,4 3 4 16,-2-10-1-16,7 1-3 16,-2-6-51-16,8 0-42 15,3 0-26-15,-6-15-26 16,10 5-8-16,-15-12-12 16,7 3 122-16</inkml:trace>
  <inkml:trace contextRef="#ctx0" brushRef="#br0" timeOffset="1408">1115 456 225 0,'0'0'87'0,"10"-25"-5"15,-10 25 1-15,0 0-16 16,0-22-19-16,0 22-5 16,0 0-2-1,-28-4-12-15,28 4-17 0,-32 0-5 16,11 10-12-16,-3-4 0 15,-1 0 0-15,-4-1 7 16,1 4 0-16,4-3 0 16,2 3 0-16,3-2 0 15,1 3 0-15,18-10-2 16,-24 24 5-16,24-24-5 16,-11 29 3-16,11-12 1 15,0 1 0-15,0 1 2 0,11 1-3 16,-3 2 0-1,2 0-3-15,2 1 6 16,0-1-7-16,0-2 6 16,2 0-6-16,1-1 2 0,1 3 1 15,-3-4-3-15,5 4 2 16,-5-1-4-16,1 2 2 16,1 3-6-16,-4 5 6 15,-3-5-4-15,-1 0 3 16,-7 2 0-16,0 1-1 15,0-6 1-15,-9 1-2 16,-6-5 4-16,-4-3-2 16,-1-2 4-16,-4-5-3 0,-2-9 4 15,-3 0 1-15,2 0 6 16,-2-14 0-16,8-3 5 16,2-4-2-16,2-1-3 15,7 0 0-15,5 0-3 16,5 2 0-16,0 20-5 15,10-28 2-15,-10 28-8 16,22-16 4-16,-22 16 1 16,29-6 1-16,-8 6-1 15,-1-9 0-15,1 9 1 16,1 0-4-16,0 0-3 16,1 0-80-16,-3 0-34 15,-20 0-21-15,36 0-14 0,-36 0-11 16,27 0 7-16</inkml:trace>
  <inkml:trace contextRef="#ctx0" brushRef="#br0" timeOffset="2252">1445 765 94 0,'0'0'76'16,"0"0"13"-16,0 0 13 16,0 0-1-16,10-16-13 0,-10 16-8 15,0 0-9-15,0 0-10 16,20-22-17-16,-1 22-18 15,-2 0-26-15,6 0-5 16,-1 13 0-16,5-4-1 16,-4 7-2-16,-1 4-1 15,-5 4-4-15,-2-2-2 16,-6 2 1-16,-9 3 4 16,0-3 0-16,-5-2 4 15,-7-3-1-15,-11 3 2 16,3-6 4-16,-6 0 0 15,-1-4 1-15,-2 3-1 16,0-3 2-16,-2-5-3 0,5 3 4 16,4 1-4-16,0-2-42 15,22-9-35-15,-31 14-14 16,31-14-20-16,0 0-7 16,0 0-14-16,0 0 2 15</inkml:trace>
  <inkml:trace contextRef="#ctx0" brushRef="#br0" timeOffset="2752">1932 635 116 0,'0'0'67'0,"0"0"8"15,0 0 15-15,0 0-18 16,-12 26-4-16,12-26-10 15,-19 24-1-15,6-5-3 16,-9-2-14-16,1 5-19 0,-5-2-22 16,1 2 7-16,-1 7-4 15,2-2 5-15,7 2-5 16,3-3 7-16,14 1-1 16,0-3 0-16,11 4 2 15,9-11-4-15,7-1 2 16,8-1-3-16,-1-3 1 15,4-1-5-15,-3-11 3 16,-2 5-4-16,-4-5-3 16,-7 0-45-16,-22 0-50 15,28-8-30-15,-28 8-14 16,8-20-13-16,-16-2-6 0,8 22 97 16</inkml:trace>
  <inkml:trace contextRef="#ctx0" brushRef="#br0" timeOffset="3242">2182 850 333 0,'0'0'115'0,"0"0"-9"16,0 0-9-16,29 4-9 0,-29-4-27 31,34 0-32-31,-10 6-19 16,4-6 2-16,-1 0-6 15,2 7-5-15,-3-7-2 16,-4 7-4-16,-1-7-5 0,-21 0-4 16,20 18 1-1,-20-18-65-15,0 0-39 16,0 0-24-16,0 14-15 16,0-14-7-16,0 0 3 0</inkml:trace>
  <inkml:trace contextRef="#ctx0" brushRef="#br0" timeOffset="3898">2541 727 115 0,'0'0'78'15,"0"0"10"-15,0 0 1 16,5-23-2-16,-5 23-2 15,0 0-5-15,23-25-27 16,-23 25-4-16,24-9-20 16,-6 9-17-16,-18 0-14 15,33 0-2-15,-33 0 0 16,31 25-5-16,-31-25 6 16,19 28-4-16,-13-8 4 15,-6 0-1-15,0 2 3 16,0-1 0-16,0 4-1 15,-6-8 1-15,-1 5-1 0,-5 2 1 16,-4-2-2-16,-1 5 8 16,0-3-7-16,-3 0 4 15,2-4-1-15,0-2 0 16,18-18-4-16,-24 26-47 16,24-26-36-16,0 0-34 15,0 0-8-15,0 0-14 16,0 0 1-16,15-15 86 15</inkml:trace>
  <inkml:trace contextRef="#ctx0" brushRef="#br0" timeOffset="4445">3015 587 150 0,'-20'-14'67'0,"20"14"-8"16,0 0 1-16,0 0-4 15,-19 0 8-15,19 0-12 0,0 0-6 16,0 0-4-16,-16 23-11 16,16-23 3-1,-13 25-5-15,13-25-5 16,-29 25-23-16,29-25 0 0,-35 33 1 16,13-15-2-16,5-6 4 15,-2 5-5-15,6 2 2 16,1 1-2-16,3 3 6 15,9 1-3-15,0-3 2 16,0 4 0-16,9-3-2 16,-3-1-1-16,3-4-2 15,-9-17 1-15,14 32-3 0,-14-32 6 16,8 31-5-16,-8-31 4 16,0 25 0-1,0-25 0-15,14 17 1 16,-14-17-1-16,29 0-13 15,-3 0-48-15,4-15-25 0,6-1-35 16,9 5-13-16,-8-15-19 16,10 8-1-16,-15-15 113 15</inkml:trace>
  <inkml:trace contextRef="#ctx0" brushRef="#br0" timeOffset="4894">3279 310 263 0,'0'0'117'15,"0"0"-12"-15,0 0-18 16,0 0-12-16,-7 24-21 15,7-24-17-15,-9 39-34 16,2-13-2-16,-5 0-2 16,-5 5 4-16,0-2-3 15,-2 3 3-15,1-1 1 0,2-6 2 16,6-6-1 0,10-19-94-16,0 26-36 15,0-26-31-15,0 0 5 16,0 0-9-16,32-22 79 0</inkml:trace>
  <inkml:trace contextRef="#ctx0" brushRef="#br0" timeOffset="6066">1568 425 284 0,'0'0'113'0,"-24"6"-6"0,24-6-15 16,-27 20-9-16,8-6-16 15,-5 3-18-15,3 3-20 16,-3 4-27-16,0 6 0 16,-3 8-3-16,3 4 5 15,4 5-9-15,4 6 8 16,4 1-4-16,2 1 1 16,10-4-4-16,0-1 1 15,0-4 1-15,8-3-1 0,4-4 1 16,0 0-4-16,5 0-44 15,6-7-47 1,4-3-28-16,12-3-21 16,-1-15-16-16,17 6 1 0,-7-23 94 15</inkml:trace>
  <inkml:trace contextRef="#ctx0" brushRef="#br0" timeOffset="7050">3556 535 184 0,'0'0'83'0,"0"0"-14"15,0 0-10-15,0 0-9 16,0 0-5-16,0 0-9 15,-21 16-13-15,21-16-9 16,-20 10 19-16,20-10 0 0,-19 12 1 16,19-12-2-1,0 0-5-15,-17 11 3 16,17-11-5-16,0 0 1 16,0 0-29-16,17 0 2 15,-17 0 0-15,27 12 1 0,-10 1 3 16,2-1 0-16,-3 7 1 15,1 7-1-15,-7 9 2 16,-3 7-4-16,-7 6 3 16,0 9-3-16,-7-3 0 15,-5 9 0-15,-5-3-1 16,-4 1 1-16,4-4-2 16,-3-5 1-16,1-8-4 0,2-9 3 15,6-8-54 1,5-10-63-16,6-17-39 15,0 0-6-15,13-44 2 16,16 9-3-16</inkml:trace>
  <inkml:trace contextRef="#ctx0" brushRef="#br0" timeOffset="8691">3794 101 278 0,'0'0'116'0,"0"0"-9"15,0 0-8-15,0 0-10 16,0 0-18-16,0 0-29 15,0 0-30-15,0 0-10 16,0 0 2-16,0 0 1 0,0 0-3 16,0 0-2-16,0 0-1 15,0 0 2-15,0 0-3 16,18 0 5 0,-18 0-2-16,0 0 1 0,0 0-5 15,0 0 1-15,0 0-2 16,24 18 1-16,-24-18 1 15,21 6-3-15,-21-6 0 16,25 12 1-16,-25-12 7 16,33 20 0-16,-33-20-3 15,31 26 5-15,-31-26-5 16,27 27 1-16,-17-9-8 0,-10-18 0 16,9 38-5-16,-9-38 7 15,-9 37-3 1,-3-15 4-16,-6 8-1 15,-5-7 2-15,-1 2 4 16,0-3 0-16,-1 0 4 0,3-4 0 16,22-18 4-16,-28 25-8 15,28-25 5-15,0 0-3 16,0 0 3-16,19 15-2 16,-19-15 1-16,33 0-5 15,-33 0-2-15,27 9 6 16,-27-9-5-16,22 15 4 15,-22-15-5-15,16 19 5 0,-16-19-6 16,0 22 4 0,0-22-3-16,5 24-1 15,-5-24 1-15,-5 24-1 16,5-24 3-16,-7 25-5 0,7-25 5 16,-9 20-4-16,9-20 5 15,-10 20-3-15,10-20 4 16,-14 18-2-16,14-18 1 15,-12 20 4-15,12-20-2 16,-8 18 0-16,8-18-2 16,0 16 7-16,0-16-7 15,0 17 3-15,0-17-2 16,8 19 0-16,-8-19-3 16,7 21-1-16,-7-21 1 15,0 21-3-15,0-21 5 16,0 30-3-16,0-30 3 15,-15 31-2-15,15-31 4 0,-14 29-2 16,14-29 0-16,-9 27 0 16,9-27-1-16,0 19 2 15,0-19-3-15,0 20 3 16,0-20-3-16,16 18 3 16,-16-18-2-16,12 21 2 15,-12-21-1-15,13 24-1 16,-13-24 0-16,14 37-3 15,-5-15 5-15,-4 1-8 16,2 5 7-16,-7 5-6 16,7-5 3-16,-7 4 0 15,0-4-2-15,0-3 3 16,0-4-4-16,0-21 8 0,6 31-6 16,-6-31-1-16,0 0-5 15,0 19 6-15,0-19-4 16,0 0 0-16,-24 22-66 15,6-15-55-15,18-7-23 16,-36 7-12-16,36-7 7 16,-31-17 53-16</inkml:trace>
</inkml:ink>
</file>

<file path=ppt/ink/ink1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7:44.804"/>
    </inkml:context>
    <inkml:brush xml:id="br0">
      <inkml:brushProperty name="width" value="0.05" units="cm"/>
      <inkml:brushProperty name="height" value="0.05" units="cm"/>
      <inkml:brushProperty name="fitToCurve" value="1"/>
    </inkml:brush>
  </inkml:definitions>
  <inkml:trace contextRef="#ctx0" brushRef="#br0">0 176 20 0,'0'0'25'15,"0"0"2"-15,23 0 0 16,-23 0 7-16,27 0 9 15,-7 0 12-15,9 0 4 16,6 0 7-16,9 0-5 0,8 0 7 16,9 0-8-16,9-2-3 15,7 2-14-15,9-12-9 16,1 12-8-16,5-8-10 16,2 8-6-16,6 0-11 15,-3 0 5-15,4 0-3 16,0 0 0-16,2 0 0 15,6 8-1-15,2-8 1 16,1 0-2-16,-1 0 2 16,7 0-1-16,0 0 2 15,-2-8-3-15,-1 8 7 16,-4-5-4-16,-5 5 1 16,0 0-1-16,-5 5-1 0,-9-5-1 15,-3 10 0-15,-3 0 1 16,-6-8-12-16,-1 6-37 15,-5-8-49-15,-8 0-16 16,1 0-13-16,-16 0-7 16,4 0-16-16</inkml:trace>
  <inkml:trace contextRef="#ctx0" brushRef="#br0" timeOffset="673">2910 0 173 0,'29'13'98'15,"7"-3"1"-15,5 5-8 16,4-5-9-16,8 2-11 15,2 1-10-15,1 1-19 16,2 0-19-16,-3 3-22 0,-2-2 2 16,-7 4-4-16,-5-7 3 15,-12 6-1-15,0-4-2 16,-29-14 3-16,28 26-2 16,-28-26 5-16,0 27-5 15,0-27 4-15,-29 35-5 16,0-14 5-16,-9 1-2 15,-7 0 1-15,-8 4-3 16,-3-1-2-16,-4 4 1 16,0-7-2-16,4 1-37 15,8-9-59-15,12 4-22 16,5-18-31-16,31 0-3 0,0 0-10 16</inkml:trace>
</inkml:ink>
</file>

<file path=ppt/ink/ink1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7:47.056"/>
    </inkml:context>
    <inkml:brush xml:id="br0">
      <inkml:brushProperty name="width" value="0.05" units="cm"/>
      <inkml:brushProperty name="height" value="0.05" units="cm"/>
      <inkml:brushProperty name="fitToCurve" value="1"/>
    </inkml:brush>
  </inkml:definitions>
  <inkml:trace contextRef="#ctx0" brushRef="#br0">0 259 105 0,'21'0'57'0,"8"0"-1"15,2 0 0-15,10 0 12 16,-2 0 6-16,11 0-1 15,6 0-13-15,0-5-7 16,11 5-11-16,2 0-3 16,1-4-1-16,7 4-17 15,8-7-9-15,-6 7-12 16,3 0 2-16,4 0-4 16,1 7 7-16,-2-7-5 0,4 8 3 15,0-1 0-15,-3-7-2 16,3 7 2-1,0-7-2-15,1 0 3 16,1-7-5-16,0-3 5 0,1 5-4 16,-1-8 3-16,-1 4 0 15,1-2-1-15,0 4-1 16,-4 7 0-16,-5 0 0 16,0 0-2-16,-5 0 4 15,-8 12-5-15,-8-3-1 16,-6 4-40-16,-5-2-40 15,-13-5-30-15,-3 5-15 16,-11-18-20-16,6 7-14 16,-19-16 54-16</inkml:trace>
  <inkml:trace contextRef="#ctx0" brushRef="#br0" timeOffset="750">2592 0 34 0,'0'0'31'0,"0"0"4"16,0 0 2-16,0 0-2 15,0 0-1-15,19 0 3 16,-19 0-3-16,0 0 0 15,0 0-3-15,0 0 20 16,24 18 6-16,-24-18 3 16,30 16 0-16,-30-16-3 15,43 20 1-15,-17-12-5 16,6 2-12-16,3-4-28 16,2 10-8-16,3-5-6 15,-1 4 5-15,5 6-4 16,-1 1 3-16,-2 4 0 15,-3 2-3-15,-4 4 1 0,-3-9 0 16,-5 3 1-16,-4 0-5 16,-22-26 3-16,17 34-4 15,-17-34 3 1,-24 20-2-16,-3-13 4 0,-11 3-5 16,-5-2 0-16,-5-2 6 15,-7 9-4-15,1-8 5 16,2 3-5-16,10-3 6 15,9 5-65-15,7-4-53 16,9-8-29-16,17 0-18 16,0 0 1-16,0 0 2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3:10.437"/>
    </inkml:context>
    <inkml:brush xml:id="br0">
      <inkml:brushProperty name="width" value="0.05" units="cm"/>
      <inkml:brushProperty name="height" value="0.05" units="cm"/>
      <inkml:brushProperty name="fitToCurve" value="1"/>
    </inkml:brush>
  </inkml:definitions>
  <inkml:trace contextRef="#ctx0" brushRef="#br0">515 166 348 0,'0'0'96'0,"0"0"0"16,0 0-18-16,0 0-16 0,0 0-23 15,0 0-23-15,0 0-14 16,-5 35 0-16,-14-9 0 15,-3 6-2-15,-12 8 1 16,-4 6-1-16,-6 5 0 16,-8 0 1-16,1 0-2 15,1-6 2-15,3-7-2 16,5-3 3-16,5-13-4 16,8-4 4-16,7-10-4 15,22-8 1-15,-23 6 0 16,23-6 0-16,0 0-1 15,0 0 0-15,16 14 2 16,-16-14-3-16,32 19 3 0,-6-9-1 16,3 4 1-16,5-5-2 15,7 5-1-15,4 0 1 16,3-7-1-16,5-2 1 16,-2 5 0-16,-1-10 2 15,-4 7-3-15,-3-2 7 16,-6 6-5-16,-6-2 3 15,-4 4-3-15,-3-2-12 16,-3 8-69-16,3 0-19 16,-24-19-19-16,48 34-20 15,-26-43-5-15,14 9 28 16</inkml:trace>
  <inkml:trace contextRef="#ctx0" brushRef="#br0" timeOffset="1063">1128 835 357 0,'0'0'101'15,"8"28"-7"-15,-8-28-14 16,9 17-26-16,-9-17-25 16,0 0-26-16,0 0-1 15,17-6 1-15,-17 6 0 16,0-42-1-16,0 11 1 15,-5-6 0-15,-2-14 0 0,7-2-2 16,-10-13-2-16,4-3 0 16,6-4-1-1,-6 5 2-15,6 3-3 0,0 4 2 16,0 7-1-16,0 0 1 16,0 16-1-16,6 6 3 15,-6 4-1-15,11 6 0 16,-11 22 0-16,7-30 0 15,-7 30-2-15,0 0 2 16,0 0 2-16,20 0-2 16,-20 0 2-16,24 17-2 15,-24-17 2-15,41 21-2 16,-17-14 1-16,5 6-2 0,0-10-12 16,0 3-65-16,-1 2-20 15,-8-8-15-15,2 10-16 16,-22-10-15-16,19 17-11 15</inkml:trace>
  <inkml:trace contextRef="#ctx0" brushRef="#br0" timeOffset="1344">950 441 276 0,'0'0'156'16,"0"0"-24"-16,0 0-49 15,8 19-32-15,-8-19-31 16,41 0-21-16,-13 9 0 16,6-9 0-16,2 5-2 15,3-5-8-15,-1 11-65 16,3-11-21-16,-10 0-22 15,6 6-23-15,-13-19-11 16,14 13 39-16</inkml:trace>
  <inkml:trace contextRef="#ctx0" brushRef="#br0" timeOffset="1689">1579 470 328 0,'0'0'101'0,"0"0"-10"16,24 14-8-16,-24-14-12 15,22 14-32-15,-22-14-37 16,23 35 2-16,-16-16 0 15,-7 5-3-15,0-1 2 0,0 1-1 16,-14 1 2-16,4-1-4 16,-11 3 3-16,2-5-4 15,-1-7 1-15,-1-1-2 16,2-8-23-16,19-6-42 16,-22 9-29-16,22-9-13 15,0-29-18-15,0-2-12 16,21 12-12-16</inkml:trace>
  <inkml:trace contextRef="#ctx0" brushRef="#br0" timeOffset="1986">1851 411 259 0,'-20'13'103'16,"9"9"-8"-16,-9 1-12 16,8 2-16-16,0-2-7 15,7 3-23-15,5 3-18 16,7-7-18-16,3-3-1 16,0 0-2-16,-10-19 3 15,24 27-1-15,-24-27-4 16,33 8-51-16,-14-8-37 0,-19 0-16 15,41-3-21-15,-24-18-15 16,10 12-11-16</inkml:trace>
  <inkml:trace contextRef="#ctx0" brushRef="#br0" timeOffset="2330">1451 384 177 0,'0'32'92'0,"-9"2"1"16,9 11-8-16,0 0-9 15,0 11-9-15,9-8-4 16,-2 0-21-16,3-4-32 16,-3-4-31-16,5-6-63 15,0-13-21-15,10-10-22 16,-1-16-13-16,9 5-11 0,-6-28 74 15</inkml:trace>
  <inkml:trace contextRef="#ctx0" brushRef="#br0" timeOffset="2580">2070 319 280 0,'0'35'140'0,"17"9"-38"16,-5 3-13-16,5-1-19 15,-1-2-31-15,1-2-40 16,-3 2 3-16,-4-9-3 16,-10-3-5-16,0 5-70 15,-10-6-23-15,-13 0-27 16,5 1-17-16,-15-14-13 0,16 4 42 15</inkml:trace>
</inkml:ink>
</file>

<file path=ppt/ink/ink1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7:49.603"/>
    </inkml:context>
    <inkml:brush xml:id="br0">
      <inkml:brushProperty name="width" value="0.05" units="cm"/>
      <inkml:brushProperty name="height" value="0.05" units="cm"/>
      <inkml:brushProperty name="fitToCurve" value="1"/>
    </inkml:brush>
  </inkml:definitions>
  <inkml:trace contextRef="#ctx0" brushRef="#br0">0 447 63 0,'30'-9'53'16,"-7"4"21"-16,0 5 12 15,12-8 0-15,2 8-4 16,11-6-1-16,4 6-2 15,9 0-17-15,11-7-18 16,12 7-24-16,10-6-13 16,7 6-7-16,12-11 7 0,8 2-9 15,9 0 6-15,7-4-3 16,5 0 2-16,3 4 0 16,3 3 1-16,2-4 0 15,-3 10-2-15,0 0 4 16,-3 0-4-16,-7 12 4 15,-5-7-2-15,-7 2-1 16,-6 1 0-16,-7-8-4 16,-8 0-20-16,-10 0-74 15,-12-12-32-15,4 4-25 16,-20-14-7-16,-2 4-8 16,-22-8 102-16</inkml:trace>
  <inkml:trace contextRef="#ctx0" brushRef="#br0" timeOffset="859">2980 0 166 0,'0'0'53'16,"-18"15"-5"-16,18-15-9 15,0 0 1-15,0 0-3 16,18 7 10-16,-18-7 10 0,20 5 1 16,-20-5-3-16,33 15-3 15,-13-8-5-15,6 12-15 16,1-3-10 0,2 6-9-16,4 0-11 0,1 6 0 15,7 1-1-15,-3-5 1 16,4 0 3-16,5-4 2 15,-1-5-2-15,5-3 1 16,-1 2-1-16,-1-10 0 16,-6 1-1-16,-5-5-3 15,-7 11-10-15,-9-11-5 16,-22 0 0-16,0 0-3 16,0 0 4-16,-7 27-4 0,-17-14 2 15,-9-2-1 1,-1 8 6-16,-8 1 7 15,-6 4-4-15,0 0 8 16,-4 1-7-16,8-3 1 0,6 0-1 16,4-3-70-16,7-2-42 15,15 5-18-15,12-22-16 16,-5 26-8-16,5-26 142 16</inkml:trace>
</inkml:ink>
</file>

<file path=ppt/ink/ink1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8:47.960"/>
    </inkml:context>
    <inkml:brush xml:id="br0">
      <inkml:brushProperty name="width" value="0.05" units="cm"/>
      <inkml:brushProperty name="height" value="0.05" units="cm"/>
      <inkml:brushProperty name="fitToCurve" value="1"/>
    </inkml:brush>
  </inkml:definitions>
  <inkml:trace contextRef="#ctx0" brushRef="#br0">89 592 141 0,'0'0'52'0,"0"0"-8"16,0 0-1-16,0 0-15 15,0 0 0-15,0 0-6 16,0 0 4-16,0 0 8 16,0 0 5-16,0 0 9 15,0 0-2-15,0 0 2 16,0 0-6-16,0 0-5 15,0 0-8-15,0 0-8 16,0 0-10-16,0 0-11 16,17 18 2-16,-17-18-2 0,5 29 2 15,-5-4-3-15,8 4 8 16,-8 7-9-16,0 5 5 16,6 1 1-16,-6 2-4 15,-7 0 3-15,7 0-4 16,-11-12 5-16,5-1-8 15,1-7 5-15,5-4-9 16,0-20 5-16,0 0-2 16,0 0-34-16,13 0-39 15,-13 0-37-15,26-18-11 16,-18-1-12-16,11 12-2 16,-14-11 35-16</inkml:trace>
  <inkml:trace contextRef="#ctx0" brushRef="#br0" timeOffset="578">409 999 252 0,'0'0'120'16,"0"29"-20"-16,0-29-7 15,0 27-7-15,0-27-33 16,0 21-23-16,0-21-26 16,0 0 2-16,0 0-2 15,0 0 5-15,0 0-2 16,0 0-1-16,5-25 4 15,-5 5-2-15,10 3 1 16,-10-4-1-16,10 1-1 16,-3 0-8-16,-2 1 2 15,4 4-2-15,-9 15-4 16,15-34 0-16,-15 34-1 16,17-17-3-16,-17 17-3 0,0 0 6 15,17 0-6-15,-17 0 7 16,0 0-2-16,19 25 1 15,-19-25 2 1,16 32 2-16,-8-13 1 0,-1 0-3 16,3 3 7-16,-5 0-4 15,2-1 5-15,3 1-5 16,-4-2 4-16,-6-20-2 16,13 27-1-16,-13-27 1 15,0 0-1-15,0 0-6 16,23 14-50-16,-23-14-40 15,0 0-31-15,17-30-10 16,-17 30-11-16,13-31-8 0</inkml:trace>
  <inkml:trace contextRef="#ctx0" brushRef="#br0" timeOffset="1040">1016 306 151 0,'0'0'107'0,"0"0"-5"16,0 19-13-16,0-19-19 0,8 30-11 16,-1-11-2-16,-7 10-6 15,9-3-26-15,-9 6-15 16,0 5-7-16,0 0-2 16,0 9-2-1,-5-5 0-15,-2 3-2 16,2 0 0-16,-4 2 0 15,4-6-2-15,-4 3 5 16,9-11-4-16,-6 1 6 0,6-5-3 16,0-5 1-1,0-2 1-15,0-2-2 16,0-19-5-16,6 20-43 16,-6-20-32-16,23 0-32 0,-23 0-14 15,22-28-13-15,-22-4-11 16,17 13 112-16</inkml:trace>
  <inkml:trace contextRef="#ctx0" brushRef="#br0" timeOffset="1352">754 680 243 0,'0'0'102'16,"0"0"-10"-16,28 7-13 15,-8-7-18-15,4 0 1 16,7-12-12-16,6 12-17 16,3-9-19-16,3 9-14 15,-2-5 0-15,1 5-1 16,-1-10 0-16,-1 3-8 15,-4 7-16-15,-7 0-54 16,-9-2-24-16,6 4-28 16,-26-2-4-16,20 8-20 15,-20-8 58-15</inkml:trace>
  <inkml:trace contextRef="#ctx0" brushRef="#br0" timeOffset="1977">1355 780 197 0,'34'-11'68'0,"-34"11"-7"16,34-18-17-16,-34 18-17 16,22-14-7-16,-22 14-8 15,0 0-2-15,0 0-2 16,0 0-1 0,12-18 0-16,-12 18 1 0,0 0 0 15,-27-10 0-15,27 10-1 16,-27-4-6-16,27 4 1 15,-24-9-2-15,24 9 3 16,-21-5-3-16,21 5 5 16,0 0-8-16,-22 0 3 15,22 0 1-15,0 0-3 16,0 0 2-16,0 0-3 0,0 0 4 16,-17 6-2-16,17-6 12 15,0 0-4 1,-14 22 13-16,14-22-2 15,0 0 10-15,-15 28-5 0,15-28 3 16,-11 22-5-16,11-22-5 16,-7 24 0-16,7-24-7 15,0 30 2-15,0-30-6 16,16 38 1-16,-16-38-5 16,24 32 1-16,-24-32 0 15,29 32-3-15,-12-21 1 16,-17-11-2-16,38 25 0 15,-20-19-3-15,3 3-3 0,3-9-61 16,-2 0-45-16,12 0-21 16,-10-23-20-1,17 14 2-15,-17-21 79 16</inkml:trace>
  <inkml:trace contextRef="#ctx0" brushRef="#br0" timeOffset="2774">1876 669 195 0,'0'0'73'16,"-29"-5"-9"-16,29 5-10 15,-27 0-11-15,27 0-10 16,-29 16-9-16,12 1-3 15,0 11 1-15,-4 0-2 16,1 9 8-16,-1-4-4 16,6 6 1-16,-2-2-2 15,10-5-1-15,0-9-3 16,7-4-7-16,0-19-5 0,19 17-9 16,-19-17 7-16,36-7-6 15,-12-9 8-15,-1 2-7 16,1-5 6-16,2 4-1 15,-2-5 1-15,-7 1 0 16,-17 19-3-16,29-24 0 16,-29 24-7-16,0 0 5 15,0 0-5-15,0 0 3 16,0 0-3-16,0 22-2 16,-8-1 2-16,-1 2 1 15,4 0 5-15,5 0-3 16,-7 8 4-16,7-2-8 15,0 1 9-15,9-3-3 0,1 7 1 16,0-7 0-16,2 7-3 16,2-10 1-16,1 5-6 15,-1 1 9-15,-2-4-7 16,0-4 7-16,-4 0-4 16,-8-22 5-16,7 29-4 15,-7-29 0-15,0 0 2 16,0 0-6-16,0 0 6 15,-18 0-5-15,18 0 3 16,-30-34-7-16,15 7 5 16,-5-1 0-16,-3 0 2 15,4-3-1-15,2-1-6 0,2 1-38 16,3-1-37-16,12 5-16 16,-9-10-25-16,18 13-3 15,-9-10-13 1,14 13 46-16</inkml:trace>
  <inkml:trace contextRef="#ctx0" brushRef="#br0" timeOffset="3284">2254 919 329 0,'0'0'114'15,"0"0"-17"-15,0 0-14 16,0 0-21-16,0 0-15 16,0 0-37-16,0 0-9 0,0-35-2 15,7 14-4-15,-7 2 6 16,0-7-5-16,0 1 6 16,9 1-1-16,-2-4 3 15,1 6-1-15,2-1-1 16,2 7 2-16,4-3-4 15,-16 19 3-15,38-31-3 16,-21 21-1-16,1 0 0 16,-18 10 3-16,30-10 2 15,-30 10-2-15,15 8-57 16,-15-8-34-16,0 22-33 16,0-1-12-16,0-21-15 15,0 36-9-15,0-36 106 0</inkml:trace>
  <inkml:trace contextRef="#ctx0" brushRef="#br0" timeOffset="3987">2853 669 112 0,'0'0'54'0,"-20"-4"-5"15,20 4-6-15,-21 0-2 16,21 0-7-16,0 0-8 16,-19 0-13-16,19 0-6 15,0 0-3-15,-27 28 1 0,27-28-1 16,-27 36 4-16,11-12 16 15,1 1 11-15,1 2 8 16,2-1 2-16,5-4-5 16,7-22 2-16,0 31-4 15,0-31-6-15,21 16-16 16,-1-16-10-16,3-10-11 16,2 0 6-16,1-7-2 15,3 2 2-15,-5-6-2 16,0 8-1-16,-5-8 2 15,-19 21-1-15,17-23 4 16,-17 23 0-16,0 0 6 16,0 0-6-16,0 0 6 0,-24 0-4 15,24 0 0-15,-19 23-2 16,9-4-1-16,3-4-3 16,7 6-6-1,-5-3 5-15,10 4-6 0,-5-22 6 16,29 26-4-16,-7-15 3 15,4-11-29-15,5 6-46 16,1-6-22-16,-4-6-25 16,6 6-3-16,-12-13-21 15,11 13 35-15</inkml:trace>
  <inkml:trace contextRef="#ctx0" brushRef="#br0" timeOffset="4371">3546 0 415 0,'0'26'105'0,"0"-7"-7"0,0 11-19 15,0 0-26-15,0 14-27 16,0 6-24-16,7 9-1 16,-7 11-4-1,0 5 1-15,0 9-3 0,-12 2 4 16,5 2-3-16,-3-10 2 15,5-5-2-15,-2-13 1 16,7-7-8-16,0-15-53 16,0-16-45-16,15-7-28 15,-15-15-18-15,0 0-6 16,16-15 43-16</inkml:trace>
  <inkml:trace contextRef="#ctx0" brushRef="#br0" timeOffset="6852">181 1391 393 0,'-22'0'155'15,"22"0"-49"-15,-22 18-41 16,22-18-18-16,0 0-97 15,0 0-70-15,0 0-26 16,0 0-13-16,25 9-7 16,-18-27 41-16</inkml:trace>
  <inkml:trace contextRef="#ctx0" brushRef="#br0" timeOffset="5993">0 1829 175 0,'0'0'98'0,"0"20"2"15,0-20-12-15,0 0-10 16,0 0-1-16,22 6-8 16,-22-6-14-16,0 0-18 15,20 14-31-15,-20-14-4 16,0 25-1-16,0-7 2 0,0 4-3 16,0 3 4-16,-10-1-3 15,10 3 1-15,-8 6 0 16,8-11-3-16,0-2 0 15,0-20-1-15,12 19-7 16,-12-19-86-16,27 0-30 16,-17-21-28-16,13 7-7 15,-17-12-7-15,15 7 82 16</inkml:trace>
  <inkml:trace contextRef="#ctx0" brushRef="#br0" timeOffset="6586">441 1772 214 0,'0'0'80'0,"0"0"-19"0,0 0-2 16,0 0-21-16,0 0-7 16,0 0-13-16,0 0 5 15,0 0 1 1,0 0 13-16,-22 21 3 0,22-21-8 15,-16 22-2-15,16-22-9 16,-12 22 4-16,12-22-6 16,-6 19 4-16,6-19-22 15,0 0 4-15,13 22-6 16,-13-22 5-16,23 16-4 16,-23-16-1-16,27 21 2 15,-27-21-4-15,22 22 6 16,-22-22-6-16,16 22 7 0,-16-22-7 15,5 23 6 1,-5-23-3-16,0 28 0 16,0-28 1-16,-9 34-2 15,9-34 1-15,-12 30-2 0,12-30 5 16,-22 28-5-16,22-28 5 16,-34 23-3-16,34-23 1 15,-36 10-2-15,36-10-5 16,-34 0-57-16,34 0-48 15,-26-20-13-15,11-4-23 16,15 24-1-16,-14-47-20 16</inkml:trace>
  <inkml:trace contextRef="#ctx0" brushRef="#br0" timeOffset="7880">1089 1464 297 0,'0'0'109'0,"0"0"-10"15,0 0-16-15,0 0-11 16,0 0-18-16,0 0-16 16,0 0-16-16,0 0-10 15,-20 8-10-15,20-8 4 16,0 0-2-16,0 0 0 15,0 0 1-15,-14 24-4 16,14-24 4-16,-7 27-7 16,7-13 4-16,0 15-4 0,0-2 3 15,-5 10-1-15,5-3-1 16,0 5 0 0,0 7-5-16,0-4 1 0,0-1 1 15,5-2 0-15,-5-5 2 16,7-1 1-16,-7-7-1 15,0-2 2-15,0-5 0 16,0-19-1-16,0 23-2 16,0-23-53-16,0 0-50 15,0 0-26-15,0 0-15 16,0 0-18-16,0 0 1 16</inkml:trace>
  <inkml:trace contextRef="#ctx0" brushRef="#br0" timeOffset="8396">831 1712 403 0,'22'0'105'16,"7"-6"-1"-16,11 0-19 16,4 2-16-16,8-6-35 0,2 3-30 15,1-5-4-15,0 7-1 16,-11 0-1-1,-4 5 1-15,-13-5 1 16,-6 5-2-16,-21 0 3 16,0 0-48-16,5 27-49 0,-5-27-34 15,-17 14-16-15,17-14-18 16,0 0-1-16,0 0 114 16</inkml:trace>
  <inkml:trace contextRef="#ctx0" brushRef="#br0" timeOffset="9017">1420 2073 220 0,'0'0'115'16,"0"0"-9"-16,0 0-20 16,0 0-7-16,0 0-15 15,0 0-11-15,0 0-20 16,-6-20-27-16,6 20-5 15,0-27 3-15,0 8-2 16,6-5 1-16,-1 0-4 16,7-11-1-16,-7 5 9 15,5-3-8-15,-1 4 9 16,1 4-8-16,-3-1 8 16,-2 4-7-16,-5 22 3 0,8-29-2 15,-8 29-3-15,0 0 0 16,0 0-2-16,0 0 2 15,21 0-2-15,-21 0 5 16,19 16-3-16,-19-16-2 16,37 18-32-16,-13-14-45 15,4 1-27-15,-1-5-16 16,2 0-16-16,-3-9-14 31,3 9 3-31</inkml:trace>
  <inkml:trace contextRef="#ctx0" brushRef="#br0" timeOffset="9471">1842 1750 356 0,'0'0'112'0,"0"0"-8"16,0 0-18-16,0 0-15 15,0 21-30-15,0-21-21 16,0 20-21-16,0-20-1 16,0 24 1-16,0-24-1 15,-5 34 1-15,5-12-4 16,-10 1 5-16,3 4-7 16,2 2 7-16,5 3-2 0,-10-2 5 15,10 2-6-15,0-10 7 16,0-1-3-16,0-21-1 15,22 17-51-15,-22-17-61 16,32-11-20-16,-23-11-23 16,8 3-1-16,-17-11-10 15</inkml:trace>
  <inkml:trace contextRef="#ctx0" brushRef="#br0" timeOffset="10002">2042 1744 251 0,'0'0'107'15,"11"20"-5"-15,-11-20-9 16,17 21-16-16,-17-21-11 16,15 28-14-16,-5-9-21 15,-3-2-25-15,0 5-10 16,0 1 4-16,-7 3-4 0,8-4 1 16,-8 2-1-16,9-4 2 15,-9-2 5-15,0-18-5 16,22 25 7-16,-22-25-4 15,26 13 2-15,-26-13 2 16,29-13-3-16,-29 13 1 16,32-25-2-16,-16 4 3 15,-1-2-4-15,-3-3 5 16,-2-9-2-16,-1 7-1 16,-9 2 3-16,7-2-5 15,-7 4 4-15,0 3-3 16,0 21 2-16,0-18-6 15,0 18 6-15,0 0-7 0,0 0 2 16,0 0-3-16,0 0-61 16,0 0-48-1,0 0-24-15,0 0-14 16,0 0-18-16,0 0 7 0</inkml:trace>
  <inkml:trace contextRef="#ctx0" brushRef="#br0" timeOffset="10361">2593 1702 353 0,'0'0'116'0,"-12"23"-15"16,12-23-5-16,0 21-29 16,0-21-23-16,0 25-40 15,0-25 1-15,5 32-5 16,-5-32-2-16,0 32 1 16,0-11 0-16,-5 1 0 15,-3 3-3-15,-4 0 2 16,0 1-3-16,0-10 4 15,1 2-3-15,11-18 4 0,-10 19-45 16,10-19-51-16,17 0-26 16,-17 0-15-1,40-29-13-15,-23 1-12 16</inkml:trace>
  <inkml:trace contextRef="#ctx0" brushRef="#br0" timeOffset="11244">2985 1674 274 0,'0'0'74'16,"-19"0"6"-16,19 0 2 16,-19 7-16-16,19-7-17 15,-22 21-13-15,5-5-1 16,0 6-6-16,-2 1 3 16,-2 5-16-16,3 4-11 15,1-4-4-15,-1-1 0 16,6 5 1-16,2-14 4 15,10-18 2-15,0 22-3 16,0-22 1-16,0 0-6 16,33-11 5-16,-33 11-6 15,34-24-2-15,-12 4-3 16,-1 1-1-16,-1-2 2 0,-4 3 8 16,2-1-1-16,-18 19 6 15,23-15-1-15,-23 15-2 16,0 0-2-16,0 0 1 15,0 0-6-15,0 0-2 16,0 0 1-16,0 0-4 16,0 22 7-16,0-22 3 15,0 0-1-15,0 0 3 16,0 0 3-16,0 0-5 16,22 7-1-16,-22-7-5 15,0 0 1 1,0 0-2-16,0 0 5 15,0 0 0-15,0 0 0 0,0 0 3 16,0-19 0-16,0 19 2 16,0 0-6-16,7-22 7 15,-7 22-7-15,7-19 1 16,-7 19-2-16,0 0 1 16,0-22-4-16,0 22 2 15,0 0-2-15,0 0 0 16,0 0-2-16,0 0-2 15,-14 14 2-15,14-14 0 16,-7 25 5-16,7-25-6 16,0 38 10-16,0-16-9 15,10 0 10-15,-1 2-7 16,5 2 3-16,3 0-2 0,0-4 5 16,2 0 1-16,1-9-2 15,-3 3 7-15,2-14-7 16,-19-2 5-1,31 0-1-15,-31 0-2 0,27-15-18 16,-27 15-57-16,22-25-28 16,-22 25-20-16,26-28-13 15,-7 13-12-15,-12-6-9 16,-7 21 56-16</inkml:trace>
  <inkml:trace contextRef="#ctx0" brushRef="#br0" timeOffset="11775">3568 1247 372 0,'0'0'120'0,"0"0"-8"16,0 0-11-16,0 0-31 15,0 0-24-15,0 0-41 16,0 0 1-16,0 0-7 16,9 20 2-16,-9-20-3 15,3 37-1-15,-3-2-1 16,0 10 0-16,0 11 1 15,-3 9-1-15,-4 6 3 16,0 7-6-16,0-2 8 16,0-1-3-16,7-16 6 15,-5-5-5-15,5-12 7 0,0-9-4 16,5-16-33-16,-5-17-71 16,0 0-35-16,0 0-8 15,0-22-24-15,0 22 3 16</inkml:trace>
  <inkml:trace contextRef="#ctx0" brushRef="#br0" timeOffset="12179">2891 1339 356 0,'0'0'154'0,"0"0"-35"16,0 0-19-16,0 0-19 15,0 0-34-15,-5 20-48 16,5-20-5-16,0 0 3 16,0 25-55-16,0-25-56 15,-17 20-32-15,17-20-20 0,0 0-6 16,-35 0 1-16</inkml:trace>
  <inkml:trace contextRef="#ctx0" brushRef="#br0" timeOffset="12773">1854 1523 299 0,'0'0'169'16,"0"0"-38"-16,0 0-34 15,21-12-34-15,-21 12-13 16,0 17-46-16,0-17-2 15,-5 32-8-15,5-32 2 16,-19 33 2-16,19-33 6 0,-16 22 0 16,16-22-58-16,0 0-70 15,19-7-35 1,-5-22-1-16,17 7-10 16,-4-22 26-16</inkml:trace>
</inkml:ink>
</file>

<file path=ppt/ink/ink1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9:03.972"/>
    </inkml:context>
    <inkml:brush xml:id="br0">
      <inkml:brushProperty name="width" value="0.05" units="cm"/>
      <inkml:brushProperty name="height" value="0.05" units="cm"/>
      <inkml:brushProperty name="fitToCurve" value="1"/>
    </inkml:brush>
  </inkml:definitions>
  <inkml:trace contextRef="#ctx0" brushRef="#br0">31 0 132 0,'0'0'79'0,"0"0"5"15,0 0 12-15,0 0-5 16,0 0-3-16,0 0-14 16,0 0-10-16,0 0-15 15,0 0-13-15,0 0-18 16,0 0-15-16,0 0-1 16,0 0-3-16,0 0 3 15,0 0-3-15,0 0 5 16,0 0-6-16,0 0 5 0,0 0-4 15,0 0 1-15,0 0-1 16,0 0 0-16,0 0-1 16,0 0-1-16,0 0 1 15,0 0 0 1,0 0 5-16,0 0-5 0,0 0 4 16,0 0-2-16,0 0 0 15,0 0 1-15,0 0-2 16,0 0 4-16,0 22-5 15,0-22 5-15,0 17-6 16,0-17 6-16,10 29-2 16,-4-10 1-16,-6-3-1 15,12 2-1-15,-4 3 2 0,4-1-2 16,-2 1 3 0,2 1-3-16,0 0 0 15,-1 2 0-15,1-1 2 16,-4 0-3-16,1 5-1 0,-9-5 2 15,7 3-3-15,-7-1 6 16,11 1-5-16,-4 2 3 16,-3-3-3-16,6-1 4 15,-1 1 0-15,-1 1-1 16,-1-2 0-16,2-2-3 16,-1 4 4-16,-3-3-4 15,4-6 4-15,-2 7-4 16,-1-6 2-16,1 1 0 0,-2 1 0 15,2-2 2 1,2 0-4-16,-4 3 0 16,3 1-1-16,-8 0 1 15,9-2-1-15,-9 7 0 0,5-5 1 16,-5 2-2-16,0 5 4 16,0-4 0-16,0-3 0 15,0 2-2-15,0-3 1 16,0 0-1-16,-5-2 3 15,5 1-3-15,-9-3 4 16,3 2-4-16,6 0 4 16,-7 2-1-16,7-2 1 15,-7 0-1-15,7 0-2 16,0-2 3-16,7 1-3 16,-2-1 4-16,-5 1-5 15,10 2 5-15,-10-1-4 16,9 3 4-16,-9 0-3 0,0-5-2 15,0 1 2-15,0-18-1 16,-9 34 1-16,9-34-2 16,0 34 4-16,0-34-4 15,0 27 4-15,0-27-1 16,0 24 0-16,0-24-2 16,10 29 1-16,-10-29 1 15,9 32-3-15,-9-11 4 16,0 1-6-16,0-2 8 15,0-1-5-15,0 3 2 16,-7-7 0-16,7-15-3 16,-10 33 4-16,10-33-4 15,-5 22 1-15,5-22-1 0,0 21 5 16,0-21-4-16,-7 19 2 16,7-19 0-16,0 22 0 15,0-22-1-15,0 24-1 16,0-24 1-16,0 37-4 15,0-37 3-15,0 32 0 16,-5-12 0-16,-2-2-3 16,-2 2 2-16,3 3 2 15,-3-2-5-15,9-21 6 16,-19 31-3-16,12-13 3 16,7-18-3-16,-10 34 4 15,10-34-3-15,0 28 3 16,0-28-2-16,-7 26 3 0,7-26-4 15,0 23-1-15,0-23 3 16,-13 29-5-16,13-29 8 16,-19 30-6-16,8-13 4 15,0 6-5-15,-1-2 4 16,0 1 0-16,0 0-1 16,1-1 0-16,3 1-2 15,3 0 1-15,-2 2 0 16,7-3 5-16,-5 0-4 15,5-2 2-15,0-19-2 16,0 26 3-16,0-26-3 16,0 26-1-16,0-26 1 0,-12 29-4 15,12-29 5-15,-17 27-4 16,17-27 5-16,-21 32-3 16,21-32 5-1,-17 29-3-15,17-29 1 0,-15 22 1 16,15-22-3-16,0 0 4 15,-6 17 1-15,6-17 3 16,0 0-2-16,0 0 0 16,0 0-65-16,24-13-66 15,-24 13-27-15,19-25-14 16,-19 25-5-16,17-41 12 31</inkml:trace>
</inkml:ink>
</file>

<file path=ppt/ink/ink1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9T00:09:12.315"/>
    </inkml:context>
    <inkml:brush xml:id="br0">
      <inkml:brushProperty name="width" value="0.05" units="cm"/>
      <inkml:brushProperty name="height" value="0.05" units="cm"/>
      <inkml:brushProperty name="fitToCurve" value="1"/>
    </inkml:brush>
  </inkml:definitions>
  <inkml:trace contextRef="#ctx0" brushRef="#br0">455 0 117 0,'0'0'50'0,"-19"0"-1"15,19 0 2-15,0 0-9 0,0 0 3 16,0 0-5-16,0 0 7 16,-12 22-1-16,12-22 0 15,0 0-2-15,-19 23-1 16,19-23-2-16,-15 28-8 15,4-11-2-15,1 2-6 16,0 3-1-16,-2 0-13 16,2 2-1-16,-1 2-9 15,4-3-1-15,-1 4 2 16,-1 2-1-16,-3-2 0 16,4 0-1-16,-6 6 4 15,4-7-4-15,-2 6 6 0,-2-6-4 16,4 4 1-16,-4-4-1 15,6 3-2-15,-3-1 1 16,3 0-1-16,1 5 3 16,-3 0-7-16,-2 3 9 15,-2 1-9-15,2 4 4 16,-2-3-1-16,2 0-2 16,-1 5 1-16,1-1-4 15,0-6 6-15,2 5-7 16,1-11 9-16,2 4-5 15,0-5 3-15,7 8-1 16,-10-13 3-16,10 6-1 16,-7 3-2-16,7-1 2 0,-7 6-2 15,7 4 2-15,0 1-3 16,0-1 5-16,0 8-5 16,0-7 4-1,0 3-2-15,0 3 3 0,0-11-4 16,0 0 0-16,0-2 2 15,7 3-2-15,-7-10 2 16,10 0-3-16,-3 0 4 16,-2-3-5-16,4 2 3 15,-4-2 1-15,-5 6-2 16,9-4-3-16,-9 7 1 31,7-7 1-31,-7 6-2 0,5-6 6 16,-5 3-3-16,10 0-1 15,0-10 2-15,0 7 3 16,2-6-3-16,0 0-1 16,6 0 2-16,-7 2-4 15,3 0 2-15,-4 2 0 16,1-1 3-16,-3 0-4 16,-3 3 4-16,2 2-2 15,-7-2 1-15,7-2-1 16,-7 5-2-16,9-5 4 0,-3-4-4 15,1-2 6-15,4-1-6 16,-11-19 7-16,24 29-4 16,-24-29 3-16,32 27-2 15,-32-27-3-15,31 20 3 16,-31-20-3-16,29 16 2 16,-29-16-5-16,19 6 4 15,-19-6-4-15,0 0 4 16,0 0-2-16,0 0 2 15,0 0-3-15,0 0-13 16,10-18-59-16,-10 18-44 16,0 0-10-16,0 0-27 0,0 0-5 15,-26-20 30-15</inkml:trace>
</inkml:ink>
</file>

<file path=ppt/ink/ink134.xml><?xml version="1.0" encoding="utf-8"?>
<inkml:ink xmlns:inkml="http://www.w3.org/2003/InkML">
  <inkml:definitions>
    <inkml:context xml:id="ctx0">
      <inkml:inkSource xml:id="inkSrc0">
        <inkml:traceFormat>
          <inkml:channel name="X" type="integer" min="-1001" max="1920" units="cm"/>
          <inkml:channel name="Y" type="integer" min="-1050" max="1080" units="cm"/>
          <inkml:channel name="T" type="integer" max="2.14748E9" units="dev"/>
        </inkml:traceFormat>
        <inkml:channelProperties>
          <inkml:channelProperty channel="X" name="resolution" value="105.83334" units="1/cm"/>
          <inkml:channelProperty channel="Y" name="resolution" value="136.53847" units="1/cm"/>
          <inkml:channelProperty channel="T" name="resolution" value="1" units="1/dev"/>
        </inkml:channelProperties>
      </inkml:inkSource>
      <inkml:timestamp xml:id="ts0" timeString="2019-10-22T20:06:40.053"/>
    </inkml:context>
    <inkml:brush xml:id="br0">
      <inkml:brushProperty name="width" value="0.025" units="cm"/>
      <inkml:brushProperty name="height" value="0.025" units="cm"/>
      <inkml:brushProperty name="fitToCurve" value="1"/>
    </inkml:brush>
  </inkml:definitions>
  <inkml:trace contextRef="#ctx0" brushRef="#br0">0 0 0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3:13.860"/>
    </inkml:context>
    <inkml:brush xml:id="br0">
      <inkml:brushProperty name="width" value="0.05" units="cm"/>
      <inkml:brushProperty name="height" value="0.05" units="cm"/>
      <inkml:brushProperty name="fitToCurve" value="1"/>
    </inkml:brush>
  </inkml:definitions>
  <inkml:trace contextRef="#ctx0" brushRef="#br0">45 194 223 0,'0'0'115'16,"0"0"-12"-16,0 0-12 16,-9 20-18-16,9-20-11 15,0 21-18-15,0 2-33 16,9 10-8-16,-9 10-3 16,0 8 2-16,0 14-4 15,0 11 3-15,-6 5-5 0,-2 6 3 16,-1 5-3-1,1-6 2-15,1-11 0 16,0-10 0-16,7-11 0 16,0-11-1-16,0-16 2 0,9-7 0 15,-9-20 1-15,0 0-40 16,27 0-55-16,-27 0-20 16,10-31-27-16,-10 31-5 15,9-42-5-15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3:29.031"/>
    </inkml:context>
    <inkml:brush xml:id="br0">
      <inkml:brushProperty name="width" value="0.05" units="cm"/>
      <inkml:brushProperty name="height" value="0.05" units="cm"/>
      <inkml:brushProperty name="fitToCurve" value="1"/>
    </inkml:brush>
  </inkml:definitions>
  <inkml:trace contextRef="#ctx0" brushRef="#br0">746 166 234 0,'0'0'94'0,"0"0"-14"15,0 0-14-15,0 0-12 16,0 0-15-16,0 0-7 15,-9 20-10-15,9-20-16 16,0 24-5-16,0-2 0 0,0 12-1 16,-8 7-1-16,8 5 0 15,-6 14-1-15,6 3 1 16,-6-6 0-16,6 4-1 16,-7-4 0-16,7-11 0 15,0-10 1-15,0-7-1 16,8-9 4-16,-8-20-4 15,7 17 4-15,-7-17-3 16,0 0 4-16,0 0-3 16,0 0 1-16,0 0-1 15,0 0-2-15,0 0 0 0,0-17-2 0,0 17 3 16,0-34-3-16,0 15 4 16,0-7-3-16,0 3 2 15,0-1 0-15,-7 1 0 16,7 4-4-16,0 19-5 15,-17-24-5-15,17 24-4 0,-20-8 2 16,20 8-2-16,-29 0 4 16,29 0-3-1,-29 10 6-15,6-5 3 16,23-5 5-16,-37 17 4 0,20-4-1 16,-2-4 1-16,-4 4-2 15,5-4 4-15,-1 4-2 16,0-4 3-16,19-9 0 15,-29 12 2-15,29-12 1 16,-17 7 2-16,17-7 5 16,0 0 1-16,0 0 6 15,0 22-2-15,0-22-1 16,0 25-3-16,0-25 2 16,7 34-5-16,-7-15-2 15,0-19-6-15,10 31-3 16,-10-31 1-16,15 20 0 15,-15-20 3-15,36 0-2 0,-10 0-1 16,5-5 0-16,6-6 0 16,1 6 0-16,5 0-1 15,-9-1 1-15,-3 6-3 16,-2 0 2-16,-9 8 0 16,-3-4 2-16,-17-4-3 15,23 12-36-15,-23-12-48 16,22 0-25-16,-22 0-16 15,22-18-19-15,-15-12 20 16</inkml:trace>
  <inkml:trace contextRef="#ctx0" brushRef="#br0" timeOffset="531">291 1001 121 0,'0'0'88'16,"0"0"-7"-16,8 16-9 15,-8-16-10-15,19 10-5 16,0-1-3-16,10-9-1 16,2 0-18-16,13 0-30 15,11 0-6-15,12-11 2 0,8 4-2 16,5-5 2-16,4 5 0 16,-3 2 0-16,-4 5-3 15,-7 0 2-15,-7 0-1 16,-13 0 0-16,-9 10-29 15,-11-5-60-15,-2 9-23 16,-28-14-19-16,29 13-11 16,-29-13 25-16</inkml:trace>
  <inkml:trace contextRef="#ctx0" brushRef="#br0" timeOffset="1265">710 1108 279 0,'-19'6'98'0,"19"-6"-12"0,-17 34-12 16,17-12-18-16,-7 10-21 16,7 8-34-1,0 11 0-15,0 1-1 16,0 3 0-16,0-1-3 0,0 2 5 15,0-5-4-15,0-7 3 16,-7-2-2-16,7-13 3 16,-8-3-2-16,8-10 0 15,0-16 2-15,-12 25-4 16,12-25 4-16,0 0-4 16,0 0 3-16,0 0-4 15,-26-31 3-15,16 7-1 16,-2-8-2-16,0 1 1 0,-5-11-1 15,3 1 2 1,-1-3-1-16,-1 15 3 16,4-3-2-16,-1 10 0 15,-6 9 3-15,2 13-3 0,-4 0 2 16,-1 16-2-16,-2 12 0 16,0-1 0-16,-3 11 2 15,3-2 0-15,0 5 0 16,5-3 2-16,5 4 0 15,4-11 0-15,10-1 1 16,0-6 2-16,0-24-2 16,26 25 1-16,1-18-1 15,5-7-1-15,6 0-1 16,7-7 2-16,6 2-3 16,-2-5 0-16,4 0-1 15,1 4-2-15,-8-5-10 0,0 6-66 16,-8-8-29-16,4 13-22 15,-16-23-18-15,12 18-1 16,-23-17 112-16</inkml:trace>
  <inkml:trace contextRef="#ctx0" brushRef="#br0" timeOffset="1640">965 1364 298 0,'0'0'90'0,"0"0"-10"15,-16 24-6-15,16-24-19 16,0 22-25-16,0-22-16 15,0 28-9-15,0-28-3 16,19 35-1-16,-5-11 1 16,6-1-1-16,-3 1 0 15,6 6-1-15,4-1 1 16,-3-3-3-16,-2 1 3 16,-1 2-1-16,-4-6 0 15,0-4 0-15,-17-19-1 0,22 26 0 16,-22-26-48-16,17 0-40 15,-17 0-24-15,17-22-17 16,-17-2-15-16,0 24 20 16</inkml:trace>
  <inkml:trace contextRef="#ctx0" brushRef="#br0" timeOffset="2033">1259 1313 255 0,'0'0'93'15,"0"0"-9"-15,0 0-10 16,-29 14-18-16,29-14-12 16,-31 35-8-16,9-9-23 15,-4 2-12-15,0 7-4 0,-3 9 2 16,-3 4-1 0,-2 8 4-16,-4-4-4 15,4 9 4-15,-4-5-3 16,9-10 2-16,0 0 1 0,7-9-2 15,6-10 1-15,6-8-23 16,10-19-57-16,0 0-37 16,0 0-26-16,43-37-5 15,-21-8-2-15,19 3 149 16</inkml:trace>
  <inkml:trace contextRef="#ctx0" brushRef="#br0" timeOffset="3846">380 0 141 0,'0'0'62'16,"0"0"-1"-16,0 0-7 15,0 0-2-15,0 0 11 16,0 0-6-16,-19 16-8 0,19-16-9 16,0 0-9-16,-17 22-3 15,17-22-3-15,-31 26-10 16,31-26-17-16,-34 30 4 16,15-13-1-16,3 1-1 15,-1-2 0-15,4 3 1 16,-1 4-2-16,4 0 1 15,-2 14-1-15,-4-4 3 16,6 11-2-16,-7 7 1 16,3 15-1-16,-3 7 0 15,-2 10 0-15,1 4-1 16,2 14-1-16,1 4-1 16,3-1 1-16,2 2 1 0,-1-5-2 15,11-1 2-15,-5-6-3 16,5-7 3-16,14-8-1 15,-2-9 1 1,8-9-1-16,3-6 1 0,0-12 1 16,5-11 2-16,1-3-1 15,-2-7 0-15,-4-8 0 16,2 1-2-16,-6-8-61 16,3 3-43-16,-22-10-20 15,40 0-22-15,-30-23 1 16,14 10 70-16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3:37.016"/>
    </inkml:context>
    <inkml:brush xml:id="br0">
      <inkml:brushProperty name="width" value="0.05" units="cm"/>
      <inkml:brushProperty name="height" value="0.05" units="cm"/>
      <inkml:brushProperty name="fitToCurve" value="1"/>
    </inkml:brush>
  </inkml:definitions>
  <inkml:trace contextRef="#ctx0" brushRef="#br0">72 215 248 0,'-21'12'92'0,"21"-12"-3"16,0 0-10-16,0 0-18 15,0 0-17-15,0 0-15 16,0 0-17-16,0 0-10 15,0 0-1-15,0 0-4 16,0 0 5-16,-13 22-1 16,13-22-1-16,0 36 1 15,-7-4-1-15,7 11 0 16,0 6 0-16,0 12 2 16,0 7-5-16,0-3 2 0,0 7 0 15,0-8 0-15,0-10 0 16,0 1-1-16,0-12 0 15,0-9-1 1,0-2 4-16,0-6-2 0,0-8 2 16,8 0 0-16,1-3-1 15,-9-15 1-15,15 34 0 16,-15-34 0-16,19 38-1 16,-9-17-10-16,-10 3-51 15,5-3-36-15,-5 2-18 16,0-23-21-16,0 27-10 15,0-27 60-15</inkml:trace>
  <inkml:trace contextRef="#ctx0" brushRef="#br0" timeOffset="1041">756 579 140 0,'0'0'92'16,"0"0"-1"-16,0 0-12 16,0 0-11-16,0 0-8 15,0 0-8-15,0 0-9 16,-5-19-14-16,5 19-26 16,-22 0-2-16,22 0 1 15,-40-10-2-15,18 10 1 16,-3 0-3-16,1 0 1 15,0 0-2-15,1 0 1 16,1 0-1-16,0 10 3 16,22-10-3-16,-31 29 1 15,21-15 1-15,0 9 2 16,10 5-3-16,-7 0 0 0,7 8 2 16,7-4-3-16,3 5 3 15,4-6 0-15,4-2 1 16,5-13 0-1,7 0 1-15,-4-12 0 0,7-4-1 16,-3-7 4-16,-2-10-2 16,1 5 1-16,-7-9 1 15,-5 3-1-15,-3-3 0 16,-14 21-1-16,13-34 0 16,-13 34-3-16,0-21 0 15,0 21-6-15,0 0 2 16,0 0-2-16,0 0 1 15,0 0 0-15,-10 37 0 0,10-9 2 16,0 7-1 0,0 9 3-16,0 3 0 15,0 9 3-15,5-1-3 16,-5 4 3-16,11 7-1 0,-11-9-1 16,10 0 0-16,-10-1 2 15,7-7 0-15,-7-8-2 16,0-2 2-16,0-13-3 15,0-6 2-15,0-20-1 16,0 22 2-16,0-22-3 16,0 0 1-16,-28-5-1 15,6-12 1-15,-5-2 1 16,-7 0-2-16,-9-5 3 16,-3-1-2-16,-6 0 3 15,4 3-1-15,6 0 0 16,6 5 0-16,5 5-1 15,9 0-17-15,22 12-57 0,-16-34-30 16,16 34-16-16,24-41-19 16,9 17-9-16,-9-12 85 15</inkml:trace>
  <inkml:trace contextRef="#ctx0" brushRef="#br0" timeOffset="1494">1276 582 181 0,'0'0'124'0,"0"0"-25"15,0 0-21-15,0 0-7 16,-8 18-27-16,8-18-22 16,0 0-6-16,27 24-4 15,-27-24-5-15,24 32-7 16,-10-13 2-16,-1 1-1 0,3 3 0 15,-3 7-1-15,-2-7-1 16,1 5 1-16,-2-1-2 16,0-3 2-16,0-5-2 15,-3-5 0-15,-7-14-3 16,17 19-34-16,-17-19-40 16,21 8-30-16,-21-8-7 15,0 0-18-15,17-27-9 16,-17 27 117-16</inkml:trace>
  <inkml:trace contextRef="#ctx0" brushRef="#br0" timeOffset="1853">1499 630 36 0,'0'0'51'0,"0"0"-6"15,0 0 11-15,0 0 2 16,-19 18 5-16,19-18 1 16,-28 19-2-16,8-4 3 15,-4 4-9-15,-5 3-11 16,-4 3-24-16,4-2 4 0,-3 3-18 15,4 3-5-15,4-3-3 16,7-4 0-16,4-4 1 16,13-18-2-16,0 22-5 15,0-22-47-15,18 0-27 16,1 0-28-16,-19 0-5 16,34-34-19-16,-25 6-10 15</inkml:trace>
  <inkml:trace contextRef="#ctx0" brushRef="#br0" timeOffset="2224">1197 380 159 0,'-11'19'112'15,"-10"3"-34"-15,7 4-13 0,4 9-8 16,-4 0-12-16,4 3-8 16,-2 3-5-16,2-3-4 15,-6-7-5-15,3 5-8 16,-3-9-13-16,1 6-1 15,1-5 2-15,6 1-3 16,3 7 2-16,5-9-1 16,0 7-1-16,15-7 2 15,4-3-4-15,6-6 1 16,8-4-40-16,8-6-51 16,0-26-25-16,10 11-19 15,-8-30-7-15,12 13 13 16</inkml:trace>
  <inkml:trace contextRef="#ctx0" brushRef="#br0" timeOffset="2537">1634 501 266 0,'13'28'95'0,"8"11"-2"16,-2 1-10-16,1 0-19 16,-4 11-21-16,-3-2-21 15,-4-4-18-15,-9 9 0 0,0-3-4 16,-15-5 2-16,-3-2-1 16,1-3-1-1,-3-7-1-15,1-8-3 16,4-5-6-16,15-21-32 0,0 0-50 15,0 0-36-15,0-31-16 16,6-4-1-16,20 1 34 16</inkml:trace>
  <inkml:trace contextRef="#ctx0" brushRef="#br0" timeOffset="4365">1707 137 116 0,'0'0'57'16,"0"0"-8"-16,0 0 30 0,0 0-18 15,0 0-11-15,0 0-2 16,0 0 1-16,0 0-1 16,0 0-5-16,0 0 2 15,0 14-46-15,0-14 2 16,0 0 1-16,0 0 1 15,0 0-1-15,0 19-1 16,0-19 1-16,7 32-3 0,3-11 1 16,6 6-1-1,1 3-1-15,10 7-1 16,2 6 2-16,6 1-1 16,2 10-1-16,4-3 1 0,-1 0 0 15,-3 2 2-15,3-4-3 16,-8-3 4-16,1-6-2 15,-8-7 1-15,-3-9 1 16,-1-1-1-16,-4-10 1 16,-17-13 0-16,27 22 0 15,-27-22-1-15,18 16 2 16,-18-16-2-16,0 0 2 16,17 19 0-16,-17-19 0 15,0 0-1-15,0 0 1 16,0 0 1-16,0 0-4 15,0 0 3-15,0 0-4 16,0 0 4-16,0 0-3 0,0 0 1 16,0 0-1-16,0 0 0 15,0 0 3-15,0 0-1 16,0 0 1-16,0 0-1 16,0 0 1-16,0 0 0 15,0 0 0-15,0 0-1 16,0 0-2-16,0 0 2 15,0 0-3-15,0 0 1 16,0 0-1-16,0 0 1 16,0 0-1-16,0 0 6 15,0 0-2-15,-12 20-1 16,12-20 2-16,-23 29-1 16,3 3 0-16,-2-3 0 0,-11 12-1 15,-3 3-4-15,-6 6 3 16,-6 1-2-16,3-7 2 15,2-1-1-15,9-14-1 16,2-5 0-16,9-7 0 16,5-8 1-16,18-9-1 15,0 0 4-15,0 0-4 16,0 0 1-16,0 0-30 16,0 0-41-16,0 0-31 15,0 0-13-15,0 0-20 16,29 10-12-16,-29-10 97 15</inkml:trace>
  <inkml:trace contextRef="#ctx0" brushRef="#br0" timeOffset="5997">2195 0 156 0,'0'0'67'0,"0"0"13"16,0 0-1-16,0 0-5 15,0 0-15-15,0 0-8 16,0 0-12-16,0 0-8 16,0 0-15-16,0 0-13 15,0 0-3-15,0 0-1 16,0 0 2-16,0 0-2 0,0 0 3 16,0 0-4-16,0 0 4 15,0 0-3-15,0 0 1 16,0 0 1-16,0 0-2 15,0 0 3-15,19 10-2 16,-19-10 2-16,24 27-3 16,-7 9 4-16,5 9-1 15,5 22-2-15,6 11 1 16,6 17-4-16,1 12 4 16,2 10-4-16,1 5 3 15,0 5-3-15,-7-3 3 16,-4-8-2-16,-6-5 3 15,-9-6-1-15,-10-4-1 0,-7-9 1 16,-14-5 0-16,-8-4 0 16,-12-2-1-16,-7-13 2 15,-6-4-1-15,-2-10 2 16,-1-4 0-16,9-14-2 16,4-7 0-16,9-9-44 0,28-20-52 15,-22 12-26-15,22-12-23 16,0 0-4-16,36-22 47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3:46.056"/>
    </inkml:context>
    <inkml:brush xml:id="br0">
      <inkml:brushProperty name="width" value="0.05" units="cm"/>
      <inkml:brushProperty name="height" value="0.05" units="cm"/>
      <inkml:brushProperty name="fitToCurve" value="1"/>
    </inkml:brush>
  </inkml:definitions>
  <inkml:trace contextRef="#ctx0" brushRef="#br0">0 51 176 0,'0'0'79'15,"0"0"-8"-15,0 0 13 16,0 0-16-16,0 0-10 15,0 0-11-15,0 0-6 0,18 7-11 16,-18-7-5-16,41-7-4 16,-10 2-22-16,7-8-2 15,5 6 2-15,3-1 0 16,2-3 1-16,0 6 1 16,-9 5 0-16,0 0 1 15,-11 5 1-15,-8 6 2 16,-20-11-5-16,24 13-51 15,-24-13-48-15,0 0-21 16,17 22-19-16,-17-22-10 16,0 0 1-16</inkml:trace>
  <inkml:trace contextRef="#ctx0" brushRef="#br0" timeOffset="579">3 204 60 0,'0'0'40'15,"0"0"-2"-15,0 0-4 16,0 0 13-16,0 0 5 16,0 0 14-16,0 0 1 15,0 0 2-15,0 0-8 0,0 0-4 16,0 0-11 0,24 0-16-16,-24 0-10 15,36 0-13-15,-14 0-4 16,4 0-2-16,-1 11 2 0,-1-5-3 15,0-1 0-15,-1 7 1 16,-3-4-1-16,1-3 1 16,-4 3-2-16,3-8 2 15,1 0-4-15,1 0 4 16,4-16-26-16,3 6-60 16,-5-8-32-16,10 7-25 15,-17-7-10-15,9 18-5 16,-26 0 134-16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4:18.339"/>
    </inkml:context>
    <inkml:brush xml:id="br0">
      <inkml:brushProperty name="width" value="0.05" units="cm"/>
      <inkml:brushProperty name="height" value="0.05" units="cm"/>
      <inkml:brushProperty name="fitToCurve" value="1"/>
    </inkml:brush>
  </inkml:definitions>
  <inkml:trace contextRef="#ctx0" brushRef="#br0">710 0 138 0,'0'0'92'15,"0"0"14"-15,0 0-9 16,0 0-4-16,0 0-6 16,0 0-7-16,0 0-15 15,0 0-21-15,0 0-19 16,0 0-24-16,0 0-1 16,0 0-3-16,0 0 3 15,0 0-3-15,0 0 1 16,0 0 2-16,0 0 0 15,0 0 2-15,-12 18-1 0,12-18 0 16,-15 18-2-16,15-18 4 16,-40 36-1-16,11-7 3 15,-12 3-5 1,-7 11 1-16,-6 0-2 0,-5 1 1 16,-1 1-1-16,2-7-1 15,5 1 1-15,7-11-2 16,8-5 3-16,11-6-3 15,8-4 1-15,19-13 0 16,-19 7 0-16,19-7 0 16,0 0 1-16,0 0 1 15,0 24-1-15,0-24 3 16,-10 22-3-16,10-22 5 0,-15 25-4 16,15-25 3-1,-22 24-4-15,22-24 0 16,-26 20 0-16,26-20-2 15,0 0 2-15,-19 12-3 0,19-12 4 16,0 0-3-16,0 0 3 16,0 0 0-16,0 0 0 15,0 0 0-15,0 0-1 16,0 0 1-16,0 0-4 16,0 0 5-16,0 0-2 15,0 0 0-15,0 0 0 16,0 0 1-16,0 0-1 15,0 0 1-15,0 0 1 16,0 0-3-16,0 0 2 16,0 0-1-16,0 0 2 15,0 0-2-15,0 0 2 16,0 0-2-16,0 0 0 0,0 0 1 16,0 0 0-16,0 0 3 15,0 0-4-15,0 0 3 16,0 0-1-16,0 0 3 15,0 0-5-15,0 0 2 16,0 0-1-16,0 0-1 16,0 0 2-16,0 0-3 15,0 0 2-15,0 0-1 16,0 0 4-16,0 0-3 16,0 0 2-1,19 0-1-15,-19 0-1 0,0 0 1 16,22 17-3-16,-22-17 3 15,21 15-3-15,-21-15 3 16,27 28-4-16,-27-28 4 16,29 32-3-16,-10-13 2 15,0 3-1-15,-2 0 0 16,5 4 1-16,0 4-2 0,4-1 4 16,1 1-4-16,4 3 4 15,0-2-2-15,1 2 2 16,3 3-1-16,-5-6 1 15,3 1-1-15,-7 1-2 16,-4-6 2-16,-2 7-2 16,-2-6 3-16,-7-4-3 15,-4-3 2-15,-7-20-2 16,14 28 1-16,-14-28 0 16,0 0 1-16,12 21 0 15,-12-21-2-15,0 0 3 16,0 0-1-16,0 0 2 15,17 0-1-15,-17 0 0 0,0 0-2 16,0 0-2-16,0 0-34 16,15 21-54-16,-15-21-34 15,0 0-19-15,18 0-13 16,-18-21-12-16,18 1 69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4:25.988"/>
    </inkml:context>
    <inkml:brush xml:id="br0">
      <inkml:brushProperty name="width" value="0.05" units="cm"/>
      <inkml:brushProperty name="height" value="0.05" units="cm"/>
      <inkml:brushProperty name="fitToCurve" value="1"/>
    </inkml:brush>
  </inkml:definitions>
  <inkml:trace contextRef="#ctx0" brushRef="#br0">1159 0 271 0,'0'0'115'16,"0"0"-7"-16,0 0-18 0,0 0-13 15,0 0-16-15,0 0-13 16,0 0-25-16,0 0-9 16,0 0-11-16,0 0-4 15,0 0 3-15,0 0-3 16,0 30 5-16,0-9-5 15,-7 2 1-15,7 12 1 16,0 7 0-16,0 7-1 16,0 1-1-16,0 7 1 15,-5 3-3-15,5-6 4 16,0 3-2-16,0-6 0 16,0-7 1-16,0-8 0 15,0-9 0-15,0-6-1 0,0-21 1 16,5 23-4-16,-5-23 5 15,0 0-1-15,0 0-1 16,0 0 0 0,8-23 1-16,-8 23-1 0,0-31-1 15,0 14 2-15,0-2-4 16,-7-1 4-16,1-2-3 16,6 22 3-16,-28-28-3 15,28 28 2-15,-32-22 0 16,11 11 0-16,2 7 0 15,1 4-3-15,-1-7 3 16,2 7-3-16,17 0 5 0,-29 0-2 16,29 0 1-16,-24 7-2 15,24-7 2 1,-23 15 1-16,23-15-1 16,-20 18 2-16,20-18-3 0,-17 14 5 15,17-14-3-15,-14 18 4 16,14-18-2-16,-7 22-1 15,7-22-1-15,-8 22 1 16,8-22 0-16,0 24-4 16,0-24 3-16,0 22-3 15,0-22 3-15,0 0-1 16,20 29 2-16,-20-29-3 16,22 12 0-16,-22-12 1 0,28 16 0 15,-28-16 1 1,32 12-3-16,-13-12 5 15,0 10-6-15,0-10 5 16,3 0-2-16,0 4 1 0,0-4-1 16,1 0 1-16,-1 0 1 15,0 0-3-15,-1-4-12 16,1-1-81-16,0 5-33 16,-8-23-27-16,12 13-7 15,-18-12-3-15,11 13 77 16</inkml:trace>
  <inkml:trace contextRef="#ctx0" brushRef="#br0" timeOffset="544">654 909 129 0,'-19'0'122'0,"19"0"-17"15,0 0-11-15,0 0-9 16,0 0-12-16,0 0-9 16,19 0-6-16,-19 0-10 0,27 0-34 15,-1 0-11-15,5-11-3 16,5 4 4-16,5-1-3 15,7-5 1-15,0 4-2 16,5-4-1-16,-2 1 1 16,-7 7-1-16,-4 5 2 15,-1-5-4-15,-10 5 4 16,-1 0-3-16,-6 0 3 16,-22 0-3-16,27 6-1 15,-27-6-6-15,0 0-43 16,0 0-48-16,19 29-21 15,-19-29-19-15,-14 22-21 16,-6-22 1-16</inkml:trace>
  <inkml:trace contextRef="#ctx0" brushRef="#br0" timeOffset="1346">852 1025 328 0,'0'0'131'0,"0"0"-31"16,-20-5-15-16,20 5-13 15,0 0-25-15,-9 23-25 0,9-23-20 16,0 37-3-16,0-11 2 16,-7 8-3-16,7 2 3 15,-10 6-4 1,2 5 2-16,-3-3 0 0,-1 7 0 16,0-7 2-16,-1-4-4 15,1-9 3-15,0-3-2 16,3-8 4-16,9-20-4 15,-10 21 1-15,10-21 1 16,0 0 2-16,0 0 1 16,0 0 1-16,0-22-2 15,0 22-2-15,0-29 3 16,0 29-2-16,0-40 0 0,-9 21-3 16,4-1 1-1,-3-1-3-15,-1 6 2 16,1-3 0-16,8 18-2 15,-23-28 2-15,23 28-2 0,-25-16 4 16,25 16-3-16,-23-11 4 16,23 11-3-16,-22 11 1 15,22-11 3-15,-25 22-1 16,25-22 1-16,-26 26-3 16,26-26 2-16,-27 29 0 15,27-29 3-15,-18 36-3 16,18-36-1-16,0 24 2 15,0-2 0-15,0-22 1 16,14 28-1-16,-14-28 0 16,24 33-2-16,-24-33 3 15,31 30-2-15,-31-30 1 16,32 29-2-16,-15-19 3 0,4-8-2 16,3-2 1-16,7 0 0 15,3-5-1-15,2-7 1 16,3 2-2-16,-3 0 3 15,-2-2-5-15,-5 12 3 16,-5-2-4-16,-24 2-41 16,23 14-67-16,-23-14-27 15,0 25-24-15,0-25-3 16,0 0 1-16</inkml:trace>
  <inkml:trace contextRef="#ctx0" brushRef="#br0" timeOffset="1784">1041 1189 277 0,'0'0'161'16,"0"0"-15"-16,0 0-55 16,0 0-30-16,0 0-14 15,0 0-40-15,0 19-6 16,0-19 1-16,20 25-1 0,-10-7 1 16,2 3-2-16,0 3 2 15,0 2-2-15,2-1 0 16,-2-2 1-16,5 5-3 15,-3-4 3-15,3 1-3 16,-2-3 4-16,4 0-4 16,-4-1 2-16,4-4 0 15,-2-1-1-15,-17-16 0 16,33 33 1-16,-33-33-2 16,27 20 0-16,-27-20-8 15,17 7-47-15,-17-7-52 16,0 0-20-16,0-25-20 0,0 25-14 15,-12-26-1-15</inkml:trace>
  <inkml:trace contextRef="#ctx0" brushRef="#br0" timeOffset="2284">1301 1154 108 0,'0'0'82'0,"0"0"-33"16,0 0 2-16,0 0 5 15,-12-19 21 1,12 19-7-16,0 0-10 0,0 0 1 15,0 0-12-15,0 0 3 16,0 0-13-16,0 0-4 16,0 0-36-16,0 0 1 15,0 0-1-15,-19 17 2 16,19-17 0-16,0 0-2 16,-21 20 3-16,6 2-4 15,-1-1 4-15,-7 9-3 16,-5 6 0-16,-3 12 0 15,-1 5 1-15,-6 1-1 16,2 3 0-16,2-5 2 16,3-1-4-16,6-7 5 15,2-12-2-15,8-2 0 0,5-13-1 16,10-17 2-16,0 22 1 16,0-22-10-16,0 0-41 15,24-8-47-15,-24 8-18 16,25-22-21-16,-6 22-21 15,-19 0-6-15,16-19 95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21:12.375"/>
    </inkml:context>
    <inkml:brush xml:id="br0">
      <inkml:brushProperty name="width" value="0.05" units="cm"/>
      <inkml:brushProperty name="height" value="0.05" units="cm"/>
      <inkml:brushProperty name="fitToCurve" value="1"/>
    </inkml:brush>
  </inkml:definitions>
  <inkml:trace contextRef="#ctx0" brushRef="#br0">658 1227 86 0,'0'0'57'15,"0"0"0"-15,7-20 0 16,-7 20-2-16,0 0-1 0,0 0-2 16,0 0 4-16,0 0 14 15,0 0 2-15,0 0-10 16,0 0-4-16,0 0-5 16,0 0 1-16,0 0-8 15,0 0-11-15,0 0-26 16,-18-15-8-16,18 15 0 15,0-34 0-15,0 34 0 16,-9-23-4-16,9 23 2 16,0-20 1-16,0 20 0 15,0 0 0-15,0 0 0 16,0 0 0-16,0 0-1 16,-14-20 1-16,14 20-1 0,0 0 0 15,0 0 1-15,-12-16-1 16,12 16 1-1,0 0 2-15,-8-23-1 16,8 23 0-16,-5-17 0 0,5 17 0 16,-9-18 0-16,9 18 0 15,0 0-1-15,-12-22-2 16,12 22 1-16,0 0 1 16,0 0 0-16,-19-19-1 15,19 19 2-15,0 0-1 16,0 0-1-16,-12-21 0 15,12 21 1-15,0 0 0 16,-5-25-2-16,5 25 1 16,0-19 0-16,0 19 1 15,0 0-1-15,-20-24 1 16,20 24-1-16,-14-19-1 16,14 19 1-16,0 0 1 0,-21-25 0 15,21 25 0-15,0 0 0 16,-13-20 0-16,13 20 0 15,0 0 0-15,0 0 0 16,-12-20-1-16,12 20 0 16,0 0 1-16,0 0 0 15,0 0 0-15,0 0 0 16,-16-21 0-16,16 21-1 16,0 0 2-16,-17-10-2 15,17 10 1-15,0 0 1 16,-22-20-2-16,22 20 1 15,0 0 1-15,0 0-1 0,-19-21-1 16,19 21 1-16,0 0-1 16,0 0 0-16,0 0 1 15,0 0 0-15,0 0-1 16,0 0 1-16,-12-16 0 16,12 16 0-16,0 0-1 15,0 0 1-15,-20-22-1 16,20 22 0-16,0 0 0 15,-19-23 0-15,19 23 1 16,0 0 0-16,0 0 0 16,-19-20-1-16,19 20 2 15,0 0 0-15,0 0 0 16,0 0 0-16,0 0 0 0,-20-12 2 16,20 12-1-16,0 0-2 15,0 0-1-15,0 0-1 16,0 0 1-16,0 0-1 15,-14-17 0-15,14 17 1 16,0 0-2-16,-9-18 3 16,9 18 1-16,0 0 0 15,0 0 0-15,-20-15 0 16,20 15 1-16,0 0-2 16,0 0 2-16,-19 0-1 15,19 0 0-15,0 0 0 16,0 0-2-16,0 0 1 15,0 0 0-15,0 0-1 0,-17-21 1 16,17 21-1-16,0 0 0 16,0 0 0-16,0 0 1 15,-21-4 0-15,21 4-1 16,0 0 2-16,0 0-1 16,-19-7 0-16,19 7 1 15,0 0 0-15,0 0 0 16,0 0 0-16,0 0 0 15,-18-19-1-15,18 19 0 16,0 0-1-16,-19-13 0 16,19 13-1-16,0 0 1 15,-22 0-1-15,22 0 1 16,0 0 0-16,-21 0 0 0,21 0 1 16,0 0 0-16,0 0 0 15,-19 0 0-15,19 0 0 16,0 0 1-16,0 0-2 15,0 0 1-15,-19-9 0 16,19 9 0-16,0 0 0 31,0 0 0-31,0 0-1 0,0 0-1 0,0 0 2 16,0 0-5-16,0 0 5 16,0 0-1-16,0 0 1 15,0 0-1-15,0 0 2 16,-18-8-1-16,18 8 0 31,0 0 4-31,0 0-4 0,0 0-1 0,-23 0 1 0,23 0 0 16,0 0-1-16,0 0-3 15,-18 0 0 1,18 0-2-16,0 0 1 0,0 0-1 31,0 0 0-31,0 0-3 16,0 0 4-16,20 0 4 15,-20 0 1-15,0 0-1 16,0 0 1-16,0 0 0 0,0 0-1 0,0 0 6 16,0 17-7-16,0-17-2 15,0 0-42-15,-10 19-29 0,10-19-35 16,0 0-9-16,0 0-30 16,0 0-16-16,0 0-6 15</inkml:trace>
  <inkml:trace contextRef="#ctx0" brushRef="#br0" timeOffset="1611">248 399 264 0,'0'0'96'0,"0"0"6"15,-19 19-1-15,19-19-9 16,-24 15-16-1,24-15-21-15,-22 11-33 0,22-11 0 16,0 0-5-16,-22 0-8 16,22 0-4-16,0 0-5 15,0 0 6-15,0-16-7 16,0 16 6-16,0 0-9 16,0 0 0-16,0 0-1 15,0 0 0-15,0 0 5 16,-23-10-6-16,23 10 7 0,0 0-6 15,-22 18 8-15,22-18-3 16,0 0 1 0,-22 12-1-16,22-12 1 15,0 0 0-15,0 0-2 16,0 0 2-16,0 0-1 0,0 0 0 16,-19 0-1-16,19 0 1 15,0 0-1-15,-20 13 1 16,20-13-1-16,-19 9-4 15,19-9 3-15,-17 12 1 16,17-12 0-16,0 0-3 16,0 0 7-16,0 0 0 15,0 0 3-15,0 0 6 0,0 0-6 16,0 0 0 0,0 0-2-16,0 0 4 15,0 0-10-15,0 0-4 16,0 0 2-16,0 0-2 0,5 22 2 15,-5-22 2-15,0 0 0 16,-12 19-1-16,12-19 2 16,0 0 7-16,0 0-4 15,0 0 3-15,0 0-1 16,0 0 1-16,0 0 1 16,0 0-6-16,0 0 4 15,0 0-5-15,0 0-4 16,0 0 1-16,0 0-1 15,0 0 0-15,0 0 0 16,0 18 6-16,0-18-4 16,0 0 3-16,0 0 1 15,-12 19-3-15,12-19 0 0,0 0 1 16,0 0-1-16,0 0 1 16,0 0 0-16,0 0 0 15,0 0 1-15,19 11 2 16,-19-11-2-16,0 0 0 15,17 18 0-15,-17-18 0 16,0 0-1-16,20 22 1 16,-20-22-1-16,16 21 0 15,-16-21 1-15,13 22 0 16,-13-22-1-16,11 20 1 16,-11-20 1-16,7 17-1 15,-7-17 0-15,0 0 0 16,18 12 0-16,-18-12 0 0,0 0 3 15,0 0 0-15,19 9-3 16,-19-9 1-16,0 0 1 16,0 0-13-16,0 0-28 15,0 0-22-15,0 0-33 16,0 0-28-16,0 0-23 16,0 0-19-16,0 0-3 15,0 0 115-15</inkml:trace>
  <inkml:trace contextRef="#ctx0" brushRef="#br0" timeOffset="10016">575 349 40 0,'-9'20'15'0,"9"-20"0"15,-7 22 2-15,7-22-3 16,-5 26 1-16,5-26-1 16,0 31 3-16,0-31 0 15,5 35-2-15,-5-35 2 16,16 32-6-16,-16-32 2 15,22 28-2-15,-22-28 4 16,27 14 2-16,-27-14 5 16,31 0 4-16,-31 0-4 15,26-14 11-15,-26 14-5 16,22-32 11-16,-10 14 0 16,-5-5-8-16,1 5-3 0,-8-6-6 15,7 6 4-15,-7-2-10 16,0 20 3-16,0-32-13 15,0 32-2 1,0-24-1-16,0 24-8 0,0 0-17 16,0 0-10-16,-22-17-5 15,22 17-6-15,-17 0-4 16,17 0-8-16,-22 0-2 16,22 0-1-16,-29 10 16 15,29-10-3-15,-23 0-8 16,23 0 1-16,0 0-3 15,0 0 31-15,0 0 24 16</inkml:trace>
  <inkml:trace contextRef="#ctx0" brushRef="#br0" timeOffset="10801">746 0 81 0,'0'0'44'15,"0"0"-4"-15,-5 17-2 16,5-17-4-16,-7 19-5 0,7-19-4 16,-11 24-5-16,11-2-2 15,-10 9 11-15,2 2 0 16,1 11 0-16,-2 11 0 15,-3-1-1-15,2 9-2 16,0 1-1-16,0-1-4 16,1-5-14-16,2-9-3 15,0-5-2-15,7-12-3 16,-5-7 1-16,5-6-2 16,0-19-1-16,-7 18-4 15,7-18-7-15,0 0-8 16,0 0-12-16,0 0-18 15,0 0-15-15,0 0-13 0,0 0-4 16,-5-21-7-16,5 21-8 16,0 0 97-16</inkml:trace>
  <inkml:trace contextRef="#ctx0" brushRef="#br0" timeOffset="11504">1013 317 193 0,'0'0'71'0,"0"0"-1"16,0 0-10-16,0 0-13 16,0 0-15-16,0 0-6 15,0 0-5-15,0 0-5 16,0 0-8-16,0 0-2 15,0 0-3-15,0 0 0 16,0 0 2-16,0 0 2 16,0 0 1-16,0 0 3 15,0 0 2-15,0 0 3 0,0 0 4 16,-14 22 7-16,14-22-3 16,0 0 0-16,-9 24 0 15,9-24 1 1,0 33 2-16,0-12-3 15,-6 1-9-15,6 0-8 0,0 0 1 16,-6 1-3-16,6-1-1 16,-6-1-4-16,6-21-3 15,-6 30-5-15,6-30-9 16,0 0-35-16,0 18-28 16,0-18-11-16,0 0-19 15,0 0-6-15,0 0-12 16,24-22-7-16,-24 22 25 0</inkml:trace>
  <inkml:trace contextRef="#ctx0" brushRef="#br0" timeOffset="12168">883 461 85 0,'0'0'37'0,"18"9"1"16,-18-9-5-16,0 0 3 16,0 0-4-16,23 14 1 15,-23-14-1-15,20 0 7 16,-20 0-2-16,28 0 5 15,-10 0 4-15,1-8-7 16,-2 8-1-16,-17 0-3 16,33 0-4-16,-33 0 5 15,22-9 5-15,-22 9-10 16,0 0-7-16,0 0-4 16,12 17-5-16,-12-17-14 15,0 0-20-15,0 0-45 0,0 0-33 16,0 0-23-16,0 0-11 15,0 0-16-15,24-8-10 16,-24-10 91-16</inkml:trace>
  <inkml:trace contextRef="#ctx0" brushRef="#br0" timeOffset="13528">1367 352 154 0,'0'0'49'0,"0"0"-4"16,0 0-13-16,0 0-9 15,0 0-3-15,0 0-2 16,0 0-4 0,0 0 0-16,0 0 1 0,0 0 2 15,0 0 0-15,0 0-1 16,0 0-3-16,-21 8 1 16,21-8-4-16,0 0-3 15,-25 14-4-15,25-14-1 16,-19 6-1-16,19-6 2 15,0 0 1-15,-21 11 2 16,21-11 0-16,0 0 3 16,0 0 5-16,-10 23-2 0,10-23 4 15,0 19-1 1,0-19 4-16,7 28-2 16,-7-7 1-16,10 1-5 15,-10-3-3-15,10 5 1 0,-5-4-5 16,2 2 4-16,-7-22 9 15,16 31 8-15,-16-31 1 16,20 0 1-16,-20 0 2 16,34-17-2-16,-15-7 1 15,3 0-6-15,-4-6-17 16,2 3-6-16,-6-2-4 16,1 2 2-16,-8 3-4 0,-7 5 2 15,0 19-1 1,0-25 4-16,0 25 3 15,0 0-3-15,-17-22 1 16,17 22 0-16,0 0 0 16,-21-12-1-16,21 12-4 0,0 0-1 15,-13-22 1-15,13 22 0 16,0 0 0-16,-7-23-2 16,7 23-9-16,0 0-6 15,0 0-3-15,-16-20-11 16,16 20-11-16,0 0-7 15,-20-6-2-15,20 6-2 16,-22-4 11-16,22 4 4 16,-23-12 0-16,23 12 0 15,-22-8 10-15,22 8 5 16,0 0 3-16,-20-14 0 16,20 14 1-16,0 0 1 0,0 0 10 15,0 0 7-15,0 0 3 16,-23 27 1-16,23-27 2 15,-12 31 1-15,6-11 2 16,-5-1 1-16,3 1 5 16,8-20 3-16,-17 29 1 15,17-29 4-15,0 0-1 16,0 0 6-16,-12 19 0 16,12-19 0-16,0 0-7 15,0 0 0-15,20-16-2 16,-20 16-4-16,0 0 1 15,21 0-4-15,-21 0-2 16,0 0-1-16,0 0 0 0,17 8 0 16,-17-8 0-16,0 0 2 15,0 0 1-15,20 8 0 16,-20-8 0-16,21 0-1 16,-21 0 1-16,22 0 3 15,-22 0 1-15,26 0 0 16,-26 0 1-16,22 0 2 15,-22 0 4-15,19 5 7 16,-19-5 3-16,0 0 6 16,0 0 0-16,14 21 2 15,-14-21 0-15,0 0-8 16,-9 19 1-16,9-19-14 16,0 0-31-16,0 0-58 0,0 0-35 15,0 0-21-15,0 0-21 16,0 0-15-1,21-37-6-15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4:46.092"/>
    </inkml:context>
    <inkml:brush xml:id="br0">
      <inkml:brushProperty name="width" value="0.05" units="cm"/>
      <inkml:brushProperty name="height" value="0.05" units="cm"/>
      <inkml:brushProperty name="fitToCurve" value="1"/>
    </inkml:brush>
  </inkml:definitions>
  <inkml:trace contextRef="#ctx0" brushRef="#br0">269 1047 228 0,'0'0'116'0,"0"0"-10"16,0 0-10-16,0 0-4 16,-22 14-18-16,22-14-27 15,0 0-30-15,0 0-17 16,0 0-8-16,0 0 2 0,0 0-3 15,18-17 1-15,-18 17 3 16,0-24-2 0,0 5 5-16,0 0-5 15,0-6 8-15,0-3-5 0,0-5 6 16,-10 1-3-16,3-4 1 16,2-3-2-16,-3 1 0 15,-1 2 2-15,4-2-1 16,5-1 1-16,-7-1-1 15,7 7 4-15,0-5-5 16,0 3 5-16,0 4-3 16,0-2 1-16,9 5-2 15,-9 0 0-15,5-3 0 0,-5 7-2 16,8 0 4 0,-8 1-4-16,0 1 3 15,0 3-1-15,0 19 1 16,0-22 0-16,0 22 1 0,0 0 1 15,0 0-2-15,0 0 1 16,0 0-1-16,0 0 2 16,0 0-1-16,0 0 1 15,0 0-3-15,26-8 2 16,-7 8-1-16,0 0 1 16,3 8-1-16,0-5-1 15,2-3 2-15,-3 14-4 16,1-12 5-16,-5 7-3 15,-17-9 3-15,29 16-1 16,-29-16 0-16,17 17-29 16,-17-17-53-16,0 0-18 15,17 25-23-15,-17-25-23 0,0 0-8 16,0 0 57-16</inkml:trace>
  <inkml:trace contextRef="#ctx0" brushRef="#br0" timeOffset="781">31 658 142 0,'-19'0'60'15,"19"0"19"-15,0 0 3 16,0 0-8-16,0 0-6 16,0 0-8-16,-12 22-7 15,12-22-2-15,0 0-5 16,0 0-29-16,0 0-11 16,0 0-3-16,0 0-1 15,0 0-7-15,0 0 4 0,0 0-4 16,0 0 0-16,0 0 1 15,0 0 2-15,0 0-1 16,0 0-1 0,0 0 2-16,0 0-1 15,0 0 4-15,0 0-1 0,0 0 3 16,0 0-4-16,0 0 3 16,22 0-1-16,-22 0 0 15,31 9 1-15,-12-9-3 16,8 0 2-16,8 0-3 15,1 0 4-15,5-9-3 16,3 4 0-16,1-10 2 16,-3 8-3-16,-6-5 4 0,-3 12 4 15,-16-5-4 1,-17 5-65-16,0 0-26 16,0 35-20-16,-33-20-17 15,15 18-19-15,-17-17-8 0,17 8 113 16</inkml:trace>
  <inkml:trace contextRef="#ctx0" brushRef="#br0" timeOffset="1844">760 665 348 0,'0'0'100'0,"0"0"-7"16,0 0-15-16,0 0-14 15,0 0-34-15,20-22-29 16,-20 22-4-16,31 0 4 16,-12 0-1-16,1 11 2 15,3-5 1-15,-1 6-1 16,-2-2 5-16,1 10-3 15,-4-3 3-15,-17-17-2 16,26 34-1-16,-21-12 2 0,-5 2-2 16,-5 0 0-16,-5-2-4 15,-8-3 3-15,-2 7-3 16,-4-4 5 0,-3 3-2-16,-3-7-2 15,3 0 3-15,0-7-1 0,6 4-6 16,21-15-44-16,-27 6-39 15,27-6-20-15,0 0-14 16,20-23-26-16,-4-8-6 16,20 11 33-16</inkml:trace>
  <inkml:trace contextRef="#ctx0" brushRef="#br0" timeOffset="2235">1208 606 157 0,'-34'0'99'16,"34"0"-9"-16,-34 14 2 16,34-14-9-16,-26 22-13 15,26-22-14-15,-19 35-10 16,11-15-14-16,2 4-8 15,-2 0-13-15,-1 0-7 16,-3 6-5-16,-3 1 2 0,-2-4 0 16,-2 6-4-1,2-5-3-15,2-4-5 16,8-2 5-16,7-3-4 16,0-19 4-16,39 23-1 0,-8-23 3 15,12 0 0-15,6 0 7 16,1 0 2-16,3 0-6 15,-7-7 3-15,0-6-79 16,-3 13-26-16,-14-17-30 16,2 17-16-16,-23-24-3 15,-8 24 49-15</inkml:trace>
  <inkml:trace contextRef="#ctx0" brushRef="#br0" timeOffset="2750">756 422 114 0,'-12'17'93'15,"-10"-6"-3"-15,3 12-4 16,-3 1-7-16,2 3-1 16,-3 2-8-16,3 7-9 15,1 5-24-15,-3 1-27 16,3 2-8-16,2 3-4 16,3-2 2-16,2 6-2 15,4 3 3-15,8-7-6 16,0-1 5-16,8 0-2 15,6-5 0-15,6-4 1 16,3-8 0-16,9-8 0 0,4-5-9 16,12-16-73-16,3 0-28 15,1-16-26 1,14 4-11-16,-11-29 1 16,15 2 78-16</inkml:trace>
  <inkml:trace contextRef="#ctx0" brushRef="#br0" timeOffset="3110">1294 458 368 0,'27'27'152'0,"-7"-15"-34"0,11-3-83 16,5 13-6-16,-2 3-22 16,4 6-7-16,-11 4-3 15,-3 4 2-15,-13 6-3 16,-11 0 5-16,0 11-1 16,-23-5 2-16,3-2-1 15,-8 4-1-15,-2-7 3 16,-1-2-4-16,5-5 0 15,2-6-2-15,7-5-58 16,12-7-38-16,5-21-35 16,0 0-8-16,26-19-8 15,8-3 33-15</inkml:trace>
  <inkml:trace contextRef="#ctx0" brushRef="#br0" timeOffset="4960">1916 0 305 0,'0'0'108'15,"-19"0"-9"-15,19 0-6 16,0 0-19-16,0 0-19 15,0 0-35-15,0 0-18 16,0 0-2-16,0 0-2 16,0 0-2-16,0 0 1 15,0 0 0-15,0 0-1 16,0 0 0-16,0 0 0 16,0 0 2-16,0 0-2 15,0 0 4-15,0 0-5 16,0 0 4-16,0 0 0 0,0 0 1 15,-10 19 0-15,10-19 0 16,0 37 1-16,-8-11-1 16,8 16 2-16,-7 11-3 15,7 17 3-15,-10 17-2 16,10 13-1-16,-9 7-3 16,9 14 3-16,-5 6 1 15,5 2-3-15,0-3 4 16,0-11-5-16,5-6 5 15,-5-9-1-15,0-12 4 16,0-15-6-16,0-11 3 16,0-11-1-16,0-18 0 15,7-11 4-15,-7-22-2 0,0 0 4 16,0 0-3-16,19-33 1 31,-9 3-3-31,0 0 1 16,6 1-6-16,-4-3-87 0,-12 32-38 15,18-43-27-15,-18 43 1 16,12-28-5-16,-12 28 118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4:54.721"/>
    </inkml:context>
    <inkml:brush xml:id="br0">
      <inkml:brushProperty name="width" value="0.05" units="cm"/>
      <inkml:brushProperty name="height" value="0.05" units="cm"/>
      <inkml:brushProperty name="fitToCurve" value="1"/>
    </inkml:brush>
  </inkml:definitions>
  <inkml:trace contextRef="#ctx0" brushRef="#br0">428 425 162 0,'14'-21'125'16,"-14"21"-3"-16,0 0-16 15,0 0-1-15,0 0-18 16,0 0-11-16,0 0-25 15,0 0-27-15,0 0-24 16,0 0-3-16,-5-21 3 16,5 21-3-16,0 0 4 15,-22-23-5-15,22 23 2 16,-35-18-5-16,13 10 0 16,-2 8 1-16,-7 0-1 15,1 0 1-15,2 12-3 0,-3 2 7 16,2 7-5-16,4 7 9 15,1 1-3-15,3 10 3 16,7 2-1-16,3 1-2 16,11 2 3-16,-7-3-2 15,14-3 2-15,-1-6-4 16,10-12 8-16,1-8-3 16,10-12 2-16,2-9-1 15,4-11-2-15,4-6 2 16,-4-1 2-16,3-7 0 15,-9 3-5-15,1 0 1 16,-11 10-2-16,-2 4 1 16,-15 17-4-16,12-18 3 0,-12 18-4 15,0 0 1-15,-10 18 1 16,10-18-3-16,-17 38 2 16,10-7-3-16,-2 2 8 15,2 17-3-15,7 2 3 16,0 11-3-16,0 7 1 15,0 8 1-15,11 5 2 16,-1 4 3-16,-1-2-6 16,-1-11 4-16,-1-1-6 15,0-12 6-15,-7-7-4 16,8-12 2-16,-8-14-5 16,0-10 3-16,0-18-2 0,0 0 0 15,-30 0-2-15,2-13-1 16,-3-2 3-16,-10-14-3 15,-3 3 6-15,-4-8-5 16,-3 5 3-16,6-6-4 16,4 4-16-16,7-1-37 15,12 0-39-15,11 9-18 16,6-15-20-16,17 17-16 16,0-11-11-16,21 10 98 15</inkml:trace>
  <inkml:trace contextRef="#ctx0" brushRef="#br0" timeOffset="485">974 499 220 0,'12'-19'149'16,"-12"19"-40"-16,24-19-13 15,-24 19-16-15,34-14-6 16,-34 14-27-16,36-11-28 16,-36 11-13-16,26 9 3 15,-26-9 0-15,15 22 2 16,-15-22 0-16,10 34-2 16,-10-12 0-16,-5 10-3 15,-7 1 2-15,-5 7-8 16,-7 2 1-16,-7 3-3 15,-3-3 0-15,-3-1 0 16,-3 1-1-16,6-15-1 0,5-8-36 16,3-11-30-1,26-8-39-15,-22-13-15 16,22-17-18-16,21 2-12 16,-1-14-12-16</inkml:trace>
  <inkml:trace contextRef="#ctx0" brushRef="#br0" timeOffset="844">1249 404 256 0,'0'0'120'15,"-39"31"-10"-15,24-10-14 16,-2 3-12-16,1 8-15 0,4-4-12 16,0 10-12-16,5-5-21 15,7 6-24-15,0 2-3 16,0-5-3-16,7-3 0 16,3 4-3-16,4-9 1 15,5-2-1-15,5-1 6 16,8-11-4-16,3-2 4 15,7-12-2-15,3 0-1 16,1 0-48-16,0-12-48 16,-8-7-24-16,1 6-18 15,-18-20-13-15,1 11-4 16</inkml:trace>
  <inkml:trace contextRef="#ctx0" brushRef="#br0" timeOffset="1266">842 273 171 0,'-34'17'102'15,"7"12"0"-15,-8 0-1 16,1 9-11-16,2 7-6 16,-1 1-18-16,6 11-18 15,3 0-17-15,10 15-21 16,6-7-7-16,8 5-7 15,0 0 5-15,8-4-6 16,4-4 3-16,7-4 0 16,0-16 1-16,8-14 0 15,6-8-41-15,4-16-56 16,10-20-35-16,16-1-16 0,-7-30-11 16,18 8 4-16,-14-23 100 15</inkml:trace>
  <inkml:trace contextRef="#ctx0" brushRef="#br0" timeOffset="1547">1407 197 282 0,'0'41'161'15,"-12"4"-14"-15,17 4-53 0,5 9-23 16,7-1-20-16,6-3-50 16,2 5 0-16,4-8-5 15,-5 1 6 1,-2-4-2-16,-10-2 0 0,-12-2-1 16,0 2-1-16,-18-2-31 15,-3-3-52-15,-6-1-17 16,-7-14-22-16,1 5-6 15,-3-23-16-15,14 4-7 16</inkml:trace>
  <inkml:trace contextRef="#ctx0" brushRef="#br0" timeOffset="2500">1679 0 404 0,'-33'0'149'0,"11"0"-46"0,3 0-22 16,19 0-16-16,-25 0-59 15,25 0-4-15,0 0-3 16,0 0 5-16,0 0-5 15,0 0 3-15,0 0-2 16,0 0 3-16,0 0-4 16,0 0-1-16,-14 22 2 15,14-22-3-15,7 22 2 16,-7-22-3-16,17 32 5 16,0-4-5-16,7 2 7 15,8 7-4-15,6 1 3 16,12 4-1-16,1-3 1 0,12 3 1 15,1 0-3-15,2-2 4 16,-4-1-4-16,-1-9 3 16,-2 4-3-16,-10-8 0 15,1 2-1-15,-13 0-1 16,-2-9 5-16,-6-1-6 16,-5-2 4-16,-5 1-2 15,-19-17 3-15,23 18-2 16,-23-18 2-16,0 0-1 15,0 0-1-15,0 0-1 16,0 0 0-16,0 0 0 16,0 0-2-16,0 0 4 15,0 0-3-15,0 0 4 0,0 0-4 16,0 0 3-16,0 0-1 16,0 0 1-16,0 0-2 15,0 0-2-15,0 0 3 16,0 0-3-16,0 0 4 15,0 0-4-15,11 18 5 16,-11-18-5-16,0 0 6 16,0 0-3-16,0 0-4 15,-28 22 4-15,28-22-6 16,-39 33 7-16,5-1-8 16,-9 1 9-16,-13 13-7 15,-8 7 5-15,-4 1-1 16,-2 5 0-16,-4 2 4 0,4 0-4 15,5-8 4-15,10 1-4 16,12-13 3-16,11-7-6 16,8-8-80-1,24-26-44-15,-12 28-24 0,12-28-8 16,21-25-5-16,-8-6 63 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5:12.404"/>
    </inkml:context>
    <inkml:brush xml:id="br0">
      <inkml:brushProperty name="width" value="0.025" units="cm"/>
      <inkml:brushProperty name="height" value="0.025" units="cm"/>
      <inkml:brushProperty name="color" value="#E71224"/>
      <inkml:brushProperty name="fitToCurve" value="1"/>
    </inkml:brush>
  </inkml:definitions>
  <inkml:trace contextRef="#ctx0" brushRef="#br0">58 91 125 0,'-42'-30'-1'0,"14"15"-27"16,28 15-29-16,24-19 18 0,12-8 39 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5:16.061"/>
    </inkml:context>
    <inkml:brush xml:id="br0">
      <inkml:brushProperty name="width" value="0.025" units="cm"/>
      <inkml:brushProperty name="height" value="0.025" units="cm"/>
      <inkml:brushProperty name="color" value="#E71224"/>
      <inkml:brushProperty name="fitToCurve" value="1"/>
    </inkml:brush>
  </inkml:definitions>
  <inkml:trace contextRef="#ctx0" brushRef="#br0">86 44 85 0,'0'0'60'15,"0"0"-2"-15,0 0-3 16,0 0 0-16,0 0 11 16,0 0 8-16,0 0-4 15,0 0-6-15,-22 4-12 16,22-4-6-16,0 0-7 15,0 0-8-15,-21 9-20 16,21-9-10-16,0 0-3 16,0 0 2-16,0 0 2 0,0 0 1 15,0 0 2-15,0 0-1 16,0 0 5 0,0 0-4-16,0 0 2 15,0 0-2-15,0 0-3 0,0 0-1 16,0 0-2-16,0 0-3 15,0 0-2-15,9-18 1 16,-9 18-1-16,0 0 4 16,24-8-1-16,-24 8 3 15,27 0 0-15,-8 0 0 16,1 0 0-16,1 0 1 16,3 0-2-16,-2 0 0 15,0-7 1-15,1 7-2 0,-3-5 4 16,-3-1-2-1,-17 6 1-15,31-11 0 16,-31 11-1-16,0 0 3 16,21-3 1-16,-21 3 2 0,0 0-2 15,0 0 2-15,0 0-2 16,0 0 4-16,0 0-4 16,0 0-3-16,0 0 0 15,0 0-2-15,0 0 0 16,0 0-2-16,0 0-1 15,20 5 0-15,-20-5 3 16,0 0-1-16,17 0 2 16,-17 0 0-16,0 0 1 15,0 0 1-15,0 0 0 16,0 0 2-16,0 0-2 16,0 0 1-16,0 0-2 15,0 0 3-15,0 0-3 0,0 0 1 16,0 0-1-16,0 0-2 15,0 0 0-15,19 0-1 16,-19 0 0-16,0 0 0 16,0 0 3-16,0 0 1 15,0 0 0-15,0 0 1 16,0 0-1-16,0 0-2 16,-26 0 2-16,26 0-2 15,-22 9-1-15,22-9 0 16,-26 0-1-16,26 0 1 15,-18 9 0-15,18-9 2 16,-19 6-2-16,19-6 2 16,-21 8-2-16,21-8 0 0,-17 8 0 15,17-8-2-15,-22 0 3 16,22 0-2-16,-31 0 2 16,31 0-2-16,-36 4 0 15,17-4 1-15,-1 9 1 16,-1-9 0-16,1 9-1 15,3-4 3-15,-2 6-3 16,19-11 3-16,-24 8-1 16,24-8 1-16,0 0 0 15,-21 17 0-15,21-17-2 16,0 0 0-16,0 0 3 16,0 0-4-16,0 0 5 0,0 0-4 15,9-20 2-15,-9 20-2 16,0 0 1-16,0 0 0 15,0 0-2-15,0 0 1 16,0 0-3-16,0 0 3 16,0 0-2-16,0 0 3 15,0 0-1-15,0 0 1 16,0 0-2-16,0 0 0 16,0 0 0-16,0 0-1 15,0 0-1-15,0 0-1 16,0 0 1-16,20-10-1 15,-20 10 4-15,0 0-2 16,21 0 2-16,-21 0 0 0,0 0 2 16,17 0-1-16,-17 0-1 15,0 0 2-15,29 13-2 16,-29-13 4 0,38 9-4-16,-11-9 3 0,4 0-2 15,1-10 1-15,8 6 1 16,-6-4-1-16,2-1-3 15,-5 4-2-15,-6 5 2 16,-4-13-2-16,-21 13 5 16,26 0-2-16,-26 0 1 15,0 0 1-15,0 0 2 16,0 0 0-16,0 0-1 16,0 0 1-16,0 0-4 0,0 0 3 15,0 0-4-15,0 0-1 16,0 0-42-1,0 0-54-15,0 0-21 16,0 0-19-16,-23 0-16 0,23 0-15 16,-17 11 49-16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6:07.218"/>
    </inkml:context>
    <inkml:brush xml:id="br0">
      <inkml:brushProperty name="width" value="0.05" units="cm"/>
      <inkml:brushProperty name="height" value="0.05" units="cm"/>
      <inkml:brushProperty name="fitToCurve" value="1"/>
    </inkml:brush>
  </inkml:definitions>
  <inkml:trace contextRef="#ctx0" brushRef="#br0">0 434 189 0,'0'0'102'16,"0"0"3"-16,0 0-2 15,24-10-4-15,-24 10-22 16,33-8-7-16,-10 4-14 16,12 4-20-16,6-10-26 15,5 10-6-15,9-12-1 16,1 12-1-16,1-13-2 16,1 13 1-16,-5 0-3 15,-5 0 1-15,-6 0 0 16,-7 0 0-16,-6 13 0 15,-5-13-1-15,-24 0-8 16,24 14-38-16,-24-14-53 16,0 0-23-16,20-12-21 0,-20 12-14 15,14-22-6-15,-14 22 68 16</inkml:trace>
  <inkml:trace contextRef="#ctx0" brushRef="#br0" timeOffset="610">188 561 254 0,'-20'0'106'16,"20"0"-8"-16,0 0-9 15,-19 0-6-15,19 0-14 16,0 0-20-16,0 0-23 15,0 0-5-15,0 0-3 16,0 0-5-16,0 0-8 0,0 0-1 16,0 0-5-1,0 0-1-15,0 0-4 16,0 0-1-16,0 0-1 16,0 0 2-16,0 0 1 0,0 0 1 15,0 0 4-15,0 22 2 16,0-22 6-16,0 0-1 15,0 0-1-15,17 0 0 16,-17 0-2-16,34-11-2 16,-8 6-2-16,6-1-3 15,9 6-3-15,-3-10 2 16,7 10 1-16,1-8 2 16,5 8 1-16,-6 0 2 15,-6 13 0-15,0-8 1 16,-6 1 0-16,1-1-1 15,-8-5-1-15,3 0-21 16,-7 0-73-16,2-10-27 0,-9-4-16 16,11 6-19-16,-19-13-10 15,12 11 27-15</inkml:trace>
  <inkml:trace contextRef="#ctx0" brushRef="#br0" timeOffset="1391">563 0 110 0,'0'0'144'16,"0"0"-4"-16,0 0-34 0,0 0-7 16,0 0-17-16,0 0-18 15,0 0-10-15,-17 8-14 16,17-8-18-16,0 0-20 16,-19 14-3-16,19-14-2 15,0 0 2-15,-15 5 0 16,15-5 0-16,0 0 0 15,0 0 0-15,0 0-4 16,0 0 1-16,0 0 0 16,0 0-1-16,0 0 1 15,0 0 1-15,0 0 0 16,17 19 3-16,-7 3 1 16,2 3 2-16,8 6-3 0,4 3 1 15,16 7-1 1,-1-1-3-16,14-2-2 15,9-6 0-15,4-5 0 16,5-8 1-16,-1 1 0 0,-2-9 2 16,-1 0-3-16,-7-4 5 15,-12 1 6-15,-12 8 1 16,-12-1 0-16,-14 12 2 16,-17 5-3-16,-12 9 2 15,-25 6-1-15,-13 7-1 16,-10 1-6-16,-11 1-1 15,-8-2-1-15,8-5-4 0,7-6 7 16,6-11-5-16,16-6 9 16,9-6-6-1,16-5 3-15,24-15-85 16,-25 21-41-16,25-21-30 0,0 0-14 16,22 14-2-16,-22-14 21 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6:17.268"/>
    </inkml:context>
    <inkml:brush xml:id="br0">
      <inkml:brushProperty name="width" value="0.05" units="cm"/>
      <inkml:brushProperty name="height" value="0.05" units="cm"/>
      <inkml:brushProperty name="fitToCurve" value="1"/>
    </inkml:brush>
  </inkml:definitions>
  <inkml:trace contextRef="#ctx0" brushRef="#br0">989 605 317 0,'0'0'111'15,"0"0"-10"-15,0 0-14 16,0 0-13-16,0 0-16 15,0 0-26-15,0 0-18 16,0 0-8-16,0 0-3 0,0 0 3 16,0 21-2-1,0-5-1-15,0 10 1 16,0 6-3-16,0 9 1 16,5 11-3-16,-5 7 2 0,7 8-4 15,1 1 2-15,-1 3 1 16,3-9 0-16,-1-5-2 15,1-4 2-15,-1-8-1 16,-1-13 1-16,3-8 1 16,-6-5-1-16,-5-19 0 15,0 0-1-15,10 19 0 16,-10-19 0-16,0 0-1 16,-5-19-1-16,5 19-2 15,-21-34-1-15,13 4-2 16,-8 0 2-16,-1-2-2 15,0-3-8-15,0-2-9 16,-3 9-4-16,4-2 0 0,-1 4-3 16,0 4 2-16,5 3 0 15,12 19 10-15,-27-22 11 16,27 22 13-16,-24-10 5 16,24 10 2-16,-26 0 1 15,26 0 0-15,-31 24 0 16,11-6-6-16,-1 3 0 15,-3 2-3-15,2 2 4 16,0 1 6-16,1 2 8 16,2 1 3-16,7-5-1 15,0-2-1-15,4-1-2 16,8-21-2-16,-5 30-4 16,5-30-4-16,8 22-8 0,-8-22-3 15,29 13 0-15,-5-13 0 16,7 0 0-16,5 7 0 15,3-7-2-15,9 7 0 16,-3-7 1-16,1 5 0 16,4-5 1-16,-1 0 1 15,3 0 0-15,-1-12 0 16,2 0 1-16,0-8-1 16,-3-1-9-16,1-3-63 15,-3 2-36-15,-14-5-22 16,4 17-26-16,-21-10-5 15,5 20 7-15</inkml:trace>
  <inkml:trace contextRef="#ctx0" brushRef="#br0" timeOffset="474">457 1531 272 0,'0'0'160'0,"0"0"-24"16,0 0-50-16,0 0-18 16,0 0-16-16,39-16-25 15,0 10-28-15,9-10-1 16,17 6 3-16,12-1 0 16,7-4-2-16,9 6 0 15,-1-1 0-15,-3 5-1 16,0 5 0-16,-10 0 2 15,-6-5-1-15,-8 5 1 16,-12 0 1-16,-5 0 0 16,-9-12-1-16,-4 12 0 15,-10-10 1-15,-6 3-20 16,3-2-65-16,-22 9-36 0,0 0-22 16,23 0-21-16,-23 0 2 15,-23 14 55-15</inkml:trace>
  <inkml:trace contextRef="#ctx0" brushRef="#br0" timeOffset="1115">1006 1623 154 0,'0'0'140'0,"0"22"-43"15,0-22-12 1,-7 43-9-16,7-14-1 0,-8 11-4 16,-1 4-18-16,9 16-21 15,-10 0-29-15,-1 2-2 16,5 7-1-16,0-4 0 15,0-3-2-15,6-7 3 16,-5-2-3-16,5-17 2 16,0-5 0-16,0-8-1 15,0-23 0-15,0 20 1 16,0-20 1-16,0 0-1 16,5-20 2-16,-10-3-2 15,-9-7-2-15,-3-2 1 16,-2-5-1-16,-7-4 0 0,1 0 1 15,-6 3-2-15,2 2 2 16,0 9 0-16,1 7 2 16,3 2 0-16,2 10 1 15,6 8 0-15,17 0-2 16,-29 0 2-16,29 0-1 16,-17 27 2-16,17-6 0 15,0 1 0-15,0 6-2 16,12-1 0-16,0 5-2 15,5-1 2-15,4-4-3 16,6-2 1-16,0-7-1 16,8-5 3-16,6-4 0 15,1-9 2-15,5 0 1 0,2-11-3 16,8 0 2-16,-3-5-6 16,6-2-67-16,-8 4-42 15,-11-5-29-15,3 9-22 16,-18-11-3-16,5 14 21 15</inkml:trace>
  <inkml:trace contextRef="#ctx0" brushRef="#br0" timeOffset="1537">1425 1762 223 0,'0'0'153'16,"0"0"-42"-16,0 0-13 16,0 0-8-16,0 0-15 15,0 0-32-15,0 0-32 16,0 0-11-16,0 28 0 15,0-28-1-15,15 26 1 16,-3-3-1-16,-1 2 0 16,1 1 0-16,3 8 0 15,-1-4 2-15,1 6-1 0,1-6 2 16,1 2 0-16,0-7 0 16,0-3 0-16,5-2 0 15,0-10 0 1,4 0-2-16,-2-10-13 0,-4 0-48 15,-1 0-39-15,4-5-19 16,-23 5-19-16,22-15-18 16,-22 15-9-16,-17-20 105 15</inkml:trace>
  <inkml:trace contextRef="#ctx0" brushRef="#br0" timeOffset="1912">1776 1648 213 0,'0'0'108'0,"0"0"-2"16,0 0-5-16,0 0-9 15,-28 26-19-15,28-26-15 16,-32 24-16-16,10-5-27 16,-4 5-13-16,-3 8-3 0,-5 8 0 15,-1 3 0-15,0 7 0 16,-3 8 0 0,0-5 0-16,4 7 1 15,0-3 2-15,6-8 1 16,6-4 1-16,10-5-4 0,0-13-47 15,12-8-54-15,0-19-20 16,0 0-28-16,28 14-15 16,-15-33-2-16,13 0 101 15</inkml:trace>
  <inkml:trace contextRef="#ctx0" brushRef="#br0" timeOffset="2849">407 181 155 0,'0'0'77'0,"-32"12"1"15,32-12-9-15,-35 35-8 16,18-9-9-16,-5 11-6 16,0 9 4-16,-5 15-7 15,-3 9-3-15,-2 22-5 16,-2 13-6-16,1 23-3 16,-1 15-5-16,3 21-7 15,7 3-12-15,4 14 0 16,9 1-3-16,11-5 0 15,16-9 0-15,10-18 2 16,13-17 1-16,17-16 1 16,16-26 1-16,17-21-1 0,9-17-4 15,16-23-43-15,15-15-46 16,7-15-26 0,1-11-21-16,5 0-23 15,-19-26-9-15,4 12 76 0</inkml:trace>
  <inkml:trace contextRef="#ctx0" brushRef="#br0" timeOffset="3584">1700 145 148 0,'0'0'88'0,"19"-10"7"15,-19 10-6-15,23 0-6 16,-23 0-4-16,29 8-6 16,-12 7-9-16,-4 9-23 0,3 9-18 15,-1 9-15 1,4 12-6-16,3 9 4 15,4 18-4-15,1 4 2 16,6 7-4-16,1 10 2 0,0 5-1 16,0 6-3-16,-1 3 5 15,-6 8-6-15,-4 5 3 16,-11 0 0-16,-6 5 1 16,-6 0 0-16,-6 1 0 15,-6-7 0-15,-7-8-1 16,-3-15 0-16,-4-7 3 15,0-20 0-15,1-9 0 16,-3-20-2-16,2-15-2 16,4-17-48-16,3-17-51 15,1-21-20-15,9-9-26 16,-1-31-19-16,15-3-2 16,-5-23 95-16</inkml:trace>
  <inkml:trace contextRef="#ctx0" brushRef="#br0" timeOffset="4115">2428 0 366 0,'0'0'119'16,"-23"0"-13"-16,23 0-14 15,0 0-24-15,-15 18-25 16,15-18-40-16,0 32-1 0,0-10 0 16,0 10 0-16,10 7-1 15,-10 5 3-15,5 10-1 16,-5-2-1-1,0 7 1-15,0 4-3 16,-10-11 3-16,5 0-2 0,-4-7 4 16,3-11-3-16,-1-6 2 15,2-3-1-15,5-25 0 16,-7 23-9-16,7-23-66 16,0 0-44-16,0 0-24 15,0 0-19-15,7-23-11 16,5-1 0-16</inkml:trace>
  <inkml:trace contextRef="#ctx0" brushRef="#br0" timeOffset="4568">2258 215 340 0,'0'0'142'0,"0"0"-32"16,0 0-18-16,-14 0-28 15,14 0-27 1,0 0-34-16,0 0-2 15,-6 26 0-15,6-26-2 0,0 0 1 16,0 0-1-16,25 0 1 16,-25 0 0-16,31-11 0 15,-10 4 2-15,1 3-1 16,4-5 0-16,1 5-1 16,4 4-2-16,1-7 1 15,2 7-1-15,2-6 1 16,0 6 0-16,2-11 1 15,3 8 1-15,-2-9-1 16,2 3 1-16,-1-2-26 16,-9 0-65-16,-4-2-34 15,-1 13-29-15,-26 0-8 16,0 0-5-16,0 0 98 0</inkml:trace>
  <inkml:trace contextRef="#ctx0" brushRef="#br0" timeOffset="5193">3072 1157 411 0,'0'0'166'16,"0"0"-13"-16,0 0-75 16,0 0-76-16,28 0-4 15,-6 0 1-15,7 0-1 16,-1 7 1-16,11-7 0 16,-1 0-1-16,6-12 3 15,2 6 0-15,4-8 2 16,-9 3-1-16,0-3 0 0,0 1-1 15,-12 4-6-15,-2 9-43 16,-27 0-44-16,16 0-24 16,-16 0-15-1,-10 22-17-15,10-1-13 0,0-21 51 16</inkml:trace>
  <inkml:trace contextRef="#ctx0" brushRef="#br0" timeOffset="5693">3209 1273 348 0,'0'0'139'16,"0"0"-34"-16,0 0-18 15,0 0-16-15,0 0-20 16,0 0-32-16,0 0-19 0,0 0 0 15,0 0-1 1,0 0 0-16,0 0-1 16,0 0 0-16,0 0-1 15,0 0 1-15,0 0 2 0,0 0-1 16,21 11 2-16,-21-11 0 16,27 0 2-16,1 0-2 15,-1 0 1-15,7 0-2 16,6 0 1-16,-1-5-1 15,2 5 0-15,-3 0 1 16,-1 0-16-16,-11 0-58 16,-2 0-36-16,-24 0-15 15,34 0-25-15,-34 0-15 16,19-7-3-16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6:23.961"/>
    </inkml:context>
    <inkml:brush xml:id="br0">
      <inkml:brushProperty name="width" value="0.05" units="cm"/>
      <inkml:brushProperty name="height" value="0.05" units="cm"/>
      <inkml:brushProperty name="fitToCurve" value="1"/>
    </inkml:brush>
  </inkml:definitions>
  <inkml:trace contextRef="#ctx0" brushRef="#br0">370 1100 264 0,'0'0'112'0,"0"0"-3"16,0 0-10-16,-18 10-11 15,18-10-19 1,0 0-23-16,0 0-27 16,0 0-17-16,0 0 0 0,27 0-1 15,-7 0 1-15,11-6-2 16,2 6 1-16,6-7 0 16,6 7-2-16,-1 0-1 15,-1 0 0-15,0 0 0 16,-8 0 1-16,-2 0 2 15,-2 0-2-15,-9 0 3 16,-3 0-4-16,-2-9-17 16,2-7-71-16,-2 4-32 0,-3-8-28 15,4 5-17 1,-9-7-1-16,11 14 77 16</inkml:trace>
  <inkml:trace contextRef="#ctx0" brushRef="#br0" timeOffset="1110">2059 238 277 0,'0'0'168'0,"-10"-18"-43"16,10 18-38-16,0 0-14 15,-19 8-13-15,19-8-53 16,-9 40-5-16,9-6-1 15,-7 15-1-15,7 6 0 16,-6 11 2-16,6 10-1 0,0 7 0 16,0 4-1-16,0-2 0 15,0-4-1 1,0-6 2-16,0-9-2 16,0-8 2-16,0-11-2 0,0-12 2 15,6-9-1-15,-6-26 0 16,0 22-1-16,0-22 1 15,0 0-1-15,7-32 0 16,-7 4-1-16,-7-10-1 16,1-5 1-16,-3-4 0 15,-1 0 1-15,-6 1-2 16,-1 2 1-16,-3 8 0 16,-1 9 3-16,-1 10-1 0,-2 5 1 15,0 5 0-15,2 7-1 16,0 0 1-1,1 0 0-15,21 0-1 16,-31 17-1-16,31-17 1 0,-22 9 0 16,22-9 1-16,-14 19-1 15,14-19 2-15,-19 28-1 16,9-9 1-16,-2 3-1 16,-1 7 1-16,-3 0-1 15,1 0 0-15,1 2 0 16,2-2 0-16,4-1 0 15,8-6 0-15,0 0-1 16,0-22 0-16,22 30 0 0,0-23-1 16,12-7 1-1,11 0-1-15,4 0 0 16,3-11 1-16,6-3 0 16,-5 2-1-16,2 2 0 0,-4-2 1 15,-12 3 1-15,-1 4 0 16,-11 5 0-16,-5-8-2 15,-1 8-9-15,-21 0-66 16,29-6-44-16,-12 6-30 16,-17 0-17-16,28-25-1 15,-23-7 59-15</inkml:trace>
  <inkml:trace contextRef="#ctx0" brushRef="#br0" timeOffset="1594">1482 1344 526 0,'0'0'166'16,"0"0"-43"-16,-22 0-122 0,22 0-3 15,0 0 1-15,19 0 0 16,-19 0-1-16,31 4 2 15,-11 1-1-15,2 8 2 16,6-2-2-16,-3 2 2 16,8-4 0-16,5 2-1 15,8-11 1-15,12 0-1 16,12-10 0-16,14-5-2 16,10-4 1-16,10-6-1 15,2 3 1-15,-5 2 0 16,-10 4 2-16,-14 10-3 15,-14 6-76-15,-20 18-46 16,-43-18-25-16,27 51-16 0,-49-29-1 16,2 11 44-16</inkml:trace>
  <inkml:trace contextRef="#ctx0" brushRef="#br0" timeOffset="2391">1891 1551 32 0,'0'0'128'16,"0"0"-32"-16,-20 8-5 16,20-8 0-16,0 0-1 15,0 0-3-15,0 26-21 16,0-26-22-16,0 41-14 15,0-13-14-15,-5 15-16 0,5 5 0 16,-7 8 0-16,7-2 1 16,-9 1-1-1,9 1-1-15,0-10 1 16,-5-1-1-16,5-16 1 0,0-2 1 16,0-10 0-16,0-17 1 15,0 18 0-15,0-18-1 16,0 0 2-16,0 0-4 15,0 0 2-15,-14-26-1 16,7 2-1-16,-3 0-1 16,2-14 0-16,-4 5-1 15,0-4 0-15,0 1 3 16,0 0-2-16,-7 6 2 0,2 5-1 16,-2 4 3-1,-3 9-1-15,-2 7 1 16,-2 5 0-16,-3 7 0 15,-3 9 0-15,-1 3-1 0,4 3 2 16,0 7-2-16,3 5 1 16,4-2 0-16,5 6-1 15,5-3 0-15,7-4 0 16,5 0-1-16,8-4 1 16,9-2 0-16,7-8 1 15,9-10-1-15,11-7-1 16,13 0 0-16,4-5 1 15,4-9-1-15,9-3 0 16,-9-1 0-16,2 2-1 16,-9-1 0-16,-5 2-3 15,-9 5-73-15,-11 5-43 16,-9-13-25-16,-2 18-19 0,-12-22-7 16,-10 22 59-16</inkml:trace>
  <inkml:trace contextRef="#ctx0" brushRef="#br0" timeOffset="2797">2346 1680 419 0,'0'0'150'16,"-19"0"-43"-16,19 0-38 16,0 0-28-16,0 0-42 15,0 0 2-15,0 0-1 16,0 0-3-16,0 0 3 16,11 28-1-16,-11-28 2 15,24 35 0-15,-6-11 1 16,3 8-4-16,3-3 3 15,2 7-1-15,-2-4 1 16,5 2 0-16,-5-3 0 16,1 1 0-16,1-4 0 15,-7-5 0-15,1-2 0 0,-20-21-1 16,29 30-3-16,-29-30-37 16,17 18-52-16,-17-18-30 15,0 0-14-15,0 0-14 16,0 0-12-1,-6-39 75-15</inkml:trace>
  <inkml:trace contextRef="#ctx0" brushRef="#br0" timeOffset="3162">2735 1551 255 0,'0'0'162'0,"-28"9"-37"16,8-2-35-16,3 10-12 16,-6 2-18-16,1 10-43 0,-5 9-15 15,-1 5-1 1,-2 7 1-16,-5 11-1 0,-2-2 0 15,-3-2 0-15,-4 6-3 16,5-4 2-16,-1-8-1 16,3-2 2-16,4-13 1 15,9-6-2-15,7-9-14 16,17-21-80-16,0 0-47 16,22-19-24-16,0-19-4 15,23 3-4-15,-6-21 134 16</inkml:trace>
  <inkml:trace contextRef="#ctx0" brushRef="#br0" timeOffset="5849">517 28 190 0,'0'0'80'0,"-18"0"-9"16,18 0-7-16,-14 26-11 15,5-8-9-15,-3 5-8 0,-1 1-14 16,-4 6 2-16,-2 2 0 16,-3 9 3-16,-4 2-3 15,-1 10 0-15,-13 7-1 16,4 14 2-16,-8 9-2 15,1 22-4-15,-3 18-6 16,7 15-3-16,1 11-5 16,12 14-2-16,7 2-1 15,14 3-1-15,5-3-1 16,17-12 0-16,18-19 0 16,9-19 2-16,13-18 0 15,8-24 0-15,10-16-1 16,3-22-38-16,11-13-52 0,0-13-23 15,-10-9-19-15,0 0-26 16,-14-12-11-16,-2 12 48 16</inkml:trace>
  <inkml:trace contextRef="#ctx0" brushRef="#br0" timeOffset="6677">2702 0 162 0,'0'0'78'0,"0"0"21"16,0 0-5-16,-20-12-13 15,20 12-5-15,0 0-5 0,0 0-10 16,0 0-11-16,-12 22-17 15,12-22-28-15,0 24-3 16,0-24 2-16,0 26-3 16,0-6 1-16,15 5 0 15,2 7-1-15,10 12-1 16,8 18-1-16,6 13 1 16,7 24-1-16,3 15 0 15,0 14 1-15,-3 24-3 16,-9 3 0-16,-6 11-1 15,-11 3 4-15,-10 5-5 16,-12-3 5-16,-12-6-2 16,-8-5 0-16,-6-8 2 0,-5-7 7 15,-6-19-3-15,-4-11-1 16,-2-20 2-16,-3-13-35 16,1-20-83-16,1-15-34 15,-6-25-18-15,11-9-8 16,-4-30-3-16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7:18.192"/>
    </inkml:context>
    <inkml:brush xml:id="br0">
      <inkml:brushProperty name="width" value="0.05" units="cm"/>
      <inkml:brushProperty name="height" value="0.05" units="cm"/>
      <inkml:brushProperty name="fitToCurve" value="1"/>
    </inkml:brush>
  </inkml:definitions>
  <inkml:trace contextRef="#ctx0" brushRef="#br0">72 36 118 0,'0'-17'95'16,"0"17"-9"-16,0 0-12 15,0 0-2-15,0 0-4 16,12-22-1-16,-12 22-20 0,0 0-17 16,0 0-31-16,0 0 1 15,0 0 1-15,0 0-3 16,0 0 2-16,0 0-3 16,0 0 6-16,0 0-2 15,0 0 6-15,0 19-5 16,0-19 2-16,-13 30-1 15,13-30-1-15,-26 34 2 16,14-12-4-16,12-22-2 16,-24 23-1-16,24-23 5 15,0 0-3-15,0 0 0 16,0-18 4-16,0 18-2 16,26-32 0-16,-26 32 2 15,32-33-3-15,-32 33-3 16,28-13 4-16,-28 13 0 15,0 0-1-15,6 19-1 16,-12-2 1-16,-5 7 0 16,-2-1 2-16,-5-1-1 15,3 0-1-15,0-6 0 16,15-16-1-16,-23 19 5 16,23-19-3-16,0 0-1 0,0 0 1 15,16-26 0-15,-16 26-2 16,19-24-6-16,-19 24-8 15,20-17-32-15,-20 17-21 16,0 0-24-16,19 14-17 16,-19-14-17-16,10 22-17 15,-10-22 63-15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7:19.489"/>
    </inkml:context>
    <inkml:brush xml:id="br0">
      <inkml:brushProperty name="width" value="0.05" units="cm"/>
      <inkml:brushProperty name="height" value="0.05" units="cm"/>
      <inkml:brushProperty name="fitToCurve" value="1"/>
    </inkml:brush>
  </inkml:definitions>
  <inkml:trace contextRef="#ctx0" brushRef="#br0">82 34 446 0,'0'0'97'0,"0"0"-10"15,-23-10-29-15,23 10-44 16,-20 9-16-16,20-9 7 15,-17 9-5-15,17-9 2 0,0 0 0 16,0 0-1-16,0 0 0 16,0 0-3-16,0 0 2 15,0 0-3 1,0 0 7-16,0 0-4 0,0 0-1 16,0 0 3-16,0 0 0 15,0 0-1-15,0 0 2 16,0 0-4-16,0 0 0 15,0 0 1-15,0 0 0 16,0 0 0-16,0 0-1 16,0 0-1-16,20-13 0 15,-20 13 2-15,0 0-2 16,0 0 2-16,0 0-2 16,0 0 2-16,0 0 2 15,0 0-2-15,0 0 2 16,0 0-1-16,0 0 0 15,0 0-1-15,0 0 1 0,0 0-3 16,0 0 0-16,0 0 5 16,0 0-3-16,0 0 1 15,23 8 0-15,-23-8 0 16,23-7 1-16,-23 7-1 16,33 0 2-16,-33 0-6 15,34-9 5-15,-34 9-4 16,26 0 4-16,-26 0-2 15,0 0-1-15,19 0 0 16,-19 0-1-16,0 0 4 16,0 0-4-16,0 0 2 15,0 0-5-15,-24 21 7 16,24-21-4-16,-29 10 5 0,29-10-4 16,-31 11-1-16,31-11 2 15,-22 0 2-15,22 0 5 16,0 0-3-16,0 0 2 15,-7-16-6-15,7 16 8 16,0 0-4-16,15-23 1 16,-15 23-7-16,0 0-3 15,0 0-1-15,0 0 0 16,0 0 1-16,0 0-1 16,0 0 3-16,0 0-2 15,0 0 7-15,0 0-2 16,0 0 1-16,0 0 0 15,0 0 1-15,0 0-2 0,0 0-4 16,0 0 4-16,0 0-2 16,0 0 1-16,0 0 1 15,-19 19 1-15,19-19-2 16,-30 23-1-16,30-23 5 16,-31 21-4-16,31-21 4 15,-22 13 1-15,22-13 2 16,0 0-2-16,8-25 3 15,-8 25-1-15,24-32-4 16,-24 32 4-16,26-26-6 16,-26 26-4-16,20-17-1 15,-20 17 1-15,0 0-49 16,0 0-39-16,16 20-15 0,-16-20-14 16,0 0-8-16,0 0-16 15,0 0 59-15</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22T23:11:38.416"/>
    </inkml:context>
    <inkml:brush xml:id="br0">
      <inkml:brushProperty name="width" value="0.05292" units="cm"/>
      <inkml:brushProperty name="height" value="0.05292" units="cm"/>
      <inkml:brushProperty name="color" value="#FF0000"/>
    </inkml:brush>
    <inkml:context xml:id="ctx1">
      <inkml:inkSource xml:id="inkSrc16">
        <inkml:traceFormat>
          <inkml:channel name="X" type="integer" max="1920" units="cm"/>
          <inkml:channel name="Y" type="integer" min="-1050" max="1080" units="cm"/>
          <inkml:channel name="T" type="integer" max="2.14748E9" units="dev"/>
        </inkml:traceFormat>
        <inkml:channelProperties>
          <inkml:channelProperty channel="X" name="resolution" value="69.56522" units="1/cm"/>
          <inkml:channelProperty channel="Y" name="resolution" value="136.53847" units="1/cm"/>
          <inkml:channelProperty channel="T" name="resolution" value="1" units="1/dev"/>
        </inkml:channelProperties>
      </inkml:inkSource>
      <inkml:timestamp xml:id="ts1" timeString="2020-10-22T23:11:56.748"/>
    </inkml:context>
  </inkml:definitions>
  <inkml:trace contextRef="#ctx0" brushRef="#br0">3544 10267 230 0,'-20'0'80'0,"20"0"0"16,0 0-5-16,-18-7-12 15,18 7-4-15,0 0-8 16,-19-19 1-16,19 19-7 16,0-17-4-16,0 17-14 15,28-28-8-15,-5 7-10 16,5-5-7-16,7 3-2 16,0-1 1-16,4 0 1 0,2 4 0 15,-9 8 0-15,-4 5-1 16,-2 7 0-1,-9 0-1-15,-17 0 0 16,15 24 0-16,-15-6 0 0,-3 2-2 16,-3 0 2-16,-6 0 0 15,-2 5 0-15,-1 4-1 16,2-4 1-16,-3 2-3 16,-3 4 1-16,7-5-1 15,-5 8 1-15,5-3-1 16,1-4 1-16,2-5-2 15,6 7 2-15,3-15 2 16,6 4 0-16,-6-18 0 16,27 21-2-16,4-14 3 15,0-7-2-15,15-7 4 16,5 0-1-16,-1-6 0 16,10 0 1-16,3-6 1 0,-3-1 0 15,2 2-2-15,-5 1 0 16,-10 2-2-16,-5-4-1 15,-10 6 0-15,-6 6 0 16,-10 1 1-16,-16 6-4 16,18-12-81-16,-18 12-42 15,-15 0-20-15,15 0-16 16,-36 22-7-16,16-7 31 0</inkml:trace>
  <inkml:trace contextRef="#ctx0" brushRef="#br0" timeOffset="500.47">4216 9827 178 0,'0'0'72'0,"0"0"-4"16,-13 22 2-16,13-22 9 16,0 23-3-16,0 0-7 15,0 8-16-15,-7 11-4 16,2 3-8-16,5 20-7 16,-14 7-8-16,2 19-18 15,0 9-13-15,-7 9 4 16,-1 3-5-16,0-4 4 15,2 3-3-15,-2-13 7 0,9-17-6 16,8-11 2-16,3-26-3 16,14-13-66-16,4-31-53 15,8 0-23-15,1-37-11 16,11-1-3-16,-13-22 27 16</inkml:trace>
  <inkml:trace contextRef="#ctx0" brushRef="#br0" timeOffset="983.54">4775 10373 210 0,'0'0'107'16,"25"-8"2"-16,-7 2-6 15,2 6 1-15,9-3-9 0,-2 3-31 16,-1 0-27 0,4 0-34-16,-6 5 0 15,-1 10-1-15,-5 2 3 16,-6 6-3-16,-9 2 3 0,-3 9-2 16,0 1 0-16,-12 2 0 15,-3 0-2-15,-2 0-1 16,-9-5 1-16,0 2-4 15,-1-6 1-15,-2-1-28 16,3-10-65-16,3-11-33 16,23-6-12-16,-31 0-13 15,31 0-11-15,0-43 19 16</inkml:trace>
  <inkml:trace contextRef="#ctx0" brushRef="#br0" timeOffset="1702.26">5385 10170 124 0,'0'0'35'15,"0"0"-5"-15,0 0-9 16,0 0-2-16,0 0 3 0,0 0 1 15,0 0-4-15,0 0-2 16,-16 0-2-16,16 0 1 16,-22 9-3-16,22-9-2 15,-29 6-8-15,10-1-3 16,-1 6-3-16,2-2 3 16,-2 8-4-16,6 0 4 15,3 3 0-15,4 9 1 16,1-3 0-16,6 13 6 15,0 0 2-15,10 3 10 16,3 6 12-16,-4 1 5 16,2 3 3-16,-4-6-1 15,-1 5-1-15,2-9-4 0,-8-1-5 16,8-2-10-16,-8-7-11 16,9-6-6-16,6 1-8 15,4-14-2-15,4-2-9 16,9-11-37-16,8-5-34 15,9-4-19-15,-3-12-20 16,11 5-20-16,-12-16 44 16</inkml:trace>
  <inkml:trace contextRef="#ctx0" brushRef="#br0" timeOffset="3616.4">5900 10693 72 0,'0'0'52'16,"14"34"-5"-16,-5-17 2 15,5 9 2-15,-1 5 7 16,-1 1-2-16,0-3-5 16,-4 2 16-16,-8 0-3 15,0 1-6-15,-8 2-3 16,-9-7-7-16,0 6-6 15,-12-9-7-15,0 2-8 16,-3-1-26-16,2-5-8 0,1-6-19 16,2 1-71-16,4-10-31 15,23-5-18-15,-28 0-15 16,28 0-8-16,-12-22 70 16</inkml:trace>
  <inkml:trace contextRef="#ctx0" brushRef="#br0" timeOffset="4400.76">6397 10350 203 0,'-22'0'69'16,"22"0"-4"-1,-17 32-12-15,2-4-5 16,-2 4-9-16,2 6 15 0,1 12-3 16,-1-4-5-16,4 7-1 15,5-9-4-15,6-2-1 16,7-13-7-16,16-3-1 16,2-17-23-16,7-15-9 15,7-15 0-15,2-7 0 16,2-14 2-16,-3-6 1 15,-9-2 2-15,-8-7-5 0,-6 3 2 16,-14 3 2-16,-9 7-2 16,-11 10-4-1,-11 11-1-15,-9 5-2 16,-7 13-7-16,-1 5-68 16,-2 3-50-16,8 15-17 0,-2-13-23 15,19 10 6-15,-4-15 31 16</inkml:trace>
  <inkml:trace contextRef="#ctx0" brushRef="#br0" timeOffset="5102.21">5138 9800 17 0,'0'-19'28'0,"0"19"-2"16,-20-20-1-16,20 20 2 15,-38 0 3-15,18 16 1 0,-17 2-1 16,3 8-5-16,-5 8 1 16,1 16-3-16,-7 2-3 15,4 18 13-15,-5 9 22 16,6 0 14-16,-2 15 0 16,7-1-3-16,3 7 0 15,3-5-9-15,13 3 1 16,-1-4-21-16,17-6-21 15,0 4-18-15,17-12 0 16,9-3-39-16,14-6-77 16,16-27-28-16,22 1-19 15,-1-33-2-15,30-4-2 16</inkml:trace>
  <inkml:trace contextRef="#ctx0" brushRef="#br0" timeOffset="5649.31">6989 9807 313 0,'-23'0'131'16,"23"0"-31"-16,0 0-10 16,0 0-25-16,21 25-25 15,1-10-17-15,13 7-4 0,5 4-5 16,12 13-1-16,2 4-10 16,4 10-2-1,-1 7-5-15,-6 8-3 16,-9 9-4-16,-12 1 0 15,-10 1-1-15,-15 2 1 0,-10-1-1 16,-15 0 5-16,-7-2 1 16,-4-8 4-16,-4-9-1 15,-1-7 3-15,5-11-22 16,11-7-74-16,0-25-32 16,20-11-18-16,0-30-6 15,22-7-4-15</inkml:trace>
  <inkml:trace contextRef="#ctx0" brushRef="#br0" timeOffset="9482.84">8140 10261 324 0,'0'0'123'16,"42"0"-3"-16,-13 0-18 15,9-12-24-15,7 12-22 16,2-11-29-16,12 2-27 16,-2 4-1-16,1 1 1 15,0 4-2-15,1 0 0 16,-8 0-2-16,-8 0-5 15,-3 7-13-15,-3 1-39 0,-14-2-34 16,-2 6-19-16,-21-12-14 16,28 16-7-16,-28-16-15 15,7 18 43-15</inkml:trace>
  <inkml:trace contextRef="#ctx0" brushRef="#br0" timeOffset="9816.5">8069 10472 94 0,'0'0'124'0,"0"0"0"16,29-5-29-16,-7 5-21 16,9 0-5-16,3 0-7 15,12-8-4-15,4 8-5 16,1 0-9-16,11 0-26 16,-5 0-19-16,-1-4-2 15,0 4-8-15,-2 0-22 16,-5 0-71-16,-2 0-28 15,-7 0-25-15,0 6-9 0,-18-6 0 16</inkml:trace>
  <inkml:trace contextRef="#ctx0" brushRef="#br0" timeOffset="10766.52">10516 10807 327 0,'0'0'122'16,"22"12"-8"-16,-22-12-15 15,0 0-20-15,17 3-24 16,-17-3-27-16,0 0-22 16,0 0-2-16,0-23 2 15,-6 6 0-15,6-6-2 16,-11-14-2-16,3-12-3 15,-4-8 2-15,-2-6 1 16,2-7 2-16,-2 0-3 16,-4-4 1-16,2 10-2 15,2 4 4-15,5 5-2 0,-2 12-1 16,11 7-3-16,0 2 0 16,0 2 0-16,19 6 1 15,-1 0 0-15,4-2 1 16,7 3-1-16,3 1 1 15,2 4-1-15,1 1 2 16,5 7-2-16,2 8 2 16,1 4-2-16,-3 4-1 15,-3 13-10-15,3 3-44 16,-5 2-36-16,2-1-28 16,-5 7-13-16,-6-15-19 15,2 14-16-15,-11-21 45 16</inkml:trace>
  <inkml:trace contextRef="#ctx0" brushRef="#br0" timeOffset="11022.83">10198 10493 499 0,'31'-20'171'16,"23"-1"-3"-16,10-4-171 0,7-1-1 15,3 3-2-15,3 10-58 16,-14 7-35-16,-11 6-24 16,-11 23-8-16,-19 7-9 15,-8 6-9 1,-5-5 30-16</inkml:trace>
  <inkml:trace contextRef="#ctx0" brushRef="#br0" timeOffset="11416.84">11537 10402 262 0,'19'-30'153'16,"-3"14"-50"-16,-3-2-32 15,4 1-12-15,-17 17-10 16,26-18-6-16,-26 18-6 15,23 10-15-15,-23-10-17 16,11 28-1-16,-11-7 0 16,0 7 0-16,6 0-1 15,-6 6-3-15,-5-6-3 16,5 5-2-16,-14 1 2 16,-3 1-20-16,2-8-52 15,-10-2-40-15,5 1-17 0,-6-17-14 16,8 1-11-16,-2-20-3 15</inkml:trace>
  <inkml:trace contextRef="#ctx0" brushRef="#br0" timeOffset="11749.14">12054 10141 20 0,'-51'9'59'0,"5"16"-58"0,-7-5 7 15,10 9 18-15,3 2 39 16,10-2 21-16,7 6 4 16,10 4-2-16,13 0 5 15,11 0-3-15,11 1-4 16,2 4-24-16,12 0-33 15,-3-4-27-15,4-3 0 16,3-6-4-16,-1-1-10 16,1-17-66-16,1-4-55 15,-9-26-26-15,7-5-4 16,-15-22-5-16,10-2 76 16</inkml:trace>
  <inkml:trace contextRef="#ctx0" brushRef="#br0" timeOffset="12133.59">11259 10146 209 0,'-39'39'113'16,"1"11"-5"-16,0 10-12 15,5 6-7-15,3 14-22 0,10 12-12 16,9 0-23-16,11 1-20 15,11-9-9-15,15-10 2 16,9-16-4-16,19-21-5 16,12-24-42-16,15-24-55 15,9-31-31-15,13-16-21 16,-2-30-12-16,10-9-1 16</inkml:trace>
  <inkml:trace contextRef="#ctx0" brushRef="#br0" timeOffset="12366.52">12238 9932 428 0,'41'56'136'15,"16"11"-34"-15,-1 8-8 16,10 11-37-16,-3-3-49 15,0 8-14-15,-9-1-4 16,-13 0 0-16,-29 5-4 16,-12-4 3-16,-21-5-82 15,-14 7-46-15,-28-18-24 16,4 3 0-16,-16-33-3 16,23-10 116-16</inkml:trace>
  <inkml:trace contextRef="#ctx1" brushRef="#br0">16159 9971 0</inkml:trace>
  <inkml:trace contextRef="#ctx0" brushRef="#br0" timeOffset="20167.41">15529 10147 279 0,'0'0'114'15,"0"-18"-8"1,0 18-12-16,0-17-10 16,0 17-28-16,11-21-25 0,-11 21-32 15,38-33 2-15,-6 7 0 16,15-2 2-16,5-3 0 16,8 5 0-16,-2-3 1 15,2 9-1-15,-9 11 1 16,-8 9 0-16,-12 12-2 15,-11 16-2-15,-20 6-1 16,0 10 1-16,-20 4-1 16,-3 7-2-16,-5 4 2 0,-4-1 1 15,2-2-2-15,3-4 4 16,4-9-3 0,9 0 1-16,6-11-2 15,14-6 4-15,8-10-5 0,11-5 1 16,13-11 2-16,10 0-3 15,9-13 3-15,7-1 0 16,4-6 0-16,0 0 1 16,4-2 2-16,-8 1-1 15,-4 1-1-15,-4 2 0 16,-12 3 0-16,-8 6 0 16,-6 9-23-16,-5 0-68 0,-7 0-35 15,2 10-22-15,-20-10-17 16,31 12 1-16,-31-12 88 15</inkml:trace>
  <inkml:trace contextRef="#ctx0" brushRef="#br0" timeOffset="20500.09">16616 9617 174 0,'-16'29'150'16,"-14"-1"-17"-16,0 13-67 16,7 5-7-16,-1 11-2 0,1 11-14 15,-6 3-11-15,7 15-4 16,-10 4-22-16,4 6-4 15,-1 8-4-15,0-1 3 16,-7 2-4-16,7-5 5 16,3-7-5-16,1-9-37 15,10-21-71-15,15-5-27 16,0-38-17-16,18-15-3 16,5-35 15-16</inkml:trace>
  <inkml:trace contextRef="#ctx0" brushRef="#br0" timeOffset="21417.47">17023 10439 185 0,'0'-17'88'0,"0"17"7"16,6-18-7-16,-6 18-12 0,20-22-12 16,-1 12-13-16,-19 10-12 15,26-22-5-15,-8 11-13 16,2 6-12-16,5 5-4 16,-4 0-1-16,7 5 0 15,-5 2 2-15,5 8-4 16,-7 2 0-16,-1 7-1 15,-12 6 1-15,-8-1-2 0,0 15-2 16,-23-2 1 0,-3 4-4-16,-13 5 4 15,-1-2 1-15,-4 2 1 16,4-5-1-16,-2-5 1 0,13-11-8 16,-2-10-48-16,14-13-43 15,17-7-24-15,-12-23-11 16,24 5-14-16,-12-13-12 15</inkml:trace>
  <inkml:trace contextRef="#ctx0" brushRef="#br0" timeOffset="22050.02">17460 10370 211 0,'-14'31'100'0,"1"7"-1"15,0 3-10-15,-3 6-9 0,6-4-12 16,-1-3-15-16,11-1-14 16,0-4-21-16,6-8-17 15,6-10-1-15,7-1 0 16,8-8-2-16,4 2 1 16,4-10 1-16,5 0-14 15,3-10-85-15,0 10-31 16,-4-10-24-16,7 10-6 15,-18-20 0-15</inkml:trace>
  <inkml:trace contextRef="#ctx0" brushRef="#br0" timeOffset="22799.9">18124 10378 403 0,'0'0'110'15,"-33"15"-11"-15,12 4-8 16,-2 5-33-16,-3 1-40 16,1 10-14-16,-1 7-1 15,6 2 0-15,11-5-2 16,9 0-5-16,4-7-4 16,16-5-3-16,14-12-1 15,14-15 0-15,10 0-2 16,-1-23 1-16,0-4 2 15,-3-12 8-15,-5-2 5 16,-15-7 3-16,-20 5 4 16,-14 2 1-16,-14 5 3 15,-14 12 0-15,-10 5-1 0,-16 10-3 16,3 9-1-16,-1 13-3 16,7 6-5-16,4 1-29 15,9-1-77-15,13 2-25 16,19-21-27-16,-11 34-5 15,11-34-4-15</inkml:trace>
  <inkml:trace contextRef="#ctx0" brushRef="#br0" timeOffset="23140.52">17766 10901 369 0,'0'0'163'0,"9"33"-58"15,-9-8-50-15,-8 7-4 16,-4 1-21-16,-8 6-26 16,-11 0-3-16,-9 4-3 15,-3 0 0-15,-5-4 4 0,-1-12-43 16,5-7-66-16,1-9-31 16,4-30-20-16,16-5-4 15,-2-33-2 1</inkml:trace>
  <inkml:trace contextRef="#ctx0" brushRef="#br0" timeOffset="23449.91">17112 10021 301 0,'-18'-14'161'15,"-8"-5"-10"-15,1 6-79 16,5 13-30-16,-1 9-19 16,1 11-12-16,-14 15-9 15,3 13 1-15,-4 25-4 16,-1 14 3-16,2 24-4 16,4 10 3-16,4 9-3 15,12-1 3-15,14-2-2 16,9-6-1-16,23-14-38 15,17-22-62-15,21-32-28 16,25-18-32-16,14-41 3 16,19-12-4-16</inkml:trace>
  <inkml:trace contextRef="#ctx0" brushRef="#br0" timeOffset="23682.9">18534 9997 463 0,'-20'73'158'0,"-6"1"-14"16,4 11-150-16,12 7 4 16,4 4-3-16,6-6 2 15,0-2-34-15,0-10-48 0,0-8-35 16,0-11-18-16,-11-19-22 15,5-5-2 1,-16-28 115-16</inkml:trace>
  <inkml:trace contextRef="#ctx0" brushRef="#br0" timeOffset="24300.32">16236 9738 420 0,'0'0'119'0,"20"-18"-16"16,6 4-23-16,22-5-32 15,9 4-46-15,16-10-2 16,17-1 2-16,0-1-2 16,1-4 0-16,-10 0 2 15,-11 11-81-15,-21 8-58 0,-21 18-24 16,-28-6-4-16,-28 46-2 15,-21-4 100-15</inkml:trace>
  <inkml:trace contextRef="#ctx0" brushRef="#br0" timeOffset="24831.99">15790 10959 406 0,'0'20'159'0,"0"-20"-13"16,31-15-105-16,0 10-47 16,12 0-1-16,11-7-1 15,9 6 3-15,10-8 2 16,3 6 2-16,2-5-1 15,4-3-74-15,-1 7-54 16,-13-22-23-16,-1 13-6 0,-19-22-1 16,6 12 118-1</inkml:trace>
  <inkml:trace contextRef="#ctx0" brushRef="#br0" timeOffset="25833.68">3848 9987 296 0,'28'-14'155'0,"-28"14"-39"15,32-24-11-15,-6 1-12 16,5-5-39-16,11 4-43 0,4-3-8 16,-2-2-2-16,4 3 0 15,3 6-1-15,-11 5-3 16,3 7 3-16,-8 8-4 15,-6 0-17-15,-6 0-89 16,8 8-25-16,-12-8-20 16,11 0-7-16,-8-17-1 15</inkml:trace>
  <inkml:trace contextRef="#ctx0" brushRef="#br0" timeOffset="26659.35">3758 11285 396 0,'26'-15'103'0,"15"10"-9"16,-1 0-18-16,11-5-31 16,9 10-25-16,1-5-16 15,2 5-1-15,2 0-2 16,-2-9-1-16,-5 0-2 16,2-8-12-16,-1-10-101 15,4-4-35-15,-12-28-8 16,16 0-4-16,-22-25 21 15</inkml:trace>
  <inkml:trace contextRef="#ctx0" brushRef="#br0" timeOffset="29698.18">19352 10370 304 0,'20'0'103'0,"-20"0"-15"15,20 0-15-15,-20 0-21 16,21 0-17-16,-2-8-18 16,5 4-18-16,13-10-1 15,8 4 1-15,9-9 1 0,7-1 2 16,10-2-2-16,1 2-1 16,-1-1 2-16,-4 9 0 15,-16 7-5 1,-6 5-60-16,-18 12-38 0,-27-12-24 15,17 37-11-15,-32-18-12 16,3 11 60-16</inkml:trace>
  <inkml:trace contextRef="#ctx0" brushRef="#br0" timeOffset="30356.08">19456 10558 303 0,'0'0'99'0,"30"0"-9"0,-10 0-12 15,0 0-17-15,6 0-23 16,-2-5-20-16,12-1-17 16,-1-6-2-16,11 2 0 15,-1-8 1-15,4 3-1 16,2-1-1-16,-10 8 2 15,-4-1 3-15,-6 9 1 16,-11 0 2-16,-20 0-40 16,9 21-58-16,-9-2-26 15,0-19-25-15,-12 20-7 16,12-20-6-16</inkml:trace>
  <inkml:trace contextRef="#ctx0" brushRef="#br0" timeOffset="31881.27">21814 9807 375 0,'0'0'116'0,"16"0"-19"15,-16 0-20-15,0 0-23 16,-20 25-18-16,20-25-26 15,-20 14-3-15,1-14-4 16,5 4-3-16,-6-4 2 0,-3-10-1 16,-1 5 0-1,-5 2 0-15,-2 3-1 16,-8-5 0-16,-2 5 0 16,-7 13-1-16,-4 2 1 0,-9 9-1 15,-4 6 1-15,-1-2 1 16,-2 3-1-16,5-2 0 15,3-2 0-15,10-5 2 16,7-7-4-16,13-6-6 16,12-4 0-16,18-5-2 15,0 0-1-15,0 0 2 16,41-12-1-16,1 1-1 16,2 3 3-16,12-4 4 15,4 7 3-15,1 1 1 16,-1 4 4-16,-6 0 2 15,-9 9 1-15,-2 6 2 16,-13 2 1-16,-4 5 2 0,-9-2-1 16,-1 3 1-16,-10-2-8 15,-6-1 1-15,0 5-3 16,-6-10-2-16,-14 10-3 16,-5-2-2-16,-12 1 0 15,-9 4-2-15,-9 3 3 16,-5 6-3-16,-3 3 0 15,-3 3 5-15,6-4-4 16,8-3 3-16,12-2 1 16,10-8 3-16,13-1 4 15,17-12 2-15,0-13-2 16,39 13-1-16,-4-13-1 16,14 0 1-16,8-7-3 0,5-3 0 15,5 4-5-15,4-5-1 16,0 3 1-16,-2-1 1 15,-6 9 2-15,-9-7 1 16,-10 7 2-16,-5 0-5 16,-8 13-39-16,-7-5-50 15,-24-8-22-15,26 34-17 16,-26-34-21-16,16 25-4 16,-16-25 100-16</inkml:trace>
  <inkml:trace contextRef="#ctx0" brushRef="#br0" timeOffset="32732.34">21050 11122 60 0,'0'0'138'0,"17"30"-16"16,-17-11-26-16,0 12-10 15,3 1-1-15,-6 4-4 16,3 4-24-16,-14-2-15 0,8-2-29 16,-3-10-16-1,1-5-14-15,8-21 3 16,0 0 1-16,0-20-3 15,11-11 4-15,15-9-5 0,2-10 7 16,7 6-2-16,4 0 15 16,1 5 0-16,3 12 9 15,-8 18 2-15,0 9 2 16,-13 12 0-16,-2 14-1 16,-5 0 1-16,-5 6-8 15,-4-5 1-15,-2 4-9 16,2-7 0-16,1-4-10 15,-7-20 1-15,16 20-6 16,-16-20 5-16,28 0-44 16,-5-17-55-16,8 3-18 15,-5-12-27-15,9 6 0 16,-7-6 18-16</inkml:trace>
  <inkml:trace contextRef="#ctx0" brushRef="#br0" timeOffset="33865.15">23370 10166 383 0,'0'0'104'0,"0"0"-17"15,-20-19-16-15,20 19-37 16,-17-17-28-16,17 17-3 16,-12-13-2-16,12 13 1 15,-13-22 0-15,13 22 2 16,-18-14 4-16,18 14 6 16,-32-10-1-16,9 10-1 15,-2 0 2-15,-4 12-3 16,-3-5 0-16,-2 5-2 15,3-2-5-15,-1 5-5 16,1 4-1-16,2 2-1 16,0 2 0-16,1 8-1 15,3 4 1-15,5-3 0 0,0 10 2 16,2-2-1-16,4-1-2 16,9-7-2-16,5 0-2 15,11-6-2-15,6-6 1 16,12-4-2-16,4-1 2 15,10-10-2-15,0-5 4 16,6 7 4-16,2-7-1 16,-1 0-73-16,3 0-34 15,-15-12-28-15,7 12-12 16,-15-15-3-16,4 15 97 16</inkml:trace>
  <inkml:trace contextRef="#ctx0" brushRef="#br0" timeOffset="34318.65">23570 10649 108 0,'-8'18'145'16,"-3"0"-46"-16,2 1-19 15,3 1 2-15,6-20-5 0,0 32-4 16,0-32-10-16,0 17-19 16,0-17-52-16,0 0-4 15,20-14 1-15,-11-7-4 16,13-6 2-16,1 1-2 15,4-3 7-15,3 3 2 16,2 9 8-16,-1 8 0 16,1 9 1-16,-3 5 4 15,-9 10 1-15,-2 6 0 16,-4 1 1-16,-1 2-1 16,-6-4-4-16,4-4 0 15,-11-16-3-15,20 17-5 16,-20-17-59-16,38 0-50 0,-19-6-25 15,13-5-18-15,-12-9-2 16,14 12 51 0</inkml:trace>
  <inkml:trace contextRef="#ctx0" brushRef="#br0" timeOffset="35531.91">24626 10067 403 0,'-22'17'114'0,"-1"-9"-8"16,8 2-26-16,15-10-26 16,0 0-40-16,0-16-19 0,18-7 1 15,10-8-2-15,4-4 2 16,5-5-4-16,3 1 7 16,3 6-1-16,-5 2 3 15,1 9 1-15,-7 5 4 16,-7 14 0-16,1 3 0 15,-6 15 0-15,1 4-1 16,-2 4 1-16,-1 2 2 16,-5 5-3-16,-1-1-3 15,-3 5-3-15,0-9 0 16,-6 4 0-16,-3-6-4 16,0-1-1-16,-6-1 0 15,-3-1 1-15,-9 10 1 0,-2-7-1 16,-11 6-1-16,3 3 0 15,-3 0 6-15,7-6-1 16,2-1 1-16,7 1 1 16,6-11 0-16,9-15 6 15,9 24-1-15,11-24 2 16,8 0-1-16,5-8 0 16,7 3 0-16,10-12-1 15,3 2-1-15,10-2-4 16,0 0-1-16,0 0 1 15,4 0-1-15,-4 1 2 16,0 0-3-16,-6 12 2 0,-7-7-2 16,-5 11 3-16,-7-5-1 15,-9 5 0-15,-6-9-6 16,-4-2-68-16,-10-8-47 16,10 3-31-1,-9-16-4-15,3-1-11 0,-13-19 27 16</inkml:trace>
  <inkml:trace contextRef="#ctx0" brushRef="#br0" timeOffset="35982.51">25565 9579 202 0,'0'0'128'0,"0"0"-25"16,-14-13-3-16,14 13-12 15,0 0-16-15,-20-3-13 16,20 3-21-16,-17 5-38 15,17-5-2-15,-20 32 0 16,8-9-1-16,-2 1 0 16,0 11 3-16,-1 4 2 15,-1 5-1-15,3 6 1 16,0-5-1-16,4 10 2 16,0 7-3-16,-2 8 1 0,8 5-2 15,-9 2-2-15,1 0 0 16,2 0 2-16,3-8 0 15,-5-1-1-15,3-11 1 16,4-14-6-16,4-9-63 16,0-13-51-16,0-21-26 15,0 0-8-15,0 0-9 16,10-29 50-16</inkml:trace>
  <inkml:trace contextRef="#ctx0" brushRef="#br0" timeOffset="36581.25">25717 10636 273 0,'-18'26'157'0,"11"10"-14"15,-6-6-74-15,-3 7-16 16,7 0-11-16,-5-3-42 16,8-9 1-16,0-2 1 15,6-2 2-15,0-21 5 16,-6 19-2-16,6-19-4 16,24-13-3-16,-4-10 0 15,5-6-1-15,3-9-1 16,2-4-3-16,6 1-1 15,-6 1 4-15,-5 6 8 16,-5 6-6-16,-20 28 1 0,26-12 0 16,-26 12-1-16,11 25 0 15,-11-4-2-15,0 7-2 16,0 1-5-16,1 3 8 16,6-1 0-16,3 1 2 15,3-1 1-15,7-5 1 16,6-6-5-16,0-5-67 15,5-9-43-15,7-2-27 16,-12-13-15-16,8 2-3 16,-14-17 46-16</inkml:trace>
  <inkml:trace contextRef="#ctx0" brushRef="#br0" timeOffset="37331.48">26696 10141 352 0,'-11'-23'164'0,"11"23"-15"15,0 0-64-15,0 0-63 16,0-16-18-16,0 16 1 16,14 0-5-16,-14 0 0 15,36 7-3-15,-13-7 4 16,6 8 2-16,2-3 2 15,1-1-5-15,-4 7-4 16,-5-1 2-16,-6 9 1 16,-7-1 1-16,-10 7 0 15,0 7-4-15,-13 0-2 16,-4-1 2-16,-6 4 3 0,-2-4 1 16,-6-4 0-16,-1 4 0 15,0-9 0-15,-1-2-1 16,3-3-29-16,4-5-54 15,6-12-29-15,20 0-15 16,-25-7-19-16,25 7-3 16,28-51 38-16</inkml:trace>
  <inkml:trace contextRef="#ctx0" brushRef="#br0" timeOffset="37666.21">27211 9938 204 0,'-29'-9'153'0,"29"9"-16"16,-32 0-44-16,7 8-32 15,-1 13-6-15,-3 9-17 16,-2 6-35-16,2 6 1 15,-3 9-1-15,5 2 2 16,9 4 1-16,6 0 0 16,12-2-4-16,15-2-3 15,14-9-4-15,11-5-3 0,9-9-2 16,4-9-1-16,-1-12-2 16,5-9-72-16,-2-10-32 15,-13-20-19-15,2 5-7 16,-18-18-3-1,4 6 51-15</inkml:trace>
  <inkml:trace contextRef="#ctx0" brushRef="#br0" timeOffset="38098.48">26638 9910 136 0,'-25'28'67'15,"-4"6"29"-15,0 3-9 0,0 6-4 16,1 9-6 0,5 4-6-16,1-1-3 15,4 5-7-15,1-2-17 16,8-1-38-16,-2 1-4 0,8-6-3 15,3-1-5-15,0-12-10 16,3-1-57-16,11-10-40 16,7-12-19-16,15-1-18 15,5-18-11-15,19 3 15 16</inkml:trace>
  <inkml:trace contextRef="#ctx0" brushRef="#br0" timeOffset="38465.21">27631 9706 336 0,'21'14'160'16,"-21"-14"-2"-16,16 37-87 16,-7 2-52-16,2 5-1 15,-2 10 0-15,-3 9-5 16,5 6-3-16,-5 9-5 16,2-1-6-16,-4 3 0 15,4-3-2-15,-8 1 1 16,12-7-3-16,-12-3 2 0,0-2 1 15,-20-8-40-15,-4-3-92 16,-22-21-27-16,1 0-2 16,-21-29-5-16,11-11 45 15</inkml:trace>
  <inkml:trace contextRef="#ctx0" brushRef="#br0" timeOffset="48865.32">4228 14023 319 0,'0'16'117'0,"3"-1"-4"16,-3-15-9-16,0 34-17 16,0-34-19-16,0 24-34 15,0-24-33-15,-6 19 1 16,6-19-1-16,0 0 0 15,0 0 1-15,0 0-1 16,0-40 1-16,3 3 8 16,5-9-2-16,-4-16 1 15,4-7-3-15,-8-11 2 16,8-4-3-16,-8-5 3 16,0-2 0-16,0-3-10 0,0 2 0 15,-8 4-2-15,8 1 2 16,0 2-2-16,0 8 3 15,0 9-2 1,0 5 0-16,0 8 1 0,0 6 1 16,0 7 2-16,0 6-2 15,8 6 0-15,-8 5-2 16,0 6-3-16,0 19-3 16,18-20-1-16,-4 20 1 15,6 12-1-15,9 3 2 16,3 11-1-16,7-1 3 15,12 4 2-15,-4 0 1 16,5-2 2-16,-2-9-19 0,5-4-65 16,-10-2-31-1,-10-20-23-15,0 8-21 16,-21-20-1-16,2 10 31 16</inkml:trace>
  <inkml:trace contextRef="#ctx0" brushRef="#br0" timeOffset="49231.31">4045 13344 319 0,'-40'18'165'16,"9"5"-11"-16,1 4-70 15,0-3-19-15,12 2-22 16,7-3-43-16,11-6 0 16,20-5 0-16,19-12 2 15,11 0 0-15,20-20-3 16,11-3 1-16,10-6 3 15,4-1-2-15,-4-3-12 16,-4 10-78-16,-8 1-31 16,-21 6-21-16,-7 16-15 15,-27 0-11-15,-2 6 14 16</inkml:trace>
  <inkml:trace contextRef="#ctx0" brushRef="#br0" timeOffset="49696.96">5063 13494 81 0,'24'16'125'0,"-24"-16"14"16,17 0-56-16,-1 0-14 16,4-8 3-16,4 8-1 15,2 0-1-15,3 0-8 16,4-5-22-16,-1 5-26 15,-3 14-14-15,-1-4 0 16,-5 6 0-16,-2 4 0 16,-11 13 0-16,-6 1 2 15,-4 7-2-15,-10 1 3 16,-9 2 1-16,-2-2 0 0,-4-3-2 16,-1-4 0-16,1-6-1 15,5-11-4-15,6-9-64 16,14-9-48-16,-20-9-14 15,20 9-18-15,0-47-13 16,16 23-3-16</inkml:trace>
  <inkml:trace contextRef="#ctx0" brushRef="#br0" timeOffset="50031.23">5860 13302 107 0,'7'-34'64'0,"-7"34"0"16,-25-9 1-16,5 14 3 0,-6 10 8 16,-5 8-4-16,3 11 0 15,-5 3-6-15,3 12-7 16,1 0-11-16,8 8-9 15,2 0-15-15,12-3-20 16,0 1-3-16,7 0 3 16,7-4-3-16,5-5 2 15,9-9-5-15,9-3 0 0,10-12-11 16,4-6-62-16,13-16-38 16,11 0-25-1,-7-20-19-15,8 4-8 16,-12-18 2-16</inkml:trace>
  <inkml:trace contextRef="#ctx0" brushRef="#br0" timeOffset="50530.86">5221 13039 202 0,'-14'8'131'16,"14"-8"-40"-16,-18 14-6 15,18-14-5-15,-26 26-15 16,7-6-16-16,-1 12-5 16,-4 4-18-16,1 13-8 15,-5 4 0-15,-3 9-7 16,2 11-6-16,-6 6-4 0,4 9 0 15,2 7 0-15,2 2-1 16,9-1 3-16,9-3-3 16,18-10 4-16,14-11-2 15,22-14 1-15,15-20-14 16,13-18-76-16,20-20-34 16,11-18-22-16,-4-18-14 15,9-6-9-15,-20-18 11 16</inkml:trace>
  <inkml:trace contextRef="#ctx0" brushRef="#br0" timeOffset="50897.86">6192 13034 534 0,'0'24'165'0,"0"-24"-16"15,19 20-154-15,-2-6-1 16,10 5 2-16,3 6 5 16,2 7-1-16,3 7-2 15,-5 5 2-15,-6 9-1 16,-7 5 1-16,-3 7-3 0,-14 2 4 15,0 4-3-15,-14-1 0 16,3-2 2 0,-3-2-1-16,1-7 3 15,3-4-2-15,0-4-1 0,10-10-92 16,0-10-39-16,0-31-24 16,13 23-9-16,-13-23-1 15,20-32 53-15</inkml:trace>
  <inkml:trace contextRef="#ctx0" brushRef="#br0" timeOffset="51279.92">6884 13353 107 0,'19'-11'144'0,"7"11"-38"16,1 0-9-1,4 0 1-15,0 0-9 16,-2 0-17-16,0 14-17 16,-1-14-31-16,1 8-19 15,-3-8-2-15,2-6 0 0,-5 1-2 16,-1-9-22-16,1 4-49 16,-8 0-32-16,-15 10-18 15,29-21-9-15,-29 21-12 16,0 0-10-16</inkml:trace>
  <inkml:trace contextRef="#ctx0" brushRef="#br0" timeOffset="51681.28">6876 13471 310 0,'0'0'156'15,"0"0"-51"-15,20-15-23 16,-20 15-11-16,14 0-23 15,-14 0-20-15,25-5-14 16,-25 5-12-16,31 0-3 16,-18 0-1-16,6 5 1 0,1-5 1 15,-2 6 1-15,2-6-1 16,2 0-1-16,1 0-17 16,-3 0-50-16,4 0-32 15,-2 0-12-15,-5-6-14 16,6 6-16-16,-23 0-19 15,37 7 76-15</inkml:trace>
  <inkml:trace contextRef="#ctx0" brushRef="#br0" timeOffset="52476.54">8434 12716 343 0,'-8'20'147'16,"8"6"-34"-16,6 14-19 0,-6 13-15 15,14 8-24-15,-6 11-51 16,2 2-5-16,0 0 4 15,-1 1 0-15,0-7-3 16,0-8-17-16,-6-14-97 16,5 2-34-16,-8-27-17 15,9 0-2-15,-9-21-5 16</inkml:trace>
  <inkml:trace contextRef="#ctx0" brushRef="#br0" timeOffset="52831.21">7830 13611 199 0,'32'5'163'0,"-6"-5"-50"16,9-7-31-16,14 7-11 15,10 0-1-15,12 0-10 16,9 0-18-16,9 0-26 16,1 0-15-16,1 0-2 0,3 0 0 15,-8-9-5-15,-2 5-19 16,-4-4-38-16,-9-4-36 15,-2-2-15-15,-9 0-16 16,2-1-19-16,-16-7-14 16,5 11 97-16</inkml:trace>
  <inkml:trace contextRef="#ctx0" brushRef="#br0" timeOffset="53464.91">7651 14307 168 0,'0'0'133'16,"0"0"-16"-16,0 24-23 15,19-6-14-15,2 13-15 16,7 3-21-16,3 9-2 16,10 0-7-16,-1 5-3 0,8 1-25 15,-5-8-2-15,-3-2-3 16,-2-12-1-1,1-8 1-15,-6-7 0 16,-11-12 1-16,4-18-1 0,-3-15 1 16,-3-13-1-16,-1-17-1 15,-3-12-1-15,-5-7-1 16,-5-7-1-16,-6 3-1 16,0 3 0-16,-14 16-2 15,2 6 2-15,-6 15 1 16,-2 14 1-16,0 4 1 15,0 10 0-15,20 18 0 0,-25-20-1 16,25 20 0-16,0 0 1 16,0 0 1-1,25-8 2-15,7 8-1 16,17 7-1-16,24-7 0 16,17-7-1-16,19 3 1 0,11-5-2 15,9 2 1-15,-7-2-2 16,-12 1-1-16,-10 1-1 15,-21 7-44-15,-21 0-58 16,-26 7-20-16,-13 6-20 16,-19-13-10-16,0 0-6 15</inkml:trace>
  <inkml:trace contextRef="#ctx0" brushRef="#br0" timeOffset="53922.58">8432 14251 527 0,'19'-20'167'0,"4"9"-18"15,-2-3-150-15,-1 1-2 16,0 6-1-16,-20 7 1 16,31 0 2-16,-31 0 4 15,26 32-4-15,-20-7 4 16,0 1-3-16,-6 0 5 0,8 2-3 16,-8-5 3-16,0 2-5 15,0-5 0-15,-8 1 0 16,2-4-1-16,0 0 2 15,-2 3-1-15,-1 2 0 16,6-1 0-16,3 5-1 16,0-3-1-16,0-5-1 15,12-2 1-15,-12-16-1 16,33 20 0-16,-14-20 0 16,1 0 0-16,7 0-14 15,-7-6-85-15,3 6-26 16,-23 0-32-16,27-9-2 15,-27 9-3-15,23-11 71 0</inkml:trace>
  <inkml:trace contextRef="#ctx0" brushRef="#br0" timeOffset="54188.53">9142 14292 219 0,'0'0'143'0,"6"25"8"15,-6-25-67-15,8 21-24 16,0 0-12-16,-8-21-12 0,20 35 0 16,-10-17-8-16,1 7-11 15,2-4-18-15,-13 4-56 16,7-8-53-16,1 6-14 15,-8-23-24-15,0 32-12 16,0-32-4-16</inkml:trace>
  <inkml:trace contextRef="#ctx0" brushRef="#br0" timeOffset="54502.53">9276 14312 78 0,'0'0'93'0,"18"-17"-4"16,-18 17-52-16,20-12-28 0,-20 12-5 15,14-11 21 1,-14 11 26-16,0 0 17 0,19 29 3 16,-12-10-1-16,-2-1-4 15,-5 3-4-15,6 0-9 16,2 4-11-16,-4-4-27 15,-4 2-15-15,11 0-1 16,-5-1 2-16,-6 2-4 16,10-2-8-16,-10 1-45 15,0-8-38-15,0-15-25 0,12 25-7 16,-12-25-16 0,0 0-14-16,0 0 30 0</inkml:trace>
  <inkml:trace contextRef="#ctx0" brushRef="#br0" timeOffset="54820.09">9138 14154 374 0,'0'0'164'0,"-14"-19"0"16,14 19-75-16,24-16-54 15,1 12-39-15,7-3-1 0,7-2-1 16,5 5 3-16,9 4 2 16,-1 0 0-16,-2 4 1 15,-6 5-1-15,-3-2 0 16,-4-7-54-16,-6 0-58 15,1 0-34-15,-14-20-11 16,4 0-4-16,-14-23-3 16</inkml:trace>
  <inkml:trace contextRef="#ctx0" brushRef="#br0" timeOffset="56147.3">10314 13988 82 0,'-7'32'52'0,"0"-7"21"15,4 13 25-15,-7 16 2 16,6 11-4-16,4 16-6 16,-3 2-8-16,6 12-3 15,11-1-19-15,7-3-27 0,5-7-36 16,10-20-1-16,13-17-1 15,3-18 2-15,10-24-1 16,4-25 1-16,-5-22 3 16,-2-19 6-16,-3-31-4 15,-11-16 1-15,-19-23 2 16,-14-25-6-16,-21-20 4 16,-11-14-4-16,-14-15 1 15,-7-7-7-15,-8 8 7 16,-2 8-2-16,6 21 0 15,-4 24 0-15,17 32-4 16,4 29 2-16,7 27 0 16,5 29 0-16,16 34 0 0,0 0 0 15,16 53-2-15,8-3-31 16,18 15-51-16,12 6-24 16,7 0-18-16,27 4-22 15,-7-29-7-15,21 2 42 16</inkml:trace>
  <inkml:trace contextRef="#ctx0" brushRef="#br0" timeOffset="77414.28">11783 13191 482 0,'0'0'117'0,"0"0"-9"0,-18 22-24 15,11-5-32-15,-2 0-45 16,5 10-6-16,-3 3 4 15,7 10-7-15,-6 1 4 16,6 7-2-16,0 1-1 16,-6 2 0-16,2 4 0 15,-3-4 2-15,-2 0-3 16,-2-2 1-16,-1-5 1 16,1-10-3-16,1-4-49 15,-3-1-56-15,13-29-25 16,-17 20-19-16,8-37-12 15,18-2-3-15</inkml:trace>
  <inkml:trace contextRef="#ctx0" brushRef="#br0" timeOffset="77840.98">11755 13136 258 0,'0'0'162'16,"0"0"-30"-16,-23 12-49 15,23-12-14-15,0 0-15 16,20 0-15-16,0 0-16 16,11-12-12-16,9-3-6 15,11-5-2-15,6-9 0 16,-1 4-4-16,-5-6 0 16,-2 7 0-16,-12 4 2 15,-8 6-2-15,-9 8 1 16,-20 6 0-16,7 16-9 15,-17 3-31-15,3 2-46 0,-3 5-35 16,-2-4-15-16,6 7-22 16,6-29-5-16,-12 26 37 15</inkml:trace>
  <inkml:trace contextRef="#ctx0" brushRef="#br0" timeOffset="78310.16">11752 13387 146 0,'-29'18'157'0,"29"-18"-31"16,-20 7-21-16,20-7-7 15,0 0-10-15,0 0-17 16,0 0-23-16,35-20-29 15,-5 12-15-15,5 1-2 16,0-2-1-16,8 5-1 16,0-1-1-16,-4 5 1 15,1 0-1-15,-3 0 0 16,-3 5 1-16,-8-1 2 0,-2 4-1 16,1-8 0-16,-7 3-4 15,-1 3-41-15,-17-6-42 16,19 0-29-16,-19 0-11 15,0 0-18-15,0 0-18 16,0 0-11-16</inkml:trace>
  <inkml:trace contextRef="#ctx0" brushRef="#br0" timeOffset="79379.61">12808 13255 309 0,'0'0'170'15,"0"0"-20"-15,0 0-47 16,0 0-28-16,0 0-26 0,0 0-38 15,0 0-6-15,-7 22-9 16,7-22 4-16,6 28-6 16,-6 0 6-16,3 4-5 15,-3 5 2-15,0 9-2 16,-3 2 1-16,-6 4 5 16,-1-1-4-16,1 1 4 15,0-1-1-15,1-10 2 16,4-4-3-16,4-12 3 0,0-8-1 15,0-17-3 1,0 0 2-16,27-9-1 16,-4-21-1-16,8-8-1 15,-2-1 4-15,2-8-3 0,0-1 1 16,7 2 0-16,-7 7 3 16,-5 7-2-16,-8 12 1 15,-4 2-1-15,-14 18 0 16,13-17 0-16,-13 17 0 15,0 0 0-15,0 0 1 16,9-17-1-16,-9 17-1 16,9-29-44-16,-6 13-42 15,5-2-25-15,-8-2-14 16,0 20-1-16,-11-21-1 16,11 21 0-16</inkml:trace>
  <inkml:trace contextRef="#ctx0" brushRef="#br0" timeOffset="79579.32">12933 13604 329 0,'27'25'123'0,"-3"-3"-8"15,14 1-16-15,3-6-21 16,-1-1-28-16,7 0-25 16,-3-8-22-16,-7 3-3 15,-6-8 1-15,-10-3 1 16,-4 6-4-16,-17-6-38 15,20 0-53-15,-20 0-25 16,0 0-12-16,0 0-14 16,0 0-18-16,0 0 26 0</inkml:trace>
  <inkml:trace contextRef="#ctx0" brushRef="#br0" timeOffset="80032.53">12673 12958 376 0,'-26'9'153'16,"26"-9"-49"-16,-28 17-21 16,28-17-23-16,-17 30-20 15,11-10-23-15,-3 4-10 16,0 3-6-16,1 4 1 15,-3 17 3-15,-3 7-6 16,-4 8 4-16,1 13-4 16,8 5 4-16,-2 11-3 0,11 6 4 15,0-5-3-15,5-13-3 16,15-10 1 0,13-8-70-16,6-19-55 15,-4-23-19-15,22-17-18 0,-12-26-3 16,13-9-7-16</inkml:trace>
  <inkml:trace contextRef="#ctx0" brushRef="#br0" timeOffset="80347.33">13359 12818 430 0,'-8'28'171'0,"8"1"-5"16,0 15-66-16,9 5-103 0,2 10 4 15,-2 15-1-15,10 6-4 16,4 1 4-16,4 1-1 16,-2-7 2-16,6-3-4 15,-5-10 5-15,-5-7-7 16,-2-15 2-16,-9-1 5 15,-16-3-4-15,-8-8-38 16,-10 6-47-16,-8 2-32 16,-11-10-17-16,6 10-18 15,-8-11-11-15,10 1 14 16</inkml:trace>
  <inkml:trace contextRef="#ctx0" brushRef="#br0" timeOffset="81129.2">14061 13407 360 0,'0'0'150'0,"-26"26"-42"16,17-8-12-16,9 2-20 0,0 3-31 15,18-1-35-15,11-1-9 16,10-2 0-16,13-5-2 15,6-14 2-15,5 0-1 16,5-17-1-16,-5-5-4 16,-1-8 3-16,-6-3 0 15,-17-10 5-15,-7 3-6 16,-18 0 6-16,-14 5-12 16,0 7-1-16,-20 5-7 15,-6 8 1-15,-13 15-3 16,-8 6-4-16,2 9 8 15,-9 8-4-15,2 5 26 16,3 4 4-16,0 2 8 0,13 6-1 16,1-3 5-16,12 6-1 15,5 8 0-15,7 1-4 16,11 2-13 0,11 1-1-16,4 8-3 0,8-8 1 15,8-2-4-15,9-3 2 16,10-8-3-16,10-7 3 15,10-13-1-15,8-11 0 16,8-11-24-16,3-16-62 16,14-16-36-16,2-5-15 15,-5-26-17-15,9-6-13 16,-19-14 7-16</inkml:trace>
  <inkml:trace contextRef="#ctx0" brushRef="#br0" timeOffset="81615.22">15072 12880 449 0,'0'0'132'0,"0"0"-9"15,0 0-23-15,0 0-40 16,0 0-60-16,0 0-3 15,20-19-1-15,-4 7 0 16,2-8 2-16,2 1 0 16,-1 0 0-16,1-1 2 15,-5 1 0-15,-15 19 1 16,26-17 0-16,-26 17 1 16,0 0 0-16,0 0 0 15,0 21 2-15,-8 1-1 16,2 6 1-16,0 7-2 15,6-1 1-15,-6 10 1 16,12-4-6-16,3-4-1 0,11-9-46 16,2-7-51-16,10-20-25 15,13 0-17-15,-4-32-21 16,18-2-8-16,-12-26 51 16</inkml:trace>
  <inkml:trace contextRef="#ctx0" brushRef="#br0" timeOffset="81854.82">15208 12297 444 0,'0'0'174'0,"-31"0"-10"16,31 0-76-16,0 0-91 15,0 0 2-15,0 0 0 16,0 0-45-16,0 0-40 16,-15 14-42-16,8 10-21 15,-13-4-21-15,14 14 3 16,-11-13 48-16</inkml:trace>
  <inkml:trace contextRef="#ctx0" brushRef="#br0" timeOffset="82362.78">15810 12217 354 0,'0'18'116'16,"0"-18"-5"-16,8 33-10 15,-8-6-14-15,0 5-12 16,0 8-53-16,-9 3-17 0,-2 2-3 16,-7 7-3-16,-4 2 2 15,-6-3-3-15,5-1 2 16,-4-2-1-16,4-11-1 15,3-2 1-15,7-7-1 16,13-28-1-16,0 0 3 16,39-23-2-16,4-12-2 15,9-16 2-15,8 0 1 16,12-10 2-16,-1 2-1 16,-3 5 1-16,-7 8-2 15,-15 14 0-15,-10 5 1 16,-9 13 2-16,-7 6 0 15,-20 8 0-15,0 0 1 0,0 0-2 16,0 0-60-16,11-17-61 16,-11 17-22-16,0-17-19 15,0 17-12 1,-20-26-1-16</inkml:trace>
  <inkml:trace contextRef="#ctx0" brushRef="#br0" timeOffset="82555.8">15904 12664 507 0,'12'33'168'0,"11"-3"-54"16,11 5-55-16,2-6-44 0,5-5-12 16,7-9-3-16,-2-3-9 15,-2 1-62 1,-2-7-42-16,-10-6-21 15,0 0-16-15,-13-6-20 0,1 6-4 16</inkml:trace>
  <inkml:trace contextRef="#ctx0" brushRef="#br0" timeOffset="82913.98">16485 12487 120 0,'26'17'159'0,"-6"-25"-1"0,11-1-70 16,3-3-9-16,10-7 4 15,1 4-9-15,-4-2-23 16,4 3-19-16,-13 10-19 15,-4 4-11-15,-11 9-4 16,-17 13 1-16,-6 10-4 16,-14 10 2-16,-9 11-2 15,-7 6 2-15,-4 2-1 16,-6 2 3-16,2-4 0 16,5-10-12-16,8-11-61 15,7-15-43-15,24-23-15 16,0 0-15-16,-13-55-12 0,33 12-7 15</inkml:trace>
  <inkml:trace contextRef="#ctx0" brushRef="#br0" timeOffset="83245.88">17052 12372 316 0,'0'0'143'0,"-29"9"-40"15,8 0-25-15,4 11-22 0,-6 0-18 16,4 8-7-16,-2 3-4 16,1 8-4-16,0 6-7 15,1 5-6 1,7 8-6-16,0 1-1 0,4 7 0 15,8-2 2-15,6-2-3 16,9-7 0-16,15-9-7 16,8-12-77-16,14-19-57 15,19-10-28-15,-2-26-3 16,19-7-6-16,-8-26 55 16</inkml:trace>
  <inkml:trace contextRef="#ctx0" brushRef="#br0" timeOffset="84163.23">17580 12930 543 0,'0'0'126'0,"0"0"-18"16,0 0-35-16,0 0-70 15,0 0-2-15,0 0-1 16,0 0-1-16,7 37 2 16,-14-1 0-16,-4 19 0 15,0 17-3-15,-6 17 2 0,5 10-4 16,-4 2 4-16,3 6-1 16,3-5 0-16,4-11 0 15,6-16 1-15,6-13 3 16,7-16-3-16,0-11 2 15,6-10-1-15,-1-16-3 16,-2-15-2-16,1-10-1 16,-3-7 1-16,-14 0-3 15,0-8 4-15,0 2 0 16,-13 0-1-16,-5 3-1 16,-7 3-16-16,-6 3 0 15,-2 5 1-15,-7-4 3 16,-6 2 3-16,-5 5 15 0,0-3 3 15,-7 2 2-15,1-6 19 16,9 9-1-16,0-4 1 16,13 7-2-16,7-3-5 15,2 10-15-15,6 0 0 16,10 22-1-16,3 7 0 16,-2 8 0-16,9 9-3 15,0 3 0-15,0 10 0 16,9-1 0-16,8-7-3 15,13-10 0-15,11-8-1 16,10-15 1-16,12-18 0 16,8-4 0-16,12-17-3 0,-4-9 3 15,1-2-2-15,-6-1-29 16,-9-4-59-16,-10 14-34 16,-18-6-22-1,-3 21-15-15,-19-12-1 0,-15 20 89 16</inkml:trace>
  <inkml:trace contextRef="#ctx0" brushRef="#br0" timeOffset="85613.16">18091 13226 338 0,'20'5'123'0,"-20"-5"-18"16,26 11-11-16,-26-11-21 0,25 17-17 15,-25-17-24-15,23 19-15 16,-23-19-13-16,16 31-3 15,-16-11 2-15,0 5-3 16,-16 3 3-16,5 7-5 16,-12 2 2-16,3 3-3 15,0-1 2-15,0-1 1 16,-1 5 0-16,10-9 1 16,5 0 0-16,6-9 0 15,6-4-1-15,-6-21-1 16,32 15 0-16,-12-15-2 15,6-18-3-15,-1-4 3 16,4-4 0-16,1-3-2 0,0-8 1 16,-4-3 0-16,1 5 1 15,-1 0 1-15,0-1 2 16,0 3-1-16,3-3 0 16,0 2 2-16,10 5 0 15,-7 4 2-15,3 1-2 16,1 4 2-16,-6 6 1 15,-3 6-1-15,-6 8 0 16,-1 0 0-16,-20 0-26 16,0 0-56-16,0 16-47 15,-11 4-14-15,-16-4-17 16,1 9-7-16,-17-8 22 16</inkml:trace>
  <inkml:trace contextRef="#ctx0" brushRef="#br0" timeOffset="85928.6">18277 13475 188 0,'0'0'138'16,"7"22"-25"-16,-7-22-27 16,0 31-12-16,7-8-4 15,-7-1-19-15,11 5-7 16,-3 1-8-16,10-2-4 15,-3-1-14-15,15 2-11 16,8-5-4-16,7-5 0 16,1 1-4-16,5-7 0 15,-1 3 0-15,-2-5 2 16,-5-1-2-16,-6 0 2 16,-11 1 1-16,-8 1-14 0,-18-10-54 15,20 34-53-15,-20-20-24 16,0 11-24-16,0-25-6 15,-10 24-5-15</inkml:trace>
  <inkml:trace contextRef="#ctx0" brushRef="#br0" timeOffset="91379.93">19572 13125 429 0,'0'0'159'0,"0"0"-55"16,20 0-40-16,0-4-47 15,7 4-17-15,7 0 1 16,11 0-1-16,12 0 2 15,6 0-3-15,3-8 2 16,4 1-3-16,1-6 3 0,0 1-2 16,-4-4-4-16,-5-4-49 15,-8-1-54 1,-4 7-24-16,-22-6-19 16,0 14-13-16,-28 6 4 0</inkml:trace>
  <inkml:trace contextRef="#ctx0" brushRef="#br0" timeOffset="91712.19">19730 13265 374 0,'0'0'166'0,"0"0"-5"15,0 0-70-15,0 0-94 16,26 17 0-16,5-9 2 16,1 0-2-16,7 3 2 15,7-1-2-15,3 0-8 16,-5-1-75-16,3-9-44 15,3 7-28-15,-5-16 6 16,13 2-6-16,-5-18 75 16</inkml:trace>
  <inkml:trace contextRef="#ctx0" brushRef="#br0" timeOffset="92628.4">21070 12976 148 0,'-29'-24'147'0,"29"24"-45"0,-12-20-16 16,12 20-7-16,0 0-6 16,0-19-12-16,0 19-12 15,9-20-27-15,-9 20-21 16,22-38 1-16,-2 16-1 16,7-13-2-16,13-4-1 15,3-1 1-15,13 2-3 16,4 4 3-16,3 5-2 15,0 14 1-15,0 10 0 0,-10 13 1 16,-6 18 0 0,-17 17 2-16,-13 6 2 15,-17 13-1-15,-6 7 2 16,-14 0 0-16,-11 2 2 0,-1-8-3 16,-5-4 3-16,0-6-4 15,8-12-3-15,3-6 2 16,7-10-4-16,9-6-1 15,10-19-3-15,0 26 5 16,0-26-5-16,43 3 3 16,-11-3 1-16,6-5 0 15,9-1 5-15,3-3-3 16,6 0 4-16,-1 1-5 16,0 0 5-16,4-2-3 0,-2 5 1 15,-1 5-1 1,1-4 1-16,0 4 0 15,-3 0 1-15,-3-8-2 0,6 3-1 16,-7-4-76-16,-2-2-50 16,-7-15-25-16,4 0-7 15,-16-20-3-15,0 7 79 16</inkml:trace>
  <inkml:trace contextRef="#ctx0" brushRef="#br0" timeOffset="92978.85">22163 12198 506 0,'0'0'164'16,"-27"0"-33"-16,7 0-106 15,20 0-25-15,-30 25-2 16,17 1-1-16,0 4 3 16,-7 21 0-16,0 14 0 15,-3 21 1-15,2 22-1 16,-8 22 3-16,-1 15-2 16,4 13 1-16,-3 11-3 15,7-1 1-15,1-1-2 16,4-16 4-16,5-20-3 15,2-20 0-15,6-27-2 0,-2-18-64 16,6-23-58-16,0-16-22 16,0-27-10-16,9-20-9 15,-1-24 6-15</inkml:trace>
  <inkml:trace contextRef="#ctx0" brushRef="#br0" timeOffset="93695.66">21579 12237 189 0,'22'-16'151'15,"2"-2"-41"-15,16 1-17 16,5 6-16-16,9-1-17 16,10 6-12-16,1 1-22 15,10 5-24-15,-3-9-3 16,5 5 0-16,-2-3 1 16,-1-6 0-16,-3 0-2 15,-10-10-53-15,-1 0-57 16,-6 3-28-16,-14-11-19 0,-9 19-4 15,-22-7 40 1</inkml:trace>
  <inkml:trace contextRef="#ctx0" brushRef="#br0" timeOffset="94145.49">21470 13916 361 0,'32'7'166'15,"-13"-11"-3"-15,1-1-94 16,6-3-68-16,6 8-2 15,0 0 0-15,8-4-1 16,3 4 0-16,0 0-1 16,2 4 3-16,3 4 0 0,-1-3 1 15,7-5-8-15,1 0-72 16,1-5-46-16,13-6-26 16,-14-16-3-1,10-3-5-15,-14-19 82 16</inkml:trace>
  <inkml:trace contextRef="#ctx0" brushRef="#br0" timeOffset="94528.55">22838 13124 396 0,'0'-17'155'15,"0"-8"2"-15,9 4-91 16,2 5-71-16,7 4 1 16,4 6 3-16,3 6 2 15,2 0 0-15,2 15 1 16,-1 8 1-16,-3 3 1 15,1 7 1-15,-9 7-2 16,-2 3-1-16,-4 0 3 16,-8 1-1-16,-3-4 0 15,-9-1-1-15,-5-5-2 0,-3-2-53 16,-3-9-60-16,3-6-21 16,-6-17-25-1,23 0-3-15,-31-5-4 0</inkml:trace>
  <inkml:trace contextRef="#ctx0" brushRef="#br0" timeOffset="94830.33">23542 12909 480 0,'-18'24'160'0,"-12"2"-40"16,-5 5-79-16,-3 6-36 0,-5 3-1 15,0 9-2-15,7 0-3 16,12 2-2-16,13-5 2 16,20-6-1-16,13-8 0 15,21-4-2-15,10-8 3 16,12-9-5-16,9-11-74 15,3-9-46-15,-8-13-19 16,5 2-16-16,-18-13-3 16,6 6 48-16</inkml:trace>
  <inkml:trace contextRef="#ctx0" brushRef="#br0" timeOffset="95212.63">24252 12962 509 0,'0'0'170'0,"-31"-10"0"16,-5 28-174-16,-6 7 2 15,-6 13 0-15,2 5 4 16,0 6-3-16,9 10-1 15,16-7-4-15,10-4-3 16,22-10 2-16,15-13-2 16,18-13 2-16,10-15-6 0,8-15 4 15,2-16 2-15,-7-6 5 16,-6-11 3-16,-13-7-1 16,-18-1 1-16,-14 2 2 15,-18 8 5-15,-11 12-1 16,-12 16 2-16,-14 18-3 15,-7 13-62-15,1 21-54 16,7 9-29-16,1 0-21 16,20 14-7-16,9-17 1 15</inkml:trace>
  <inkml:trace contextRef="#ctx0" brushRef="#br0" timeOffset="95492.89">23779 13667 526 0,'32'24'175'0,"-17"2"-54"16,-1 2-113-16,-9 9-2 0,-11 1-2 16,-22 2-43-16,-20 5-64 15,-12 0-29-15,-18-4-17 16,-11 1-16 0,-19-21-1-16</inkml:trace>
  <inkml:trace contextRef="#ctx0" brushRef="#br0" timeOffset="95896.18">22943 12355 345 0,'0'0'165'0,"-25"-18"-49"16,25 18-21-16,-31 18-20 15,4 16-32-15,-10 26-36 16,-11 26-5-16,-9 26 2 15,-4 19-6-15,-1 15 4 16,-1 15-2-16,5 0 1 16,13 0-4-16,19-9 2 15,26-17-3-15,15-12-2 16,35-21-61-16,26-21-57 16,27-27-29-16,34-15-9 0,14-39 0 15,23-20-5-15</inkml:trace>
  <inkml:trace contextRef="#ctx0" brushRef="#br0" timeOffset="96162.39">24687 12467 521 0,'23'100'165'0,"-7"2"-4"16,10 24-163-16,5 8 0 15,1 4 0-15,-5 8-1 16,-7 0 1 0,-9 2 2-16,-20-4-2 0,-20 2-110 15,-34-14-46-15,-28 3-6 16,-55-26-7-16,-25-1-2 15</inkml:trace>
  <inkml:trace contextRef="#ctx0" brushRef="#br0" timeOffset="119710.8">2443 9532 28 0,'-83'192'7'0,"7"18"-2"0,22 22-8 16,14 3 0-16,21 8 3 15,29-5-5-15,23-4 2 16,26-5 4-16,35-20 4 16,29-18 4-16,29-22-1 15,17-8 2-15,26-15-3 16,19-12 4-16,16-19-5 15,12-18 1-15,8-22-6 16,11-22-6-16,13-33-5 0,6-28-4 16,13-32-2-16,7-29-6 15,11-29 6 1,-2-21 8-16,-2-14 8 0,-7-20 0 16,-7-8 9-16,-16-7 10 15,-16-6 9-15,-29-13 24 16,-23 0 47-16,-29-9 3 15,-37-4-10-15,-24-9-5 16,-36-8 2-16,-33-4-5 16,-33-7-7-16,-24-4-19 15,-32-11-51-15,-15 4-4 16,-22-8-2-16,-17 9 0 16,-7 3 0-16,-10 1-1 0,-3 13 3 15,-13 24-10 1,-4 28-4-16,-21 28 2 15,-18 43-56-15,-35 42-42 16,-45 53-24-16,-39 64-28 0,-52 36-6 16,-30 48 7-16</inkml:trace>
  <inkml:trace contextRef="#ctx0" brushRef="#br0" timeOffset="121039.43">21791 11048 202 0,'-130'-31'76'15,"5"5"-59"-15,4 19-74 0,-10 19-15 16,-4 22-8-16,-21 15-2 15</inkml:trace>
  <inkml:trace contextRef="#ctx0" brushRef="#br0" timeOffset="121228.25">19224 12515 305 0,'-101'192'118'16,"38"-6"-12"-16,43-6-24 15,31 2-20-15,33-1-15 16,27 2-18-16,26-2-21 0,13-1-45 15,23 0-13 1,3 6-17-16,15 3-21 16,3-1-22-16,6-2-14 0,12-8 7 15,4-15 2-15,15-8 66 16</inkml:trace>
  <inkml:trace contextRef="#ctx0" brushRef="#br0" timeOffset="121560.34">22860 15647 372 0,'368'-71'130'0,"3"-12"-14"16,-5-5-20-16,-7-5-24 0,-22-6-40 16,-29 0-51-16,-33-4-34 15,-37-6-26 1,-35-15-14-16,-34-13-4 16,-31-21 2-16,-32-24 9 0,-26-19 33 15,-29-16 62-15,-30-18 36 16,-21-6 24-16,-26-1 13 15,-23 4 1-15,-28 9 2 16,-29 15-10-16,-32 9-32 16,-30 17-42-16,-28 23-2 15,-29 24-2-15,-27 19-2 16,-26 30 0-16,-17 29-2 16,-14 34-11-16,-8 38-27 15,-6 39-31-15,-9 32-39 16,-7 44 0-16,-18 24-26 15,0 39-12-15,-18 7 102 16</inkml:trace>
  <inkml:trace contextRef="#ctx0" brushRef="#br0" timeOffset="123443.4">16992 7543 18 0,'-100'0'15'0,"-10"20"-7"16,-13 16-9-16,-12 17-1 15,-15 19 5-15,-13 22 0 16,-9 17 4-16,-8 15 2 16,-6 22 0-16,0 11 2 0,5 17 4 15,12 12 0-15,17 11-7 16,10 15 0-16,10 10-8 15,17 2 0-15,23 6 4 16,13 8 14-16,29-2-5 16,13-2 3-16,32-1-1 15,28-9 2-15,36-11 3 16,31-7 0-16,38-21-6 16,24-24-13-16,32-26-6 15,24-23-11-15,23-28-10 16,22-18-18-16,8-33-10 15,18-15-8-15,5-31 5 0,11-10 57 16</inkml:trace>
  <inkml:trace contextRef="#ctx0" brushRef="#br0" timeOffset="123613.49">19556 9642 492 0,'48'-377'125'0,"-37"4"-29"15,-37 20-28-15,-19 35-67 16,-26 36-6-16,-24 33 3 16,-20 51-9-16,-31 53-94 15,-36 44-43-15,-39 59-14 16,-62 18-8-16,-40 24-4 0</inkml:trace>
  <inkml:trace contextRef="#ctx0" brushRef="#br0" timeOffset="208724.29">3947 15141 282 0,'17'-20'116'0,"-17"20"-2"16,10-15-13-16,-10 15-11 16,0 0-17-1,0 0-13-15,14-17-26 0,-14 17-25 16,0 0-4-16,0 0 0 16,-32 12 1-16,4 2 1 15,-4 1-2-15,-17 8 1 16,-3 0-3-16,-7 2 1 15,-5 12-5-15,-4 3-3 16,5 0 3-16,3-1-1 16,3-3 3-16,17 3-4 0,2-1 3 15,8-4-1 1,21-8 1-16,9-2 1 16,14-2-3-16,8-4-1 15,8-5-1-15,10-4-1 0,2-1 0 16,-1-8-1-16,-4 0 3 15,-6 0 1-15,0 0 2 16,-11 3 1-16,-20-3 0 16,27 17 2-16,-27-17-1 15,5 35 1-15,-5-12 0 16,-5 3 0-16,-2 7-3 16,-4 5 1-16,-6-1 0 15,-1 1 0-15,-2-8 0 16,-2 2 0-16,7-6 0 15,-4-5 0-15,19-21-2 16,-20 20-4-16,20-20-1 16,0 0-4-16,0 0 0 0,0 0 1 15,9-16 1-15,-9 16 2 16,0 0 5-16,19 0 3 16,-19 0 2-16,6 23 2 15,-6-2 2-15,6 1 0 16,-6 2-4-16,0 6-1 15,0-6-3-15,-6 2 2 16,3-1-1-16,-8-1 2 16,4-4-2-16,-6 0 2 15,1 2-1-15,4-2 2 16,2 9-3-16,6-4-4 16,19 7 4-16,1 0-4 15,9 4 3-15,12-1-3 0,16 3 3 16,-6 1-2-16,9-4 3 15,-2-10 0-15,-2 1-7 16,-6-6-102-16,-4-11-51 16,-3-9-13-16,-16-18-7 15,5-7-4-15,-14-38 99 16</inkml:trace>
  <inkml:trace contextRef="#ctx0" brushRef="#br0" timeOffset="209489.59">4889 15833 159 0,'23'-20'156'15,"-8"-3"-35"-15,-4-1-19 16,1 3 2-16,-8 3-14 16,-4 18-17-16,-4-22-24 0,4 22-28 15,-27 0-16-15,4 6 1 16,-10 13-2-16,-5 2 0 15,-7 13-1-15,-2 3-1 16,-5 6 0-16,4 3 0 16,0-4-3-16,13 2 2 15,4-4-1-15,11-1 3 16,8-4-1-16,12-7 2 16,15 0-5-16,8-4 1 0,13-1-2 15,7-3 2 1,7-6-2-16,10-2-1 15,6-7 2-15,-1-5-2 16,6-5 2-16,-5-5-79 0,-5 0-52 16,-4 0-31-16,-12-10-6 15,-5 12-7-15,-20-12-2 16</inkml:trace>
  <inkml:trace contextRef="#ctx0" brushRef="#br0" timeOffset="209923.44">5379 16211 320 0,'36'17'168'0,"-30"1"-41"16,-6 13-32-16,11 9-13 15,-19 3-18-15,2 4-21 16,0 3-37-16,-7-5-4 16,7-7-3-16,0-6-4 15,6-12-1-15,0-20-1 16,0 0 2-16,25-27-2 16,-5-10 3-16,6-8-1 15,0-1 1-15,5-5 3 16,-2 2 1-16,-5 5 7 15,-4 14-10-15,-20 30 3 16,0 0-5-16,10 20-1 0,-24 17 4 16,-2 9-4-16,-2 7 3 15,1 5-7-15,5-3 14 16,1-2-1-16,11-8 4 16,8-9 0-16,13-14-8 15,11-13-112-15,7-18-44 16,12-8-7-16,1-19-9 15,11-2-3-15</inkml:trace>
  <inkml:trace contextRef="#ctx0" brushRef="#br0" timeOffset="211523.89">6109 15110 491 0,'0'0'146'15,"0"0"-36"-15,0 0-30 16,16-20-43-16,1 20-28 0,7 0-10 16,-2 0 2-16,2 8 3 15,7 1 0 1,-3 5-1-16,-4 5 3 0,3-1-4 15,-6 2 1-15,2-2 2 16,-3 2-1-16,-3-4-3 16,-3-1-7-16,-8 1 1 15,-6-16-3-15,0 36 3 16,-6-13-2-16,-19 8 3 16,-9 2-2-16,-4 2 1 15,-10 11 4-15,-2 0 2 16,-4-1-2-16,8-2 1 15,1-11-1-15,14 2 0 0,7-9 0 16,12-2 1-16,12-23 1 16,0 26 1-16,0-26 0 15,12 18 0 1,-12-18 0-16,24 20-1 0,-24-20 1 16,31 20-1-16,-15-9 2 15,2 3-3-15,-1 1 1 16,3 5 0-16,0 0 1 15,4 3-1-15,0 8 0 16,5 3-2-16,-2 7 0 16,6-1-1-16,-1 0 2 15,-1 3-4-15,-1 2 4 0,1-7 1 16,-5-1-4-16,-4 0 3 16,2-6-3-16,-10-5 5 15,-1 0-3 1,-6 2 6-16,-7 0-6 0,0 3 3 15,-17 7 2-15,-9 3-1 16,-11 11 3-16,-1-6-3 16,-11 7 1-16,-2-7-3 15,5-2 2-15,1-6-4 16,5-8-81-16,8-9-42 16,6-6-27-16,1-15-18 15,25 0-5-15,-38-20-2 16</inkml:trace>
  <inkml:trace contextRef="#ctx1" brushRef="#br0">8683 15376 0</inkml:trace>
  <inkml:trace contextRef="#ctx0" brushRef="#br0" timeOffset="-187190.38">9225 15313 182 0,'0'0'58'16,"0"0"3"-16,0 0 3 16,0 0 2-16,0 0 1 15,0 0-7-15,0 0-4 16,-20 0-4-16,20 0-4 0,0 0-6 16,0 0-11-16,0 0-26 15,0 0-15 1,0 0 8-16,-18 19 1 15,18-19 0-15,-23 32 2 16,7-6 1-16,3-1 0 0,0-4 7 16,-5 8 2-16,7-8-11 15,2-3 1-15,9-18 0 16,-11 21 0-16,11-21-1 16,0 0 1-16,0 0 1 15,0 0-1-15,0 0 0 16,0 0-2-16,0 0 1 15,0 0 0-15,14 11 0 0,-14-11-1 16,20 12 0-16,-20-12-1 16,31 16 1-1,-14-10 2-15,2 3-3 16,0-1 2-16,-19-8-3 0,25 14 3 16,-25-14 0-16,20 8 1 15,-20-8-2-15,0 0 1 16,0 0 1-16,0 0-1 15,0 0 0-15,0 0 1 16,0 0-1-16,15 16 0 16,-15-16-1-16,0 0 0 15,12 19 1-15,-12-19 0 16,17 15 0-16,-17-15-2 16,12 18 2-16,-12-18 1 15,0 0 0-15,20 25 0 16,-20-25-1-16,3 17 0 15,-3-17 1-15,10 22-3 0,-10-22-4 16,7 25-2-16,3-9-4 16,-10-16 0-16,3 35 1 15,-3-35 1-15,0 27 3 16,0-27 10-16,-11 26 6 16,11-26 3-16,-20 15 3 15,20-15 1-15,-19 10-2 16,19-10-2-16,-13 7-4 15,13-7-6-15,0 0-4 16,-19 13 0-16,19-13 1 16,0 0-1-16,-9 18 1 15,9-18 1-15,-11 18 1 16,11-18 0-16,-20 22 0 0,20-22 0 16,-20 17 1-16,20-17-2 15,-18 13 0-15,18-13-1 16,0 0-1-16,0 0 0 15,0 0-1-15,0 0-1 16,12 16 1-16,-12-16 3 16,0 0 0-16,19 17-2 15,-19-17 4-15,7 17-1 16,-7-17-1-16,0 0 1 16,0 21-2-16,0-21-1 15,0 0 1-15,9 17 1 16,-9-17-1-16,0 0 1 15,23 11-1-15,-23-11 1 0,28 6-1 16,-28-6 0-16,23 4 2 16,-23-4-4-16,26 13 0 15,-26-13 0-15,22 14 1 16,-22-14 2-16,18 26 0 16,-18-26 0-16,19 24-1 15,-19-24 2-15,12 21 2 16,-12-21-1-16,5 18-1 15,-5-18-1-15,0 0 3 16,0 0-1-16,6 17-1 16,-6-17 1-16,0 0-3 15,0 0 2-15,0 0 1 16,0 0 0-16,0 21-3 0,0-21 1 16,-12 19 2-16,12-19-1 15,-25 34 2 1,11-13-3-16,-4-1 1 0,-2 3-2 15,-3 1 4-15,-4 2-4 16,6-2 1-16,-1-4-2 16,2-1 1-16,8 1 1 15,-3 0-2-15,4-2 2 16,2 2-1-16,6-2 0 16,3 1 1-16,-9 0-1 15,9-3 0-15,0-16 0 16,0 23 1-16,0-23 0 0,0 23 1 15,0-23 0-15,12 20 0 16,-12-20 0-16,9 20 1 16,-9-20 0-1,18 21-2-15,-18-21 0 0,13 18-3 16,-13-18 2-16,26 15 1 16,-6-15-3-16,11-8-38 15,2-2-37-15,15-6-27 16,3 1-26-16,-8-8-28 15,17 14-4-15,-22-21 31 16</inkml:trace>
  <inkml:trace contextRef="#ctx0" brushRef="#br0" timeOffset="-176726.38">10418 16379 305 0,'0'0'117'0,"-29"0"-10"16,29 0-12-16,-19-11-16 15,19 11-18-15,-17-28-26 16,11 7-31-16,-1-10-1 15,5-11-9-15,-9-10 6 16,2-14-3-16,-3-6 4 16,6-7-1-16,6-4-3 15,0-6 2-15,0 9 0 16,6 6 3-16,6 12-4 16,-1 11 3-16,4 15-2 0,-1 4 1 15,-5 12-1-15,-9 20 0 16,22-29-1-16,-22 29 2 15,0 0-1-15,20-13 0 16,-20 13 0-16,21-7 1 16,-2 7-1-16,4 0-11 15,3 0-39-15,9-6-41 16,10 6-9-16,-2 0-13 16,12 10-7-16,-7-3-13 15,7 13-8-15</inkml:trace>
  <inkml:trace contextRef="#ctx0" brushRef="#br0" timeOffset="-176143.37">10147 15824 44 0,'0'0'46'0,"0"0"-31"16,0 0 4-16,17 0 15 0,-3 0 18 16,14-7 37-16,1 0 2 15,5-1 0-15,9 2-2 16,3-8-4-16,-3 5-15 15,-1-2-16-15,-5 7-18 16,1 4-57-16,-7-11-77 16,-5 11-32-16,3 8-31 15,-14-8-2-15,15 4-1 16,-9-13 86-16</inkml:trace>
  <inkml:trace contextRef="#ctx0" brushRef="#br0" timeOffset="-175209.51">11311 15828 27 0,'0'0'9'0,"31"-6"-4"16,-11 6 20-16,0-5 6 15,11-2 4-15,-8-1 3 16,4 5 4-16,-5-6 7 16,1 9 3-16,-9 0 0 15,-14 0-12-15,14 32-6 16,-19 2-2-16,-14 5 0 0,-7 10-5 15,-9 4-2-15,-3 4-5 16,-4 1-4 0,-3-3-3-16,1-11 6 15,9-7-2-15,4-12-1 16,9-13-28-16,22-12-43 0,-27 0-27 16,27 0-25-16,0-39-19 15,9 19-17-15,0-16 12 16</inkml:trace>
  <inkml:trace contextRef="#ctx0" brushRef="#br0" timeOffset="-174793.55">11755 15702 67 0,'-7'23'42'0,"7"-1"28"16,0 10 33-16,0 6-7 15,-10 1-3-15,0 5-1 0,-3 7-6 16,0-3-6-16,-6 6-14 16,4-1-31-16,-1-12-35 15,13-2-7-15,9-11-21 16,16-11-58-16,18-7-26 15,21-10-24-15,15-20-14 16,16 1-11-16,2-20 11 16</inkml:trace>
  <inkml:trace contextRef="#ctx0" brushRef="#br0" timeOffset="-174242.27">11422 15493 167 0,'-36'29'75'16,"-14"-3"-1"-16,-1 11 4 16,-1 6-4-16,-10 11 1 15,2 3-9-15,-1 3-6 16,7 0-8-16,3 0-14 0,7 4-4 15,5 1-16-15,16-6-14 16,14 1-7 0,29-5-5-16,12-4-51 15,21-1-40-15,16-10-21 0,17-1-26 16,12-22-15-16,14 1-5 16,-6-33 113-16</inkml:trace>
  <inkml:trace contextRef="#ctx0" brushRef="#br0" timeOffset="-173892.47">12227 15270 37 0,'29'8'14'16,"-1"19"1"-16,-2 18 1 16,-3 13 4-16,-7 21 1 15,-16 13 3-15,0 12 22 0,-8 0 19 16,-4 0 14-1,-7-12-1-15,-1-4-4 16,0-12-18-16,0-18-70 16,10-17-29-16,-4-24-54 0,14-17-35 15,0 0-16-15,12-18 37 16</inkml:trace>
  <inkml:trace contextRef="#ctx0" brushRef="#br0" timeOffset="-172776.99">12739 14846 88 0,'0'0'62'0,"0"-31"3"15,0 31-1-15,0 0-5 16,0-15-1-16,0 15 2 16,0 0 0-16,0 21-6 15,0-3-11-15,12 1-20 16,8 10-15-16,7-4 0 16,2 7 0-16,3-4-3 15,2 4-2-15,1 2-3 0,-3-3 0 16,-4 7 0-16,-16 4 0 15,-4-2 1-15,-8 6 2 16,-15 2 3-16,-8 1 3 16,-2-2-1-16,-3-1 1 15,1-6-2-15,2-10 6 16,5 2 3-16,8-11-5 16,7-4-3-16,5-17-2 15,11 16 2-15,-11-16-4 16,23 13 0-16,-6-3-10 15,1-4-3-15,-18-6 1 16,25 32 1-16,-17-15-1 0,-2-3 1 16,-6 5 2-16,0-3 3 15,0 3 7-15,0-19 2 16,-8 20 0 0,8-20 1-16,0 0-3 15,0 0-2-15,0 0 0 0,-9 18-8 16,9-18-4-16,0 0-2 15,-6 22-1-15,-2-1-3 16,8 4-4-16,-8-2-4 16,8-3 0-16,0 3 5 15,7-2 2-15,-7-21 0 16,29 19 1-16,0-19 4 16,5-11 9-16,3-1 2 0,1 4 4 15,-6-4 2 1,-1 7 1-16,0 5 6 15,-14 0 3-15,-5 20 0 16,-12 4-3-16,-3 14 2 0,-9 3-3 16,-2 13 2-16,2 6 0 15,-1 8-5-15,7 1 2 16,6 0 0-16,6-4 3 16,7-6-3-16,-1-11 8 15,-3 0-7-15,-9-17 1 16,-12-7-3-16,-20-10-12 15,-16-7-67-15,-14-7-42 16,2 0-27-16,-16-12-30 16,19 12-1-16,4-19 14 15</inkml:trace>
  <inkml:trace contextRef="#ctx0" brushRef="#br0" timeOffset="-166110.72">15168 14915 81 0,'-22'0'29'0,"22"0"-5"16,-20 0-3-16,20 0-5 0,-35 7-13 16,10 0-5-16,-4 8 0 15,-3 2 0-15,-7 6 2 16,-2-1 3-16,-7 4 1 15,-1 4 4-15,4-5 2 16,1 2 0-16,9-2 2 16,-1-6-3-16,5 1 0 15,11 0 0-15,8-5-3 16,1 0-8-16,11 1 7 0,0 3-8 16,0-19 2-1,11 33-1-15,-11-33 3 16,29 22-1-16,-29-22 5 15,34 20 4-15,-17-14-2 0,2 2 4 16,1-2 0-16,-5 6 0 16,2-1 1-16,1 3-2 15,-7 4-1-15,-2 2-1 16,2 6-1-16,-11 2 1 16,0-5 1-16,-8 3 3 15,-4 2 0-15,-8-5 5 16,0 0-2-16,-11-2 0 15,2-4 2-15,0 5 1 16,-8 0-3-16,5-4-4 16,1-1 1-16,9-2-4 15,1 4 2-15,12-1 0 16,9 2-1-16,0-20-1 0,30 23-1 16,3-12 2-16,7-5-4 15,6 0 1-15,-3 3-5 16,0-9 0-16,-5 2-2 15,-10 4 9-15,-8 7 8 16,-14 7 0-16,-12 10 2 16,-14 8-2-16,-8 12 4 15,-4 5-1-15,-6 8 0 16,-4 8-9-16,4-2-9 16,7 0-2-16,8-3-4 15,6-7 4-15,8-7-5 16,9-9 2-16,0-3 1 15,0-11 6-15,0-12 5 0,0-17-1 16,7 23-5-16,-7-23 3 16,0 0-3-16,22 19-35 15,7-9-58-15,13 0-46 16,22 10-26-16,12-11 0 16,25 11 20-16</inkml:trace>
  <inkml:trace contextRef="#ctx0" brushRef="#br0" timeOffset="-158375.55">15618 15573 210 0,'0'0'106'0,"-20"-8"-19"16,20 8-11-16,0 0-8 15,0 0-10-15,0 0-17 16,0 0-16-16,0 0-3 16,0 0 3-16,0 0-1 15,-20 40-5-15,8-1-3 16,-5 16-7-16,-3 8 3 15,-2 12-4-15,-4 7-1 16,-4 1-5-16,5-3 1 16,3-6-5-16,7-11-29 15,12-17-73-15,15-18-42 0,7-28-19 16,24-14-6-16,-3-35-1 16</inkml:trace>
  <inkml:trace contextRef="#ctx0" brushRef="#br0" timeOffset="-157910.65">15540 15513 339 0,'0'0'167'0,"-11"-20"-4"15,11 20-74-15,23-9-83 16,-5 9-17-16,2 0-2 16,8 0 4-16,1 7 1 15,4-7 12-15,-7 5 1 0,-2-5 3 16,9-5 2-16,2-10 0 16,14-11 2-16,5-12 2 15,14-7-1-15,7-6-11 16,5-4-16-16,1 3-66 15,-5 8-34-15,-21 13-23 16,-10 31-23-16,-45 0-13 16,0 36 50-16</inkml:trace>
  <inkml:trace contextRef="#ctx0" brushRef="#br0" timeOffset="-157342.28">15417 15880 457 0,'0'0'153'15,"29"-18"-53"-15,-4 18-55 0,13 0-48 16,11 0-3-1,2 0 3-15,7 8 4 16,2-3-2-16,2 0 1 16,-12 0 1-16,-5-5 4 0,-5 0-1 15,-6 0-1-15,-5-10 1 16,-4-6-32-16,2-4-64 16,-2-2-23-16,10 4-20 15,-7-8-28-15,10 15-2 16,-15-4 103-16</inkml:trace>
  <inkml:trace contextRef="#ctx0" brushRef="#br0" timeOffset="-156448.12">16831 15699 47 0,'0'0'36'16,"6"19"-35"-16,-6-19-6 16,0 23 3-16,0-23 8 15,-6 21 5-15,6-21 23 16,0 19 5-16,0-19 7 15,0 0 4-15,15 24 5 16,-15-24 4-16,11 32-1 0,-11-13-6 16,0 0-15-16,0 10 9 15,-15 6-3-15,4 5-3 16,-4-9-5 0,1 7-6-16,0-13-6 0,6 1 6 15,8-26-7-15,0 0-15 16,0 0-4-16,19-38 1 15,1-5-2-15,4-5-2 16,9-8 4-16,2-2-8 16,-3 1 1-16,4 5 2 15,-3 7-3-15,-2 7 0 16,-6 16-1-16,-10 5 0 16,-15 17-8-16,25-12-15 0,-25 12-47 15,0 0-27 1,13 15-21-16,-13-15-17 15,0 19-20-15,0-19 16 16</inkml:trace>
  <inkml:trace contextRef="#ctx0" brushRef="#br0" timeOffset="-156027.15">16846 15939 390 0,'-7'15'157'0,"7"-15"-1"16,0 0-100-16,20 13-72 15,-2-2 0-15,4 5 5 16,1 4 6-16,1 2 14 16,9-1 5-16,-1 4 1 15,0-8-2-15,-1 0 0 16,4-6-3-16,4-4 0 15,-1-7-8-15,4 0-20 16,-4 0-62-16,0 0-30 0,-11 0-12 16,-8 9-17-16,-19-9-11 15,0 33-19-15</inkml:trace>
  <inkml:trace contextRef="#ctx0" brushRef="#br0" timeOffset="-155327.56">16842 15427 19 0,'0'0'18'15,"0"0"-16"-15,0 0-3 16,-20 0 3-16,20 0 16 0,0 0 9 16,-10 24 11-1,-6-5 2-15,2 9 21 0,-3 9 3 16,0 12 6-1,-2 4-4-15,1 12-14 0,7-1-9 16,2 9-10-16,9 2-3 16,0-7-20-16,6 1-6 15,3-8-3-15,2 1 1 16,5-6-2-16,5-1-11 16,5-6-55-16,13-3-39 15,5-20-32-15,15 2-8 16,4-28 10-16,21 0 135 15</inkml:trace>
  <inkml:trace contextRef="#ctx0" brushRef="#br0" timeOffset="-154693.5">17443 15261 185 0,'6'25'44'16,"5"7"-3"-16,13 8-23 15,2 14-4-15,8 5-2 16,3 8-12-16,1 4 5 16,1 3 9-16,-2 4 15 15,-11 0 6-15,-12 2 2 16,-14-2 4-16,-8-2-5 16,-18 2-2-16,-22-1-24 15,-12 0-55-15,-9-11-36 16,-3 0-22-16,-5-26-22 15,16 0-19-15,1-29 87 0</inkml:trace>
  <inkml:trace contextRef="#ctx0" brushRef="#br0" timeOffset="-154094.78">16891 15548 192 0,'-48'10'50'16,"1"2"17"-16,-7 3 6 15,0-7-14-15,6 0-14 16,15 0-10-16,14 7 1 16,19 3-6-16,3 4-3 15,22 10-36-15,7 3-48 0,3 15-20 16,7 6-19 0,-13 2-8-16,-1 4-14 15,-28-9-7-15,4 4 97 16</inkml:trace>
  <inkml:trace contextRef="#ctx0" brushRef="#br0" timeOffset="-152477.39">17561 14720 106 0,'51'-25'56'0,"-5"2"-13"0,5 11-7 15,-5 12-7-15,-6 0-9 16,-6 9-5-16,-2 3 0 16,-5 8 1-16,4 8 5 15,-6-2 3-15,2 7 2 16,0 3 0-16,-4-2 3 16,-2 5 7-16,-2-1 10 15,-1 0 4-15,-9-1-8 16,1 3-3-16,-10-4-3 0,-7 4-1 15,-11 4-11-15,-5 9-8 16,-9-1-13 0,-4 0-7-16,-11-3-1 15,7 0 0-15,0-7 1 0,3-5-3 16,6-14 6-16,16-2 1 16,15-21 0-16,0 25 2 15,23-14-3-15,12-8 3 16,10 4-1-16,-1 4-2 15,7-3 1-15,0 6-1 16,-10 4 0-16,-12 7 0 16,-21 15 2-16,-22 9 0 15,-18 9 0-15,-13 4 6 16,-13-2-3-16,-4 3 3 16,3-9-3-16,5-4 2 0,18-13-4 15,21-10 1 1,26-7 0-16,26-4-1 0,27-1-2 15,13 4 0-15,12 6-3 16,2 7-5-16,-3 11 3 16,-24 16-43-16,-29 25-48 15,-42 24-21-15,-47 10 8 16,-40 16-1-16,-35 3 28 16,-31 0 1-16,-13-7-9 15,3-19 35-15,26-45 55 16</inkml:trace>
  <inkml:trace contextRef="#ctx0" brushRef="#br0" timeOffset="-147571.52">20248 16151 468 0,'0'0'178'15,"-18"-17"-36"-15,18 17-142 16,0 0 0-16,24-11 0 0,1 11 2 16,4 0-2-1,6 0-13-15,-1 8-89 16,5 4-32-16,4 8-35 15,-16-20-1-15,4 0-3 0</inkml:trace>
  <inkml:trace contextRef="#ctx0" brushRef="#br0" timeOffset="-147255.35">22017 16270 446 0,'25'0'172'0,"-25"0"-13"16,38-11-230-16,-2 11-56 15,-1 0-24-15,10 0-19 16,-19 0 4-16,11 0 74 16</inkml:trace>
  <inkml:trace contextRef="#ctx0" brushRef="#br0" timeOffset="-146987.25">22883 16253 449 0,'32'-8'181'0,"26"-11"-3"15,1 1-185-15,13 4-90 0,8 6-27 16,-12 4-16-16,1 12-33 16,-26-3-3-16,-5 19 85 15</inkml:trace>
  <inkml:trace contextRef="#ctx0" brushRef="#br0" timeOffset="-146754.18">24613 16251 457 0,'19'0'103'15,"13"8"-50"-15,11-8-195 0,-6 0-34 16,21 9-1-16,-19-9 59 16</inkml:trace>
  <inkml:trace contextRef="#ctx0" brushRef="#br0" timeOffset="-146543.28">25945 16147 480 0,'-10'35'123'15,"10"8"-97"-15,13 2-209 16,5-12 2-16,28-5 5 16,0-28 87-16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21:35.154"/>
    </inkml:context>
    <inkml:brush xml:id="br0">
      <inkml:brushProperty name="width" value="0.05" units="cm"/>
      <inkml:brushProperty name="height" value="0.05" units="cm"/>
      <inkml:brushProperty name="fitToCurve" value="1"/>
    </inkml:brush>
  </inkml:definitions>
  <inkml:trace contextRef="#ctx0" brushRef="#br0">0 1080 20 0,'10'-17'25'15,"-10"17"1"-15,0 0-1 16,0 0-2-16,0 0 1 16,0 0 0-16,0 0 0 15,0 0-5-15,0 0-5 16,0 0-3-16,0 0-1 15,0 0 2-15,0 0 0 16,0 0 2-16,0 0 0 0,0 0 1 16,0 0-1-16,0 0-1 15,0 0-2-15,23-21-1 16,-23 21-3-16,0 0-3 16,0 0 0-16,18-19-1 15,-18 19 2-15,0 0-1 16,0 0 0-16,23-18 0 15,-23 18 0-15,0 0-2 16,25-19 0-16,-25 19 1 16,19-11-1-16,-19 11 1 15,22-21 3-15,-22 21 6 16,19-18 0-16,-19 18 2 16,19-18 0-16,-19 18 0 0,0 0 0 15,24-26-1-15,-24 26-5 16,0 0-4-1,21-22-1-15,-21 22-2 16,0 0 1-16,17-18-1 0,-17 18 0 16,0 0 0-16,17-21 2 15,-17 21 0-15,0 0 0 16,17-26 2-16,-17 26-1 16,19-24 2-16,-19 24-1 15,20-22 10-15,-20 22 24 16,16-21 2-16,-16 21 1 15,12-21-1-15,-12 21 1 0,0 0-5 16,0 0 3-16,10-23-10 16,-10 23-26-1,0 0-1-15,0-24-3 16,0 24 0-16,10-20 0 16,-10 20 1-16,9-27-1 0,-9 27-1 15,10-27 0-15,-10 27 1 16,10-22 0-16,-10 22 0 15,7-19 0-15,-7 19 1 16,0 0-1-16,7-24 1 16,-7 24 1-16,0 0-2 15,0-27 0-15,0 27 0 16,0-19-1-16,0 19 0 0,0-22 1 16,0 22-1-1,0-22 0-15,0 22 0 16,0-23 0-16,0 23 1 15,0-20 1-15,0 20 0 0,0-18-1 16,0 18 1-16,0 0-1 16,0-24 1-16,0 24 0 15,0 0 0-15,0-24-1 16,0 24 0-16,0-25 0 16,0 25-1-16,0-22 1 15,0 22 0-15,0-26-1 16,0 26 1-16,0-18-1 15,0 18 1-15,0 0 0 16,0 0 0-16,0 0 0 16,0 0-1-16,0 0 1 15,0 0 0-15,0 0 0 16,0-20 1-16,0 20-1 0,0 0 2 16,0-24-2-16,0 24 1 15,0-29-1-15,0 29 1 16,0-27-1-16,0 27 0 15,-9-22-2-15,9 22 2 16,0 0-2-16,-5-17 1 16,5 17 0-16,0 0 1 15,0 0 0-15,-8-17 0 16,8 17 0-16,0 0 0 16,0 0 1-16,0 0 0 15,-9-19 1-15,9 19-2 16,0 0 0-16,0 0-1 15,0 0 0-15,0 0 1 0,0 0-1 16,0 0 0-16,0 0 0 16,0 0 1-16,0 0 0 15,0 0 0-15,0 0 1 16,0 0-1-16,0 0 0 16,0 0-1-16,-15-21 2 15,15 21-2-15,0 0 0 16,-7-28 2-16,7 28-2 15,-5-17 2-15,5 17 0 16,0 0 2-16,0 0-2 16,0 0-2-16,0 0-1 15,0 0-2-15,-21 5 1 16,21-5-1-16,-7 36 0 0,7-14-2 16,0 2 1-16,0 3 1 15,0-5-63-15,0-1-49 16,19 1-32-1,-19-22-15-15,22 6-2 0,-15-25-3 16</inkml:trace>
  <inkml:trace contextRef="#ctx0" brushRef="#br0" timeOffset="1469">317 105 72 0,'0'0'39'16,"-14"17"3"-16,14-17 4 15,0 0 5-15,0 0 2 16,-21 28 7-16,21-28 3 16,-10 29 13-16,10-29 0 15,-12 26-6-15,12-26-8 16,-10 33-10-16,10-33-7 16,-5 23-14-16,5-23-11 15,0 0-20-15,0 0-2 16,0 0 2-16,0 0 0 0,0 0 3 15,0 0 1-15,0 0 2 16,0 0 1-16,0 0 0 16,0 0 1-16,0 0 1 15,22-18-2-15,-22 18-1 16,15-22-2-16,-15 22-1 16,19-27-1-16,-19 27 0 15,12-28-2-15,-12 28 1 16,10-30-1-16,-10 30 1 15,7-28 0-15,-7 28 0 16,7-23 0-16,-7 23 0 16,0-18-2-16,0 18 0 15,0 0 0-15,0 0-1 0,0 0-1 16,0 0 0-16,0 0-1 16,0 0 1-16,0 0 1 15,0 0 2-15,0 0-1 16,0 0 1-16,0 0 2 15,0 0-2-15,9-18 2 16,-9 18 0-16,0 0 0 16,0 0-2-16,0 0 0 15,0 0 0-15,0 0-1 16,0 0-1-16,0 0-1 16,0 0 0-16,0 0 0 15,0 0-1-15,0 0 2 16,0 0 0-16,0 0 2 0,0 0 0 15,0 0-2-15,0 0 0 16,0 0 0-16,0 0 0 16,17 21 0-16,-17-21-1 15,0 0 1-15,0 0 2 16,0 0 2-16,19 13 2 16,-19-13 1-16,0 0-1 15,22-7 2-15,-22 7 0 16,19-6-2-16,-19 6 0 15,0 0 0-15,22-4-2 16,-22 4-2-16,0 0 0 16,19 4-1-16,-19-4-1 0,0 0 0 15,20 13-1-15,-20-13 1 16,0 0 0 0,19 14 0-16,-19-14 0 15,0 0 1-15,0 0 1 16,19 17-1-16,-19-17 0 0,0 0 1 15,0 0 1-15,22 15-1 16,-22-15 2-16,0 0 0 16,24 0 0-16,-24 0-3 15,0 0-44-15,17 0-42 16,-17 0-38-16,0 0-16 16,0 0-19-16,0 0-10 15,-14-27-3-15</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9T21:19:12.055"/>
    </inkml:context>
    <inkml:brush xml:id="br0">
      <inkml:brushProperty name="width" value="0.025" units="cm"/>
      <inkml:brushProperty name="height" value="0.025" units="cm"/>
      <inkml:brushProperty name="fitToCurve" value="1"/>
    </inkml:brush>
  </inkml:definitions>
  <inkml:trace contextRef="#ctx0" brushRef="#br0">6 345 272 0,'0'-27'122'15,"0"27"-15"-15,0 0-14 16,0-28-14-16,0 28-13 0,0 0-13 16,0 0-14-16,0 0-19 15,0 0-7-15,0 0 2 16,0 0-1 0,0 0-1-16,0 0-4 0,-17 25 1 15,17-25-4-15,0 47-1 16,14-10-2-16,-9 27 0 15,7 24-5-15,2 19 3 16,-1 33 0-16,-3 15-3 16,9 7 5-16,-7 21-3 15,-1-3 1-15,-11-4-1 16,13-9 2-16,-13-8-4 16,-14-21 1-16,1-9 3 0,4-14-3 15,0-21 1-15,-7-10-20 16,4-25-61-1,12-23-35-15,0-11-24 16,0-25-21-16,26-21-14 0,-15-24-4 16,25-9 107-16</inkml:trace>
  <inkml:trace contextRef="#ctx0" brushRef="#br0" timeOffset="675">1781 1109 452 0,'15'-30'171'0,"-15"30"-6"16,24-39-102-16,-24 13-61 15,0 26 2 1,-24-44 4-16,24 44 0 15,-54-29 3-15,12 21 0 0,0 8 0 16,-11 0-1-16,-1 13-2 16,-3-1-3-16,1 10-2 15,8-8-3-15,4 7-1 16,13 4-2-16,3 5-2 16,19-4 4-16,9-7-1 15,17 10 2-15,12 2 1 16,12 7 2-16,5-6-2 15,13 5-1-15,2 2 4 16,-1 5-6-16,1-9 4 16,-8 6-5-16,-7-1 2 15,-10-6-5-15,-10 1 2 16,-5-1-3-16,-21-3 0 0,0 6 2 16,-16-3-3-16,-15 0 4 15,-14 4-2-15,-17-6 2 16,-13 1 2-16,-2-8 5 15,-13-10-1-15,-2-15-1 16,5 0 3-16,11-23-1 16,11 0 1-16,14-7-18 15,12 7-54-15,20-1-46 16,19 1-23-16,0 23-17 16,41-48-17-16,13 39-2 15</inkml:trace>
  <inkml:trace contextRef="#ctx0" brushRef="#br0" timeOffset="3071">6428 1079 249 0,'0'0'170'15,"-36"0"-40"-15,36 0-26 16,-29 0-13-16,29 0-18 16,0 0-26-16,-28-8-41 0,28 8-8 15,0 0 0-15,0 0 1 16,0 0 1-16,28 8-1 16,-28-8 2-16,37 0 0 15,0-8 2-15,0-7-1 16,16 5 0-16,11 3-1 15,-4-9 0-15,1 7 0 16,-1 1-2-16,1 8-1 16,-11 0 0-16,-4 0 1 15,-12 0 0-15,-4 0-2 16,-30 0-36-16,39 13-61 16,-39-13-32-16,0 0-22 15,17 24-13-15,-17-24-7 0,0 0 74 16</inkml:trace>
  <inkml:trace contextRef="#ctx0" brushRef="#br0" timeOffset="3432">6332 1222 316 0,'0'0'165'15,"0"0"-7"1,0 0-52-16,0 0-47 0,0 0-20 16,32 0-36-16,-1 0 2 15,13 0 1-15,5-6 3 16,7-5-5-16,6 3-3 15,0 0-2-15,1 2 0 16,-4-5 1-16,1 11 0 16,-16-6 0-16,2 6-2 15,-1 6-8-15,-14 5-69 16,2 2-59-16,10 10-22 16,-19-15-17-16,16 10 0 0,-12-21 51 15</inkml:trace>
  <inkml:trace contextRef="#ctx0" brushRef="#br0" timeOffset="1095">2785 1091 498 0,'0'0'179'0,"0"0"-7"15,0 0-107-15,0 0-64 16,0 0-1-16,0 0 0 16,0 0 2-16,0 35-1 15,-10-7-1-15,10 3-2 16,-18 3 0-16,9 19 0 0,-5-4-4 16,5 1 5-16,0 1-3 15,-2 2 4 1,11-6-2-16,-8 2 3 0,8 4-4 15,0-16 5-15,19 2 1 16,-1 6 0-16,13-12-1 16,6-7-1-16,4 4 2 15,1-16-2-15,6 1 1 16,3-12-1-16,-6-3 0 16,-6 0-2-16,-8 0-43 15,-1 0-66-15,-4-9-31 16,-26 9-30-16,19-39-1 0,-33 8-6 15,14 31 79-15</inkml:trace>
  <inkml:trace contextRef="#ctx0" brushRef="#br0" timeOffset="1316">2467 1393 471 0,'0'0'168'0,"23"12"6"16,21-12-84-16,16 0-96 16,18-8 1-16,3 4 4 15,6 4 6-15,-3-11-22 0,-10 11-56 16,-9-11-53 0,-9 11-23-16,-25-6-23 15,-31 6 5-15,0 0-6 16</inkml:trace>
  <inkml:trace contextRef="#ctx0" brushRef="#br0" timeOffset="1652">2321 758 231 0,'0'0'110'0,"-20"51"-16"0,11 2-11 16,9 15-3-16,9 17-13 16,6 24-18-16,4-6-2 15,0 24-5-15,4-15-1 16,3 1-14-16,-7-7-14 15,1-16-14-15,0-17 3 16,1-21-9-16,7 1-56 16,-5-26-53-16,14-27-28 15,10-18-17-15,-2-34-11 16,15-1-1-16</inkml:trace>
  <inkml:trace contextRef="#ctx0" brushRef="#br0" timeOffset="1936">3136 568 461 0,'10'38'174'16,"18"21"-5"-16,3-4-104 16,6 6-55-16,9 9 1 15,7 1-3-15,3-6-5 16,5-6 0-16,1 4 1 15,-6 3-3-15,-8 9-3 16,-11 2 3-16,-14 7-3 16,-13 11 2-16,-10 0-2 15,-28 1 2-15,-11 11-4 0,-1-15-62 16,-13-8-57-16,3-21-32 16,14-13-15-16,-7-39-3 15,43-11-3 1</inkml:trace>
  <inkml:trace contextRef="#ctx0" brushRef="#br0" timeOffset="2643">3610 290 407 0,'-34'-14'174'16,"34"14"-4"-16,-36 0-74 15,36 0-51-15,0 0-46 16,0 0 3-16,0 0 0 16,0 0-1-16,0 0-1 0,42 8 1 15,-42-8-1 1,45 25 0-16,-17-2 1 0,1 7-2 16,9 2 1-1,2 9 0-15,7 12 1 0,4 13 0 16,19 10 0-1,3 8-2-15,12 0 2 0,11-5-1 16,7 7 0-16,9-6-1 16,-5-8 2-16,1-2-1 15,-5-13-3-15,-19-6 2 16,-10-9-3-16,-15-6 4 16,-12-2-5-16,-15-9 5 15,-32-25-6-15,35 34 7 0,-35-34-2 16,0 0 2-1,7 25 0-15,-7-25-1 0,0 0 1 16,0 0-1 0,-32 17 1-16,32-17-1 0,-42 16 1 15,6 2-1-15,-7 9 1 16,-15 2-1-16,-9 10 1 16,-20 17-1-16,-3-7 1 15,-4 15 0-15,4-11-1 16,6-7 0-16,14 0-1 15,11-12-2-15,17-8-13 16,42-26-54-16,0 0-56 16,0 0-32-16,79-40-13 0,-18-10-4 15,23 2 5 1</inkml:trace>
  <inkml:trace contextRef="#ctx0" brushRef="#br0" timeOffset="5704">10491 601 188 0,'0'0'113'0,"40"-13"-8"16,-40 13 3-16,24-12-9 0,-24 12-20 16,0 0-21-16,0 0-14 15,-56-12-17-15,5 12-12 16,-21 12-15-16,-12 0-8 16,-20 13-3-16,-18-1 5 15,-14 7 3-15,5-5 0 16,-6-3 3-16,10-7-2 15,16-2 1-15,9-14 0 16,24 0 1-16,30-16-1 16,12 5-1-16,36 11 2 15,0 0-1-15,55 0 1 16,2 0 0-16,18 27-1 0,16-10 0 16,12 17 0-16,4-4-1 15,-2 5 1-15,-11-4 1 16,-15 3 0-1,-14 4-1-15,-20 7 2 16,-31-2-3-16,-28 12 4 0,-33 11-2 16,-27 4-2-16,-24 8 0 15,-21 4 1-15,-20-4 0 16,-7-4-2-16,8-5 4 16,9-15-7-16,24-17 4 15,21-7-1-15,33-7 1 16,51-23-2-16,0 20-1 15,60-20 2-15,27 0-1 0,25 0 3 16,26 0-1 0,16-11 0-16,12 5 2 15,5-6-1-15,1 4 1 16,-10 8 0-16,-4-8-10 0,-17 8-83 16,-16-15-52-16,-1 15-16 15,-40-8-4-15,-2 8 0 16,-50-25 156-16</inkml:trace>
  <inkml:trace contextRef="#ctx0" brushRef="#br0" timeOffset="6567">9545 2467 310 0,'0'0'135'0,"0"0"-40"15,0 0-20-15,0 33-20 16,0 7-22-16,0 2-4 15,0 11-4-15,-9 6-12 16,9-3-16-16,-9 1 3 16,9-24-4-16,-11-5 5 15,11-28-2-15,0 0 7 16,0 0-2-16,33-31 0 0,-6-16 5 16,8-12-4-16,7 9 6 15,-1-10-8-15,9 9-1 16,-9 9-9-1,-4 14-1-15,-5 28 0 0,3 11 2 16,-12 18 0-16,3 15 0 16,-6 11 0-16,7 1-1 15,-7 2 6-15,8 2-4 16,-2-10-20-16,4-10-89 16,1-23-36-16,15-10-17 15,-10-35 2-15,25 3 39 16</inkml:trace>
  <inkml:trace contextRef="#ctx0" brushRef="#br0" timeOffset="9836">13390 511 158 0,'0'0'87'0,"0"0"-14"15,0 0 3-15,0 0 11 16,0 0-13-16,0 0-5 16,0 0-2-16,0 0-7 15,0 0-7-15,0 0-9 16,0 0-17-16,-25 8-30 15,25-8 0-15,0 0 0 16,-28 26 0-16,28-26 1 16,-54 50 0-16,10-12 0 15,-18 18 1-15,-14 10 0 16,-11 13 1-16,-8 6-2 16,-9 7 3-16,5-4-4 0,3-12 4 15,6 0-3-15,12-15-2 16,17-8 2-16,10-21-2 15,14-4 4-15,14-12-5 16,23-16 8-16,0 0-4 16,-27 17 4-16,27-17 3 15,0 0-2-15,27 0-1 16,-27 0 3-16,46 0-2 16,-7 8-2-16,15 10 0 15,13 6-2-15,25 4 0 16,4 3 3-16,13 3-1 15,6 1-2-15,4 4 1 16,-1 0 0-16,0-8 0 0,-20-3 0 16,-10-11 1-16,-2 6-2 15,-24-5-1 1,-9-9 0-16,-11 0 1 16,-11 7-19-16,-31-16-73 0,34 23-48 15,-34-23-23-15,26 20-14 16,-26-20 0-16,33 0 69 15</inkml:trace>
  <inkml:trace contextRef="#ctx0" brushRef="#br0" timeOffset="14363">14667 887 98 0,'7'-27'57'15,"-7"27"1"-15,0 0 3 16,0-26 1-16,0 26 1 15,0 0-5-15,0 0 6 16,0 0-1-16,-20-11 1 16,20 11-7-16,0 0-9 15,-42 0-11-15,42 0-5 16,-36 20-5-16,36-20-11 16,-42 31-11-16,16-11-8 0,2 8-2 15,-1 3 2-15,-1 5 3 16,3 14 1-16,-2-4-2 15,6 13 5-15,5 16-4 16,14-7-1-16,0 10 3 16,14-8 2-16,14-8-1 15,16-8-3-15,12-18 1 16,18-14-6-16,18-22 4 16,9-30-2-16,-2-9-1 15,7-18 0-15,-4-15-2 16,-10-4 3-16,-16-14 1 15,-20-1 1-15,-25-9 6 0,-31 4 1 16,-16 6-2-16,-24 6-4 16,-24 17 3-16,-12 8-2 15,-16 25 0-15,-1 11 0 16,-8 23-5-16,11 17-1 16,11 16 0-16,12 5 0 15,19 6-10-15,16 2-41 16,32 7-48-16,11 2-29 15,24-15-19-15,26-1-18 16,4-18 3-16,19 7 119 16</inkml:trace>
  <inkml:trace contextRef="#ctx0" brushRef="#br0" timeOffset="15228">15461 1571 131 0,'0'0'80'0,"23"0"-17"16,-23 0-6-16,0 0 3 15,0 0 12-15,14 30-8 16,-14-4 0-16,0 4 1 15,11 5-5-15,-11-4-5 16,0 7-11-16,0-6-18 16,0-4-26-16,0-28 5 15,0 39-2-15,0-39-3 16,0 0-1-16,0 0 0 0,31-26 1 16,-17-4-1-16,5-4-1 15,-1-6-3-15,6 2 2 16,-4 6 3-16,5-1 1 15,-5 7 1-15,-20 26 1 16,42-6 3-16,-42 6-1 16,40 23 1-16,-21 3 1 15,-4 4-1-15,4 1-2 16,-2 4 1-16,-2 0-3 16,-1-6-1-16,0-2 0 15,-14-27-5-15,31 32-50 16,-31-32-65-16,39 9-32 15,-39-9-23-15,38-23 0 0,-21-5-6 16</inkml:trace>
  <inkml:trace contextRef="#ctx0" brushRef="#br0" timeOffset="18067">16532 262 136 0,'0'0'59'0,"0"0"0"16,0-23 1-16,0 23-2 15,0 0-5-15,0 0-8 16,0 0 0-16,0 0 18 0,0 0-10 16,0 0-3-16,0 0-4 15,0 0-1-15,0 0-3 16,0 0-6-16,0 0-11 16,0 0-25-16,0 0 1 15,0 0-1-15,0 0 0 16,0 0 1-16,0 0 0 15,0 0 1-15,0 0 0 16,0 0-2-16,25 26 3 16,-25 7-1-16,12 18 0 15,-5 25-1-15,5 18 0 16,2 17 0-16,2 17 1 16,1 8-3-16,1-4 4 0,1 0-5 15,4-8 0-15,4-15 1 16,-9-17 0-1,2-18 0-15,2-5-1 16,-6-15 1-16,1-11-3 0,-8-8 3 16,0-11 0-16,-9-24-3 15,0 35 1-15,0-35-5 16,0 0-58-16,-28 23-45 16,28-23-30-16,-28 0-20 15,28 0-9-15,0-27-2 16</inkml:trace>
  <inkml:trace contextRef="#ctx0" brushRef="#br0" timeOffset="19771">18004 727 18 0,'0'0'102'15,"0"0"21"-15,0 0-10 16,26-27-8-16,-26 27-2 16,0 0-5-16,0 0-1 15,0 0-14-15,-37-11-28 16,9 11-47-16,-4 8-8 15,-13 5-3-15,-4-3 1 16,-10 14-3-16,-6-7 0 16,5 1-1-16,1 10 3 15,15 2 1-15,9 1 2 16,19-2 0-16,16 7 0 0,20 1 1 16,22 7 1-16,8-5 1 15,17-1-1-15,1 0-1 16,10-6 0-16,-4-1 0 15,-4-4 0-15,-10-2 0 16,-8-10 0-16,-10 4 0 16,-11-10 0-16,-31-9-1 15,0 0 2-15,0 0-3 16,0 31 0-16,-31-14 0 16,-11 2-4-16,-10 6 2 15,-8 7-4-15,-8 4 6 16,1 0-7-16,-6-5 6 0,12 3-1 15,10-11-1-15,4 1-58 16,21-18-43-16,26-6-32 16,0 0-20-16,17-53-9 15,11-6-2-15,23 0 102 16</inkml:trace>
  <inkml:trace contextRef="#ctx0" brushRef="#br0" timeOffset="20206">19019 744 228 0,'0'0'141'0,"0"0"-24"16,0 0-23-16,0 0-6 0,0 0-15 15,0 20-5-15,0-20-15 16,0 37-25-16,0-15-26 16,0 7 0-16,-9 9-1 15,9-1-2-15,-6-1 2 16,-3 12-1-16,-4-5 1 16,-1 5 2-16,-1 4-4 15,5-10 1-15,-2 4 0 16,3-10 1-16,9 1-2 0,0-7-3 15,12-4 3-15,-12-26-4 16,47 29 7-16,-10-29-6 16,2 11 5-1,6-11-6-15,1 0 6 0,-1-11 5 16,-3 7-5-16,-8 4 4 16,-7-8-65-16,-27 8-53 15,0 0-24-15,0 0 2 16,-14-47-31-16,14 47-8 15</inkml:trace>
  <inkml:trace contextRef="#ctx0" brushRef="#br0" timeOffset="20433">18732 963 487 0,'0'0'171'0,"37"24"-31"15,2-5-78-15,8-5-58 16,13 6 0-16,1-6 7 16,6 3-11-16,3-12-57 15,-8-5-48-15,-5-5-31 16,-2-10-20-16,-28-15-13 16,1 4-2-16,-28-21 86 15</inkml:trace>
  <inkml:trace contextRef="#ctx0" brushRef="#br0" timeOffset="20743">18656 657 320 0,'0'0'159'16,"-26"53"-17"-16,6-1-75 16,-18 14-27-16,-7 17-1 15,-8 17 1-15,-6 13-8 16,0-9-9-16,11 13-17 16,6-9-5-16,21-10-4 15,21-9 3-15,17-15-4 16,26-30-3-16,18-20-59 0,24-24-52 15,18-21-23-15,13-40-20 16,19-12-6-16,-14-39-1 16</inkml:trace>
  <inkml:trace contextRef="#ctx0" brushRef="#br0" timeOffset="21020">19459 492 225 0,'-36'53'130'0,"27"15"-2"16,9 8-48-16,0-7-21 0,17 7 0 15,12-13-6-15,16 6-2 16,7-12-6-16,8 5-2 16,1-6-26-16,-2-1-16 15,-6 0 1-15,-4 6-9 16,-18-2 8-16,-20-2-5 15,-11-2 5-15,-23 2-26 16,-10 1-58-16,-13-2-42 16,-10-19-19-16,9-5-17 15,-7-19-8-15,29-2-2 16</inkml:trace>
  <inkml:trace contextRef="#ctx0" brushRef="#br0" timeOffset="21643">19842 177 493 0,'-29'-8'169'0,"-1"8"-37"16,-1-11-59-16,31 11-47 15,-29 0-28-15,29 0 2 16,0 0-1-16,-17 28 2 16,17-28 1-16,12 33 0 15,7-10 1-15,10 4-1 16,21 11 1-16,14 4-1 16,16 8 1-16,17 6-1 15,22 0 0-15,4 4-2 16,6 2-1-16,4 2 2 0,-12 0-1 15,-9-2 1 1,-9 5-2-16,-20-7 2 16,-17-7-2-16,-21-2 4 0,-22 2-2 15,-23-2 0-15,-8 5 0 16,-26 5-6-16,-25-1 7 16,-16 1-8-16,-22 4 7 15,-4 10-7-15,-8-10 5 16,-1-2-4-16,9-7 4 15,16-12 2-15,12-4-8 16,20-9-97-16,25-18-49 16,28-13-17-16,0 0-5 15,56-30-2-15,-5-18 65 16</inkml:trace>
  <inkml:trace contextRef="#ctx0" brushRef="#br0" timeOffset="24371">24336 571 145 0,'-44'-17'116'16,"44"17"-13"-16,-39-6-43 15,39 6-17-15,-45 11-4 16,17 6 0-16,3 8 16 15,-10 11-5-15,5 15-1 16,-5-6 1-16,0 20-3 16,3 0-3-16,7 5-5 15,2 0-15-15,16-2-18 16,7-7-4-16,21-4-3 16,14-2 2-16,17-13-4 15,16-5 3-15,17-15-5 16,13-8 7-16,11-14 0 0,3-18 0 15,-8-5 5-15,-8-16-4 16,-9-6 5-16,-27-6-8 16,-22-17 4-16,-27 1-6 15,-30-4-1-15,-23-4 1 16,-20 10-2-16,-16 3 1 16,-6 6 0-16,2 11 2 15,1 18-18-15,16 18-45 16,14 9-29-16,11 23-17 15,26 5-23-15,14 0-15 16,10 5-14-16,-10-33-7 16,63 42 154-16</inkml:trace>
  <inkml:trace contextRef="#ctx0" brushRef="#br0" timeOffset="25723">25266 1166 84 0,'0'0'80'0,"0"0"-24"16,0 0-19-16,0 26-3 16,0-26 13-16,-14 36 9 15,7-5 11-15,7 8 11 16,-12 4-2-16,12 4 2 15,0-7-9-15,0-2-10 16,0 2-23-16,0-40-8 16,14 37-14-16,-14-37-10 15,0 0 0-15,19-25 1 16,-2-4-1-16,-3-7-2 16,6-9 4-16,-3 2-5 15,-2-1 3-15,4 1-6 0,-2 9 5 16,2 6-7-16,-19 28 3 15,31-27-2-15,-31 27 0 16,29 0 1 0,-29 0 1-16,31 30 1 0,-31-30-3 15,38 59 2-15,-23-27-4 16,7 10 6-16,-2 2-4 16,3-10 4-16,1 0-18 15,8-7-76-15,6-3-43 16,-3-31-27-16,12 7 1 15,-16-47-5-15,15 8-1 16</inkml:trace>
  <inkml:trace contextRef="#ctx0" brushRef="#br0" timeOffset="35397">6544 5195 346 0,'0'0'174'0,"0"0"-8"16,0 0-67-16,0 0-49 16,0 0-35-16,0 0-18 15,0 0 0-15,0 0 2 16,47 16 0-16,-11-16 2 16,10 7-4-16,16-7 3 15,8 0-1-15,12-4-1 0,5-13 1 16,2 4-1-16,1-7 1 15,-11 9 1-15,-1-8-13 16,-15 2-64-16,-7 17-50 16,-8 0-25-16,-48 0-16 15,42 24-2-15,-42-24 44 16</inkml:trace>
  <inkml:trace contextRef="#ctx0" brushRef="#br0" timeOffset="35771">6530 5461 498 0,'0'0'170'0,"0"0"-37"15,0 0-77-15,0 0-62 16,0 0 2-16,30 0 5 16,-7 0-1-16,8 0-1 15,9 0 0-15,4 9-1 0,6-9-2 16,6 0 2-16,-4 9 0 15,9-9-1-15,1 0-8 16,-1 0-68-16,10-9-55 16,8 9-24-16,-6-20-13 15,9 9-4-15,-12-20 70 16</inkml:trace>
  <inkml:trace contextRef="#ctx0" brushRef="#br0" timeOffset="39008">13927 4006 125 0,'0'0'97'15,"0"0"19"-15,0 0-20 16,0 0-12-16,0 0-8 0,0 0-1 15,0 0-9-15,0 0-15 16,0 0-24 0,0 0-25-16,0 0-1 15,0 0 0-15,0 0-1 0,0 0 0 16,0 0 0-16,0 0-1 16,0 0 1-16,0 0-1 15,0 0 1-15,0 0-1 16,0 0 0-16,0 0 1 15,0 0-1-15,0 0 1 16,0 0 1-16,0 0-1 16,0 0 0-16,0 0 0 15,0 0 1-15,0 0 0 16,0 0-2-16,0 0 1 16,0 0 0-16,0 0 0 15,0 0-1-15,0 0 1 16,0 0 1-16,0 0-1 0,0 0 1 15,-14 43-1-15,14-10-1 16,0 18 1-16,9 14-3 16,-9 21-2-16,0 19 1 15,0 15 0-15,0 10 0 16,0 7 1-16,8 6 1 16,-8-10 0-16,11-15 3 15,1-9 2-15,-2-19-2 16,4-19 1-16,1-24-1 15,-2-11-1-15,1-12-66 16,-14-24-59-16,0 0-14 16,0 0-17-16,-27-10-10 0,27 10 23 15</inkml:trace>
  <inkml:trace contextRef="#ctx0" brushRef="#br0" timeOffset="41112">19218 3810 514 0,'31'-6'172'0,"-31"6"-19"16,0 0-108-16,0 0-47 0,0 0-1 15,-26 29-1-15,26 1 0 16,-16 12 0-16,2 6 2 15,-4 8-1-15,-6 3-2 16,-10 8 2-16,-3 2-1 16,-10 1 1-16,-5 0-1 15,-12 3-2-15,-1-9 1 16,-11 6-1-16,-7 1 3 16,6-10-1-16,12-9 3 15,4-3-3-15,14-14 8 16,16-2-1-16,16-10 3 15,15-23-3-15,36 27 1 16,7-17-1-16,8 0 2 0,10-6-1 16,-1 9-3-16,10-2 1 15,-1-4-1-15,-1 4 1 16,-8 8 1-16,-2 9 0 16,-2 1-2-16,3 9 2 15,0 8-1-15,-3 1-2 16,-4 12-30-16,4 1-88 15,5-13-32-15,7 4-17 0,-3-35-6 16,18-4-5 0</inkml:trace>
  <inkml:trace contextRef="#ctx0" brushRef="#br0" timeOffset="41540">20474 4170 337 0,'-51'-18'144'0,"18"7"-28"16,-7 11-67-16,-8 20-19 16,-8 13 3-16,-14 13 2 15,-1 19-2-15,-5-4 11 16,12 23-20-16,3 3-21 15,18 3-2-15,17-13 0 0,19 1-3 16,23-17 4-16,21-12 1 16,17-15 0-16,18-15 0 15,12-19-2 1,15-17-2-16,4-9 4 0,-1-13 0 16,-3-6-2-16,-12-8 0 15,-14-12 2-15,-20-5 3 16,-22-3-5-16,-31 0 1 15,-28 8-5-15,-17-4 2 16,-12 17-4-16,-8-1 4 16,-8 30-41-16,-2 12-62 15,11 11-26-15,21 4-22 16,7-4-14-16,36 0-4 0,0 0 65 16</inkml:trace>
  <inkml:trace contextRef="#ctx0" brushRef="#br0" timeOffset="41940">20999 5097 393 0,'-25'39'169'0,"-6"-20"-9"16,31-19-73-16,-28 17-58 16,28-17-21-1,0 0-1-15,31-42 0 16,3 9-1-16,4-20-2 0,7 4 0 16,-2-4-4-16,8 0-1 15,-6-4-1-15,-7 24 2 16,-6 7-4-16,-8 26 0 15,-24 0 3-15,35 45-3 16,-24-2 1-16,-2 18 1 16,5-4 0-16,5 4-1 15,0-1 1-15,7-13-8 16,4-4-76-16,10-15-43 16,-7-28-25-16,18 0-9 15,-9-34-3-15,17-9 28 16</inkml:trace>
  <inkml:trace contextRef="#ctx0" brushRef="#br0" timeOffset="39564">15439 4336 97 0,'-23'0'93'0,"23"0"-12"16,-42 8 2-16,12 14 4 16,-2 23-7-16,-16 5-4 15,4 26-11-15,-5-6-14 16,5 26-17-16,-3-6-10 15,16 12-13-15,11-15-4 16,20-4-1-16,19-20-1 16,15-10 1-16,17-19-2 0,19-15 2 15,9-19-2 1,13-19-1-16,-4-12-3 0,4-14-1 16,-13-6 2-16,-6-11-3 15,-12-13 2-15,-18-1-2 16,-21 3 3-16,-11-3-4 15,-11 6 2-15,-19 7 4 16,-10 7-5-16,-13 6 6 16,-5 17-4-16,-9 12 2 15,-3 11-6-15,3 10-13 16,5 14-78-16,5 7-35 16,8-3-24-16,15 10-16 15,23-28-5-15,-19 33 97 0</inkml:trace>
  <inkml:trace contextRef="#ctx0" brushRef="#br0" timeOffset="39972">16130 5190 398 0,'0'0'153'0,"19"41"-43"15,-19-41-25-15,0 0-26 16,14 26-44-16,-14-26-12 16,0 0-1-16,0 0-1 15,14-42-2-15,-14 8 2 0,17-8-2 16,-3-1 0-16,0-1 0 15,0 4-2-15,1 4 2 16,2 5-1-16,-17 31 2 16,33-19-1-16,-33 19 3 15,34 24 0-15,-34-24-1 16,45 46 1-16,-19-16-1 16,2-4 0-16,0-3-1 15,2-1-39-15,-4-2-67 16,2-20-38-16,9 13-22 15,-13-29-8-15,19 4-2 16</inkml:trace>
  <inkml:trace contextRef="#ctx0" brushRef="#br0" timeOffset="40596">16759 3829 350 0,'-31'0'170'0,"1"-17"-44"16,-5 9-52-16,8 8-21 15,-1 0-14-15,28 0-13 16,-39 0-22-16,39 0-5 16,-31 8 1-16,31-8 0 15,0 0 0-15,-23 28 1 16,23-28-1-16,0 0 0 15,0 31 1-15,0-31-1 16,26 45 1-16,-2-14 1 0,15 4-2 16,12 7 1-16,20 16-1 15,8 15 3-15,11 0-3 16,8 17-3-16,11-8 4 16,-2 5-4-16,-9 0 3 15,-5-5-3-15,-9-15 6 16,-16 3-7-16,-10-14 5 15,-9-8 1-15,-19 0-2 16,-13-8 0-16,-17 2-3 16,0 0 2-16,-23-3-1 15,-15 11 2-15,-4-2-4 16,-13 0 2-16,-4 6 0 16,-2-2 2-16,2-9 0 0,6 4-16 15,8-10-92-15,8-6-32 16,14-12-17-1,23-19-15-15,0 0-2 0</inkml:trace>
  <inkml:trace contextRef="#ctx0" brushRef="#br0" timeOffset="36901">11320 4341 260 0,'25'0'172'16,"-25"0"-72"-16,45-6-16 16,-45 6-19-16,0 0-7 15,0 0-13-15,0 0-15 16,-54 26-23-16,-4-20-4 16,-19 18-1-16,-24-7-4 0,-25 6 4 15,-14-4-5 1,-18 3 3-16,-4-4-5 15,1 1 4-15,2-10-2 16,12-1 2-16,21 6 2 0,19-14-2 16,23 11 1-16,21-11-3 15,21 17 3-15,42-17-2 16,-28 35-1-16,49-5 1 16,14 10-2-16,11 13 0 15,22 14 4-15,16 9-2 16,23 0 1-16,18-3 0 15,17-12 1-15,3-4-4 16,7-12 1-16,-12-11-6 16,-10-23-4-16,-20 3 15 15,-26-6-2-15,-31-2-3 16,-30 11-5-16,-23-17-21 16,-43 37 1-16,-18-6 9 0,-26 8 29 15,-14 3-12-15,-15-1 2 16,-7 8 2-16,-6-2 8 15,5-4 21-15,17 4 1 16,5-15-6-16,22 3-23 16,20-6-2-16,23 2 0 15,20-6 0-15,17-25 0 16,45 43 0-16,17-25 2 16,34-3 0-16,24-3-3 15,29-4-1-15,9-8 0 16,13 0 0-16,4 0-2 15,-10 0 2-15,-13 0-1 0,-22 0-1 16,-23 0-75-16,-20 22-60 16,-14-3-32-16,-40-19-1 15,-33 0-5-15,0 0 121 16</inkml:trace>
  <inkml:trace contextRef="#ctx0" brushRef="#br0" timeOffset="37348">10174 6367 386 0,'39'53'173'0,"-27"-9"-72"16,-12 1-58-16,7 15-4 15,-7 4-5-15,0-4-33 16,-11-4 0-16,2-3-1 16,-1-20 0-16,10-5 0 15,0-28 0-15,0 0-1 16,33-56 3-16,4 1 0 15,10-10-3-15,4-6 2 0,11 1 1 16,6 6-2-16,2 8 1 16,3 30-1-16,-12 26-1 15,-1 0 1 1,-5 34 1-16,-7 8-1 0,-3 1-1 16,-8 4 1-16,0 0-9 15,-3-7-76-15,2-12-54 16,15-14-25-16,-4-33-10 15,17 2-4-15,-12-43 144 16</inkml:trace>
  <inkml:trace contextRef="#ctx0" brushRef="#br0" timeOffset="49056">9187 3309 80 0,'0'0'37'16,"-22"-7"4"-16,22 7-1 0,0 0 14 15,0 30 22-15,0-30 8 16,-15 39-4-16,2 1-3 16,-6 7-5-16,-10 19-3 15,-16 12-10-15,-2 18-20 16,-13 18-27-16,-10 22-7 16,-3 15-4-16,-2 24 3 15,2 27-4-15,2 25 1 16,7 20 3-16,16 18-10 15,16 10 9-15,19 9-7 16,18-14 5-16,32-10-6 16,24-28 6-16,23-36-2 15,34-30-3-15,14-31-39 0,20-38-100 16,20-15-33-16,-1-54-2 16,24-19-5-16,-8-46 86 15</inkml:trace>
  <inkml:trace contextRef="#ctx0" brushRef="#br0" timeOffset="42248">22269 3335 459 0,'0'0'166'16,"-9"42"-5"-16,9 11-89 15,0 29-46-15,0 16-26 16,0 28 4-16,9 10-4 0,0 16 0 16,5 10-2-16,0-1-1 15,3-1 3-15,2-14-1 16,0-15-4-1,-4-13-81-15,7-10-45 0,-2-16-23 16,-11-28-15-16,9-7-3 16,-18-31 7-16</inkml:trace>
  <inkml:trace contextRef="#ctx0" brushRef="#br0" timeOffset="43491">24249 3703 167 0,'0'0'128'16,"29"-36"-6"-16,-29 36-9 15,14-29 0-15,-14 29-7 16,0 0-14-16,-48 0-30 15,15 15-43-15,-16 2-23 16,-9 13-3-16,-5 10 1 16,-7-4 1-16,6 0 0 0,7-2 2 15,12-8 3 1,15 1-2-16,30-27 2 16,0 26 0-16,47-10-1 15,13-3 1-15,21 12-1 16,14 2 2-16,4 5-1 0,11 6 4 15,-9 8-4-15,-12-2 0 16,-19 2-1-16,-19-4-1 16,-22 9-1-16,-29 2-5 15,-15-6 4-15,-32 6-6 16,-26-2 8-16,-15 3-4 16,-19-3 5-16,-8 1-5 15,-3-14 6-15,3-2-2 0,14-20-2 16,17-7-63-1,33-21-53-15,28-18-16 16,23-23-22-16,35 0-4 16,7-24-3-16</inkml:trace>
  <inkml:trace contextRef="#ctx0" brushRef="#br0" timeOffset="43952">25616 3740 463 0,'25'-25'175'0,"-25"25"-5"15,0-24-65-15,0 24-108 16,0 0 1-16,0 37 3 16,0 8-2-16,-14 1-1 15,-1 23-1-15,-4 2 1 16,-4 15 1-16,1 2 1 16,-1 1-1-16,3-6-3 15,3-11 4-15,3 1-1 16,14-16 4-16,0-10-3 15,14-4 5-15,4-10-7 16,13-7 7-16,11-2-2 16,6-15 0-16,13 5 0 0,3-14-1 15,5 0-1-15,0 0-2 16,-9-16-1-16,1-1-68 16,-18-8-50-1,-18-9-14-15,-19 3-35 0,-38-12-3 16,-13-2 0-16</inkml:trace>
  <inkml:trace contextRef="#ctx0" brushRef="#br0" timeOffset="44159">25158 4038 461 0,'78'-26'178'16,"20"14"-8"-16,-11-2-53 15,15 7-118 1,-2-7 2-16,-4 14-4 16,-18-9-55-16,-9 9-64 0,-17 12-34 15,-27-12-14-15,-25 0-6 16,0 0-2-16</inkml:trace>
  <inkml:trace contextRef="#ctx0" brushRef="#br0" timeOffset="44441">25185 3490 113 0,'-59'27'144'0,"11"22"-31"16,1 18-18-16,-1 15-11 15,11 19-2-15,4 13-2 16,15 7-6-16,7 14-18 16,11-8-37-16,18-7-18 15,10-13 1-15,10-17 2 16,3-17-43-16,14-20-76 16,12-10-33-16,-8-43-17 0,17-20-1 15,-16-36-2 1</inkml:trace>
  <inkml:trace contextRef="#ctx0" brushRef="#br0" timeOffset="44706">26088 3537 310 0,'35'53'174'16,"2"13"-14"-16,3 14-67 15,-7 0-4-15,4 10-21 16,-7-1-33-16,2-4-31 16,-4 1-3-16,-5-7-5 15,-5 5 3-15,-8-8-8 16,-10-2 3-16,-14-13-31 16,-6-1-69-16,-6-4-37 0,-13-25-21 15,8 5-8-15,-11-36-2 16,42 0 56-16</inkml:trace>
  <inkml:trace contextRef="#ctx0" brushRef="#br0" timeOffset="46844">26508 3166 407 0,'0'0'174'0,"0"0"-45"16,14-27-38-16,-14 27-28 16,0 0-26-16,0 0-35 15,0 0-1-15,0 0-1 16,32 16-2-16,-5-16 3 16,5 8 1-16,12 3 3 15,5 6-7-15,15 7 5 16,7 6 0-16,9 6 0 0,16 16 0 15,10 3 0 1,12 8 0-16,7 7-4 16,12 8 5-16,-2-7-1 15,-3 4-1-15,-3-10-2 16,-10-12 2-16,-11-5-2 0,-25-6-1 16,-17-19 4-16,-20-7-4 15,-10-1 3-15,-36-15-6 16,29 8 7-16,-29-8-5 15,-42 30 2-15,-9-3-1 16,-11 11 0-16,-19 15 0 16,-12 12-5-16,-11 14 8 15,-12 14-8-15,1 3 7 16,8 5-4-16,9-1 5 16,16 2-4-16,18-12 3 15,17-20-55-15,24-8-93 16,32-12-23-16,-9-50-9 0,38 0-3 15,-12-62-7-15</inkml:trace>
  <inkml:trace contextRef="#ctx0" brushRef="#br0" timeOffset="52220">23649 3242 150 0,'-12'-30'103'16,"12"30"3"-16,-23-23 6 15,23 23-3-15,-27-22-6 16,27 22-11-16,0 0-15 16,-34-9-27-16,34 9-19 15,0 0-15-15,0 0-15 0,0 0-1 16,0 0 2-16,0 33-2 16,0-33 0-16,0 51 0 15,0-15 0-15,0 27-1 16,0 24 1-16,-9 25 0 15,9 18 1-15,0 36 0 16,-8 18-2-16,8 18 2 16,0 9-3-16,0 12 3 15,12-13 0-15,-2-7-2 16,1-23 2-16,3-21-2 16,0-30 4-16,-2-25-4 15,-3-28-74-15,2-20-77 16,5-25-25-16,-16-31-3 0,0 0-6 15,15-31 2-15</inkml:trace>
  <inkml:trace contextRef="#ctx0" brushRef="#br0" timeOffset="68936">22325 2657 218 0,'0'0'112'0,"0"0"-5"15,0 0 4-15,0 0-12 16,0 0-7-16,0 0-16 15,14 31-25-15,-14-31-26 16,0 35-6-16,0-35-10 16,8 47-9-16,-8-22-1 15,0-25-1-15,25 48 4 0,-25-48-5 16,31 48 5-16,-13-26-3 16,6 4 3-16,-4 5-2 15,8-6 2-15,-2 18-1 16,-3-5-1-16,2 10 3 15,-3 2-1-15,0 4 1 16,-4 6-2-16,-4 6 0 16,0-4-1-16,-4-2 0 15,0 1 0-15,0-4-1 16,4-9 1-16,0 7-2 16,-2-7 3-16,2 11-3 15,0-3 3-15,0 6 0 16,-5 2-1-16,5 16 1 0,-14 3-2 15,7 4-2-15,-7 12 1 16,0-8-1 0,-14 6 0-16,0 7 0 15,4-13 1-15,-10 6 0 0,1-10 1 16,-2-2 3-16,-4-1-2 16,3 3 0-16,-3-2 1 15,-1 4 1-15,-2-1-2 16,2 5 2-16,-4 7-3 15,2 4-4-15,-5 1 6 16,1 7-3-16,-5-3 1 16,4-1-4-16,-3-13 4 0,8-11-2 15,4-17 1 1,2-24-50-16,22-43-84 16,0 0-29-16,0 0-14 15,0-51-2-15,0-17-4 0</inkml:trace>
  <inkml:trace contextRef="#ctx0" brushRef="#br0" timeOffset="36.47">23340 324 455 0,'0'0'137'15,"0"0"-18"-15,0 0-17 0,0 0-37 16,0 0-21-16,0 0-26 16,0 0-15-16,0 0-3 15,0 0-2-15,0 0-3 16,-15 46 2-16,15-6 3 16,-8 22-3-16,8 17 3 15,-11 21-1-15,11 19 3 16,0 15 0-16,11 4 1 0,-3 3 1 15,7-10-2-15,4-17 2 16,7-22-2 0,-1-25-28-16,-1-21-83 15,8-36-40-15,-12-43-20 16,10-14-4-16,-13-38-5 0,6 12 34 16</inkml:trace>
  <inkml:trace contextRef="#ctx0" brushRef="#br0" timeOffset="36.47">25832 0 368 0,'-29'29'145'0,"7"9"-18"16,5-3-19-16,17-35-26 16,-22 52-22-16,22-52-21 15,0 32-31-15,0-32-6 16,0 0-1-16,0 0 0 15,0 0-1-15,19 27 0 16,-19-27-2-16,0 0 2 16,11 52 0-16,-2-17 0 15,13 8 1-15,7 18 4 0,12 10-1 16,8 1 2 0,12 8-2-16,12-7 3 15,3 2-2-15,9-12 1 16,-2-7-4-16,-9-14-1 0,-2-11 1 15,-9-12-1-15,-10-4 0 16,-16-7 0-16,-7-8-1 16,-30 0 0-16,32 14-1 15,-32-14-1-15,0 0 0 16,0 0 0-16,0 0 0 16,0 0 1-16,0 0 0 15,0 0 2-15,0 0 1 16,0 0 3-16,0 0-1 0,-29 19-2 15,29-19 1 1,-51 8-1-16,13 9-2 16,-8-2 1-16,-9 13 1 0,-5 14-4 15,-7 11 2-15,2 12 0 16,-5 13 0-16,3 6-1 16,11-1 2-16,4-3-2 15,14-12 1-15,9-3-1 0,13-17-4 16,16-7-75-16,0-41-57 15,0 0-24 1,30-11-12-16,-22-50-5 16,18-13-3-16</inkml:trace>
</inkml:ink>
</file>

<file path=ppt/ink/ink31.xml><?xml version="1.0" encoding="utf-8"?>
<inkml:ink xmlns:inkml="http://www.w3.org/2003/InkML">
  <inkml:definitions>
    <inkml:context xml:id="ctx0">
      <inkml:inkSource xml:id="inkSrc0">
        <inkml:traceFormat>
          <inkml:channel name="X" type="integer" max="3520" units="cm"/>
          <inkml:channel name="Y" type="integer" max="1984" units="cm"/>
          <inkml:channel name="T" type="integer" max="2.14748E9" units="dev"/>
        </inkml:traceFormat>
        <inkml:channelProperties>
          <inkml:channelProperty channel="X" name="resolution" value="127.53623" units="1/cm"/>
          <inkml:channelProperty channel="Y" name="resolution" value="128" units="1/cm"/>
          <inkml:channelProperty channel="T" name="resolution" value="1" units="1/dev"/>
        </inkml:channelProperties>
      </inkml:inkSource>
      <inkml:timestamp xml:id="ts0" timeString="2021-10-28T16:14:33.171"/>
    </inkml:context>
    <inkml:brush xml:id="br0">
      <inkml:brushProperty name="width" value="0.05" units="cm"/>
      <inkml:brushProperty name="height" value="0.05" units="cm"/>
      <inkml:brushProperty name="fitToCurve" value="1"/>
    </inkml:brush>
  </inkml:definitions>
  <inkml:trace contextRef="#ctx0" brushRef="#br0">0 0 0,'0'0'0,"0"0"15,0 0-15,0 16 16,0-16-16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6:14:34.812"/>
    </inkml:context>
    <inkml:brush xml:id="br0">
      <inkml:brushProperty name="width" value="0.05" units="cm"/>
      <inkml:brushProperty name="height" value="0.05" units="cm"/>
      <inkml:brushProperty name="fitToCurve" value="1"/>
    </inkml:brush>
  </inkml:definitions>
  <inkml:trace contextRef="#ctx0" brushRef="#br0">0 3081 301 0,'0'-17'118'0,"0"17"-15"15,0 0-12-15,0 0-20 16,0 0-21-16,0 0-20 15,0 0-17-15,0 0-12 16,0 0-2-16,28 0 1 16,-3-9 0-16,11 3-2 15,4-2 2-15,14 2-1 16,10 0 2-16,2-6-1 16,3 11 1-16,-3 1-1 15,-1 0 0-15,-11 0 2 0,-7 0-1 16,-9 1 0-16,-9-1-3 15,-12 13-49-15,-17-13-54 16,0 0-26-16,0 0-22 16,-17-7-11-16,-3 7-5 15</inkml:trace>
  <inkml:trace contextRef="#ctx0" brushRef="#br0" timeOffset="687">101 3188 151 0,'-19'6'70'0,"19"-6"-4"0,0 0 1 16,0 0-4-16,-20 10 6 15,20-10 0-15,0 0-6 16,-17 0-9-16,17 0-9 16,0 0-9-16,0 0-11 15,0 0-10-15,0 0-10 16,0 0-8-16,0 0-2 16,0 0-1-16,0 0-1 15,0 0 4-15,0 0 0 16,0 0 3-16,0 0 0 15,0 0-1-15,0 0 1 16,0 0 1-16,0 0 1 0,17-9 0 16,-17 9 3-16,32 0-2 15,-3-4 0-15,4 4 1 16,3 0-1-16,10 0 0 16,4 0-1-1,-2-8-1-15,-2 8 0 0,0 0-2 16,-5-5 0-16,-7 5 1 15,-10-7 0-15,-3 2 0 16,-21 5 1-16,22 0-2 16,-22 0 2-16,0 0-1 15,0 0 0-15,0 0-9 16,0 0-64-16,0 0-52 16,26 15-23-16,-26-15-17 0,36-19 0 15,-19-8 51-15</inkml:trace>
  <inkml:trace contextRef="#ctx0" brushRef="#br0" timeOffset="1750">638 2736 130 0,'0'0'90'16,"0"0"-3"-16,0 0 2 15,0 0-1-15,0 0-4 16,-12-18-13-16,12 18-22 15,0 0-16-15,0 0-11 16,0 0-9-16,0 0-10 0,0 0-2 16,0 0-2-16,0 0 0 15,0 0 2-15,0 0 1 16,0 0 1-16,0 0-1 16,0 0 0-16,0 0 0 15,0 0 1-15,0 0-2 16,-18-21 0-16,18 21-1 15,0 0 0-15,0 0-1 16,0 0-1-16,-16-9 1 16,16 9-2-16,0 0 2 15,0 25 0-15,0-25 1 16,10 32 0-16,-4-12 1 16,4 2 0-16,4 4 1 0,6-3-1 15,2-4-1-15,9-2 1 16,2 0-2-1,1 2 1-15,2 1 1 0,-2-2-1 16,-2 2 1-16,-1 3-1 16,-9-1 1-16,-6 0-2 15,-6-3 2-15,-1 0-3 16,-9-19 2-16,8 28-2 16,-8-28 1-16,0 0 0 15,0 0 1-15,0 0 0 16,0 0-2-16,-20 0 2 15,20 0-1-15,0 0 1 16,0 0 0-16,0 0 1 0,0 0 1 16,0 0 0-16,-21-18-1 15,21 18 1-15,0 0-1 16,0 0-1 0,0 0 0-16,0 0-3 0,0 0 1 15,0 0-1-15,0 0 1 16,0 0 0-16,0 0 0 15,-14 19 7-15,14-19-5 16,-11 22 6-16,11-22-1 16,-23 40 1-16,6-14-2 15,-3 10 3-15,-3 1-4 16,-4 5-3-16,-4 2 2 0,-1-1-2 16,4 1 1-16,-4-3 1 15,1-4 2-15,9-3-1 16,6-7 3-1,3-5-51-15,13-22-74 0,0 0-39 16,0 0-2-16,20-28-7 16,8-7 2-16</inkml:trace>
  <inkml:trace contextRef="#ctx0" brushRef="#br0" timeOffset="11174">2065 2501 171 0,'4'-21'99'0,"-4"21"-3"15,0 0-6-15,0 0-7 16,0 0-12-16,0 0-11 0,0 0-21 16,0 0-39-16,0 0-6 15,0 0-2 1,0 0-1-16,0 0 1 15,0 0 2-15,0 0 1 0,0 0 2 16,-4 20-2-16,4-20 2 16,0 0 0-16,0 0 1 15,0 0-1-15,0 0 1 16,0 23 0-16,0-23 0 16,0 34 1-16,0-11 1 15,-8 3-1-15,8 11 1 16,0 3 2-16,0 5-1 15,0 7-1-15,0 4 1 0,0 1 3 16,0 7 1 0,0 2-1-16,8 9-1 15,-8-7-1-15,0 3 2 16,0 2-2-16,-8-3 2 0,1 6-5 16,2-1-1-16,-7-8 3 15,0-10 0-15,1-8-1 16,1-2 0-16,2-11 1 15,4-11 0-15,4-4 5 16,0-21 5-16,0 0 5 16,0 0 0-16,0 0-2 15,0 0 1-15,12-21-23 16,-12 21-76-16,12-37-37 16,-12 37-27-16,14-43-11 15,-14 43 0-15,8-51 87 16</inkml:trace>
  <inkml:trace contextRef="#ctx0" brushRef="#br0" timeOffset="12565">4193 2519 167 0,'-17'10'95'0,"17"-10"-5"15,0 0-8-15,0 0-11 16,0 0-6-16,0 0-10 0,0 0-13 15,0 0-22-15,0 0-11 16,0 0-7 0,0 0-6-16,0 0-7 15,0 0-4-15,0 0 2 0,0 0 1 16,0 0 3-16,-15 28 4 16,15-28 3-16,0 25 5 15,0-25 3-15,0 39 1 16,0-17 0-16,12 2 0 15,3 3 0-15,4 6 0 16,1-2-3-16,8 2 0 16,-6-3-3-16,2 1-1 15,2-1-2-15,-1-1-3 0,-2-3 0 16,-5 3-1 0,0-2 2-16,-7-4 0 15,1-1 2-15,-1-3 0 16,-11-19 5-16,15 24 0 0,-15-24 2 15,0 0 3-15,0 0 0 16,0 0 1-16,0 0-2 16,0 0 0-16,0 0-5 15,0 0 3-15,0 0-2 16,0 0-2-16,0 0 0 16,0 0 1-16,0 0 1 15,0 0 2-15,0 0 0 16,0 0 0-16,0 0 0 15,0 0-3-15,0 0 0 16,0 0-1-16,0 0 1 16,0 0-2-16,0 0-1 15,0 0 1-15,0 0-1 0,0 0-4 16,0 0-6-16,0 0-1 16,0 25 1-16,0-25-3 15,-15 29 3-15,-1-12-2 16,3 12 2-16,-6-2 4 15,0 10 8-15,-3 1 1 16,0 3-3-16,-2 4 4 16,1-4-2-16,3 0 2 15,-1-7 2-15,8-7 7 16,2-7 5-16,11-20-3 16,0 0-37-16,0 0-78 15,0-22-35-15,21 2-6 16,-21-19-7-16,22 12-4 0</inkml:trace>
  <inkml:trace contextRef="#ctx0" brushRef="#br0" timeOffset="34077">24275 2582 307 0,'-18'-15'125'0,"18"15"-16"16,0 0-20-16,0 0-18 16,0 0-27-16,0 0-30 15,0 0-15-15,0 0-1 0,0 0-7 16,0 0 5-16,0 0-3 16,0 0 1-16,0 0 0 15,0 0 0-15,0 0 5 16,0 0-2-16,0 0 7 15,0 0-6-15,0 0 3 16,0 0 1-16,0 0-1 16,0 0-2-16,0 0-2 15,0 0 1-15,0 0-2 16,0 0 4-16,0 0-2 16,0 0 2-16,0 0-2 15,0 0 3-15,0 0 2 0,0 0-1 16,0 0 1-16,0 0-2 15,0 0 2-15,0 20-1 16,0-20 4-16,0 0-4 16,18 34 2-1,-11-20-1-15,3 8 1 0,4 5-1 16,2-2-1-16,-1 1 1 16,4-2-1-16,-2-2 3 15,3-2-2-15,-1-2 2 16,2-1-3-16,-21-17 0 15,29 19 0-15,-29-19-3 16,26 17-2-16,-26-17-4 16,11 17 5-16,-11-17-6 0,6 22 8 15,-6-22-2-15,10 22 3 16,-10-22-1-16,17 17 6 16,-17-17-1-1,26 16-3-15,-26-16 3 0,30 8-5 16,-30-8 4-16,24 13-7 15,-24-13 4-15,18 6-7 16,-18-6 1-16,0 0 1 16,0 0 0-16,0 0-1 15,13 20 0-15,-13-20 5 16,0 0-2-16,0 0 5 16,0 0-1-16,0 0 3 15,0 0-1-15,0 0 2 0,0 0-2 16,0 0-2-1,19 4 3-15,-19-4-6 16,0 0 3-16,0 0-4 16,0 0 3-16,0 0-3 0,0 0 0 15,0 0 2-15,0 0-2 16,0 0 4-16,0 0-2 16,0 0 2-16,0 0-3 15,0 0 5-15,0 0-1 16,0 0 1-16,0 0-4 15,0 0 0-15,0 0 1 16,0 0-3-16,0 0 4 16,0 0-5-16,0 0 1 15,0 0 0-15,0 0 4 16,0 0-1-16,0 0-1 16,0 0 2-16,0 0-2 15,0 0 0-15,0 0 0 0,0 0-2 16,0 0-3-16,0 0 3 15,0 0-1-15,0 0 1 16,0 0-4-16,0 0 2 16,0 0-2-16,0 0 1 15,0 0 0-15,0 0 0 16,0 0 1-16,-7 21-2 16,7-21 7-16,-19 19-2 15,19-19 6-15,-30 36 0 16,7-7-1-16,-2 8 2 15,-4-1-2-15,-1 11 2 16,0-1-7-16,4-2 8 16,-1-3-9-16,6-6 5 0,6-9-5 15,3-7 1-15,12-19 1 16,-12 22 0-16,12-22 0 16,0 0 0-16,-7 22 0 15,7-22-2-15,0 0 5 16,-5 20-2-16,5-20 1 15,0 0-1-15,-7 19 3 16,7-19 0-16,0 0 1 16,0 0 1-16,0 0-3 15,0 0 4-15,0 0-4 16,0 0 3-16,0 0-5 16,0 0-1-16,0 0-1 15,0 0-2-15,0 0 0 0,0 0-3 16,0 0 0-16,0 0-1 15,0 0 6-15,0 0 0 16,0 0 4-16,0 0-6 16,0 0 3-16,-5-19 0 15,5 19 3-15,12-22-1 16,-12 22-14-16,15-20-56 16,-15 20-39-16,0 0-3 15,19-23-24-15,-19 23-19 16,0 0-7-16</inkml:trace>
  <inkml:trace contextRef="#ctx0" brushRef="#br0" timeOffset="52351">2760 5501 148 0,'0'0'40'0,"0"0"15"16,0-22-2-16,0 22 26 15,0 0-9-15,0 0 1 0,0 0-5 16,-21-14-1-16,21 14-4 16,0 0-17-16,-22 0-16 15,22 0-27 1,0 0-5-16,-26-13 2 0,26 13-3 15,-22 0 6-15,22 0-4 16,-26-2 4-16,26 2 4 16,-30 0-3-16,11 5 4 15,2 1-3-15,-2 6 4 16,-3-4-4-16,-1 6 5 16,1 0-5-16,2-2 0 15,-1 2-1-15,2 3 0 16,0-5 0-16,1 2-1 0,18-14-2 15,-26 32-1-15,26-32 0 16,-22 33 1 0,22-33 0-16,-11 27 1 15,11-27 0-15,-6 35 0 0,6-35 1 16,0 27 2-16,0-8-1 16,6 1-1-16,-6 0 0 15,0-20-2-15,11 31-3 16,-11-31 0-16,20 32 1 0,-20-32 0 15,34 21 1-15,-8-12 0 16,8 3 0-16,9-6 2 16,2 2 1-16,6 2 0 15,0-10-2-15,2 8 1 16,-7-2 0-16,1-6 1 16,-6 0 0-16,-7 0-1 15,-8-8-1-15,-4-6-72 16,-3-8-44-16,3 5-29 0,-15-20-12 15,11 6-1 1,-11-13 14-16</inkml:trace>
  <inkml:trace contextRef="#ctx0" brushRef="#br0" timeOffset="53164">3394 5637 231 0,'0'0'93'15,"-22"0"6"-15,22 0-9 16,0 0-18-16,-19 12-16 16,19-12-9-16,-15 16-8 15,15-16-9-15,-26 22-15 16,26-22-14-16,-27 26-2 15,27-26 2-15,-24 36-2 16,17-18 2-16,4 3-1 16,3-4 1-16,0 2-1 15,3 3-1-15,6-4 1 16,-9-18 0-16,22 29 3 16,-22-29-2-16,32 12 1 15,-15-12 0-15,-17 0 2 0,35-17 0 16,-18 4 1-16,-17 13-1 15,32-33 0 1,-20 13-1-16,-1-1 1 0,-1 3-2 16,-7 2-2-16,-3 16-1 15,0-30-1-15,0 30 0 16,-12-18-1-16,12 18-2 16,-25-11 0-16,25 11 1 15,-33-6 2-15,33 6 1 16,-27 0 0-16,27 0 0 15,-17-7-5-15,17 7-2 16,0 0-3-16,0 0-6 16,0 0-39-16,0 23-34 0,0-23-18 15,0 17-14-15,0-17-17 16,0 0-9-16,0 0 69 16</inkml:trace>
  <inkml:trace contextRef="#ctx0" brushRef="#br0" timeOffset="53961">3695 5727 147 0,'0'18'126'0,"0"-18"-29"15,0 19-8-15,0-19-12 16,0 17 0-16,0-17-14 16,0 0-16-16,0 19-19 15,0-19-15-15,0 0-4 16,0 0-7-16,9-19 0 15,-9 19 0-15,14-30-1 16,-6 11-1-16,-1 2 0 0,3-3 2 16,-10 20-1-16,21-28 0 15,-21 28-1 1,0 0 1-16,19-20 0 16,-19 20 0-16,0 0-1 15,0 0-1-15,0 0 1 0,22 22 1 16,-22-22 0-16,14 18-1 15,-14-18 0-15,17 21-1 16,-17-21 1-16,17 19-1 16,-17-19 2-16,0 0-2 15,13 22 2-15,-13-22-2 16,0 0 1-16,0 0 0 16,0 0 0-16,0 0 6 15,0 0 0-15,0 0 1 16,26-19-1-16,-26 19 3 15,17-30-1-15,-5 11 0 16,-12 19-3-16,28-29-5 0,-28 29 0 16,27-25-3-16,-27 25 0 15,17-7-3-15,-17 7-1 16,0 0 2-16,19 0-1 16,-19 0 0-16,0 0 0 15,0 0 2-15,20 23 1 16,-20-23 1-16,11 19 1 15,-11-19 1-15,12 19 0 16,-12-19 2-16,17 19 0 16,-17-19 0-16,17 15 0 15,-17-15-1-15,26 15 2 16,-26-15-2-16,29 7 2 16,-29-7-2-16,22 9-11 0,-22-9-66 15,0 0-38-15,0 0-28 16,22 15-16-16,-22-15-3 15,0 0 16-15</inkml:trace>
  <inkml:trace contextRef="#ctx0" brushRef="#br0" timeOffset="54976">4641 5718 204 0,'0'19'151'0,"0"-2"-31"15,0 12-28-15,0 3-15 16,0 8-27 0,0 3-1-16,-12 4-11 0,6-2-16 15,-3 2-20-15,2-7 0 16,-3-1-1-16,3-11-1 15,-5-2 0-15,7-4-2 16,5-22 0-16,-12 22 1 16,12-22 4-16,0 0 2 15,0-34-1-15,0-8 0 16,9-15 1-16,1-4-2 0,2-14 3 16,3-2-2-16,1 2 0 15,2 1-5 1,0 14 1-16,2 15-3 15,-3 13 2-15,0 12-3 16,-17 20 1-16,28-9-1 0,-28 9-2 16,27 14 3-16,-27-14-1 15,27 36 3-15,-9-17 0 16,-1 2 2-16,5-2 0 16,0 0-2-16,0-4 0 15,-3-1 0-15,2 3 0 16,-21-17 3-16,27 19-2 15,-27-19 2-15,0 27-1 16,0-27 0-16,-32 32 2 16,4-13-1-16,-6 8 1 15,0-7-4-15,1-3 1 16,-4-3-2-16,4-6 1 0,7-8 0 16,4 0-2-16,22 0-5 15,-22-22-48-15,22 22-34 16,-10-27-17-16,10 27-10 15,0-29-15-15,0 29-13 16,20-22-11-16</inkml:trace>
  <inkml:trace contextRef="#ctx0" brushRef="#br0" timeOffset="55639">5334 5593 230 0,'0'0'99'15,"-19"0"6"-15,19 0-11 16,-22 0-11-16,22 0-15 16,-22 0-19-16,22 0-11 15,-22 10-11-15,22-10-10 16,-19 13-18-16,19-13 0 0,-22 14 1 16,22-14-1-16,-26 29 1 15,9-12 0-15,0 3 1 16,1 3-2-16,3-1 1 15,-3 4-1-15,6-4 1 0,5 0 1 16,5-4 0-16,0-18 1 16,8 25 1-16,-8-25 0 15,35 0 0-15,-10-17 0 16,4 2 2-16,2-7 1 16,-2 0 0-16,0-3-2 15,-6 2-2-15,-5 3-4 16,-18 20-1-16,0 0 2 15,0 0-4-15,0 0-1 16,0 0 0-16,-25 22 1 16,9-1 1-16,1 4 4 15,0-2 0-15,8-1 0 0,0 1-1 16,7-3 1-16,0-20 1 16,19 30 0-16,-2-24 2 15,10-1-1-15,4-5 0 16,5 0 0-16,-2 9 0 15,0-9 1-15,2 0-39 16,-5 7-61-16,2-7-19 16,-15 0-22-16,8 0-18 15,-26 0-6-15,38-27 39 16</inkml:trace>
  <inkml:trace contextRef="#ctx0" brushRef="#br0" timeOffset="56045">5688 5829 354 0,'16'26'163'15,"-16"-26"-11"-15,0 0-70 16,0 0-34-16,0 0-34 15,0 0-11-15,0 0 2 16,0 0-1-16,0 0 1 16,13-26-2-16,-13-6 1 15,0 4-1-15,0-11 1 0,7 0-2 16,-7 0-3-16,11 5-2 16,-6 0 3-16,-5 12-1 15,0 22-2-15,12-20-1 16,-12 20 1-16,0 0 0 15,7 18 2-15,-7-18 1 16,0 35-3-16,0-35 0 16,10 31-8-16,-10-31-49 15,24 22-45-15,-2-12-17 16,4-10-22-16,11 0-12 16,-2-18-8-16</inkml:trace>
  <inkml:trace contextRef="#ctx0" brushRef="#br0" timeOffset="56561">6200 5603 224 0,'22'0'147'15,"-22"0"-30"-15,16-10-27 16,-16 10-10-16,0 0-15 16,22-11-24-16,-22 11-16 15,0 0-25-15,0 0 0 0,0 0-1 16,0 0 1-16,0-18 0 16,0 18 1-16,0 0 0 15,0 0 0 1,0-21 0-16,0 21 0 0,0 0 1 15,0 0-1-15,-24 0 2 16,24 0 0-16,0 0-1 16,-28 13-1-16,28-13 1 15,-22 18 0-15,22-18 2 16,-22 26-1-16,13-8 0 16,-4 0 0-16,-1 4 0 15,6 0-1-15,-1 0 0 0,2 6-3 16,7-7-1-1,0 1-1-15,9-2 1 16,3 1-1-16,10-6 3 16,4-2 1-16,6-1 2 0,7-5 1 15,-1-7-2-15,12 5-30 16,3-5-80-16,1-12-43 16,15 2-11-16,-8-16-6 15,18 4-2-15</inkml:trace>
  <inkml:trace contextRef="#ctx0" brushRef="#br0" timeOffset="57999">7628 5600 207 0,'0'0'143'0,"0"0"-20"16,0 0-19-16,0 0-12 0,0 0-12 15,0 0-14-15,0 0-26 16,0 0-37-16,5 20-1 16,-5-20 0-16,-5 24 0 15,5-3-1-15,-10-5 0 16,10 8-2-16,0 1 2 15,0-4-2-15,12 3-1 16,-7 1 0-16,7-5-3 0,4 0 0 16,-16-20-3-16,27 24 1 15,-27-24 1 1,32 0 1-16,-32 0 0 16,33-27 0-16,-19 5 2 0,3 0 2 15,-7-4 0-15,-5 0 1 16,2 4 1-16,-7 22-2 15,0-30 2-15,0 30 1 16,0 0 2-16,0 0 1 16,0 0-1-16,0 24 1 15,0 0-1-15,0 6 1 16,10-1-3-16,-5 4-1 16,6-4-4-16,7-7-1 15,-2-6 0-15,8-16-1 16,3 0 2-16,7-21-2 15,-1-7 0-15,-4-4 4 16,0-4 0-16,-7 2 0 0,-1-3 1 16,-13 5 5-16,-8 10 0 15,0 5 0-15,0 17 1 16,-25-7-1-16,8 17-1 16,-2 2 1-16,-2 5 0 15,6 1-4-15,15-18 0 16,-31 28 1-16,31-28-20 15,0 0-64-15,0 0-39 16,0 0-21-16,31 0-16 16,-16-20-7-16,14 11-4 15</inkml:trace>
  <inkml:trace contextRef="#ctx0" brushRef="#br0" timeOffset="58400">8503 5509 464 0,'0'0'165'0,"-19"16"-17"15,19-16-90-15,0 0-61 16,0 0-1-16,0 0 2 16,0 0 1-16,0 0 0 15,0 24 1-15,0-24 2 16,0 32 2-16,-5-9 0 16,-2 3 1-16,7 9-2 15,-12-5-1-15,7 5-2 16,-2-6-1-16,7 1-2 15,-4-5 0-15,4-7-1 16,0-18-1-16,0 22-1 0,0-22-1 16,0 0-73-16,17 0-48 15,-17 0-27-15,18-25-7 16,-18-2-3-16,20 13 40 16</inkml:trace>
  <inkml:trace contextRef="#ctx0" brushRef="#br0" timeOffset="58791">9021 5016 412 0,'-7'30'158'16,"7"-9"-47"-16,-10 4-51 16,10 10-16-16,0-3-12 15,-5 8-31-15,5 2 1 16,0 3-6-16,0 3 7 16,0 0-3-16,0-2 1 15,-7 3 0-15,-2-1 3 16,-1 2-2-16,-4-3 0 15,2-2 4-15,0-3-5 16,-1-10-2-16,4 0-1 0,9-12-2 16,0-20-44-16,0 0-50 15,0 0-33-15,27-20-18 16,-9-26-19 0,16-7-4-16,-12-21 109 0</inkml:trace>
  <inkml:trace contextRef="#ctx0" brushRef="#br0" timeOffset="59275">9301 4912 273 0,'0'48'166'15,"0"-8"-11"-15,0 6-58 16,0 6-18-16,0-1-34 15,11 4-40-15,-11 3 3 16,0 3-4-16,0-2 1 16,-9 1-2-16,-1-4 3 15,-2-2-5-15,2-11 0 16,-2-2-4-16,3-12-2 16,4-8-2-16,5-21 1 15,0 0 0-15,0 0 0 16,32-32 0-16,-6 0-1 15,2-8-2-15,7-4 3 0,0-1 5 16,-1 3-3 0,-2 4 2-16,-8 10-3 15,-3 10 5-15,-21 18 3 16,24-7 4-16,-24 7 1 0,5 41-3 16,-5-12 4-16,0 10-4 15,0 1 0-15,0 3-4 16,0-7-4-16,9 1-1 15,4-13-1-15,8-6 2 16,8-11-2-16,3-7-18 16,6-12-78-16,3-2-31 15,-12-12-24-15,9 8-3 16,-19-12-6-16</inkml:trace>
  <inkml:trace contextRef="#ctx0" brushRef="#br0" timeOffset="60088">8882 5313 429 0,'0'0'112'0,"24"0"-10"16,5 0-23-16,6 0-29 16,-1 0-34-16,5 0-15 15,0 0-1-15,1 0 0 16,-9 0 1-16,-2 0 1 16,-7 0 1-16,-22 0-28 15,24-15-92-15,-24 15-33 16,0 0-12-16,0 0-7 0,-5-26 0 15</inkml:trace>
  <inkml:trace contextRef="#ctx0" brushRef="#br0" timeOffset="60421">8520 5110 522 0,'0'0'169'16,"0"0"-37"-16,22-5-137 16,-22 5-2-16,22 9-62 15,-22-9-57-15,17 32-34 0,-17-32-6 16,9 31-5-16,-9-31 52 16</inkml:trace>
  <inkml:trace contextRef="#ctx0" brushRef="#br0" timeOffset="95934">20866 5170 362 0,'0'0'121'0,"0"0"-3"0,0 0-16 16,0 0-32-16,0 0-29 15,0 0-20-15,-22 21-5 16,22-21-12-16,-28 0-1 16,9 0-5-16,-10 0 1 15,-1 0 1-15,-6 0 0 16,-2 0 2-16,-6 0-3 16,-1 0 1-16,-5 6-2 15,4 6 3-15,2-6-2 16,4 5 0-16,6-4-2 15,5 0-3-15,9-7-1 16,20 0 1-16,-21 0 1 16,21 0-1-16,0 0 4 0,0 0-2 15,0 0 3-15,0 0 0 16,0 0 1-16,0 0 1 16,0 0-1-16,0 0 1 15,0 22-2-15,0-22 0 16,10 18-1-16,-10-18 4 15,21 15-2-15,-2-11 2 16,3-4-3-16,4 0-1 16,4 0 1-16,5-4-1 15,-3 4 2-15,4 0-2 16,-2 0 3-16,0 0-4 16,1 7 6-16,-6-1-4 0,-2 6 2 15,-5-4 8-15,1 3-6 16,-5-3 7-16,-18-8-9 15,21 21 10-15,-21-21-10 16,7 20 12-16,-7-20-12 16,-7 21 3-16,7-21 1 15,-27 19-1-15,4-12 1 16,1 8-3-16,-4-5 1 16,-4 1-4-16,1 2 6 15,-4-2-5-15,1 7 0 16,-1-9-3-16,2 11 5 15,-1-5-4-15,-2 6 2 16,-1-2-1-16,1 2 0 0,-3 1 1 16,-5-3-2-16,5 2 3 15,-6-1-5-15,5-2 6 16,2-5-3-16,9 1 2 16,3-6 0-16,4 0-2 15,20-8 1-15,-23 12-3 16,23-12 2-16,0 0-3 15,0 0 4-15,7 20-4 16,-7-20 4-16,29 7-3 16,-6-7 3-16,1 5-1 15,6-5 2-15,5 0 0 16,7 0-1-16,3 0 1 16,3 0-2-16,5 0 3 0,3 0-3 15,6 0 4-15,3-5-5 16,3 5 2-1,4-9 0-15,-5 1-2 16,-6 3 1-16,-4 0-1 0,-8 5 2 16,-13-6 0-16,-7 6 6 15,-29 0-20-15,18 8-60 16,-18-8-42-16,-16 22-20 16,-8-17-15-16,24-5-14 15,-48 20-1-15</inkml:trace>
  <inkml:trace contextRef="#ctx0" brushRef="#br0" timeOffset="96637">20329 6196 323 0,'0'0'137'16,"0"0"-37"-16,0 0-24 0,0 22-15 16,0-22-23-16,-7 23-4 15,7-23-1-15,-5 34-7 16,5-17-5-16,-9 2 0 16,9-19-5-16,-7 29-5 15,7-29-4-15,0 21-2 16,0-21-8-16,0 0 1 15,0 0-5-15,0 0 2 16,16-23 0-16,-9 4 1 16,8-3 0-16,-1-5-1 15,3 3 4-15,2-8-2 16,3 5 3-16,-2 0-1 0,1 8 2 16,-4 2-3-16,-17 17 1 15,31-17 2-15,-31 17-1 16,24 0 2-16,-24 0-2 15,19 24 4-15,-19-24-4 16,15 29 5-16,-15-29-2 16,19 27 1-16,-19-27-2 15,19 31 0-15,-19-31 0 16,17 28-3-16,-17-28 1 16,19 16-2-16,-19-16 3 15,0 0 0-15,24 20 1 16,-24-20-1-16,0 0-1 15,0 0-11-15,18 17-55 0,-18-17-45 16,0 0-29-16,23-7-21 16,-23-15-8-16,22 5-2 15,-15-27 106-15</inkml:trace>
  <inkml:trace contextRef="#ctx0" brushRef="#br0" timeOffset="155814">2144 7981 400 0,'0'0'122'16,"0"0"-15"-16,0 0-20 16,0-19-23-16,0 19-42 15,0 0-21-15,0 0-2 16,0 0-1-16,0 0-1 16,0 0 1-16,0 0-1 15,0 0 0-15,0 0 2 16,0 0 0-16,0 0 0 0,0 0 0 15,0 0-1-15,0 0 3 16,0 0-1 0,0 17 0-16,0-17 0 15,0 0 0-15,0 18 0 0,0-18 2 16,0 38-1-16,3-11-1 16,-3 4 1-16,9 4-1 15,-4 4 1-15,2 1-1 16,3-8 0-16,-5 0-2 15,5-12 3-15,-10-20 1 16,29 19 1-16,-6-29-1 16,-8 1 1-16,7-13-1 15,1-5 0-15,-3-5 0 16,1 3-2-16,-8-6 0 16,1 9-3-16,0-1 3 15,-7 5-2-15,-7 22 3 16,12-27-1-16,-12 27 1 0,0 0-1 15,0 0-1-15,0 0 0 16,0 0-2-16,0 0 2 16,0 0-2-16,0 0 2 15,0 0 0-15,0 0 0 16,0 0 1-16,8-21 2 16,-8 21 0-16,0 0 0 15,0-25 0 1,0 25-1-16,0 0-1 15,14-19-1-15,-14 19 0 16,0 0-2-16,0 0 1 16,0 0 0-16,0 0 0 15,0 0 0-15,0 29 0 16,0-29 2-16,0 24 1 16,0-24 0-16,10 27 1 15,-1-7-1-15,-9-20-2 16,13 36 2-16,-2-21-1 0,-11-15 0 15,30 32-1-15,-30-32 2 16,28 23-3-16,-28-23 1 16,31 22 2-16,-31-22-1 15,32 16 1-15,-32-16 1 16,29 10-2-16,-29-10 1 16,27 0 1-16,-27 0 0 15,26-18-3-15,-9-3 1 16,-5-9 1-16,2-6-2 15,-2-6 3-15,0-6-2 16,-4-1 1-16,3-9-1 16,-5 10 2-16,0-4-1 15,-6 7-1-15,0 11 7 0,8 10-6 16,-8 24 0-16,0-27-7 16,0 27-82-16,0 0-53 15,-20 37-18-15,20-37-5 16,-14 39-5-16,14-39 88 15</inkml:trace>
  <inkml:trace contextRef="#ctx0" brushRef="#br0" timeOffset="156517">3169 7192 313 0,'0'0'159'16,"0"0"-39"-16,0 0-25 15,-7 18-22-15,7 3-22 16,-5 1-45-16,5 7-3 16,0 11-1-16,0 1 0 15,0 5-2-15,-7 3 0 0,7 12-1 16,-5 0 0-16,-2 2 2 16,-4 5-1-16,-1-1-1 15,-3 3 0 1,-2-4 3-16,-2-4-3 0,5-6 2 15,1-12-1-15,3-12-3 16,3-10-1-16,7-22 2 16,0 0-2-16,0 0-1 15,29-8 1-15,-16-16 0 16,6-12 1-16,-3-7 2 16,6-1 1-16,-2-4 1 15,4 0-1-15,-3 6 1 16,-1 4-3-16,-4 11 1 0,3 10 1 15,-1 17 1 1,-18 0-1-16,26 14 1 16,-14 11-1-16,-2-1 1 15,1 6 1-15,-6 4 1 0,5-2-2 16,0-1-1-16,1-2 1 16,2-6-2-16,3-1 1 15,-1-3-2-15,6-5 3 16,-3-8-2-16,1-6 2 15,3 0-1-15,-1 0-1 16,0 0-51-16,-21 0-43 16,23-6-28-16,-23 6-11 0,0 0-15 15,24 0-7 1,-24 0 66-16</inkml:trace>
  <inkml:trace contextRef="#ctx0" brushRef="#br0" timeOffset="157079">3774 7866 192 0,'0'0'144'0,"-19"21"-39"16,19-21-12-16,0 0-12 0,31-4-18 15,-31 4-10-15,36-13-8 16,-15 7-21-16,1 3-24 16,0-8-1-16,-1 5 0 15,-21 6 1-15,23-18-1 16,-23 18 2-16,12-20-2 15,-12 20 2-15,0-22-1 16,0 22-1-16,-10-26-1 16,10 26 0-16,-19-23 2 15,19 23 2-15,-32-5 0 16,15 5-1-16,-7 8 2 16,2 6 0-16,-1 3 2 15,-2 1-1-15,2 8 1 0,1-1-3 16,5 3 1-16,5-2 0 15,0 5-1-15,12-5 0 16,-8 0-2-16,8 0 0 16,12 3-1-16,1-7 0 15,4 0-2-15,2-7 2 16,7-4 2-16,-2-3-1 16,7-8 1-16,3 0-3 15,0 0-72-15,0-15-58 16,9 6-23-16,-9-11-12 15,6 13-2-15,-11-18 42 16</inkml:trace>
  <inkml:trace contextRef="#ctx0" brushRef="#br0" timeOffset="157511">4363 8111 315 0,'8'17'116'15,"-8"-17"-13"-15,17 34-9 16,-17-34-16-16,12 14-15 16,-12-14-22-16,0 0-28 15,0 0-10-15,12-17 0 0,-12-2-1 16,0-6-2-1,-7-9-1-15,2-2-1 16,5-1 0-16,0-5-2 16,0 3 1-16,0 0 1 0,0 8 0 15,11-3 0-15,-5 15 2 16,1 1 0-16,-7 18 0 16,17-21 1-16,-17 21 0 15,0 0 1-15,21-7 1 16,-21 7-1-16,0 0 0 15,24 19-3-15,-24-19-1 16,22 17-61-16,-22-17-60 0,33 22-20 16,-33-22-22-16,44 7-2 15,-23-12 7-15</inkml:trace>
  <inkml:trace contextRef="#ctx0" brushRef="#br0" timeOffset="158078">4925 7905 282 0,'0'0'119'0,"28"-17"-5"16,-28 17-16-16,29-25-12 16,-29 25-22-16,29-26-36 15,-15 7-29-15,-14 19 0 16,17-31-1-16,-17 31 2 16,5-25 0-16,-5 25 2 15,0 0 0-15,0 0 1 16,-22-7 0-16,22 7-2 15,-26 10 2-15,26-10-3 16,-29 21 2-16,29-21-1 16,-38 24 0-16,19-11-1 15,-3 4 1-15,2 0 1 16,-3 0 0-16,1 2 0 0,9 9 0 16,-8-6 0-16,11 0 1 15,1 2-2-15,4-2 1 16,5 2-1-1,12-2-2-15,3-3 0 0,4-6 0 16,10 0 1-16,4 3-1 16,4-12 1-16,-2 2 0 15,2 3 1-15,-2-9 1 16,-3 5-1-16,-8 2-100 16,-2-7-54-16,6 0-13 15,-28 0-5-15,29 0-5 16,-24-21 118-16</inkml:trace>
  <inkml:trace contextRef="#ctx0" brushRef="#br0" timeOffset="-208575.73">2258 9162 324 0,'0'0'111'0,"-17"16"-8"16,17-16-12-16,-29 30-25 15,17-10-28-15,-7-1-39 16,4-1 1-1,15-18 0-15,-22 27 0 0,22-27 4 16,0 0-1-16,0 0 1 16,22-8-2-16,5-6 2 15,6 4-2-15,8-8 2 16,0 6 1-16,0 0-4 16,0 5-1-16,-7 0 0 15,-8 7 0-15,-4-6-1 16,-22 6 2-16,26 0 1 15,-26 0 0-15,0 0 0 16,0-19 0-16,0 19 1 16,-14-29-2-16,6 7 1 15,-1-2-4-15,-1-3-1 16,0 7-2-16,-1 3 1 0,11 17 0 16,-13-22 0-16,13 22 2 15,-23 0 0-15,23 0 0 16,-32 32 2-16,8-9 1 15,-9 5 0-15,1 5 0 16,-2 5 1-16,1-6 0 16,4 4-1-16,12-7 2 15,0 0 0-15,17-5 0 0,0-2 0 16,17 0-1 0,0-9 0-16,12 5 1 15,4-1 0-15,1-1-2 16,2-4-1-16,5-2 1 0,-3-6 0 15,3 2 1-15,-5-6 0 16,-1 0 0-16,5 0-1 16,-6 0 1-16,0 0-24 15,0-10-67-15,1-7-40 16,9 1-28-16,-11-12-5 16,11-1-2-16,-10-16 98 15</inkml:trace>
  <inkml:trace contextRef="#ctx0" brushRef="#br0" timeOffset="-208012.73">2903 9200 145 0,'0'0'112'16,"0"0"-5"-16,0 0-56 15,0 0 0-15,16 18-1 16,-16-18 1-16,0 0-1 16,10 21 0-16,-10-21-3 15,0 23-9-15,0-4-15 16,0 1-23-16,0-1 0 16,0 4 0-16,0-23 0 15,0 32 1-15,0-32 1 16,-3 20-2-16,3-20 1 0,0 0-1 15,0 0 0-15,0 0 0 16,12-33 0-16,-2 3 0 16,-2 1-2-16,8-12 0 15,4-1 1-15,-1 0 2 16,7 3-2-16,-4 8 1 16,0 5-3-16,-6 11-1 15,2 5 0-15,-18 10 1 16,24 12-2-16,-24-12 1 15,12 42-1-15,-3-19 1 16,-2 3 2-16,-2 7 0 16,5-6 3-16,2 0 1 15,-2-4 1-15,2-2-1 0,2-1 0 16,-14-20 0-16,31 33 0 16,-31-33 1-16,19 29-1 15,-12-10-4 1,1 2-77-16,-8-21-40 0,4 31-17 15,-4-31-15-15,0 0-5 16,0 0 42-16</inkml:trace>
  <inkml:trace contextRef="#ctx0" brushRef="#br0" timeOffset="-207372.73">3586 9177 419 0,'0'0'153'16,"0"0"-55"-16,27 7-53 15,-10-7-23-15,6-7-21 16,1 2 0-16,6-5-2 0,-1 3 0 15,1-5-1-15,0 3 1 16,-7-1 1-16,-1 3 1 16,-22 7-1-16,29-16 1 15,-29 16 1-15,0 0-1 16,5-27 0-16,-5 27-1 16,-19-19-2-16,19 19-1 15,-31-19-1-15,11 19 0 0,1 0-1 16,-7 0 2-1,8 14-1-15,-5 3 2 16,1 3 1-16,5 5 3 16,-4 5 0-16,3 5 1 0,2-8-1 15,4 9 0-15,2-10-1 16,10 1 0-16,0-3 0 16,0-6 0-16,0-18 1 15,38 18 0-15,-6-18 0 16,2 0 1-16,2-6-38 15,7-1-54-15,2-3-29 16,2 0-11-16,-4-5-12 16,9 11-8-16,-17-13 74 15</inkml:trace>
  <inkml:trace contextRef="#ctx0" brushRef="#br0" timeOffset="-206981.73">4173 9313 346 0,'0'0'118'16,"0"0"-11"-16,0 0-12 16,12 18-22-16,-12-18-44 15,0 0-25-15,20-22 0 16,-13 2 0-16,8-7-1 15,-4-7 2-15,6-1-2 16,-5-3-2-16,0 0-3 16,-2 7 1-16,-5 2-1 0,-5 8 1 15,0 21-1-15,7-15 0 16,-7 15 0-16,0 0-1 16,0 0-1-16,0 0 0 15,0 0 0-15,0 0 1 16,10 21 1-16,-10-21 1 15,16 21 1-15,-16-21-4 16,29 23-60-16,-7-18-38 16,11 3-21-16,-3-8-21 15,13 0-15-15,-4-8-3 16</inkml:trace>
  <inkml:trace contextRef="#ctx0" brushRef="#br0" timeOffset="-206247.73">4835 9035 372 0,'0'0'143'15,"22"-6"-38"-15,-22 6-40 16,0 0-33-16,0 0-11 15,19 13-23-15,-19-13 0 16,0 0 0-16,-7 18 0 16,7-18-1-16,0 0 2 0,-21 12 1 15,21-12-1-15,-17 7 0 16,17-7-1 0,-29 10 1-16,12 2 0 15,-5 5 0-15,-2 7 1 0,-3 8-2 16,-1 0 2-16,-3 9 0 15,7-1 1-15,2 0-2 16,5 0 1-16,10-9 1 16,7-6 3-16,0-25-1 15,29 23 0-15,-5-29-1 16,12-4 1-16,4-12 4 16,1-11-2-16,-2-2-1 0,4-2 0 15,-9-4 1 1,-7 7-2-16,-4 4 2 15,-10 9-5-15,-13 21-3 16,5-27 0-16,-5 27-2 0,-18 6 0 16,2 15 0-16,-3-2 0 15,1 11 1-15,-1 6 2 16,2 0 0-16,1 3 2 16,9-1-1-16,7 0 0 15,0-5 1-15,11-1 0 16,1-2-2-16,1-6 2 15,1 3 1-15,-5-3 2 16,-4-2-2-16,-5-3 2 0,-12 4-3 16,0-2 2-1,-16-5-1-15,1 6 0 16,-4-3 0-16,-5-5-1 16,2 3 2-16,0-13 1 0,1-4 1 15,4-9 0-15,4-8 0 16,6-7-1-16,2-9-3 15,6 2-60-15,11-5-43 16,0 6-25-16,7-1-18 16,9 11-16-16,-10 1 0 15</inkml:trace>
  <inkml:trace contextRef="#ctx0" brushRef="#br0" timeOffset="-205841.73">5141 9096 372 0,'0'0'142'15,"0"0"-36"-15,24 8-34 16,-24-8-31-16,22 11-20 16,-22-11-23-16,24 19-1 0,-24-19 1 15,27 21-1-15,-27-21 3 16,33 22 1-16,-14-10-1 15,6-3 2-15,-2 4-1 16,2-4 0-16,1 1-3 16,-2 0-59-16,2-3-59 15,1 6-27-15,-27-13-15 16,33 2-1-16,-33-2 69 16</inkml:trace>
  <inkml:trace contextRef="#ctx0" brushRef="#br0" timeOffset="-205450.73">5668 8959 353 0,'-22'22'117'0,"22"-22"-12"16,-33 10-23-16,33-10-28 16,-22 13-25-16,22-13-22 15,0 0-7-15,-15 21 0 16,15-21 0-16,-14 30 0 0,5 1-1 16,-8 1 1-16,-7 18-1 15,-5 8 3-15,-10 8-3 16,-4 4 3-1,-1 3 1-15,-1-8 0 16,4-2 0-16,7-11 3 0,8-8-3 16,9-13-3-16,17-15-72 15,0-16-45-15,0 0-27 16,27 9-16-16,-27-9-1 16,35-22 49-16</inkml:trace>
  <inkml:trace contextRef="#ctx0" brushRef="#br0" timeOffset="179889">6082 7558 148 0,'0'0'68'15,"0"0"-3"-15,0 0 5 16,0 0 2-16,0 0 10 16,0 0-8-16,0 0-8 15,0-20-13-15,0 20-10 16,24-36-11-16,-2 14-8 15,5-4-13-15,-3 3-15 0,5-2 1 16,1 6 1-16,-1 5 2 16,-7 14 0-16,-2 0 2 15,-20 0 0-15,28 16-1 16,-28-16 2-16,12 39 0 16,-12-17 2-16,0 0-1 15,-4 3 1-15,-6-2-3 16,-2 0 1-16,-2 4-3 15,1-3 0-15,-3 6-1 16,-3-7-6-16,4 2 4 16,0-6-4-16,-2 1 6 15,5 0-5-15,12-20 5 16,-19 30-3-16,19-30 4 0,0 21 1 16,0-21-2-16,0 0 1 15,10 22-2-15,-10-22 0 16,21 12 0-1,-21-12 0-15,32 0 0 0,-11 0 0 16,1 0 1-16,-2 0 0 16,3 0 0-16,2 0 1 15,3 0-1-15,2 0 2 16,-2 6-2-16,3 0 1 16,-2-6-1-16,3 9 0 15,1-9 0-15,-4 0 1 16,0-15 0-16,0 3-1 15,-3 1 0-15,-1-11-10 0,-1 1-70 16,-2 3-30-16,-4-3-28 16,-1 11-6-1,-10-12-15-15,-7 22 29 16</inkml:trace>
  <inkml:trace contextRef="#ctx0" brushRef="#br0" timeOffset="180701">6648 7224 116 0,'0'0'65'16,"0"0"-4"-16,0 0-1 15,0 0 6-15,0 0 3 16,0-19 3-16,0 19-6 0,0 0-12 16,0 0-4-16,0 0-9 15,0 0-4-15,0 0-15 16,0 0-11-16,0 0-8 15,0 0-1-15,0 0-2 16,0 0 1-16,0 0-1 16,0 0 0-16,0 0 0 15,0 0 1-15,0 0-1 16,0 0 0-16,-22-12 2 16,22 12-2-16,0 0 3 15,0 0-2-15,0 0 1 16,0 0-1-16,0 0 0 0,0 0 0 15,0 0 1-15,0 0-1 16,0 0-1-16,-9 29 1 16,9-29 0-16,-5 36 1 15,-2-10-2-15,4 12 2 16,-7-5-2-16,-1 15 1 16,-1 0-2-16,-5 5 3 15,4 7-4-15,-3 5-2 16,-3 1 3-16,2 0-2 15,0-4 3-15,4-2-4 16,-1-6 4-16,7-3-5 16,0-16 4-16,7-4 0 15,0-9-2-15,0-22 3 0,14 27-3 16,-14-27 3-16,0 0-4 16,0 0-51-16,22 15-56 15,-22-15-25-15,0 0-19 16,0 0-13-16,14-28 5 15</inkml:trace>
  <inkml:trace contextRef="#ctx0" brushRef="#br0" timeOffset="181248">6770 8064 387 0,'0'39'122'0,"0"-18"-15"15,-9-1-24-15,9 0-26 16,0-20-30-16,-9 27-18 16,9-27-7-16,0 0-1 15,0 0-1-15,0 0 0 0,21-32 1 16,-9 5-3-16,5 1 1 16,-5 0 1-1,3 3-3-15,3 1 1 16,-5 3 1-16,-13 19-1 0,28-15 0 15,-28 15 1-15,22 9 0 16,-22-9 0-16,20 15 0 16,-20-15 0-16,21 32 0 15,-11-13 1-15,-1 3-1 16,-2 0 1-16,-7-1 2 16,10 1-1-16,-10-22 0 15,8 28-2-15,-8-28 0 16,0 0-1-16,0 0-40 15,26 4-60-15,-26-4-33 16,41-26-20-16,-20-1-12 16,13 3-1-16</inkml:trace>
  <inkml:trace contextRef="#ctx0" brushRef="#br0" timeOffset="181748">7632 7651 262 0,'0'-22'101'0,"0"22"-5"16,0 0-14-16,22 0-13 16,-22 0-9-16,21 0-12 15,-21 0-17-15,32 14-17 16,-17-14-6-16,4 5-8 15,-2 2 0-15,2-7 1 16,-19 0-1-16,31 17 3 16,-31-17-3-16,15 19 4 0,-15-19-8 15,0 26 8-15,0-5-6 16,-15 1 6-16,-2 4-6 16,0 4 4-1,-12-1-4-15,3 0 2 0,-6 2 3 16,2-5-7-16,3-5-23 15,10-4-56-15,17-17-27 16,-17 7-29-16,17-7-16 16,10-24-14-16,12 0 74 15</inkml:trace>
  <inkml:trace contextRef="#ctx0" brushRef="#br0" timeOffset="182201">8058 7514 276 0,'0'0'116'0,"-22"0"-10"16,22 0-6-16,-24 10-18 16,24-10-15-16,-26 18-27 0,26-18-23 15,-29 23-19-15,29-23 4 16,-26 37-3-16,26-37 3 16,-32 39-2-16,20-17-6 15,0 4 3-15,3 1-3 16,2 0 4-16,7 7-8 15,9-11 8-15,3 3-7 16,7-7 5-16,5 2 2 16,6-4-1-16,5-9 2 15,1 0 1-15,-1-8-1 16,3 0-6-16,-2-11-55 16,0 2-50-16,0-7-25 15,-9-10-23-15,1-1-3 0,-16-9 48 16</inkml:trace>
  <inkml:trace contextRef="#ctx0" brushRef="#br0" timeOffset="182654">7630 7351 184 0,'-29'20'85'16,"29"-20"7"-16,-22 26 3 15,8-8-9-15,2 8-10 16,-7 3-14-16,4 3-6 16,-6 4-20-16,3 10-15 0,-1 3-15 15,-2 7-10 1,2-5 2-16,4 5-3 15,3-7 2-15,2-1-4 16,10-3 6-16,0-8-5 0,5-2-61 16,12-15-47-16,7-14-30 15,19-1-17-15,-6-16-8 16,20-3 53-16</inkml:trace>
  <inkml:trace contextRef="#ctx0" brushRef="#br0" timeOffset="183029">8241 7328 301 0,'19'0'158'0,"-19"0"-29"16,12 23-39-16,1-1-11 15,1 4-47-15,-2 6-29 16,2 7-6-16,-2-3 6 16,0 9-6-16,0-2-4 15,-4 4 3-15,1-5-1 16,-9-7 4-16,3 5-4 15,-3-4 7-15,-7-7-6 16,-1 0 5-16,-6 2 0 0,-3 0-59 16,-4 0-63-1,-6-10-28-15,8 6-16 0,-3-17-6 16,22-10 68 0</inkml:trace>
  <inkml:trace contextRef="#ctx0" brushRef="#br0" timeOffset="184316">9397 7669 307 0,'11'-18'122'0,"-11"18"-21"16,0 0-17-16,0 0-19 15,0 0-18-15,-11-18-13 16,11 18-25-16,-19 0-2 16,19 0-3-16,-27 8-1 15,27-8-2-15,-29 6 1 16,29-6-2-16,-29 6 0 15,29-6-1-15,-33 14 1 0,15-8-1 16,18-6 1-16,-35 35-4 16,17-12 3-16,-5 2-5 15,4 10 6-15,-3 0-5 16,0 5 4-16,3 0-4 16,7 1 3-16,7-12-3 15,5-2 1-15,0-27-1 16,26 27 0-16,-2-27 1 15,6-19-1-15,5-4 0 16,-5-10 3-16,-2-7 0 16,-1 8 3-16,-8-7 0 15,-4 13 2-15,-8 2 2 16,-7 24 6-16,0-25-1 0,0 25-1 31,0 0 1-31,-19 31 0 16,13-9-1-16,-5 1-3 15,11 11-6-15,-5-7-6 16,5 2 0-16,12 2 0 0,2-9 0 16,8 0-3-16,0-9 1 15,7 2 1 1,1-9 3-16,2 2 0 16,1-8 0-16,-1 0-65 0,-5 5-56 15,-6-5-23-15,3 0-15 16,-24 0-5-16,26-16 103 15</inkml:trace>
  <inkml:trace contextRef="#ctx0" brushRef="#br0" timeOffset="184733">9774 7949 303 0,'-6'20'121'15,"6"0"-10"-15,0-20-20 16,-6 22-23-16,6-22-25 0,0 0-30 16,0 0-14-16,3-37 0 15,-3 6-1-15,12-13-1 16,-3-10 9-1,1 5-2-15,-2-7 2 0,1 11-3 16,-2 5 2-16,1 10-3 16,-8 9 6-16,0 21-6 15,0 0-1-15,0 0-3 16,12 27 1-16,-12-5-3 16,4-2-2-16,3 1 4 15,-7-21-6-15,29 27 6 16,-12-18-26-16,7-9-70 0,7 0-32 15,-8-23-14-15,17 5-12 16,-15-14-6 0</inkml:trace>
  <inkml:trace contextRef="#ctx0" brushRef="#br0" timeOffset="185254">10360 7653 323 0,'36'-10'160'0,"-10"-8"-39"0,-4-3-33 15,-3 11-31-15,-19 10-44 16,14-14-12-16,-14 14 4 16,0 0-2-16,-23-15-3 15,23 15 1-15,-37 0 0 16,16 12 1-16,1-12 0 16,-2 9 1-16,-1-1-6 15,3 1 6-15,3-1-4 16,-2 5 4-16,19-13-4 0,-33 24 1 15,20-3-2 1,1-1-4-16,1 4 7 16,3 2-9-16,3 0 8 15,5 5-8-15,5-9 8 0,12 4-6 16,2-4 5-16,13 0 2 31,11-4-1-31,5-1 1 16,14-9 1-16,3-8-1 15,5 0-3-15,-2 0-60 0,-1-20-71 16,6 10-24-16,-16-19-12 16,8 2-1-16,-19-12 107 15</inkml:trace>
  <inkml:trace contextRef="#ctx0" brushRef="#br0" timeOffset="191547">12357 7129 436 0,'0'19'163'0,"0"-19"-6"16,0 0-163-16,0 0-1 15,0 0-1-15,0 0-90 16,0 0-54-16,0 26-9 16,0-26-2-16,22 0 2 0</inkml:trace>
  <inkml:trace contextRef="#ctx0" brushRef="#br0" timeOffset="188437">11430 7689 177 0,'0'0'72'0,"0"0"-7"16,0 0 14-16,0 0-9 15,0 0-12-15,0 0-19 16,18 22-5-16,-18-22-9 15,28 0 2-15,-6 5-5 16,4-5-27-16,3-7 2 16,0-7 0-16,2 4 6 15,1-8-2-15,-4 2 6 16,-3 0-3-16,-3 6-3 0,-22 10 4 16,26-22-5-16,-26 22 1 15,0 0-11-15,0-21-3 16,0 21-7-16,-29 0-3 15,12-5-1-15,0 5-3 16,-9 0 4-16,7 7-3 16,-6-7 11-16,2 8 3 15,5-8 8-15,-5 11-2 16,6-6 5-16,0 0 1 16,17-5 0-16,-29 13 1 15,29-13 5-15,-20 8 11 16,20-8 6-16,0 0 1 15,-18 14-1-15,18-14 1 0,0 0 0 16,-18 25 0 0,18-25-10-16,-14 34-5 0,14-20-13 15,-7 4 4 1,7 3-5-16,0-3 5 0,12 3-5 16,-12-21 6-16,24 29 0 15,-5-17 0-15,0 0 1 16,3-1 0-16,0-5 2 15,5-6-1-15,-1 10-1 16,5-10-1-16,-4 4 0 16,-1-4 0-16,1 0 0 15,-1 0-1-15,1 5-6 16,-1-5-78-16,1 0-29 0,-10 0-30 16,14 5-13-16,-31-5-5 15</inkml:trace>
  <inkml:trace contextRef="#ctx0" brushRef="#br0" timeOffset="188703">12239 7536 435 0,'0'0'156'0,"-21"34"-60"0,6-10-100 16,1 8-2-16,-3-1-3 16,5 3 3-1,-2-4-2-15,6 1 8 16,3-6-8-16,5-6 8 0,0-19-4 16,15 25-39-16,-15-25-51 15,24 7-28-15,-5 2-18 16,-19-9-16-16,27-14 69 15</inkml:trace>
  <inkml:trace contextRef="#ctx0" brushRef="#br0" timeOffset="189547">12921 7538 386 0,'0'0'112'16,"-17"-19"-13"-16,17 19-22 15,-32 5-34-15,13 7-47 16,-2-2-5-16,3 6 3 16,-3 4-1-16,-3 1 4 15,4 7-2-15,1-1-1 16,-2 6 2-16,8-3-2 16,-3 4 6-16,6-9-4 15,3-4 7-15,7 0-1 16,0-21 4-16,29 0 0 0,-5-13 0 15,7-10 7-15,1-3-5 16,3-3 4-16,-3-5-7 16,-5 4 1-16,-4 8-5 15,-6 2 0-15,-17 20-6 16,0 0-3-16,0 0 0 16,0 0 0-16,0 0 1 15,-22 16 0-15,8 10-1 16,5 6 1-16,-4 9 6 15,6 13-3-15,-2 0 4 16,9 12-4-16,-7-4 5 16,7 6-5-16,9-6 6 15,-2-5 0-15,0-7 0 0,6-8-1 16,-9-6 2-16,-4-3-1 16,5-6-1-16,-5-9 1 15,0-18-3-15,-39 29 2 16,4-27-1-16,-11-2 0 15,-15 0-2-15,-8-12 2 16,-11 2 1-16,-6-4-2 16,6-3 1-16,6 2-6 15,19-5-66-15,14-1-37 16,16-4-26-16,25 25-20 16,22-55-4-16,29 29 120 15</inkml:trace>
  <inkml:trace contextRef="#ctx0" brushRef="#br0" timeOffset="190578">13352 7673 273 0,'0'0'99'16,"0"0"-11"-16,0 0-14 15,0 0-14-15,0 0-17 16,0 0-8-16,0 0-34 16,0 0 5-16,0 0-5 15,30-16 0-15,-30 16 0 16,22-10-1-16,-22 10 1 16,22-6-1-16,-22 6 0 15,0 0 1-15,17-16 1 16,-17 16-1-16,0 0 3 0,7-22-4 15,-7 22 3-15,0-21-5 16,0 21 2-16,0 0 0 16,0 0 0-16,-21-10 1 15,21 10-4-15,-29 14 3 16,11-1-2-16,-8-4 5 16,4 4-3-16,-2-5 0 15,7-2 0-15,-6 4 0 16,23-10-2-16,-29 8-2 15,29-8 0-15,0 0 1 16,0 0-3-16,0 0 2 16,0 0 0-16,0 0 0 0,0 0 4 15,0 0 3-15,0 0 2 16,0 22-6-16,0-22 6 16,-10 41-6-16,10-18 3 15,-5 3-5-15,5 3 2 16,0-5-4-16,10-4 3 15,-10-20 0-15,38 25 0 16,-7-25 2-16,3 0 1 16,9 0 2-16,1-6 0 15,4-9-1-15,-2 4-1 16,-3-2-71-16,0-4-53 16,-4 15-26-16,-12-19-8 15,-1 21 3-15,-26 0 139 0</inkml:trace>
  <inkml:trace contextRef="#ctx0" brushRef="#br0" timeOffset="191047">13835 7716 347 0,'-10'22'93'0,"3"1"-4"16,-4 7-17-16,-2-3-29 16,6-5-41-1,-2 1 3-15,9-4 5 0,0-19-1 16,0 0 0-16,23 0 0 15,-1-30 1-15,9-1 0 16,1-4 3-16,4-1-9 16,0-3 0-16,-2 3-2 15,-3 8 0-15,-9 6-11 16,-22 22 4-16,29-12-5 16,-29 12 0-16,4 32 2 15,-4-8-5-15,-4 6 3 0,4 2 2 16,0-2 11-1,5 3 0-15,6-9 7 16,6-2-3-16,5-10 5 16,7-3 1-16,4-6-13 0,1-3-102 15,-5-4-43-15,14 4-13 16,-21-23-9-16,7 9 31 16</inkml:trace>
  <inkml:trace contextRef="#ctx0" brushRef="#br0" timeOffset="192609">15168 7915 286 0,'10'22'104'16,"-10"-22"-4"-16,0 0-16 15,0 20-19-15,0-20-18 16,0 0-34-16,0 0-2 0,0 0-1 16,0 0-1-1,0-30 2-15,0 8-3 16,0-9 1-16,0-5-6 15,-7-15-1-15,2-5 0 16,-4-3 0-16,1-5 1 16,3-1-1-16,-2 2 1 0,7-3 0 15,0 5 1-15,0 8-3 16,0-1-2-16,10 7 1 16,-1 4-2-16,1 2 1 15,0 9-1-15,-1 3 1 16,1 9-1-16,-10 20 0 15,20-21-3-15,-20 21 2 16,23 8-1-16,-23-8 2 16,25 24 1-16,-6-5-1 15,0-8 2-15,1 7 0 16,-1-2 3-16,4 2-2 0,-3-8-65 16,2 1-47-16,1-1-23 15,-23-10-22-15,42 16-6 16,-42-16 31-16</inkml:trace>
  <inkml:trace contextRef="#ctx0" brushRef="#br0" timeOffset="192953">14914 7533 148 0,'-30'10'157'0,"30"-10"-50"16,-18 13-29-16,18-13-8 15,0 0-12-15,0 0-9 16,0 16-8-16,0-16-19 15,0 0-14-15,30 10-4 16,-30-10 4-16,37 7-6 16,-13-7 3-16,2 0-2 15,5 0 0-15,3 0-2 16,2 0 0-16,-2-7 2 0,4 7-3 16,-4-10-29-16,0 10-77 15,-8-14-28-15,6 14-27 16,-32 0-1-1,36-16-7-15</inkml:trace>
  <inkml:trace contextRef="#ctx0" brushRef="#br0" timeOffset="193380">15583 7738 398 0,'-5'24'106'0,"5"1"-10"16,0-2-22-16,0-23-19 15,26 27-31-15,-6-27-18 0,4 0-1 16,2 0 0-16,3-19-3 16,-2 1 1-16,1-2-3 15,-6-2 0-15,-5-5 4 16,-5 5-5-16,-3-2 5 16,-9 4-7-16,0 20 7 15,0-32-11-15,0 32 7 16,0 0-7-16,-18-15 1 15,18 15-54-15,0 0-52 16,-22 7-28-16,22-7-16 16,0 0 1-16,0 0 16 15</inkml:trace>
  <inkml:trace contextRef="#ctx0" brushRef="#br0" timeOffset="193818">16221 7739 364 0,'0'22'161'16,"0"-22"-45"-16,-24 30-70 15,24-30-14-15,-20 22-30 0,20-22 6 16,0 0-1-16,0 0 3 16,0 0-4-16,0-39 1 15,12 3 3-15,5-5 3 16,3-3-5-16,3-5-4 16,1 5-1-16,1 4 0 15,-1 5-3-15,-2 10-1 16,-1 16-6-16,-21 9-2 15,29 9 1-15,-20 11 0 16,-9 6-1-16,6 6 2 16,-6 2 0-16,0 2 2 15,0 3 2-15,7-1 1 16,-7-10 2-16,5-2-32 0,6-7-67 16,-11-19-31-16,27 0-26 15,0-3 5-15,-6-34-5 16</inkml:trace>
  <inkml:trace contextRef="#ctx0" brushRef="#br0" timeOffset="194349">16947 7460 295 0,'0'-17'151'16,"0"17"-26"-16,0 0-28 15,0 0-31-15,0 0-27 0,-16 0-41 16,16 0-2-16,-24 8 0 16,24-8-2-16,-29 14 3 15,29-14 2 1,-36 16 2-16,17 0 1 15,-3-2-3-15,-2 1 3 0,4 2-1 16,-2 4 2-16,6 4-1 16,2-3 2-16,8 2 0 15,6 4-6-15,10-2 7 16,10-2-5-16,6-2 4 16,8-1-5-16,7-3 7 15,7-6-9-15,4-2 4 16,1-10-54-16,3 0-69 0,4 0-29 15,-9-18-15-15,7 2 6 16,-15-15 31 0</inkml:trace>
  <inkml:trace contextRef="#ctx0" brushRef="#br0" timeOffset="194927">17487 7087 372 0,'0'0'156'16,"0"0"-34"-16,0 0-44 15,0 20-28-15,0-20-36 0,-8 38-17 16,3-13 1-16,-2-2 0 16,0 6 2-16,7 2 1 15,-5 0-2-15,5 7 2 16,0-7-1-16,0 5 2 15,0 4-4-15,0 3 5 16,5 1-5-16,-5 0 3 16,0 4-1-16,0-1-6 15,0-3-7-15,0-3-87 16,0-7-23-16,8-7-27 16,-8-27-9-16,0 27-9 15,0-27 99-15</inkml:trace>
  <inkml:trace contextRef="#ctx0" brushRef="#br0" timeOffset="195177">17202 7458 510 0,'-6'22'163'16,"6"-22"-47"-16,33 12-113 15,1-12-1-15,11 5 6 16,3-5 0-16,8 0-3 16,2-5-3-16,2-6-11 15,-9 3-76-15,1-7-40 0,-4 8-27 16,-16-11-11-16,7 14-3 16,-16-11 49-16</inkml:trace>
  <inkml:trace contextRef="#ctx0" brushRef="#br0" timeOffset="195533">18014 7507 393 0,'-27'19'162'0,"27"-19"-43"16,-21 30-46-16,21-30-33 16,-8 34-36-16,8-11-3 15,0 5-6-15,0-2 4 16,8-2-4-16,-8 1 4 15,7-3-5-15,-7-2 5 16,9 0-3-16,-9-20 2 16,6 23-29-16,-6-23-57 0,18 17-32 15,-18-17-20 1,27 0-14-16,-27 0-5 16,43-18 84-16</inkml:trace>
  <inkml:trace contextRef="#ctx0" brushRef="#br0" timeOffset="196002">18314 7707 409 0,'0'0'111'15,"-9"21"-5"-15,9-21-24 16,-5 17-28-16,5-17-39 16,0 0-10-16,7 24 1 15,-7-24-1-15,0 0 0 0,30 0 1 16,-11-8-2-16,-2-3 1 15,4-9 2-15,-1-1-4 16,1-3 3-16,-6-8-6 16,-4 3 3-16,-11-6-6 15,0 8 3-15,-16 3-6 16,-4 6 0-16,-4 4-1 16,-4 5 1-16,4 9 0 15,0 0 3-15,2 3 0 16,22-3 2-16,-29 20 0 15,29-20 0-15,-12 26-84 16,12-8-32-16,0-18-22 16,19 28-19-16,-19-28 2 0,34 16 22 15</inkml:trace>
  <inkml:trace contextRef="#ctx0" brushRef="#br0" timeOffset="196409">18702 7584 278 0,'0'28'154'0,"0"-28"-27"15,-17 36-51-15,17-17-23 0,-12 3 2 16,12-22-31-16,-9 24-16 15,9-24-3-15,0 0 0 16,0 0 8-16,26-28-4 16,-9 1 4-16,7-6-5 15,5-6 2-15,5 4-9 16,2 0 3-16,2 1-2 16,-4 12-7-16,-7 13 1 15,-4 9-4-15,-23 0 3 16,24 27-1-16,-24-1-1 15,-11 8-1-15,3 9 2 16,-8 0 0-16,6-2 6 16,3 1 1-16,7-11 0 0,0-4-72 15,16-8-47-15,14-4-20 16,-2-30-19-16,23 5 2 16,-3-25 2-1</inkml:trace>
  <inkml:trace contextRef="#ctx0" brushRef="#br0" timeOffset="196862">19499 7454 518 0,'0'0'162'16,"0"0"-32"-16,0 0-113 16,0 0-21-16,-17 22-2 0,-2-13 0 15,-3 4 0-15,-4-4 2 16,-1 5 1-16,1 3 2 16,2-4 3-16,24-13-3 15,-29 21 3-15,29-21-1 16,0 0 2-16,9 20-1 15,10-20 0-15,-2 11 1 16,7-3-5-16,-2 6 3 0,-2 4-8 16,-1 2 6-1,-7 6-7-15,-3 1 6 16,-9 2-6-16,-7 0 4 16,-5-3-1-16,-2-5 4 0,-3 0 3 15,-7-2-2-15,-3-11 3 16,-4-3-2-16,-2-5 1 15,1 0-40-15,-1-5-64 16,1-7-32-16,10-3-17 16,-2-14-9-16,15 2 2 15</inkml:trace>
  <inkml:trace contextRef="#ctx0" brushRef="#br0" timeOffset="197081">17946 7061 479 0,'-14'14'169'0,"14"-14"-116"16,0 0-210-16,26 12-8 15,4-19-4-15,-14-22-5 16</inkml:trace>
  <inkml:trace contextRef="#ctx0" brushRef="#br0" timeOffset="-204294.73">6737 9042 287 0,'0'0'111'16,"0"0"-12"-16,-19-21-20 15,19 21-18-15,0 0-15 16,-20 0-18-16,20 0-16 0,0 0-10 16,-26 14-5-16,26-14-2 15,-31 39 2 1,14-9 2-16,-5 5 2 15,-5 5 3-15,4 1-2 0,6 1 1 16,7-3-2-16,10-9 2 16,5-8-1-16,16-8 0 15,9-14-1-15,13-14 0 16,2-7 0-16,-1-3-1 16,1-10 1-16,-11 0-2 15,-7 2 1-15,-8 1-2 16,-10 9-1-16,-9 1-1 0,-23 8 2 15,1 5-1 1,-16 8-1-16,3 0 2 16,-3 0-1-16,2 11 1 15,5-11 5-15,4 9 0 16,10-9 0-16,17 0-5 0,0 0-74 16,0 0-41-16,32-15-20 15,-4 15-16-15,1-6-12 16,8 6 97-16</inkml:trace>
  <inkml:trace contextRef="#ctx0" brushRef="#br0" timeOffset="-203669.73">7262 9057 300 0,'0'20'165'0,"0"-20"-7"16,-12 24-70-16,12 3-87 15,0 5-4-15,5 12 2 16,-5 13 0-16,9 4 4 15,-9 9-4-15,0-3 2 16,-9 2-3-16,3-6 4 16,-3-5-3-16,-1-14 2 15,1-12 1-15,4-15 2 0,5-17-2 16,0 0 0-16,0-42 1 16,10-3-2-16,-3-12 1 15,9-17-2-15,-4-10 0 16,3-4-3-16,5 1 2 15,3 6-1-15,-1 9 1 16,0 7-2-16,2 21-1 16,0 11 0-16,-2 22-1 15,1 11 1-15,1 0-2 16,-4 18 2-16,1-1-1 16,-3 7 2-16,0 3 1 15,0-3 1-15,-4 2 0 16,-5 3 0-16,-9 3 2 0,-9 1 0 15,-6 0 0-15,-14 5 1 16,-11-9 0-16,-9 2 2 16,-6-4 0-16,4-5 0 15,-4-9-1-15,9-13 0 16,6 0-4-16,13-11-47 16,11-7-37-16,16-3-28 15,9-6-19-15,15 5-16 16,-3-13-12-16,14 9 146 15</inkml:trace>
  <inkml:trace contextRef="#ctx0" brushRef="#br0" timeOffset="-203153.73">7948 9133 278 0,'38'-9'147'16,"-21"-2"-38"-16,5-3-40 15,6 1-30-15,-4-6-10 16,0 3-29-16,-4 0 0 0,-20 16-1 15,19-28 1-15,-19 28-1 16,-7-22 0-16,7 22-1 16,-31-13 0-1,11 13 0-15,-6 0 0 0,0 0 0 16,-3 0 2-16,4 14 0 16,-4 1 0-16,3-4 2 15,2 8 0-15,2 1-1 16,-1 6 1-16,5 1-1 15,2 5-2-15,6 0 1 16,0 1-2-16,10 4 3 16,0-9-1-16,10-3 4 0,7-5-1 15,10-4 2-15,9-12 0 16,9-4-1 0,8-6-1-16,-2-11-55 15,11-4-57-15,6 4-26 0,-3-13-18 16,2 12-8-16,-11-8 83 15</inkml:trace>
  <inkml:trace contextRef="#ctx0" brushRef="#br0" timeOffset="-202794.73">8520 9422 396 0,'17'-7'111'0,"2"0"-11"16,-19 7-30-16,27-35-47 0,-18 14-21 15,-9-11-1-15,8-5 0 16,-8-8-1-16,0-9-3 16,0 0 1-16,0-3-1 15,0 7 2-15,0 4-1 16,0 5 1-16,0 12-1 15,0 7-1-15,0 22-2 16,0 0 0-16,0 0-1 16,0 0 1-16,0 0 2 15,21 23-1-15,-21-23 2 16,25 30 0-16,-4-15-66 16,3-8-50-16,12 5-20 15,-6-12-22-15,18 0 0 0,-7-12 149 16</inkml:trace>
  <inkml:trace contextRef="#ctx0" brushRef="#br0" timeOffset="-202106.73">9385 9003 240 0,'0'0'123'15,"0"-21"-21"-15,0 21-20 16,0 0-19-16,-10-18-26 16,10 18-24-16,0 0-15 15,-22 0-2-15,22 0 1 16,-29 16-1-16,10-11-1 16,-3 4 1-16,-4 0 0 15,-1 1 3-15,1 6 0 0,-3 2 2 16,1 2-2-16,-1 7 1 15,4 0 1-15,1 8-1 16,3-2 0 0,6-2 0-16,3-3 2 0,12-6-1 15,0-3 4-15,0-19-1 16,24 16 0-16,0-28 0 16,3 2 0-16,4-7 0 15,1-2-2-15,1-3 0 16,-9-3-3-16,0 3 0 15,-5 8 1-15,-19 14 0 16,20-18-1-16,-20 18-2 0,0 0 1 16,0 0-1-16,0 0-1 15,-7 28 1-15,7-28 0 16,0 26-1 0,0-26 3-16,14 30 3 15,-14-30 0-15,41 30 0 0,-8-24 2 16,4-1 0-16,4-5 0 15,4 10-2-15,-1-10-1 16,-8 0-28-16,-3 6-79 16,-9-6-34-16,1 11-21 15,-25-11-2-15,19 11 100 16</inkml:trace>
  <inkml:trace contextRef="#ctx0" brushRef="#br0" timeOffset="-201794.73">10054 8332 205 0,'-22'19'160'0,"15"8"-18"16,-7-3-59-16,2 4-42 15,7 11-17-15,-3 4-24 16,-1 2 1-16,9 10-3 16,-7-1-2-16,7 4 3 15,-7 5-5-15,7 3 6 16,0-3-4-16,-8 3 4 16,8-1-6-16,-3 0-33 0,-6-5-60 15,2-14-32-15,7 2-16 16,-10-22-11-16,10 2 99 15</inkml:trace>
  <inkml:trace contextRef="#ctx0" brushRef="#br0" timeOffset="-201559.73">9647 8875 347 0,'-19'19'162'16,"19"-19"-17"-16,0 0-142 0,34 22 0 16,-8-14 3-16,10-1-1 15,8-7 0-15,6 0-3 16,5 0-9-16,5-11-78 16,6 2-42-16,-6-8-27 15,12 5-10-15,-17-8 23 16</inkml:trace>
  <inkml:trace contextRef="#ctx0" brushRef="#br0" timeOffset="-201153.73">10454 9028 226 0,'0'0'147'15,"-15"19"-49"-15,15-19-29 16,-7 35-14-16,7-9-21 16,-10-4-15-16,10 0-14 15,0 0-3-15,7-2 1 16,-7-20 1-16,27 17 0 16,-1-17 0-16,3-15-2 15,5-3 2-15,0-5 0 16,-1-11-2-16,-4 0-1 15,-7-2 0-15,-8 8-3 16,-14-1-1-16,0 12 0 0,0 17-2 16,-46-18 0-16,17 18 1 15,-7 11 0-15,-4 4 0 16,1 1 1 0,6-4 3-16,1 3 3 0,10-7-3 15,22-8-66-15,0 0-55 16,0 0-17-16,20-13-18 15,16 1-4-15,-2-14 147 16</inkml:trace>
  <inkml:trace contextRef="#ctx0" brushRef="#br0" timeOffset="-200731.73">11069 9124 348 0,'0'0'150'15,"0"0"-57"-15,0 0-34 16,0 0-33-16,0 0-20 15,18-23 0-15,-12-1-2 0,0-6 0 16,1-4-2-16,0 3-4 16,0-6 1-1,-2 8-1-15,2-2 0 16,-2 12 1-16,-5 19 1 0,10-25-1 16,-10 25-1-16,0 0 2 15,28 12-2-15,-28-12 1 16,27 13-1-16,-6-4 1 15,-1 0 0-15,4-1 0 16,2-3-61-16,3-5-69 16,7 10-21-16,-12-10-14 15,10 0 0-15,-14-10 164 16</inkml:trace>
  <inkml:trace contextRef="#ctx0" brushRef="#br0" timeOffset="-199539.73">12702 8814 365 0,'0'0'143'0,"0"0"-50"15,5 24-34-15,-5-24-59 16,7 38-2-16,-7-15-1 15,11 7 0-15,-6 0 0 16,2-4 1-16,-7-4 0 16,0-1 2-16,0-21-1 15,5 29 1-15,-5-29 0 16,0 0 1-16,0 0 2 0,0 17-3 16,0-17-13-16,0 0-73 15,0 0-43-15,32-14-20 16,-18-6-11-16,17 8 49 15</inkml:trace>
  <inkml:trace contextRef="#ctx0" brushRef="#br0" timeOffset="-199133.73">13065 8942 302 0,'0'0'107'0,"0"0"-8"16,0 0-19-16,0 0-25 16,0 0-36-16,19-18-14 15,-11-2-1-15,3-2 0 16,2-2 5-16,3-1-10 15,1 1 5-15,3 7-10 16,-3 2 9-16,2 9-7 16,-19 6-1-16,28 13 1 15,-28-13-7-15,19 31 8 0,-11-8-6 16,-8 9 9-16,12-3-7 16,-12 3 7-16,12-1 2 15,-3 1 1-15,4-1 1 16,3-9-1-16,9-6 2 15,3-10-61-15,2-6-50 16,3-14-27-16,5 1-19 16,-9-22-11-16,-2 0 115 15</inkml:trace>
  <inkml:trace contextRef="#ctx0" brushRef="#br0" timeOffset="-198853.73">12735 8526 378 0,'0'0'159'15,"-33"-9"-34"-15,15 9-91 16,-3 0-35-16,4 14-59 16,17-14-68-16,-34 26-29 15,34-6-5-15,0-20-2 16,51 8 140-16</inkml:trace>
  <inkml:trace contextRef="#ctx0" brushRef="#br0" timeOffset="-195211.73">14683 8512 386 0,'0'0'150'16,"0"0"-38"-16,0 0-25 15,0 0-34-15,0 0-44 16,0 17-13-16,0-17 1 16,0 23 1-16,0-23 1 15,-6 22 2-15,6-22 1 0,0 34 0 16,0-11-2-16,0 4 0 16,0 5 1-1,0 10-2-15,-7 10-5 16,3-1 2-16,-6 8-4 0,0-8 5 15,-2-2-3-15,2-3 6 16,-2-9-7-16,1-15 6 16,11-22 0-16,-7 19-1 15,7-19-71-15,11-19-51 16,-11 19-26-16,30-42-19 16,-6 20-1-16,-5-10 102 15</inkml:trace>
  <inkml:trace contextRef="#ctx0" brushRef="#br0" timeOffset="-193726.73">15333 8557 363 0,'0'0'118'15,"0"0"-10"-15,0 0-19 16,0 0-22-16,0 0-26 15,0 26-26-15,0-7-11 16,6 3-1-16,-6 9-4 16,0-4 1-16,6 14-3 0,-6 1-3 15,-6 2 2-15,0 0-3 16,-2-3 2-16,-2-6-1 16,-1-4 4-1,1-2-3-15,2-11 3 16,8-18 0-16,0 0-1 0,0 0 0 15,0 0 2-15,10-27-2 16,2-7 2-16,1-1 3 16,-1-4 0-16,0-9 5 15,2-1-4-15,-4 3 3 16,2 4-4-16,-1 5 2 16,-3 6-3-16,2 7-2 15,-3 3 1-15,-7 21 0 0,17-22 1 16,-17 22 0-1,17-4 3-15,-17 4-2 16,21 7 1-16,-21-7-2 16,31 25 2-16,-11-8-1 0,-3 3 0 15,7-3-2-15,-3-1 0 16,6 0 0-16,-8-3 2 16,2 0-1-16,-21-13-4 15,30 27 3-15,-30-27-3 16,14 30 4-16,-14-9-5 15,0-2-1-15,-7 3 2 16,-1 0-2-16,-1-1 4 16,1 0-4-16,8-21 5 15,-12 27-7-15,12-27 8 16,-11 19-1-16,11-19 0 16,-12 19-1-16,12-19 2 15,-25 27-2-15,6-12 2 0,-3 4-1 16,-6-2-2-16,-2 0 3 15,-1-1-2-15,2-4 1 16,0-6-1-16,3-6 2 16,4 0-5-16,3 0 4 15,19 0 0-15,-21-12-1 16,21 12 0-16,0 0 0 16,0 0 2-16,-17-12-2 15,17 12 4-15,0 0-2 16,-19 0 1-16,19 0-2 15,0 0 2-15,-24 10 0 16,24-10-3-16,0 0 0 16,0 0-30-16,0 0-77 0,0 0-32 15,0 0-21-15,12-30-8 16,9 17 11-16</inkml:trace>
  <inkml:trace contextRef="#ctx0" brushRef="#br0" timeOffset="-192898.73">16628 8856 229 0,'0'-28'123'15,"0"28"-10"-15,11-31-15 16,-11 31-16-16,7-27-3 15,-7 27-23 1,0-21-25-16,0 21-30 0,0 0 0 16,0 0 0-16,17-20 1 15,-17 20 1-15,20-6 0 16,-20 6-1-16,34 0 1 16,-11 0-1-16,4 6-1 15,0 3-2-15,-1 2 1 16,-2 7-2-16,0-2-6 15,-7 0 4-15,-8 4-5 16,-9 2 4-16,0 3-3 0,-17 3 4 16,-6-1-2-1,-4 5 3-15,-12 0 2 16,-4 1 0-16,-2-4 3 16,6-4 0-16,1-6-1 0,11-6 0 15,6-13-1-15,21 0-4 16,0 0-49-16,14-32-50 15,12 11-25-15,1-5-29 16,12 2-6-16,-4-13-4 16</inkml:trace>
  <inkml:trace contextRef="#ctx0" brushRef="#br0" timeOffset="-192507.73">17210 8568 137 0,'0'0'84'0,"-29"0"5"16,29 0 1-16,-29 9-7 15,8 4-9-15,3 2 0 16,-6 4-6-16,5 6 1 15,-3-4-26-15,4 9-22 16,-4-6-21-16,9 5-3 16,-5 2 2-16,5-1-4 15,4-3 3-15,4 4-6 16,5-5 5-16,0 2-5 16,12-6 4-16,2-2 0 0,10-2 1 15,5-1 1-15,5-8 0 16,5 2-1-16,6-6-18 15,-1-5-68-15,6 0-34 16,-2 0-17-16,-5-17-24 16,6 10-1-16,-9-15 83 15</inkml:trace>
  <inkml:trace contextRef="#ctx0" brushRef="#br0" timeOffset="-192007.73">17710 8858 325 0,'0'0'126'0,"32"0"-17"15,-10 0-13-15,1 0-2 16,4 0-43-16,4-5-49 16,1 5 0-16,-4 0-4 15,4 0 2-15,-3 0-3 16,-3-5-2-16,5 5-78 15,-4-13-38-15,0-6-28 0,6 10-13 16,-7-21-1-16,10 14 46 16</inkml:trace>
  <inkml:trace contextRef="#ctx0" brushRef="#br0" timeOffset="-191289.73">18852 8741 488 0,'0'0'118'0,"35"-30"-9"0,-35 30-30 16,0 0-48 0,12-21-24-16,-12 21-5 15,-26 0 3-15,0 10-6 16,-3-5 6-16,-8 9-7 0,-3-1 4 16,-4 8-8-16,-1-1 1 15,6 1 4-15,0 1-5 16,11-3 5-16,6-1-8 15,22-18 6-15,-12 27-6 16,12-27 6-16,32 17-2 16,-4-17 1-16,4 5 1 15,-1 1 3-15,2 4 2 16,-6 3 2-16,-5 2 1 16,-5 6-3-16,-6 1 4 15,-11 7-3-15,5 0 1 16,-5-3-2-16,-11 0 0 15,1-1-2-15,0-3 0 0,10-22 0 16,-29 31 0-16,8-29 1 16,-1-2-2-16,-2 0 2 15,-5 0-2-15,-3 0 0 16,-3-5 1-16,1 5 0 16,0-9 1-16,5 9-3 15,1 0-54-15,10 0-56 16,18 0-20-16,-17 0-30 15,17 0-7-15,18-10-4 16</inkml:trace>
  <inkml:trace contextRef="#ctx0" brushRef="#br0" timeOffset="-190726.73">19176 9064 390 0,'-11'44'160'0,"-6"-2"-46"15,0 4-43-15,4 0-6 16,-1 3-36-16,4 3-28 16,-1-4-1-16,3-7 0 15,1-9-1-15,7-5-1 16,-9-10 0-16,9-17-1 0,0 0 1 15,0-27 0-15,6-10 0 16,2-14 0-16,1-11 0 16,1-9-1-1,0-12 3-15,2 1-2 0,2 5 2 16,-2 5 2-16,1 10-2 16,3 11 3-16,1 12-2 15,4 15 2-15,-1 7-2 16,2 9 4-16,2 8-2 15,-2 0-2-15,2 10 3 16,-1 2-4-16,-6 8 3 16,0 0-6-16,-2 2 4 15,-3 3-5-15,-12 3 2 0,0 4-1 16,0-4-1-16,-20 2 2 16,-1 1 0-16,-10-9 3 15,-3 0-1 1,-3-2 3-16,-3-5 0 0,3-8-2 15,2-7 1-15,6 0-5 16,9-7-32-16,20 7-59 16,-17-32-29-16,17 32-21 15,17-43-17-15,8 25-6 16,-2-9 70-16</inkml:trace>
  <inkml:trace contextRef="#ctx0" brushRef="#br0" timeOffset="-183184.73">19882 8733 147 0,'0'0'79'0,"0"0"-11"15,-20 0-14-15,20 0-5 16,0 0-5-16,0 0 12 16,-19-6 6-16,19 6-8 0,0 0-5 15,0 0 0-15,0 0 0 16,0 0-6 0,0 0-5-16,0 0-20 15,0 0-14-15,-21 0-4 16,21 0 2-16,0 0-5 0,0 0 4 15,-20 0-2-15,20 0 1 16,0 0 0-16,0 0-1 16,-21 0 2-16,21 0-2 15,0 0 3-15,-20 0-3 16,20 0 1-16,0 0-1 16,-24 6 1-16,24-6 0 15,-26 20-2-15,26-20 0 16,-24 34-4-16,11-12 6 15,-1 1-4-15,2 1 5 16,-2 2-5-16,7 3 4 16,-1-2-2-16,-1 2 3 0,9-2-1 15,-5 4 0-15,5-5 0 16,0 0-4-16,0-7 5 16,0-19-3-16,27 22 2 15,-8-22-2-15,5-7 2 16,5-15-1-16,0-3-1 15,2-6 4-15,-5-3-3 16,1-5 2-16,-6 5-2 16,-6 7 2-16,-5 3-4 15,-10 24 4-15,9-25 3 16,-9 25-1-16,0 0-1 16,-17 30-1-16,7-3 3 15,-2 1-3-15,1 4 5 0,1 2-8 16,10-2-1-16,-5-2-2 15,5-6 3-15,12-7-1 16,-12-17 1-16,34 26 1 16,-12-26 0-16,9 0 4 15,-3 0-1-15,1 0-32 16,1-9-82-16,-7 1-39 16,1 8-17-16,-24 0-4 15,22 11-1-15</inkml:trace>
  <inkml:trace contextRef="#ctx0" brushRef="#br0" timeOffset="-182559.73">20375 8832 280 0,'0'0'141'0,"0"0"-22"15,0 0-15-15,0 0-18 0,0 0-21 16,0 0-30-16,0 0-22 15,0 0-15-15,0 0 0 16,0 0-2-16,0 0 1 16,-21-16-2-16,21 16 3 15,0 0 2-15,0 0 0 16,-22 0 3-16,22 0-2 16,0 0 2-16,-19 0-1 15,19 0 2-15,0 0-2 16,-25 13 1-16,25-13-1 15,-29 19 1-15,29-19 1 16,-31 22-1-16,12-16 2 16,19-6-2-16,-33 21 0 0,33-21-2 15,-22 19-1 1,22-19-2-16,-13 22-3 16,13-22 3-16,0 29-4 15,0-29 3-15,5 34-1 0,-5-34 2 16,15 30 0-16,-15-30 2 15,29 29 1-15,-8-17-1 16,4-2 3-16,6-3 0 16,3-1 1-16,4-6-1 15,1 6 0-15,1-6-4 16,-1 0-84-16,-3 0-48 16,-9-14-34-16,9 14-5 0,-17-13-4 15,7 13 52-15</inkml:trace>
  <inkml:trace contextRef="#ctx0" brushRef="#br0" timeOffset="-181887.73">20786 8907 229 0,'0'0'155'0,"-26"13"-35"16,26-13-28-1,-19 9-10-15,19-9-10 16,0 0-20-16,0 0-26 16,0 0-23-16,15-18-2 0,-15 18-1 15,36-17 4-15,-13 3-6 16,-3 9 2-16,2-11 0 15,-3 16-1-15,-19 0-1 16,26-9 1-16,-26 9 0 16,0 0-1-16,0 0 4 15,14-22-3-15,-14 22 4 16,0-19-6-16,0 19 6 16,-14-22-6-16,14 22 5 15,-16-17-3-15,16 17 5 16,-25-5-2-16,25 5-1 15,-28 5 4-15,28-5-6 16,-32 17 7-16,32-17-4 0,-31 19 3 16,31-19-7-16,-24 15 4 15,24-15-3-15,-19 20 0 16,19-20 3-16,-8 22-3 16,8-22-1-16,-7 31 0 15,7-11 0-15,0-3-1 16,0 0 1-16,0 3 1 15,0 2-2-15,0 0 1 16,7-1 1-16,0-1 0 16,3-1 1-16,4-2 2 15,6-5-1-15,7-1 1 16,9-6 0-16,5-5-1 16,6 0 2-16,7 0-2 0,3-5 2 15,1-6-1-15,-3 1-1 16,-6 6-73-16,-4-4-68 15,-16-7-28 1,2 6-4-16,-19-13-4 0,5 2 53 16</inkml:trace>
  <inkml:trace contextRef="#ctx0" brushRef="#br0" timeOffset="-167189.74">21927 9055 210 0,'0'0'150'0,"0"0"-38"15,0 0-17-15,18 0-17 16,-18 0-2-16,0 22-8 0,0-22-14 15,-8 31-34 1,8-31-11-16,-14 30-2 16,14-30-2-16,-22 26-5 15,22-26-4-15,-19 10 0 0,19-10-3 16,0 0 4-16,-15-19-4 16,15 19 4-16,0 0-3 15,0-22 2-15,0 22 4 16,0 0-1-16,0 0 3 15,0 0-2-15,0 0 2 16,0 0 0-16,0 0 2 16,0 0-2-16,0 0 1 15,0 0-1-15,0 0 0 16,0 0-2-16,0 0 0 16,0 0 1-16,0 0-2 0,0 0 7 15,0 0-4-15,-21 10 2 16,21-10-1-16,0 0 0 15,-19 13-1-15,19-13-4 16,0 0-1-16,0 0-4 16,0 0 2-16,0 0-1 15,7-26-2-15,5 7-56 0,4-6-54 16,8 3-34-16,-9-11-18 16,14 11 0-16,-10-15-7 15</inkml:trace>
  <inkml:trace contextRef="#ctx0" brushRef="#br0" timeOffset="73133.72">1906 577 89 0,'0'0'34'15,"0"0"-3"-15,0 0 4 16,0 0 2-16,0 0 4 16,0 0-1-16,0 0-2 0,0 0-2 15,0 0-1-15,0 0-3 16,0 0-5-16,0 0-6 16,0 0-7-16,0 0-4 15,0 0 1-15,0 0 0 16,0 0 1-16,0 0 2 15,0 0 0-15,0 0-1 16,0 0-1-16,0 0-2 16,0 0-2-16,0 0-4 15,0 0-1-15,0 0-2 16,0 0-1-16,0 0 1 16,0 0 1-16,0 0 7 15,0 0 3-15,-21 22 2 0,21-22 2 16,0 18 0-16,0-18 1 15,0 26-2 1,0-4-2-16,0-1-6 16,6-1-1-16,-6 2-4 0,6 2 0 15,-6 0-1-15,0 4 0 16,0 0-2-16,0-1 3 16,0 1-1-16,0 3 0 15,0-5-1-15,-6-1 1 16,6-1-4-16,0 3 6 15,6 0-5-15,-6-5-2 16,11 2 1-16,-11-7-1 16,10 2 2-16,-10-19-4 15,3 34 8-15,-3-34-5 16,0 35 3-16,0-21 3 16,-10 6-3-16,7-2 0 15,3-18 2-15,-19 31 2 0,19-31-3 16,-12 19-1-16,12-19-12 15,0 0-31-15,0 0-38 16,0 0-24-16,19-16-29 16,-19 16-15-16,17-32-6 15,2 22 75-15</inkml:trace>
  <inkml:trace contextRef="#ctx0" brushRef="#br0" timeOffset="75041.72">2681 723 89 0,'0'0'47'16,"0"0"10"-16,0 0 7 15,0 0 12-15,0 0 16 16,0 0-9-16,0 0-5 16,0 0-10-16,0 0-11 15,0 0-13-15,0 0-10 16,0 0-17-16,0 0-20 16,-16-9 0-16,16 9 1 15,0 0-1-15,0 0 1 16,0 0-1-16,-20 7 1 15,20-7 0-15,0 0 2 16,0 0 1-16,-22 0-1 0,22 0 0 16,-21 0 0-16,21 0-1 15,-25 17 0-15,6-5 1 16,-2-2-1-16,4 6-1 16,-5 2 2-16,1-8-1 15,1 4 0-15,20-14 2 16,-24 21-1-16,24-21-2 15,0 0 3-15,0 0 1 0,0 0 0 16,0 0 1-16,0 0 0 16,25 18 0-16,-25-18 0 15,35 5-1 1,-15 2-1-16,2 5-3 0,1-2 1 16,-1 7 0-16,-2 1 1 15,1 1 0-15,-6 5 1 16,4-5 1-16,-3 1-1 15,2-3-2-15,-18-17 3 16,24 30-4-16,-24-30 4 16,14 20-6-16,-14-20 3 15,0 0-5-15,0 22 6 16,0-22-2-16,-26 13-5 0,8-4 3 16,-8-3-4-16,2 6 6 15,-10-7-4 1,1 4 8-16,-1-2-6 15,3-7 5-15,7 0 2 0,0 5 0 16,4-5-3-16,20 0-2 16,-22-5-44-16,22 5-38 15,0 0-17-15,-19-19-21 16,19 19-13-16,10-27-12 16,9 12 19-16</inkml:trace>
  <inkml:trace contextRef="#ctx0" brushRef="#br0" timeOffset="75619.72">3221 673 326 0,'0'0'113'0,"-18"-8"-10"16,18 8-16-16,0 0-14 15,0 0-23-15,0 0-24 0,0 0-26 16,-9 25 0-16,9-25 0 16,-7 38 0-16,0-16 1 15,-5 4 0-15,2 8-1 16,-9-4 0-16,4 7 0 16,-6-6 1-16,9 2-3 15,-8-4 3-15,10-1-5 16,-2-1 5-16,12 0-3 15,-4-5 1-15,4 0-1 16,12-6 1-16,0 1 1 16,-12-17-4-16,34 32 7 15,-11-24-6-15,-1 3 4 16,5-6-1-16,-4-5 2 0,0 13-1 16,0-13 1-16,-4 5 0 15,1-5 0-15,1 0-1 16,-21 0-24-16,25-13-49 15,-25 13-26-15,26-23-11 16,-26-2-21-16,10 6-15 16,-17-11-6-16</inkml:trace>
  <inkml:trace contextRef="#ctx0" brushRef="#br0" timeOffset="75936.72">2920 894 134 0,'0'0'70'0,"-8"-19"-2"15,8 19 1-15,0 0 6 16,31-8 3-1,-9 8-9-15,4 0-20 0,6 0-8 16,-5 0-2-16,13 0-3 16,-9 0-8-16,3 0-7 15,-9 0-14-15,1-8-4 16,0 1-40-16,-7-6-49 16,-19 13-26-16,29-22-31 15,-29 22-13-15,0-22-4 16,0 22 67-16</inkml:trace>
  <inkml:trace contextRef="#ctx0" brushRef="#br0" timeOffset="76436.72">3025 526 61 0,'0'0'31'16,"0"24"-6"-16,0-24-5 16,-21 31-4-16,8-11-5 15,-3 7 2-15,1 0 2 16,-2 5 12-16,-2 6 3 16,0-1 12-16,4 7 8 15,3 4-1-15,-5-1 2 16,8 6-9-16,-6 6-6 15,4-3-12-15,4 0-4 16,7-1-4-16,0-7-2 16,0-4 7-16,14-6 2 15,0-15-2-15,13-12-33 16,11-11-41-16,6-6-19 0,-3-16-21 16,11-4-23-16,-8-15-17 15,9 0-13-15,-15-10 113 16</inkml:trace>
  <inkml:trace contextRef="#ctx0" brushRef="#br0" timeOffset="76783.72">3358 472 189 0,'0'0'154'0,"31"4"-12"16,-31-4-46-16,29 39-18 15,-10-8-3-15,-7 8-33 16,2 14-24-16,-4 3-18 16,-1 2 1-1,-3 6-1-15,-6-11 1 16,7 1-7-16,-7-7 6 0,0-2-4 15,9-5-1-15,-9-2 2 16,0-11-1-16,7 2 0 16,-7-5 0-16,0-7-8 15,0-17-59-15,5 21-32 16,-5-21-19-16,0 0-15 16,10-28-14-16,-10-4 1 15</inkml:trace>
  <inkml:trace contextRef="#ctx0" brushRef="#br0" timeOffset="77502.72">3659 470 145 0,'0'0'65'16,"-13"20"5"-16,13-20 0 15,0 0 1-15,0 0 5 16,0 0-6-16,0 19-12 0,0-19-9 15,0 0-9-15,0 0-11 16,0 0-9-16,0 0-13 16,20 8-6-1,-20-8-1-15,19 14 0 0,-19-14 3 16,33 32 1-16,-9-8-2 16,6 0 0-16,3 7 0 15,3-8 0 1,3 6 0-16,4 0 1 0,-4-7-3 15,2 0-1-15,-3-7 1 16,-6 2-1-16,-3-5 0 16,-11-2 0-16,-18-10 0 0,22 17 3 15,-22-17 0-15,0 0 0 16,-10 19 0-16,10-19-1 16,-19 10 2-1,19-10-2-15,-21 14 1 16,21-14-3-16,0 0 0 0,-22 13 0 15,22-13 0-15,0 0 2 16,0 0-3-16,0 0 2 16,-22 15-1-16,22-15-1 15,-24 31 3-15,3-8-1 16,-8 10-5-16,-5 8-2 16,-4 5 3-16,-6 3 0 15,-1-4 2-15,4-2-1 0,4-11 1 16,8-3-2-1,6-15-30-15,23-14-36 16,-20 15-37-16,20-15-28 16,0 0-21-16,43-16 1 0,-25-2 49 15</inkml:trace>
  <inkml:trace contextRef="#ctx0" brushRef="#br0" timeOffset="78080.72">4653 826 110 0,'0'0'123'16,"0"0"-15"-16,0 0-13 15,23-15-6-15,-23 15-15 16,34-12-4-16,-10 7-3 15,8 5-13-15,1-12-46 16,-2 12-7-16,1 0-2 16,-1 7 1-16,-2-1 1 15,-2-6-1-15,-3 11 1 16,-2-1-1-16,-4-10-8 16,-18 0-37-16,32 5-33 15,-32-5-24-15,0 0-22 0,19 14-21 16,-19-14-9-16,0 0 10 15</inkml:trace>
  <inkml:trace contextRef="#ctx0" brushRef="#br0" timeOffset="78440.72">4650 930 277 0,'22'-8'119'15,"-22"8"-12"-15,34-9-12 0,-13 9-18 16,1 0-4-16,0 0-31 15,-3 10-41-15,2-3-1 16,-21-7-1-16,29 20 2 16,-29-20-1-16,27 16 1 15,-27-16-2-15,33 0-28 16,-11 0-43-16,0-18-21 16,7 2-23-16,-1-8-25 0,6 3-14 15,-9-9-2-15,6 11 129 16</inkml:trace>
  <inkml:trace contextRef="#ctx0" brushRef="#br0" timeOffset="79698.72">6304 515 402 0,'0'0'117'0,"0"0"-10"15,0 0-18-15,0 0-22 16,0 0-25-16,0 0-34 16,-17 16-16-16,17-16 1 15,-41 12 0-15,15-5 2 16,-6 1 0-16,-6 2 1 16,-6-4 1-16,-6 5-1 15,-1 0 4-15,-2 0-2 16,-2 1 2-16,2-2-1 15,2 4 0-15,6-6 0 16,9 2 0-16,5-3 1 0,9-7 0 16,22 0 1-16,-22 6 0 15,22-6 0-15,0 0 0 16,17 0 1 0,-17 0-1-16,36 0-1 0,-10 12 1 15,6-8 0-15,2 7-1 16,7-1 0-16,2 2 1 15,2 0-1-15,-1 8 0 16,1-2 0-16,-6 3 0 16,-1-5-1-16,-4 0 0 15,-10-2 0-15,-5 0 0 16,-19-14 1-16,18 21 1 0,-18-21 0 16,0 0 0-16,-22 16 2 15,0-8-6-15,-7 1-2 16,-12 6-1-1,-9 2-1-15,-6-3 1 16,-6 8 0-16,-1-2 2 0,1-1 3 16,6-2 3-16,3-2 4 15,12-4 1-15,7-1 1 16,8-3-1-16,7-7-1 16,19 0-1-16,0 0-2 15,0 0 1-15,0 0-2 16,45 8 0-16,-11-8-1 15,3 0 0-15,8 7-6 0,1-7 6 0,4 7-10 16,-2-7 8-16,-2 15-5 16,-2-10 2-16,-3-5-2 15,0 8 8 1,-1-8-1-16,-3 0-10 0,-2 0-47 16,-3 0-31-16,-3-8-20 15,-5 8-32-15,-24 0-12 16,26-11-13-16,-26 11 93 15</inkml:trace>
  <inkml:trace contextRef="#ctx0" brushRef="#br0" timeOffset="80214.72">5777 1453 66 0,'0'26'132'0,"0"-26"-27"15,-13 25-23-15,13-25-5 16,-7 25-3-16,7-25-5 0,0 22-16 15,0-22-17-15,0 19-13 16,0-19-8 0,0 0-7-16,0 0-6 15,0 0 2-15,0 0-2 0,22-38 3 16,-8 14-4-16,-2-2 1 16,5-5-2-16,3 1-2 15,1 6 1-15,4 3-1 16,-4 1 2-16,0 13-2 15,-21 7 1-15,30 0 0 16,-30 0 1-16,23 28 1 16,-15-8 0-16,-1 0 0 15,0 1-1-15,1 1 0 0,1-4 2 16,-9-18 1 0,26 29-1-16,-6-24-49 15,2-5-36-15,2 0-29 16,7-5-26-16,-9-12-19 0,13 10-2 15,-13-13 98-15</inkml:trace>
  <inkml:trace contextRef="#ctx0" brushRef="#br0" timeOffset="81839.72">7168 520 155 0,'0'0'74'0,"0"0"-5"15,0 0-8-15,0 0-8 16,0 0 9-16,0 0 0 16,0 0-8-16,0 21-8 15,0-21-7-15,0 27-3 16,5-10-1-16,-5 5-1 16,7 4-21-16,-7 6-11 15,10-1-1-15,-6 6 0 16,-4 3 0-16,10-7 0 15,-10 9 0-15,0-9-1 16,0 5 0-16,0-5-1 16,0 1 2-16,0-2-6 0,0 2 1 15,0-10-2-15,0-2 0 16,0 0 0-16,0-22 2 16,12 29-15-16,-12-29-51 15,19 8-29-15,-19-8-22 16,17-18-13-16,-17 18-17 15,19-29 0-15</inkml:trace>
  <inkml:trace contextRef="#ctx0" brushRef="#br0" timeOffset="83917.72">7834 650 59 0,'0'0'33'0,"0"0"-12"16,-23 11-10-16,23-11-11 15,0 0-6-15,-17 12-5 0,17-12-4 16,0 0 3-16,0 0 1 16,-20 19 8-16,20-19 3 15,0 0 4-15,0 0 3 16,0 0 1-16,-19 20-1 16,19-20-1-16,0 0 0 15,-17 22-2-15,17-22-1 16,-17 22-2-16,17-22-1 15,-16 32 1-15,6-14 0 16,0 2 0-16,1 2 1 16,4-3 3-16,-3 1 2 15,8-20 4-15,-9 35 4 16,9-35 6-16,0 28 7 0,0-28 7 16,17 26 5-16,-17-26-1 15,22 29 1-15,-5-14-7 16,-17-15 7-16,40 35-10 15,-23-16 4-15,2-7 5 16,1 0-2-16,-20-12-4 16,33 19-1-16,-33-19 8 15,32-7-11-15,-32 7 1 16,34-31-8-16,-16 7-16 16,-1 1-2-16,-2-5 0 15,2-4-1-15,-3 8-4 16,-4-1-1-16,-5 3 2 15,2 2-1-15,-7 0 2 0,0 2-1 16,0 18 0-16,-8-26 2 16,8 26-2-16,-21-29 1 15,21 29-1-15,-29-26-1 16,8 16 2-16,1-4-2 16,1 6 1-16,19 8-1 15,-29-12 1-15,29 12-1 16,-22-10 1-16,22 10-5 15,0 0-1-15,-23 8 0 16,23-8-6-16,0 0-32 16,-10 22-31-16,10-22-9 15,0 19-20-15,0-19-21 16,0 0-17-16,5 21-8 0,-5-21 132 16</inkml:trace>
  <inkml:trace contextRef="#ctx0" brushRef="#br0" timeOffset="84464.72">8208 1052 94 0,'-7'38'136'0,"7"-38"-24"15,-5 29-27-15,5-29-5 16,0 23 3-16,0-23-21 16,0 25-20-16,0-25-32 15,0 0-10-15,0 22-1 16,0-22 3-16,0 0-1 15,0 0 1-15,0 0 4 16,9-28 2-16,-9 8 1 16,0-4-1-16,7-3 1 15,-7-4-5-15,10 6 0 0,-3 1 1 16,-2 2-2-16,-5 22-5 16,19-25 2-1,-19 25 0-15,0 0 1 16,24 0 3-16,-24 0-1 15,13 23 1-15,-13-23 1 0,19 39-6 16,-9-11-2-16,1-2-1 16,1 5-1-16,-2-2 0 15,2-2-1-15,0-4 0 16,-2-2-2-16,-10-21 6 16,16 20-1-16,-16-20-37 15,18-9-53-15,-13-10-27 16,-5 19-14-16,18-51-10 0,-5 28-5 15,-13-12 93 1</inkml:trace>
  <inkml:trace contextRef="#ctx0" brushRef="#br0" timeOffset="85576.72">7856 740 48 0,'0'0'36'16,"0"0"-7"-16,0 0-7 16,0 0-8-16,0 0 1 15,0 0-1-15,0 0 6 16,0 0 3-16,0 0-1 0,0 0 5 16,-17 8 8-16,17-8 11 15,0 0 12-15,-28 0 8 16,28 0-9-16,-17-13-7 15,17 13-2-15,0 0-4 16,-22-14-9-16,22 14-14 16,0 0-19-16,0 0-16 15,-21-9 1-15,21 9-2 16,0 0 3-16,0 0 0 16,-22 16 1-16,22-16 4 15,0 0 4-15,-24 5 6 16,24-5 1-16,0 0 0 0,-20 0-4 15,20 0 0-15,0 0-2 16,0 0 0-16,-21 19 0 16,21-19 0-16,0 0 1 15,-15 26 0 1,15-26 3-16,-12 22 1 0,12-22 3 16,-10 23 0-16,10-23 5 15,-12 17 3-15,12-17-1 16,0 0-3-16,-19 22 2 15,19-22-2-15,0 0-1 16,-12 21-2-16,12-21-3 16,0 20-5-16,0-20 1 15,0 28 0-15,0-9 1 0,0 0-1 16,0-19 0-16,0 35 1 16,0-35-1-1,0 28 0-15,0-28 1 16,8 23-1-16,-8-23 0 0,0 0 1 15,0 0-2-15,0 0-1 16,0 0 0-16,0 0 2 16,16 14-1-16,-16-14 2 15,0 0-1-15,24 7-11 16,-24-7-3-16,22 17-39 16,-22-17-11-16,32 17-25 15,-11-10-15-15,-21-7-26 16,38 12-20-16,-38-12 14 0,30 0 136 15</inkml:trace>
  <inkml:trace contextRef="#ctx0" brushRef="#br0" timeOffset="87322.72">8711 515 288 0,'0'0'117'0,"0"0"-13"16,0 0-17-16,0 0-15 15,-22 0-19-15,22 0-21 16,0 0-20-16,-21 21-15 16,21-21-1-16,0 0 3 15,0 0 2-15,0 0 1 0,0 0 1 16,0 0-1-16,31 16 0 15,-9-16-1-15,4 8 1 16,8 4-2 0,4 3-1-16,0 4-1 0,4 4-2 15,-7 3 2-15,2 6 0 16,-1 4 0-16,-5-4-1 16,-2 1 2-16,-7-10-1 15,-3 1 1-15,-4-7 1 16,-15-17 0-16,16 19 0 15,-16-19 1-15,0 0 0 16,0 0 0-16,0 0 0 16,0 0 1-16,0 0 1 0,0 0 0 15,0 0-1 1,0 0 1-16,-12 18-2 16,12-18 0-16,-22 12 0 15,22-12-1-15,-35 9 0 0,13 4 0 0,-3 4 1 16,-10-4-2-16,-4 10-3 15,1 5 5-15,-6 4-6 16,1 6 1-16,7-9 0 0,2 5-2 16,5-10 0-16,7-4 0 15,22-20 4 1,-19 22-5-16,19-22-9 16,0 0-56-16,0 0-35 0,0 0-18 15,0 0-22-15,17-13-4 16,-17 13 42-16</inkml:trace>
  <inkml:trace contextRef="#ctx0" brushRef="#br0" timeOffset="88126.72">9671 530 60 0,'0'0'56'0,"0"0"-14"0,0 0-3 16,0 0 16-16,0 0 22 16,0 0-2-16,0 0-6 15,0 0-4 1,0 0-6-16,0 0-1 16,0 0-4-16,0 0-26 0,0 0-25 15,0 0-1 1,0 0 1-16,0 0-1 15,0 0 1-15,0 0-2 16,0 0 0-16,0 0 0 16,0 0 1-16,0 0-2 15,0 0-1-15,-5 22-1 0,5-22 0 16,-19 30 1-16,9-6 0 0,-6 3 0 16,-4 5 0-1,-8 4 1-15,3 3 0 16,-6-1 2-16,-3 2-2 15,-2 1 0 1,2-9 0-16,1 0 1 0,2-3-2 16,7-7 0-16,7-8-1 15,17-14-2-15,-19 20 4 16,19-20-2-16,0 0 2 16,0 0-2-16,0 0 2 15,26 10-1-15,-26-10 2 16,21 12 3-16,-21-12-5 15,15 12-3-15,-15-12 4 16,21 20-3-16,-21-20 0 16,30 22 0-16,-7-10-1 15,-1-5 1-15,9 0 0 16,5-7 5-16,1 9-6 16,6-9 4-16,1 0 1 0,3 9-2 15,-3 0-1-15,-1-4 2 16,-2 11-2-1,-5-7 2-15,-5 5-1 16,-6-7-8-16,-1-2-61 0,-3-5-30 16,1 0-21-16,-22 0-15 15,36-30-11-15,-26 4 20 16</inkml:trace>
  <inkml:trace contextRef="#ctx0" brushRef="#br0" timeOffset="88844.72">10141 625 161 0,'0'0'108'0,"0"0"-2"0,0 0-11 16,0 0-13-1,0 0-10-15,0 0-15 16,-22 8-14-16,22-8-18 15,-14 18-23-15,14-18-5 0,-25 31-1 16,6-12 1-16,-2 1 0 16,1 4 3-16,1 1-3 15,-3 0 5-15,1 1-2 16,4 2 1-16,5 4 1 16,5-3 0-16,7 5-1 15,0-4 1-15,11 1-4 16,6-2-2-16,5-5-1 15,9-3 0-15,5-7-2 16,3-14 5-16,6 0 0 16,-1 0 0-16,-3-24 4 15,2 2 2-15,-7-10-1 16,-5 0 3-16,-9-7 0 0,-9-11-7 16,-6-5 2-16,-7 0 0 15,-7 5 1-15,-6 3-3 16,-6 6 3-16,-7 9-3 15,-6 13 3-15,-2 19-2 16,-6 6 2-16,-3 14-2 16,-1 6 0-16,0 4 0 15,-1 7 1-15,7-1 0 16,8-7-1-16,7 2 1 16,6-9-35-16,9-5-49 15,8-17-25-15,22 12-27 16,-3-24-14-16,17 6-6 15,-4-11 72-15</inkml:trace>
  <inkml:trace contextRef="#ctx0" brushRef="#br0" timeOffset="89360.72">10379 1014 138 0,'0'33'134'15,"0"-33"-27"-15,0 32-25 0,0-32-5 16,0 33-10-16,0-33-14 16,0 27-19-16,0-27-23 15,0 0-9-15,0 0 2 16,0 0-2-16,0 0 7 16,9-22-3-16,1 2 2 15,2-9-1-15,3-3 0 16,1 4-3-16,3-3-2 15,-4 7 1-15,2 6-5 0,-17 18 1 16,24-17 0 0,-24 17-1-16,0 0 1 15,19 8 0-15,-19-8 1 16,7 27-2-16,-7-6 1 0,5-2-3 16,-5 2 4-16,10 5-5 15,-3-4 2-15,1 2 0 16,3-4-1-16,-11-20 2 15,25 26-48-15,-25-26-47 16,35 9-23-16,-35-9-9 16,32-16-20-16,-25-6 0 15</inkml:trace>
  <inkml:trace contextRef="#ctx0" brushRef="#br0" timeOffset="89856.72">10875 460 274 0,'0'0'116'16,"0"0"-9"-16,0 0-14 15,0 0-17-15,0 0-14 16,0 0-24-16,0 0-41 16,0 0 3-16,0 0-3 15,0 22 2-15,0-22 1 16,0 32 0-16,0-9 0 15,0 5 0-15,0 10 2 16,0 2-3-16,0 11 3 16,0 3-2-16,0-2 1 15,7 7-2-15,-7-8 0 0,5 5-4 16,-5-12-2-16,0 2 2 16,0-4 0-16,0-1 0 15,0-9 0-15,0 0 2 16,7-10 0-16,-7-1-18 15,0-21-57-15,0 0-29 16,34 8-25-16,-23-30-13 16,11-2-5-16,-12-18 60 15</inkml:trace>
  <inkml:trace contextRef="#ctx0" brushRef="#br0" timeOffset="93317.72">11518 445 164 0,'0'0'83'0,"0"0"17"16,0 0-5-16,0 0-9 15,0 0-8-15,0 0-12 16,0 0-12-16,0 0-16 16,0 0-17-16,0 0-22 15,0 0-3-15,0 0 1 16,0 0 1-16,0 0-1 0,0 0 1 16,0 0 0-16,0 0 2 15,0 0-2-15,0 0 3 16,0 0-3-16,0 27 1 15,0-9-1-15,0 7 0 16,0 10 0-16,0 6 1 0,0 11 0 16,0 2 1-16,-6 9-2 15,6-2 4-15,-11 1-7 16,11-1 6-16,-10-7-5 16,10 1-1-16,0-11 2 15,0-4-1-15,0-10 0 16,0 1-2-16,10-9 6 15,-10-8-4-15,0-14 4 16,12 25 2-16,-12-25-2 16,0 0 1-16,0 0 1 15,0 0-1-15,0 0 0 16,0 0-2-16,0 0-19 0,0 0-53 16,26-9-37-16,-7-7-24 15,-4-15-11-15,18 1-6 16,-11-15 56-16</inkml:trace>
  <inkml:trace contextRef="#ctx0" brushRef="#br0" timeOffset="94020.72">12223 565 190 0,'0'0'114'0,"0"0"-13"16,0 0-7-16,0 0-5 15,0 0-8-15,0 0-21 0,-29 14-21 16,12-2-38-16,-5-2 0 16,-7 8-3-16,0-6 1 15,-2 4 0-15,0 1 0 16,4-8 0-16,6 1 0 15,2-1 0-15,19-9 0 16,-15 20 0-16,15-20-2 16,7 23 1-16,-7-23 1 15,27 38 0-15,-6-16 1 16,4 0 1-16,6-1 0 16,-2 0 0-16,4 1 2 15,-2 0 0-15,-2-2-1 16,-7-3 0-16,0-4 0 0,-22-13-2 15,24 28 2-15,-24-28-2 16,10 29 1-16,-10-29-2 16,0 22 0-16,0-22-3 15,-8 24 4-15,8-24-3 16,-17 28-3-16,1-9 3 16,-9 1-4-16,-6-2 2 15,-5 4-1-15,-2-2 6 16,-3 0-5-16,-2-3 6 15,9-7-1-15,2-10 0 16,11 0-10-16,21 0-67 16,-10-27-30-16,17 1-20 15,15-4-18-15,-3-11-7 0,18 9 39 16</inkml:trace>
  <inkml:trace contextRef="#ctx0" brushRef="#br0" timeOffset="94567.72">12822 665 191 0,'0'0'85'16,"0"0"11"-16,-20 18-8 16,20-18-12-16,0 0-9 15,-14 18-6-15,14-18-13 16,0 0-15-16,-9 29-15 15,9-29-17-15,-8 30-2 16,3-11-2-16,-9 5 2 16,0 5 1-16,-3 0-1 15,0 4 1-15,-5-1-1 16,5 4 2-16,-2-2-5 16,2 2 0-16,10-6 1 15,7 5-3-15,0-9 2 16,5-2-1-16,14-4 0 0,1-6-1 15,8-6 5-15,4 2-1 16,2-10 0-16,-1-10-1 16,6 4 2-16,-4-4 0 15,-3 0 1-15,-6-2 1 16,-2 2-1-16,-24 10-33 16,29-24-67-16,-29 24-16 15,3-21-26-15,-3 21-10 16,-14-28-2-16</inkml:trace>
  <inkml:trace contextRef="#ctx0" brushRef="#br0" timeOffset="94860.72">12406 871 379 0,'0'0'157'0,"0"0"1"16,0 0-89-16,40-14-74 15,-8 6-2-15,6 2 7 0,6 6 0 16,6-5 0-16,0 5 0 16,-3 0-1-16,-2-8 2 15,-6 8-2-15,-5 0-5 16,-4 0-46-16,-15-7-45 15,-15 7-25-15,0 0-21 16,20-17-14-16,-20 17 1 16</inkml:trace>
  <inkml:trace contextRef="#ctx0" brushRef="#br0" timeOffset="95282.72">12603 486 101 0,'0'0'72'0,"0"0"-21"16,0 0-5-16,-15 18-5 16,15-18-7-16,-23 33-3 0,11-11 9 15,-10 6 10-15,-3 4-1 16,-1 1-2-16,-3 7-2 16,0 2-3-16,-4 3-5 15,8 14-6-15,-5-6-19 16,10 4-13-16,8 5-4 15,12 2-1-15,0-9 0 16,10-1 0-16,11-3-1 16,3-4 1-16,5-14 5 15,7-5-29-15,0-11-58 16,6-3-21-16,-2-24-29 16,18 2-12-16,-14-21-4 15</inkml:trace>
  <inkml:trace contextRef="#ctx0" brushRef="#br0" timeOffset="95594.72">13298 428 253 0,'32'32'153'0,"-23"-5"-41"16,3 10-40-16,1 13-8 16,3 4-5-16,-6 8-19 0,-5 0-36 15,-5 7 2-15,0-1-7 16,0-4-2-16,-8-4 3 16,1-5-3-16,-9-6 3 15,3-5-3-15,-3-6 2 16,-6-5-42-16,3-6-50 15,-1 2-22-15,-4-12-26 16,10 4-15-16,-8-21-7 16</inkml:trace>
  <inkml:trace contextRef="#ctx0" brushRef="#br0" timeOffset="106495.72">14724 1273 160 0,'0'0'94'0,"19"0"2"16,-19 0-8-16,0 0-1 15,22 12-7 1,-22-12-2-16,19 25-32 16,-19-25-14-16,14 32-15 0,-14-10-10 15,3 6 1-15,-3 4-4 16,-3-3-1-16,-9 8-5 16,0-1 2-16,-3-4-4 15,-3 1 2-15,0-9 0 16,1-3 0-16,-2-1-6 15,0-13-52-15,19-7-49 16,-22 0-26-16,22 0-18 16,-7-19-9-16,7-1 1 15</inkml:trace>
  <inkml:trace contextRef="#ctx0" brushRef="#br0" timeOffset="112157.72">21133 859 342 0,'0'0'150'16,"0"0"-37"-16,0-21-23 16,0 21-19-16,32-15-20 0,-8 9-38 15,12-5-10-15,9 11-4 16,6-7 3-1,5 7-3-15,3 0 1 16,-3 0 0-16,-3 0-3 0,-7 7 1 16,-10-7-23-16,-5 11-57 15,-11-2-39-15,-20-9-14 16,0 0-19-16,0 0-3 16,0 0 3-16</inkml:trace>
  <inkml:trace contextRef="#ctx0" brushRef="#br0" timeOffset="112516.72">21591 530 315 0,'24'0'152'0,"-24"0"-30"16,41 11-49-16,-8 6-17 16,3 2-12-16,5 5-7 15,-4 3-26-15,-1 5-4 16,-5-2-1-16,-9 8 0 16,-10-10 0-16,-12 10-3 15,-12-6 5-15,-12 1-4 16,-13 2-3-16,-11-1-1 15,-7 1-1-15,-3-2 1 16,-4-1-3-16,2-5 0 0,11-3-53 16,13-6-39-16,15-12-28 15,21-6-24-15,24 0-12 16,31-13-4-16,13-24 62 16</inkml:trace>
  <inkml:trace contextRef="#ctx0" brushRef="#br0" timeOffset="109449.72">19095 629 351 0,'0'0'119'0,"-10"-20"-12"15,10 20-17-15,-22-8-18 16,5 8-15-16,17 0-28 0,-40 22-17 15,16-6-12-15,-1 5-2 16,-4 6 3-16,1 2-3 16,-1 10 3-16,3 3-2 15,1 4 4-15,3 5-6 16,6 3 5-16,4 6-4 16,12-9 1-16,0 0 6 15,21-6-2-15,4-15 2 16,13-9-3-16,10-15 6 15,12-10-5-15,7-21 6 16,8-9-2-16,-2-9-5 16,-1-7 0-16,-2-5-2 15,-8-11 2-15,-12 2-5 0,-13 3 1 16,-18 3-4-16,-12 2 1 16,-14 6-1-16,-8 7 0 15,-14 9 0-15,-9 15 2 16,-8 7 1-16,-2 12 2 15,-4 7 0-15,1 8 0 16,0 10 2-16,1 7-2 16,4 1 4-16,3 0-5 15,12-2 5-15,2 5-3 16,11-11 1-16,12-5-35 16,6-20-61-16,24 28-29 15,0-28-22-15,21 0-13 16,-4-19-4-16,17 10 42 0</inkml:trace>
  <inkml:trace contextRef="#ctx0" brushRef="#br0" timeOffset="110032.72">19612 1112 278 0,'0'0'116'16,"22"25"2"-16,-22-25-20 0,0 26-12 15,0-1-20-15,-14-3-23 16,8 5-18-16,-6 4-23 16,0-1-2-1,-4-1 1-15,6-7 0 0,-2-5-4 16,12-17 6-16,-7 21-2 16,7-21 4-16,0 0-1 15,17-23 0-15,0 1-2 16,0-6 0-16,4-2 4 15,0-5-6-15,-3 1 1 16,1 4-3-16,-7 8 1 16,-2 4-4-16,-10 18 0 15,0 0-2-15,0 0-1 16,11 22 4-16,-11 4-5 16,0 9 6-16,7 3-3 15,-7-1 7-15,13 2-3 16,-1-3 4-16,2-6 2 0,3-7 0 15,-17-23 1-15,34 22-10 16,-13-22-81-16,1-7-44 16,-12-18-24-16,7 4-7 15,-17-15-4-15,11 5 43 16</inkml:trace>
  <inkml:trace contextRef="#ctx0" brushRef="#br0" timeOffset="110829.72">18548 421 107 0,'0'0'88'16,"0"0"6"-16,0 0 6 16,-5 24-10-16,5-24-9 15,0 45 1-15,-9-11-4 0,9 16-9 16,-10 7-35-16,5 13-14 15,-2 4-21 1,-5 10 3-16,2 5-3 16,-1-1-4-16,1-5 2 0,0 0 0 15,5-14 2-15,-2-7-3 16,7-12 4-16,0-9-4 16,10-12 1-16,-1-12-29 15,-9-17-55-15,27 16-35 16,-27-16-28-16,38-26-4 15,-21-10-7-15,17-1 47 16</inkml:trace>
  <inkml:trace contextRef="#ctx0" brushRef="#br0" timeOffset="111610.72">19987 278 211 0,'0'0'79'15,"0"0"13"-15,0 0-3 16,-18 2-7-16,18-2-17 16,0 0-9-16,-18 21-4 15,18-21-5-15,0 0-3 16,-23 22-27-16,23-22-11 16,0 0-7-16,0 0 3 15,0 0-2-15,23 22 1 0,-3-6 1 16,6-2-2-16,8 10 1 15,7 5-2-15,12 11 0 16,4 6 0-16,4 3 0 16,2 7 0-16,-3-3-1 15,-3 5 0-15,-6-4 1 16,-10 1 2-16,-12-7 0 16,-8-3 3-16,-21 4-3 15,0-7 3-15,-16-3-1 16,-6 2 3-16,-9-5-4 15,-3 2 0-15,-9-5 0 16,1 1-2-16,-3-7 1 16,2-3-3-16,4 1 1 0,0-7-2 15,6 0 6-15,6-1-2 16,5-7 0-16,22-10-3 16,-30 16 3-16,30-16 0 15,0 0-1-15,-17 18 1 16,17-18-6-16,0 0-21 15,0 0-63-15,0 0-35 16,0 0-26-16,26-20-9 16,-9-4-5-16,17-1 19 15</inkml:trace>
  <inkml:trace contextRef="#ctx0" brushRef="#br0" timeOffset="113219.72">22801 167 146 0,'0'0'70'15,"0"0"32"-15,0 0-7 16,0 0-12-16,0 25-1 0,0-4-8 16,-7 1-1-1,7 8-8-15,-9 7-10 16,9 12-48-16,-5 14-3 15,-3 10 1-15,-1 9-4 0,-1 10 3 16,0 2-9-16,-2 5 8 16,5-5-8-16,0-2 4 15,7-13-5-15,-5-10 0 16,5-15-1-16,7-12 0 16,-1-14 5-16,3-7-5 15,-9-21 4-15,0 0-7 16,0 0-56-16,19-7-38 15,-19-16-25-15,8 5-20 16,-8-15-11-16,12 6 3 16</inkml:trace>
  <inkml:trace contextRef="#ctx0" brushRef="#br0" timeOffset="113797.72">23206 655 291 0,'0'0'133'0,"-8"-27"-19"16,8 27-12-16,10-22-14 15,-10 22-30-15,29-19-20 16,-12 11-31-16,5 1-3 15,6 0-6-15,-4 7 4 16,1 0-3-16,4 0 2 16,-5 0 1-16,2 12-2 15,-2-2 4-15,2 4-1 16,-9 4 2-16,3 2-6 0,-4 6-1 16,-6 5-2-16,-2 3-1 15,-8 6 1 1,-13 0-3-16,-11-1-1 15,-9-1-2-15,-10-2 7 0,-4-7 1 16,-6-4 5-16,-4-4-3 16,4-5 4-16,9-5 5 15,8-4-12-15,13-7-51 16,23 0-46-16,0 0-24 16,9-28-22-16,13-2-4 15,23 8-9-15,-4-17 76 16</inkml:trace>
  <inkml:trace contextRef="#ctx0" brushRef="#br0" timeOffset="114140.72">23731 519 342 0,'-32'18'114'16,"-2"5"-6"-16,-1 8-9 15,3 7-19-15,6 7-17 0,2 6-32 16,9-1-25-16,10-2-4 16,5 0 3-1,7-6-9-15,6-2 2 16,4-5-6-16,4-9 7 0,1-4-3 15,2-5 2-15,0-8 0 16,3 3-2-16,1-12-11 16,3 0-67-16,-1 0-33 15,11-10-30-15,-1-1-7 16,18 4-11-16,-7-19 12 16</inkml:trace>
  <inkml:trace contextRef="#ctx0" brushRef="#br0" timeOffset="122907.72">24091 1062 100 0,'0'0'33'0,"0"0"3"16,0 0-16-16,0 0 6 15,0 0-13-15,0 0 7 16,0 0 3-16,0 0 12 15,0 0 8-15,18 13 5 16,-18-13 11-16,0 0-5 16,0 28 4-16,0-28-11 15,-10 25 1-15,10-25-15 16,-7 17 0-16,7-17-10 16,0 0-4-16,0 0-4 0,0 0 0 15,0 0 2-15,0 0-3 16,0 0 0-16,0 0-10 15,0 0 1 1,0 0-2-16,0 0 0 0,0 0-2 16,0 0-3-16,0 0 2 15,0 0 0-15,21-22 2 16,-21 22 0-16,12-26 1 16,-12 26 1-16,25-38-1 15,-11 21 1-15,0-5-3 16,-14 22 0-16,31-32-2 15,-31 32 2-15,25-22-2 16,-25 22 1-16,24-16-6 0,-24 16 1 16,0 0 1-1,26 7 1-15,-26-7-1 16,14 26-1-16,-14-26 1 16,12 30 0-16,-12-30 4 0,11 33 0 15,-4-17-1-15,-7-16-3 16,14 31 4-16,-14-31-3 15,17 17 0-15,-17-17 2 16,0 0-1-16,22 18 2 16,-22-18-1-16,0 0-3 15,0 0-58-15,0 0-44 16,0 0-29-16,0 0-12 16,0 0-15-16,0 0 3 15</inkml:trace>
  <inkml:trace contextRef="#ctx0" brushRef="#br0" timeOffset="123892.72">24491 337 160 0,'0'0'79'0,"0"0"12"0,-17-13-4 16,17 13-6-16,0 0-2 15,0 0-9-15,-21-5-4 16,21 5-12-16,0 0-17 16,0 0-20-16,0 0-5 15,0 0-8-15,0 0-3 16,0 0-1-16,0 0-1 15,0 0 2-15,0 0-4 16,-7 18 5-16,7-18-4 16,0 0 0-16,0 0-1 15,11 16 2-15,-11-16 2 16,18 17-1-16,0-2 2 0,4 2-3 16,5-2 4-16,7 11 0 15,-1 3 2-15,8-3-4 16,0 7 1-1,3-1-1-15,1 6-2 16,-2-6 1-16,-2 7-3 0,-2-5 4 16,-5-2-5-16,-1 3 6 15,-2-5-3-15,-7-1 1 16,-6-4 0-16,-2-5 2 16,-16-20 3-16,14 28-2 15,-14-28 2-15,0 18-2 16,0-18 3-16,0 0-3 15,0 0 3-15,-12 22-5 0,12-22 1 16,0 0 0-16,-14 21-1 16,14-21-1-1,-24 22-1-15,3-5 3 16,-4 6-7-16,-6-4 5 0,-5 9-4 16,-3-5 0-16,-4 4 1 15,2-3 0-15,1 0 0 16,8-7-3-16,5-4 6 15,6-1-5-15,21-12 4 16,-20 10-1-16,20-10 0 16,0 0-58-16,0 0-56 15,34-10-16-15,-15 1-18 16,11 9-8-16,-4-25-9 16</inkml:trace>
  <inkml:trace contextRef="#ctx0" brushRef="#br0" timeOffset="124329.72">25380 748 47 0,'0'0'116'0,"0"0"-14"16,0 0-23-16,0 0 3 15,21 0 5-15,-21 0-5 16,36-13-3-16,-16 13-16 15,6 0-15-15,3-5-16 16,4 5-10-16,4 0-15 16,4 0-2-16,4 0-6 15,1 0 2-15,0 0-1 16,-3 0-1-16,-9 4-3 16,-1 2 0-16,-11 4-10 15,-22-10-61-15,17 17-39 16,-17-17-21-16,0 17-9 15,0-17-13-15,0 0-2 0</inkml:trace>
  <inkml:trace contextRef="#ctx0" brushRef="#br0" timeOffset="124727.72">25856 519 69 0,'0'0'114'0,"0"0"-6"0,0 0-6 16,21-4 2-16,11 8-11 15,9 7-7-15,10 0-11 16,6 6-20-16,4 2-29 15,-1 3-18-15,-3 4-7 16,-11 4 1-16,-14 7 3 16,-16 1-1-16,-16 5 0 15,-21 1-1-15,-15-2 3 0,-10 2 0 16,-9-3-3 0,-1-8 0-16,0 3-7 0,6-12 0 15,11-2-26-15,10-6-61 16,29-16-40-16,0 0-19 0,0 0-11 15,41-22-5-15,1-11 26 16</inkml:trace>
  <inkml:trace contextRef="#ctx0" brushRef="#br0" timeOffset="125399.72">27324 145 319 0,'0'0'148'0,"0"0"-30"0,0-18-19 16,0 18-12-16,0 0-29 16,0 0-39-16,0 0-19 15,0 0 2-15,7 24-2 16,-7-24 0-16,0 41 1 15,0-11-1-15,0 11 2 16,0 7-2-16,0 8 2 16,0 9-1-16,0 7 0 15,-9 3 0-15,9-2-2 16,-5 5 3-16,5-5-5 16,-7-5 7-16,7 1-7 15,-7-11 2-15,7-4-3 0,0-16 0 16,-5-5 1-16,5-7-2 15,0-26 3-15,0 0-3 16,26 8-69-16,-26-8-43 16,24-47-14-16,-4 21-18 15,-3-12-10-15,7 6-3 16</inkml:trace>
  <inkml:trace contextRef="#ctx0" brushRef="#br0" timeOffset="125899.72">27842 607 222 0,'-31'0'167'0,"31"0"-24"15,0 0-42-15,-13-17-18 16,13 17-5-16,15-27-33 16,4 7-37-16,5-3-11 15,2-1 1-15,4-2 2 16,1 1-1-16,2 5 3 16,-4 2-4-16,-5 5 4 15,-4 13-2-15,-20 0 5 0,28 20-4 16,-28-20 3-16,13 40 1 15,-13-12-1-15,5 4 0 16,-5-3-4 0,0 5 4-16,7-4-7 0,-7 5 8 15,0-5-4-15,0 1 1 16,0-4-3-16,0 3 2 16,-10-1-1-16,-4-1-1 15,-8-5 2-15,-7-1-3 16,-4-1 2-16,-4-5-1 15,-4-6 4-15,3-1-3 16,4-9-33-16,3-9-50 16,11-1-31-16,20 10-22 0,0-45-16 15,22 23-10-15,2-16-8 16</inkml:trace>
  <inkml:trace contextRef="#ctx0" brushRef="#br0" timeOffset="126337.72">28449 305 226 0,'0'0'90'0,"0"0"-3"16,0 0-4-1,-23 0 4-15,23 0-19 16,0 0-14-16,-23 26-5 16,23-26-8-16,-25 30-3 0,9-10-11 15,-1 2-7-15,2 6-17 16,-2 1 0-16,-2 4-1 16,-3 5-2-16,-1 5 2 15,1 2-3-15,0 0 1 16,-2-1-3-16,5 0 2 15,4-1-5-15,4-3 3 16,11-8-3-16,7 0 3 16,12-8-1-16,12-7 0 15,10-7 4-15,7-6-1 16,8-4 2-16,1 0-1 16,3-13 3-16,-4-2-4 15,-1-3-53-15,-9-1-63 0,-10-11-28 16,0 9-16-16,-22-17-4 15,8 11-2-15</inkml:trace>
  <inkml:trace contextRef="#ctx0" brushRef="#br0" timeOffset="127080.72">28704 0 158 0,'0'0'169'0,"0"0"-28"16,-20 0-33-16,20 0-17 16,0 0-5-16,0 0-24 15,0 20-36-15,0-20-21 16,17 31-6-16,-7-9 3 16,2 5-3-1,5 0 5-15,6 0-5 0,6 7 3 16,13-8-3-16,8 4 3 15,6 4-1-15,8-7 0 16,2 9-1-16,-1-5-1 16,-6 4 1-16,-3 1-3 15,-18 1 4-15,-9 3-3 16,-10-1 2-16,-13-2-1 16,-6-8 3-16,0-3-1 15,-5-4-1-15,5-22 2 16,-7 28-2-16,7-28 2 15,0 0-2-15,0 0 3 16,0 0-3-16,0 0 2 0,0 0-1 16,0 0-2-16,0 0 0 15,0 0-3-15,0 0 6 16,0 0-4-16,0 0 3 16,0 0-3-16,0 0 2 15,0 0 2-15,0 0 1 16,-13 20-1-16,13-20-3 15,-22 31 5-15,1-8-6 16,-13 6 5-16,-12 10-3 16,-9 4 2-16,-12 6-5 15,-3 4 3-15,-4-7-1 16,4-1-2-16,4-7 0 16,16-6-6-16,16-8-95 0,18 2-47 15,16-26-15-15,0 0-4 16,0 0-2-16,45-14 87 15</inkml:trace>
  <inkml:trace contextRef="#ctx0" brushRef="#br0" timeOffset="134368.72">5454 3001 230 0,'0'0'104'15,"0"0"-3"-15,0 0-14 16,22 0-13-16,-22 0-12 16,38 0-8-16,-16 0-50 15,7 0-3-15,4 0-1 16,-1 0 0-16,2-7-1 16,1 4 1-16,-1 3 0 15,-2-13-1-15,1 13 2 16,-4-8-1-16,-3 8-2 15,-8 0-44-15,5 0-51 16,-23 0-23-16,25 0-22 16,-25 0-12-16,0 0-1 15</inkml:trace>
  <inkml:trace contextRef="#ctx0" brushRef="#br0" timeOffset="134743.72">5548 3162 306 0,'0'0'119'15,"0"0"-20"-15,7-22-21 16,-7 22-26-16,31-13-18 16,-11 13-16-16,4-5-11 15,2 5-10-15,-1 0 0 0,-2 5 1 16,2-5 1-16,-1 11 0 16,0-11 1-16,-1 8 0 15,-3-8 0-15,2 7 1 16,-1-7 0-16,1 12-6 15,-22-12-41-15,38 0-49 16,-16 5-27-16,-22-5-21 16,43-17-8-16,-26-8 8 15</inkml:trace>
  <inkml:trace contextRef="#ctx0" brushRef="#br0" timeOffset="130897.72">2849 2843 143 0,'0'-22'138'0,"0"22"-26"16,0 0-21-16,0-18-13 15,0 18-12-15,0 0-10 16,-16 16-11-16,16-16-27 16,-39 28-17-16,17-9-2 15,-4 0 1-15,2-2 1 0,-5-2 0 16,5-3-2-16,3-1 0 15,21-11 0-15,-24 16 1 16,24-16-3-16,0 0 0 16,14 24 0-16,5-12 0 15,3 5 2-15,9-3 2 16,0 8 0-16,3 7 1 16,2-4 0-16,-2 1 1 15,-5-1 1-15,-1 7-1 16,-6-8 0-16,-7-2-1 15,-1-1 1-15,-14-21 0 16,8 23 1-16,-8-23 0 16,0 22-2-16,0-22 1 0,0 0-1 15,-18 22 1-15,18-22-1 16,-31 15-2-16,5-15 0 16,-3 6-1-16,-5-6 1 15,0 6 0-15,-9 4 1 16,0-10-4-16,7 10 5 15,2-4-2-15,1 4 1 16,11-5-4-16,22-5-8 16,-24 7-48-16,24-7-54 15,0 0-17-15,24-27-21 16,9 16-5-16,-6-26-1 16</inkml:trace>
  <inkml:trace contextRef="#ctx0" brushRef="#br0" timeOffset="131460.72">3512 2819 368 0,'0'0'132'0,"-19"0"-31"0,19 0-27 15,0 0-26-15,0 0-37 16,0 0-11-16,-11 17-1 15,11-17-1-15,-6 31 1 16,0-6 1-16,-5 7 0 16,-1-3 0-16,-7 9 2 15,6-6-1-15,-8 8 0 16,4-2 0-16,0 1 0 16,5-4-1-16,2 0-2 15,10 3 1-15,0-10 0 0,7-1-4 16,6 3 4-1,3-10-1-15,6-4 1 16,4-4-1-16,-1 1 3 16,-1-5-2-16,-3-8 2 0,-1 3 0 15,-20-3 2-15,26 0 2 16,-26 0 1-16,0 0 1 16,22-16-2-16,-22 16-7 15,19-25-65-15,-9 8-35 16,6-11-19-16,2 2-16 15,-2-13-13-15,4 11-7 16</inkml:trace>
  <inkml:trace contextRef="#ctx0" brushRef="#br0" timeOffset="131866.72">3329 2992 264 0,'-19'-5'142'0,"19"5"-36"16,0 0-28-16,0 0-22 16,0 0-11-16,-18 12-11 15,18-12-22-15,0 0-14 16,0 0 0-16,-19 18 2 15,19-18 3-15,0 0 2 16,0 0 1-16,31-5-2 0,-31 5 1 16,36-16 1-16,-16 12-1 15,1-6-3-15,1 5-3 16,-7 5-2-16,-15 0-2 16,29 0 1-16,-29 0 0 15,14 19 0-15,-14-19-1 16,12 27-42-16,-12-27-41 15,12 30-22-15,-12-30-12 16,0 0-14-16,31 14-11 16,-31-14 54-16</inkml:trace>
  <inkml:trace contextRef="#ctx0" brushRef="#br0" timeOffset="132491.72">3348 2611 349 0,'0'-18'108'16,"0"18"-15"-16,0 0-17 15,0 0-18-15,-19 15-23 16,19-15-28-16,-15 24-13 16,15-24 0-16,-19 36 1 0,9-14 5 15,1 0 0-15,-4 8 0 16,4 5 1-16,-1 7 0 15,-2 0 1 1,-2 4 0-16,5 3 2 0,-2 8-3 16,4-2 2-16,-2 2-1 15,9 5 1-15,0-6-2 16,0 2-5-16,17-5 6 16,0-4-4-16,7-6 5 15,5-5-4-15,0-12 3 16,6-7-2-16,2-19-30 15,8 0-56-15,-1-28-30 16,9-1-24-16,-5-19-11 0,9 3-2 16,-11-19 100-1</inkml:trace>
  <inkml:trace contextRef="#ctx0" brushRef="#br0" timeOffset="132851.72">3836 2580 151 0,'0'0'148'0,"5"15"-15"15,3 4-43-15,4 1-27 16,2 6-11-16,6 8-4 15,3 11-10-15,1 3-35 0,3 6-2 16,-1 7 0-16,-7-5-2 16,-2 5 1-16,-7-1-1 15,-3 1 1-15,-7-12 2 16,-7 0 0 0,-5-6 0-16,2-5-4 0,-7-4 3 15,-1-10-6-15,6-3-36 16,12-21-41-16,-22 5-26 15,22-5-20-15,0-24-12 16,14 2-7-16,-4-16 67 16</inkml:trace>
  <inkml:trace contextRef="#ctx0" brushRef="#br0" timeOffset="135853.72">6823 3426 167 0,'0'0'94'0,"-18"32"-5"15,13-6-10-15,5-4-8 16,-8 4-8-16,8 2-12 16,0 3-16-1,10-2-17-15,2-2-17 0,3 7 0 16,6-11-1-16,3 0 1 15,3-2 1-15,7-5 4 16,2-9 3-16,5-7 1 16,-3 0 4-16,-2-12-3 15,2 0 4-15,-11-13-2 16,2-6-7-16,-12-4-3 16,-1-6-5-16,-16-3-1 15,0-11-2-15,0-6 0 0,-16-3 2 16,3-2-3-1,-3-5 7-15,-3 1 0 16,6-9 5-16,1 5-4 16,3-5 1-16,9 7 0 0,0-5-4 15,10 7 2-15,2 3-2 16,0 6 0-16,0 2-1 16,0 10 2-16,-1 5 0 15,-1 9 0-15,-2 5 2 16,3 6-1-16,-6 4 0 15,3 1 0-15,-8 19 4 16,16-24-8-16,-16 24-4 0,0 0-1 16,18 0-1-1,-18 0-1-15,16 24 2 16,-1-1 1-16,-3 5-4 16,4 1 8-16,4-1 4 0,2-3 0 15,2 1 0-15,0-5-4 16,4-4-70-16,-6-7-39 15,5 3-22-15,-6-13-20 16,10 0-2-16,-31 0 94 16</inkml:trace>
  <inkml:trace contextRef="#ctx0" brushRef="#br0" timeOffset="137353.72">6626 4028 296 0,'0'0'105'0,"0"0"-8"15,0 0-17-15,0 0-17 16,32-14-22-16,-9 14-31 16,2 0-10-16,6 0-2 15,5 0 0-15,5 0 0 16,2 0 0-16,1-8 1 16,-4 8 0-16,1-6 0 15,-5 6 0-15,-4 0-22 16,1 0-49-16,-11 5-28 15,-3 2-13-15,-2 10-20 16,-17-17-13-16,17 32 53 0</inkml:trace>
  <inkml:trace contextRef="#ctx0" brushRef="#br0" timeOffset="138080.72">7428 4051 277 0,'0'0'101'0,"0"0"-8"0,0 0-13 16,0 0-14-16,0 0-19 16,-20 15-39-16,20-15-9 15,-24 32 0-15,5-10 1 16,2 0 1-16,-6 4 2 16,-4 0-3-1,0-1 1-15,-4-3 0 16,4-9-1-16,-6-3-1 15,-1-4-2-15,3-6 0 0,0-7-1 16,7-11 1-16,0-1 0 16,11-3 0-16,2 0 1 15,3 1 0-15,8-1 1 16,0 22 1-16,8-27 0 16,-8 27-1-16,24 0 2 15,-3 19-2-15,1-2 0 16,0 5 0-16,7 2 3 15,9-1-3-15,-2-2 2 16,7-9-3-16,-4-4 0 16,4-8 1-16,0 0 0 15,-1-14 0-15,-9 3 0 16,-4 1 0-16,-2 4 1 0,-11-1 1 16,-16 7-1-16,20-7-1 15,-20 7 2-15,0 0-1 16,-18-13 1-1,18 13 0-15,-28-25-1 0,9 8 1 16,4-11-1-16,-4 0 1 16,5 2-1-16,4 3-1 15,0-4-1-15,10 27 1 16,-10-24 1-16,10 24-1 16,0 0-3-16,-4 34-45 15,4-10-26-15,0 1-25 16,0 5-22-16,0-30-20 15,4 36-7-15,-4-36 149 0</inkml:trace>
  <inkml:trace contextRef="#ctx0" brushRef="#br0" timeOffset="139346.72">7905 2077 269 0,'0'0'98'0,"0"0"-10"16,0 0-9-16,0 0-10 16,0 0-18-16,-22 0-16 15,22 0-28-15,-27 29-3 16,10-7-6-16,-11 2 5 15,-1 5-6-15,-3 5-3 16,-8-2 3-16,1 2-2 16,-2-11 2-16,5-2-6 15,4-15 8-15,8-6-8 16,3-16 10-16,9-6 3 16,12-10-4-16,0-2 3 15,10-2-3-15,2 4 5 16,2 3-4-16,5 7 4 0,3 13-5 15,0 9-2-15,-5 14-1 16,6 7 2-16,-1 9-3 16,5 1-2-16,-3 2 2 15,0-2-2-15,7-3 2 16,-5-7-2-16,8-7 5 16,-2-14-6-16,4-12 7 15,5 2 7-15,-5-19-4 16,-2 0 4-16,-3-2-4 15,-5-3 1-15,-9 7 0 16,-12-2 3-16,-5 11-3 16,0 18-2-16,-44-14-1 15,13 19-1-15,-10 9-1 0,-4 4 4 16,1 3-2-16,3 1 1 16,7 3-4-1,10-4 1-15,12 1-49 16,12-22-53-16,13 19-24 0,20-11-17 15,1-17-2-15,19 9 35 16</inkml:trace>
  <inkml:trace contextRef="#ctx0" brushRef="#br0" timeOffset="141511.72">8634 2539 120 0,'0'0'85'16,"0"0"14"-16,0 0-16 16,0 0-10-16,-8 22-12 15,8-22-9 1,0 32-9-16,0-3-9 16,0 3-6-16,6 12-28 0,-6 11 3 15,0 7-4-15,0 5 3 16,0 1-1-16,0 4 1 15,-10 5-2-15,5-9-4 16,-3-5 5-16,1-14-6 16,3-7 2-16,4-13-7 15,-8-7 2-15,8-22-6 16,0 0 7-16,0 0 6 16,20-27-6-16,-9 1 5 15,-3-4-2-15,-8-7 7 16,7-1-3-16,-7-1 5 15,0 8-5-15,-7 5-2 0,-5 4 2 16,-3 3 0-16,-2 5 0 16,-2 8 0-16,-5 6 2 15,-4-12-1-15,1 12 2 16,-2 0 1-16,2 0-2 16,-2 0 1-16,1 10 3 15,1-10-1-15,5 8-1 16,4-3 0-16,18-5 0 15,-30 21-2-15,30-21 2 16,-23 34 0-16,18-11-5 16,-2 1 2-16,7 4-2 15,0 2 2-15,0 2-4 16,12-3-4-16,6-5 4 0,4-6-4 16,9-12 6-16,8-6-1 15,7 0 1-15,5-14 0 16,2-6 2-16,0 10 4 15,1-11-5-15,-13 6 1 16,-4 7-80-16,-4 8-44 16,-33 0-26-16,22 0-8 15,-22 0 8-15,0 0 149 16</inkml:trace>
  <inkml:trace contextRef="#ctx0" brushRef="#br0" timeOffset="148324.72">9089 2821 323 0,'0'0'110'0,"-19"15"-11"15,19-15-20-15,0 0-21 16,0 0-31-16,0 0-26 16,0 0-1-16,0 0-3 15,0 0-2-15,0 17-2 0,0-17 1 16,21 13 1-16,-21-13-1 16,32 22 1-16,-9-3 1 15,-1 3 2-15,4 1 0 16,1 3 2-16,-1 0 0 15,-2 5 0-15,3-5 0 16,-8 0 2-16,0-4 2 16,-7-4 0-16,-12-18 2 15,13 28 0-15,-13-28 1 16,0 0 2-16,0 20-1 16,0-20-2-16,0 0-3 15,0 0-61-15,0 0-49 16,0 0-24-16,0 0-20 0,0 0-13 15,0 0 68-15</inkml:trace>
  <inkml:trace contextRef="#ctx0" brushRef="#br0" timeOffset="148845.72">9325 2838 345 0,'0'0'103'0,"0"0"-19"0,0 0-20 15,0 0-19-15,0 0-21 16,0 0-32-16,7-22 1 16,-7 22 0-16,0 0 0 15,0 0 4-15,0 0 2 16,0 0 2-16,0 0 2 16,0 0 4-16,0 0 0 15,0 0 4-15,0 0 0 0,0 0-1 16,-17 22-1-16,17-22 0 15,-17 20-3-15,2-3-2 16,-3 10-2-16,-2 1-2 16,-4 10-1-16,-5 3 1 15,-2 1-1-15,4-1 1 16,-2-5-1-16,5 1 3 16,7-15-3-16,17-22-3 15,-19 27-3-15,19-27-4 0,0 0-61 16,15 0-46-16,-15 0-21 15,34-8-19-15,-34 8-2 16,31-17 119-16</inkml:trace>
  <inkml:trace contextRef="#ctx0" brushRef="#br0" timeOffset="151532.72">10331 2532 135 0,'0'0'80'16,"0"0"8"-16,0 0-8 16,0 0-12-16,0 0-6 15,0 0-5-15,0 0-8 16,0 0-12-16,0 0-16 15,0 0-17-15,0 0-1 0,0 25 0 16,0-1 0-16,0 9 1 16,0 19-1-16,0 6 1 15,0 15-3 1,0 5 2-16,0 5-5 0,0-2 4 16,0-1-2-16,0-12-5 15,0-7 6-15,0-17-4 16,0-15 6-16,0-5-5 15,0-24 5-15,9 27-6 16,-9-27 3-16,0 0-9 16,0 0-50-16,0 0-21 15,0 0-23-15,0 0-10 16,0 0-13-16,0 0-6 0,0 0 55 16</inkml:trace>
  <inkml:trace contextRef="#ctx0" brushRef="#br0" timeOffset="152079.72">10749 2831 277 0,'0'0'112'16,"0"-24"-12"-16,0 24-10 16,29-22-16-16,-4 14-16 15,-2 2-38-15,2-1-16 0,6 7-3 16,-4 0-1-16,1 16-3 16,-9 1-1-16,-2 5-1 15,-5 5 0 1,-4 7 0-16,-8-2 0 0,0 8 0 15,-8-1 1-15,-4-7 2 16,0 5 1-16,-5-5-1 16,0-2 3-16,-4-8-2 15,2-1 1-15,-1-4 0 16,3-7 1-16,17-10 0 16,-24 6-33-16,24-6-44 15,0 0-33-15,-16-23-10 16,16 23-21-16,16-44-15 0,2 22 89 15</inkml:trace>
  <inkml:trace contextRef="#ctx0" brushRef="#br0" timeOffset="152501.72">11223 2650 95 0,'-21'10'83'0,"4"-2"12"16,17-8-12-16,-29 22-6 15,29-22-4-15,-28 26-6 16,15-8-9-16,2 3-13 0,-1 5-22 15,-1 8-18-15,1-1 0 16,0 13 0-16,0 0 0 16,2 6 2-16,10 1-1 15,-7 3 0-15,14-7-2 16,3-1 0-16,10-8-2 16,13-6 2-16,5-13-3 15,8-6-1-15,5-8-1 16,0-7 0-16,-4 0 0 15,-5-7 1-15,-6 0-2 16,-8-1-96-16,-28 8-35 16,27-18-30-16,-36-3 0 15,9 21-8-15</inkml:trace>
  <inkml:trace contextRef="#ctx0" brushRef="#br0" timeOffset="153298.72">11503 2453 295 0,'0'0'153'16,"0"0"-46"-16,-19 0-30 16,19 0-16-16,0 0-18 0,0 0-38 15,5 18-2-15,-5-18-1 16,14 22-1-16,0-7 0 16,5 9-2-16,-1 3 2 15,11 0-3 1,2 6 1-16,9-1-1 0,2 7 1 15,3 0 0-15,-1-7 0 16,-3 4 0-16,0-4 1 16,-5 0-1-16,-5-5 3 15,-9-3-1-15,-3-6 0 16,-19-18 1-16,21 28-1 16,-21-28 1-16,0 19 0 15,0-19-1-15,0 0 0 0,0 0 1 16,0 0-2-16,0 0-1 15,0 0-2 1,0 0-1-16,0 0 1 16,0 0 1-16,0 0 0 0,0 0 2 15,0 0 1-15,0 0 1 16,0 0 1-16,0 0 1 16,-19 22-2-16,19-22 1 15,-22 23-2-15,3-2-1 16,-5 9-1-16,-7 2-2 15,-8 12 5-15,-7 5-4 16,-7 5-2-16,1-3 3 16,1 3-3-16,3-9 4 15,14-14-10-15,8-6 4 16,26-25-80-16,0 0-48 16,0 0-19-16,48-56-8 15,5 11 0-15,2-23 131 0</inkml:trace>
  <inkml:trace contextRef="#ctx0" brushRef="#br0" timeOffset="154048.72">12802 2380 423 0,'-21'8'117'16,"21"-8"-19"-16,0 0-28 15,-10 22-42-15,10-22-23 16,-11 30 0-16,-1-8-3 16,-3 9 1-16,-11 1-3 15,-8 9 0-15,-10 4 0 16,-9 10-2-16,-12-2 2 16,-9 5-1-16,1-4 1 15,-4 0-2-15,6-13 2 16,12-9-5-16,11-8 0 15,17-6 0-15,10-5 0 16,21-13 0-16,0 0 1 16,23 10-1-16,6 0 2 0,0-4 2 15,8 8 3-15,-1-4-2 16,5 6 1-16,0 1-1 16,2 3 0-1,0-8 1-15,0 6-2 0,1-2 1 16,1-11-1-16,1 2 1 15,-2-7 1-15,-3 0-1 16,-5 0 1-16,-7 0 3 16,-3 0 2-16,-9 0-1 15,-17 0-1-15,16 23-54 16,-16-23-40-16,0 22-18 16,0-22-24-16,-9 17-23 0,9-17-11 15,0 0 136-15</inkml:trace>
  <inkml:trace contextRef="#ctx0" brushRef="#br0" timeOffset="154501.72">12882 2742 363 0,'-21'0'164'0,"21"0"-55"15,0 0-43 1,0 0-24-16,-5-20-45 16,5 20 2-16,0 0 1 0,0 0 1 15,28 12 1-15,-28-12-2 16,32 21 4-16,-10-11-2 15,2 5 1-15,2-1-1 16,0 1 0-16,-4 0 1 16,0 0 0-16,-6 6-2 15,-16-21-3-15,20 34 1 16,-20-11-1-16,-5 8-1 16,-10-1 0-16,-9 5-3 0,-4 3 2 15,-11-5 0 1,-1 5 2-16,-1-7-3 15,2-2 8-15,10-13-39 16,5-8-36-16,24-8-34 0,0 0-24 16,0-51-22-16,22 23-7 15,1-20 80-15</inkml:trace>
  <inkml:trace contextRef="#ctx0" brushRef="#br0" timeOffset="154860.72">13325 2600 111 0,'0'0'103'15,"-36"11"-27"-15,9 7 13 16,-1 4-6-16,-1 5-5 15,-2 7-13-15,4 7-16 16,7 0-3-16,-3 3-6 16,11 3-11-16,4-6-28 15,8 3 0-15,0-1-5 16,10-5 1-16,9-7-2 16,5-2 1-16,7-2 0 15,3-12 0-15,2-1 0 16,1-6-1-16,4 1 2 15,-5-9-23-15,-3 0-75 16,-2-9-36-16,-16-6-18 0,7 1-5 16,-15-16 4-16</inkml:trace>
  <inkml:trace contextRef="#ctx0" brushRef="#br0" timeOffset="155470.72">13681 2436 386 0,'0'0'127'16,"0"0"-27"-16,0 0-20 15,0 0-33-15,0 0-41 16,-19 0-2-16,19 0 1 16,0 0 0-16,0 0-2 15,0 0 0-15,0 0 0 16,-14 18 0-16,14-18-1 15,0 0-1-15,0 0-1 0,-12 22 0 16,12-22 0-16,0 0 0 16,0 0 1-1,0 0-2-15,0 0 0 16,-7 25 0-16,7-25 1 0,0 38-2 16,0-10 1-16,0 11 1 15,0 15-2-15,0 10 3 16,0 9-2-16,0 3 3 15,-5 7-4-15,5-4 4 16,-6 2-6-16,6-10 5 16,0-9-4-16,0-8-5 15,0-7 6-15,6-12-5 16,-1-9 5-16,-5-4-2 0,0-22 8 16,11 25-7-1,-11-25 8-15,0 0 0 16,0 0-58-16,0 0-58 15,0 0-38-15,0 0-12 0,8-16-7 16,9-3 58-16</inkml:trace>
  <inkml:trace contextRef="#ctx0" brushRef="#br0" timeOffset="160069.72">14233 2452 97 0,'0'0'63'0,"0"0"4"16,0 0-2-16,0 0 7 15,0 0 3-15,0 0-5 16,0 0-10-16,0 0-7 16,0 0-10-16,0 0-6 15,0 0-5-15,0 0-11 16,0 0-11-16,0 0-9 0,0 0 1 16,0 0-3-16,0 0 2 15,0 0 1-15,0 0-1 16,0 0-1-1,0 0 0-15,0 0 0 0,0 0-1 16,0 0 1-16,-12 22-1 16,12-5 0-16,0 9 1 15,0 15 0-15,0 6 0 16,0 16 2-16,0 8 0 16,-6 9-2-16,6 0 2 15,-9 1-3-15,-1-4 2 16,3-6-4-16,2-7 5 15,5-8-3-15,-9-20 2 0,9-7-2 16,9-7 1 0,-9-22-1-16,13 18 2 15,-13-18 0-15,23 0-1 16,-23 0-6-16,20 0-62 0,-20 0-40 16,0 0-10-16,21 0-26 15,-21 0-16-15,0 0-9 16</inkml:trace>
  <inkml:trace contextRef="#ctx0" brushRef="#br0" timeOffset="160897.72">15364 2573 293 0,'-12'-15'114'16,"12"15"-11"-16,-32-17-6 15,9 17-11-15,-7-5-20 16,-1 5-29-16,-3 0-39 16,-4 5 0-16,-1 0-1 15,-4 8 3-15,2-1-2 16,1 4 3-16,3 5-1 0,3 3 1 15,3 3 0-15,9 2-2 16,3-3-2-16,14 2 0 16,5 5 1-16,10-9-1 15,9 1 1-15,10-2-1 16,5 0 1-16,7 1 3 16,5 3-1-16,0 0 3 15,1-3-1-15,-3 8 3 16,-3 3-2-16,-7 3 4 15,-6 3-3-15,-8 1 1 16,-4-5-3-16,-8-2 2 16,-8 3-4-16,0-14 1 15,-5-2-2-15,5-22 0 0,-24 25 0 16,5-25-1-16,-5 0 1 16,-1-4 0-16,-8-7 1 15,-6 4 1-15,-6 1-2 16,1-4 2-16,-1 10-2 15,3-4 4-15,6 4-6 16,5 0-3-16,12 0-52 16,19 0-48-16,0 0-17 15,0 0-31-15,12-20-8 16,21 3-8-16</inkml:trace>
  <inkml:trace contextRef="#ctx0" brushRef="#br0" timeOffset="161600.72">16086 2566 316 0,'0'0'158'0,"0"0"-31"0,-17 0-27 16,17 0-24-1,0 0-24-15,-9 36-52 16,9-11-1-16,-12 4 0 16,2 9 0-16,-2 11-1 0,-1 7 1 15,-5 5 0-15,3-4 1 16,-6 0-1-16,6 0 2 16,0-11-1-16,3-1-1 15,7-14-1-15,5-6 0 16,0-5-1-16,0-20 1 15,25 28-1-15,-4-21 0 16,3 3 1-16,7-4 0 16,1 5 1-16,2 0 0 15,0-6-1-15,1 0 2 16,-1 6 2-16,-2-11-2 16,-4 0 3-16,-3 0-2 15,-6 0 2-15,2-20-2 0,-21 20-18 16,29-36-73-16,-21 10-29 15,-2 3-26-15,-6-15-14 16,-6 11-7-16,-14-13 54 16</inkml:trace>
  <inkml:trace contextRef="#ctx0" brushRef="#br0" timeOffset="161944.72">15792 2819 279 0,'-14'-20'168'15,"14"20"-16"-15,0 0-54 16,0 0-34-16,0 0-16 16,0 0-47-16,0 0-1 15,0 0 0-15,0 0-2 16,17 6 0-16,2-6-3 15,10-8 3-15,5 4 0 16,11-6 3-16,1 2-2 16,7-6 1-16,-2-1-2 15,-1 3 3-15,-6 2 1 16,-8 5 1-16,-10 5 1 16,-26 0-63-16,19 5-48 15,-19-5-23-15,-33 22-27 0,-3-13-6 16,2 7-5-16</inkml:trace>
  <inkml:trace contextRef="#ctx0" brushRef="#br0" timeOffset="162444.72">15869 2474 169 0,'0'0'95'0,"0"0"7"16,-17 23-12-16,17-23-11 16,-19 38-4-16,7-10-7 0,-9 9-2 15,3 4-25-15,-5 8-24 16,1 12-16-1,0 3 1-15,5 3 2 16,-2-1-1-16,5-1 0 0,6 1-5 16,8-1 3-16,0-5-3 15,15-12 4-15,7-1-6 16,7-9 0-16,6-3 0 16,6-9-53-16,3-13-62 15,7 0-29-15,-1-19-16 16,10-5-3-16,-5-20 20 15</inkml:trace>
  <inkml:trace contextRef="#ctx0" brushRef="#br0" timeOffset="162866.72">16406 2439 331 0,'0'0'154'0,"0"22"-45"16,0-22-32-16,21 34-11 15,-8-12-9-15,8 6-38 16,-1 8-18-16,3 10 1 15,2-1-3-15,-3 5 2 16,2 5-1-16,-5 4 1 0,-3-5 1 16,-3 4-1-16,-4-2 2 15,-9-3 0-15,-5-4-1 16,-7 0 1-16,-9 0-2 16,1-10 2-16,-6-6-4 15,2-1 2-15,-3-9-6 16,10-9 0-16,17-14-71 15,0 0-38-15,0 0-20 16,5-29-31-16,17-7 4 16,14-4-10-16</inkml:trace>
  <inkml:trace contextRef="#ctx0" brushRef="#br0" timeOffset="163850.72">16741 2352 358 0,'0'0'117'0,"0"0"-5"16,0 0-12-16,-15-20-11 16,15 20-38-16,0 0-47 15,0 0-1-15,0 0 0 16,0 0 0-16,0 0-4 0,0 0-1 16,0 0-1-16,0 0 1 15,0 0-2 1,7 20 2-16,-7-20-1 15,0 0 1-15,22 22 2 16,-8-3 1-16,-1 8-2 0,3 7 1 16,3 7 1-16,5 0 0 15,1 7-2-15,4-3 0 16,2 2-1-16,-2-4 2 16,2-1-2-16,0-4 4 15,-6 2-3-15,-1-6 2 16,-3 2-1-16,-1 3 2 15,-4-9-2-15,-1 5 0 16,-1-9-2-16,0-4 0 16,4-6-1-16,1-6-1 15,0-1 2-15,0-9-2 16,0 0 3-16,-19 0 0 0,27 0 1 16,-27 0 1-16,0 0 2 15,0 0 2-15,0 0 0 16,0 0 1-16,0 0-3 15,0 0 1-15,0 0-1 16,0 0 0-16,0 0-3 16,0 0-1-16,0 0-2 15,0 0-1-15,0 0 3 16,0 0-2-16,0 0 2 16,0 0 1-16,0 0 5 15,0 0-1-15,0 0 2 16,-12 15-3-16,12-15 0 15,-32 22 1-15,6-6-2 0,-7 5-2 16,-8 3-3-16,-5 7 3 16,-7-4-3-16,2 2 5 15,-1 5-4-15,8-8-1 16,6 0 1-16,8-7-2 16,7 0 2-16,23-19-4 15,-19 23 3-15,19-23-8 16,12 18-1-16,-12-18-94 15,28 9-35-15,-6 4-23 16,-22-13-6-16,38 0 0 16</inkml:trace>
  <inkml:trace contextRef="#ctx0" brushRef="#br0" timeOffset="178236.72">17956 3055 177 0,'0'0'93'0,"0"0"-2"15,0 0-9-15,0 0-7 16,0 0-10-16,0 0-7 16,0 0-14-16,0 0-19 15,0 0-22-15,26-16-1 16,-8 16-1-16,6 0-1 0,7 0 0 15,2 0 2 1,3 0-4-16,5 0 3 16,-2 0-1-16,2 0-1 15,-3 6 0-15,-1-6 1 0,-2 8-1 16,-3-8 0-16,-3 0 2 16,-2 4-1-16,-3-4 1 15,-3 0-1-15,-1 0 0 16,-20 0-9-16,28 0-46 15,-28 0-32-15,0 0-19 16,19 8-12-16,-19-8-12 16,0 0-12-16,-28 19 74 15</inkml:trace>
  <inkml:trace contextRef="#ctx0" brushRef="#br0" timeOffset="179030.72">18000 3220 96 0,'0'0'55'0,"0"0"-10"15,0 0-2-15,0 0-6 0,0 0 0 16,0 0-6-1,0 0-1-15,0 0-11 16,0 0-2-16,0 0 1 16,-5-16 4-16,5 16 14 0,0 0 8 15,0 0-6-15,0 0-2 16,0 0-1-16,0 0-1 16,0 0-2-16,0 0-4 15,0 0-15-15,0 0-9 16,0 0-1-16,0 0-1 15,12-20-1-15,-12 20 1 16,26-9-2-16,-26 9 2 16,38-5-2-16,-16 5-1 15,3 0-2-15,-2 0 1 16,-1 0-1-16,0 5 0 16,-3 4 1-16,3-5-1 15,-3-4 4-15,2 9-1 0,-4-9 3 16,1 0-3-16,5 0 2 15,-3 0 0-15,1-9 1 16,-1 3-2-16,-1-2-1 16,2 0 1-16,-3 8-33 15,-18 0-45-15,28-11-29 16,-28 11-20-16,0 0-22 16,12 27-10-16,-12-27 49 15</inkml:trace>
  <inkml:trace contextRef="#ctx0" brushRef="#br0" timeOffset="181512.72">19261 3664 220 0,'0'0'112'0,"0"0"-7"0,0 0-11 16,0 0-9-16,0 0-17 15,0 0-16-15,0 27-20 16,0-27-26-16,-5 34-3 15,5-12-3-15,-8-3 0 16,8 7-2-16,0-1 5 16,0-2-3-16,5 5 1 15,5-9 0-15,5 1-3 16,-15-20-1-16,38 30-1 16,-14-22-1-16,0-1-2 15,1-7 2-15,-1 0 0 16,-1 0 0-16,-6 0 1 15,2-9 0-15,-19 9 3 0,22-6-2 16,-22 6 3-16,0 0 0 16,22-20-1-16,-22 20 0 15,14-25 0-15,-7 8 1 16,-2-7-1-16,3-9 2 16,-1 1-5-16,-2-7 5 15,-5-2-3-15,9-4 5 16,-9 4-2-16,0-5 0 15,0 2-2-15,0 2 2 16,0 1 3-16,0 5-5 16,0 1 4-16,0-1-3 15,0 4 4-15,0-1-3 0,0 1 3 16,0 0-4-16,-10-1 0 16,1-2 2-16,4-12-2 15,-4-4 0-15,2 0-3 16,2 0 5-16,5-2-5 15,-8 2 6-15,8-1-4 16,0 6 2-16,0 5-1 16,0 7 1-16,0 2 0 15,-5 3-3-15,5 2 3 16,0-6-3-16,-9 5 4 16,9-5-2-16,-7 2 1 15,7-2-2-15,0 1 1 16,0 1 1-16,9 2-1 0,-9 6 1 15,8 4 1-15,-8 19 2 16,0 0 0-16,0 0 3 16,0 0-5-1,0 0 3-15,23 14 1 0,-23-14 0 16,12 31-3-16,-12-31-2 16,25 26 0-16,-6-14-2 15,2-7 4-15,-1-5-2 16,2 6 1-16,1-6-2 15,-5 8 1-15,1-3-42 16,-19-5-44-16,26 22-29 16,-14-1-20-16,-12-21-19 15,10 39-8-15,-10-39 54 0</inkml:trace>
  <inkml:trace contextRef="#ctx0" brushRef="#br0" timeOffset="182380.72">19162 4158 297 0,'0'0'122'0,"0"-19"-7"16,0 19-16-16,0 0-18 16,15-6-39-16,-15 6-16 15,19 6-21-15,-19-6-3 16,31 14 0-16,-10-9-2 16,1-5-3-16,9 5-1 15,3-5 5-15,0 0-5 16,2-8 2-16,2 3 1 0,-1-3-1 15,-3 3-2 1,1 5-62-16,-10 0-41 0,-6-6-17 16,5 6-13-16,-24 0-11 15,31 0-12-15</inkml:trace>
  <inkml:trace contextRef="#ctx0" brushRef="#br0" timeOffset="183177.72">20192 3927 370 0,'0'0'125'0,"0"0"-14"0,0 0-25 16,0 0-23-16,-14 25-39 15,14-25-28-15,-19 32 1 16,7-11-5-16,2 0-4 16,-7-1 5-16,2 0 7 15,-8 4-2-15,3-5 4 16,-6 1-4-16,-5-4 1 16,-1 2 1-16,-4-4 0 15,-2-1 1-15,2-13 1 16,4 0 4-16,-1 0-3 15,8-13 5-15,4-5-4 16,7 0 2-16,4-2-1 16,10 1-4-16,0 19 0 0,7-26-3 15,-7 26 1-15,26-10-1 16,-6 10 3-16,1 0-4 16,3 4 2-1,1-4 1-15,8 10 1 0,-1-1 0 16,-1-6-1-16,-2 3 2 15,0-6-5-15,-3 14 3 16,-2-10-4-16,-4 1 2 16,-20-5 0-16,24 18 3 15,-24-18-1-15,0 0-3 16,26 0 3-16,-26 0 0 16,17-23 5-16,-8 4-4 15,1-6 2-15,-5-1-5 0,2 6 5 16,-7-1-3-16,0 21-3 15,0-31-1 1,0 31-2-16,-26-9 2 16,26 9-3-16,-32 15 3 0,13-7-5 15,-2 0-7-15,21-8-54 16,-23 28-35-16,23-28-15 16,-11 20-18-16,11-20-14 15,0 0 18-15</inkml:trace>
  <inkml:trace contextRef="#ctx0" brushRef="#br0" timeOffset="184583.72">20127 2205 261 0,'0'-10'128'0,"0"10"-14"16,0 0-12-16,0 0-18 16,0 0-17-16,0 0-27 15,0 0-40-15,0 0-4 16,0 0-1-16,0 0 0 15,0 0-5-15,0 0 6 16,0 0-2-16,0 0 4 16,0 0 0-16,0 0 2 15,0 0 0-15,0 0 0 16,0 0 4-16,-16 9-3 16,16-9 2-16,0 0-2 0,-17 9 0 15,17-9-2-15,-24 8-1 16,24-8 4-1,-32 22-8-15,10-6 4 16,-2 3-6-16,-4-6 7 0,1 5-5 16,-2-2 6-16,5-2-4 15,-2-6 1-15,6 1 2 16,1-9-1-16,19 0 2 16,-22 0 1-16,22 0 1 15,-9-28-2-15,9 5 8 16,10-3-6-16,1-4 6 15,1-2-4-15,3 6 2 16,-1-5-5-16,-1 11 2 0,-13 20-5 16,28-22-5-1,-28 22 5-15,27 0-3 16,-8 12 3-16,1-2-2 16,-1 2 4-16,9 5-4 0,-1 2 2 15,4-3-1-15,-4 3 1 16,4-3-1-16,0 1 1 15,-6-6-1-15,-1 3 3 16,-3-9 2-16,-2-5 1 16,0 0 1-16,-19 0 0 15,27-15 4-15,-27 15-3 16,20-22 3-16,-20 22-5 16,16-31 1-16,-16 14 1 15,0-2-1-15,0-1-4 16,0-2 1-16,-10 0-1 15,3-2-3-15,-4 6-3 16,-1 1 1-16,12 17-1 0,-29-17 3 16,29 17-1-16,-32 8 3 15,32-8-4-15,-36 36 5 16,17-14 1-16,0 2-1 16,2 6 1-16,2-1-8 15,6-3-43-15,2-4-51 16,7-22-25-16,11 22-20 15,-11-22-1-15,32-16-5 16</inkml:trace>
  <inkml:trace contextRef="#ctx0" brushRef="#br0" timeOffset="186828.72">21187 2660 319 0,'0'0'116'16,"0"0"-8"-16,0 0-7 15,0 0-13-15,0 0-20 16,0 0-26-16,0 0-43 0,0 0-2 16,0 0-1-16,0 0 1 15,0 0-3-15,0 0 6 16,0 0 0-1,0 0 3-15,0 0 0 0,0 0 0 16,0 0 0-16,0 0 0 16,0 0-1-16,0 0-5 15,0 0 1-15,0 0-2 16,0 0 2-16,0 0-3 16,0 0 1-16,-18 0-1 15,18 0 3-15,0 0 0 16,0 0-2-16,0 0 2 0,0 0-4 15,0 0 7-15,0 0-4 16,0 0 2-16,0 0-2 16,0 0 4-1,-17 30 0-15,17-30-2 0,-28 42 2 16,11-19-3-16,-12 10 4 16,2 10 0-16,-14 11 1 15,-2-5-2-15,-7 7-1 16,-1-5 1-16,-2 4-1 15,1-7 2-15,1-4-6 16,3-4 7-16,4-8-8 16,8 0 6-16,5-9-4 15,7-5 1-15,5-6 2 0,19-12 0 16,-19 18 5 0,19-18-8-16,0 0 8 15,0 0-5-15,0 0 4 16,0 0-1-16,0 0 0 0,0 0-3 15,0 0-2-15,0 0 2 16,0 0 1-16,0 0 2 16,0 0-2-16,0 0 5 15,0 0-6-15,0 0 8 16,0 0-5-16,0 0 1 16,30 0-1-16,-30 0-1 15,41 9 0-15,-14-9-6 16,7 12 6-16,2-7-6 15,3 4 6-15,1 0-2 16,1 2 1-16,0-1-5 16,-3 2 5-16,-2-2-1 15,1-2 2-15,-3 2-1 0,2-1-1 16,-3-2 2-16,-1-1-3 16,-6 3 5-16,-2 0-7 15,-2-1-52-15,0 6-52 16,-1-2-14-16,-21-12-26 15,34 19-16-15,-34-19-3 16</inkml:trace>
  <inkml:trace contextRef="#ctx0" brushRef="#br0" timeOffset="187421.72">21412 3019 264 0,'0'0'142'0,"-19"-7"-29"16,19 7-8-16,0 0-16 15,0 0-18-15,0-21-13 16,0 21-30-16,31-14-22 15,-31 14-8-15,32-7 2 16,-11 7 0-16,-1 7-4 16,-1 6 1-16,1-2-4 15,-2 9 5-15,-6 2-6 16,-2 3 4-16,-5 3-2 16,-5-2-1-16,0-2 2 15,-5 0-1-15,-4-2 3 0,9-22-3 16,-24 34 8-16,24-34-3 15,-32 17 1-15,32-17 0 16,-34 15-1 0,15-3 1-16,-2-6-3 15,2 2-13-15,19-8-55 0,-30 27-21 16,30-27-22-16,-21 10-10 16,21-10-14-16,0 0-15 15,0-28 51-15</inkml:trace>
  <inkml:trace contextRef="#ctx0" brushRef="#br0" timeOffset="187848.72">21684 2907 225 0,'0'0'104'0,"-28"33"0"0,18-11-3 15,0 6-18-15,5-4-7 16,-2 3-17-16,7 6-7 15,8-6-28-15,-3 3-17 16,12 4-7-16,-1-10 5 16,6 3-3-16,0-3 1 0,6-4-4 15,-4 0 2 1,0-6-4-16,1 0 2 16,-1-7 3-16,2-7-3 15,-4 0-17-15,2 0-70 16,0-21-27-16,3 7-36 0,-4-14-5 15,9 6-6-15,-13-16 10 16</inkml:trace>
  <inkml:trace contextRef="#ctx0" brushRef="#br0" timeOffset="188489.72">22183 2584 191 0,'0'0'143'0,"0"0"-29"15,-15 21-8-15,15-21-9 16,0 32-16-16,0-9-20 15,5 9-16-15,-5 9-30 16,0 6-12-16,8 11-4 0,-8 3 2 16,0 8-2-16,0-1-1 15,0 7 1-15,0-2-5 16,0-8 5-16,0 1-3 16,0-12 1-16,0-3 0 15,0-13 2-15,0-6 0 16,0-12 0-16,0-20-17 15,14 20-76-15,-14-20-28 16,19-20-33-16,1 0-2 16,-8-18-1-16,14 4 30 15</inkml:trace>
  <inkml:trace contextRef="#ctx0" brushRef="#br0" timeOffset="189598.72">23081 2809 378 0,'0'0'135'0,"5"-21"-15"16,-5 21-11-16,0 0-19 15,0 0-35-15,0 0-46 16,0 0-15-16,0 0-1 16,0 0-4-16,-34-7 2 15,3 14 0-15,-5 2 0 16,-8 9 4-16,-6-7 0 16,-1 10 3-16,1-2 0 15,6 1 2-15,5-2 1 16,8-1 4-16,14 2-1 15,17-19 0-15,0 37-1 0,13-15-1 16,11 0 1-16,9 0-1 16,8 3 1-16,2 3-7 15,1-2 4-15,1-1 0 16,-4 2 1-16,-2-3-1 16,-6 4 0-16,-6-5-1 15,-7-1-1-15,-20-22 1 16,26 28-1-16,-26-28-1 15,14 20 0-15,-14-20-1 16,0 0-2-16,-9 21 4 16,9-21-2-16,-36 14 1 15,4-6 0-15,-16-1 2 16,-2 3 0-16,-11-3 2 0,1 1 2 16,0-8-1-16,7 8 0 15,7-8 0-15,13-11-39 16,33 11-53-1,-17-24-26-15,27-2-26 0,21 8-17 16,2-13 2-16,21-1 29 16</inkml:trace>
  <inkml:trace contextRef="#ctx0" brushRef="#br0" timeOffset="190161.72">23653 2821 322 0,'0'0'146'0,"-21"0"-29"15,21 0-13-15,0 0-17 16,0 0-29-16,-12 26-37 0,12-26-19 16,0 28 0-16,0-9-6 15,0 1 7 1,-10 5-5-16,0-2 3 15,-2 7-3-15,-4-1 0 0,-3 5 2 16,1-5-3-16,-1 9 5 16,0-7-5-16,-2 4 6 15,11-4-6-15,5-2 8 16,5-6-1-16,5-2 2 16,-5-21 1-16,34 23-1 15,-6-17 0-15,6-6-1 16,2 0 1-16,0 0-5 15,3 0 2-15,-5 0-3 16,1-6 1-16,-8-1-1 16,-1 7 2-16,-9-11-10 15,-17 11-91-15,24-13-30 16,-24 13-28-16,0-22-13 0,-16 3-1 16,16 19 4-16</inkml:trace>
  <inkml:trace contextRef="#ctx0" brushRef="#br0" timeOffset="190411.72">23372 3077 389 0,'57'0'164'0,"-4"-4"-49"15,0-4-35-15,0 8-12 16,-11-8-46-16,-9 4-69 16,-7 4-35-16,-26 0-26 15,22-17-6-15,-22 17-16 16,0 0-5-16,0 0-17 16</inkml:trace>
  <inkml:trace contextRef="#ctx0" brushRef="#br0" timeOffset="190927.72">23463 2697 88 0,'-29'25'45'15,"12"-4"-2"-15,-7 7 0 16,1 3 14-16,-6 5 23 16,2 1 13-16,5 12 1 15,-6-3-6-15,11 7-12 16,0 1-4-16,7 9-7 15,5-11-22-15,5 5-26 16,10-5-17-16,2 0-3 16,7-11 2-16,3-6-3 15,10-9-8-15,6-7-77 16,7-12-36-16,6-7-14 0,-1-27-23 16,13 2-4-1,-8-20-5-15</inkml:trace>
  <inkml:trace contextRef="#ctx0" brushRef="#br0" timeOffset="191270.72">23810 2659 400 0,'12'19'147'0,"5"5"-28"15,2 7-5-15,7 1-22 0,1 12-39 16,-3 0-46-16,3 10-4 16,-3-9-2-16,-2 4-4 15,-1 5-2-15,-7-5-1 16,-6-3-4-16,-8 5 4 15,0-3-4-15,0-13 2 16,-12 0-4-16,-3-9-34 16,1 1-55-16,-1-8-16 0,-7-8-22 15,22-11-26 1,-35 0-6-16,35 0 34 16</inkml:trace>
  <inkml:trace contextRef="#ctx0" brushRef="#br0" timeOffset="193427.72">25283 2529 268 0,'0'0'118'16,"0"0"-7"-16,0 0-8 15,0 0-9-15,0 0-16 16,0 0-24-16,-15 34-26 15,15-8-27-15,0 9-2 16,0 7-1-16,0 8 3 0,0 11-1 16,5 8 1-16,-5 2-1 15,0 4-1 1,7-2 0-16,-7 2 2 16,0-9-1-16,0-5-3 0,0-13 2 15,0-10-1-15,0-12 1 16,0-6 2-16,0-20 1 15,0 0-3-15,0 0-50 16,0 0-49-16,0 0-22 16,25-14-9-16,-25 14-28 15,17-21-8-15,-17 4 49 16</inkml:trace>
  <inkml:trace contextRef="#ctx0" brushRef="#br0" timeOffset="193995.72">25661 2888 334 0,'0'0'122'16,"0"0"-11"-16,21-13-15 16,-21 13-20-16,22 0-14 15,-22 0-20-15,31 17-9 16,-14-2-36-16,3-5-1 15,2 9 1-15,-1 3-1 16,1 2 1-16,-1 6 0 16,-6-7 1-16,-3 2-2 15,-3-2 3-15,-9 3-1 16,0-2 0-16,-17 5 0 0,-2-7 2 16,-9 0 0-1,1 0-1-15,-6-2 2 0,3-10-3 16,-1 2-2-16,12-12-56 15,19 0-33-15,-26-16-19 16,26 16-17-16,9-44-17 16,13 21-17-16,-5-20 29 15</inkml:trace>
  <inkml:trace contextRef="#ctx0" brushRef="#br0" timeOffset="194401.72">26049 2831 240 0,'-36'15'113'16,"18"-1"-4"-16,-1-7-8 15,3 12-3-15,4 2-17 16,0 1-28-16,6 7-35 16,0 5-12-16,6-3 0 15,0 6-5-15,0-1 4 0,11-7-6 16,-6 6 5-16,3-8-3 16,1-3 4-16,0-2-3 15,6-1 2-15,5-4 3 16,4-12-3-16,11-5 2 15,7 0-3-15,8-4 2 16,3-10-7-16,5 4-69 16,-3-10-53-16,-9-2-17 15,0 8-24-15,-20-11-5 16,-2 18-1-16</inkml:trace>
  <inkml:trace contextRef="#ctx0" brushRef="#br0" timeOffset="195182.72">26149 2503 350 0,'0'0'159'0,"0"0"-40"16,0 0-21-16,0 0-13 0,0 0-31 15,0 0-33-15,-7 22-18 16,7-22 3-16,7 34-4 16,1-12 4-16,-1 2-4 15,8-1-2-15,4 8-1 16,10-2 1-16,7-1 0 16,7-1-3-16,7 7 1 15,3-9-2-15,3 2 3 16,0 2 0-16,-4-2 2 0,-4-4 1 15,-9 5-1 1,-5 4 0-16,-10-8-4 16,-5 1 2-16,-10-1-5 15,-3-2 4-15,-6-3-5 0,0-19 3 16,-12 23 1-16,12-23 2 16,0 0 6-16,-22 17-2 15,22-17 0-15,0 0-5 16,0 0 6-16,0 0-4 15,-13-21 0-15,13 21 1 16,0 0-2-16,0 0 2 16,0 0-1-16,0 0 1 15,0 0-5-15,0 0 3 16,0 0-2-16,-19 15 0 16,19-15-5-16,0 0 2 15,-29 27 2-15,29-27 3 16,-35 35 1-16,13-7 1 0,-5 9-1 15,-7 4-5-15,-6 8 9 16,-1-3-6-16,-2 3 5 16,1-3-4-16,6-5 7 15,5-5-9-15,10-14-5 16,21-22-106-16,0 0-50 16,33 0-1-16,-7-23-13 15,16 1 4-15</inkml:trace>
  <inkml:trace contextRef="#ctx0" brushRef="#br0" timeOffset="197292.72">27625 2476 292 0,'0'0'164'0,"0"0"-34"0,0 0-49 15,-10 29-35-15,10-9-8 16,0 4-2-16,0 8-6 15,0 11-26-15,0-1-4 16,0 4 3-16,0 3-2 16,0 5-1-16,8-5 2 15,-8 1-4-15,9-4 4 16,-9-5-4-16,10 1 4 0,-5-8-5 16,2-7 4-1,-2-9-2-15,-5-18 1 0,9 25-1 16,-9-25-2-1,0 0 3-15,0 0-4 16,0 0 3-16,0 0-1 0,0 0 0 16,-19-24 0-16,14 6 1 15,-6-4 0-15,1-1-2 16,-2-2 2-16,0-1-3 16,0-1 6-16,-1 7-3 15,13 20-1-15,-33-31 1 16,14 26 2-16,0 5-2 15,1 0 2-15,-3 0 0 0,-1 8-4 16,1 1 3-16,1 1 0 16,-1 5 3-1,4-9-3-15,17-6 1 16,-31 18-1-16,31-18 1 0,-24 21 1 16,24-21-1-16,-20 20 1 15,20-20-3-15,-19 24 5 16,19-24-3-16,-14 25 3 15,14-25-4-15,-8 23 2 16,8-23 1-16,0 23 0 16,0-23-1-16,17 27-1 15,-17-27 2-15,31 32-3 16,-9-21 2-16,2 2-2 0,5 1 0 16,4-11-1-1,4 2 0-15,-1-5 0 16,2 0 2-16,-1 0-2 15,-6 0 0-15,0-5 0 0,-7 5 3 16,-2 0-1-16,-22 0-2 16,29 0 1-16,-29 0-45 15,19 10-65-15,-19-10-24 16,0 0-29-16,0 0-2 16,29 0-4-16</inkml:trace>
  <inkml:trace contextRef="#ctx0" brushRef="#br0" timeOffset="197816.72">28027 2787 448 0,'0'0'120'0,"0"0"-9"15,-19-6-25-15,19 6-35 16,0 0-48-16,0 0 0 15,0 24 1-15,0-24 1 0,15 20-4 16,-15-20 0-16,12 23 0 16,-12-23-2-16,16 27 4 15,-16-27-2-15,19 33 0 16,-7-11-1-16,0 1 2 16,5 4-2-1,0 2 0-15,2-2 2 16,3 4-4-16,0-2 3 15,0-3-3-15,-1-2 1 16,-4-3-1-16,-2 0 0 16,-15-21-1-16,21 32 0 15,-21-32-1-15,0 20-1 16,0-20 3-16,0 0-58 0,0 0-51 16,-17 17-32-16,17-17-16 15,0 0-5-15,-24-37-1 16</inkml:trace>
  <inkml:trace contextRef="#ctx0" brushRef="#br0" timeOffset="198394.72">28251 2861 219 0,'0'0'109'0,"0"0"-8"16,0 0-9-16,0 0-7 15,0 0-12-15,0 0-14 16,0 0-16-16,0 0-17 16,0 0-22-16,0 0-2 15,0 0-1-15,0 0-1 16,0 0-2-16,0 0 0 0,0 0-3 16,-19 0 5-16,19 0-4 15,0 0 5-15,0 0 0 16,-20 9 0-16,20-9 1 15,0 0-2-15,0 0 2 16,0 0-4-16,0 0 4 16,-28 34-4-16,16-14 3 15,-1 4-1-15,-8 2-1 16,-1 13 1-16,-2-7-2 16,0 10 2-16,0-6-4 15,-3 3 5-15,8-12-1 16,-2 0 0-16,8-7-1 0,13-20 1 15,-23 31 1-15,23-31-1 16,0 0 4-16,0 0-4 16,0 0-46-16,0 0-62 15,0 0-31 1,40 0-22-16,-23-24 1 0,19 7-7 16</inkml:trace>
  <inkml:trace contextRef="#ctx0" brushRef="#br0" timeOffset="-193098">15749 517 297 0,'12'-24'114'0,"-12"24"-13"0,10-23-14 16,-10 23-13-16,7-22-27 16,-7 22-15-16,0 0-21 15,0 0-18-15,0 0 1 16,0 0-2-16,0 0 4 16,0 0-5-16,0 0 4 15,0 0 1-15,0 0 3 16,0 0 2-16,-17 18-1 15,17-18 0-15,0 0-1 16,0 0 0-16,0 0 0 16,0 21 0-16,0-21-1 15,-7 21 3-15,7-5-1 16,-10 5 2-16,3 8 0 0,-1 6-1 16,-1 8-1-16,-5 13-1 15,1 6 2-15,-4 6-2 16,-2 4-3-1,0 9-2-15,2-13-1 0,-2 2 1 16,4-11 2-16,1-10-1 16,5-13 2-16,9-6 2 15,0-30 6-15,-8 23 6 16,8-23 3-16,0 0 4 16,0 0-2-16,0 0 1 15,0 0-3-15,0 0-3 16,0 0-5-16,0 0-7 0,0 0-2 15,0 0-4-15,0 0 3 16,20 0-1-16,-20 0 2 16,0 0 1-16,33-12 3 0,-9 12 2 15,5-9-2-15,12 2 2 16,7 2-4-16,7-3 3 16,6-1-2-1,4 1 0-15,-3 1 1 16,-1 7 0-16,-9-9-3 15,-10 9-2-15,-7 0-2 16,-13 0-3-16,-22 0 0 0,0 0-25 16,0 21-59-16,0-21-23 15,-26 22-20-15,26-22-12 0,0 0-4 16,0 0 80-16</inkml:trace>
  <inkml:trace contextRef="#ctx0" brushRef="#br0" timeOffset="-192317">16514 998 279 0,'-29'0'148'15,"29"0"-22"-15,0 0-39 16,0 0-25-16,0 0-23 16,0 0-36-16,27 0 1 15,-27 0 0-15,26 0 0 0,-7 0-3 16,-19 0 3-16,34 12 1 16,-34-12 0-16,29 0 2 15,-29 0 0-15,25 0 2 16,-25 0-2-16,0 0 2 15,24-34-3-15,-24 34-2 16,0-28-5-16,0 28-3 16,0-29-5-16,0 29-4 15,-8-28 1-15,8 28-2 16,-26-14 2-16,26 14-1 16,-27 0 2-16,27 0 2 15,-28 9 5-15,28-9 1 16,-32 24 1-16,18-4 2 0,-3-2-1 15,2 4 2-15,-1-1 0 16,3 1-2-16,1-3 2 16,1 2-3-16,6 1 0 15,-2-1 1-15,7-2-3 16,0-2 2-16,0 2 1 16,0-1 5-16,12 1-1 15,-12-19 5-15,31 27 0 16,-5-17-1-16,5-1 1 15,1-1 2-15,4-8-2 16,0 0 0-16,3 0 0 16,-1 0-1-16,1-17 2 0,-6 3-4 15,-2-4-80-15,1-4-50 16,9 6-21-16,-10-19-8 16,7 12-7-16,-11-18 27 15</inkml:trace>
  <inkml:trace contextRef="#ctx0" brushRef="#br0" timeOffset="-191676">17285 443 362 0,'0'0'146'0,"0"0"-31"16,0 0-20-16,0 0-20 15,0 0-28-15,0 0-57 16,0 0 0-16,0 0 0 16,0 0-1-16,0 0 4 0,0 0 1 15,-20 10 5-15,20-10-3 16,0 0 5 0,0 19-5-16,0-19 4 15,-10 21 1-15,10-21-3 0,-12 22 1 16,1-1-1-16,-1 1 1 15,-1 10 0-15,-6 6 3 16,-3 8-2-16,-4 10 0 16,2-4 1-16,0 5-1 15,2 3 2-15,1-5-6 16,4 1 4-16,5-11 0 16,12-3 5-16,0-5 3 15,7-5-1-15,5-8 1 16,5-2-1-16,9-4 2 15,-1-2-3-15,6-10-1 16,2 1-5-16,-1-7 0 16,-1 7-1-16,1-7 0 0,-1 0-1 15,0-12 2-15,-4 4-3 16,3-8-1-16,-5-4-78 16,-1-7-34-16,4 5-23 15,-13-14-16-15,4 9-3 16,-19-9-3-16</inkml:trace>
  <inkml:trace contextRef="#ctx0" brushRef="#br0" timeOffset="-191176">16933 799 329 0,'0'0'120'0,"0"0"-16"15,0 0-20-15,0 0-20 16,-17 0-11-16,17 0-24 16,0 0-37-16,0 0-2 0,0 0 7 15,0 0 5-15,0 0 9 16,0 0 0-16,0 0-2 16,0 0 1-16,27-10-1 15,-6 0-2-15,6 6-4 16,7-1-4-16,2-3-2 15,9 2 3-15,1 6-1 16,2-4 1-16,0 4 1 16,-7 0-1-16,-2 0 0 15,-6 0 0-15,-4 0 2 16,-4 0-2-16,-2-12-2 16,-23 12-98-16,30-10-36 0,-30 10-22 15,0 0-3-15,11-33-4 16,-11 33 65-16</inkml:trace>
  <inkml:trace contextRef="#ctx0" brushRef="#br0" timeOffset="99987">21605 6073 135 0,'0'0'88'0,"0"0"-2"15,20 0-6-15,-20 0 1 16,0 0 4-16,6 18-11 15,-6-18-15-15,0 26-16 16,0-26-10-16,0 41-8 16,0-19-8-16,0 1-4 15,0-1-6-15,8 1 0 16,-8-3-3-16,14-1 4 16,-14-19-3-16,26 10 5 15,-26-10-2-15,37-8 1 16,-16-8 4-16,1 3-1 15,0-1-1-15,-1-7-3 16,-6 2 1-16,4 0-5 0,-7 2 3 16,-2-2-4-16,-5-5-4 15,2 1 0-15,-2-5 1 16,-5-7 1-16,7-4-2 16,-7-7 1-16,0-4-2 15,0-1 3-15,0-4-3 16,0 0 3-16,0-3-1 15,7 3 0-15,-7 5 1 16,7 6-6-16,0 4 5 16,-7 7-5-16,8 3 4 15,-8 6-8-15,0 4 0 16,0 20 3-16,0-28-5 0,0 28 8 16,-15-37-8-16,8 17 7 15,-2-6-5-15,1 1 9 16,-1-4-1-16,4 0 2 15,-2 2-2-15,7 3 4 16,-7 2-2-16,7 3-1 16,0 19 2-16,0-25 0 15,0 25-2-15,0-23-2 16,0 23 3-16,0-20-3 16,0 20 3-16,16-22-1 15,-16 22 1-15,15-22-3 16,-15 22 2-16,19-22-1 15,-19 22-1-15,19-22 0 0,-19 22-4 16,15-18 0-16,-15 18-5 16,0 0 5-16,0 0-3 15,23 0 2-15,-23 0-1 16,11 24 2-16,-11-24 3 16,18 28-2-16,-18-28 6 15,24 28-5-15,-24-28 4 16,23 8-5-16,-23-8-29 15,30 0-64-15,-30 0-38 16,22-4-20-16,-22 4-4 16,12-18-2-16,-12-4 116 15</inkml:trace>
  <inkml:trace contextRef="#ctx0" brushRef="#br0" timeOffset="102563">21246 6526 229 0,'0'0'105'16,"0"0"-1"-16,0 0-7 15,0 0-14-15,0 0-16 16,0 0-13-16,0 0-18 16,0 0-5-16,10 16-12 0,-10-16-11 15,22 0-6-15,-5 0 2 16,11-15-1-16,1 2 2 15,8-2-2 1,-2-1-1-16,7-1 2 0,-7 1-4 16,2 6-1-16,-8 1-1 15,-6 9-26-15,-23 0-43 16,0 0-35-16,15 33-22 16,-15-33-15-16,-17 41-8 15,-4-37-14-15,21-4 104 16</inkml:trace>
  <inkml:trace contextRef="#ctx0" brushRef="#br0" timeOffset="103453">21884 6547 229 0,'0'0'114'0,"0"0"-9"15,0 0-6-15,0 0-8 16,0 0-17-16,-16 22-22 15,16-22-15-15,-15 19-13 0,15-19-7 16,-19 25-11 0,19-25-2-16,-34 37-7 15,8-23 2-15,-1 8 0 16,-6-2 1-16,-2-2-2 16,-5 2-1-16,3-1 1 0,-3-8-3 15,4 0 4-15,4-7-2 16,8-4 1-16,3-5-5 15,21 5 1-15,-15-32-13 16,15 10-7-16,12 3 1 16,2-6-2-16,6 3 4 15,1 8-3-15,1-3 6 16,-2 12 3-16,3 5 27 16,-6 0 13-16,-17 0 3 15,31 13 0-15,-31-13-4 16,20 38 3-16,-15-21-2 15,7 1-1-15,0 1-16 0,-12-19-2 16,33 24-5-16,-9-24 2 16,5 0 1-16,1 0-1 15,3-13 1-15,-1-1-4 16,-1-1 5-16,0-2-3 16,-7-2 3-16,-3 4-4 15,-21 15 3-15,23-31-3 16,-23 31 2-16,0 0 0 15,-10-22-2-15,10 22 2 16,-29 0-3-16,10 0 4 16,-3 0-4-16,0 0 2 15,3 4-7-15,2-4-16 16,17 0-14-16,-21 0-4 0,21 0-7 16,0 0-27-16,0 0-29 15,0 0-25-15,0 0-11 16,0 0 5-1,0 0 45-15</inkml:trace>
  <inkml:trace contextRef="#ctx0" brushRef="#br0" timeOffset="104797">22048 4442 255 0,'0'0'113'0,"0"0"0"15,-7 17-19-15,7-17-18 16,0 0-20-16,-14 22-11 16,14-22-11-16,-6 19-19 15,6-19-6-15,0 0-9 16,-16 21 2-16,16-21-2 16,-29 30 3-16,7-9-4 15,-7 4 1-15,-7 4 0 16,-3 0-1-16,-4-1 0 15,5-2-3-15,2-4 4 16,4-14-4-16,3-8 1 16,6 0 0-16,23 0 0 15,-27-22 1-15,27 22 1 0,-10-34 1 16,10 34-3-16,-7-28 4 16,7 28-1-16,7-18 3 15,-7 18-3-15,0 0 2 16,24-14-3-16,-24 14 2 15,34-18-1-15,-12 6-1 16,4 1 2-16,6-5-5 16,1 1 6-16,3 6-4 15,3-4 3-15,-5 8-2 16,-1 5 1-16,-1 0 0 16,-6 8 0-16,-4 4 2 15,-1 3-2-15,-21-15 3 16,31 27-4-16,-31-27 4 0,27 22-4 15,-27-22 2-15,24 15-2 16,-24-15 0-16,24-11 0 16,-24 11-1-1,27-26 1-15,-15 6 0 0,-2-4 1 16,-1-2-1-16,-4-2 2 16,-5 7-3-16,0-1 5 15,0 22 2-15,-20-22-1 16,20 22 0-16,-35 0 1 15,15 10 1-15,-2-1-4 16,-1 4 5-16,6-6-8 16,17-7-8-16,-27 16-39 15,27-16-41-15,0 0-44 0,0 0-16 16,0 0-15 0,29 19-4-16,-29-19 104 15</inkml:trace>
  <inkml:trace contextRef="#ctx0" brushRef="#br0" timeOffset="106209">22488 5447 155 0,'-17'14'79'16,"17"-14"6"-16,0 0-2 16,0 0 13-16,0 0-17 0,0 0-10 15,0 0-19-15,0-26 0 16,0 26-10-16,13-37-14 16,1 18-6-16,1 0-25 15,1 1 7-15,4-1-9 16,1 4 14-16,1 5-13 15,-3 6 10-15,7-4-2 16,-3 8 1-16,3 0-1 16,-4 0 0-16,-1 0 2 15,-1 12-3-15,-20-12 10 16,30 22-13-16,-20-5 12 16,-2 2-11-16,-8 4 8 15,0 5-8-15,0-2 3 0,-13 7-1 16,-1-1-5-16,-5 3 6 15,-1-6-5-15,-1 4 6 16,4-10-5 0,-2-4 7-16,19-19-4 0,-14 21-1 15,14-21 1-15,0 0-2 16,38-11 5-16,-9 1-5 16,9-2 4-16,6-3-6 15,4 0 4-15,4 1-1 16,-6-1 2-16,-2 5-1 15,-3-3-1-15,-7 8 1 16,-10 0-2-16,-3 5 3 16,-21 0-2-16,24 0 2 0,-24 0-4 15,22-8 4 1,-22 8-3 0,29-14-3-16,-10 4-41 15,2-4-69-15,-3-8-27 0,10 4-20 16,-11-14-9-16,10 11-4 15</inkml:trace>
  <inkml:trace contextRef="#ctx0" brushRef="#br0" timeOffset="106788">23086 5133 310 0,'0'0'119'0,"0"0"-7"16,-8 25-14-16,8-25-22 15,0 0-19-15,0 0-22 0,8 19-11 16,-8-19-22-16,0 22-1 15,0-22 1 1,0 24 2-16,0-6-2 16,-10 3 1-16,10 8 5 0,-12 0-5 15,4 8 6-15,1 6-7 16,-3 7 6-16,-6 6-5 16,2 5 5-16,-4 8-7 15,-1-5-1-15,-2 5 1 16,2-9-3-16,2-6 2 15,0-9-3-15,5-6 2 16,5-16-5-16,7-23 6 16,0 27-9-16,0-27-32 15,0 0-51-15,19-18-35 16,-12-1-19-16,12 7-15 16,-12-11-5-16,17 10 32 15</inkml:trace>
  <inkml:trace contextRef="#ctx0" brushRef="#br0" timeOffset="107303">23240 5917 261 0,'-8'39'169'0,"8"-39"-26"15,0 26-41-15,0-26-11 16,7 17-23-16,-7-17-32 16,0 0-28-16,0 0-5 15,0 0-5-15,0 0 1 16,0 0-1-16,0 0-1 15,13-28 1-15,-13 10-3 16,9-3 3-16,-4-1-3 16,4 0 4-16,3 2-2 15,-12 20 4-15,24-31-1 16,-24 31 4-16,25-13 0 16,-25 13 0-16,22 12 0 0,-22-12-2 15,19 22 4-15,-10-2-4 16,-4 4 5-16,3 0-7 15,1-1 1 1,1 3 1-16,-5-6-4 0,-5-20 2 16,21 30-3-16,-21-30 1 15,29 0-3-15,-29 0-28 16,29-14-57-16,-17-7-41 16,9 13-16-16,-13-20-16 15,13 18-4-15,-21-18 18 16</inkml:trace>
  <inkml:trace contextRef="#ctx0" brushRef="#br0" timeOffset="107897">23374 5033 166 0,'0'0'90'16,"0"0"-5"-16,0 0 3 15,0 0-4-15,0 0-8 16,0 0-17-16,0 21-4 0,0-21-12 16,0 0-12-1,12 18-6-15,-12-18-13 16,20 16-9-16,-20-16-2 16,35 20 1-16,-15-8-2 0,4-5 3 15,2-1-3-15,4 4 2 16,-6-3-2-16,0 1 2 15,-3-8-1-15,-21 0-2 16,31 13-1-16,-31-13-30 16,0 0-50-16,12 22-51 15,-12-22-14-15,0 0-21 16,0 0 3-16,0 0 67 16</inkml:trace>
  <inkml:trace contextRef="#ctx0" brushRef="#br0" timeOffset="108241">23577 5080 187 0,'0'0'99'15,"-24"7"-51"-15,24-7-35 16,0 0-3-16,-22 23-7 15,22-23 1-15,-29 26 4 16,12-13 6-16,17-13 19 16,-32 23 19-16,32-23 10 15,-30 19 3-15,30-19-6 16,0 0-6-16,0 0-7 0,24 8-9 16,-5-14-8-16,10 6-17 15,-1-9-10-15,2 2-7 16,-6 1-12-16,0-1-41 15,-24 7-38-15,31-9-32 16,-31 9-12-16,0 0-13 16,0 0-14-16,0 0 95 15</inkml:trace>
  <inkml:trace contextRef="#ctx0" brushRef="#br0" timeOffset="108491">23577 5080 299 0,'14'-129'169'0,"-26"160"-16"16,4-13-60-16,1 1-51 15,7 6-4-15,-12-2-21 16,5 2-37-16,2 2-43 15,-2-4-37-15,7-23-27 16,-7 35-19-16,7-35-13 16,0 0-9-16,0 0 140 15</inkml:trace>
  <inkml:trace contextRef="#ctx0" brushRef="#br0" timeOffset="109397">23783 5630 158 0,'0'0'120'0,"0"0"-19"15,19 0-2-15,-19 0-4 16,29 0-8-16,-12 0-15 15,5 7-23-15,2-7-12 16,7 6-16-16,-2-6-7 16,0 6-14-16,-2 3 3 15,-3-9 0-15,-3 11 1 16,-21-11 3-16,22 24-2 16,-22-7 1-16,-10 8-2 15,-4-1 2-15,-8 8-5 16,-7-5 2-16,-2 2-4 0,2-3 0 15,-2-6-11-15,2-8-32 16,10-5-36-16,19-7-31 16,-27-10-23-16,27 10-19 15,0-34-12-15,0 34-5 16,19-45 146-16</inkml:trace>
  <inkml:trace contextRef="#ctx0" brushRef="#br0" timeOffset="109866">24200 5540 110 0,'0'0'58'16,"0"0"-3"-16,0 0-6 16,-14 24-4-16,14-24 6 15,-18 20 5-15,18-20 0 16,-26 24-1-16,26-24-2 0,-31 28-4 15,31-28 4-15,-27 29-6 16,27-29-2-16,-14 28-14 16,14-11-5-1,10 3-10-15,2 1-6 0,9-3-4 16,-1 2-7-16,6-7 3 16,1 3-5-16,-1-2 4 15,-2-9-5-15,-3 4 2 16,-21-9-7-16,27 0-39 15,-27 0-46-15,27-9-37 16,-27 9-15-16,17-26-16 16,-17 3-3-16,0 23 56 15</inkml:trace>
  <inkml:trace contextRef="#ctx0" brushRef="#br0" timeOffset="110455">23714 5460 62 0,'-7'13'41'0,"7"-13"-4"16,-6 20-3-16,6-20-3 15,-12 29 5-15,1-7 5 0,3 8 12 16,-4-4-1-16,0 11 1 15,0 0-12-15,0 7 0 16,3-3-2-16,4 1-7 16,5-1-8-16,5-3-7 15,7-2-4 1,11-7-7-16,6-6 4 16,12-3-24-16,7-13-46 15,5-7-39-15,10 0-12 16,-8-19-15-16,13 10-12 0,-18-24 23 15</inkml:trace>
  <inkml:trace contextRef="#ctx0" brushRef="#br0" timeOffset="110877">24436 5438 382 0,'0'0'125'16,"31"13"-10"-16,-14 2-12 16,5-4-25-16,6 11-26 15,-8-1-32-15,2 11-16 16,-6-3-1-16,-4 8-3 16,-12 3 2-16,0-2-2 15,0 7 1-15,-12 2-1 0,2-12-1 16,-4 3 1-16,2-6-3 15,-3-2 1-15,6-4-13 16,0-7-42-16,9-19-65 16,-10 31-25-16,10-31-19 15,0 0-1-15,0 0-3 16</inkml:trace>
  <inkml:trace contextRef="#ctx0" brushRef="#br0" timeOffset="112545">24908 5285 240 0,'-22'9'106'0,"22"-9"0"16,0 0-6-16,0 0-16 15,0 0-6-15,0 0-24 16,0 0-13-16,0-30-14 16,0 30-18-16,21-23-9 15,-21 23 0-15,29-30 3 16,-14 10-6-16,7 1 8 16,-1 6-5-16,-1 0 2 0,3 3-1 0,-3 10 1 15,-3-5-3-15,-17 5-2 16,31 12 1-16,-31-12-4 15,24 28 5-15,-24-28-3 0,22 36 2 16,-13-20-3 0,-4 2 4-16,-5 1 0 15,0-19 0-15,0 34 2 16,0-34-4-16,-14 30 10 0,14-30-8 16,-31 36 9-16,18-18-8 15,-4 2 5-15,1-2-3 16,4 4 5-16,7-3-4 15,5-19-3-15,0 34 5 16,0-34-4-16,41 15 5 16,-12-15-4-16,7 0 3 15,5 0-2-15,5-13 0 16,6 7-2-16,-3-4 0 16,3 4 2-16,-4 0-4 15,-2-2 4-15,-3 8-4 16,-6-7 1-16,-3 7-1 15,-3-8 3-15,-2 1-5 0,-6 0 3 16,-1-8-2-16,-2 2-6 16,-1-2 7-16,-19 15-28 15,33-33-61-15,-23 17-48 16,-10 16-15-16,12-27-20 16,-12 27 1-16,0-15 52 15</inkml:trace>
  <inkml:trace contextRef="#ctx0" brushRef="#br0" timeOffset="113186">25457 5026 325 0,'0'0'121'16,"0"0"-12"-16,0 0-17 15,0 0-17-15,0 0-21 16,0 0-23-16,0 0-20 16,0 0-10-16,-13 20 0 15,13-20-3-15,0 19 5 16,0-19-3-16,-12 19-1 15,12-19 2-15,-12 35-1 16,7-21 2-16,-2 12-4 16,2 4 9-16,5 2-1 15,-9 9 3-15,9 5-2 0,0 9-5 16,0 2 5-16,0 0-5 16,0 1 7-16,0-5-10 15,0 2 2-15,-8-9-6 16,3-5 6-1,-4-10 0-15,2-3 1 0,0-12 1 16,7-16-3-16,-12 18 2 16,12-18-3-16,0 0 3 15,0 0-5-15,0-26-22 16,0 26-56-16,7-19-36 16,-7 0-19-16,0 19-17 15,21-28-14-15,-3 16-2 16</inkml:trace>
  <inkml:trace contextRef="#ctx0" brushRef="#br0" timeOffset="114061">25239 5065 321 0,'0'0'114'16,"0"0"-12"-16,0 0-19 15,0 0-16-15,0 0-17 16,0 0-20-16,13-25-20 16,-13 25-4-16,0 0-9 15,16-21 5-15,-16 21-2 16,0 0 3-16,0 0 1 16,0 0 2-16,0 0 0 15,0 0-2-15,0 0 5 16,0 0-4-16,0 0 4 0,0 0-5 15,0 0-2-15,0 0-1 16,0 0 0-16,0 0-3 16,0 0-1-16,0 0 1 15,27-8-2-15,-27 8 4 16,32-11 0-16,-13 6 0 16,-2 5 0-16,4-6 1 15,-2 6 2-15,0 0-1 16,-1 0 0-16,3 0-2 15,-1 0 2-15,3 0-2 16,4 0 2-16,2 0-3 16,4-9 2-16,1 4-3 15,-2-3 2-15,-3-2-4 0,-1 4-67 16,-4 6-56-16,-24 0-26 16,22-15-13-16,-22 15-3 15,0 0 24 1</inkml:trace>
  <inkml:trace contextRef="#ctx0" brushRef="#br0" timeOffset="114858">25023 5934 157 0,'0'0'105'15,"0"0"4"-15,0 0-3 16,0 0-15-16,15 22-3 16,-15-22-18-16,26 0-4 15,-7 0-18-15,3-6-28 16,4 6-17-16,8-11-1 15,7 1 0-15,2 1-3 16,3-4 3-16,2 4-4 16,0 1 4-16,-2 8-3 15,-7-6 4-15,-4 6 0 16,-8 9 1-16,-7-2 0 16,-20-7-1-16,23 16 3 15,-23-16-4-15,0 0-9 0,0 0-72 16,0 0-50-16,0 0-27 15,24-14-12-15,-24-13-5 16,25 6-3-16</inkml:trace>
  <inkml:trace contextRef="#ctx0" brushRef="#br0" timeOffset="115624">26109 5542 350 0,'0'0'119'0,"0"0"-10"15,0 0-23-15,0 0-13 16,23-7-24-16,-23 7-9 0,20 0-17 16,-20 0-12-16,21 0-5 15,-21 0-1-15,22 8 0 16,-22-8-2 0,20 17 2-16,-20-17-5 0,24 21 5 15,-24-21-6-15,26 29-1 16,-12-12 0-16,-8 3 0 15,-6 2-1-15,6 0-2 16,-6 0 1-16,-11 0-2 16,-2 0 5-16,-4-4-1 15,-9 3 2-15,2-6-2 16,-3-3 2-16,-4 2-2 16,2-5-7-16,1-9-25 0,6 8-52 15,22-8-21 1,-31 0-20-16,31 0-11 15,0-25-18-15,17 14-6 16,-5-16 124-16</inkml:trace>
  <inkml:trace contextRef="#ctx0" brushRef="#br0" timeOffset="116014">26445 5493 121 0,'-28'8'111'0,"9"7"-20"16,-5 0-14-16,6-3 12 0,2 7-8 15,16-19-4-15,-24 35-16 16,14-16-5-16,3 1-16 15,-1-4 0-15,2 3-11 16,-2 3-18-16,8-2-9 16,-10-1-2-16,10 2 3 15,-5-1-3-15,5 0 5 16,5 2-9-16,7-1 4 16,5-3-3-16,5-6 0 15,7 0 0-15,7-7-4 16,3-5 3-16,2-5-5 15,2-5 5-15,-3 0-6 16,-5-2-55-16,1 2-48 0,-13-11-21 16,2 11-16-16,-16-6-17 15,-9 16 4-15</inkml:trace>
  <inkml:trace contextRef="#ctx0" brushRef="#br0" timeOffset="117061">26703 5956 446 0,'22'10'161'0,"-22"-10"-47"16,-10 19-60-1,10-2-14-15,-7 2-21 16,7 7-16-16,-12-1-6 15,4-3 8-15,-4 1-9 0,0 1 5 16,-6-5-3-16,1 3-7 16,-3-7-7-16,-8-4-16 15,6 5-30-15,-3-13-35 16,-1-3-20-16,26 0-20 16,-39-18-9-16,39 18-5 15,-18-41 84-15</inkml:trace>
  <inkml:trace contextRef="#ctx0" brushRef="#br0" timeOffset="117671">25967 5379 104 0,'0'0'71'0,"-19"25"6"15,6-7 5-15,-3 2 7 16,3 7 5-16,-1-1-5 16,-1 4-14-16,3 12-11 15,0 1-21-15,7 9-14 0,5-1-12 16,-7 7-9-16,7-5-7 16,0 6-1-16,8-3-1 15,3-7 3 1,2-8-10-16,6-11-33 0,8-8-49 15,11-8-27-15,5-19-22 16,24-5-15-16,-1-19-10 16,23 3 33-16</inkml:trace>
  <inkml:trace contextRef="#ctx0" brushRef="#br0" timeOffset="120374">27764 5062 332 0,'0'0'126'0,"0"0"-7"15,0 0-22-15,0 0-13 16,0 0-24-16,0 0-26 16,0 0-30-16,0 0 0 15,0 0-5-15,0 0 0 16,0 0 4-16,-12 20-3 16,12-20 1-16,0 23 0 15,0-23-1-15,0 35-1 16,0-8 0-16,0 3 1 15,0 13 4-15,0 3 0 16,-6 10 1-16,6 3 0 0,-6 1 1 16,6 1-2-16,-6 1 1 15,6-3-2-15,-8-9-3 16,8-8-1 0,-5-6 2-16,5-7-4 0,0-9 1 15,0-20-2-15,0 24 1 16,0-24 0-16,0 0-1 15,22-7-2-15,-22 7 0 16,15-22 2-16,-15 22-1 16,14-27 5-16,-14 27-3 15,7-35 1-15,-7 35-1 16,-9-31 3-16,3 14-2 16,-6-1 1-16,-2-2 1 0,-2 1-5 15,-2 3 5-15,-3 2-4 16,1-1 5-16,1 5-2 15,0-1 4 1,19 11-1-16,-26-8 1 0,26 8 3 16,0 0-2-16,-22 0 3 15,22 0-5-15,0 0 3 16,0 0-3-16,-26 23 4 16,26-23-5-16,-25 25 2 15,25-25-2-15,-28 36 1 16,15-20 0-16,4 5-2 15,2 2 2-15,7-1-5 16,0-1 5-16,7-3-6 16,5 3 3-16,5-6-2 15,7 2 1-15,7-12 0 16,5 2-1-16,7-7 1 16,6-7-1-16,1-1 3 0,1-6-2 15,1 1 3-15,-5 2-3 16,-6-1 0-16,-8 2-1 15,-6 0-36-15,-10 4-69 16,-17 6-33-16,0 0-20 16,0 0-7-16,0 0 1 15</inkml:trace>
  <inkml:trace contextRef="#ctx0" brushRef="#br0" timeOffset="120952">28049 5491 428 0,'0'0'121'0,"0"0"-7"16,-22 15-20-16,22-15-22 15,0 0-24-15,0 0-38 16,0 0-8-16,0 0 1 16,0 0-2-16,0 19-3 15,0-19 2-15,10 18 0 16,-10-18 2-16,16 32-4 16,-6-12 4-16,0 3-2 15,4-1 1-15,1 0 0 16,2 2-2-16,4-8-1 15,-1 0 1-15,3-2 3 0,-1 0-3 16,-3-6 2-16,-19-8-1 16,29 21 1-16,-29-21-2 15,10 18 0-15,-10-18 0 16,-5 21-5-16,5-21-57 16,-21 8-55-16,21-8-18 15,-24-7-24-15,24 7-5 16,-12-24-3-16</inkml:trace>
  <inkml:trace contextRef="#ctx0" brushRef="#br0" timeOffset="121499">28284 5420 237 0,'0'0'120'15,"0"0"-9"-15,0 0-12 16,0 0-8-16,0 0-12 0,0 0-19 16,0 0-16-16,0 0-18 15,0 0-21-15,-19 15-1 16,19-15-1-16,-16 25 2 15,16-25-5-15,-24 38 3 16,6-15-3-16,1 13 3 16,-4-4-4-16,0 11 5 15,1-5-3-15,-1 2-1 16,4 3 1-16,2-5-1 16,3-6 0-16,2-4-3 15,5-8 0-15,5-20-3 16,0 19 2-16,0-19-23 15,0 0-64-15,20-10-33 0,-20 10-30 16,24-14-15-16,-24 14 0 16,21-15 24-16</inkml:trace>
  <inkml:trace contextRef="#ctx0" brushRef="#br0" timeOffset="123077">28976 5226 291 0,'-17'7'134'16,"17"-7"-19"-16,-22 0-18 15,22 0-17-15,-26 4-23 16,26-4-21-16,-18-8-13 16,18 8-9-16,-12-30-21 15,12 11 5-15,0-3 0 16,8-7-2-16,2-1 1 0,1 1 1 15,4-1 4 1,-1 6-2-16,-2 5 5 16,-12 19-5-16,31-30 3 15,-31 30-1-15,30-7 0 0,-9 7 1 16,-2 13-2-16,3-4 2 16,2 6-3-16,-2 3 3 15,2-4-3-15,-5 5 2 16,3 0-3-16,-10 1-3 15,2-2 1-15,-7 1-3 16,-7-19 4-16,0 35-5 16,0-17 2-16,0 2-4 15,-7-2 6-15,-3 4-1 16,-6 1 4-16,4 3 4 16,-7 1-7-16,-3 2 9 15,0 3-6-15,1 1 11 0,3-2-7 16,0-4 10-16,8-1-7 15,0-6 1-15,10 0-1 16,0-20 1-16,17 22-2 16,-17-22-4-16,39 7 2 15,-11-7-6-15,4 0 3 16,2-7-4-16,2-3 6 16,0 2-6-16,0 4 4 15,2-6 0-15,-6 5-2 16,-3 0 1-16,1 5-2 15,0-10 5-15,-4 10-5 16,-2-8 5-16,3 2-5 16,-4-2 5-16,0-2-3 0,1-4 2 15,0-3-3-15,-1 1-5 16,-1-5 4-16,2 2-7 16,-7 0-45-16,-3-2-69 15,-14 21-16-15,0-25-24 16,0 25-5-16,-19-18 1 15</inkml:trace>
  <inkml:trace contextRef="#ctx0" brushRef="#br0" timeOffset="123717">29485 4906 63 0,'0'0'63'15,"17"-19"7"-15,-17 19 31 16,0 0-8-16,6-18 1 16,-6 18-2-16,0 0 1 0,0 0-13 15,0 0-19-15,0 0-21 16,0 0-35-16,0 0-3 16,-20 0-3-1,20 0 0-15,0 0-3 0,0 0 5 16,-21 9-3-16,21-9 2 15,0 0 1-15,-6 22 2 16,6-22-1-16,0 17-2 16,0-17 3-16,-9 26-5 15,9-8 4-15,-10 3-2 16,6 2 1-16,-4 9-2 16,-2 9 3-16,-2 8-1 15,-2 4 1-15,-5 8 5 0,9 7-3 16,-4 5 4-1,-1 0-5-15,6-6 5 16,-1 0-5-16,1-8 4 16,-1 1-4-16,3-15-2 0,0-5-1 15,-1-4-3-15,-1-7 5 16,2-7-3-16,7-22 0 16,-8 26-2-16,8-26-2 15,0 0-61-15,20-16-63 16,-8-10-33-16,14 4-11 15,-7-19 1-15,17 11 0 16</inkml:trace>
  <inkml:trace contextRef="#ctx0" brushRef="#br0" timeOffset="125051">29580 5779 193 0,'0'0'137'15,"0"0"-15"-15,-7 31-11 0,7-17-10 16,0-14-13-16,-8 44-10 15,8-22-23-15,0 4-37 16,0-3-18-16,0-2 3 16,-7-5-3-16,7-16 0 15,0 31-1-15,0-31 2 16,0 0-1-16,0 0 0 16,0 0-3-16,0 0-3 0,-17 4 4 15,17-4-4 1,-7-26 4-16,7 2-2 15,9-3-2-15,3-1 1 16,6 0 3-16,6-8 1 0,2 9-1 16,5 3 1-16,0 2 0 15,1 7 3-15,-4 10 2 16,-6 5 3-16,-2 0-3 16,-20 0 4-16,31 29-2 15,-21-11-1-15,-4 4 0 16,-6 2-6-16,6 0 4 15,-6 0-4-15,4-7 3 16,-4 2-5-16,0-19 0 0,13 19 0 16,-13-19-1-1,21 0-51-15,-21 0-56 16,26-22-17-16,-16 4-24 16,-10 18-12-16,19-34-7 0,-19 34 56 15</inkml:trace>
  <inkml:trace contextRef="#ctx0" brushRef="#br0" timeOffset="125594">30188 5356 345 0,'0'0'147'15,"-19"0"-22"-15,19 0-22 16,0 0-19-16,0 0-36 15,0 0-38-15,0 0-10 16,10-19 4-16,-10 19-5 16,22-13 1-16,-22 13-1 15,31-4 7-15,-31 4-2 16,21 0 0-16,-21 0 1 16,0 0-2-16,18 16 0 15,-18-16-2-15,19 11 2 16,-19-11-4-16,14 22 8 15,-14-22-8-15,17 31 2 16,-10-11-6-16,1 4 3 0,-8 3-5 16,0 3 0-1,0 4 1-15,0-3-7 16,-17 3 6-16,2-7 2 16,-6-2 2-16,4-3 2 0,-5-7 0 15,0-4-35-15,1-11-50 16,21 0-21-16,-15-29-14 15,15 2-20-15,19 5-9 16,-4-22-13-16</inkml:trace>
  <inkml:trace contextRef="#ctx0" brushRef="#br0" timeOffset="126110">30622 5235 171 0,'0'0'74'15,"-22"8"1"-15,22-8 13 16,-22 12-2-16,22-12-6 16,-24 19-10-16,24-19-18 15,-23 20-8-15,23-20-4 16,-20 15-10-16,20-15-26 16,-19 25-2-16,19-25 8 0,-20 30-7 15,6-9 7-15,0 5 0 16,2-2 1-16,0 6 1 15,0-4 2-15,5 3-3 16,7-6-5-16,0 1 1 16,0-2-6-16,16-3-2 15,3-5-1-15,3 1-3 16,12-4 1-16,0-5 1 16,6 2 2-16,-3-8 0 15,8 0 2-15,-9 0 1 16,1 0-2-16,-9 0-4 15,1-10-100-15,-7 10-40 0,-12-26-29 16,-10 26 4-16,9-52-8 16,-2 16 51-16</inkml:trace>
  <inkml:trace contextRef="#ctx0" brushRef="#br0" timeOffset="126695">30171 5072 181 0,'0'0'103'16,"0"0"11"-16,-19 15-7 15,19-15-10-15,-23 24-11 16,6-4-10-16,-3 2-29 0,3 5-13 16,-4 0-19-16,1 3-12 15,-3 7 1-15,10 2 1 16,-4 4 0-16,3 1-3 15,7 0 3-15,7 3-2 16,7-3 1-16,7-1-5 16,8-3-1-16,7-9-1 15,5 1 2-15,7-5 0 16,0-5 0-16,2-6-4 16,2-8-71-16,-3 2-45 15,-7-17-33-15,7 7-13 16,-18-16-5-16,7 5 3 0</inkml:trace>
  <inkml:trace contextRef="#ctx0" brushRef="#br0" timeOffset="127173">30815 5084 318 0,'-5'21'147'0,"5"-21"-22"16,5 28-19-16,4-2-12 16,3 1-21-16,9 3-32 15,1 7-33-15,3-4-4 16,1 11 1-16,3 0-3 0,-5 2 3 15,3 3-6-15,-13-2 5 16,-5 4-6 0,-9 4-1-16,-21-6 0 15,-8 2-1-15,-5-4-2 0,-7-1-88 16,0-6-38-16,-11-15-28 16,22-3-11-1,-6-22-3-15,36 0-1 16</inkml:trace>
  <inkml:trace contextRef="#ctx0" brushRef="#br0" timeOffset="131353">24332 5127 253 0,'0'0'123'0,"0"0"-9"16,0 0-10-16,0 0-19 16,0 0-17-16,0 0-18 0,0 0-27 15,0 0-3-15,0 0-12 16,0 0-2-16,-12 16-3 15,12-16 6-15,-14 19-5 16,14-19 2-16,-15 31-4 16,5-11-2-16,-1 0 1 15,-1 2 2-15,4-3 0 16,1 1-3-16,7-20 3 16,-9 21-4-16,9-21 1 15,0 0-4-15,0 0-8 0,0 0-78 16,0 0-40-16,0 0-27 15,0 0-12-15,21-17-1 16,-16-1 15-16</inkml:trace>
  <inkml:trace contextRef="#ctx0" brushRef="#br0" timeOffset="132744">26665 5089 331 0,'0'0'111'0,"0"0"-4"16,0 0-18-16,0 0-7 15,0 0-18-15,0 0-11 16,0 0-36-16,0 0-7 16,0 0-7-16,-13 25-1 15,13-25 1-15,-18 35-2 16,6-13-3-16,-1 1-3 0,-4 9 8 16,1-3-4-16,-1 1 4 15,5-7 0-15,2-1 1 16,10-22-10-1,0 20-79-15,0-20-49 0,15-11-29 16,11-2-7-16,-9-18-3 16,12 8 26-16</inkml:trace>
  <inkml:trace contextRef="#ctx0" brushRef="#br0" timeOffset="134338">28335 5054 40 0,'0'0'31'0,"0"0"6"16,0 0 2-16,0 0 0 15,0 0-3-15,0 0 8 16,0 0 10-16,0 0 15 16,14-18 11-16,-14 18-8 15,0 0-5-15,0 0-6 16,0 0 1-16,0 0-9 15,0 0-7-15,0 0-22 16,0 0-21-16,0 0-2 16,0 0 0-16,0 0 0 15,0 0-3-15,0-20 5 0,0 20-3 16,0 0 4-16,0 0-4 16,0 0 0-1,0 0 2-15,0 0 1 16,0 0-3-16,0 0-1 0,0 0 2 15,0 0-6-15,0 0 1 16,0 0-4-16,0 0 1 16,-17 24-3-16,17-24 3 15,-14 27 0-15,5-6-2 16,2-2 4-16,-1 1 3 16,-1-1 3-16,9-19 1 15,-10 31 4-15,10-31 1 16,0 0 1-16,0 17-1 15,0-17 1-15,0 0-4 16,0 0-3-16,0 0-27 16,0 0-61-16,0 0-29 15,17 21-14-15,-17-21-19 0,0 0-20 16,14 22-2-16</inkml:trace>
  <inkml:trace contextRef="#ctx0" brushRef="#br0" timeOffset="209863">20815 7647 275 0,'0'0'120'0,"0"0"-6"15,0 0-11-15,0 0-13 16,-24-6-16-16,24 6-30 0,0 0-43 16,-19 0-1-1,19 0-4-15,0 0 2 16,-22 6-2-16,22-6 3 16,-23 16-4-16,23-16 5 0,-22 12-4 15,22-12 4-15,-24 19-2 16,24-19 3-16,-25 37-3 15,13-16-1-15,1 4 4 16,1-2-1-16,1 5 1 16,9 1-2-16,0-4 1 15,0-25-1-15,19 23 1 16,2-23 3-16,3 0-3 16,1-13 1-16,6 4-2 15,-2-11 3-15,-3 1-1 16,-4-2 1-16,-3-2-1 15,-5 1-1-15,-4 0 2 16,-10-3-2-16,0 5 5 0,0-2-5 16,0-2 8-16,-9 4-11 15,9 20 9-15,-20-33-8 16,20 33 4-16,-24-13-5 16,24 13-1-16,-31 0 2 15,11 9-6-15,1 12 6 16,-7 3-7-16,2 6 6 15,2-2-59-15,5 0-47 16,8 5-21-16,9-33-20 16,12 29-9-16,-12-29-3 15</inkml:trace>
  <inkml:trace contextRef="#ctx0" brushRef="#br0" timeOffset="210649">21502 7887 339 0,'0'0'112'0,"0"0"-13"16,-19 0-17-16,19 0-14 15,0 0-13-15,0 0-18 16,0 0-22-16,0 0-9 0,0 0-3 16,-15-24 1-16,15 24-2 15,0-28 1-15,-10 3-3 16,10 2-1-1,-9-3-1-15,9-4-2 0,-5-2 6 16,5 0-5-16,-7-6 6 16,7 3-6-16,0 1 6 15,-5-2-5-15,5 6 4 16,-8-4-3-16,8 7-2 16,-11 3 5-16,11 2-4 15,-8 2 3-15,8 20-2 16,-9-23 2-16,9 23-1 15,0 0 1-15,0-21 0 0,0 21-4 16,0 0 3 0,0 0 0-16,0 0 1 15,0 0-2-15,19-11 3 16,-19 11-1-16,29-6-2 0,-29 6 2 16,34-6-2-16,-17 6 1 15,-17 0-2-15,28-16 4 16,-28 16-4-16,17 0 2 15,-17 0-1-15,0 0 2 0,0 0-1 16,26 9-46-16,-26-9-52 16,0 0-23-16,27 17-13 15,-27-17-20-15,26 13-5 16,-26-13 55-16</inkml:trace>
  <inkml:trace contextRef="#ctx0" brushRef="#br0" timeOffset="211353">21191 7645 143 0,'0'0'73'0,"0"0"13"15,0 0 8-15,0 0-4 0,0 0-10 16,0 0-10-16,0 0-10 16,0 0-11-1,0 0-11-15,0 0-22 16,0 0-13-16,0 0-9 0,0 0 5 15,0 0 0-15,0 0 3 16,0 0-2-16,0 0 0 16,34-14 5-16,-10 14-3 15,9-6 6-15,3-1-6 16,5 0 2-16,1 7-4 16,-4-7 4-16,1 7-4 15,-10 7-4-15,-3 3 0 16,-26-10-77-16,19 26-47 15,-11-4-30-15,-8-22-4 16,0 22-5-16,0-22 50 16</inkml:trace>
  <inkml:trace contextRef="#ctx0" brushRef="#br0" timeOffset="212914">22955 7236 188 0,'0'0'119'0,"0"0"-14"16,0 0-10-16,0 0-11 16,0 0-4-16,0 0-13 15,0 0-19-15,0 0-44 16,0 0-2-16,0 0-3 16,0 0 1-16,0 0 0 15,0 0-5-15,0 0 4 16,0 0-3-16,0 0 4 15,0 0-1-15,0 0 4 16,0 0-2-16,0 0-1 0,0 0 2 16,0 0-3-16,0 0 0 15,0 0-1-15,0 0 2 16,0 0-4 0,0 0 7-16,0 0-3 0,0 0 4 15,0 0 0-15,0 0 0 16,0 0 0-16,0 0-3 15,0 0 3-15,0 0-2 16,-14 20 4-16,14-20-2 16,-9 24 1-16,9-2-1 15,-12 3 1-15,7 13 1 16,-1 0-3-16,6 7-2 16,-9-1-1-16,9-3-1 0,-5 7-1 15,5-5-1-15,0-4 2 16,0-3-3-1,-7-1 5-15,2 0-6 16,5-5 7-16,-10-6-5 0,10-5 0 16,0-19-5-16,-7 27 1 15,7-27-68-15,0 0-43 16,32-12-21-16,-20-19-20 16,12 11 3-16,-12-12-1 15</inkml:trace>
  <inkml:trace contextRef="#ctx0" brushRef="#br0" timeOffset="213321">22688 7538 318 0,'0'0'130'0,"0"0"-15"16,0 0-18-16,0 0-7 15,0 0-32-15,0 0-43 16,-17 0-9-16,17 0 3 0,0 0-8 16,0 0-7-1,0 0 0-15,0 0-2 16,17 13 4-16,-17-13-4 15,32 0 4-15,-9-10-4 0,4 10 6 16,0-5 1-16,4 5 1 16,-2-7 0-16,4 7-1 15,-3 0 2-15,1 0-2 16,-3 7-1-16,-1-7-63 16,0 6-38-16,-4-6-17 15,7 0-19-15,-9-9-11 16,11 0-7-16</inkml:trace>
  <inkml:trace contextRef="#ctx0" brushRef="#br0" timeOffset="213961">23379 7258 423 0,'0'0'157'16,"0"0"-29"-16,0-19-64 15,0 19-36-15,0 0-29 16,0 0 1-16,0 23 0 16,0-5 0-16,-10 6-3 15,3 4-1-15,-2 7-2 16,1 3 1-16,-4 7 7 15,0-1-3-15,-2 0 0 0,-3 8 0 16,2 1-3-16,1-7 4 16,-1-1-5-16,3-2 5 15,1-10-5-15,4-3 11 16,7-6-3-16,0-24 3 16,0 19-3-16,0-19 0 15,0 0 0-15,24-20 2 16,-8-5-3-16,6-7-5 15,0 0 3-15,6-7-2 16,-1 1 7-16,2 4-6 16,-5 0 7-16,-2 9-6 15,-5 13 10-15,-17 12-10 16,28-6-4-16,-28 6 2 0,10 25-4 16,-10-2 4-16,0 0-7 15,0 5 7-15,5-2-7 16,-5 1 15-16,9-4-2 15,-4-2 2-15,-5-21-5 16,20 22 2-16,-20-22 2 16,24 12-7-16,-24-12-63 15,21 0-44-15,-21 0-15 16,0 0-14-16,24 7-5 16,-24-7-15-16</inkml:trace>
  <inkml:trace contextRef="#ctx0" brushRef="#br0" timeOffset="214508">23779 7621 71 0,'0'0'35'15,"-17"0"-11"-15,17 0 16 0,0 0 33 16,0 0 25-16,26 0-4 16,-26 0-9-16,25 0-2 15,-25 0-7 1,31 0 0-16,-31 0-16 15,31-13-33-15,-31 13-29 0,26-16-1 16,-26 16 0-16,19-20-1 16,-19 20 4-16,10-19-2 15,-10 19 4-15,0-17-2 16,0 17 2-16,0 0-2 16,-28-15 0-16,28 15 1 15,-24 0 0-15,24 0-4 16,-25 0-1-16,25 0 1 15,-31 20-2-15,31-20 4 16,-32 27-2-16,16-9-2 16,-4 8-1-16,3 3 3 15,-1 2 6-15,0 6-5 0,4-3 8 16,2 3-7-16,5-1 6 16,7-7-6-16,7 0 6 15,8-2-4-15,16-14-2 16,12-4 0-16,13-9-4 15,9-9 2-15,9-4-5 16,8-5-79-16,0-15-50 16,11 9-15-16,-15-15-11 15,11 17 5-15,-20-12 56 16</inkml:trace>
  <inkml:trace contextRef="#ctx0" brushRef="#br0" timeOffset="-214316.73">25062 6998 335 0,'0'0'118'0,"0"0"-9"0,0-20-4 15,0 20-19-15,0 0-27 16,0 0-52-16,-12 22 0 16,12-22-2-16,-10 22 1 15,10-22-3-15,-10 29-3 16,5-6 1-16,-4 8-4 16,1 1 1-16,1 10 0 15,0 10 0-15,2 1 0 16,-2 8-1-16,7 3 2 15,-7-1-3-15,7-5 4 16,0 2-3-16,0-5 0 16,0-11 2-16,0-2-2 15,0-12 5-15,0 3-5 0,-5-9 3 16,-2-2-67 0,7-22-44-16,-7 23-24 15,7-23-13-15,0 0-7 16,-7-37-7-16</inkml:trace>
  <inkml:trace contextRef="#ctx0" brushRef="#br0" timeOffset="-213941.73">24677 7582 198 0,'0'-29'141'15,"0"29"-27"-15,0 0-12 16,24-24-15-16,-24 24-2 16,23-10-20-16,-23 10-32 15,27 0-28-15,-27 0-2 16,32-5-1-16,-11 5-2 15,1-8 2-15,4 2-4 16,6 0 2-16,8-8-2 16,6 4 2-16,2-5-1 15,5 8 2-15,0-5 0 16,-3 5-3-16,-4-1-34 16,-7 8-71-16,-3 0-31 15,-15 0-27-15,4 15 1 0,-25-15-3 16</inkml:trace>
  <inkml:trace contextRef="#ctx0" brushRef="#br0" timeOffset="-213519.73">25475 7497 285 0,'0'0'142'0,"0"0"-42"16,0 17-63-16,0-17-3 16,-31 34 7-16,9-5-7 0,-2-2-10 15,-2 4-1-15,4 6-5 16,-1-2 6-16,12-8-9 16,4-3-2-16,7-4-15 15,0-20 2-15,44 8-2 16,-13-16 1-16,3-8-4 15,-1-1-1-15,-4-5 8 16,-10-2-2-16,-4 0 10 16,-10 2-5-16,-5 3 8 15,0 19-12-15,-26-27 4 16,26 27-4-16,-34-13-1 16,34 13-2-16,-32 0-5 15,32 0 6-15,-21 9 0 0,21-9 3 16,0 0-43-16,0 0-68 15,0 0-34-15,19-9-8 16,3 4-6-16,-6-16-5 16</inkml:trace>
  <inkml:trace contextRef="#ctx0" brushRef="#br0" timeOffset="-213160.73">26039 6844 340 0,'0'0'160'0,"0"21"-7"0,-17-5-49 16,2 11-60-16,1 5-40 15,-3 9 2-15,1 5-2 16,-1 14 3-16,4-2-4 16,1 7 1-16,0 1-4 15,1 2 0-15,3-6-2 16,-1 2 3-16,4-13-1 16,5 5-3-16,-7-20-4 0,7 2-72 15,9-6-38-15,-9-32-26 16,10 33-11-1,-10-33-13-15,0 0 9 16</inkml:trace>
  <inkml:trace contextRef="#ctx0" brushRef="#br0" timeOffset="-212910.73">25699 7302 539 0,'0'0'165'16,"0"0"-29"-16,-7 20-140 0,7-20 3 16,8 19-3-16,-8-19 0 15,23 14-2 1,-23-14 0-16,37 12 0 16,-8-12-2-16,9-13 2 0,8 4-76 15,9-13-40-15,15 1-13 16,4-8-5-16,15 5-11 15,-7-8-7-15</inkml:trace>
  <inkml:trace contextRef="#ctx0" brushRef="#br0" timeOffset="-212160.73">26498 7406 81 0,'0'0'134'0,"0"0"-30"16,-26-11-27-16,26 11 6 16,-31 10-3-16,11-10-16 0,-1 6-12 15,1-6-20-15,2 6-7 16,18-6-4-16,-32 11-3 15,32-11-15-15,-29 9-2 16,29-9 1-16,-33 23-2 16,16-3 0-16,-5 4-2 15,-2 2 2-15,-2 4-2 16,1 0 0-16,4 1-1 16,6-4 2-16,3-3-2 15,12-7 5-15,0-17-2 16,17 12 2-16,10-19 4 15,6-10-3-15,3 3 7 16,1-14-6-16,3 6 4 0,-6-1-6 16,-7 10 1-16,-6-2 0 15,-21 15-5-15,0 0 4 16,0 0-4 0,0 0 3-16,-22 28-4 0,22-28-1 15,-31 35 0-15,22-15 0 16,9-20-4-16,-17 20 8 15,17-20 0-15,19 18-27 16,10-18-1-16,10 6-4 16,4-6-61-16,-3-12-56 15,9 12-17-15,-1 0-12 16,3-8 68-16,-23-3 110 0,-3 11 0 16,-25 0 0-16,28-32 0 15,-28-5 0-15,13-10 0 16,-1-6 0-1,11-11 0-15</inkml:trace>
  <inkml:trace contextRef="#ctx0" brushRef="#br0" timeOffset="-211832.73">27214 6842 345 0,'0'0'162'0,"-25"12"-6"0,25-12-85 16,0 0-45-16,0 0 0 16,0 0-24-16,-9 17 2 15,9 3-1 1,0 5-3-16,0 10 2 0,-10 7-2 16,5 8 4-16,-4 0-6 15,1 8 7-15,-1 5-8 16,2-4 6-16,0-1-2 15,7-2-1-15,-5-6-4 16,5-2 4-16,11-7-2 16,-5-7-4-16,5-5-1 15,-1-6-82-15,-10-23-45 16,19 36-19-16,-19-36-8 0,0 0-1 16,0 0 75-1</inkml:trace>
  <inkml:trace contextRef="#ctx0" brushRef="#br0" timeOffset="213256.8">26942 5391 32 0,'0'0'25'16,"0"0"-6"-16,0 0 3 0,0 0 5 16,0 0 4-1,0 0 3-15,0 0 4 16,0 0 6-16,0 0 8 15,0 0 10-15,0 0 5 0,0 0 2 16,0 0-1-16,0 0-6 16,0 0-8-16,0 0-9 15,0 0-15-15,0 0-11 16,0 0-11-16,0 22-11 16,0-22-3-16,0 0-1 15,-15 22 1-15,15-22 4 16,0 0-2-16,0 0 5 15,-7 17-2-15,7-17 2 0,0 0-3 16,0 0 4 0,0 0-2-16,0 0-1 15,0 0 0-15,0 21 1 16,0-21 1-16,-7 20-1 0,7-20 0 16,-5 20 0-16,5-20-1 15,-10 27 3-15,10-27-2 16,-7 17 0-16,7-17-1 15,0 0 1-15,-10 21 1 16,10-21 0-16,0 0-1 16,0 0 0-16,0 0 1 15,0 17 1-15,0-17-2 16,0 0 1-16,-5 27-2 16,5-27 1-16,0 21-1 15,0-21 2-15,-9 16-1 16,9-16-1-16,0 0 0 15,0 22 3-15,0-22-2 0,0 0 1 16,0 24-1-16,0-24 1 16,-7 22 0-16,7-22-2 15,0 19 1-15,0-19 0 16,0 0-1-16,-5 23 1 16,5-23 0-1,0 0 0-15,0 0-1 16,0 0 0-16,0 0 1 15,0 0 0-15,0 20 0 0,0-20-1 16,0 0 2-16,0 0 0 16,0 16 1-16,0-16 0 15,0 0 0-15,0 0 0 16,0 0 0-16,0 0 1 16,0 19-3-16,0-19 2 15,0 0-3-15,0 22 0 16,0-22 2-16,0 0-1 15,0 20-1-15,0-20 3 16,0 0 0-16,0 0 0 16,0 0 0-16,0 0 0 15,0 0 0-15,0 0 0 16,0 0 0-16,0 0 0 0,0 0 0 16,24 12-1-16,-24-12 1 15,0 0-1-15,21 5 1 16,-21-5-2-16,0 0-2 15,20 22 2-15,-20-22-1 16,0 0-1-16,17 18 1 16,-17-18 1-16,0 0 1 15,0 0 0-15,0 0 0 16,0 0 1-16,0 0-1 16,21 0 0-16,-21 0 0 15,0 0-1-15,0 0 0 16,19-7-1-16,-19 7 1 0,0 0 0 15,0 0-1-15,22 0 1 16,-22 0-1-16,0 0 1 16,17 0-1-16,-17 0 0 15,0 0 1-15,0 0 0 16,20 7 0-16,-20-7 1 16,0 0 0-16,0 0 0 15,19 0 1-15,-19 0 3 16,0 0-2-16,0 0 1 15,0 0-2-15,0 0-6 16,0 0-21-16,0 0-51 16,0 0-33-16,-8 24-20 15,8-24-12-15,0 0-12 0,-28 0-7 16</inkml:trace>
  <inkml:trace contextRef="#ctx0" brushRef="#br0" timeOffset="214396.8">26778 5586 234 0,'0'0'76'15,"0"0"-7"-15,0 0-14 16,0 0-16-16,0 0-12 0,0 0-9 15,0 0-11 1,0 0-5-16,0 0-1 16,0 0 2-16,0 0 6 15,0 0 9-15,-19 14 8 0,19-14 6 16,0 0 1-16,0 0 1 16,0 0 2-16,0 0-3 15,0 0-4-15,0 0-9 16,0 0-8-16,0 0-7 15,0 0 0-15,0 0-3 16,0 0-1-16,0 0 0 16,0 0-2-16,0 0 0 0,0 0 1 15,0 0 0 1,0 0 1-16,0 0 0 16,23 0 0-16,-23 0 1 15,0 0 0-15,18 10 0 0,-18-10-2 16,19 0-2-16,-19 0 2 15,24 0-2-15,-24 0 2 16,17-15-2-16,-17 15 2 16,0 0 0-16,23-13 0 15,-23 13 3-15,0 0-2 16,0 0 0-16,0 0-1 16,0 0 0-16,0 0 0 15,0 0-1-15,0 0 0 16,20 7-3-16,-20-7 2 15,0 0 1-15,0 0 1 16,21-7-1-16,-21 7 1 16,0 0 3-16,0 0-1 0,0 0 0 15,0 0-4-15,0 0-1 16,13 22-1-16,-13-22 1 16,0 21-1-16,0-21-1 15,0 0 3-15,0 22 4 16,0-22 4-16,0 0 1 15,0 0-1-15,0 0 0 16,0 0 0-16,0-20-29 16,0 20-57-16,0 0-28 15,0-24-20-15,0 24-10 16,0 0-15-16,0 0-7 16</inkml:trace>
  <inkml:trace contextRef="#ctx0" brushRef="#br0" timeOffset="-213199.93">27076 5240 28 0,'0'0'36'15,"0"0"6"-15,0 0-5 16,0 0 2-16,0 0 0 16,0 0-3-16,0 0-5 15,0 0-3-15,0 0-2 16,0 0-10-16,0 0 0 16,0 0 2-16,0 0 15 15,0 0 16-15,0 0 7 16,0 0-4-16,0 0 1 15,0 0-4-15,-9 18-1 16,9-18-11-16,0 19-13 0,0-19-20 16,0 0-4-16,7 22-1 15,-7-22 1-15,0 21 5 16,0-21-5-16,0 0 6 16,12 19-5-16,-12-19 6 15,0 0-6-15,10 24 5 16,-10-24-5-16,0 0-1 15,7 22-1-15,-7-22 0 16,0 0 0-16,10 26-1 16,-10-26 4-16,9 18-4 15,-9-18 4-15,9 21-3 16,-9-21 3-16,12 21-2 16,-12-21 1-16,10 28-1 0,-5-10-2 15,-5-18 2-15,10 32-1 16,-10-32 1-1,10 25 0-15,-10-25 0 16,11 19 1-16,-11-19-2 0,0 0 2 16,5 17 0-16,-5-17-1 15,0 0 1-15,0 0-2 16,0 20 0-16,0-20 1 16,0 22-1-16,0-22 1 15,-5 34 0-15,5-18-1 16,0 4 0-16,-7-2 1 15,7-1 0-15,0-17 0 16,0 31-1-16,0-31 1 0,0 23 0 16,0-23 1-1,0 21-1-15,0-21 1 16,0 23-1-16,0-23 0 16,-7 25 1-16,7-25-1 0,-8 32-1 15,8-32 2-15,-11 33-1 16,11-33 1-16,-12 23-1 15,12-23 1-15,-8 20-1 16,8-20 0-16,0 0 0 16,0 0 0-16,-5 19 1 15,5-19 0-15,0 0-1 16,0 0 1-16,0 0 1 0,0 0 0 16,0 0-1-16,0 0 1 15,0 0-2 1,0 0 2-16,0 0 1 15,0 0-1-15,0 0 1 0,0 0-1 16,0 0 1-16,0 0-2 16,0 0-1-16,0 0-10 15,0 0-55-15,0 0-42 16,0 0-29-16,0 0-18 16,0 0-9-16,8-19 0 15</inkml:trace>
  <inkml:trace contextRef="#ctx0" brushRef="#br0" timeOffset="-123579.93">10468 5207 90 0,'0'0'76'0,"0"0"13"0,0 0 1 15,0 0-3-15,0 0-8 16,0 0-4 0,0 0-14-16,0 0-9 15,0 0-20-15,0 0-18 0,0 0-14 16,0 0 0-16,0 0 0 15,0 0 1-15,0 0 1 16,0 0-3-16,0 0 4 16,0 0-2-16,0 0 1 15,0 0-1-15,0 0-1 16,0 0 1-16,0 0-1 16,0 0 2-16,0 0-4 15,0 0 3-15,0 0-2 16,0 0 2-16,9-16 0 15,-9 16 0-15,13-20-1 16,-13 20-1-16,21-21 2 16,-21 21-2-16,24-17 3 0,-24 17-5 15,22-6 3-15,-22 6-1 16,21 0 2-16,-21 0-1 16,0 0-1-16,24 0 2 15,-24 0-2-15,0 0 3 16,0 0-2-16,10 22 3 15,-10-22-2-15,0 0 2 16,0 21-2-16,0-21 1 16,0 0-1-16,0 21-1 15,0-21 1-15,0 18-1 16,0-18 1-16,0 22-1 16,0-22 2-16,0 24-2 15,0-24 2-15,0 25 0 0,0-25-2 16,-5 22 1-16,5-22-2 15,0 0 1-15,-7 22-2 16,7-22 3-16,0 0 0 16,0 21 0-16,0-21 1 15,0 0 0-15,0 24 1 16,0-24-5-16,0 21 5 16,0-21-7-16,-5 23 3 15,5-23-1-15,-7 26 3 16,7-26-4-16,-10 26 3 15,10-26 3-15,-12 26-4 16,12-26 4-16,-12 22-4 0,12-22 1 16,-9 20-1-16,9-20 2 15,0 0-3-15,0 0 1 16,0 0 1-16,-5 19 1 16,5-19-2-16,0 0 0 15,0 0 1-15,0 0-2 16,0 0 2-16,0 0-1 15,0 0 1-15,21 19-2 16,-21-19 1-16,0 0 2 16,0 0-3-16,18 15 1 15,-18-15-1-15,0 0 2 16,28 0-1-16,-28 0 2 16,25 7-1-16,-25-7 2 0,31 0-1 15,-14 0 0-15,-17 0 0 16,31 7-2-16,-31-7 1 15,31 0-2-15,-31 0 1 16,31 0-2-16,-13 0 3 16,5-14-1-16,2 3 2 15,1-4 1-15,5-1-1 16,-4 5 0-16,2-5 0 16,-1 5 0-16,-6 3-3 15,-3 3 3-15,-19 5-2 16,27-6 1-16,-27 6-2 15,22-10 3-15,-22 10-1 16,26-8-4-16,-26 8 5 0,34-30-2 16,-12 13-2-16,2-1 2 15,0-1 0 1,0-2 0-16,-3 4-2 16,-21 17 8-16,29-21-7 0,-29 21 5 15,0 0 2-15,0 0 2 16,0 0-1-16,0 0 1 15,0 0 0-15,0 0-1 16,-22 20-2-16,22-20-3 16,-21 0-16-16,21 0-58 15,0 0-38-15,-20-12-24 16,20 12-18-16,0 0-16 16,-16-30 22-16</inkml:trace>
  <inkml:trace contextRef="#ctx0" brushRef="#br0" timeOffset="-122399.93">10910 5033 69 0,'0'0'48'15,"0"0"5"-15,0 0 10 16,0 0 21-16,0 0 6 16,0 0-7-16,0 0-8 15,0 0-4-15,0 0-10 16,0 0-10-16,0 0-17 15,-7 17-23-15,7-17-10 16,0 0 1-16,0 0-2 16,0 17 2-16,0-17 0 15,0 0-1-15,0 0 1 16,0 0-2-16,0 0 2 0,0 0-2 16,0 0 2-16,0 0-3 15,0 0 1-15,0 0-1 16,0 0-1-16,0 0 1 15,0 0-4-15,0 0 2 16,0 0-2-16,0 0 2 16,0 0-2-16,0 0 5 15,0 0 1-15,0 0 1 16,0 0 2-16,0 0 0 16,0 0 1-16,0 0-2 15,0 21 2-15,0-21-3 16,0 32-2-16,-5-12 0 0,5 2 0 15,0 5 0-15,0-3 0 0,0 0 0 16,0 2-2-16,-7 5 3 16,7-2 1-16,0-6-6 15,0 9 7-15,0-3-3 16,0-6 4-16,0 7-4 16,-5-1 3-16,5-1-4 15,-7 4 0-15,7-3 6 16,-5 3-5-16,-2 1-1 15,7-5 0-15,-9 3 2 16,9-3-1-16,-5-5 1 16,5-1-2-16,0 0 1 15,-7-4-2-15,7-18 3 0,0 29-1 16,0-29 0-16,7 20-1 16,-7-20 1-16,0 0 1 15,0 19-1-15,0-19-1 16,0 0 1-16,0 0 0 15,0 0 1-15,0 0 1 16,0 0 1-16,0 0 0 16,0 0 0-16,0 0-1 15,0 0 2-15,-10 19-3 16,10-19-1-16,0 0-2 16,0 0-1-16,0 0-7 15,-7-19-58-15,7 19-52 16,10-28-23-16,-10-3-20 0,10 17-6 15,-10-21 14-15</inkml:trace>
  <inkml:trace contextRef="#ctx0" brushRef="#br0" timeOffset="-121569.92">10716 5056 260 0,'0'0'82'0,"0"0"-4"0,0 0 0 16,0 0-13-16,0 0-6 16,0 0-18-16,0 0-11 15,0 0-5-15,0 0-2 16,0 0-1-16,0 0-3 15,0 0-4-15,0 0-13 16,0 0 1-16,0 0-4 16,0 0 1-16,0 0 0 15,0 0-1-15,0 0 1 16,0 0 0-16,0 0 0 16,0 0-1-16,0 0 4 15,0 0-3-15,0 0 1 16,28-20-2-16,-28 20 1 0,32-17 0 15,-11 13 0-15,1-5 0 16,2 5-1-16,-4-1 0 16,-3 5-1-16,-17 0 4 15,31 0-2-15,-31 0 0 16,34 0 0-16,-15 0 0 16,4 0 1-16,0-13 0 15,3 9 1-15,3-3-2 16,-3 1 1-16,-4-1 1 15,-22 7 0-15,22 0-1 16,-22 0-1-16,-7 32 0 16,-13-9-2-16,-7 6-51 15,-6 5-53-15,2-5-17 0,4 4-22 16,0-15-14-16,15 1-9 16</inkml:trace>
  <inkml:trace contextRef="#ctx0" brushRef="#br0" timeOffset="-120539.93">10716 5950 214 0,'0'0'114'15,"0"0"-5"-15,0 0-9 0,0 0-4 16,0 0-17-1,0 0-7-15,0 0-29 16,0 0-39-16,0 0-2 16,0 0-2-16,0 0 1 0,-19 0-2 15,19 0 4-15,0 0-4 16,0 0 0-16,0 0 0 16,0 0 0-16,0 0 0 15,0 0 1-15,0 0-2 16,0 0 3-16,0 0-1 15,0 0 0-15,0 0 0 16,0 0 0-16,0 0 3 0,0 0-4 16,23 10 2-1,-23-10-2-15,32 0 0 16,-6 0-1-16,3 0-1 16,5-10 2-16,-1 5-2 15,1 5 2-15,-5-16 0 0,0 16 3 16,-8-5 0-16,-21 5 2 15,25 0 0-15,-25 0-2 16,0 0 1-16,0 0-1 16,0 0 0-16,19 21-5 15,-19-21 2-15,0 0-4 16,17-7 1-16,-17 7-1 16,21-15-42-16,-21 15-58 15,18-17-30-15,-18 17-21 16,0 0-11-16,11-18 1 15</inkml:trace>
  <inkml:trace contextRef="#ctx0" brushRef="#br0" timeOffset="-119399.92">11327 5544 113 0,'0'0'91'0,"0"0"12"16,10-13-7-16,-10 13-1 16,0 0-4-16,19-11-9 0,-19 11-18 15,21-7-14-15,-21 7-27 16,27-7-18-16,-27 7-2 15,32 0-1-15,-13 0 1 16,0 0-1-16,-19 0-1 16,31 27 3-16,-31-27-3 15,32 38 1-15,-21-20-2 16,1 3 0-16,-4-4 0 16,-1 3 1-16,-7-20-1 15,9 22 0-15,-9-22-1 16,0 0 2-16,-6 22 1 15,6-22-3-15,-29 22 2 0,11-4-2 16,-8 2 2-16,-2 0-2 16,3-2 1-16,-1-2 1 15,1-3-1-15,25-13 1 16,-26 18-2-16,26-18 0 16,0 0-3-16,0 0-18 15,0 0-71-15,0-21-36 16,0 21-16-16,19-22-18 15,-1 17-4-15,-18 5 57 16</inkml:trace>
  <inkml:trace contextRef="#ctx0" brushRef="#br0" timeOffset="-118879.93">11821 5374 29 0,'0'0'35'0,"0"0"9"16,0 0 22-16,0 20 18 15,0-20 14-15,0 29-1 0,-7-10 1 16,-1 4-6-16,-4-1-16 16,2 4-17-16,-13-4-25 15,6 3-20-15,-5-4-13 16,0-2 1-16,1 3-3 16,3-7 4-16,4 2-2 15,14-17 2-15,-14 33 0 16,14-33-3-16,5 37 0 15,-5-37 0-15,28 33 2 16,-11-12-2-16,5-3 0 16,-3 0-1-16,0-8-1 15,-19-10 2-15,29 27 0 16,-29-27 0-16,20 13 0 0,-20-13-1 16,0 0-1-16,0 0 1 15,21-6-7-15,-21 6-59 16,25-26-54-1,-2 9-21-15,-3-7-21 0,13 6-7 16,-8-14 8-16</inkml:trace>
  <inkml:trace contextRef="#ctx0" brushRef="#br0" timeOffset="-118049.92">12297 5334 103 0,'0'0'60'0,"0"0"11"16,0 0-1-16,0 0 20 16,0 0-4-16,0 0-4 15,-19 0-14-15,19 0-10 16,0 0-14-16,0 0-12 15,0 0-8-15,0 0-22 16,0 0 3-16,0 0-3 16,0 0 1-16,0 0-2 15,-19 22 6-15,19-22-1 0,-15 29-2 16,5-5-4-16,-2 6 2 16,-7 2-1-16,2 6 0 15,0-3 0-15,-4 7-2 16,-1-2-2-16,3-1 4 15,0-9-1-15,4-1-2 16,8-4 1-16,7-3 3 16,0-22-2-16,15 26 0 15,4-12 0-15,3-7 0 16,2-1 0-16,2 6 0 16,1-8 1-16,-3 2-3 15,0-6 3-15,-1 9-4 16,-3-9 3-16,2 0-3 0,2 0 4 15,0-11-4-15,2 3 1 16,3-8 0-16,-2 1 0 16,2 1 1-16,-3-4-3 15,-4 2-7-15,-3 0-66 16,-19 16-43-16,24-28-20 16,-24 10-20-16,0 18-3 15,-26-25 34-15</inkml:trace>
  <inkml:trace contextRef="#ctx0" brushRef="#br0" timeOffset="-117549.92">11999 5513 367 0,'19'7'112'15,"-19"-7"-5"-15,0 0-18 0,22 10-26 16,-22-10-31-16,23 0-26 16,-5 5-5-16,1-5 2 15,2 0-3-15,-2 5 0 16,-1-5 0-16,1 0-1 15,-19 0 1-15,31 12-2 16,-31-12 4-16,22 5-3 16,-22-5 2-16,22 5-2 15,-22-5 0-15,31-5-37 16,-31 5-76-16,40-22-22 16,-30 0-28-16,9 8 7 15,-19-8-10-15</inkml:trace>
  <inkml:trace contextRef="#ctx0" brushRef="#br0" timeOffset="-116519.92">11334 5398 81 0,'0'0'42'16,"0"0"8"-16,0 0 13 15,0 0 14-15,0 0 7 16,0 0-2-16,0 0-9 16,0 0-6-16,0 0-9 15,0 0-11-15,0 0-15 16,0 0-17-16,0 0-13 16,0 0-2-16,0 0 0 15,0 0-2-15,0 0 2 0,0 0-1 16,0 0 1-16,0 0-1 15,0 0 3-15,0 0-2 16,0 0 1-16,0 0 3 16,0 0-5-16,0 0 3 15,-19 22 1-15,19-22 0 16,-17 27-2-16,5-9 4 16,-4 6-2-16,-1 3-2 15,2 9 4-15,0 0-4 16,1 3 2-16,0 3-4 15,1-3 3-15,1 2-3 16,5-9 1-16,2 2-3 16,5-5 4-16,0-5-2 0,0 4-1 15,5-7 3-15,2 1-1 16,3 5-1-16,2-5 1 16,-4-1 1-1,6 3-1-15,-2 1-53 0,5-3-62 16,-17-22-29-16,45 23-21 15,-23-35-1-15,15 3 11 16</inkml:trace>
  <inkml:trace contextRef="#ctx0" brushRef="#br0" timeOffset="-115689.92">12377 5159 85 0,'0'0'73'16,"0"0"13"-16,0 0 0 15,0 0-5-15,0 0-6 16,0 0-1-16,0 0-4 16,0 0-4-16,0 13-22 15,0-13-21-15,0 0-14 0,23 21-3 16,-23-21-3-16,25 18 0 15,-25-18 1-15,31 26-2 16,-14-3 3-16,2 3-1 16,1 12-1-16,-1 6 0 15,2 3 0-15,-1 7 0 16,-1-2 1-16,2 5-3 16,-13-3-3-16,8 1 1 15,-16-7 0-15,6-2 0 16,-6-4 2-16,-5-1 0 15,2-5-1-15,-12-4 0 16,3-3 1-16,-6-5-1 16,1-5 0-16,-1-6 3 0,18-13-5 15,-30 19 3-15,30-19-11 16,-27 0-65-16,27 0-48 16,0-27-17-1,0 6-22-15,0 21-5 0,21-50 28 16</inkml:trace>
  <inkml:trace contextRef="#ctx0" brushRef="#br0" timeOffset="-115089.92">12959 5429 329 0,'0'0'142'0,"-19"9"-23"0,19-9-30 15,0 0-17-15,0 0-28 16,0 0-42-16,0 0-1 15,0 0 2-15,0 0-3 16,0 0 0-16,19-8 3 16,-19 8 1-16,22-8-3 15,-22 8 0-15,28-11 0 16,-28 11 2-16,30 0-4 16,-30 0-1-16,28 0 1 15,-28 0-4-15,29 0 5 16,-29 0 1-16,24 9 0 15,-24-9-5-15,22 0 5 16,-22 0-1-16,19 0-14 0,-19 0-66 16,0 0-40-16,0 0-11 15,0 0-26-15,15 24 2 16,-15-24 8-16</inkml:trace>
  <inkml:trace contextRef="#ctx0" brushRef="#br0" timeOffset="-114379.93">12942 5564 153 0,'0'0'58'0,"0"0"-8"16,0 0-8-16,0 0-12 15,0 0-11-15,0 0-6 16,0 0 11-16,0 0 32 16,0 0-4-16,0 0 2 15,0 0-4-15,0 0 3 16,0 0-4-16,-17 10 3 0,17-10-18 16,0 0-34-16,0 0-1 15,0 0 0 1,0 0 1-16,0 0-1 15,-19 14 4-15,19-14-4 0,0 0 5 16,0 0-3-16,0 0 1 16,0 0 0-16,0 0 1 15,0 0-1-15,24-10-2 16,-24 10 3-16,24 0-4 16,-24 0 5-16,34-4-4 15,-15 4 3-15,1 0-3 16,-1 0 0-16,-19 0 0 15,29 0 0-15,-29 0 0 16,23 4-1-16,-23-4 2 16,0 0-2-16,18 0 1 15,-18 0-1-15,0 0 0 16,0 0 1-16,0 0-1 0,0 0 1 16,0 0 0-16,0 0 0 15,0 0-26-15,0 0-71 16,0 0-32-16,0 0-25 15,24-7-10-15,-24 7-3 16,0 0 97-16</inkml:trace>
  <inkml:trace contextRef="#ctx0" brushRef="#br0" timeOffset="-111999.92">13896 5177 188 0,'0'0'103'0,"0"0"-1"16,0 0-10-16,0 0-11 15,6 17-5-15,-6-17-12 16,0 0-11-16,0 0-27 15,0 0-24-15,-24 10-3 16,24-10 3-16,-26 9-5 16,5-9 4-16,-1 3-2 0,-3-3 2 15,-5 10-2-15,3-10 0 16,-2 0 1-16,-2 0-2 16,4 0 3-1,-1 0-5-15,5 7 5 0,0-7-4 16,1 0 3-16,22 0-1 15,-29 8 2-15,29-8-1 16,-21 0 0-16,21 0 0 16,0 0 0-16,0 0 1 15,0 0 0-15,0 0 0 16,0 0-3-16,0 0 3 16,0 0-2-16,0 0 1 15,0 0 0-15,0 0-1 0,0 0 0 16,0 0 0-16,0 0 3 15,0 0-4-15,0 0 1 16,0 0 1 0,0 0-1-16,0 0 0 0,0 0 1 15,0 0-1-15,0 0 0 16,0 0 2-16,0 0 0 16,0 0 1-16,18 19-1 15,-18-19 1-15,0 0-4 16,22 14 4-16,-22-14-2 15,20 20 1-15,-20-20 4 16,28 26-6-16,-11-10 7 16,3 0-7-16,3 6 6 0,2-5-4 15,3 3 3-15,-3-3-4 16,-3-1-1-16,-3 0 1 16,-19-16 0-1,28 31 2-15,-28-31-2 0,12 25 3 16,-12-25-3-16,0 26 2 15,0-26-2-15,-7 20 3 16,7-20-2-16,0 0 1 16,-22 20 0-16,22-20-2 15,-23 13 3-15,23-13-4 16,-30 15 4-16,9-3-4 16,-1 2 3-16,-2-2-1 15,-5 5-3-15,5-2 2 0,-2 1-1 16,2-3 1-16,5 2-1 15,19-15 2 1,-25 17-4-16,25-17 4 16,0 0-1-16,0 0 0 0,0 0-1 15,0 0 0-15,0 0 1 16,0 0-2-16,0 0 3 16,-23 23-2-16,23-23 1 15,-18 24-1-15,2-10 1 16,16-14 2-16,-37 35-2 15,19-17 0-15,0-5-1 16,18-13 0-16,-24 15 0 16,24-15 2-16,0 0-2 15,0 0 1-15,0 0-2 16,0 0 2-16,0 0 1 16,0 0-2-16,0 0 1 15,0 0-2-15,0 0 2 0,0 0-2 16,0 0 4-16,0 0-4 15,0 0 1-15,0 0 0 16,17 0 0-16,-17 0 1 16,0 0 0-16,22 0 1 15,-22 0-2-15,36-8 4 16,-10 8-3-16,6-9 2 16,6 4-1-16,3-2 1 15,5-3 1-15,-1 3-4 16,2 2 2-16,-4-5-3 15,-2 10 3-15,-7-8-2 16,-8 8 2-16,-5 0-2 16,-21 0 1-16,24-9 1 0,-24 9 0 15,0 0 1-15,0 0-2 16,0 0 2-16,0 0-4 16,17 24 4-16,-17-24-3 15,25 8 1-15,-4-1 0 16,3-7-28-16,5-7-81 15,2 7-32-15,-9-14-22 16,9 14-5-16,-21-23 0 16</inkml:trace>
  <inkml:trace contextRef="#ctx0" brushRef="#br0" timeOffset="-110889.92">13498 6124 262 0,'0'0'112'0,"0"27"-8"16,0-10-9-16,0-17-11 0,-5 38-18 16,5-38-18-16,0 30-15 15,0-30-31-15,-9 29-2 16,9-29-1-16,-7 22 1 16,7-22-1-16,0 0 3 15,-7 22-4-15,7-22 3 16,0 0-2-16,0 0-1 15,-10 20 2-15,10-20-2 16,0 0 2-16,0 0-2 0,0 0 3 16,0 0-2-16,0 0 3 15,0 0-2-15,0 0 2 16,0 0-2 0,0 0-1-16,0 0 1 0,0 0-2 15,0 0 2-15,0 0-3 16,0 0 5-16,0 0-2 15,0 0 1-15,0 0 0 16,0 0-2-16,0 0 0 16,0 0 0-16,5-22 0 15,-5 22-2-15,9-23 4 16,-1 7-3-16,3-5 2 16,1 1-1-16,0-1 3 0,3 1-3 15,2-1 1 1,-1 4 0-16,-16 17-1 15,30-26 2-15,-30 26-2 16,21-15 3-16,-21 15-3 0,0 0 4 16,0 0-3-16,17 0 1 31,-17 0-1-31,0 31-1 16,9-9 1-16,-9 0-2 0,10 4 2 15,0 2-2-15,0 4 3 16,-3-8 0-16,3 1-2 15,-1-7 0-15,-9-18-1 16,12 30 4-16,-12-30-2 0,0 0 2 16,0 0-1-1,0 0 2-15,0 0-1 16,0 0 2-16,0 0-1 16,0 0-2-16,0 0-1 15,0 0 0-15,0 0-21 0,0 0-69 16,0 0-36-16,19 10-30 15,-19-10-7 1,0-22-4-16,0-2 83 0</inkml:trace>
  <inkml:trace contextRef="#ctx0" brushRef="#br0" timeOffset="-108529.93">14582 5516 282 0,'0'0'106'0,"0"0"-4"15,0 0-11 1,0 0-21-16,0 0-20 15,0 0-10-15,0 0-7 16,0 0-3-16,0 0-21 0,0 0-7 16,0 0-1-16,0 0-2 15,0 0 0 1,-22-23 0-16,22 23-1 16,-17-19 1-16,17 19 1 0,-22-14-2 15,22 14 2-15,-22 0 0 16,22 0 2-16,-23 0-3 15,23 0 0-15,-27 0 0 16,27 0 0-16,-26 14 3 16,26-14-6-16,-30 19 3 15,30-19-2-15,-30 20 4 16,30-20 0-16,-30 20-3 16,30-20 1-16,-29 23 0 0,29-23 3 0,-24 22-2 15,24-22 2-15,-21 28-3 16,21-28 2-16,-17 34 1 15,5-16-1-15,2-2-1 16,0 3 1-16,1 1 0 16,0-2-2-16,4 2 4 15,5-2-4-15,0-18 3 16,0 32-1-16,0-32 0 0,16 31 0 16,-16-31-1-16,30 15 1 15,-9-7-2-15,0-8 3 16,-3 0-3-16,8 0 3 15,-4 0-1-15,-3 0 1 16,0 0-2-16,-19 0 1 16,31 0 1-16,-31 0-3 15,17 0 2-15,-17 0-2 16,0 0 1-16,0 0-25 16,-5 18-54-16,5-18-47 15,0 0-18-15,0 0-18 16,0 0-3-16,0 0 45 15</inkml:trace>
  <inkml:trace contextRef="#ctx0" brushRef="#br0" timeOffset="-107609.92">14646 6002 215 0,'0'0'80'0,"0"0"5"16,0 0 4-16,0 0-15 16,0 0-14-16,0 0-6 15,0 0 0-15,0 0-8 16,7 19-7-16,-7-19-19 0,0 23-18 16,-7-6-1-16,7 4-1 15,-7 4 1-15,7 4-3 16,-7-5 4-16,7-2-1 15,-8-4 1-15,8-18-2 16,0 24 2-16,0-24-6 16,0 0 0-16,0 0 0 15,6-27-2-15,1 10 1 16,3-3 1-16,2-4 1 16,-1-5-3-16,1 4 8 15,0 2-1-15,-2 5-2 16,-10 18 2-16,15-29-2 0,-15 29 1 15,0 0-2-15,12-17 4 16,-12 17-4-16,0 0 3 16,0 0 0-16,26-13 0 15,-26 13 0-15,22-11 3 16,-22 11 1-16,24-4-2 16,-24 4 2-16,19 4-1 15,-19-4 2-15,12 18-3 16,-12-18 3-16,0 32-6 15,0-14 1-15,0 6-2 16,-9-2 2-16,9 6-2 16,0 0-1-16,-5-5 3 15,5 3-4-15,5-4 5 0,4 0-1 16,-9-22-1-16,12 34 1 16,-12-34 1-16,24 10 1 15,-24-10-3-15,24 0 3 16,-24 0-18-16,0 0-69 15,20-22-43-15,-20 22-25 16,0 0-15-16,0 0-1 16,-20-23 44-16</inkml:trace>
  <inkml:trace contextRef="#ctx0" brushRef="#br0" timeOffset="-102659.92">15241 5420 130 0,'0'0'81'15,"0"0"11"-15,0 0 7 32,0 0-7-32,0-20-2 15,0 20-17-15,14-28-11 16,-14 12-23-16,0 16-5 15,19-33-19-15,-19 33-11 0,18-32-6 0,-18 32 4 32,19-22-1-32,-19 22 2 0,19-14-4 0,-19 14 4 31,26 0-4-31,-26 0 1 0,24 19 1 0,-24-19 0 0,32 24 0 31,-32-24-2-31,29 25 1 16,-29-25-2-16,29 22 5 0,-29-22-4 0,23 15 5 15,-23-15-5-15,0 0 0 16,13 18 0-16,-13-18 2 16,0 20-3-16,0-20-2 15,0 31 2-15,-5-10-1 32,-2 2 3-32,7 2-1 15,-10-1 3-15,0 3-3 16,5-1 1-16,-4-4 0 15,4-3 0-15,5-19-1 0,-10 27 1 16,10-27 0-16,-7 19-1 16,7-19 2-16,0 0-2 0,0 0 3 0,0 0-1 15,0 0-1-15,0 0 0 32,0 0 1-32,0 0 2 15,0 0-1-15,0 0 3 16,24 12-1-16,-24-12 0 0,29 0-1 0,-9 0 1 31,-3-7-1-31,7 2-4 16,-3-5 2-16,3 1-1 0,-2-4 1 0,-1 5-2 15,-1-4 2-15,-1 2-1 0,-19 10 1 32,33-14 1-32,-33 14-1 15,25-8 0-15,-25 8-2 16,26-16 1-16,-26 16-2 15,32-24 3-15,-13 8-2 16,-2 5 2-16,-17 11-2 16,29-27 2-16,-29 27 0 15,19-18 1-15,-19 18-2 0,0 0-3 16,0 0 1 0,0 0-1-16,-25 8-27 15,25-8-47-15,-19 0-42 16,19 0-18-16,-19 0-18 0,19 0-3 15,-10-24-4-15</inkml:trace>
  <inkml:trace contextRef="#ctx0" brushRef="#br0" timeOffset="-101999.92">15712 5184 324 0,'0'0'120'15,"0"0"-13"-15,0 0-12 16,0 0-10-16,0 0-29 16,0 0-30-16,0 0-23 15,0 0-3-15,0 0-4 16,0 0 7-16,0 0-4 0,0 0 3 15,0 0-2-15,-7 18-1 16,7-18 1-16,0 0-2 16,0 17 3-16,0-17-2 15,-7 22 3-15,7-22-3 16,-5 22 4-16,5-22-2 16,-9 31 0-16,9-31 0 15,-5 32 3-15,5-11 0 16,0 10-2-16,-7 4 0 15,7 3 0-15,-8 6 2 16,8 3-1-16,-12 4 2 16,5 0-4-16,0 5-3 15,-5-5 2-15,3-9 0 0,1-2 1 16,3-5 0-16,5-10 0 16,-7-6-2-16,7-19 3 15,0 17 0-15,0-17 1 16,0 0-3-16,27-13-3 15,-27 13-65-15,14-33-54 16,-14 33-19-16,10-39-24 16,-10 39-2-16,0-39-6 15</inkml:trace>
  <inkml:trace contextRef="#ctx0" brushRef="#br0" timeOffset="-101309.93">15568 5184 60 0,'0'0'42'0,"0"0"-3"16,0 0-8-16,0 0-3 15,-19-12-1-15,19 12 7 16,0 0 4-16,0 0 22 16,0 0 8-16,-21 0-5 15,21 0 4-15,0 0-6 0,0 0 3 16,0 0-11-1,0 0-8-15,0 0-28 16,0 0-11-16,0 0-2 16,0 0 0-16,24-13-1 0,-24 13-2 15,30-13 1-15,-12 13-4 16,-18 0 4-16,31-13-3 16,-31 13 3-16,33 0-3 15,-15 9 1-15,3-9 0 16,3 4 0-16,5-4 2 15,5 0-4-15,2-10 3 16,0 1 0-16,0-4-1 16,-2 4 1-16,-5-2-1 15,-8 5 1-15,-21 6-18 16,0 0-70-16,0 0-32 16,-33 36-11-16,4-11-21 15,-8-3-11-15,4 11 7 0</inkml:trace>
  <inkml:trace contextRef="#ctx0" brushRef="#br0" timeOffset="-100519.92">15369 5954 163 0,'0'0'91'16,"0"0"17"-16,0 0-13 16,0 0-11-16,0 0-11 15,0 0-6-15,0 0-4 16,0 0-4-16,0 0-37 15,0 21-19-15,0-21-4 16,0 0 3-16,0 0-1 16,0 0-1-16,0 0 1 15,0 0-1-15,0 0 2 16,0 0-3-16,31 14 5 16,-14-14-5-16,7 0 4 15,7 0-2-15,0 0 0 0,3 0 1 16,-1 0-2-16,-1 6 0 15,-5 3-1-15,2-9 3 16,-8 5-2-16,-4-5 3 16,-17 0-3-16,29 0 3 15,-29 0 0-15,17 0-1 16,-17 0-2-16,0 0-5 16,0 0-27-16,0 0-35 0,0 0-17 15,0 0-16 1,0 0-21-16,0 0-12 15,0 0-18-15,28 0-10 16,-28 0 161-16</inkml:trace>
  <inkml:trace contextRef="#ctx0" brushRef="#br0" timeOffset="-99789.92">16007 5967 107 0,'0'0'113'16,"0"0"2"-16,0 0-12 16,-10 22-10-16,10-22-5 15,0 22-7-15,0-22-7 16,0 33-16-16,0-16-33 15,-5 3-27-15,5 2 4 16,-7-1-2-16,7-3 0 0,0-18-1 16,-8 31 1-16,8-31 0 15,0 0-3-15,-5 19 7 16,5-19-4-16,0 0 3 16,0 0-2-16,10-22 0 15,-5 5 0-15,2-5 0 16,3-2 1-16,-1-2-4 15,3 3 2-15,-2-2-3 16,-3 4 3-16,3 2-1 16,-10 19 2-16,14-20-2 15,-14 20 1-15,0 0 0 16,0 0-3-16,18 0 3 16,-18 0-2-16,12 22 3 0,-12-22-3 15,14 36-1-15,-7-14 2 16,-2 5 0-16,2-4 1 15,1 1-2 1,-2 2 3-16,0-9-4 0,-6 0 5 16,0-17-2-16,14 19 2 15,-14-19-2-15,0 0 2 16,0 0-2-16,0 0-1 16,0 0-49-16,0 0-60 0,0 0-24 15,19-16-24-15,-19-9-5 16,0 25-6-16</inkml:trace>
  <inkml:trace contextRef="#ctx0" brushRef="#br0" timeOffset="-98669.93">16596 5302 172 0,'0'0'77'0,"0"0"6"16,0 0 10-1,0 0-7-15,0 0-18 16,0 0-10-16,0 0-7 15,0 0-3-15,0 0-7 0,-22 22-12 16,22-22-21-16,-23 32-3 16,10-10 4-16,-3 1-6 15,1 4 3-15,1 0-2 16,2-1 1-16,4 6-2 16,1-3-4-16,7 7 2 15,-5-4-2-15,5 5 5 16,0 7-3-16,0 5 2 0,0 2-4 15,0-5 3-15,0 2-3 16,0-1 3 0,5-4-1-16,2-9-2 15,3-12 3-15,-10-22-1 0,43 22 4 16,-18-22-2-16,8-14 0 16,-1 1-56-16,1-9-72 15,1 7-28-15,-13-13-13 16,-1 12-2-16,-20-13-3 15</inkml:trace>
  <inkml:trace contextRef="#ctx0" brushRef="#br0" timeOffset="-97979.92">16817 5535 111 0,'0'0'78'0,"0"0"-7"16,0 0-1-16,0 0 17 15,0 0 6-15,0 0-8 16,0 0-19-16,0 0-9 15,0 0-13-15,0 0 0 16,0 0-9-16,0 0-18 16,0 0-14-16,0 0-1 15,0 0-1-15,0 0-3 16,0 0 1-16,0 0-2 16,24 14 4-16,-24-14-4 15,0 0 4-15,24 17-4 16,-24-17 2-16,12 22 0 0,-12-22 0 15,10 30 0-15,-10-30 0 16,0 36 2-16,-9-10 0 16,-1 2 1-1,0-5 0-15,-4 7 0 0,-1 0 0 16,-2-6 0-16,3-2-1 16,2-1-1-16,12-21 0 15,-22 22-2-15,22-22 0 16,0 0-1-16,-19 0 1 15,19 0-24-15,0 0-45 16,-12-22-30-16,12 22-19 16,0-22-16-16,0 22-14 15,0-34-11-15,0 34 73 0</inkml:trace>
  <inkml:trace contextRef="#ctx0" brushRef="#br0" timeOffset="-97379.93">17092 5444 222 0,'0'0'61'15,"0"0"4"-15,0 0-13 0,-17 22 13 16,17-22-2-16,0 0 3 16,-21 18-9-16,21-18 0 15,0 0-7-15,-15 27-8 16,15-27-11-16,0 0-19 15,-22 22-9-15,22-22-4 16,-17 19 4-16,17-19-4 16,-17 26 2-16,6-7 1 0,1 2-2 15,0 4 2 1,3-1-2-16,2 5 3 16,5 5-2-16,0-5 4 15,0 1-5-15,0-4 3 0,12 1-2 16,-4-5 2-16,1-3-1 15,-9-19-2-15,17 27 0 16,-17-27 0-16,19 18 3 16,-19-18-2-16,0 0 2 15,24 19-2-15,-24-19 1 16,19 7-1-16,-19-7-1 16,30 0 1-16,-30 0-3 15,29 0-32-15,-11 0-64 16,0-7-34-16,-18 7-29 15,31-21-8-15,-31 1 0 16,0 20 52-16</inkml:trace>
  <inkml:trace contextRef="#ctx0" brushRef="#br0" timeOffset="-96839.93">17302 5851 351 0,'0'0'114'0,"0"0"-3"15,21 22-12-15,-21-22-15 16,12 20-21-16,-12-20-23 15,12 30-35-15,-12-14-4 16,10 6 0-16,-3 2-2 16,-7 0 1-16,5-4-3 0,-5 0 4 15,0 0-4-15,0-4 5 16,0-16-5-16,-17 32 1 16,17-32 2-1,-27 24-1-15,27-24 2 0,-33 23-1 16,16-12 2-16,17-11-4 15,-31 11 3-15,31-11 0 16,-18 0-3-16,18 0-55 16,0-16-54-16,0 16-28 15,25-43-23-15,1 18-6 16,-11-16-1-16</inkml:trace>
  <inkml:trace contextRef="#ctx0" brushRef="#br0" timeOffset="-96209.93">17691 5429 99 0,'0'0'106'15,"-24"9"-20"-15,24-9 7 16,0 0-7-16,0 0-11 16,0 0-9-16,0 0-4 0,12 19 1 15,-12-19-11-15,-7 17-5 16,7-17-38-16,-15 27-1 15,15-27-11-15,-23 34 6 16,23-34-4-16,-27 36 3 16,13-14-1-16,2-1 1 15,2-3-1-15,5 2-1 16,5 2 1-16,-7-3-4 16,7-2 4-16,0 3-4 15,0-20 4-15,15 24-1 16,-15-24 1-16,12 25 1 15,-12-25-2-15,12 18 2 16,-12-18-3-16,12 23 4 0,-12-23-4 16,12 26 2-16,-12-26-3 15,11 25 2-15,-11-25 1 16,10 19 2-16,-10-19 1 16,20 0-2-16,-2 0 2 15,2-12-2-15,9-5 4 16,0 0-4-16,4-3 2 15,-1 7-5-15,-3-5 2 16,-1 6-3-16,-9 4-43 16,-19 8-48-16,23-19-36 15,-23 19-13-15,0-17-22 16,0 17 0-16,-10-22 16 16</inkml:trace>
  <inkml:trace contextRef="#ctx0" brushRef="#br0" timeOffset="-95729.92">17458 5584 114 0,'0'0'93'16,"0"0"18"-16,0 0-3 15,0 0-7-15,0 0-6 16,0 0-2-16,0 0-17 15,0 0-15-15,0 0-28 16,29 11-27-16,-12-11-6 16,6 0 3-16,2 0-2 15,3 0-2-15,1 0 0 16,0-7-1-16,3 7 2 16,-3 0-4-16,-3-6 6 0,-4 6-2 15,-3 0 1-15,-19 0 0 16,24 0-1-16,-24 0-1 15,0 0-7-15,0 0-35 16,0 0-72-16,22-7-27 16,-22 7-26-16,11-19 1 15,-11-6-6-15</inkml:trace>
  <inkml:trace contextRef="#ctx0" brushRef="#br0" timeOffset="-95109.93">17853 5204 244 0,'0'0'119'16,"0"0"-6"-16,0 0-13 15,0 0-10 1,-18 17-16-16,18-17-11 0,0 0-23 16,0 0-34-16,0 0-5 15,6 22-2-15,-6-22 6 16,0 0-2-16,19 20-1 16,-19-20 1-16,21 28-4 15,-9-11 3-15,3 9 1 16,0 3 1-16,-1 2 0 15,0 8 1-15,1 2-1 16,-4 5-2-16,-1 1 3 0,-5 8-1 16,-5-8-4-16,8 2 1 15,-8 0-2 1,0-1 2-16,0-5 1 16,0-5-3-16,-6-2 3 0,0-2-1 15,-4-7 0-15,-3 0-1 16,-5-6 1-16,1-4-4 15,-5 1-1-15,-7-4-14 16,7-9-75-16,-2-5-33 16,0-10-24-16,24 10-17 15,-33-27-2-15,33 27-2 16</inkml:trace>
  <inkml:trace contextRef="#ctx0" brushRef="#br0" timeOffset="-93459.92">18372 5647 122 0,'0'0'73'0,"0"0"11"16,0 0 9 0,-17 11 5-16,17-11-10 15,0 0-5-15,0 0-10 16,0 0-8-16,0 0-18 0,0 0-15 15,0 0-19-15,22-10-12 16,-22 10 3-16,31 0-3 16,-9 0 2-16,0 0-2 15,5 0 1-15,-1-5 0 16,3 5 0-16,0-11-1 16,2 5-1-16,0 2 1 15,0-2-1-15,-6-2 1 16,-2 8-4-16,-5-5-1 15,-18 5 1-15,19 0-4 16,-19 0-46-16,0 0-43 16,-13 33-22-16,13-33-22 15,-24 26-13-15,3-26-12 0,21 0 17 16</inkml:trace>
  <inkml:trace contextRef="#ctx0" brushRef="#br0" timeOffset="-92739.93">18391 5759 147 0,'0'0'84'0,"0"0"-3"15,0 0 0-15,0 0-11 16,0 0 10-16,0 0-7 16,0 0-8-16,0 0-10 0,0 0-17 15,-19 12-4-15,19-12-10 16,0 0-4-16,0 0-22 16,0 0 4-16,0 0-1 15,0 0 0-15,0 0 0 16,0 0-2-16,0 0 4 15,0 0-5-15,0 0 3 16,0 0-3-16,0 0 5 16,0 0-4-16,0 0 4 15,19 10 0-15,-19-10-3 16,22 0 2-16,-22 0-1 16,36-6 2-16,-14 6-2 15,2 0 3-15,3 0-4 0,-1 0 3 16,0 0 1-16,1-4-1 15,-3 4 0-15,-2 0-3 16,-1 0-1 0,-21 0 1-16,27 0 1 0,-27 0-4 15,0 0 1-15,0 0 0 16,19 0 0-16,-19 0 3 16,0 0-1-16,0 0-2 15,0 0-1-15,0 0 3 16,0 0-16-16,0 0-89 15,17-18-37-15,-17-3-22 16,0 21-1-16,20-30-4 16,-20 30 57-16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6:21:28.833"/>
    </inkml:context>
    <inkml:brush xml:id="br0">
      <inkml:brushProperty name="width" value="0.05" units="cm"/>
      <inkml:brushProperty name="height" value="0.05" units="cm"/>
      <inkml:brushProperty name="fitToCurve" value="1"/>
    </inkml:brush>
  </inkml:definitions>
  <inkml:trace contextRef="#ctx0" brushRef="#br0">25 19 233 0,'0'0'74'0,"0"0"2"16,0 0-12-16,0 0-10 15,0 0-15-15,0 0-9 16,0 0-13-16,0 0-4 16,0 0-4-16,0 0-5 15,0 0 2-15,0 0-3 16,0 0 0-16,0 0-4 16,0 0 1-16,0 0 1 15,0 0-1-15,0 0 0 16,0 0-2-16,0 0 4 15,0 0-4-15,0 0 1 16,0 0 0-16,0 0-2 0,0 0 3 16,0 0 3-16,0 0-2 15,0 0-3-15,0 0 1 16,0 0 0-16,-7 22 3 16,7-22 2-16,7 28 3 15,0 5-5-15,-2 7 3 16,3 8 0-16,-4 13 2 15,1 6-1-15,-5 4-2 16,7 6-3-16,-7-1-2 16,-11 1 2-16,1-6-2 15,2-1 1-15,-1-5-1 16,-1-7 0-16,1-9 0 16,6-1 0-16,3-14 0 0,0-1 0 15,8-9 3-15,6-5-1 16,-14-19 0-16,17 22 1 15,-17-22 0-15,0 0 0 16,21 0-3-16,-21 0-23 16,0 0-49-16,0-15-35 15,0 15-14-15,0 0-17 16,-38-35-9-16,38 35 99 16</inkml:trace>
  <inkml:trace contextRef="#ctx0" brushRef="#br0" timeOffset="937">692 498 207 0,'-22'0'106'0,"22"0"-14"16,0 0-9-16,0 0-14 15,0 0-5-15,0 0-20 16,-16-21-31-16,16 21-8 16,19-25-1-16,0 5 1 15,-5 1-2-15,8 0-1 16,-2 7-6-16,4-3 3 15,-1 9-4-15,1 6 0 0,-2 4-1 16,0 9 1-16,-1-2 1 16,-1 9 0-16,-5 2 4 15,-1 2-3-15,-4 1 4 16,-1 4-1-16,-9-3 1 16,0-1 0-16,0 2 2 15,-3 1-2-15,-8-1 0 16,-6 0 0-16,4-1-1 15,-10 7 1-15,1-7-1 16,-4 6 1-16,-3-1-1 16,-2-6 0-16,6-2 0 15,-1-2 1-15,4-4-1 16,22-17 0-16,-29 18-9 0,29-18-41 16,0 0-32-16,-5-18-30 15,5 18-18-15,25-44-13 16,1 20-3-16,-5-18 146 15</inkml:trace>
  <inkml:trace contextRef="#ctx0" brushRef="#br0" timeOffset="1415">1229 279 296 0,'0'0'85'0,"-31"18"-3"15,31-18-10-15,-36 26-13 16,12-9-25 0,2 8-17-16,-9 1-8 15,2 6-8-15,2 0 0 0,3 11-1 16,-3 1-1-16,10 2 1 16,5 7 0-16,12-4 0 15,0-1 1-15,12 0 0 16,10-8-1-16,3-5 2 15,11-5-1-15,5-5 2 16,2-16-2-16,5-9 2 16,5 0 0-16,-5-5 0 15,3-10-2-15,-3 1-11 16,-3-1-72-16,1 0-35 16,-14-7-20-16,9 8-14 15,-18-16-1-15,14 8 127 16</inkml:trace>
  <inkml:trace contextRef="#ctx0" brushRef="#br0" timeOffset="2212">1725 0 355 0,'-22'-7'99'16,"22"7"-16"-16,0 0-20 15,-17 0-27-15,17 0-36 16,0 0 2-16,-21 6-1 16,21-6 0-16,0 0-2 15,0 0 1-15,-17 20-1 16,17-20 1-16,0 0 1 0,0 0-1 15,0 0 2-15,0 0-1 16,21 14 2-16,-21-14-1 16,24 14 1-16,-24-14 2 15,41 38-3-15,-10-12 3 16,6 9-5-16,8 5 4 16,8 7-4-16,3 0 3 15,4 11-5-15,3-7 1 16,2 5 0-16,-5-3-1 15,-2-6 2-15,-5-5 0 16,-6-6 3-16,-8-14 0 16,-8-1 1-16,-9-11-2 0,-22-10-1 15,19 8 0-15,-19-8-2 16,0 0 0-16,-28 0-3 16,6 0 1-1,-9-8-2-15,-1 8 3 0,-4 0-1 16,2 10 2-16,0-10 0 15,1 15 0-15,2-5 1 16,6 4-2-16,-3 7 2 16,1-1-2-16,-4 7 4 15,-1-2-3-15,-4 12 3 16,0-6-1-16,-4 4 1 16,3-5 1-16,4-1 0 15,4-7-2-15,12-6-36 0,17-16-69 16,-12 18-28-16,12-18-13 15,29-21-5 1,0-12 52-16</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6:21:31.936"/>
    </inkml:context>
    <inkml:brush xml:id="br0">
      <inkml:brushProperty name="width" value="0.05" units="cm"/>
      <inkml:brushProperty name="height" value="0.05" units="cm"/>
      <inkml:brushProperty name="fitToCurve" value="1"/>
    </inkml:brush>
  </inkml:definitions>
  <inkml:trace contextRef="#ctx0" brushRef="#br0">279 436 101 0,'0'0'72'0,"0"0"8"15,0 0-8-15,0 0-3 16,24 0 0-16,-24 0-5 0,37 0 1 16,3-9-26-16,14-6-20 15,20 7-17-15,22-11-1 16,13 1 0-16,11 4-2 16,12 1 1-1,3 1-2-15,-2 12 3 0,-3-4-2 16,-10 4 0-16,-7 5-35 15,-9 6-58-15,-11-11-26 16,6 5-16-16,-17-14-12 16,7 9 32-16</inkml:trace>
  <inkml:trace contextRef="#ctx0" brushRef="#br0" timeOffset="537">2094 0 106 0,'-23'0'79'0,"23"0"3"15,0 0-7-15,0 0-6 0,0 0-6 16,0 0-4-16,0 0-13 15,28 20-18 1,-11-8-9-16,5 4-15 16,11 4-3-16,8-2-2 0,12 4 6 15,3-1-7-15,4 3 5 16,3-2-4-16,-1 0-1 16,-4-2 0-16,-10 4 2 15,-15 2-1-15,-16 7 0 16,-17-1 2-16,-26 8-2 15,-20 11 1-15,-16 1 1 16,-11-2 2-16,-11 5-2 0,-5-10 1 16,0 0 1-16,7-8-2 15,13-14-61 1,13-23-55-16,27 0-23 16,3-35-9-16,26 10-1 15,0-17 116-15</inkml:trace>
  <inkml:trace contextRef="#ctx0" brushRef="#br0" timeOffset="1152">816 48 310 0,'0'0'118'16,"0"0"-34"-16,0 0-27 16,-12 22-15-16,12-22-8 0,-34 25-28 15,3-11-3-15,-12 11 2 16,-7 6-5-16,-15 5 1 15,-10 4-2-15,-7 6 4 16,-3 5-2-16,-1-4-1 16,7-5 2-16,16-6-5 15,8-8 1-15,16-3-1 16,22-8 1-16,17-17-2 16,13 25 0-16,20-18-1 0,13 10 1 15,4-3 2-15,13 1-1 16,4-1 4-16,3 6-1 15,4-10 1-15,1 5 2 16,-5-7-2-16,0 3-2 16,5-11-59-16,4 6-43 15,-2-10-18-15,12 4-16 16,-4-13-8-16,16 13 73 16</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6:21:35.213"/>
    </inkml:context>
    <inkml:brush xml:id="br0">
      <inkml:brushProperty name="width" value="0.05" units="cm"/>
      <inkml:brushProperty name="height" value="0.05" units="cm"/>
      <inkml:brushProperty name="fitToCurve" value="1"/>
    </inkml:brush>
  </inkml:definitions>
  <inkml:trace contextRef="#ctx0" brushRef="#br0">0 394 333 0,'0'0'103'16,"0"0"-14"-16,0 0-14 15,0-19-24-15,0 19-37 16,19-19-17-16,-19 19-5 15,22-22 8-15,-22 22-7 0,28-22 6 16,-9 7-6-16,3 9 4 16,5-5-4-16,4 11 3 15,2-5 4-15,1 5-1 16,-2 10 9-16,-3-4-5 16,-5 5 7-16,-3 6-2 15,-21-17 3-15,22 37 0 16,-22-37 2-16,0 32-1 15,0-32-6-15,-8 36 5 16,8-36-6-16,-21 29 2 16,21-29-2-16,-31 32-4 15,31-32 1-15,-36 29-1 16,17-12 1-16,2 1-5 0,17-18 1 16,-30 28-6-16,30-28-1 15,-11 26 0-15,11-26-1 16,12 20 1-1,-12-20-3-15,38 13 4 0,-11-13 0 16,4 6 6-16,3-6 0 16,2 5 4-16,0-5-3 15,2 0 2-15,-4 8 1 16,0-8-1-16,0 0 2 16,2 0-4-16,0-12 1 15,9 5-1-15,6-10 4 16,6 1-3-16,8-5 1 15,1 7 0-15,3-6-1 0,-4 0 1 16,-7 6 0-16,-10 1-1 16,-11 1-91-1,-8 12-30-15,-29 0-26 16,19-17 1-16,-19 17-8 0</inkml:trace>
  <inkml:trace contextRef="#ctx0" brushRef="#br0" timeOffset="500">871 22 333 0,'0'0'111'15,"0"-22"-27"-15,0 22-14 16,0 0-23-16,0 0-32 16,0 0-1-16,0 0-2 15,-17 0 0-15,17 0-4 16,-22 30 3-16,12-13-9 15,1 5-1-15,0 9-6 16,4 5 3-16,5 6 4 16,-7 11-3-16,7 5 5 15,0 5-3-15,0 6 5 0,0 0-3 16,-8 1 6-16,-6 6-4 16,-1-6-3-16,-7-2 2 15,-2-3-2-15,-4-8 0 16,3-11-4-16,2-10-2 15,10-9-9-15,13-27 3 16,0 0-2-16,0 0-57 16,0-19-47-16,25-1-16 15,-6-11-15-15,14 14-5 16,-15-20 57-16</inkml:trace>
  <inkml:trace contextRef="#ctx0" brushRef="#br0" timeOffset="1031">1239 1008 310 0,'0'0'126'15,"-10"22"-28"-15,10-22-8 0,-12 35-22 16,1-17-53-16,-1-3-8 16,-1 6-7-16,13-21 3 15,-29 33-3-15,29-33-1 16,-17 18-4-16,17-18 0 15,0 0 2-15,10-28-3 16,5 4 6-16,8-6-4 16,0-2 2-16,7 1 2 15,-7-2 2-15,3 5-2 16,-5 6 0-16,-2 7 0 16,-19 15-2-16,20 0 3 15,-20 0-2-15,10 27 1 16,-10-11-1-16,5 6 1 0,-5 0 0 15,7 6-1-15,-7-6 1 16,7 2-2-16,0 3 5 16,-2-5-5-1,4-2 4-15,1 2-2 0,-10-22-63 16,39 19-51-16,-22-34-25 16,23 11-11-16,-15-34 0 15,20 10 76-15</inkml:trace>
  <inkml:trace contextRef="#ctx0" brushRef="#br0" timeOffset="1703">2466 319 349 0,'0'0'119'15,"0"0"-23"-15,0 0-21 16,0 0-30-16,30 20-36 16,-6-20-7-16,16 2-1 15,-1 6 0-15,7-1-2 16,6 0 4-16,-5 4-3 16,0-1 5-16,-8 8-3 15,-12 6 3-15,-11-2 0 0,-11 7 0 16,-5 1 0-16,-14-1-1 15,-1 3 0 1,-7-4-3-16,-6-5 1 0,1 1 0 16,-2-3-2-16,-2-1 0 15,-3-1-1-15,5-1-1 16,-4-5 0-16,4 0-1 16,5-1-4-16,24-12-6 15,-26 8-41-15,26-8-33 16,0-20-26-16,23 7-7 15,-8-15-14-15,16 9-8 16,-7-13 81-16</inkml:trace>
  <inkml:trace contextRef="#ctx0" brushRef="#br0" timeOffset="2094">3203 256 274 0,'-26'13'94'16,"-8"-4"3"-16,1 8-10 15,1 1-18-15,-1 5-12 0,8 2-22 16,-1-2-27-16,7 9-7 15,2-3 3-15,9 6-4 16,-3-4-3-16,1 6 3 16,0-3-3-16,0 4 5 15,-4 6-3-15,-1-6 2 16,3-2-2-16,0-4 2 16,5-4-3-16,7-1 0 15,5-12 0-15,14-3-3 16,8-12 3-16,12 0-82 15,8-22-31-15,12 5-22 16,-4-12-13-16,17-5-1 16,-19-13 79-16</inkml:trace>
  <inkml:trace contextRef="#ctx0" brushRef="#br0" timeOffset="2578">2476 146 241 0,'-17'-16'98'0,"17"16"-10"16,0 0-14-16,-29 11-13 15,8 0-11-15,-3 10-8 16,-8 9-27-16,-9 4-7 15,-4 8-4-15,-4 9 1 16,-8 2-1-16,1 7 0 0,-3 4 2 16,8 0-5-1,5 6-3-15,10-8-1 16,14 5 2-16,15-2 0 16,21-6 2-16,18-9-1 0,25-6 1 15,16-7 1-15,18-10-2 16,10-10-70-16,10-17-46 15,14 0-20-15,-12-26-15 16,15 1 1-16,-17-27 75 16</inkml:trace>
  <inkml:trace contextRef="#ctx0" brushRef="#br0" timeOffset="2969">3531 108 327 0,'0'0'132'0,"0"0"-33"15,7 33-38-15,3-9-25 16,2 18-16-16,4 4-13 16,-1 13 0-16,4 3-4 15,-4 7 0-15,4 2 1 16,-5 3 0-16,-2-2 1 16,-4-4-8-16,-1 1 4 0,-7-4-1 15,0-4 1-15,-17-1 0 16,-2-11-2-16,-5 2-49 15,-1-4-63-15,-9-20-27 16,11 12-14-16,-9-32 3 16,32-7 52-16</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6:33:01.876"/>
    </inkml:context>
    <inkml:brush xml:id="br0">
      <inkml:brushProperty name="width" value="0.05" units="cm"/>
      <inkml:brushProperty name="height" value="0.05" units="cm"/>
      <inkml:brushProperty name="fitToCurve" value="1"/>
    </inkml:brush>
  </inkml:definitions>
  <inkml:trace contextRef="#ctx0" brushRef="#br0">625 97 171 0,'0'0'92'0,"0"0"1"16,0 0-5-16,0 0-12 0,0 0-10 16,0 0-15-16,0 0-7 15,0 0-10 1,0 0-23-16,0 0-11 16,0 0-1-16,0 0 2 0,0 0 0 15,0 0 0-15,0 0 0 16,0 0-1-16,0 0 0 15,0 0 1-15,0 0-2 16,0 0 0-16,0 0 0 16,0 0 0-16,0 0 1 15,0 0 0-15,0 0-1 16,0 0-1-16,0 0 3 16,0 0-2-16,0 0 1 0,0 0 1 15,0 0-1 1,0 0 0-16,0 0 0 15,0 0 0-15,0 0 1 16,0 0-1-16,0 0 1 0,0 0 2 16,0 0-1-16,0 0 0 15,0 0 0-15,-16 26 0 16,16-26-1-16,-22 22 0 16,22-22-1-16,-34 33-2 15,13-11 1-15,-1-1 0 16,3 2 0-16,2-2 1 15,-4-2-1-15,4-1 0 16,17-18 1-16,-29 31 0 16,29-31 0-16,-27 34 1 15,12-16 0-15,1 0 0 16,-2 2 1-16,-1 3 1 16,0-1-3-16,-3 0 2 0,1-1-1 15,-3-4-1-15,1 2-1 16,1-3-1-16,1 2 1 15,0-5-1-15,-3-2 2 16,-1 2-1-16,5-2-1 16,18-11 2-16,-35 21 0 15,35-21 1-15,-24 19-1 16,24-19 1-16,-22 9 0 16,22-9 0-16,0 0 0 15,-17 13 0-15,17-13-1 16,0 0-1-16,0 0 0 15,0 0 1-15,0 0-1 16,0 0 0-16,0 0 1 0,0 0 0 16,0 0 1-16,0 0-1 15,0 0 1-15,0 0-1 16,0 0-2-16,0 0 0 16,0 0-1-16,0 0 1 15,0 0 0-15,0 0 0 16,0 0 1-16,0 0 2 15,0 0-2-15,0 0 3 16,0 0-2-16,0 0 1 16,0 0-2-16,0 0 1 15,0 0-1-15,0 0 0 16,0 0 0-16,0 0-1 0,0 0 2 16,0 0-1-16,0 0 0 15,0 0 1-15,0 0-1 16,0 0-1-16,0 0 0 15,0 0 2-15,0 0-1 32,0 0 1-32,24 0 0 15,-24 0-1-15,22 14 1 16,-22-14 0-16,35 13-1 16,-18-2 1-16,1-3 1 0,-18-8 0 15,35 15-1-15,-35-15-1 16,25 8 1-16,-25-8 0 15,21 10 2 1,-21-10-1-16,22 7-1 0,-22-7 0 16,22 6-1-16,-22-6 3 15,33 18-1-15,-16-7 0 16,0 2-1-16,4 1 0 16,-21-14 0-16,34 26 0 15,-34-26-2-15,32 22 2 16,-32-22 0-16,35 16 0 15,-35-16 2-15,30 6 0 16,-13-6 0-16,2 0-1 0,0 8 1 16,-19-8-1-1,34 10 0-15,-34-10 0 16,28 9-1-16,-28-9-1 16,25 16 0-16,-25-16 1 0,23 18-2 15,-23-18 1-15,22 10 0 16,-22-10-1-16,19 12-1 15,-19-12 3-15,22 14-1 16,-22-14 0-16,22 11 6 16,-22-11-4-16,21 19 4 15,-21-19-7-15,22 21 6 16,-22-21-7-16,17 13 6 16,-17-13-6-16,0 0 2 15,22 9-2-15,-22-9 2 16,0 0 2-16,17 0 0 15,-17 0 2-15,0 0 1 16,0 0 2-16,0 0 0 0,0 0-1 16,0 0 1-16,0 0-2 15,17 21 0-15,-17-21-2 16,0 0-1-16,0 0-5 16,0 0-84-16,7-27-35 15,-7 0-32-15,0 9-2 16,-5-15-5-16,5 12 88 15</inkml:trace>
  <inkml:trace contextRef="#ctx0" brushRef="#br0" timeOffset="703">890 473 260 0,'0'0'102'0,"-23"0"-6"15,23 0-8-15,0 0-13 16,0 0-15-16,0-19-18 15,0 19-17-15,0-24-24 16,0 24-1-16,9-22 0 16,-9 22 0-16,5-16 0 15,-5 16 1-15,0 0 0 16,0 0-2-16,22-7 0 0,-22 7-1 16,23 0 1-16,-23 0 0 15,29 4 1-15,-29-4 0 16,32 8 1-1,-32-8 0-15,24 17 0 0,-24-17 1 16,16 24 1-16,-16-24-2 16,6 35-1-16,-6-17 0 15,-10 3 0-15,0-1 2 16,-2 4-1-16,-2 1 0 16,-6-3 0-16,-3-2 1 15,0-1 0-15,0-7 0 16,-2 3 0-16,1-7-3 15,3-2 1-15,21-6 0 0,-29 0-2 16,29 0-34-16,0 0-46 16,0 0-30-1,0 0-19-15,0 0-17 16,12-18-11-16,-12 18 63 0</inkml:trace>
  <inkml:trace contextRef="#ctx0" brushRef="#br0" timeOffset="1251">1249 241 246 0,'0'0'120'16,"0"0"-12"-16,0 0-12 15,0 0-17-15,0 0-20 16,0 0-15-16,0 0-20 16,-22 12-31-16,22-12 0 15,0 0-1-15,-26 23 3 16,26-23 2-16,-22 26 5 15,22-26-1-15,-24 34 2 16,10-15-1-16,0 3-1 16,-1-1 1-16,3 4-1 15,5 0 0-15,-1-3 0 16,1-2-1-16,7 3 0 0,0-1 2 16,7 3-1-16,-2 0 0 15,5 3-2-15,0-2 1 16,4-1-2-16,3-6 0 15,4-2 0-15,1-5 0 16,7-6 3-16,4-6-1 16,4-6 1-16,3-6 1 15,-6-1-1-15,0-2 1 0,0 4-17 16,-1-3-70-16,-15 2-30 16,1 12-18-1,-19 0-18-15,0 0-7 16,0 0 53-16</inkml:trace>
  <inkml:trace contextRef="#ctx0" brushRef="#br0" timeOffset="1845">1766 0 217 0,'0'0'152'0,"0"0"-28"16,0 0-38-16,0 0-18 16,0 0-16-16,0 0-14 15,0 0-34-15,0 0-7 0,-7 22 2 16,7-22-3 0,-12 25 4-16,12-25-3 15,-7 26 3-15,7-5-2 16,-9 1 3-16,9 7 0 0,0 3 1 15,0 9 0-15,0 11-1 16,0 11 2-16,-6 7-3 16,6 3 1-16,-6 5-1 15,6-6 0-15,0-7-3 16,-5-4 4-16,5-12-3 16,0-8 2-16,0-9 0 15,0-5 0-15,0-6 0 16,0-7 0-16,0 7 0 15,0-2 1-15,-10 1 2 16,10 1-4-16,-7-3 6 16,7-18-4-16,0 25 5 15,0-25-44-15,0 0-70 0,17-10-34 16,-6-23-9-16,7 8-2 16,-13-18-5-16</inkml:trace>
  <inkml:trace contextRef="#ctx0" brushRef="#br0" timeOffset="2954">2511 265 355 0,'0'0'104'0,"0"0"-5"15,0 0-12-15,0 0-19 16,0 0-30-16,0 0-38 16,0 0 0-16,0 0-1 15,-27 0-1-15,5 12-2 0,-6 6 1 16,-4-2 0 0,-4 6 1-16,-5 5-1 15,3 2 2-15,1-4 1 0,8-1 0 16,5-8 0-16,24-16 1 15,-26 22 0-15,26-22 0 16,0 0 1-16,0 0 0 16,29 0 0-16,-12 5 0 15,5 5 0-15,6 1 0 16,-1 8-1-16,4 5-2 16,-2 7 0-16,-3 4 1 15,3 4-1-15,-7-2 0 16,0-4-2-16,-8 1 3 15,-2-9 1-15,-3-3 2 16,-9-22 0-16,10 24 1 16,-10-24-1-16,-21 18 0 0,1-9 1 15,-1 0-2-15,-6-5-1 16,-9 7-1-16,-5-2-1 16,-2-1 0-16,-1 2 3 15,8-10 1-15,1 6-1 16,6-6-1-16,11 0-3 15,18 0-1-15,-19-4-3 16,19 4-49-16,8-34-39 16,6 15-21-16,-2-12-11 15,7 9-15-15,-6-16-10 16,15 14 73-16</inkml:trace>
  <inkml:trace contextRef="#ctx0" brushRef="#br0" timeOffset="3579">3194 169 346 0,'0'-29'155'0,"0"29"-42"16,-10-22-34-16,10 22-23 15,0 0-30-15,0 0-30 16,0 0 2-16,0 0 1 15,0 0 0-15,0 0 0 16,0 0-2-16,-19 18 3 16,19-18 2-16,-19 31 1 15,7-8 0-15,-5 5-4 16,0 9 0-16,-4 10 0 16,1 0 3-16,1 11-3 0,2-3 3 15,0 4-1-15,3-2 1 16,11-8-2-16,3-4 0 15,0-5-2-15,8-8-1 16,6-6-1 0,3-5 0-16,-17-21-1 0,39 24-2 15,-21-14 3-15,2-10 0 16,-20 0 2-16,31 9 0 16,-31-9 1-16,26 0 1 15,-26 0 1-15,23 0 1 16,-23 0 1-16,31-7 1 15,-12 1-2-15,-2-1 1 16,2-4 0-16,0 0-2 0,3-1-42 16,-22 12-47-16,29-26-22 15,-29 26-16 1,28-36-20-16,-28 36-11 16,17-31 70-16</inkml:trace>
  <inkml:trace contextRef="#ctx0" brushRef="#br0" timeOffset="3954">2847 411 310 0,'0'0'154'0,"0"0"-35"16,0 0-42-16,25 0-14 15,3-5-21-15,-1-4-53 16,6 4 4-16,4-2 8 16,1-3-2-16,0 5 0 15,-6-2-1-15,-1-1 1 16,-11 2-1-16,-20 6 2 15,23-3-2-15,-23 3 1 16,0 0-19-16,0 0-39 16,0 0-34-16,0 0-17 15,0 0-23-15,13 21-17 16,-13-21-4-16,0 0 135 16</inkml:trace>
  <inkml:trace contextRef="#ctx0" brushRef="#br0" timeOffset="4423">2864 172 203 0,'0'0'77'0,"0"0"6"0,0 0-6 15,0 0-10-15,-19 28-11 16,19-28-4-16,-19 33-6 15,6-11-11-15,2 10-12 16,-2 6-12-16,1 2-4 16,-2 9-6-16,5 7 2 15,3 2-1-15,6 8-1 16,0-5-1-16,0 0 0 16,6-6 0-16,3-8 2 0,-1-7-1 15,6-10 1-15,2-3 0 16,2-7 0-16,1-6-2 15,3-5-53-15,11-9-43 16,5 0-24-16,1-9-21 16,9 1-14-16,-5-21-2 15</inkml:trace>
  <inkml:trace contextRef="#ctx0" brushRef="#br0" timeOffset="4876">3463 16 305 0,'-11'23'151'0,"11"-23"0"16,0 0-69-16,0 28-44 16,11-5-23-16,1 5-18 15,8 10 5-15,4 7 0 16,5 9 0-16,4 5 1 0,-4-2-1 16,0 2 3-16,2 2-2 15,-9-5 2 1,-5 2-3-16,0-9 3 15,-13-3-1-15,-4-4 0 0,0-1 0 16,0-3 1-16,-14-3-1 16,2-6 0-16,-5-5-1 15,0-1 1-15,-4-6-4 16,2-3-1-16,4-7-24 16,15-7-60-16,-33 0-30 15,33 0-18-15,-13-16-19 16,13 16-7-16,12-39 27 15</inkml:trace>
  <inkml:trace contextRef="#ctx0" brushRef="#br0" timeOffset="6095">3841 90 343 0,'0'0'136'16,"0"0"-26"-16,-23-10-14 16,23 10-19-16,0 0-32 15,0 0-48-15,0 0-3 16,0 0 1-16,0 0 0 15,0 0 0-15,0 0 3 16,0 0 1-16,0 0 3 16,0 0-2-16,0 0 1 15,0 0 1-15,0 0-2 16,0 0-2-16,0 0-1 0,0 0 1 16,0 0-3-16,0 0 1 15,0 0-1-15,12 17 1 16,-12-17 0-1,24 17 3-15,-24-17-1 0,35 36 0 16,-8-14 1-16,-3 7 1 16,8 2-1-16,1-2 0 15,3 2 0-15,0-3 0 16,3-1 0-16,-5 0 0 16,1-4-1-16,-3-1 1 15,-6-1 1-15,-2-3 0 16,-4 3 1-16,-1-1 1 0,-19-20-1 15,26 26 0-15,-26-26-2 16,20 20 1-16,-20-20-2 16,0 0 0-16,21 15-2 15,-21-15 1 1,0 0 2-16,0 0-1 0,0 0 2 16,0 0-1-16,0 0 1 15,0 0 1-15,0 0-1 16,0 0-1-16,0 0 1 15,0 0 1-15,0 0-1 16,0 0 1-16,0 0-1 16,0 0 1-16,0 0 0 15,0 0 0-15,0 0-1 0,0 0 0 16,0 0-1-16,0 0 1 16,0 0-1-1,0 0 1-15,0 0 1 16,0 0-1-16,0 0 1 0,0 0 0 15,0 0 0-15,0 0 0 16,0 0-1-16,0 0 1 16,0 0-1-16,0 0 0 15,0 0-1-15,0 0 2 16,0 0-1-16,0 0 2 16,0 0 3-16,0 0 1 15,0 0-2-15,0 0-1 16,0 0 1-16,-11 26 0 0,11-26 0 15,-22 32-1 1,2-11-2-16,-3 4-1 16,0 2 0-16,-12 11 4 15,1 3-1-15,-5 1-1 0,1 4 0 16,4-1 0-16,1 1 1 16,-1-3-2-16,7-7 3 15,10-7-6-15,5-7 2 16,12-22-6-16,-11 21 3 15,11-21-5-15,0 0 3 16,0 0 0-16,0 0-1 16,0 0-2-16,0 0-70 15,0 0-36-15,0 0-18 16,0 0-19-16,-8-21-4 16,8 21 32-16</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6:33:09.946"/>
    </inkml:context>
    <inkml:brush xml:id="br0">
      <inkml:brushProperty name="width" value="0.05" units="cm"/>
      <inkml:brushProperty name="height" value="0.05" units="cm"/>
      <inkml:brushProperty name="fitToCurve" value="1"/>
    </inkml:brush>
  </inkml:definitions>
  <inkml:trace contextRef="#ctx0" brushRef="#br0">252 306 177 0,'0'0'65'16,"0"0"1"-16,0 0-3 16,0 0 7-1,0 0-6-15,0 0-5 0,0 0-6 16,0 0-3-16,0 0-10 15,0 0-10-15,34 0-10 16,-8 0-18-16,11 0-2 16,25 0-2-16,10 0 2 15,23 0-2-15,12 0 1 16,23-7-1-16,5-3-1 16,7 1 1-16,3 5-1 15,-6-5 1-15,-9 9 1 0,-12-9 2 16,-11 9 0-1,-19 0 0-15,-16 11-4 16,-13-2-65-16,-12 4-35 16,-20-5-21-16,0 5-16 0,-27-13-18 15,26 0 10-15</inkml:trace>
  <inkml:trace contextRef="#ctx0" brushRef="#br0" timeOffset="531">1855 6 169 0,'-24'-6'159'15,"24"6"-15"-15,-19 0-56 16,19 0-8-16,0 0-12 16,0 0-23-16,-17 0-46 15,17 0-1-15,0 0 2 16,0 0-1-16,27 22 4 15,-6-11-3-15,4 0 0 16,8 5 1-16,8 0-1 0,3 4-1 16,3 3 0-16,-1 1 0 15,-2 0-1-15,-3 3 3 16,-5 1 2-16,-5 1-2 16,-9-2 0-16,-10 0-1 15,-2-2 2-15,-10 5-1 16,-10-1 1-16,-2-1-4 15,-10-1 3-15,0 1-4 16,-9-6 4-16,4-4-1 16,-2-5 0-16,-1-1 0 15,6-12-33-15,4-10-68 16,20 10-30-16,-36-18-19 16,36 18-11-16,-34-18 2 0</inkml:trace>
  <inkml:trace contextRef="#ctx0" brushRef="#br0" timeOffset="1594">460 65 174 0,'0'0'94'0,"0"0"-3"16,0 0-6-1,0 0-6-15,0 0-14 16,0 0-5-16,0 0-20 16,0 0-19-16,0 0-17 0,0 0 2 15,0 0-4-15,0 0 3 16,0 0-3-16,0 0 0 15,0 0-1-15,0 0-1 16,0 0 0-16,0 0 0 16,0 0 5-16,-12 19-3 15,12-19 2-15,-17 29-2 16,0-9 3-16,-3 6-2 0,-6 6 0 16,-8 0-2-1,-7 4-1-15,-5 4-1 16,-1-5 0-16,-1-8 1 15,7 0 0-15,4-8-1 0,6-3 0 16,9-7-3-16,22-9-1 16,-21 5 0-16,21-5-1 15,0 0-1-15,0 0 2 16,0 0-2-16,0 0 2 16,21 0 3-16,-21 0 3 15,0 0 1-15,0 0 2 16,22 28 0-16,-22-28-3 15,0 0 0-15,24 23-1 16,-7-11 0-16,5-12-3 16,7 13 0-16,7-9-1 15,5 6 0-15,4 0 2 16,-2 0 3-16,1 1 1 0,-6 5 1 16,-2 5 3-16,-6-7 0 15,-6 8 0-15,-3 0-2 16,-6-4-12-16,-15-18-94 15,38 30-35-15,-38-30-17 16,44-20-7-16,-20-20-2 16</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6:33:16.048"/>
    </inkml:context>
    <inkml:brush xml:id="br0">
      <inkml:brushProperty name="width" value="0.05" units="cm"/>
      <inkml:brushProperty name="height" value="0.05" units="cm"/>
      <inkml:brushProperty name="fitToCurve" value="1"/>
    </inkml:brush>
  </inkml:definitions>
  <inkml:trace contextRef="#ctx0" brushRef="#br0">49 1224 132 0,'0'0'77'15,"0"0"-7"-15,0 0-3 16,0 0-4-16,0 0 9 16,0 0-4-16,-14 27-6 15,14-27-16-15,-10 26-2 16,10-26-7-16,-12 31-5 16,5-11-7-16,2-2-22 0,5-18 2 15,0 28-3-15,0-28 5 16,0 33-6-16,0-33 3 15,20 37-3-15,-9-20-4 16,4 4 1-16,-1 0-1 16,5 1 0-16,-1-4 1 15,-1 1 0-15,4-3 0 16,-21-16 0-16,32 19 0 16,-32-19 0-16,28 6-2 15,-28-6 2-15,25-7 0 16,-25 7 3-16,19-25 0 15,-8 6 0-15,-1 0 0 16,0-8-5-16,2-2 2 0,-2 2 2 16,2-10-5-16,-3 3 1 15,1-3-1-15,-1-3 1 16,-4-5-1 0,-5 1 7-16,0-7-1 0,0-2-3 15,0-5 2-15,-12-1-1 16,2-9-1-16,-2 5 1 15,-2-6-1-15,2 4 1 16,0 2-1-16,-2 2 2 16,6 4-1-16,-3 6-3 15,5 7 3-15,6 1-1 16,-6 3 0-16,6 2 2 0,0 1 1 16,0 6-2-16,7-1 3 15,0 6 2-15,-7 1-2 16,10 7 0-1,-10 18-2-15,12-26 0 16,-12 26 0-16,0 0-1 0,18-12-2 16,-18 12 3-16,22 0-3 15,-22 0 6-15,29 17-4 16,-29-17 2-16,36 25-1 16,-36-25 3-1,32 31-3-15,-13-17 2 16,-19-14-3-16,27 32-41 15,-18-12-52-15,3 0-22 16,-12-20-27-16,9 42-12 0,-9-42-3 16</inkml:trace>
  <inkml:trace contextRef="#ctx0" brushRef="#br0" timeOffset="2031">374 1603 120 0,'0'0'66'15,"0"0"39"-15,0 0-5 16,0 0-14-16,0 0-6 15,19 5-10-15,-19-5-4 16,0 0-5-16,0 0-9 16,20 0-49-16,-20 0-3 0,26-5 2 15,-2-2-3 1,6-7 2-16,5-2 0 16,-1 2-2-16,5-3 0 15,-5 2-1-15,-1 6 2 16,-6 1-1-16,-27 8 7 0,28 0 0 15,-28 0 0-15,0 0 0 16,0 25-77-16,0-25-43 16,-17 19-29-16,17-19-14 15,0 0-7-15,0 0 0 16</inkml:trace>
  <inkml:trace contextRef="#ctx0" brushRef="#br0" timeOffset="2828">1121 1413 330 0,'9'22'130'16,"-9"-22"-20"-16,-5 25-13 15,5-25-18-15,-7 27-20 16,7-27-28-16,-14 28-15 16,14-28-15-16,-22 38-1 15,3-20-3-15,-1-1 3 16,-4 3-3-16,-4 4 5 0,-6 3-5 15,-5 1 4 1,-2 2-2-16,0-3 1 16,0-3 1-16,3-6 0 15,7-4-5-15,5-4-2 0,26-10 1 16,-27 0-3-16,27 0 3 16,0-21-2-16,0 21 1 15,29-32-1-15,-13 15 5 16,-16 17 2-16,32-29-1 15,-32 29 0-15,33-22 0 16,-33 22 2-16,24-5-1 16,-24 5 2-16,22 0-1 15,-22 0 0-15,24 14-1 16,-24-14 3-16,32 17-3 16,-11-8 1-16,1-2-1 15,0 2 0-15,7 0 3 16,-3-9-2-16,0 5 2 0,-4-5-3 15,2 0 1-15,-2 0-1 16,-3-2 1-16,-19 2-3 16,26-22 1-16,-26 22 1 15,18-34-1-15,-18 34 2 16,12-31 1-16,-12 31 1 16,0-33-2-16,0 33 1 15,0-24-3-15,0 24 0 16,-12-19 1-16,12 19-2 15,-30-11 1-15,12-1-3 16,-2 8 3-16,-1-3 0 16,1 7 3-16,3 0 0 0,-2 0 4 15,19 0-1-15,-24 0-1 16,24 0 2-16,-14 27-29 16,14-27-61-16,0 21-37 15,0-21-21-15,0 0-18 16,29 12-2-16,-29-12 22 15</inkml:trace>
  <inkml:trace contextRef="#ctx0" brushRef="#br0" timeOffset="3890">1020 62 216 0,'0'0'94'0,"0"0"8"15,0 0-14-15,0 0-5 16,0 0-13-16,0 0-6 16,0 0-16-16,0 0-12 15,-25 24-18-15,13-6-10 16,-5 1-1-16,-2 3-4 15,-9 5-2-15,-1 0-2 16,-3-3 2-16,1 0-8 16,2-8 4-16,3-8-3 0,6-8-1 15,20 0 0 1,-24-23 3-16,24-5-4 16,7-8 1-16,5 1 5 15,1-4-1-15,3 1 2 0,-1 10-1 16,1 5 4-16,-16 23-2 15,25-21 3-15,-25 21-3 16,21 26 2-16,-11-2-1 16,0 1-1-16,4 4 3 15,3 0-4-15,-2-2 2 16,6-3-2-16,-2-9 0 16,1-4-1-16,4-11 0 15,-1 0 1-15,0-11-3 16,3-2 4-16,-2-6-3 15,2 1 4-15,-9-5 0 16,2 1 1-16,-11 0-1 0,-3 4 4 16,-5 18 2-16,-20-30-1 15,-2 24 2-15,-2 0-5 16,-7 6 4-16,-2 0-4 16,3 0 5-16,-3 11-6 15,4 1-1-15,7 5 0 16,22-17-1-16,-31 33 0 15,26-14-15-15,-2 2-64 16,7-21-37-16,9 37-17 16,-9-37-24-16,23 25-8 15,-23-25-1-15</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6:34:11.465"/>
    </inkml:context>
    <inkml:brush xml:id="br0">
      <inkml:brushProperty name="width" value="0.05" units="cm"/>
      <inkml:brushProperty name="height" value="0.05" units="cm"/>
      <inkml:brushProperty name="fitToCurve" value="1"/>
    </inkml:brush>
  </inkml:definitions>
  <inkml:trace contextRef="#ctx0" brushRef="#br0">22 581 105 0,'-22'8'58'0,"22"-8"0"16,0 0 17-16,0 0 22 16,0 0-7-16,0 0-5 15,0 0-7-15,8-17-10 16,-8 17-4-16,16-27-12 16,-16 27-23-16,20-29-28 15,-20 29 0-15,19-32-1 16,-19 32-2-16,26-27 3 15,-26 27-5-15,27-19 6 16,-27 19-4-16,34-13 4 16,-15 7-2-16,-2 6 1 15,2-11 0-15,-19 11-3 0,33 0 4 16,-33 0-5-16,22 0 4 16,-22 0-4-16,0 0 5 15,15 28-6-15,-15-28 4 16,0 24 0-16,0-24-4 15,0 34 1-15,0-34 0 16,-7 39-1-16,1-18-1 16,-3 6 6-16,-1-3-4 15,1 6 3-15,-1-1-1 16,-2-5 3-16,3-2-2 16,1 2 0-16,-1-5 0 15,9-19-2-15,-6 26 3 16,6-26-2-16,0 0 5 0,0 20-4 15,0-20 2-15,0 0-2 16,0 0 0-16,0 22 1 16,0-22-1-16,0 0 0 15,0 0-2-15,13 19 4 16,-13-19-1-16,0 0 4 16,21 21-2-16,-21-21-1 15,0 0 0-15,25 20-2 16,-25-20 1-16,21 10-1 15,-21-10 2-15,26 10-5 16,-26-10 2-16,39 0 0 16,-12-13 2-16,6 1-1 15,6 0 0-15,2-9-1 0,7 1-2 16,-2 2 3-16,-1 4-2 16,-6-1 4-16,-1 5-3 15,-9 4 3 1,-2 6-1-16,-5-7 1 0,-4 7 0 15,-18 0-2-15,30-9 0 16,-30 9-31-16,24-16-71 16,-24 16-40-16,14-25-17 15,-23 5-9-15,9 20 0 16,-29-29 86-16</inkml:trace>
  <inkml:trace contextRef="#ctx0" brushRef="#br0" timeOffset="672">585 305 219 0,'0'0'103'16,"0"0"10"-16,0 0-16 15,0 0-7-15,0 0-14 16,9 19-18-16,-9-19-19 16,0 0-8-16,0 0-19 15,0 0-10-15,0 0 0 16,0 21-3-16,0-21 4 15,0 22-4-15,0-22 3 16,-9 39-2-16,9-17 2 16,-9 1-2-16,9 6 2 0,-6 7-1 15,-1 4-2-15,2 7 4 16,-6 4-3-16,-1 5 0 16,-3 10 2-16,1-3-1 15,1 1 1-15,1-9-1 16,0 1 2-16,3-10-5 15,9-4 4-15,-7-6-2 16,7-9 0-16,0-3-4 16,9-6 4-16,-9-18-1 15,15 19 1-15,-15-19-1 16,19 0-3-16,-19 0-45 16,22-19-50-16,-22 19-17 15,21-22-19-15,-21 22-14 0,0 0-14 16,0-26 23-16</inkml:trace>
  <inkml:trace contextRef="#ctx0" brushRef="#br0" timeOffset="1329">818 1167 311 0,'13'20'151'16,"-13"-20"-34"-16,0 27-23 15,0-7-12-15,-8 4-13 16,8 0-38-16,-5 3 0 16,5-2-25-16,-7-3 2 0,7-4-4 15,0-18-1-15,0 28-1 16,0-28-5-16,0 0-4 15,0 0 2-15,8-27-4 16,-8 27-5 0,14-36 4-16,-7 12-1 0,1 3 2 15,-1-1-2-15,2 0 11 16,-9 22-6-16,12-29 3 16,-12 29 3-16,12-24 0 15,-12 24-1-15,19-12 3 16,-19 12-1-16,24 0 1 15,-24 0-2-15,32 0 6 16,-13 10-4-16,-19-10 2 0,32 31 6 16,-18-11-7-16,-2 1 3 15,-2-2-6 1,-3 4 8-16,-7-23-14 16,17 31 14-16,-17-31-11 0,0 0 3 15,24 10-27-15,-24-10-68 16,26-13-31-16,-18-9-26 15,13 5-5-15,-11-9-14 16,12 5 36-16</inkml:trace>
  <inkml:trace contextRef="#ctx0" brushRef="#br0" timeOffset="1940">1423 696 264 0,'0'0'123'16,"0"0"-6"-16,0 0-12 15,0 0-11-15,0 0-17 16,0 0-22-16,0 0-32 15,0 0-28-15,0 0 0 16,0 0 2-16,28-10 2 16,-28 10-2-16,27-9 2 15,-7 1-2-15,3 8 3 16,-1-5 0-16,0 5 1 16,-3 0 3-16,-19 0-2 0,26 13 3 15,-26-13-4-15,10 33 4 16,-10-9-3-16,0-5 4 15,0 4-6-15,0-3-1 16,-7 5-2-16,0-6 2 16,-3 5 2-16,-7-3-2 15,0 1 1-15,-5-2-3 16,1 2 4-16,-1-5-4 16,22-17-37-16,-34 15-35 15,34-15-19-15,0 0-27 16,0 0-14-16,-11-24-13 15,11-3-10-15,0 27 76 16</inkml:trace>
  <inkml:trace contextRef="#ctx0" brushRef="#br0" timeOffset="2457">1798 611 409 0,'0'0'117'0,"-21"0"-7"0,21 0-22 16,0 0-22-16,0 0-16 16,-20 22-30-16,20-22-22 15,-17 18 0-15,17-18-1 16,-28 32 1-16,15-10 1 16,-4 2-1-16,-1 0 1 15,-2 6 0-15,1 5 4 16,4-4-2-16,1 3 1 15,5-5-1-15,3-6-1 16,6-1 0-16,6 1 0 16,-6-23 1-16,26 28-3 15,-7-22 2-15,1-6 0 16,1 8 0-16,1-8-1 0,0 0 2 16,1-5-2-16,1 5-2 15,-2-15-8-15,5 5-72 16,2-4-35-16,-3-10-12 15,6 2-15-15,-8-15-15 16,9 11-4-16</inkml:trace>
  <inkml:trace contextRef="#ctx0" brushRef="#br0" timeOffset="2893">1411 498 233 0,'-22'23'96'16,"22"-23"9"-16,-26 28-3 15,13-8-16-15,-4 2-11 16,-1 8-15-16,0 4-21 0,-5 7-7 16,1 5-12-16,-2 8-17 15,4-1-4-15,-1 4 4 16,6 3-2-16,3-8 0 15,5 3-1-15,7-6 1 16,7-6-1-16,6-6-2 16,10-10 1-16,9-6-54 15,8-13-45-15,9-8-31 16,18-8-18-16,-4-18-14 16,19-3-2-16,-12-20 75 15</inkml:trace>
  <inkml:trace contextRef="#ctx0" brushRef="#br0" timeOffset="3237">2034 564 412 0,'0'0'163'16,"10"35"-24"-16,-5-11-55 15,2 3-50-15,3 9-23 0,2 0-8 16,-1 8-2-16,1 2 0 16,-6 6 0-1,3-4 1-15,-9 6-1 16,0-2-3-16,0 2 7 15,-14-7-8-15,1-5 4 0,-6-1-49 16,-2-11-65-16,-6-15-33 16,27-15-20-16,-41 0 1 15,27-18-8-15</inkml:trace>
  <inkml:trace contextRef="#ctx0" brushRef="#br0" timeOffset="3911">992 79 152 0,'-7'18'165'0,"7"-18"-13"16,0 0-50-16,0 0-13 16,23 10-19-16,-23-10-22 15,29 5-10-15,-11 0-8 16,-18-5-32-16,38 19 6 15,-38-19-3-15,31 34-3 16,-17-16 4-16,-6-2-7 16,2 2 7-16,-1 1-8 15,-9-19 8-15,20 19-22 16,-20-19-82-16,31 0-38 16,-31 0-15-16,28-22-8 15,-20-2-3-15,11 9 70 16</inkml:trace>
  <inkml:trace contextRef="#ctx0" brushRef="#br0" timeOffset="4284">1115 162 8 0,'-20'10'66'0,"20"-10"-46"15,0 0-25-15,-16 27-1 16,16-27 11-16,-22 19 13 16,22-19 26-16,-20 15 29 15,20-15 24-15,-19 8 2 0,19-8 1 16,0 0-3-16,0 0-12 31,0 0-16-31,0 0-24 16,0 0-30-16,27 0-20 15,-27 0 5-15,31 4-2 0,-12-4 4 0,3 15-1 16,-5-15-2-16,4 8 0 16,-21-8-2-16,32 0 2 15,-32 0-5-15,26-13-7 16,-26 13-64-16,29-23-31 16,-21 3-28-16,-8 20-13 15,12-35-13-15,-12 35-2 0</inkml:trace>
  <inkml:trace contextRef="#ctx0" brushRef="#br0" timeOffset="4565">1146 0 222 0,'10'34'165'16,"-10"-34"-6"-16,-7 27-64 16,7-8-32-16,-6 2-11 0,6 4-13 15,-11-3-5-15,6-3-26 16,-3 2-8 0,8-21-9-16,-12 30-15 15,12-30-60-15,0 0-36 0,10 20-25 16,-10-20-16-16,27-12-1 15,-27 12 30-15</inkml:trace>
  <inkml:trace contextRef="#ctx0" brushRef="#br0" timeOffset="6847">2539 502 167 0,'0'0'90'0,"0"0"-11"16,12-23-10-16,-12 23-6 15,17-28-13-15,-17 28-6 16,22-35-2 0,-22 35-1-16,26-32-5 0,-26 32-2 15,27-29 1-15,-27 29-5 16,24-10 1-16,-24 10-14 16,20 0-4-16,-20 0-11 15,19 8 2-15,-19-8-3 16,21 21 3-16,-21-21-3 15,20 29 0-15,-20-29 2 16,19 27-3-16,-19-27 4 0,12 30-4 16,-12-30 6-16,5 30-9 15,-5-30 6-15,0 28-1 16,0-28-2 0,-13 32-1-16,13-32-1 0,-14 35 3 15,14-35-4-15,-16 38 6 16,10-21-4-16,-1 4 2 15,2-5 0-15,5 3 1 16,0-19-1-16,-11 30-1 16,11-30 2-16,0 24-4 15,0-24 4-15,0 0-6 16,0 0 6-16,17 10-7 16,-17-10 4-16,21 0-2 0,-21 0 0 15,33-8 1-15,-11-2-3 16,2 5 6-1,3-4-5-15,2-3 5 16,4-1-3-16,1-2 4 0,4 4-2 16,-4-1 2-16,3 1-1 15,-1 0-2-15,-1 1 2 16,0 3-3-16,-5 7 4 16,-3-10-4-16,-5 10 4 15,-5-8 0-15,-17 8 1 16,21 0-3-16,-21 0-47 15,0 0-57-15,0 0-28 16,0 0-13-16,0 0-15 16,8-19-8-16,-8 19 66 15</inkml:trace>
  <inkml:trace contextRef="#ctx0" brushRef="#br0" timeOffset="7472">3052 283 174 0,'0'0'87'0,"0"0"2"16,0 0 9-16,0 0-10 16,0 0-14-16,0 0-10 15,0 0-8-15,0 0-15 16,0 0-7-16,0 0-11 15,0 0-23-15,0 0 0 16,0 0 2-16,0 0 2 16,0 0-5-16,0 19 7 15,0-19-5-15,0 0 3 16,0 26-3-16,0-26 7 16,0 35-6-16,0-13 1 0,0 4-2 15,0 5 3-15,0 7 0 16,-7 10-1-16,-2 6 4 15,1-1-5-15,-2 6 2 16,-2 0 1-16,0 0-2 16,1-2-2-16,-1-1-2 15,0-7 1-15,0-5-2 16,0 1 4-16,1-3-5 16,-1-2 5-16,1-7-5 15,3-8 1-15,8-7-3 16,0-18 2-16,15 0-3 15,6-26-79-15,9-10-48 16,8-7-31-16,-7-19-2 0,13 8-4 16,-13-16 17-16</inkml:trace>
  <inkml:trace contextRef="#ctx0" brushRef="#br0" timeOffset="8050">2843 241 175 0,'0'0'76'0,"0"0"0"15,-19 7-2-15,19-7 15 16,0 0-6-16,-10 19-14 15,10-19-17-15,0 0-12 0,0 17-1 16,0-17-10 0,0 0-5-16,0 0-22 15,0 0-2-15,21 0-2 16,-21 0 3-16,25-10-2 0,-6 10 0 16,5-9 2-16,3 4-3 15,6-1 5-15,4 6-4 16,1-11 5-16,3 6-3 15,2-2 0-15,-4-3 1 16,-3 3-2-16,-5-3 5 16,-9 10-7-16,-3-5 4 15,-19 5-2-15,17 0 9 16,-17 0-8-16,0 0-65 16,-10 17-65-16,10 3-23 15,0-20-11-15,0 0-4 16,0 0-4-16</inkml:trace>
  <inkml:trace contextRef="#ctx0" brushRef="#br0" timeOffset="8659">2629 1251 407 0,'0'0'155'16,"0"0"-45"-16,28 0-21 15,-28 0-26-15,22 0-34 0,-22 0-29 16,22 7 3-16,-22-7-6 16,27 14 3-16,-27-14 7 15,30 14-8-15,-12-14 1 16,1 5-2-16,9-5 3 16,-1 0-4-16,4-11 6 15,1 3-5-15,6-4-3 16,-4 2 4-16,4-2 4 15,-4 3-3-15,-2 4-2 16,-4-4 4-16,-1 9-3 16,-10-5 2-16,-17 5-3 15,31 0 2-15,-31 0-31 0,21 11-51 16,-21-11-41-16,27 0-27 16,-27 0-12-16,36-16-8 15,-21-8 37-15</inkml:trace>
  <inkml:trace contextRef="#ctx0" brushRef="#br0" timeOffset="9456">3697 728 359 0,'-17'6'133'0,"17"-6"-24"16,0 0-14-16,0 0-18 15,0-19-24-15,0 19-26 16,24-24-23-16,-24 24-3 16,24-19-4-16,-24 19 4 15,25-21-2-15,-25 21 4 0,28-6 0 16,-28 6-2-16,18 6-2 16,-18-6-5-16,18 23 1 15,-13-6-3-15,1 2 4 16,-6 5-7-16,6 1 2 15,-6-3 1-15,0 1 4 16,-9 3 1-16,-8 0 1 16,-4-1 2-16,-8 0-6 15,-1 1 7-15,-6-1-5 16,1 3 6-16,-2-5-5 16,8-7 1-16,6 0-29 15,23-16-30-15,-20 17-28 16,20-17-33-16,0 0-12 0,39-23-20 15,-18-5 0-15,13 3 110 16</inkml:trace>
  <inkml:trace contextRef="#ctx0" brushRef="#br0" timeOffset="9896">4087 567 349 0,'0'0'110'15,"0"0"-10"-15,-21 22-17 16,21-22-21-16,-13 27-27 15,4-8-19-15,-3 3-19 16,-2 7 4-16,1 0-1 16,-4 0 2-16,3 3-2 15,0-3 2-15,4 5 1 0,0-9-3 16,3-1 4-16,7 1 1 16,0-3 3-16,0 0 1 15,0-3 7-15,12 0-1 16,-12-19-1-16,22 23 0 15,-22-23-4-15,33 14 1 16,-13-14-5-16,4-10 0 16,5 5-8-16,2-10 1 15,0 5-14-15,-1-11-66 16,3 7-40-16,-1 2-22 16,-8-8-16-16,7 10-15 15,-17-10 4-15</inkml:trace>
  <inkml:trace contextRef="#ctx0" brushRef="#br0" timeOffset="11536">3705 423 235 0,'0'0'119'0,"0"0"3"15,0 0-14-15,0 0-15 16,0 0-11-16,-22 19-16 16,22-19-29-16,-20 34-32 0,6-12 1 15,-3 4-5-15,-2 7 2 16,0 4-4-16,0 2 2 16,4 5-1-16,-2 8 1 15,3 1 0-15,4 5 1 16,5 0 0-16,5 1-2 15,0-2 2-15,0-5-4 16,0 1 4-16,10-7-3 16,-3-6 7-16,5-8-11 15,3-4 3-15,7-11-6 16,11-5-44-16,11-12-51 16,6-6-35-16,24-10-24 15,-4-13-14-15,22 1 7 0,-3-16 94 16</inkml:trace>
  <inkml:trace contextRef="#ctx0" brushRef="#br0" timeOffset="14551">5633 263 309 0,'0'0'116'0,"0"0"-12"16,0 0-12-16,0 0-25 15,0 0-26-15,0 0-39 16,0 0 0-16,0 0 1 16,0 0 0-16,-10 17 1 15,10 5-2-15,0 0 1 16,-9 14-1-16,9 1 1 0,0 8 0 15,0 5-3-15,0-1 0 16,9 1-2 0,-4 6 4-16,4-3-5 15,-1 0 8-15,3-1-6 0,-5 1 4 16,3-5-1-16,-2-5 1 16,0-7-2-16,-7-12-2 15,10-5 0-15,-10-19 1 16,0 0 3-16,0 0-4 15,10-20 1-15,-10-7-4 16,-12 3 4-16,0 1 0 16,-1-2 0-16,-8 1-7 15,-3 5 0-15,-2 11 3 0,-3-1-2 16,0 9 5 0,0 0-2-16,2 0 3 15,1 9-3-15,4-9 5 16,1 7-3-16,21-7 0 0,-30 9 1 15,30-9-2-15,-24 9 2 16,24-9-4-16,-24 15 7 16,24-15-5-16,-24 27 4 15,24-27-2-15,-23 32 3 16,23-32-2-16,-15 28-1 16,15-28 2-16,-7 23-3 15,7-23 6-15,0 0-4 16,14 22 4-16,-14-22-6 15,24 11 5-15,-24-11-3 16,37 21 0-16,-14-10-2 16,1 1-2-16,1-2 4 15,4 0-2-15,0-1 6 0,2-9-5 16,2 0 6-16,3-9-4 16,3-4 2-16,0-7-8 15,4-6-68-15,3 2-42 16,-6-6-19-16,8 6-10 15,-19-3-16-15,8 13 22 16</inkml:trace>
  <inkml:trace contextRef="#ctx0" brushRef="#br0" timeOffset="15099">5993 669 314 0,'0'0'139'0,"0"0"-35"15,-11 19-20-15,11-19-25 0,0 21-27 16,0-21-34-16,0 25 3 16,0-25 0-16,19 22 2 15,-19-22-1-15,21 23-1 16,-21-23 2-16,30 17-5 15,-11-8 6-15,3 7-5 16,-1 3 4-16,1 2-6 16,0 1 4-16,4 1-1 0,-4-2 0 15,2 1 0 1,-1-3-1-16,-3 2 3 16,-20-21-4-16,31 22 5 15,-31-22-4-15,20 17 2 0,-20-17-2 16,0 0 2-16,11 16-2 15,-11-16-2-15,0 0 0 16,0 18-36-16,0-18-57 16,0 0-31-16,0 0-7 15,0 0-15-15,-31-5-2 16</inkml:trace>
  <inkml:trace contextRef="#ctx0" brushRef="#br0" timeOffset="15803">6273 734 78 0,'0'0'48'0,"0"0"2"15,0 0-2-15,0 0 10 16,0 0 9-16,0 0 0 16,0 0 2-16,0 0-6 15,0 0 2-15,0 0-12 0,0 0-8 16,0 0-25-16,0 0-16 15,0-19-4-15,0 19 0 16,0 0 0-16,0 0 0 16,0-21 1-16,0 21-3 15,0 0 6-15,0 0-6 16,0 0 4-16,0 0-1 16,0 0-1-16,0 0-1 15,0 0 1-15,0 0 1 16,0 0-3-16,0 0 4 15,0 0-1-15,0 0 2 16,0 0-1-16,0 0 2 16,0 0 1-16,0 0 1 0,-10 21-1 15,10-21-1-15,0 0 0 16,-22 27-3-16,22-27 7 16,-29 41-9-1,3-10 5-15,0 4-5 0,-8 4 1 16,-2 7-2-16,-2-2 3 15,2 0-3-15,1-3-1 16,4-6 2-16,9-4-5 16,4-11 2-16,18-20 2 15,-12 24 5-15,12-24-3 16,0 0 1-16,28-17 0 16,-28 17-2-16,29-29-79 15,-21 9-49-15,-8 20-20 0,16-34-12 16,-16 34 0-16,-7-39 72 15</inkml:trace>
  <inkml:trace contextRef="#ctx0" brushRef="#br0" timeOffset="34124">1976 305 120 0,'0'0'69'0,"0"0"11"15,0 0 14 1,0 0-11-16,0 0-7 16,0 0-15-16,0 0 5 0,0 0-5 15,0 0-17-15,0 0-23 16,0 0-13-16,0 0-4 15,0 0-2-15,0 0 6 16,0 0-7-16,0 0 2 16,0 0-3-16,0 19 5 15,0-19-6-15,-14 25 4 16,14-25-1-16,-15 36-2 0,8-14 1 16,-2-1-1-16,-1-2 0 15,1-2-4 1,9-17 5-16,-10 30-3 15,10-30 3-15,0 0-2 16,0 0 0-16,0 0-16 0,28-24-64 16,-28 24-27-16,27-42-26 15,-8 22-12-15,-19-4-15 16,0 24 3-16</inkml:trace>
  <inkml:trace contextRef="#ctx0" brushRef="#br0" timeOffset="35671">4273 270 112 0,'0'0'66'0,"0"0"-1"15,0 0 6-15,0 0 15 16,0 0-16-16,0 0-3 16,0 0-7-16,0 0 1 15,0 24-11-15,0-24-8 16,0 0-18-16,-12 30-20 15,12-30-1-15,-15 26 0 16,8-6 1-16,-3-1-6 16,1 0 5-16,-3 3 1 15,0 5-2-15,4-5 1 0,-1-3-1 16,9-19 1-16,0 20-3 16,0-20-11-16,29-12-94 15,2 0-21-15,-9-18-31 16,11 12-3-16,-21-20-3 15</inkml:trace>
  <inkml:trace contextRef="#ctx0" brushRef="#br0" timeOffset="36937">6670 367 184 0,'0'0'86'0,"0"0"-2"15,0 0-3-15,0 0-2 16,0 0-10-16,0 0-13 16,0 0-5-16,0 0-7 15,0 0-6-15,0 0-12 0,0 0-13 16,-12 18-14-16,12-18 6 15,-12 22-5-15,12-22 2 16,-19 23-1-16,19-23-2 16,-22 34 2-16,22-34-3 15,-19 32 5-15,19-32-6 16,-14 22 5-16,14-22-6 16,0 0-1-16,0 0-69 15,0 0-50-15,0 0-27 16,24-17-12-16,-15-8-4 15,12 11 37-15</inkml:trace>
  <inkml:trace contextRef="#ctx0" brushRef="#br0" timeOffset="-125093.73">4331 1167 119 0,'0'0'42'0,"0"0"-9"15,0 0-7-15,0 0-7 16,0 0-4-16,0 0-5 16,0 0-2-16,0 0-3 15,0 0 2-15,0 0 2 16,0 0 1-16,0 0 6 0,0 0 7 16,0 0 10-16,0 0 13 15,0 0 4-15,19 11 5 16,-19-11-4-16,0 0-2 15,0 0-7-15,0 0-6 16,0 19-12-16,0-19-11 16,0 0-7-16,0 27-4 15,0-27-1-15,-8 23 1 16,8-23 4-16,-9 29-5 16,2-8 7-16,7-21-9 15,-17 33 8-15,17-33-6 16,-13 29 5-16,13-29-5 15,0 0-1-15,-12 21-4 0,12-21 1 16,0 0 2-16,0 0 1 16,0 0-1-16,0 0-6 15,0 0-15-15,0 0-53 16,0 0-22-16,0 0-29 16,0 0-6-16,0 0-18 15,0 0-2-15</inkml:trace>
  <inkml:trace contextRef="#ctx0" brushRef="#br0" timeOffset="-123374.73">4641 550 131 0,'0'0'61'0,"0"0"-5"16,0 0-6-16,0 0-9 16,0 0-9-16,0 0-6 15,0 0-5-15,0 0-7 16,0 0-3-16,0 0 2 15,0 0 6-15,0 0 6 16,0 0 5-16,-7 19 9 16,7-19 0-16,0 0 1 15,0 0-3-15,0 0-3 0,0 0-8 16,-10 22-5-16,10-22-8 16,0 0-8-16,-5 22-1 15,5-22-3-15,0 26-1 16,0-26-3-16,0 30 1 15,-7-12 0-15,7-18 0 16,0 33 2-16,0-33-2 16,0 33 3-16,0-33-1 15,-10 29 1-15,10-29-1 16,-5 21 0-16,5-21 0 16,0 0 0-16,-9 22 1 15,9-22-2-15,0 0 0 16,0 0-1-16,-9 27 2 0,9-27-2 15,0 19 1-15,0-19 1 16,-5 24-1-16,5-24 0 16,0 30 1-16,0-30 0 15,-6 24 0-15,6-24 2 16,0 22-2-16,0-22 0 16,0 0 1-16,0 0-1 15,0 21 0-15,0-21 0 16,0 0-1-16,0 0-1 15,0 0 2-15,0 0-1 16,0 0-1-16,0 0 1 16,0 0 0-16,20 17 0 15,-20-17 0-15,0 0 1 0,19 21 0 16,-19-21-1 0,0 0 1-16,17 24 1 15,-17-24 0-15,0 0-1 16,20 22-1-16,-20-22-2 0,0 0-1 15,24 5 0-15,-24-5 0 16,21-8-2-16,-21 8 2 16,27-16-1-16,-27 16 2 15,28-18 0-15,-28 18 2 16,25-15 0-16,-25 15 2 16,21-7-2-16,-21 7 0 15,0 0 2-15,19 0 0 16,-19 0 0-16,0 0 2 15,0 0-2-15,0 0 1 16,20 0 0-16,-20 0-6 16,0 0-39-16,0 0-50 15,0 0-30-15,0 0-15 0,0 19-10 16,0-19-5-16</inkml:trace>
  <inkml:trace contextRef="#ctx0" brushRef="#br0" timeOffset="-122311.73">4556 771 174 0,'0'0'75'0,"-18"0"-7"15,18 0-12-15,0 0-12 16,-6 25-13-16,6-25-10 16,0 0-5-16,0 0-6 15,0 0-2-15,0 0 5 0,0 0 3 16,0 0 5-16,0 0 8 15,0 0 1-15,0 0-3 16,0 0-2-16,0 0-3 16,0 0-6-16,0 0-4 15,0 0-3-15,0 0-10 16,0 0-2-16,0 0 0 16,0 0 1-16,0 0 0 15,0 0 1-15,0 0 1 16,0 0 0-16,0 0 0 15,0 0 2-15,0 0-1 16,0 0 1-16,0 0 3 16,0 0-2-16,0 0-1 0,0 0 1 15,0 0-1-15,20 0-1 16,-20 0 1-16,21 0-2 16,-21 0-2-1,22 0 0-15,-22 0 1 0,17 7-1 16,-17-7 0-16,19 0 1 15,-19 0-2-15,20 0 3 16,-20 0 1-16,21-7 1 16,-21 7 1-16,17-13-1 15,-17 13 1-15,0 0-1 16,22 0 0-16,-22 0-1 16,0 0-1-16,0 0-1 15,0 0-1-15,17 16 0 0,-17-16 2 16,0 0 0-1,0 0-1-15,0 0 1 16,0 0-1-16,23-6 0 16,-23 6 0-16,0 0 1 0,0 0-1 15,0 0 2-15,17 0 1 16,-17 0 2-16,0 0-1 16,0 15-2-16,0-15-24 15,-9 19-44-15,9-19-30 16,0 0-24-16,0 0-12 15,0 0-11-15,-17 0-9 16</inkml:trace>
  <inkml:trace contextRef="#ctx0" brushRef="#br0" timeOffset="-120671.73">4898 349 164 0,'0'0'57'15,"0"0"-3"-15,0 0-9 16,0 0-6-16,0 0-7 15,0 0-7 1,0 0-6-16,0 0-2 0,0 0-2 16,0 0-1-16,0 0-2 15,0 0-1-15,0 0-4 16,0 0 6-16,0 0 4 16,0 0 4-16,0 0 3 15,0 0 2-15,0 0-1 16,5 22 0-16,-5-22-1 15,0 0-7-15,0 0-6 16,19 23-3-16,-19-23-6 0,15 20-2 16,-15-20 0-16,15 22 0 15,-15-22 1 1,14 28-2-16,-14-28-1 16,12 32 0-16,-12-32 3 0,9 29-2 15,-9-29 0-15,8 32 0 16,-8-32 1-16,9 25 0 15,-9-25 0-15,8 25 1 16,-8-25 0-16,7 26-1 16,-7-26 1-16,0 34 0 15,0-15-1-15,0-19 0 16,5 34 1-16,-5-16-2 0,0 0 2 16,0-18-2-1,9 35 1-15,-9-35 0 16,5 27 1-16,-5-27-1 15,7 31 1-15,-7-31-1 0,0 30-2 16,0-30 2-16,0 27 0 16,0-27 0-16,0 30 0 15,0-30-1-15,0 32 0 16,0-32 1-16,0 30 2 16,0-30-2-16,-7 36 0 15,7-36 1-15,0 28-1 16,0-28 0-16,-5 26 1 15,5-26 0-15,0 26-1 0,0-26 0 16,0 0 2 0,-16 22-2-16,16-22 1 15,0 0-1-15,0 0 0 16,-25 15 0-16,25-15 0 0,0 0-1 16,-26 14 1-16,26-14 0 15,-20 18 0-15,20-18 0 16,-23 22 1-16,23-22-1 15,-20 21 1-15,20-21 1 16,0 0-1-16,-14 24-1 16,14-24 1-16,0 0 0 15,0 0-1-15,0 0 1 16,0 0 0-16,0 0 0 16,0 0 0-16,0 0 3 15,0 0-2-15,0 0-15 16,0 0-56-16,19-24-42 15,-19 24-27-15,20-16-9 0,-1 11-6 16,-12-19 40-16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21:40.639"/>
    </inkml:context>
    <inkml:brush xml:id="br0">
      <inkml:brushProperty name="width" value="0.05" units="cm"/>
      <inkml:brushProperty name="height" value="0.05" units="cm"/>
      <inkml:brushProperty name="fitToCurve" value="1"/>
    </inkml:brush>
  </inkml:definitions>
  <inkml:trace contextRef="#ctx0" brushRef="#br0">86 214 58 0,'-7'16'16'0,"7"-16"-4"16,-9 19-3-16,9-19-4 16,-13 27-1-16,13-27 0 15,-21 27 2-15,21-27 3 16,-19 37 2-16,14-18 1 15,5-19 0-15,-12 30 5 16,12-30 1-16,0 35 7 16,0-35 0-16,0 31 11 15,0-31 2-15,12 30 15 16,-12-30 8-16,17 13 16 16,-17-13-1-16,26 0-4 15,-26 0-6-15,26 0-10 16,-26 0-7-16,27-17-13 0,-27 17-14 15,28-9-23-15,-28 9 2 16,20-18-7 0,-20 18 8-16,17-25-8 0,-17 25 7 15,19-29-5-15,-19 29 7 16,15-33-1-16,-15 33 0 16,12-30 0-16,-12 30-2 15,0-29-1-15,0 29-2 16,0-17-2-16,0 17-3 15,-25-13 1-15,25 13-1 16,-35-5 1-16,15 5 1 16,1 0 2-16,19 0 3 15,-29 0 1-15,29 0 0 0,0 0-15 16,-21-6-26-16,21 6-24 16,0 0-28-16,0 0-20 15,19-9-10-15,-19 9-9 16,0 0-14-16,19-18 43 15</inkml:trace>
  <inkml:trace contextRef="#ctx0" brushRef="#br0" timeOffset="703">201 0 99 0,'0'0'48'0,"0"0"2"15,0 0-2-15,6 22-5 16,-6-22-8-16,0 0-11 16,0 0-5-16,-6 25-5 15,6-25-7-15,0 0-2 0,-14 23-2 16,14-23-1-16,-9 31 0 15,2-12 0 1,-1 5-1-16,-2 3 1 16,-1 9 5-16,3 3 1 0,-1 4 2 15,1 6 4-15,-1-2-6 16,4-3 5-16,-4 2-2 16,1-4 2-16,1-1-6 15,-2-6-2-15,-1-3-2 16,0-8-3-16,0-2 3 15,10-22-4-15,-23 30-1 16,23-30-23-16,0 0-22 16,-17 12-7-16,17-12-19 0,0 0-12 15,23-18-14-15,-17-4-18 16,20 11 114 0</inkml:trace>
  <inkml:trace contextRef="#ctx0" brushRef="#br0" timeOffset="1312">495 258 73 0,'0'0'47'0,"0"0"-2"15,0 0-2-15,0 0 5 16,0 0 0-16,0 0-1 16,0 0-10-16,0 20-4 15,0-20-4-15,0 0-2 0,0 0-3 16,0 0-5-16,-14 22 7 15,14-22 13-15,-7 18 0 16,7-18-1-16,-10 24-2 16,5-2 1-16,-7 0 2 15,3 5-7-15,-3 3-10 16,0-4-21-16,2-1 4 16,2-3-3-16,2-1 3 15,6-21-5-15,-6 27 0 16,6-27 1-16,0 0 0 15,0 0-9-15,0 0-46 16,0 0-26-16,0 0-25 0,22-11-24 16,-22 11-9-16,22-24-15 15,-15 4-16-15</inkml:trace>
  <inkml:trace contextRef="#ctx0" brushRef="#br0" timeOffset="1890">363 350 172 0,'0'0'66'15,"-7"19"-2"-15,7-19-7 16,0 0-7-16,0 0-13 0,0 0-10 16,0 0-9-16,0 0-2 15,0 0-3 1,0 0 0-16,0 0 4 16,0 0 8-16,0 0 8 0,0 0 7 15,17 9 1-15,-17-9 1 16,28 0-5-16,-11 0-1 15,2 0-8-15,-2 0-7 16,2-6-10-16,-1 6-8 16,-18 0-3-16,35 0-1 15,-35 0 0-15,29 0 0 16,-29 0-5-16,20 0-8 16,-20 0-9-16,0 0-12 15,21 0-28-15,-21 0-27 16,0 0-23-16,0 0-15 15,0 0-11-15,0 23-10 16,0-23 45-16</inkml:trace>
  <inkml:trace contextRef="#ctx0" brushRef="#br0" timeOffset="3549">864 153 183 0,'0'0'83'16,"0"0"2"-16,0 0-5 15,0-20-4-15,0 20-12 16,0 0-7-16,0 0-14 16,0 0-11-16,0 0-10 15,0 0 5-15,0 0-3 16,0 0-5-16,0 0-6 15,0 0 1-15,-20 11-2 16,20-11 0-16,0 0-2 0,0 0-12 16,-19 8-1-16,19-8 1 15,0 0 1-15,0 0 2 16,-21 5-1-16,21-5-1 16,0 0 1-16,0 0-2 15,0 0 1-15,0 0-1 16,0 0 0-16,0 0 1 15,-22 18-1-15,22-18 1 16,-17 23 1-16,5-3 1 16,0-2 1-16,0 3-1 15,2-2 2-15,1 1-1 16,9-20 0-16,-12 31 1 16,12-31-2-16,0 23 4 0,0-23-2 15,0 0 2-15,21 23-1 16,-21-23 0-1,20 20 0-15,-20-20-2 16,23 18 1-16,-23-18-3 0,20 21 6 16,-20-21-7-16,0 0-1 15,21 22 1-15,-21-22 7 16,0 0-6-16,0 0 1 16,22 0-1-16,-22 0-5 15,22-10 7-15,-22 10 0 16,29-18-2-16,-29 18-6 15,31-19 4-15,-31 19 1 16,29-22 1-16,-29 22-2 0,22-16-2 16,-22 16 3-16,0 0 0 15,26-22 1 1,-26 22-1-16,12-20 0 16,-12 20 1-16,7-21 1 0,-7 21 0 15,0-22 0-15,0 22-1 16,0-26 1-16,0 26 0 15,0-25-4-15,0 25-1 16,0-26-1-16,0 26-1 16,-9-22 0-16,9 22-2 15,0 0 0-15,-19-20-1 16,19 20 4-16,0 0-1 16,-25-11 1-16,25 11-1 15,-19 0 1-15,19 0 3 16,0 0 1-16,-22 0-1 15,22 0-1-15,0 0 0 16,-24 0-1-16,24 0 1 0,0 0-1 16,-24 17 0-16,24-17-2 15,0 0 0-15,-22 18 2 16,22-18 0-16,0 0 0 16,0 0 1-16,-21 12 0 15,21-12-1-15,0 0 2 16,0 0 1-16,-24 22-1 15,24-22 0-15,-19 14 2 16,19-14-2-16,-17 14-1 16,17-14-2-16,0 0 0 15,0 0-2-15,-20 11 1 16,20-11 0-16,0 0-3 16,0 0 2-16,0 0 3 0,0 0 3 15,0 0 2-15,0 0 2 16,0 0 1-16,17 0 2 15,-17 0 3-15,0 0 1 16,0 0 0-16,0 0-1 16,19 0-1-16,-19 0 2 15,0 0-2-15,0 0-2 16,18 18-1-16,-18-18 0 16,0 0-1-16,0 0 2 15,19 20 5-15,-19-20-1 16,0 0 1-16,26 3 0 15,-26-3 0-15,19 0 2 0,-19 0-3 16,25 0-2-16,-25 0-6 16,24-3 0-16,-24 3 0 15,23 0-2-15,-23 0 0 16,0 0-3-16,17 0-1 16,-17 0 0-16,0 0-1 15,0 0 1-15,0 0-3 16,0 0-2-16,0 0-15 15,0 0-32-15,0 0-20 16,20 8-25-16,-20-8-14 16,24-12-17-16,-24 12-10 15,33-23-13-15,-25 1 119 16</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9T21:51:57.839"/>
    </inkml:context>
    <inkml:brush xml:id="br0">
      <inkml:brushProperty name="width" value="0.025" units="cm"/>
      <inkml:brushProperty name="height" value="0.025" units="cm"/>
      <inkml:brushProperty name="fitToCurve" value="1"/>
    </inkml:brush>
  </inkml:definitions>
  <inkml:trace contextRef="#ctx0" brushRef="#br0">0 19 238 0,'18'-11'166'0,"-18"11"-22"16,0 0-47-16,9-20-24 16,-9 20-23-16,0 0-31 15,0 0-24-15,0 0-5 16,0 0-3-16,0 0 0 0,0 31 0 16,0 6 0-16,-4 21 0 15,-2 19 4-15,6 17 0 16,-9 12 12-16,9 14-2 15,0 0 2-15,0-3 1 16,6-9-1-16,-2-14-10 16,7-19-51-16,-2-24-40 15,9-10-25-15,-18-41-17 16,23 0-1-16,-16-34 5 16</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9T21:51:59.344"/>
    </inkml:context>
    <inkml:brush xml:id="br0">
      <inkml:brushProperty name="width" value="0.025" units="cm"/>
      <inkml:brushProperty name="height" value="0.025" units="cm"/>
      <inkml:brushProperty name="fitToCurve" value="1"/>
    </inkml:brush>
  </inkml:definitions>
  <inkml:trace contextRef="#ctx0" brushRef="#br0">0 241 49 0,'0'0'71'0,"0"-17"-11"16,0 17-3-16,10-34 15 16,2 17-4-16,6-2-1 15,2-2-5-15,-2 4 1 16,1 6-3-16,2-3-11 15,-1 14-27-15,-1 0-23 16,1 0-1-16,-7 19-1 16,4-1-1-16,1 3 2 15,2 5-1-15,-7 5 1 16,5 0 0-16,-3-1-1 16,-1 2 1-16,-4 1 1 15,-4-9 1-15,-6 2 0 16,0 5 4-16,-16-6 1 0,-10 0 1 15,-1 2-1-15,-7-5-2 16,-4-2-34-16,-1-5-31 16,6 1-23-1,-5-16-21-15,11 0-11 0,6-18-6 16,21 18-14-16,-10-40 100 16</inkml:trace>
  <inkml:trace contextRef="#ctx0" brushRef="#br0" timeOffset="367">541 0 247 0,'-17'17'98'0,"-4"-5"-7"15,3 6-22-15,2 3-10 16,-1 2-17-16,7 9-13 16,1-1-5-16,9 5-7 15,0 1-16-15,9 6 0 16,1-1 3-16,1 0-7 16,4-3 5-16,-2 0-1 15,-2-1 3-15,1-3-3 0,1-6 4 16,1-1-1-1,5-7 0-15,4-2 5 16,11-13-2-16,4-6-1 16,7 0-56-16,8-18-57 0,-1-12-18 15,13-2-15-15,-11-19-6 16,14 4-6-16</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9T21:52:00.332"/>
    </inkml:context>
    <inkml:brush xml:id="br0">
      <inkml:brushProperty name="width" value="0.025" units="cm"/>
      <inkml:brushProperty name="height" value="0.025" units="cm"/>
      <inkml:brushProperty name="fitToCurve" value="1"/>
    </inkml:brush>
  </inkml:definitions>
  <inkml:trace contextRef="#ctx0" brushRef="#br0">35 376 237 0,'0'0'109'16,"-17"0"-20"-16,17 0-12 15,0 0-9-15,0 0-11 16,-18-6-12-16,18 6-21 16,0 0-22-16,0 0-2 0,0 0-2 15,0-16 1-15,0 16 1 16,11-28 0-16,-1 6 0 16,7-4-2-16,-5-8 0 15,6-3 5-15,1-2-3 16,1 0 2-1,-1 4-4-15,-5 4 4 0,1 5-5 16,-4 8 6-16,-11 18-3 16,10-19-1-16,-10 19-1 15,0 0 1-15,0 0-2 16,0 0 0-16,12 30 5 16,-6-5-4-16,2 5 3 15,4 4-2-15,0 1 4 0,6 3-3 16,1-3 0-16,1-6-24 15,5-14-65 1,1 3-25-16,-2-18-22 0,9 0-8 16,-13-7-6-16</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9T21:52:03.753"/>
    </inkml:context>
    <inkml:brush xml:id="br0">
      <inkml:brushProperty name="width" value="0.025" units="cm"/>
      <inkml:brushProperty name="height" value="0.025" units="cm"/>
      <inkml:brushProperty name="fitToCurve" value="1"/>
    </inkml:brush>
  </inkml:definitions>
  <inkml:trace contextRef="#ctx0" brushRef="#br0">106 0 358 0,'-6'22'141'16,"6"-22"-4"-16,0 0-101 15,0 0-45-15,0 0 3 16,0 0 1-16,0 24 3 15,0 7 1-15,0 17 0 16,0 15 1-16,-6 15 2 16,-1 12 2-16,-4 11-1 15,-1 1-1-15,-4 0-1 16,4-7-11-16,-2-16-66 16,5-6-33-16,-6-31-26 15,15-4-8-15,0-38-5 0,27 0 109 16</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9T21:52:02.296"/>
    </inkml:context>
    <inkml:brush xml:id="br0">
      <inkml:brushProperty name="width" value="0.025" units="cm"/>
      <inkml:brushProperty name="height" value="0.025" units="cm"/>
      <inkml:brushProperty name="fitToCurve" value="1"/>
    </inkml:brush>
  </inkml:definitions>
  <inkml:trace contextRef="#ctx0" brushRef="#br0">0 101 263 0,'19'-7'154'0,"13"4"-31"15,6-11-50-15,-5 7-29 16,13-6 4-16,2-3-7 0,0 5-42 16,-5 1 1-16,-4 0 0 15,-9 10-2-15,-8-10-3 16,-5 10-57-16,-17 0-45 15,0 0-23-15,9 21-14 16,-26-12-4-16,2 10 1 16</inkml:trace>
  <inkml:trace contextRef="#ctx0" brushRef="#br0" timeOffset="215">30 225 291 0,'0'16'148'0,"0"-16"-4"16,13 11-59-16,-13-11-69 16,38 0-22-16,-11 9 7 15,3-5 1-15,2-4 1 16,-1 9-1-16,7-9-12 16,0 9-59-16,1-16-39 15,9 7-19-15,-5-21-13 16,16 6-4-16,-5-19 56 15</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9T21:52:03.047"/>
    </inkml:context>
    <inkml:brush xml:id="br0">
      <inkml:brushProperty name="width" value="0.025" units="cm"/>
      <inkml:brushProperty name="height" value="0.025" units="cm"/>
      <inkml:brushProperty name="fitToCurve" value="1"/>
    </inkml:brush>
  </inkml:definitions>
  <inkml:trace contextRef="#ctx0" brushRef="#br0">23 89 231 0,'10'-16'147'0,"11"12"2"15,-1-10-67-15,4 1-44 16,6 2-10-16,-3 4-1 15,5 7-3-15,1 0-11 16,-3 7-14-16,0 10-8 16,-5 5 0-16,-5 9-2 15,-8 6 0-15,-6 3 0 0,-12 1 3 16,-6 2 1 0,-8-3 4-16,-7 4 0 15,-4-10 3-15,-8 0-2 16,-2-4-12-16,2-9-48 0,3-4-26 15,3-17-17-15,6 6-27 16,0-22-2-16,22-3 5 16</inkml:trace>
  <inkml:trace contextRef="#ctx0" brushRef="#br0" timeOffset="329">586 0 376 0,'-13'31'98'15,"-8"3"-11"-15,1 5-25 16,-1 3-29-16,2 8-35 15,1-1 2-15,6 0 0 16,6-4 2-16,6 1-1 16,7-4 2-16,8-3 1 15,8-4 0-15,4-2 3 16,4-8-16-16,12-3-43 16,5-11-33-16,-2-11-24 15,8 8-13-15,-9-23-13 16,7 11-8-16</inkml:trace>
  <inkml:trace contextRef="#ctx0" brushRef="#br0" timeOffset="3870">823 766 42 0,'-6'35'83'0,"-13"-5"-51"16,7 11-25-16,-4-5-9 16,5 1 2-16,-1-8-2 15,5-7 3-15,7-22 2 16,0 0 2-16,21-23 9 0,-3-11 21 16,3-6 29-16,2-7 4 15,-1 2-2-15,-2 0-1 16,-4 10-6-16,-2 2-1 15,-5 16-10-15,-9 17-19 16,0 0-29-16,0 0-1 16,13 34 1-16,-13-7-1 15,0 6 2-15,0 4 0 16,8 5 1-16,-1-4-2 16,-2-5 0-16,7-1 0 15,-5-13-1-15,8-6-13 16,-15-13-46-16,21 0-40 15,-21 0-21-15,17-9-19 0,-17 9-5 16,6-22 49-16</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9T21:52:04.111"/>
    </inkml:context>
    <inkml:brush xml:id="br0">
      <inkml:brushProperty name="width" value="0.025" units="cm"/>
      <inkml:brushProperty name="height" value="0.025" units="cm"/>
      <inkml:brushProperty name="fitToCurve" value="1"/>
    </inkml:brush>
  </inkml:definitions>
  <inkml:trace contextRef="#ctx0" brushRef="#br0">0 444 367 0,'0'0'142'0,"0"0"-37"16,41-8-83-16,-1-9-27 0,7 0 7 15,1 10 15-15,2-5-1 16,-1 12-5-16,-2 0-6 16,-11 12-5-1,-9 8-3-15,-15 3 0 0,-4 9 1 16,-8 5-1-16,-18 2 0 15,0 3 1-15,-5 3 0 16,-4 4 3-16,-3-4-1 16,0-5 0-16,1-4-9 15,5-8-50-15,3-12-20 16,5-8-10-16,16-8-20 16,-20-10-21-16,14-20-3 15,15-2 76-15</inkml:trace>
  <inkml:trace contextRef="#ctx0" brushRef="#br0" timeOffset="325">602 211 228 0,'16'16'136'0,"-16"-16"-32"15,-12 34-50-15,-3-10-12 16,-5 14 0-16,-8 0-5 16,-2 7-16-16,-2 8-23 15,1 0 0-15,2 1 1 16,5-1 0-16,9-4 1 16,9-1 0-16,6-6 2 15,17-3 0-15,1-2 1 0,7-3 0 16,10-10 1-16,4-9-9 15,6-10-42-15,11-8-50 16,2-4-27-16,-2-23-14 16,7 3-7-16,-15-19 29 15</inkml:trace>
  <inkml:trace contextRef="#ctx0" brushRef="#br0" timeOffset="1105">881 0 110 0,'0'0'138'16,"0"0"-41"-16,0 0-17 15,0 0-20-15,0 0-7 16,0 0-11-16,0 0-4 0,0 0-7 16,0 0-25-16,0 0-6 15,0 0 2-15,0 0-2 16,0 0 1 0,32 20 0-16,-10-4-2 0,8 5 2 15,14 9-2-15,6 6 1 16,4 7-2-16,4 0 3 15,7 6-2-15,-3-4 0 16,1 2 0-16,-5-4 1 16,-7-4 0-16,-4-6 1 15,-8-5-1-15,-7-3 0 16,-8-6 1-16,-11 2 2 16,-13-2-1-16,0 6 2 0,-24-1-2 15,-4 2 1-15,-14 4-2 16,-5 6 1-1,-7 1-1-15,-2 0-2 16,1-2 2-16,4-7 0 0,7 1-5 16,8-4-71-16,4-11-47 15,13 8-12-15,-7-22-14 16,26 0 2-16,-37 2 100 16</inkml:trace>
  <inkml:trace contextRef="#ctx0" brushRef="#br0" timeOffset="1865">720 1122 182 0,'0'0'100'15,"18"0"-27"-15,-18 0-3 16,0 0-8-16,0 0-12 0,0 0-16 16,0 0-9-16,0 0 1 15,0 19-1-15,0-19-8 16,0 0-15-16,0 0-1 16,0 16-1-16,0-16-2 15,0 0 0-15,0 0-1 16,0 0 0-16,0 0 1 15,0 0 0-15,0 17 1 16,0-17 0-16,0 0 1 16,0 0 0-16,0 0 2 15,0 0-1-15,0 17 0 16,0-17 0-16,0 0 0 16,0 0-1-16,0 0-2 0,0 0 1 15,0 0 1-15,0 0 2 16,0 0 1-16,0 0 1 15,15-27 0 1,-1 9 0-16,4-1 1 0,0 3 0 16,3-7-1-16,2 4-3 15,1 4-2-15,-2 2-1 16,-4 9 0-16,-3 4-1 16,-15 0-1-16,29 4 0 15,-29-4 1-15,16 24 1 16,-16-5 0-16,8 0 0 15,-8 1 0-15,0-1 3 0,4 0-1 16,-4-19 3-16,0 22 0 16,0-22-21-16,0 0-58 15,30 0-26-15,-30 0-19 16,28-9-11-16,-28 9-14 16,25-10 75-16</inkml:trace>
</inkml:ink>
</file>

<file path=ppt/ink/ink47.xml><?xml version="1.0" encoding="utf-8"?>
<inkml:ink xmlns:inkml="http://www.w3.org/2003/InkML">
  <inkml:definitions>
    <inkml:context xml:id="ctx0">
      <inkml:inkSource xml:id="inkSrc0">
        <inkml:traceFormat>
          <inkml:channel name="X" type="integer" min="-1680" max="1920" units="cm"/>
          <inkml:channel name="Y" type="integer" min="-590" max="1080" units="cm"/>
          <inkml:channel name="T" type="integer" max="2.14748E9" units="dev"/>
        </inkml:traceFormat>
        <inkml:channelProperties>
          <inkml:channelProperty channel="X" name="resolution" value="130.43478" units="1/cm"/>
          <inkml:channelProperty channel="Y" name="resolution" value="107.05128" units="1/cm"/>
          <inkml:channelProperty channel="T" name="resolution" value="1" units="1/dev"/>
        </inkml:channelProperties>
      </inkml:inkSource>
      <inkml:timestamp xml:id="ts0" timeString="2018-10-19T21:52:00.704"/>
    </inkml:context>
    <inkml:brush xml:id="br0">
      <inkml:brushProperty name="width" value="0.025" units="cm"/>
      <inkml:brushProperty name="height" value="0.025" units="cm"/>
      <inkml:brushProperty name="fitToCurve" value="1"/>
    </inkml:brush>
    <inkml:context xml:id="ctx1">
      <inkml:inkSource xml:id="inkSrc1">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1" timeString="2018-10-19T21:52:01.208"/>
    </inkml:context>
  </inkml:definitions>
  <inkml:trace contextRef="#ctx0" brushRef="#br0">115 484 0</inkml:trace>
  <inkml:trace contextRef="#ctx1" brushRef="#br0">48 528 110 0,'0'0'128'15,"17"-17"0"-15,-2-1-41 16,4-3-21-16,5-2-13 0,-1 4-8 16,1 0 1-16,-2 4-7 15,-2 4-19-15,-2 11-24 16,-18 0-1-16,17 30-1 16,-17 0 0-16,-8 7 1 15,-4 5-3-15,-3 7 3 16,-5-6 0-16,-1 6 2 15,-4-9 4-15,-4-6-2 16,5-7-29-16,0-6-42 16,3-10-19-16,6-1-20 15,-3-10-8-15,18 0-13 16,-15-21 12-16</inkml:trace>
  <inkml:trace contextRef="#ctx1" brushRef="#br0" timeOffset="312">501 252 200 0,'-21'41'108'16,"-6"-7"-19"-16,6 5-25 15,-5 7-12-15,2 2-16 16,4 8 0-16,5-1-6 0,8-7-2 16,7-4-11-16,13-5-13 15,11-10 3-15,6-1-2 16,5-9 3 0,7-8-3-16,-1-3-22 0,2-8-53 15,-4-12-39-15,5 3-26 16,-15-23-13-16,7 9-4 15,-17-24 94-15</inkml:trace>
  <inkml:trace contextRef="#ctx1" brushRef="#br0" timeOffset="771">828 0 328 0,'-27'0'154'0,"27"0"0"15,-16 0-70-15,16 0-74 16,0 0-20-16,0 0 0 16,0 0 1-16,0 0-1 15,0 23 2-15,19-3 0 16,-2 1 8-16,14 13-1 15,9 3 1-15,3 4-1 0,8 2 2 16,8 4-2 0,1-5 2-16,2 1-1 0,-7-3 1 15,-7-6-1 1,-10 0 1-16,-9-4-1 0,-13 5 1 16,-16 1 0-16,-6 3-1 15,-16 0 1-15,-6 4-1 16,-8 0 2-16,-3 2-2 15,-6-2 2-15,6-10-1 16,-3-3 2-16,9-6-2 16,4-5 3-16,5-4-23 15,8-7-61-15,16-8-22 16,0 0-26-16,0 0-16 16,12-38-1-16,18 16 71 15</inkml:trace>
  <inkml:trace contextRef="#ctx1" brushRef="#br0" timeOffset="6803">752 859 165 0,'0'0'90'15,"0"0"2"-15,0 0-11 16,0 25-28-16,0-5 0 15,0-2-4-15,0 8-1 16,-9-1-12-16,1 6-13 16,-1-8-23-16,-1-2 0 15,1-3-1-15,9-18-1 16,-11 20-2-16,11-20 0 16,0 0 0-16,6-32 2 15,8 5-2-15,-1-7-1 16,4-2 3-16,2-1 0 0,1 5 5 15,2 3-3-15,-2 20 1 16,1 9 0-16,-2 14 1 16,-3 10 3-16,-1 1-2 15,-3 11 1-15,0-3-3 16,-2-1 2-16,2-6-2 16,-4-5-72-16,-8-21-47 15,13 24-21-15,-13-24-8 16,0 0-1-16,0-24 87 15</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9T21:52:22.608"/>
    </inkml:context>
    <inkml:brush xml:id="br0">
      <inkml:brushProperty name="width" value="0.025" units="cm"/>
      <inkml:brushProperty name="height" value="0.025" units="cm"/>
      <inkml:brushProperty name="fitToCurve" value="1"/>
    </inkml:brush>
  </inkml:definitions>
  <inkml:trace contextRef="#ctx0" brushRef="#br0">85 771 346 0,'-25'-11'151'15,"25"11"-27"-15,-18-24-76 16,18 24 6-16,7-25-4 16,-7 25 3-16,29-20-19 15,-7 11-5-15,13 9-9 16,1-6-5-16,6 12-10 0,0 3-2 16,2 1 3-1,-2 5-10-15,-9 6 4 16,-6 2-5-16,-12 9 4 15,-15 5-4-15,-6 4 2 0,-16 8-4 16,-11-4 3-16,-8 8 3 16,-4-7-1-16,-3 1-38 15,-8-12-35-15,8-9-43 16,7-10-29-16,4-31-21 16,16-6-7-16,3-26-4 15</inkml:trace>
  <inkml:trace contextRef="#ctx0" brushRef="#br0" timeOffset="284">684 430 418 0,'7'18'179'16,"-2"-1"-26"-16,-13 9-100 15,-8 13-5-15,-8 13-9 16,-11 11-19-16,-8 13-21 16,0 12 4-16,1 2 0 15,3 3 3-15,15 4 0 16,14-16 0-16,22-10 0 16,22-16-37-16,10-26-68 15,24-19-48-15,17-23-25 16,2-27-8-16,14-14-4 15,-5-25 58-15</inkml:trace>
  <inkml:trace contextRef="#ctx0" brushRef="#br0" timeOffset="583">1290 75 167 0,'-17'34'163'0,"17"11"0"16,-12 15-74-16,12 10-23 0,-6 22 1 16,2 15-3-16,4 17-4 15,-17 11-17-15,5 9-25 16,-8-5-13-1,2-7-3-15,-4-12-18 0,2-22-63 16,7-25-43-16,13-28-33 16,0-45-11-16,27-10-9 15,-2-42-2-15</inkml:trace>
  <inkml:trace contextRef="#ctx0" brushRef="#br0" timeOffset="939">1626 549 578 0,'29'33'180'0,"-11"-27"-22"0,5-6-136 16,5 11-16-16,4-11-2 15,1 0-2-15,-3 4-3 16,-5 2-3-16,-1 5 1 15,-6 6-6-15,-7 2 4 16,-5 9-3-16,-6 4 4 16,0 3-3-16,0 4 4 15,-11-1-2-15,2-4 2 0,-1-4 2 16,-2 0-1 0,-6-3 0-16,-6 3-16 15,-11-8-30-15,-2 6-11 16,-5-7-14-16,-8 1-32 0,2-1-21 15,0-6-13-15,10-2-19 16,4-20 4-16,17 7 141 16</inkml:trace>
  <inkml:trace contextRef="#ctx0" brushRef="#br0" timeOffset="1256">2300 511 389 0,'-54'33'145'0,"4"5"-20"16,-8 4-83-16,-3-1-16 16,7 8-2-16,6-7 3 15,11 11-1-15,11-9 0 16,15 12 2-16,11-2-10 15,8 0-4-15,12 2-7 16,11 0 1-16,5-8 0 16,11-6 2-16,5-13-3 15,13-9-4-15,6-20-85 16,5-6-50-16,0-28-22 16,8-5-14-16,-12-21-11 15,5 0-2-15</inkml:trace>
  <inkml:trace contextRef="#ctx0" brushRef="#br0" timeOffset="1803">2583 12 534 0,'0'0'179'0,"-25"-10"-6"15,3 10-136-15,2 0-41 0,1 0-1 16,2 8 0-16,-2-1 1 16,1 2 1-16,18-9 1 15,-21 15 3-15,21-15 0 16,-15 16 1-16,15-16 0 15,0 19 0-15,0-19-1 16,12 31 2-16,6-12-2 16,10 7 0-16,7 8 1 15,11 7 1-15,10 5-1 16,3 3 1-16,5 5-2 16,-1-3 0-16,-2 3 3 15,-4-7-2-15,-6 0 2 16,-8-10-3-16,-8-4 2 0,-5-2-6 15,-7-3 3-15,-8 1-5 16,-11 6-2-16,-10 3 0 16,-12 5-2-1,-15 11 3-15,-8 10-2 0,-10 5 6 16,-4 3-1-16,1-3 3 16,-1-3 1-16,7-8 1 15,8-15-2-15,10-9-58 16,12-13-73-16,18-3-29 15,0-18-11-15,0 0-5 16,28-33-1-16</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9T21:52:21.988"/>
    </inkml:context>
    <inkml:brush xml:id="br0">
      <inkml:brushProperty name="width" value="0.025" units="cm"/>
      <inkml:brushProperty name="height" value="0.025" units="cm"/>
      <inkml:brushProperty name="fitToCurve" value="1"/>
    </inkml:brush>
  </inkml:definitions>
  <inkml:trace contextRef="#ctx0" brushRef="#br0">0 17 586 0,'0'0'183'0,"21"8"-8"15,15-8-147-15,8 0-26 16,16-4 2-16,6 4-1 0,4-7-1 16,-4 0-4-16,-5 7-12 15,-5 0-66-15,-17 0-54 16,-19 0-31-16,-20 0-12 16,0 0-6-16,-20 16 3 15</inkml:trace>
  <inkml:trace contextRef="#ctx0" brushRef="#br0" timeOffset="186">68 222 386 0,'24'15'179'0,"12"-3"-18"15,12 3-80-15,2-6-33 16,12 0-76-16,7-9-75 15,9-9-63 1,2-12-15-16,8 1 1 0,-1-12-6 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9.56522" units="1/cm"/>
          <inkml:channelProperty channel="Y" name="resolution" value="69.23077" units="1/cm"/>
          <inkml:channelProperty channel="T" name="resolution" value="1" units="1/dev"/>
        </inkml:channelProperties>
      </inkml:inkSource>
      <inkml:timestamp xml:id="ts0" timeString="2021-10-28T17:22:09.349"/>
    </inkml:context>
    <inkml:brush xml:id="br0">
      <inkml:brushProperty name="width" value="0.05" units="cm"/>
      <inkml:brushProperty name="height" value="0.05" units="cm"/>
      <inkml:brushProperty name="fitToCurve" value="1"/>
    </inkml:brush>
  </inkml:definitions>
  <inkml:trace contextRef="#ctx0" brushRef="#br0">0 0 0</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9T21:52:20.616"/>
    </inkml:context>
    <inkml:brush xml:id="br0">
      <inkml:brushProperty name="width" value="0.025" units="cm"/>
      <inkml:brushProperty name="height" value="0.025" units="cm"/>
      <inkml:brushProperty name="fitToCurve" value="1"/>
    </inkml:brush>
  </inkml:definitions>
  <inkml:trace contextRef="#ctx0" brushRef="#br0">239 0 147 0,'-15'13'123'0,"15"-13"0"16,-17 0-70-16,17 0-19 15,-6 34 8-15,6 1 8 16,-9 12 5-16,9 23-1 15,-13 19 3-15,8 19-3 16,-11 18-6-16,1 18-10 16,-3 9-16-16,-3 4-6 0,-3-9-11 15,-5-9-31-15,8-13-81 16,1-21-32-16,11-32-18 16,9-18-17-16,0-55 0 15,29 6 30-15</inkml:trace>
  <inkml:trace contextRef="#ctx0" brushRef="#br0" timeOffset="340">374 753 539 0,'0'0'182'15,"29"9"-50"-15,-2-3-96 16,4-6-9 0,9 0 1-16,-4 7-7 0,1 4-11 15,-5-1-11-15,-5 8 1 16,-8 9-2-16,-8-1 2 16,-11 12-4-16,-8 3 2 15,-8 11-4-15,-10 2 5 16,-5 1 0-16,-1-1 2 15,-7-4-1-15,6-2 0 16,7-10-70-16,4-23-44 16,22-15-23-16,0 0-16 0,0-51-13 15,22 1-9-15,7-18 31 16</inkml:trace>
  <inkml:trace contextRef="#ctx0" brushRef="#br0" timeOffset="624">897 604 99 0,'0'0'96'15,"0"0"-10"-15,0 26 19 16,-6-5 3-16,-4 4-8 16,-2 14-10-16,-11 7-15 0,7 12-7 15,-13 6-5-15,8 10-12 16,-1 5-39-16,7-4-8 15,15-2-2-15,0-3 4 16,19-12-3 0,10-7 3-16,7-16-2 0,7-7 0 15,4-17-29-15,3-16-68 16,1-14-47-16,7-12-24 16,-5-14-15-16,3-5-7 15,-7-15-1-15</inkml:trace>
  <inkml:trace contextRef="#ctx0" brushRef="#br0" timeOffset="1104">1198 227 381 0,'-25'0'179'0,"25"0"-4"15,0 0-98-15,-25 19-31 16,25-19-17-16,-4 19-3 16,4-1-15-16,0 6-9 15,10-3-1-15,6 8-1 16,12 5 2-16,2 5-1 15,15 3 1-15,8 6 1 16,5 0-1-16,12 3 1 0,0 2-2 16,-4 2 3-16,1-1-1 15,-6-1 0-15,-8 1-1 16,-11 0-3-16,-12-3 2 16,-13-6-2-16,-11 2 0 15,-12-4-2-15,-12-3 2 16,-11-1-3-16,-7-1 3 15,-3-1-1-15,-6-2 2 16,1 1-2-16,0-7 3 16,7-1-4-16,7-4-72 15,10-5-52-15,20-19-25 16,-6 17-13-16,26-17-8 16,4-24 2-16</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9T21:52:19.536"/>
    </inkml:context>
    <inkml:brush xml:id="br0">
      <inkml:brushProperty name="width" value="0.025" units="cm"/>
      <inkml:brushProperty name="height" value="0.025" units="cm"/>
      <inkml:brushProperty name="fitToCurve" value="1"/>
    </inkml:brush>
  </inkml:definitions>
  <inkml:trace contextRef="#ctx0" brushRef="#br0">0 857 233 0,'0'0'157'15,"0"0"-14"-15,0 0-23 16,-9-21-15-16,9 21-23 16,21-27-14-16,4 11-21 15,7-6-33-15,8 3-15 16,10 2 3-16,4 2-1 0,-1 11 4 15,2 4-3-15,-5 3-1 16,-11 15 1-16,-10 14-3 16,-13 8-1-16,-16 9-1 15,-6 12 1-15,-13 4-5 16,-11 6 5-16,-12-4 0 16,-4 2 2-16,-3-14-21 15,-4-12-56-15,11-13-39 16,14-22-27-16,7-28-16 15,21-13-16-15,10-30 0 16,25-10 79-16</inkml:trace>
  <inkml:trace contextRef="#ctx0" brushRef="#br0" timeOffset="291">789 409 316 0,'-17'25'180'16,"-1"13"-29"-16,-3 4-69 16,-4 7-11-16,2 10-4 15,-7 4-14-15,2 13-24 16,-1 2-21-16,5 2-2 16,7-3-5-16,7 2 2 15,10-6-2-15,0-3 2 16,20-8 0-16,2-12 4 0,11-10-2 15,9-11-3-15,8-13-27 16,2-25-58 0,16-13-49-16,10-17-23 15,-1-21-18-15,7-9-11 0,-10-16-1 16</inkml:trace>
  <inkml:trace contextRef="#ctx0" brushRef="#br0" timeOffset="691">371 371 218 0,'-19'13'145'0,"19"-13"-22"16,0 0-9-16,0 0-6 16,0 0-17-16,21 0-16 15,-3-23-25-15,4-3-22 16,5-12-26-16,5-9-4 16,4-1-1-16,-3-6-2 15,3 10 3-15,-4 1 0 0,-5 11 2 16,-6 11-2-16,0 13-1 15,-5 17 2 1,-2 15 0-16,2 13 1 16,-7 8 0-16,2 12-9 0,4 7-60 15,-2 0-48-15,7-6-22 16,7-7-22-16,2-23-11 16,14-4-7-16</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9T21:52:36.480"/>
    </inkml:context>
    <inkml:brush xml:id="br0">
      <inkml:brushProperty name="width" value="0.025" units="cm"/>
      <inkml:brushProperty name="height" value="0.025" units="cm"/>
      <inkml:brushProperty name="fitToCurve" value="1"/>
    </inkml:brush>
  </inkml:definitions>
  <inkml:trace contextRef="#ctx0" brushRef="#br0">152 534 234 0,'-18'0'120'16,"3"0"-4"-16,15 0-12 16,-26 18-9-16,16 10-14 15,1 13-22-15,1 19-22 16,2 17-41-16,0 14 7 15,-2 19-3-15,2 7 1 16,0-1-2-16,-3-2-1 16,2-17 2-16,4-13-3 15,3-23 5-15,-8-11-7 16,8-26 1-16,0-24-1 16,17 15-1-16,-5-32-2 15,7-11 2-15,3 1-1 0,3-9 1 16,2 2 0-16,5 5 3 15,-5 1 1-15,4 18 2 16,-1 14-1 0,0 19 2-16,1 12 0 0,-1 13 0 15,1 5 4-15,4 2-2 16,-4-4 0-16,1-8-1 16,4-18 0-16,3-25-1 15,6-24-1-15,8-22 0 16,5-27-4-16,-2-19 1 15,3-21 1-15,-1-16-2 16,-8-14 1-16,-9-5 0 16,-17-6 0-16,-14 5 0 0,-13 5-34 15,-9 25-61-15,-9 29-29 16,-9 25-18-16,-2 34 1 16,-10 31-11-1</inkml:trace>
  <inkml:trace contextRef="#ctx0" brushRef="#br0" timeOffset="968">936 274 238 0,'31'-29'148'0,"-19"11"-41"0,-12 18-30 16,28 13-15-1,-19 31-11-15,-3 29-8 16,-6 28 1-16,-10 25-5 16,-4 17-32-16,2 12-7 0,-1-3 2 15,-1-11-7-15,6-21 6 16,4-22-5-16,4-36 1 16,9-27-5-16,8-30 3 15,7-26 0-15,4-20-2 16,1-16 2-16,-2-12-2 15,-2-8 7-15,2-1-5 16,-6 7 5-16,-1 15-1 16,-5 15 5-16,-3 26 1 0,-12 15 0 15,20 29 0 1,-10 13 0-16,-1 12 2 16,2 4-4-16,-1-1 3 15,4-2-7-15,5-13 1 0,7-11-3 16,2-13 2-16,8-18-4 15,4-18 1-15,3-7 4 16,-2-12-7-16,1-8 6 16,-8 1-3-16,-4-4 4 15,-4 8-3-15,-11 7 4 16,-3 6 0-16,-12 27 2 16,0 0 0-16,0 0-1 15,-33 33 0-15,13 6 3 16,-5 6-2-16,-2 10-5 15,0 2 4-15,3-4-6 16,4-8 5-16,5-6-5 0,6-11 1 16,9-28-5-16,0 0 6 15,0 0-1-15,29-32-3 16,-10-7 5-16,8-5-3 16,0-10 2-16,3 1 1 15,1 1 2-15,-6 11-3 16,-1 13 5-16,-4 11 0 15,-20 17 0-15,22 19 1 16,-16 11 2-16,-6 12-1 16,0-2-4-16,0 1 4 15,0-2-5-15,0-5 2 16,5-15-5-16,-5-19 4 16,28 0-1-16,2-24-1 0,0-6 4 15,13-17-5-15,2-13 5 16,-2-16-4-16,2-6 0 15,0-15-1-15,-5-12-1 16,-7-3 1-16,-8-5 2 16,-5 2-1-16,-5-1 1 15,-6 7 1-15,-5 13 2 16,-4 22-1-16,0 20 5 16,0 36 0-16,0 38 2 15,-7 46-2-15,-4 41-1 16,-4 51 1-16,-6 24 2 15,-7 22-3-15,2 11-14 16,2-10-59-16,-5-18-51 0,10-42-20 16,5-33-12-16,2-58 0 15,12-40-5-15</inkml:trace>
  <inkml:trace contextRef="#ctx0" brushRef="#br0" timeOffset="1130">1814 1001 417 0,'-33'-70'144'15,"0"14"2"-15,12 14-67 16,15 18-51-16,6 24-36 16,45-19-1-16,12 19 0 15,19 0 1-15,23-7-39 16,18-5-65-16,17-7-32 16,19-1-6-16,-2-12-6 0,5 6-3 15</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9T21:52:38.835"/>
    </inkml:context>
    <inkml:brush xml:id="br0">
      <inkml:brushProperty name="width" value="0.025" units="cm"/>
      <inkml:brushProperty name="height" value="0.025" units="cm"/>
      <inkml:brushProperty name="fitToCurve" value="1"/>
    </inkml:brush>
  </inkml:definitions>
  <inkml:trace contextRef="#ctx0" brushRef="#br0">356 274 165 0,'24'-14'153'0,"-12"-12"-11"16,-4 7-47-1,-8 19-17-15,0-28-11 16,0 28-11-16,-30-14-29 15,10 14-29-15,-7 13 1 16,-4-2-1-16,-4 10 1 0,0 6 3 16,-4 11-1-16,0 4 3 15,0 5-1-15,3 0 2 16,6 6-2 0,9-6-5-16,6 3 5 0,15-5-7 15,0-10 3-15,16-6-6 16,11-18 4-16,7-11-6 15,12-21 2-15,2-9 3 0,5-13-3 16,-5-7 6 0,-3-3-4-16,-4-5 5 15,-11 9-3-15,-9 11 4 16,-9 16 1-16,-12 22 4 0,0 0-1 16,0 26 0-16,-11 19 1 15,2 12-4-15,0 9 4 16,3 7-3-16,6 2-1 15,0-6-7-15,11-18 2 16,10-13-4-16,16-25 3 16,11-21 0-16,14-28-3 15,9-17 4-15,5-18-4 16,1-13 6-16,-3-10-2 16,-5-6 3-16,-10 7-4 15,-10 9 3-15,-14 21 1 16,-13 16 5-16,-7 19 2 15,-15 28 0-15,0 0 0 0,-16 41 2 16,-4 6-1-16,-1 6 2 16,0 3-4-16,2 8-4 15,4-10-5-15,10-5-1 16,10-4-2-16,11-15-1 16,13-11-1-16,10-9 0 15,13-10-1-15,7-16 0 16,7-5 3-16,-3-12 1 15,0-1 1-15,-4-9-2 16,-9 0 4-16,-4-5-2 16,-11 4 2-16,-5-5-2 15,-3 4 3-15,-9 6-1 16,-3 1 2-16,-3 7 0 0,-6 7 1 16,-6 4 0-16,0 20 3 15,-3-17 0-15,3 17 3 16,-30 21-1-16,6 11 0 15,0 7 1-15,-5 17-2 16,-1 8 2-16,0 8-2 16,0 4 2-16,5 2-5 15,7-3-3-15,10-12 2 16,8-10-7-16,6-10 6 16,11-11-7-16,4-10 2 15,7-7-5-15,2-15 5 16,8 0 0-16,1-3 1 15,3-13-1-15,5 0 3 0,1-1 6 16,4 8-17-16,3-4-54 16,3 7-44-1,4 6-28-15,-13 0-21 16,7 13 3-16,-14-13 82 0</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9T21:52:40.358"/>
    </inkml:context>
    <inkml:brush xml:id="br0">
      <inkml:brushProperty name="width" value="0.025" units="cm"/>
      <inkml:brushProperty name="height" value="0.025" units="cm"/>
      <inkml:brushProperty name="fitToCurve" value="1"/>
    </inkml:brush>
  </inkml:definitions>
  <inkml:trace contextRef="#ctx0" brushRef="#br0">71 314 232 0,'-29'7'158'0,"7"-7"-31"16,5 0-35-16,17 0-10 15,-12-20-10-15,24 4-12 0,5-11-37 16,11-7-17-16,7 0-1 16,4-5-4-16,3 0-1 15,3 3-3-15,-1 9 4 16,-7 1-3-16,-7 14 1 15,-4 1-2-15,-2 11 0 16,-4 9-1-16,-4 5 2 16,1 7 1-16,1 6-1 15,1 0-11-15,5 6-88 16,2 3-35-16,-1-9-13 16,8 8-17-16,-6-16-5 15,13 4 69-15</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9T21:52:39.673"/>
    </inkml:context>
    <inkml:brush xml:id="br0">
      <inkml:brushProperty name="width" value="0.025" units="cm"/>
      <inkml:brushProperty name="height" value="0.025" units="cm"/>
      <inkml:brushProperty name="fitToCurve" value="1"/>
    </inkml:brush>
  </inkml:definitions>
  <inkml:trace contextRef="#ctx0" brushRef="#br0">0 365 381 0,'6'-15'168'15,"-6"15"-51"-15,19-30-35 16,1 18-25-16,1 3-33 15,7 9-25-15,5 0 1 16,0 13 0-16,2 15 0 16,-5 5 0-16,-4 2-2 15,-4 6 0-15,-10 0-4 0,-12-2 1 16,0-2 0-16,-15-11 1 16,-1 2 1-16,-7-15 0 15,-1 3-1-15,-1-7-31 16,5-4-46-16,0-5-29 15,-2-17-18-15,10 1-19 16,-3-18-6-16,10-4 13 16</inkml:trace>
  <inkml:trace contextRef="#ctx0" brushRef="#br0" timeOffset="318">732 0 152 0,'-15'34'152'16,"-15"-7"-27"-16,0 10-41 16,0 6-14-16,-4 7-3 15,10 6-5-15,3-1-16 16,8 7-15-16,13-3-26 15,0-3 1-15,18-5-1 16,9-5 1-16,3-11-2 16,8-3 2-16,2-12-1 15,7-11 2-15,1-9-2 16,3-8-78-16,2-12-61 0,5-3-24 16,-7-16-2-1,2-6-6-15,-15-20 19 16</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9T21:52:09.562"/>
    </inkml:context>
    <inkml:brush xml:id="br0">
      <inkml:brushProperty name="width" value="0.025" units="cm"/>
      <inkml:brushProperty name="height" value="0.025" units="cm"/>
      <inkml:brushProperty name="fitToCurve" value="1"/>
    </inkml:brush>
  </inkml:definitions>
  <inkml:trace contextRef="#ctx0" brushRef="#br0">69 1341 33 0,'0'19'73'16,"0"-19"-66"-16,0 0-4 15,0 0 40-15,27 15 34 16,-27-15 23-16,27 0-4 16,-3-8 3-16,5-3-7 15,10-8-5-15,5-14-10 16,11-6-28-16,13-23-34 16,4-19-22-16,8-21 3 15,4-14 1-15,2-14 1 0,-7-5 3 16,-8-5-2-16,-9 10 2 15,-13 18 2-15,-13 20 8 16,-16 27-7-16,-20 40 1 16,-12 43-2-16,-23 40-4 15,-16 54 4-15,-18 44-1 16,-15 37 0-16,-8 29-7 16,-9 27 6-16,-1 9-1 15,4-8 1-15,7-11 1 16,11-37-3-16,14-33-8 15,16-41-56-15,10-32-39 16,14-49-19-16,26-47-10 16,-20-17 9-16,20-40 7 0,16-27 1 15</inkml:trace>
  <inkml:trace contextRef="#ctx0" brushRef="#br0" timeOffset="542">335 1493 173 0,'53'-60'45'0,"2"8"-5"15,-5 12-10-15,-3 6-7 16,-4 11-11-16,-5 5-2 16,-8 16-2-16,-5 2-1 15,-3 12 1-15,-12 8 4 16,-2 5 9-16,-8 2 3 16,0 2 5-16,-8-3 11 0,8-4 13 15,0-7 5-15,0-15-3 16,0 0-5-16,0 0-10 15,20-14-6-15,-5-7-5 16,-3-8-15-16,0-5-9 16,0-4-7-16,-2 6 6 15,-1 7 2-15,-3 1 4 16,-6 9 3-16,0 15-5 16,0 0 1-16,0 0-3 15,0 0 1-15,-19 9-2 16,19-9-3-16,-17 23 0 15,17-23-6-15,0 0 1 16,0 15-2-16,0-15-1 0,36-22-1 16,-7 0 0-1,11-4-1-15,3-8-2 0,5 1 3 16,0 0 3 0,0 6 5-16,-5 6 0 0,-5 6 6 15,-3 15 1-15,-11 7-1 16,-3 14 1-16,-6 6-1 15,-5 12-2-15,-10 4-3 16,0 9 2-16,0-2-4 16,0 0 1-16,9-1-34 15,-6-6-58-15,15-9-44 16,12-10-18-16,6-16-4 16,14-1-8-16,1-26 19 0</inkml:trace>
  <inkml:trace contextRef="#ctx0" brushRef="#br0" timeOffset="5141">2366 1342 103 0,'-10'34'150'0,"10"-34"-35"16,-9 20-18-16,9-20 3 16,0 0-8-16,0 0-12 15,25-34-6-15,4 1-12 16,2-13-44-16,15-7-16 16,3-8-2-16,4-6-7 0,5 2 7 15,-1 3 1-15,-4 10 0 16,-8 13 0-16,-10 9 5 15,-7 13-7 1,-8 11-3-16,-20 6 1 0,18 30-1 16,-18-3-1-16,-9 6-1 15,0 3-1-15,-3 3-4 16,1-5 9-16,-1-6 1 16,2-1 2-16,1-12 0 15,9-15 5-15,0 0-4 16,0 0 1-16,-8-17-5 15,8-1-27-15,0 3-22 0,0-5-10 16,0 20-6-16,-10-23-10 16,10 23 5-16,-17 0-1 15,17 0 5-15,-25 31 25 16,8-8 26-16,-4 11 9 16,3 5 9-16,-2 5 6 15,4 4 5-15,1 1 15 16,6-1 19-16,9 2 27 15,-6-18 4-15,16-4-3 16,7-23-5-16,13-10-4 16,3-27-3-16,15-12-16 15,2-28-19-15,5-18-28 16,3-9-4-16,-6-13 0 0,4-8 3 16,-8-6 4-16,-6 7-3 15,-7 12 5-15,-11 21 0 16,-5 17-3-1,-8 26-4-15,-11 43 4 0,-15 21-2 16,-12 44-6-16,-13 34 5 16,-8 21-4-16,-4 12-2 15,-1 6 6-15,2 2 3 16,10-12-3-16,11-19 3 16,12-17 9-16,18-28-3 15,12-23-1-15,17-22-1 16,16-19-1-16,14-25-3 15,5-16 0-15,8-15 2 0,2-12-7 16,1-7-1-16,-7 4 2 16,-6 5 3-1,-13 15 0-15,-14 8 0 16,-13 19-3-16,-22 24 0 0,0 0-2 16,0 37 0-16,-18 4 2 15,-6 10-2-15,-3 0-1 16,2 10 3-16,2-9 5 15,4-7 1-15,6-8 8 16,13-14-4-16,0-23-2 16,20 20 0-16,3-20 0 15,2-12-1-15,7 1 0 16,4-4-1-16,1-4-7 0,2-1 2 16,1-8 0-1,-3-4 2-15,-1-7-2 16,2-10 2-16,-4-6-4 15,1-5 3-15,-3-3-3 0,-1-3 4 16,-2 6-1-16,-4 11 1 16,-5 6 1-16,-5 15 6 15,-6 11-10-15,-9 17-1 16,0 21 2-16,0 18 0 16,-15 13-1-16,0 11 0 15,0 10 0-15,-2 5-7 16,1-2 11-16,1-1-2 15,0-16 3-15,4-13-2 0,4-11 2 16,2-13-2 0,5-22 2-16,-6 20-30 15,6-20-18-15,0 0 0 16,-20-13-8-16,20 13-7 0,-25-12-2 16,7 5 3-16,-8-8-2 15,5 9 46-15,-1-4 41 16,1 3 21-16,4 0 8 15,17 7 8-15,-22-11 3 16,22 11 0-16,0 0 1 16,0 0-13-16,22 15-23 15,-22-15-19-15,38 15-3 16,-13-15-5-16,11 6-2 16,5-12-1-16,3-5-3 15,1-8-1-15,0-1-4 16,-2-8 2-16,-1-6 1 0,-1-5 3 15,-2-9 0-15,-4-1 2 16,1-3-2-16,0-3 2 16,-2-1-3-16,3 1 2 15,-6 3-1-15,-2 12 2 16,-5 6-2-16,-6 11 4 16,-18 23 1-16,19-20-6 15,-19 20-1-15,0 0 0 16,-4 23 0-16,-4 4 1 15,-2-2 0-15,1 9-2 16,-2 3-1-16,2 1 6 16,2-6 2-16,2-2-1 15,-1-7 0-15,6-3 0 0,0-20 2 16,0 16 3-16,0-16-3 16,0 0-1-16,0-21 0 15,0 3-4-15,0-2-10 16,6 1-12-16,-6-3-4 15,0 5-8-15,0-1-2 16,0 18-2-16,-9-18-1 16,9 18 3-16,0 0 10 15,-16 6 10-15,16-6 5 16,-21 18 6-16,21-18 6 16,-32 29 5-16,11-7 4 15,-2-1 2-15,-1 9 1 16,-3-3 1-16,5 6 3 0,-4-5 4 15,7 6 14-15,1 0-1 16,7 1 1-16,5-8-3 16,6 8 1-1,0-6-3-15,12 1-1 0,-1 0-10 16,7-6-12-16,1 0 3 16,5-8 1-16,3-3-3 15,3-6 0-15,2-7-1 16,4-15-1-16,5-6-1 15,4-6-3-15,-2-10-3 16,2-13-3-16,5-6 3 16,-2-4-2-16,0 0 4 15,-6 3-1-15,-6 5 4 0,-4 10-1 16,-8 7 0 0,-1 12 3-16,-23 23-1 15,16-18-5-15,-16 18-2 16,0 0-1-16,-4 27-1 0,-2-9 1 15,1 6 1-15,-1-1-2 16,6 2 0-16,0 3 8 16,0-3-1-16,0-6 1 15,6-1-1-15,-6-18 3 16,14 20-2-16,-14-20-1 16,0 0 0-16,19 20-2 15,-19-20-1-15,6 18 1 16,-6-2-1-16,-7 3-1 15,-1 3-1-15,-2 5 2 16,-2 4-1-16,1 0 2 16,1-3 2-16,2 2-1 15,0-7 0-15,8-4 1 0,0-3 2 16,0-16 3-16,14 19 3 16,-14-19 2-16,23 7-2 15,-23-7-1-15,31-4 0 16,-11-1-1-16,1-8-2 15,4-1-3-15,2-3-5 16,-1-7-2-16,2 0 1 16,1-10 0-16,-2-4 1 15,0-3 0-15,-3-2 0 16,0-4-2-16,-4 7 5 16,-7-3-3-16,-2 8 3 15,-2 1 1-15,-9 10 1 16,0 8-5-16,0 16-1 0,-11-20-1 15,11 20-1-15,-21 13 2 16,6 1-1-16,-4 9-1 16,-1 7-2-16,-1 6 5 15,2 6 2-15,-1 8 2 16,1-4 0-16,2 5 2 16,5-9-2-16,4 3 1 15,8-13 3-15,9-1 3 16,6-11 3-16,13-3 0 15,3-9-2-15,11-8-1 16,5-6-1-16,7-8-1 16,3-8-2-16,6-4-5 0,-1-10-2 15,2-17-3-15,1-3 2 16,1-13-1-16,-4-13 3 16,-3-7-3-16,-5-11 2 15,-6-4 4-15,-6-3-3 16,-9 7 4-16,-9 11 0 15,-9 16 5-15,-4 17-13 16,-11 22 6-16,0 34-5 16,0 0 0-16,-26 54 0 15,2 13-5-15,-2 10 4 16,-8 16-7-16,4 7 13 16,-3 8-3-16,3-5 5 15,4-4-4-15,6-9 2 0,8-6 3 16,12-13-4-16,0-8 4 15,9-13 3-15,10-5 4 16,3-15 0 0,7-4-2-16,2-13-2 0,1-8-1 15,2-10 1-15,-1-6-1 16,2-16-5-16,-3-4-5 16,-1-14 0-16,-2-6 0 15,2-11 3-15,-1 2-1 16,-1 2 0-16,-4 8 0 15,-3 6 5-15,-4 11-5 16,-6 19-3-16,-12 14 1 16,9 21 1-16,-15 10 0 0,-5 11 2 15,-2 5 1-15,-4 11-7 16,-3-4 9 0,2 1 1-16,5-6 1 15,4-14 5-15,9-8-1 0,0-27-3 16,21 10-2-16,7-22 2 15,10-18-2-15,4-6 0 16,6-7 1-16,6-6-6 16,-1 0 1-16,-3 0 5 15,-4 12-1-15,-8 9 3 16,-10 8-7-16,-7 14-1 16,-21 6-1-16,18 29-2 15,-24-4 3-15,-4 8-2 0,-7 2-1 16,-2 4-4-1,-5-1 9-15,-2-4 0 16,2-8 2-16,5-2-3 16,-1-6 1-16,20-18 1 0,-18 22 5 15,18-22 2-15,0 0 1 16,0 0-1-16,29 16 1 16,-29-16 1-16,30 10 1 15,-30-10-4-15,30 15-4 16,-30-15-4-16,28 11 1 15,-28-11 0-15,30 10 1 16,-30-10 1-16,27 5-2 16,-27-5 5-16,23 0 2 15,-23 0-1-15,0 0-5 16,18 31 0-16,-18-7-2 16,0 10-2-16,0 8 1 15,-7 13-4-15,-3 7-1 0,-2 13-1 16,-6 4 8-16,-3 2-9 15,-7-2-15-15,-4 2-70 16,-8-5-22-16,-4-18-7 16,0-3 2-16,1-18 20 15,1-12 17-15,6-16 11 16,3-9 17-16,4-16 90 16,2-12 32-16,13 1 7 15,-1-12 9-15,15 3-6 16,0-13-12-16,20 0 1 15,13-7 3-15,11-8-13 16,19 0-6-16,3-1 1 0,17-5-12 16,2-5-11-16,6 5-10 15,-7 5-3-15,-3 3-6 16,-9-2-5-16,-4 3-4 16,-8 4 3-16,-12 5-2 15,-10 4 5-15,-7 1 0 16,-10 5 5-16,-3 7 1 15,-10 9 4-15,-8 5-3 16,0 21-3-16,-14-23-3 16,14 23-3-16,-22 0-4 15,7 0-4-15,-8 16-3 16,-1 12-4-16,-6 11 5 16,-6 9 1-16,-3 6 3 0,0 15 0 15,1 1 6-15,8-4-2 16,7-3 8-16,14-14 2 15,17-17 0-15,18-23 0 16,17-13-1-16,17-24-2 16,11-11-1-16,9-9 1 15,7-14-5-15,1-6-3 16,0-2-2-16,-4 6 2 16,-12 8 0-16,-6 4 3 15,-13 13-1-15,-13 12-6 16,-10 12-3-16,-7 15 0 15,-23 0-1-15,6 34-1 16,-15-4 4-16,-6 13-1 0,-5 4 0 16,-2 7 6-16,-2-1 2 15,1-1 0-15,4-6 1 16,2-10 6-16,8-12-2 16,9-24 0-16,0 0 0 15,26-14-2-15,4-29 0 16,7-15-1-16,11-16-1 15,7-22-4-15,9-15 0 16,4-9 3-16,4-14 2 16,0-1-1-16,-1-6 1 15,-5 7 2-15,-7 17 3 16,-13 20-12-16,-16 22 3 16,-21 43-4-16,-28 43-1 0,-29 51 0 15,-21 50-3-15,-14 37 1 16,-9 26-4-1,0 16 14-15,5 13-4 16,12-6-27-16,21-19-63 0,28-38-51 16,26-17-14-16,14-44-13 15,19-16 1-15,-1-43 55 16</inkml:trace>
  <inkml:trace contextRef="#ctx0" brushRef="#br0" timeOffset="5608">4991 780 641 0,'80'-6'182'16,"8"-5"-58"-16,27-10-125 15,13 0 0-15,10 0-11 16,0-2-100-16,-3-8-51 15,2 7-14-15,-25-14-2 16,-9 2 0-16,-40-9 56 16</inkml:trace>
  <inkml:trace contextRef="#ctx0" brushRef="#br0" timeOffset="6612">9161 832 88 0,'55'-6'126'0,"-10"-9"-10"0,-2-1-12 15,-4 6-4 1,-9-2-5-16,-7-2-11 0,-23 14-8 16,12-19-12-16,-12 19-23 15,-32-10-37-15,-2 10-2 16,-13 0-1-16,-11 5-3 15,-12 5 0-15,-5 3-5 16,-6 7 2-16,3 6 0 16,1 1 2-16,11 0 2 15,9 0 2-15,16 1 0 16,16-2 1-16,13-3 2 0,12-4 3 16,13-3 1-1,14 1 2-15,5-7 1 16,10 6-2-16,-3-2-2 15,-3-3-2-15,0 1-3 0,-7 1-6 16,-8-6-5-16,-21-7 0 16,10 25 0-16,-10-25-1 15,-37 28 2-15,4-14 0 16,-8 0-1-16,-8 2 7 16,-7-2 0-16,0-7-2 15,5 0-38-15,3-7-36 16,9-10-26-16,7 4-19 0,8-11-19 15,24 17-14 1,-16-39-9-16,26 20 106 16</inkml:trace>
  <inkml:trace contextRef="#ctx0" brushRef="#br0" timeOffset="7111">9488 1161 552 0,'-9'100'178'16,"-14"-18"-2"-16,-5 10-174 16,-3-2-1-16,-3-7-5 15,-2-7 6-15,-6-7-2 16,0-7 2-16,3-17-4 0,5-10 5 15,4-16 2-15,11-19-1 16,19 0-5-16,-6-46 0 16,27-12 0-16,16-26-8 15,13-19 5-15,9-18-7 16,13-8 1-16,6-4 2 16,0 5 10-16,-1 12-5 15,-12 16 5-15,-11 27 1 16,-11 17 2-16,-8 23 1 15,-14 15 0-15,-21 18-4 16,19 9-2-16,-19 15 2 16,0 1-3-16,0 9 0 15,-6 5-3-15,-1-2-2 0,-4 5-2 16,-5-4 3-16,-5-3-1 16,-9-5 2-16,-9-5-1 15,-5-3-3-15,-3-5-34 16,-7-8-37-16,2-1-33 15,2-8-19-15,0-14-12 16,20 8-16-16,2-21-1 16</inkml:trace>
  <inkml:trace contextRef="#ctx0" brushRef="#br0" timeOffset="8122">10450 742 307 0,'0'0'131'0,"-26"13"-22"15,-2 1-3-15,-14 4-5 16,-8 3-19-16,-9 9-39 15,-2 8-43-15,-7 6 0 16,5 1-1-16,4 5 3 16,10-7-1-16,13-4 7 15,16-2-5-15,20-16-2 0,0-21-3 16,38 0-1-16,4-13 0 16,6-11 0-1,4-8 0-15,1-4-6 16,-5 1 3-16,-7-3 1 0,-8 6 7 15,-12 8 5-15,-11 7-2 16,-10 17-3-16,0 0-3 16,0 0 1-16,-21 24 1 15,9 5 3-15,0 0-3 16,3 5-1-16,9-4 2 16,0-2 1-16,9-4-2 15,9-8 0-15,6-11-2 16,8-5-3-16,4-12 0 15,2-8-3-15,-1-4 0 16,-2-5 1-16,4-5 0 16,-2-1 1-16,1 0 3 15,3 1 0-15,5-2 1 0,5-1-1 16,5 4 1-16,-3 3 1 16,-4 4 4-16,-4 6 2 15,-10 5 1-15,-8 9-5 16,-27 6-2-16,0 0-3 15,0 33-2-15,-21-10 1 16,-9 4-4-16,-6 4-4 16,-2 3 0-16,-1-3 7 0,0 0 1 15,6-4 3 1,4-1 0-16,4-2 6 16,10-4 4-16,6 5 1 15,9-4-2-15,0 5 1 0,0-5-1 16,13 11 3-16,1-8 2 15,5 7-3-15,4-9-6 16,8-6-1-16,13-8 0 16,9-8-2-16,16-13-1 15,6-9-2-15,8-9-2 16,2-15-3-16,3-7 4 16,-7-9-1-16,-8-9 1 15,-8 0-2-15,-15-3 3 16,-13 3 10-16,-10 12-3 15,-15 6-4-15,-12 15 0 16,-10 23 1-16,-17 24 0 16,-12 16 3-16,-6 25-1 0,-10 12-10 15,3 11 3-15,2 8 5 16,10 5-2-16,8-5 5 16,17-9-1-16,15-9 3 15,18-8-4-15,12-16 1 16,12-14-2-16,9-14-4 15,14-11-32-15,6-17-83 16,4-16-36-16,9-6-16 16,-7-20-4-16,10 7-5 15</inkml:trace>
  <inkml:trace contextRef="#ctx0" brushRef="#br0" timeOffset="17133">373 3523 113 0,'-9'16'108'15,"9"-16"17"-15,0 0-13 16,30 0-9-16,-2-14-18 16,10-10-7-16,13-8-8 15,6-13-21-15,11-15-22 16,4-14-36-16,-1-18-2 16,1-7 1-16,-7-8 4 15,-10-2 3-15,-11-2-3 16,-10 7 4-16,-13 13 0 15,-10 18-2-15,-11 22-4 16,-11 26-2-16,-10 37-1 0,-16 42 0 16,-10 39 2-16,-7 41 1 15,-14 24 2-15,-7 35 0 16,-6 28 6-16,-3 7-4 16,1-2 6-16,6-12-4 15,5-21-8-15,5-19-48 16,8-32-27-16,11-32 7 15,12-44 6-15,7-32-9 16,14-34 0-16,8-23 7 16,7-33 11-16,18-27 52 15,10-20 28-15,14-12-2 16,10-6-5-16,12-3 16 16,4 4 0-16,13 8-5 0,8 11-8 15,-2 13 1-15,-6 17-4 16,-4 16 8-16,-11 16-1 15,-12 18 3-15,-12 21-1 16,-18 12 1-16,-16 18 5 16,-8 19-3-16,-18 8 6 15,-3 1 0-15,0 3 22 16,-4-11 8-16,12-3-2 16,2-18 0-16,11-9-2 15,0-20-8-15,47-26-5 16,-11-16-9-16,9-8-28 15,5-15-11-15,-2-4-1 16,0-6-1-16,-7 6 2 0,-10 9 2 16,-7 11 0-16,-10 17-2 15,-14 14 8-15,0 18 2 16,-17 20 1-16,-2 17-1 16,-2 5-2-16,-6 5 4 15,3 2 0-15,3 0 3 16,5-3-1-16,10-14-3 15,12-9-7-15,19-23 4 16,14-15-5-16,15-15-4 16,10-16 1-16,9-9-3 15,2-7-1-15,-3 1-1 16,-3 3 3-16,-13 7-1 16,-13 19 4-16,-10 23-1 0,-12 18-3 15,-10 23-2-15,-5 15-4 16,-2 17 1-16,-4 4-2 15,8 13-5 1,-1-4-51-16,8-9-23 0,13-10-21 16,5-24-12-16,19-6-3 15,2-28-7-15</inkml:trace>
  <inkml:trace contextRef="#ctx0" brushRef="#br0" timeOffset="20978">3591 3278 60 0,'26'-18'156'0,"-8"-3"-24"16,0 2-28-16,-4 1 0 16,-2 2-3-16,-12 16-17 15,7-20-22-15,-7 20-22 16,0 0-40-16,-19-21 1 0,2 21 3 16,-2 0-3-16,-4 0-1 15,-6 14 2-15,-2 4-1 16,-4 7 2-16,-1 9 0 15,0 3-2-15,5 10 1 16,4 2 1-16,4-5 4 16,9 3-1-16,14-7 3 15,0-7-4-15,17-9-1 16,4-7-5-16,11-17-3 16,7-8-6-16,13-13-2 15,2-3 2-15,5-7-5 16,-2-2 4-16,2-1 0 15,-8-1 3-15,-7 11-1 0,-10 10 14 16,-14 9 0-16,-20 5 1 16,15 24 7-16,-15 4-4 15,-6 4 5-15,6 4-2 16,0 0 2-16,0-3-10 16,10-4-1-16,5-6-6 15,6-12-5-15,6-11-2 16,3-11 1-16,-1-9-6 15,1-10 0-15,-6-5 4 16,2-3 0-16,-11-7 4 16,-5 1 2-16,-4 5 10 15,-12 10-6-15,0 6 7 16,-12 13-4-16,-1 4 1 0,-8 12-2 16,1 8 2-16,-3 3 2 15,1 3-4-15,7-4 2 16,3 0 4-16,18-16-2 15,-21 21-3-15,21-21-1 16,16-6-3-16,10-2-3 16,7-10-2-16,13-1-1 15,6-3-1-15,5 0 2 16,0 2 5-16,-2 7 3 16,-8 7 1-16,-5 6 2 15,-12 15 2-15,-10 0 2 16,-7 5 2-16,-5 1-2 15,-8 2 1-15,4-2 4 0,-4 1-7 16,-4-3 3-16,-4 0-10 16,1-5 7-1,7-14-5-15,-15 28 4 16,15-28-4-16,-15 18-2 0,15-18 1 16,0 0 0-16,0 0 1 15,0 0-2-15,0 0-9 16,0 0 1-16,0 0-3 15,0-15-4-15,0 15 5 16,21-32-3-16,-6 9 9 16,1-5-9-16,4-2 13 15,1-3-4-15,1 3 6 0,6 1 0 16,-1 4-2-16,-2 8 0 16,1 6 0-1,-2 11 2-15,0 12 2 16,-3 9 0-16,0 5 2 15,-5 8 5-15,1 5 2 0,0 6-1 16,-1-3-4-16,-2 0 3 16,2-7-8-16,-1-7 2 15,2-4-6-15,4-14-3 16,4-10-5-16,7-18-3 16,7-10 4-16,9-13-5 15,5-12 9-15,10-14-4 16,1-12 3-16,6-11-2 0,0-7 3 15,-1-3 7 1,-4-8-5-16,-2-2 3 16,-9 3-2-16,-6 11 3 15,-8 14 1-15,-10 17 8 0,-9 21 0 16,-15 27-1-16,-6 17 2 16,-33 50-1-16,-3 18-1 15,-11 26-1-15,-6 16 1 16,-5 12-8-16,-5 5 1 15,10-7 5-15,8-6 5 16,18-12-3-16,10-14-5 16,17-20-1-16,12-16-7 15,17-22 4-15,10-13-6 16,11-17-2-16,5-9-8 16,-1-11 1-16,2-14 4 15,-3-5 1-15,1-8 4 16,-6-1-3-16,-5 0 3 0,-7 8-3 15,-7 2 6-15,-5 12 0 16,-7 5 7-16,-17 21 3 16,0 0 2-16,7 25-1 15,-20 13 2-15,-4 6 6 16,-3 8-4-16,1-1 6 16,2-1-8-16,4-3-1 15,4-12-8-15,9-11-1 16,0-24-7-16,0 0-2 15,25 0-5-15,1-19-5 16,3-18 4-16,10-5-3 16,3-10 6-16,4 3 3 15,4 2 6-15,0 2-4 0,-4 11 10 16,-7 15 0-16,-7 11 3 16,-10 15 2-16,-5 10 4 15,-8 6-2-15,-9 4 1 16,0 5 0-16,0 1-2 15,-6-4 6-15,1 3-9 16,-2-9 4-16,1-1-8 16,1-2 6-16,5-20-6 15,-9 28 5-15,9-28-9 16,-4 16 1-16,4-16-3 16,0 0 2-16,0 0 1 15,0 0-2-15,0 0-9 16,0 0 2-16,0 0 1 0,10-24-8 15,-10 24 10-15,21-28-8 16,-6 6 3 0,8-9-2-16,1-1 13 15,6-6-5-15,5-4 6 0,-2 3 0 16,-3 0 0-16,-3 8 1 16,-3 9 0-16,-8 11 6 15,-16 11 1-15,17 21 1 16,-17 8 0-16,-14 9 0 15,2 12 2-15,-1 2 5 16,-4 4-5-16,1-6-3 16,2-3-4-16,5-10-1 15,5-9-9-15,4-8 2 16,0-20-5-16,21 13-3 0,-3-26-5 16,12-4-3-16,0-7 6 15,6-8-1 1,6 1 10-16,0-11-3 0,5 1 5 15,-4 3-4-15,1 5 10 16,-11 4-2-16,-3 4-1 16,-4 8 0-16,-10 1-1 15,-16 16 0-15,20-9 2 16,-20 9-1-16,0 0 0 16,0 0 1-16,0 0-1 15,0 0 0-15,0 0 2 0,0 0 2 16,0 0 1-1,-6 22 1-15,0-5 1 16,-3 6-1-16,0 2 2 16,-2 6 6-16,5 0-5 0,-6 6 3 15,6-2-8-15,-1-4 4 16,7-6-6-16,0-4 2 16,0-5-8-16,0-16-1 15,16 18 1-15,-16-18-2 16,29-6-2-16,-10-7 5 15,4-5-2-15,4 0-3 16,1-6 6-16,4-7-4 16,1 2 3-16,6-10-4 0,-1 1 8 15,-1 4-9 1,-4 0 6-16,-5 8-1 16,-3 0 1-16,-8 11 0 15,-17 15 1-15,18-16 0 0,-18 16 2 16,0 0 0-16,0 0 1 15,0 0 0-15,-12 18 1 16,12-18-2-16,-6 13 2 16,6-13-1-16,-5 19 1 15,5-19-2-15,-7 26 1 16,7-26 0-16,-9 23-1 16,1-5 2-16,1 3-2 15,-5 5 7-15,-1 1-6 16,1 1 6-16,0 2-5 15,-1 2 4-15,4-4-4 16,3-8 3-16,0-4-6 16,6-16-3-16,6 18 0 0,-6-18 2 15,25-9-7-15,-1-4-2 16,4-6 4-16,5-7-3 16,6 1 5-16,-2-7-4 15,4 1 5-15,-4-2-5 16,-2-4 11-16,-6 11-2 15,-8 6-1-15,-6 2 5 16,-15 18 3-16,16-17 4 16,-16 17 1-16,0 0-3 15,-18 25 1-15,3-4-1 16,2 10 4-16,-2 3 1 16,1 0-9-16,4 5 0 15,2 1-6-15,8-6 4 0,0-4-8 16,9-7 1-16,-9-23-7 15,27 15-1-15,-9-21-5 16,2-10-1 0,1-12 6-16,1-4-4 0,4-12 9 15,-1 1-2-15,2 4 3 16,-1-5-2-16,-5 12 10 16,-6 5 6-16,0 10 0 15,-15 17-1-15,0 0 1 16,-24 25 0-16,2 3 1 15,-7 6 4-15,-1 3-2 16,0 3-7-16,1 3-3 16,7-11 3-16,10-10-11 0,12 0 2 15,0-22-7 1,30 0 3-16,3-9-5 0,7-11 1 16,9-13 3-1,6-6-2-15,4-4 11 0,1-9-3 16,0-2 6-16,-4 5-8 15,-7 3 4-15,-7 9 3 16,-10 5 5-16,-8 15 1 16,-9 17 0-16,-15 0 2 15,0 34 2-15,-20 1-2 16,-1 11 2-16,-7 4 3 16,4 4-7-16,-5 1-2 0,4-4-3 15,5-8 3-15,5-11-11 16,15-11 6-1,0-21-10-15,21 6-3 16,8-18-2-16,11-16 1 16,10-9 4-16,10-2-5 0,6-4 10 15,0-11-2-15,1 2 10 16,-6 5-2-16,-5 3 1 16,-8 3 2-16,-8 7-1 15,-3 6-1-15,-9 6 0 16,-7 8 4-16,-21 14-4 15,26-13 2-15,-26 13 1 16,6 21 0-16,-6 5 2 0,-15 6-1 16,3 11 0-1,-8 0-8-15,-2 10 0 16,-10 6 3-16,-6-4-7 16,-4 0 2-16,-7-4-4 0,-2-8 5 15,-5-5-2-15,-1-6 6 16,4-7-4-16,5-11 1 15,11-5 7-15,9-9-2 16,13 0 1-16,15 0-1 16,5-18 0-16,25 7 1 15,17-5-4-15,13-1 3 16,7-1-6-16,9 1 3 16,3 1-3-16,-1 0-4 0,-5 7 4 15,-13-3-58 1,-17 2-29-16,-25-6-59 15,-18 16-14-15,-43-30-6 16,-20 22 0-16,-46-16 78 0</inkml:trace>
  <inkml:trace contextRef="#ctx0" brushRef="#br0" timeOffset="21213">4686 2783 519 0,'87'0'171'0,"30"-26"-7"16,35-9-184-16,30-1 6 0,32-2-90 15,13 3-27 1,1-3-19-16,7 12-10 0,-13-8 6 15,11 15 33-15</inkml:trace>
  <inkml:trace contextRef="#ctx0" brushRef="#br0" timeOffset="21874">10008 2932 376 0,'19'-12'152'0,"1"6"-15"16,-20 6-48-16,0 0-28 15,0 0-39 1,-20 14-14-16,-11-2-2 0,-14 7-1 16,-8-1 3-16,-13 3-6 15,-5 4-1-15,-4-2-2 16,6-3 2-16,9-3-2 16,10-6-1-16,17-4-1 15,15-7-1-15,18 0-2 16,41-18-2-16,5 9 1 15,13 1-1-15,9 8 3 0,4 5 6 16,0 9 0 0,0 11 3-16,-19 10-2 15,-13 6 2-15,-14 6 5 16,-17-1-3-16,-20 6 3 16,-16-3-5-16,-18-6 1 0,-16-3-3 15,-15-6 2-15,-3-6 0 16,-4-3-2-16,0-14-60 15,14-11-43-15,15-19-22 16,13-17-12-16,26-5-13 16,15-22-6-16,32 0-7 15</inkml:trace>
  <inkml:trace contextRef="#ctx0" brushRef="#br0" timeOffset="22330">10378 3506 328 0,'-26'117'167'0,"-2"7"-1"16,-15-6-72-16,-8-5-42 16,-4-5-21-16,-7-23-6 15,3-10-3-15,2-24-10 16,9-19-6-16,11-26-26 15,11-25-18-15,17-26-4 16,14-25 1-16,20-30 5 16,10-23 5-16,20-14 8 15,10-14 7-15,13 3 21 16,5 8 18-16,4 17 4 0,2 22-1 16,-5 27-4-16,-7 22-4 15,-11 32-8-15,-11 20-5 16,-13 16 1-16,-13 14 0 15,-12 2 0-15,-17 5-1 16,-6 1 3-16,-14-3 2 16,-9-2-4-16,-5-3-3 15,-11-1-2-15,-5-9 2 16,-1 2 3-16,-5-6-3 16,7 0-31-16,7-10-58 15,7-6-21-15,17-10-12 16,14-14-11-16,16-3-16 15,12-14-10-15</inkml:trace>
  <inkml:trace contextRef="#ctx0" brushRef="#br0" timeOffset="23406">11226 3009 333 0,'-23'17'157'0,"-1"3"-41"15,-12 13-48-15,-14 2-21 16,-5 10 2-16,-9 1-5 0,1 7-19 16,2-5-15-16,10-4-10 15,12-6 5-15,11-8-6 16,16-16 3-1,12-14-5-15,23 0 0 0,7-20-2 16,11-12-4-16,5-8 6 16,5-7-5-16,2-8 6 15,0 2-4-15,-8 6 5 16,-9 8 2-16,-9 6 1 16,-27 33 0-16,18-14-2 15,-29 34 0-15,-7 18 3 16,-12 9-1-16,-1 9 3 15,-2 4 2-15,3 6-1 0,5-3 0 16,10-8-6 0,15-12 0-16,14-15-3 15,19-16 3-15,17-12-9 16,14-26-3-16,7-12 0 0,7-14 1 16,0-14 6-16,2-9-1 15,-2-3 1-15,-10 2-3 16,-11 13 5-16,-13 9 2 15,-10 10 2-15,-13 15 3 16,-6 18 0-16,-15 11 3 16,0 28 1-16,-4 2-1 15,-5 2 2-15,0 2-3 0,1 3 0 16,8-5-6-16,0-11-4 16,0-4-2-1,0-17 1-15,20 7-1 16,-20-7 0-16,22-17 0 0,-22 17 0 15,21-26 3-15,-15 8 4 16,-6 18 4-16,0-26 0 16,0 26 1-16,0 0-3 15,-19-16 0-15,19 16 0 16,-23 16 2-16,7 2-1 16,-4 6-1-16,-1 4 0 15,-4 9-2-15,-3 5 4 16,1 3 5-16,5-1 1 15,4 3-6-15,6-6-8 16,12-3 2-16,18-15-4 16,9-4 1-16,12-10-6 15,14-9 0-15,5-16-5 0,5-5 1 16,6-9 8-16,2-2-2 16,3-3 3-16,-4-5 0 15,0-1 4-15,-3-2-3 16,-1-8 4-16,-4-6-1 15,-5-2-1-15,-10-1 3 16,-8 3 2-16,-15 8 8 16,-12 8-1-16,-12 16-2 15,-20 25 0-15,-13 19 2 16,-13 23 1-16,-13 16-2 16,-3 12-4-16,-2 10-2 15,4 5 1-15,9-1 1 16,13-7-4-16,17-6-1 0,21-16-5 15,19-14 4-15,24-10-1 16,24-15-4-16,16-16-44 16,16-19-44-16,9-7-21 15,2-16-14-15,16-5-13 16,-8-15-7-16,3 4-3 16</inkml:trace>
  <inkml:trace contextRef="#ctx0" brushRef="#br0" timeOffset="23664">13545 3533 589 0,'11'20'132'15,"-11"-20"-127"-15,0 0-158 16,0 19-10-16,0-19-3 16,-12-28 1-16</inkml:trace>
  <inkml:trace contextRef="#ctx0" brushRef="#br0" timeOffset="31325">256 6519 375 0,'0'0'173'0,"0"0"0"0,0 0-82 16,27 16-50-16,3 1-45 15,4 5 2-15,4 10 3 16,-2 2-1-16,-6 6 0 16,-10 7-4-16,-13 3 1 15,-13 5-2-15,-12-6 2 16,-12 3 1-16,-8-7 1 16,-1-9-64-16,-6-12-41 15,6-24-27-15,9-11-13 16,7-27-12-16,23-10-4 15</inkml:trace>
  <inkml:trace contextRef="#ctx0" brushRef="#br0" timeOffset="31728">980 5981 21 0,'30'-11'97'15,"-12"2"-8"-15,3-6 10 16,6 7-4-16,0-7 0 16,7 7 2-16,-6 0-4 15,5 8-8-15,-1-7-24 0,2 7-24 16,-2 0-37-1,-1 0 0-15,-2 12-2 16,-2-1-1-16,-6 10-2 16,-3 5 1-16,-10 12-1 0,-8 8 0 15,-8 3 0-15,-11 9 1 16,-8 4-3-16,-8-6-1 16,-4-3 4-16,0-5-3 15,3-11 4-15,4-13-42 16,11-11-57-16,21-13-36 15,-15-30-7-15,32-2-10 16,2-28-1-16,14-7 90 16</inkml:trace>
  <inkml:trace contextRef="#ctx0" brushRef="#br0" timeOffset="31992">1852 5631 348 0,'0'30'162'16,"-18"4"-17"-16,-4 5-73 16,-4 15-30-16,-3 7-10 15,-4 12-7-15,0-6-26 16,3 9 5-16,8-2-3 16,2-1 1-16,16-2 2 0,8-8-3 15,13-10 2 1,11-10-3-16,11-9-10 15,14-16-71-15,12-18-44 16,17 0-27-16,5-34-7 0,13-2-5 16,-6-11 15-16</inkml:trace>
  <inkml:trace contextRef="#ctx0" brushRef="#br0" timeOffset="32655">3070 6452 63 0,'0'0'129'16,"25"0"9"-16,-25 0-30 16,29 2-15-16,-10 16-6 0,1 7-6 15,-3 13-8-15,-4 13-18 16,-7 8-22-1,-6 14-40-15,-13 3 0 16,-5 0-3-16,-10-5 1 0,-3-6-38 16,-2-12-48-16,3-17-32 15,7-18-13-15,23-18-12 16,-10-45-4-16,19-16 46 16</inkml:trace>
  <inkml:trace contextRef="#ctx0" brushRef="#br0" timeOffset="33218">4098 6338 437 0,'12'-21'120'0,"3"-13"-7"16,5-7-15-16,2-13-24 15,1-11-41-15,1-5-35 16,0-11 2-16,-2 5-1 16,-5 7 1-16,-6 5-2 15,-2 15-6-15,-9 12-4 16,0 18 0-16,0 19 0 15,-9 30-1-15,-2 15 1 0,0 14 0 16,-1 14 2-16,-1 3 5 16,-2 0 6-16,4 1-3 15,1-17-8-15,2-7-36 16,1-20-36-16,7-33-6 16,0 0-7-16,-21 0 2 15,12-33 0-15,-6-1 22 16,-6-10 39-16,-8-9 78 15,2-2 38-15,-6 4 7 16,1 6 6-16,5 8 0 16,0 6-3-16,3 18-19 15,24 13-31-15,-24 8-43 16,24 16-2-16,0 8 0 0,18 10 0 16,5 4-2-16,8-4-9 15,22-1-81-15,10-6-41 16,8-23-18-16,20-5-6 15,-2-31 1-15,15-8 77 16</inkml:trace>
  <inkml:trace contextRef="#ctx0" brushRef="#br0" timeOffset="33781">6174 5149 425 0,'0'0'160'16,"11"19"-6"-16,-11-2-70 16,10 9-89-16,-1 24 0 15,-4 17 3-15,-5 23 0 16,6 22 3-16,-6 14-2 15,-12 9 2-15,-3-1-1 0,-5-1 0 16,1-15-1 0,-1-18-1-16,4-19-51 15,2-25-49-15,14-17-30 16,0-39-16-16,17 0-8 0,2-52 3 16</inkml:trace>
  <inkml:trace contextRef="#ctx0" brushRef="#br0" timeOffset="34158">6675 5723 449 0,'-21'12'154'0,"21"-12"-2"15,0 0-72-15,0 0-52 0,0 0-27 16,31-24 2-16,1 10-2 16,3-2-3-16,4 12 5 15,-5 4-4-15,1 0-6 16,-4 9-2-16,-5 8 0 16,-10 14-1-16,-10 4 4 15,-6 6 2-15,-18 1 5 16,-6 8 0-16,-9-2 1 15,-7 1-1-15,-7-5 0 0,-2-8-2 16,3-10 0 0,3-8-43-16,7-10-42 15,4-24-32-15,19-5-17 0,5-24-9 16,23-5-9-16,5-16 6 16</inkml:trace>
  <inkml:trace contextRef="#ctx0" brushRef="#br0" timeOffset="34407">7142 5532 387 0,'0'0'152'0,"-22"40"-22"16,2-7-47-16,-2 9-47 15,1 8-21-15,0 14-13 16,3 4-3-16,7 7-3 0,4 1 4 15,7-3-2-15,16-6 5 16,5-7-1-16,8-13 6 16,11-12-46-1,10-24-76-15,6-21-23 0,13-13-10 16,-2-29-3-16,9-5-8 16</inkml:trace>
  <inkml:trace contextRef="#ctx0" brushRef="#br0" timeOffset="34885">7684 5112 544 0,'-38'-6'160'0,"0"-12"-7"0,14 2-156 15,5 3-3-15,19 13 3 16,-20-10 1-16,20 10 2 16,0 0 3-16,20 27 1 15,11 4 3-15,12 6 3 16,15 8-2-16,17 13 0 16,17 9-5-16,16-5 2 15,8 4-8-15,6-6 3 16,-3-7-5-16,-7-2 3 0,-8-3-1 15,-17-7-3-15,-19-2 0 16,-21 3-3 0,-22 6 4-16,-25 8-2 15,-25 7 0-15,-21 2-1 0,-17 4 0 16,-9 2 5-16,-6-9 4 16,0-5 0-16,3-13 2 15,11-11-2-15,15-11 3 16,14-9 1-16,11-13 0 15,24 0-28-15,-18 0-36 16,18 0-37-16,21-7-29 16,-3-4-18-16,20 7-13 15,1-13 0-15,24 5 75 0</inkml:trace>
  <inkml:trace contextRef="#ctx0" brushRef="#br0" timeOffset="35365">10351 4996 414 0,'-59'-34'120'15,"12"11"-8"-15,5 7-16 16,11 0-35-16,14 7-38 16,17 9-23-16,41-32-3 15,25 15 2-15,23-5 3 16,20 1 2-16,15 0-9 15,11 5 6-15,-1 0 1 16,-9 12 2-16,-20 4-6 16,-26 17-3-16,-29 13-1 15,-33 19-1-15,-37 15 1 16,-37 23-2-16,-30 17 1 16,-22 18-1-16,-11 10 11 15,-5 3 7-15,10-2 6 0,17-12-1 16,29-12-4-16,33-18-35 15,36-28-82-15,42-32-33 16,28-14-11-16,10-29-6 16,19-3-9-16</inkml:trace>
  <inkml:trace contextRef="#ctx0" brushRef="#br0" timeOffset="35886">10767 6888 556 0,'-6'32'162'0,"-12"-17"-52"16,3-2-167-16,-11-7 4 16,5 4 18-16,-6-10 31 15,5 0 0-15,-2 0 8 16,9-6-4-16,15 6 25 16,-18-13 21-16,18 13 0 15,0 0-19-15,13-16-28 0,-13 16 0 16,20-4-4-16,-20 4 8 15,0 0 0-15,0 0-2 16,0 0-1 0,10 18-1-16,-10-18 1 0,0 0-2 15,-19 20-4-15,19-20-1 16,0 0 1-16,-15 8 4 16,15-8 2-16,0 0 2 15,0 0 3-15,0 0 3 16,0 0 0-16,0 0-2 15,21 15-6-15,-21-15-63 16,25 12-48-16,-25-12-25 16,27 0-16-16,-27 0-4 0,35-18-3 15</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00:59:36.976"/>
    </inkml:context>
    <inkml:brush xml:id="br0">
      <inkml:brushProperty name="width" value="0.05" units="cm"/>
      <inkml:brushProperty name="height" value="0.05" units="cm"/>
      <inkml:brushProperty name="fitToCurve" value="1"/>
    </inkml:brush>
  </inkml:definitions>
  <inkml:trace contextRef="#ctx0" brushRef="#br0">119 0 203 0,'0'0'132'16,"0"0"-41"-16,0 0-13 16,0 21-6-16,0 14-9 15,0 14-21-15,0 10-11 16,0 24 2-16,-6 10-12 0,-2 9-7 15,-4 5-12 1,-3 1-1-16,-3-4 1 16,4-15-5-16,-5-6-12 15,11-14-46-15,-2-13-47 0,0-19-25 16,18-6-19-16,-8-31-9 16,27-14 9-16</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00:59:35.360"/>
    </inkml:context>
    <inkml:brush xml:id="br0">
      <inkml:brushProperty name="width" value="0.05" units="cm"/>
      <inkml:brushProperty name="height" value="0.05" units="cm"/>
      <inkml:brushProperty name="fitToCurve" value="1"/>
    </inkml:brush>
  </inkml:definitions>
  <inkml:trace contextRef="#ctx0" brushRef="#br0">614 110 401 0,'0'0'109'15,"0"0"-8"-15,0 0-9 16,0 0-33-16,-35 21-35 16,15 3-17-16,-9 7-6 15,-5 2-1-15,-5 7-1 16,-4 6 1-16,-10 4-2 15,2 0 3-15,-4-11-2 0,2 6-1 16,2-14 1-16,6-2 0 16,6-6 0-16,5-6 1 15,34-17-1-15,-33 10 0 16,33-10 0-16,0 0 2 16,14 27-2-16,7-11-1 15,11 4 3-15,1-2-1 16,14 16 1-16,10-4-1 15,8 1 0-15,13 2 1 16,5 1 0-16,11-5 2 16,8-5-2-16,-2-8-2 15,0-1-5-15,-10-9-48 16,-7-6-53-16,-1 6-32 0,-21-18-18 16,6 6-7-16,-24-27 3 15</inkml:trace>
  <inkml:trace contextRef="#ctx0" brushRef="#br0" timeOffset="436">1395 485 100 0,'0'0'149'0,"0"0"-12"15,-17-22-57 1,17 22-13-16,23-20 3 0,-23 20-16 16,41-13-29-16,-13 1-7 15,7 12-4-15,-5 0 1 16,3 0 1-16,-2 18 0 15,-13 2-6-15,2 1-4 16,-5 7-2-16,-11 4-1 16,-4 3-2-16,-9-5 1 15,-9 9-2-15,0-4 0 16,-9 3 0-16,-7-1 0 16,1-4-1-16,-6 6-3 15,5-12-6-15,1 0-17 16,8-7-42-16,25-20-29 15,-28 9-17-15,28-9-13 0,14-29-7 16,13 6-9-16,-11-24 88 16</inkml:trace>
  <inkml:trace contextRef="#ctx0" brushRef="#br0" timeOffset="727">1853 418 176 0,'-42'47'105'0,"5"4"-5"0,6-3-10 16,7-2-10-16,12-5-10 15,5-4-12-15,7-2-10 16,9-7-23-16,3-2-13 15,4 0-6-15,7-1-2 16,3-8-1-16,9-8-5 16,3 6-37-16,3-8-59 15,0-14-35-15,14 7-17 16,-14-35-10-16,16 11-3 16</inkml:trace>
  <inkml:trace contextRef="#ctx0" brushRef="#br0" timeOffset="1012">2569 0 167 0,'-10'26'137'15,"-7"-2"-41"-15,3 8-19 16,2 0 0-16,0 14-2 16,2 0-23-16,-3 3-15 15,7 3-13-15,-4-2-26 0,2-6-62 16,-2-6-54-16,10 5-23 16,0-43-17-16,-9 35-2 15,9-35 61-15</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00:59:33.910"/>
    </inkml:context>
    <inkml:brush xml:id="br0">
      <inkml:brushProperty name="width" value="0.05" units="cm"/>
      <inkml:brushProperty name="height" value="0.05" units="cm"/>
      <inkml:brushProperty name="fitToCurve" value="1"/>
    </inkml:brush>
    <inkml:context xml:id="ctx1">
      <inkml:inkSource xml:id="inkSrc1">
        <inkml:traceFormat>
          <inkml:channel name="X" type="integer" max="1920" units="cm"/>
          <inkml:channel name="Y" type="integer" max="1080" units="cm"/>
          <inkml:channel name="T" type="integer" max="2.14748E9" units="dev"/>
        </inkml:traceFormat>
        <inkml:channelProperties>
          <inkml:channelProperty channel="X" name="resolution" value="69.56522" units="1/cm"/>
          <inkml:channelProperty channel="Y" name="resolution" value="69.23077" units="1/cm"/>
          <inkml:channelProperty channel="T" name="resolution" value="1" units="1/dev"/>
        </inkml:channelProperties>
      </inkml:inkSource>
      <inkml:timestamp xml:id="ts1" timeString="2021-10-28T00:59:33.955"/>
    </inkml:context>
  </inkml:definitions>
  <inkml:trace contextRef="#ctx0" brushRef="#br0">125 20 206 0,'0'0'107'0,"0"26"-8"15,0-26-11-15,0 46-16 16,-13-9-15-16,13 10-18 16,-14 10-11-16,8 11-10 0,-6 8-13 15,2 0-2-15,-7 6-4 16,7-9 1-16,-2-2-2 16,-2-16 1-16,5-2-6 15,1-16-9-15,8-4-38 16,0-16-48-16,0-17-25 15,0 0-15-15,31-42-12 16,1 5 38-16</inkml:trace>
  <inkml:trace contextRef="#ctx1" brushRef="#br0">279 422 0</inkml:trace>
  <inkml:trace contextRef="#ctx0" brushRef="#br0" timeOffset="433">769 783 354 0,'6'22'112'15,"-6"-22"-9"-15,0 0-16 16,8-34-24-16,-8 7-27 15,0-6-17-15,12-13-11 16,-12-9-3-16,11-7-4 0,-11-10 2 16,10 0-3-16,-10 2 2 15,14 9-2-15,-8 3 1 16,0 6-1-16,2 7 0 16,-1 12 1-16,1 7-2 15,0 5 1-15,-8 21 1 16,14-29 0-16,-14 29 1 15,0 0 0-15,29-9-1 16,-9 9 0-16,2 0-11 16,1 13-31-16,5-13-50 15,9 7-27-15,-6-7-19 16,7 0-7-16,-9 0-16 16,6 0 59-16</inkml:trace>
  <inkml:trace contextRef="#ctx0" brushRef="#br0" timeOffset="691">549 320 189 0,'20'23'161'0,"-20"-23"-5"16,47 17-71-16,-12 0-32 0,3 1-3 16,5-3-17-16,4 1-77 15,4-6-56 1,-4-10-31-16,16 0-16 16,-10-30-12-16,23 11 13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2:14.403"/>
    </inkml:context>
    <inkml:brush xml:id="br0">
      <inkml:brushProperty name="width" value="0.05" units="cm"/>
      <inkml:brushProperty name="height" value="0.05" units="cm"/>
      <inkml:brushProperty name="fitToCurve" value="1"/>
    </inkml:brush>
  </inkml:definitions>
  <inkml:trace contextRef="#ctx0" brushRef="#br0">135 179 128 0,'0'0'61'15,"0"0"-5"-15,0 0-1 16,0 0-2-16,0 0 3 16,0 0 3-16,0 0-9 15,0 0-6-15,0 0-5 16,0 22-4-16,0-22-4 16,-10 24-9-16,5-4-8 0,5 3-11 15,-9 7-2-15,-1 2-1 16,1 7-2-16,1 2 2 15,-1 1-3-15,-5-1 4 16,6 2 5-16,-6-3-4 16,7-4 3-16,-3-2-1 15,0-7 2-15,1-8-2 16,9-19 3-16,-3 25 0 16,3-25-2-16,0 0-3 15,12-25-1-15,-2 3-1 16,2-13 0-16,3-3 3 15,3-13-4-15,4-4-2 0,2-2-2 16,-2-8 4-16,2-1 2 16,0 3 0-16,5 2-1 15,-10 7-2-15,3 5 3 16,-3 15-4 0,-7 8-1-16,-12 26 1 0,22-16 0 15,-22 16-1-15,19 32 2 16,-16 5-1-16,4 7 1 15,3 5 1-15,-5 9 0 16,4 3 2-16,1-4-4 16,1-2 2-16,1-1-2 15,0-8 2-15,0-3-1 16,1-9 2-16,1-4 6 0,-2-8-16 16,-2-4-31-16,-10-18-39 15,16 23-28-15,-16-23-21 16,0 0-6-1,0 0-15-15,0 0 86 0</inkml:trace>
  <inkml:trace contextRef="#ctx0" brushRef="#br0" timeOffset="297">128 408 231 0,'0'0'106'16,"19"-19"-17"-16,1 9-10 15,4 4-10-15,9-3-8 16,-1 2-12-16,3 1-30 15,1 0-16-15,-1 6-24 16,1 0-63-16,-10 0-34 16,5 0-14-16,-9 0-11 15,7 0-14-15,-8-25 106 16</inkml:trace>
  <inkml:trace contextRef="#ctx0" brushRef="#br0" timeOffset="625">730 25 235 0,'0'0'150'0,"19"0"-48"16,-19 0-15-16,10 24-5 15,-10-6-38-15,4 17-25 16,-4 4-13-16,0 16-3 16,0 4-4-16,-4 4 3 15,4 2-2-15,0 1 1 16,-8-11-3-16,8-10 2 0,0-2-9 16,0-10-56-16,8-12-32 15,-8-21-28-15,0 0-15 16,24 17-20-16,-24-17 28 15</inkml:trace>
  <inkml:trace contextRef="#ctx0" brushRef="#br0" timeOffset="1047">1320 315 209 0,'0'0'164'0,"9"-25"-12"16,-9 25-65-16,-22 17-29 15,0 4-11-15,-4-2-31 16,-5 3-16-16,-1-1-1 16,1 4-2-16,5-3 3 15,7-5-2-15,19-17 1 16,0 24-1-16,19-18 1 15,10 1-1-15,9-7 1 16,-1 12 0-16,6-12 0 16,0 9 2-16,-9 1-2 15,-6-2 4-15,-11 8-1 0,-17-16 1 16,10 40 0-16,-20-17 6 16,-6 3-3-16,-8 7 0 15,-3-6-1-15,-6-3 0 16,1 0 0-16,3-6 2 15,0-8-3-15,7-10-33 16,1 0-49-16,21 0-43 16,-22-35-16-16,15 6-15 15,14 7-8-15,-7-14 61 16</inkml:trace>
  <inkml:trace contextRef="#ctx0" brushRef="#br0" timeOffset="1422">1669 570 238 0,'12'39'113'0,"-5"-11"-11"15,9 4-15-15,2-10-13 16,10-8-19-16,4-5-8 16,3-16-14-16,2-5-5 15,-4-10-28-15,-2-5-1 0,-6-10-2 16,-8 4 1-16,-12-1-3 16,-10 4 0-1,-5 8 6-15,-12 5-2 16,-7 9-1-16,-6 8 1 0,-2 13-1 15,3 2-2-15,5 5-42 16,3 2-48-16,9-9-32 16,17 5-26-16,0-18-9 15,27 10-7-15</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9.56522" units="1/cm"/>
          <inkml:channelProperty channel="Y" name="resolution" value="69.23077" units="1/cm"/>
          <inkml:channelProperty channel="T" name="resolution" value="1" units="1/dev"/>
        </inkml:channelProperties>
      </inkml:inkSource>
      <inkml:timestamp xml:id="ts0" timeString="2021-10-28T00:59:44.045"/>
    </inkml:context>
    <inkml:brush xml:id="br0">
      <inkml:brushProperty name="width" value="0.05" units="cm"/>
      <inkml:brushProperty name="height" value="0.05" units="cm"/>
      <inkml:brushProperty name="fitToCurve" value="1"/>
    </inkml:brush>
  </inkml:definitions>
  <inkml:trace contextRef="#ctx0" brushRef="#br0">2301 300 0</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00:59:58.120"/>
    </inkml:context>
    <inkml:brush xml:id="br0">
      <inkml:brushProperty name="width" value="0.05" units="cm"/>
      <inkml:brushProperty name="height" value="0.05" units="cm"/>
      <inkml:brushProperty name="fitToCurve" value="1"/>
    </inkml:brush>
  </inkml:definitions>
  <inkml:trace contextRef="#ctx0" brushRef="#br0">575 99 273 0,'0'0'84'0,"-34"17"-4"0,5-2-12 16,-6 1-16-16,-12-1-11 16,-2 9-11-16,-8-4-4 15,2 1-4-15,6-4-1 16,5 0-3-16,9 2-1 16,12-8-6-16,23-11-7 15,0 0-3-15,25 27-2 16,14-17 0-16,8 1 1 15,10 4 0-15,6 1 1 16,2 6 1-16,-2 9 1 16,-6 5 0-16,-6-2-2 15,-10 7 3-15,-12-3-2 0,-11-6 0 16,-18 5-1-16,0-5 0 16,-31-2-1-16,-5-1 0 15,-11 4 0-15,-12-11 1 16,-11 1-3-16,-5 1 2 15,2-7 0-15,3-9 0 16,5-8 2-16,10 11 0 16,10-11-2-16,15 0-2 15,7-10-31-15,23 10-21 16,0 0-29-16,0 0-22 16,12-26-12-16,11 26-15 15,-23 0-17-15,59-27 55 16</inkml:trace>
  <inkml:trace contextRef="#ctx0" brushRef="#br0" timeOffset="456">1401 180 337 0,'0'0'134'0,"0"0"-33"16,0 0-12-16,0 0-18 16,-6 21-40-16,6-21-27 15,-21 40-3-15,11-14 0 16,-2 12-1-16,-4-4-1 15,1 13-1-15,-3 3 1 16,0-1-1-16,-3 0 2 16,3 4-2-16,4-1 1 15,8-12 0-15,6 3-2 16,0-15 2-16,26-3-2 16,3-8 0-16,9-6 0 15,7-11 1-15,8 0 2 16,4 0 1-16,-2-12 1 0,0-3 0 15,-8 5-1-15,-2-7-12 16,-10-6-54-16,-5-4-39 16,-7 6-19-16,-23-17-22 15,10 11-8-15,-30-17 4 16</inkml:trace>
  <inkml:trace contextRef="#ctx0" brushRef="#br0" timeOffset="703">1179 392 143 0,'0'0'149'0,"0"0"-33"16,0 0-27 0,0 0-13-16,16 24-7 0,-16-24-8 15,0 0-26-15,20 5-33 16,-20-5-1-16,37-5-3 15,-8-4-8-15,9-6-35 16,7-2-34-16,16 8-20 16,-6-13-9-16,11 12-4 15,-7-8-7-15,-2 18-4 16</inkml:trace>
  <inkml:trace contextRef="#ctx0" brushRef="#br0" timeOffset="1172">1187 30 281 0,'0'0'107'0,"-27"5"-5"0,27-5-12 16,-38 29-11-16,11 9-20 15,-4-5-22-15,-5 18-34 16,-3 13 0-16,-4 6-3 16,-4 8-2-16,2 8 2 15,5 2-2-15,5 2 2 16,15-7-1-16,5-4 2 16,15-3 1-16,13-17-2 15,9-8-1-15,15-11-1 16,12-18-48-16,6-10-49 15,10-23-13-15,14-2-13 16,-1-31-13-16,12 8-11 16</inkml:trace>
  <inkml:trace contextRef="#ctx0" brushRef="#br0" timeOffset="1484">1876 0 154 0,'-8'30'158'15,"-9"-4"-27"-15,17 7-43 16,0 13-17-16,9 5-1 16,-1 4-15-16,10 2-31 15,-4 8-21-15,9-1-3 0,-3 2 2 16,-1 2-2-16,-5-5 1 15,-4 1-2-15,-10-9-30 16,0-7-59-16,-16-3-23 16,-11-13-22-16,11 0-15 15,-21-32-9-15,15 0 81 16</inkml:trace>
  <inkml:trace contextRef="#ctx0" brushRef="#br0" timeOffset="1971">2263 30 335 0,'0'0'102'16,"0"0"-3"-16,0 0-20 15,0 0-13-15,0 0-19 16,0 23-38-16,0-23-5 16,23 29-3-16,-7-3 2 15,9-6-4-15,13 2 4 0,7 2-3 16,8-5-2-16,8 6 3 15,0-2-2-15,5 3 0 16,-3 3 0 0,-6 7 1-16,-10-2 0 0,-8 9 3 15,-13-3-2-15,-16 6 1 16,-10 1-2-16,0-2 2 16,-18-7-3-16,-7 2 1 15,-3-6 0-15,-3-7-2 16,-13 2 3-16,-3-3-1 15,-4-3 1-15,-6 7 1 16,-5-4-1-16,-1 2 3 0,4 5-18 16,-2-5-47-16,8-3-42 15,20 1-21 1,7-19-22-16,26-7-12 0,0 0 7 16</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01:00:02.184"/>
    </inkml:context>
    <inkml:brush xml:id="br0">
      <inkml:brushProperty name="width" value="0.05" units="cm"/>
      <inkml:brushProperty name="height" value="0.05" units="cm"/>
      <inkml:brushProperty name="fitToCurve" value="1"/>
    </inkml:brush>
  </inkml:definitions>
  <inkml:trace contextRef="#ctx0" brushRef="#br0">0 14 215 0,'0'0'97'0,"0"0"-5"15,0 0-10-15,29 0-9 0,-29 0-8 16,38 0-13-16,-11-10-7 16,5 10-26-16,9 0-16 15,6-4-2 1,0 4-2-16,4 0 0 0,0 0 1 16,0 0 0-16,-4 4 0 15,0-4-1-15,-9 0 1 16,-5 7-4-16,-6-7-18 15,-27 0-43-15,34 0-37 16,-34 0-16-16,0 0-16 16,0 0-12-16,0 0-4 15</inkml:trace>
  <inkml:trace contextRef="#ctx0" brushRef="#br0" timeOffset="292">61 136 81 0,'0'0'132'15,"23"26"-29"-15,-23-26-15 16,42 13-8-16,-7-13-2 0,4 9-6 15,6-9-16 1,4 0-22-16,2 0-33 16,-7 0-5-16,1 10-27 15,0-10-49-15,-4 0-24 0,-13-10-19 16,9 10-21-16,-37 0-11 16,49 0 71-16</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01:00:03.641"/>
    </inkml:context>
    <inkml:brush xml:id="br0">
      <inkml:brushProperty name="width" value="0.05" units="cm"/>
      <inkml:brushProperty name="height" value="0.05" units="cm"/>
      <inkml:brushProperty name="fitToCurve" value="1"/>
    </inkml:brush>
  </inkml:definitions>
  <inkml:trace contextRef="#ctx0" brushRef="#br0">0 277 363 0,'0'0'105'16,"0"0"-9"-16,0 0-17 0,0 0-17 15,0 0-30-15,16-19-32 16,19 7-4-16,8-9 3 16,10-2-1-16,8 7 2 15,4-6-1-15,2 6 2 16,-4 9-3-16,-3 7 3 16,-14 0 1-16,-7 8-2 15,-8 13 1-15,-13-1-1 16,-8 9 2-16,-10 0-2 15,-8 3 2-15,-6 11-3 16,-4 1 1-16,-9-2-1 16,-4 6 1-16,-1 2-1 0,-3-4 1 15,7-7-1-15,-1 2 0 16,7-11 1-16,7-4 0 16,15-26-1-16,0 27 1 15,0-27 0-15,51 0-1 16,-4-11 0-16,8-8 1 15,15-3-2-15,7-2 1 16,5 2 1-16,7 4-1 16,-3-1 2-16,-7 3 1 0,-1 9-1 15,-13 7 0 1,-10 0 2-16,-12 0-2 16,-6 0-9-16,-15 7-48 15,-22-7-48-15,29 11-21 0,-29-11-21 16,0 0-10-16,-10-41 18 15</inkml:trace>
  <inkml:trace contextRef="#ctx0" brushRef="#br0" timeOffset="375">1074 117 148 0,'0'0'162'16,"0"0"-11"-16,0 24-64 0,0-24-25 15,0 32-5-15,0-9-3 16,0 0-37-16,-8 3-14 16,0 3 1-16,-8 1-2 15,-1 10 0-15,-3-2 0 16,-5 11-3-16,-1 6 1 15,-7 13-2-15,-1 4 3 16,-5 8-3-16,-2 3 2 16,0 1-1-16,1 2 3 15,1-16-1-15,4-4 0 16,3-12 0-16,7-9-1 16,3-17-17-16,22-28-65 15,-29 21-30-15,29-21-21 0,0-40-18 16,12 12-5-16,-1-36 56 15</inkml:trace>
  <inkml:trace contextRef="#ctx0" brushRef="#br0" timeOffset="971">758 143 201 0,'0'0'74'0,"0"0"-11"16,0 0-14-16,0 0-4 15,-22 5 10-15,22-5-5 16,0 0-9-16,0 0-9 16,0 0-5-16,0 0-1 0,0 0 0 15,0 0-6-15,0 0-15 16,0 0-2-1,0 0 0-15,0 0 0 16,0 0-2-16,0 0 0 0,0 0-2 16,0 0 1-16,0 0-2 15,32-27 2-15,-11 18-5 16,9-3 6-16,5 4-5 16,12-4 7-16,6 6-5 15,6 1 4-15,12-1-8 16,5-7 6-16,3 8-1 15,-1-2 0-15,-3-4 0 16,-5 6-1-16,-13-3 1 0,-6 8 2 16,-19-13 1-1,-11 13-12-15,-21 0-58 16,0 0-39-16,-17 36-12 16,-3-13-15-16,-15-12-13 0,3 18 24 15</inkml:trace>
  <inkml:trace contextRef="#ctx0" brushRef="#br0" timeOffset="1447">28 1203 273 0,'0'0'102'15,"27"29"-2"-15,-3-18-13 16,3-2-6-16,9-9-15 16,9 8-24-16,14-8-41 0,9 0-1 15,7 0-2-15,9 0 1 16,3 0-2-16,1-5 2 15,0 5 2-15,-3 0 0 16,-5 0 0-16,-15 0-3 16,-10 0-54-16,-10 14-48 15,-16-14-19-15,1 17-26 16,-30-17-9-16,27 24 2 16</inkml:trace>
  <inkml:trace contextRef="#ctx0" brushRef="#br0" timeOffset="2026">1873 554 319 0,'37'-20'97'0,"-10"13"-2"16,5 7-11-16,1 0-15 15,-1 0-17-15,3 5-19 16,-4 10-29-16,-1-1-2 15,-5 5-2-15,-5 6 0 0,-20-25 0 16,23 39 0-16,-23-17-2 16,0 5 2-16,-17-2 1 15,-9 5 0 1,-11 6 0-16,-4-5 0 0,-12 3-2 16,-4 0 1-16,-6-3-1 15,6-9-5-15,4-7-36 16,10-2-42-16,8-13-22 15,35 0-13-15,-28-23-14 16,28 23-18-16,35-55 37 16</inkml:trace>
  <inkml:trace contextRef="#ctx0" brushRef="#br0" timeOffset="2351">2556 414 228 0,'-28'30'124'15,"10"-8"-27"-15,-9 4-13 16,-4 6-8-16,-5 8-17 16,-5 7-16-16,2-1-21 15,3 3-16-15,5 3-3 16,11-2-1-16,11-1 1 15,9-8-3-15,15 0 1 16,7-12-2-16,13 0 1 16,8-13-1-16,8-10 0 15,6-6 1-15,4-6-2 16,4-9-34-16,0 2-62 0,1-20-21 16,5 8-26-16,-14-14-11 15,14 11-3-15</inkml:trace>
  <inkml:trace contextRef="#ctx0" brushRef="#br0" timeOffset="3251">3545 268 178 0,'0'0'100'16,"0"0"-1"-16,0 29-13 15,0-29-11-15,-24 38-10 0,-1-6-8 16,-7 6-14-16,-7 11-18 16,-6 0-23-16,4 6 0 15,1-2 0 1,7 0-2-16,6-1 1 0,9-3-1 15,18-6 1-15,12-9-1 16,11-8 0-16,7-2-1 16,11-1 1-16,10-13 1 15,4-10 0-15,4 0-1 16,0 0 1-16,3-11-1 16,-7-11-24-16,-4 3-56 15,-7 0-27-15,-15-15-19 16,2 18-18-16,-31-19-11 15,0 35 53-15</inkml:trace>
  <inkml:trace contextRef="#ctx0" brushRef="#br0" timeOffset="3463">3170 592 241 0,'27'0'126'0,"-27"0"-31"16,51 0-21-16,-9 13-8 16,5-13-23-16,8 6-43 15,6-6-59-15,5 0-35 16,-11 0-27-16,14 0-22 16,-22-20-13-16,6 20 84 15</inkml:trace>
  <inkml:trace contextRef="#ctx0" brushRef="#br0" timeOffset="3792">3048 1138 272 0,'0'0'139'16,"0"31"-40"-16,0-31-12 15,-19 40-18-15,-3-16-30 16,-7 1-64-16,-7-2-38 15,-7-2-23-15,2 1-16 16,-10-15-2-16,6 7-9 16,-4-25-5-16,19 11 24 15</inkml:trace>
  <inkml:trace contextRef="#ctx0" brushRef="#br0" timeOffset="4310">2179 266 133 0,'-49'26'57'15,"49"-26"5"-15,-45 26 1 16,23-14 7-16,-4 10-4 16,-5 2-14-16,0 5-1 15,-5 12 0-15,-3 1-8 16,-2 9-12-16,4 6-6 16,5 6-17-16,1-1-7 15,13 8 0-15,8 2 1 0,10-10-2 16,22 1 2-16,7-5-2 15,7-9-10 1,15-11-17-16,-2-7-30 16,10-20-41-16,7 0-20 0,-9-24-19 15,18 5-17-15,-18-33 37 16</inkml:trace>
  <inkml:trace contextRef="#ctx0" brushRef="#br0" timeOffset="4596">3804 225 267 0,'0'0'159'16,"53"52"-21"-16,-30-10-65 15,1 12-8-15,1 6-22 16,-7 10-44-16,-2 0 1 16,-2 8-2-16,-5-8 1 15,-9 5-26-15,-11-5-58 16,-9-15-35-16,2 10-26 16,-25-28-12-16,10 6-3 15,-28-35 117-15</inkml:trace>
  <inkml:trace contextRef="#ctx0" brushRef="#br0" timeOffset="5363">1303 1338 117 0,'0'0'98'0,"0"0"0"16,0 0-4-16,0 0-6 15,0 0-5-15,0 0-10 16,0 0-16-16,0 0-26 15,0 0-26-15,0 0-4 16,0 0-1-16,0 0 0 16,0 0 0-16,0 0 2 15,0 0 0-15,16 32 0 16,-16-32-2-16,0 38 0 16,0-6-1-16,0 11-1 0,-8 3 0 15,0 5 0 1,1 1-1-16,-1-3 1 15,0 6 2-15,8-8 0 0,-10-9 1 16,10 3-1-16,0-10 1 16,0-4 1-16,0-4 0 15,0-23 0-15,0 28-1 16,0-28-7-16,0 0-49 16,0 0-44-16,0 0-14 15,16-8-14-15,-16 8-11 16,17-38-12-16</inkml:trace>
  <inkml:trace contextRef="#ctx0" brushRef="#br0" timeOffset="5935">1810 1456 409 0,'0'0'105'16,"0"0"-11"-16,-20 7-17 16,20-7-30-16,-37 0-48 0,15 9-2 15,-1-9 3 1,-1 12 1-16,1-3-1 15,1 7-1-15,2-7 1 16,20-9 0-16,-35 38 0 0,23-14 1 16,6-3-2-16,6-21 1 15,0 37 1-15,0-37 0 16,26 41-1-16,-26-41 1 16,47 32-1-16,-14-21 1 15,3 7-1-15,-3-1 0 16,4-6-2-16,-5 7 1 15,1-7 1-15,-11 4 0 16,1-4 0-16,-23-11-1 16,24 21 1-16,-24-21-1 15,0 0 1-15,-14 29 0 16,14-29-2-16,-39 16 1 16,11-6 1-16,-7-1 0 0,-2-1 1 15,1 1 0-15,-3 1-1 16,0-2 2-16,4-3 0 15,7-5-1-15,3 13-39 16,25-13-28-16,-26 0-29 16,26 0-15-16,0 0-19 15,33-36-15-15,-15 1-5 16</inkml:trace>
  <inkml:trace contextRef="#ctx0" brushRef="#br0" timeOffset="6911">1967 1331 117 0,'0'0'91'16,"0"0"16"-16,0 0-17 15,0 0-9-15,0 0-14 16,0 0-3-16,0 0-13 15,0 0-12-15,0 0-17 16,0 0-22-16,0 0 0 16,0 0 0-16,0 0-2 15,0 0 1-15,-22-7 0 16,22 7 2-16,0 0-1 16,0 0 0-16,0 0-1 15,-23 0 0-15,23 0 0 16,0 0 2-16,0 0 0 15,0 0 1-15,0 0 1 0,0 0 1 16,39 27 1-16,-16-10-2 16,11 0 2-16,7 10-4 15,8 2 0 1,0 6-3-16,4-2 0 0,4-3-2 16,-10-3 2-16,-4 1 1 15,-7-7-1-15,-7-4 2 16,-5-6 0-16,-24-11 0 15,29 18 2-15,-29-18-2 16,0 0 1-16,0 0 0 16,0 0 0-16,22 9-1 15,-22-9-1-15,0 0 1 16,0 0-3-16,0 0 1 0,0 0 0 16,0 0-1-16,0 0 2 15,0 0 1 1,0 21 0-16,0-21 1 15,0 0 1-15,0 0 0 0,0 0-2 16,0 0 1-16,0 0-2 16,0 0 0-16,0 0-1 15,0 0 0-15,0 0 0 16,0 0 0-16,0 0 1 16,0 0-1-16,0 0 1 15,0 0 0-15,0 0-1 16,-30 15 1-16,30-15 0 15,-35 24 1-15,9-9 0 0,-3 8-1 16,-8 6 0 0,-3 5 1-16,-3 0 0 15,0-6 1-15,0 4 0 16,6-1 2-16,5 0 0 0,5-3 0 16,27-28-1-16,-34 37-13 15,34-37-66-15,-9 21-29 16,9-21-20-16,0 0-21 15,0 0-8-15,41-21 50 16</inkml:trace>
</inkml:ink>
</file>

<file path=ppt/ink/ink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9.56522" units="1/cm"/>
          <inkml:channelProperty channel="Y" name="resolution" value="69.23077" units="1/cm"/>
          <inkml:channelProperty channel="T" name="resolution" value="1" units="1/dev"/>
        </inkml:channelProperties>
      </inkml:inkSource>
      <inkml:timestamp xml:id="ts0" timeString="2021-10-28T01:00:40.674"/>
    </inkml:context>
    <inkml:brush xml:id="br0">
      <inkml:brushProperty name="width" value="0.05" units="cm"/>
      <inkml:brushProperty name="height" value="0.05" units="cm"/>
      <inkml:brushProperty name="fitToCurve" value="1"/>
    </inkml:brush>
  </inkml:definitions>
  <inkml:trace contextRef="#ctx0" brushRef="#br0">0 0 0</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01:00:41.784"/>
    </inkml:context>
    <inkml:brush xml:id="br0">
      <inkml:brushProperty name="width" value="0.05" units="cm"/>
      <inkml:brushProperty name="height" value="0.05" units="cm"/>
      <inkml:brushProperty name="fitToCurve" value="1"/>
    </inkml:brush>
  </inkml:definitions>
  <inkml:trace contextRef="#ctx0" brushRef="#br0">402 575 277 0,'0'0'118'15,"-21"0"-13"-15,21 0-8 16,0 0-19-16,0 0-14 16,-8-27-20-16,8 27-34 15,0-40-9-15,0 5-6 16,0 0 3-16,6-16-3 16,-6-1 2-16,0-10 0 15,0-4 2-15,0 12 0 16,0 1 1-16,0 7-1 15,-6 15 2-15,6 31 1 0,-12-23-1 16,12 23-1-16,0 43 2 16,0-6-2-16,-6 16 0 15,6 11 4-15,0 1-1 16,0 3 0-16,0-2 0 16,0-7 1-16,-8-8-5 15,8-13-4-15,0-7-50 16,0-8-45-16,0-23-19 15,0 0-11-15,-31 15-6 16,9-36-3-16</inkml:trace>
  <inkml:trace contextRef="#ctx0" brushRef="#br0" timeOffset="213">0 335 344 0,'0'0'113'16,"0"0"-11"-16,20 22-28 15,7-2-26-15,5 7-3 16,3 3-4-16,0-3-25 16,3 3-14-16,-3-4 3 15,-4 1-3-15,1-2-2 16,-3-8-68-16,4-17-56 16,15 12-23-16,-9-35-12 15,26 0-4-15,-3-30 32 16</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01:00:43.426"/>
    </inkml:context>
    <inkml:brush xml:id="br0">
      <inkml:brushProperty name="width" value="0.05" units="cm"/>
      <inkml:brushProperty name="height" value="0.05" units="cm"/>
      <inkml:brushProperty name="fitToCurve" value="1"/>
    </inkml:brush>
  </inkml:definitions>
  <inkml:trace contextRef="#ctx0" brushRef="#br0">0 544 332 0,'0'0'103'16,"22"40"-4"-16,-22-19-21 15,7 11-14-15,-7 2-16 16,0 7-11-16,0 6-22 16,0-5-11-16,0 5-4 15,0 0 1-15,0-1-1 16,0-16-7-16,0-2-43 0,0-28-63 15,32 35-22 1,-32-35-22-16,41-13 0 0,-27-18-5 16</inkml:trace>
  <inkml:trace contextRef="#ctx0" brushRef="#br0" timeOffset="494">626 889 271 0,'-6'34'113'0,"6"0"-5"16,-12-8-13-16,1-4-18 0,11-22-18 15,-16 26-15-15,16-26-24 16,0 0-18-16,-8-24-2 16,8-4 0-16,8-14-2 15,-8-10-1-15,6-16 3 16,-6-4-3-16,8-7 2 16,-8 1-1-16,0-7 1 15,0 1-1-15,0 7 2 16,0 10 0-16,0-1-2 15,0 13 1-15,0 10 0 16,0 11 1-16,0 7 0 16,0 2 1-16,0 25 1 0,0-21-1 15,0 21 2-15,0 0-1 16,39 9 1-16,-12 3-1 16,3 6-1-16,7 2 0 15,4 3 0-15,4 9-12 16,1-11-51-16,-3 4-44 15,0-1-18-15,-8-10-12 16,3 5-13-16,-38-19-12 16</inkml:trace>
  <inkml:trace contextRef="#ctx0" brushRef="#br0" timeOffset="719">408 361 125 0,'12'39'160'0,"-12"-39"-13"15,59 14-63-15,-6-1-11 16,8-4-1-16,-4-9-11 16,7 6-54-16,-5-6-78 15,2-15-43-15,-4 4-19 16,-14-17-17-16,4 10-8 15,-31-24 55-15</inkml:trace>
  <inkml:trace contextRef="#ctx0" brushRef="#br0" timeOffset="915">18 81 72 0,'9'33'36'15,"17"-18"-70"-15,-1-15-40 16,17 21 74-16,-7-21 0 16</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01:00:46.976"/>
    </inkml:context>
    <inkml:brush xml:id="br0">
      <inkml:brushProperty name="width" value="0.05" units="cm"/>
      <inkml:brushProperty name="height" value="0.05" units="cm"/>
      <inkml:brushProperty name="fitToCurve" value="1"/>
    </inkml:brush>
  </inkml:definitions>
  <inkml:trace contextRef="#ctx0" brushRef="#br0">153 0 173 0,'-15'40'120'0,"3"-17"-26"16,4 18-10-16,-4 11-1 15,-1 17-12-15,5 14-17 16,-6 10-12-16,4 12-13 0,-2 16-27 15,1 0 0-15,1-3-1 16,2 0 0 0,0-12-2-16,-2-16-3 15,10-12-46-15,0-11-51 0,10-41-28 16,10-2-17-16,-20-24-12 16,49-37 0-16</inkml:trace>
  <inkml:trace contextRef="#ctx0" brushRef="#br0" timeOffset="385">352 748 273 0,'0'0'114'16,"39"-11"-11"-16,-6 1-11 15,-1-7-18-15,11 9-6 16,-8-10-28-16,8 11-29 16,-9 7-13-16,-5 7 3 15,-9 13-2-15,-10 10 0 16,-10 16 0-16,-12 3-1 15,-2 8 2-15,-6-3 0 16,-7 1 1-16,-4-6-1 16,3-5 0-16,1-11-1 15,3-8-6-15,1-16-46 0,23-9-48 16,-28 0-19-16,22-30-23 16,16 4-16-16,0-23 3 15</inkml:trace>
  <inkml:trace contextRef="#ctx0" brushRef="#br0" timeOffset="641">929 598 336 0,'-36'38'121'0,"13"13"-24"0,-1-1-3 15,12 0-22-15,12 4-25 16,12-7-33-16,12-8-11 16,9-8-1-16,1-15-2 15,7 1-37-15,4-17-58 16,-6-14-26-16,10 0-21 16,-17-30-16-16,13 15-5 15,-22-26 93-15</inkml:trace>
  <inkml:trace contextRef="#ctx0" brushRef="#br0" timeOffset="1035">1203 299 168 0,'-25'26'141'0,"25"-26"-39"16,14 40-12-16,5-14-4 16,11 3-11-16,11 4-16 15,12 9-15-15,6-7-22 16,10 2-20-16,7 2-2 16,-5-1 0-16,3 0-1 15,-9-2 2-15,-10 7-1 0,-14 3 0 16,-13-5 2-16,-15 4-1 15,-13 2 0-15,-21-3-1 16,-16-5 1 0,-9 1-2-16,-12-9 0 15,-9 0 0-15,-2-8 0 0,-2 1 0 16,9-4 0-16,9-12-7 16,17 5-52-16,11-7-44 15,25-6-27-15,0 0-16 16,43-39-13-16,16 21 1 15</inkml:trace>
  <inkml:trace contextRef="#ctx0" brushRef="#br0" timeOffset="1260">2365 710 276 0,'0'0'159'16,"22"-14"-6"-16,5 6-59 16,11 8-44-16,7-10-22 15,10 2-24-15,8 0-79 16,1 3-38-16,-9-8-16 16,0 13-17-16,-21-15-14 15,-3 18 19-15</inkml:trace>
  <inkml:trace contextRef="#ctx0" brushRef="#br0" timeOffset="1437">2416 917 70 0,'38'15'87'0,"-5"-15"-59"16,12-13-56-16,14 13-19 15,4-23-23-15,15 23 30 16,-13-30 40-16</inkml:trace>
  <inkml:trace contextRef="#ctx0" brushRef="#br0" timeOffset="1883">3480 797 361 0,'0'0'160'16,"0"0"-40"-16,0-28-57 16,22 15-13-16,7-3-26 0,8 7-26 15,3 3 2-15,5 6 1 16,2 0 0-16,0 6 2 16,-10 11-2-1,-7 6 2-15,-7 9 0 0,-9 0-1 16,-14 3 0-16,0 6-1 15,-16-9 2-15,-11 12-3 16,-8-10 4-16,-9-2-3 16,-11 3 0-16,-9-7-14 15,-1-1-55-15,-2-7-29 16,2-6-27-16,12 1-10 16,2-15-13-16,30-10-5 15,7-17 85-15</inkml:trace>
  <inkml:trace contextRef="#ctx0" brushRef="#br0" timeOffset="2138">4128 571 273 0,'-28'34'122'16,"-13"0"-20"-16,-4 11-17 15,4 8-11-15,-2 7-23 16,15 7-15-16,5-9-12 0,23 3-19 16,0-14-2-16,27-1-1 15,12-12-5-15,12-8-48 16,16-19-53 0,12-7-20-16,1-12-24 15,16 2-8-15,-9-26-6 0</inkml:trace>
  <inkml:trace contextRef="#ctx0" brushRef="#br0" timeOffset="2654">4917 299 234 0,'-6'22'135'16,"6"22"-25"-16,-8 13-15 15,2 16-8-15,-2 11-24 16,-7 21-27-16,1 13-21 16,-2-3-13-16,-3 4-1 15,5-18 0-15,2-8-3 16,6-15-9-16,-2-15-72 16,8-32-44-16,0-31-18 15,32 0-16-15,1-24 0 16,-7-29 72-16</inkml:trace>
  <inkml:trace contextRef="#ctx0" brushRef="#br0" timeOffset="3020">5243 780 216 0,'27'-23'108'0,"14"0"-9"16,2-1-3-16,5 1-17 16,3 3-23-16,-6 8-11 0,-2 12-3 15,-14 4-13-15,-5 21-24 16,-16 1-2-16,-8 12 0 15,-8 9-2 1,-8 6 0-16,-7-5-1 0,-3-1-1 16,-1-3 2-16,1-8-2 15,8-7-1-15,-3-7-43 16,21-22-47-16,0 0-23 16,-26 16-18-16,26-16-10 15,8-22-17-15,14 1 68 16</inkml:trace>
  <inkml:trace contextRef="#ctx0" brushRef="#br0" timeOffset="3387">5867 585 195 0,'-32'21'116'16,"-1"4"-6"-16,-8 9-15 0,1 5-11 16,-7 13-12-1,4 4-6-15,2-4-31 0,6 1-32 16,17-1-2-1,6-3 0-15,12-6 0 0,16-7 0 16,11-12 1-16,9-5 0 16,9-12 0-16,8-7 1 15,8 0-4-15,-2-16-38 16,7 1-61-16,1-7-27 16,-6-11-22-16,6 8-15 15,-16-22 1-15</inkml:trace>
  <inkml:trace contextRef="#ctx0" brushRef="#br0" timeOffset="3891">6179 124 295 0,'0'0'153'16,"-32"-4"-53"-16,32 4-22 15,-33 0-8-15,33 0-17 16,-20 19-30-16,20-19-19 16,0 29-1-16,12-5-1 15,14 5 0-15,19 5-2 16,16 10 1-16,13 3-3 15,7 8 2-15,13 0-1 0,-2 3 1 16,0-1-2-16,-5-1 1 16,-13-6-1-16,-15-8 2 15,-8 2-1-15,-15-10 0 16,-5-2 3-16,-17-2-1 16,-8-3 2-16,-6-2 0 15,-18-2 0-15,-4-3-1 16,-11 3 0-16,-8 4 1 15,-10 6-3-15,-4-2 0 16,-8 6 0-16,-6 4 3 16,-3 5-1-16,5-4 0 15,6 4-2-15,8-1-10 16,10-6-75-16,23-1-41 0,7-13-25 16,32-2-9-16,3-23-4 15,31-8 60-15</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01:00:45.392"/>
    </inkml:context>
    <inkml:brush xml:id="br0">
      <inkml:brushProperty name="width" value="0.05" units="cm"/>
      <inkml:brushProperty name="height" value="0.05" units="cm"/>
      <inkml:brushProperty name="fitToCurve" value="1"/>
    </inkml:brush>
  </inkml:definitions>
  <inkml:trace contextRef="#ctx0" brushRef="#br0">0 810 165 0,'0'0'84'16,"20"-26"-1"-16,-20 26 6 15,47-31-10-15,-17 20-7 16,11 1-9-16,8 10-13 16,4 0-13-16,2 6-9 15,-4 13-11-15,-2 6-13 16,-12 3-2-16,-7 7 0 15,-11 7-1-15,-7 1 1 16,-12 9-3-16,-18 0 1 16,-5-1 1-16,-7 1-1 15,-9-6 2-15,-8 2-2 16,4-5 2-16,-4-12-2 16,15-3-19-16,-5-10-48 0,13-13-42 15,24-5-15-15,0 0-16 16,20-29-13-16,6-8-9 15</inkml:trace>
  <inkml:trace contextRef="#ctx0" brushRef="#br0" timeOffset="299">980 605 149 0,'-38'32'112'0,"-9"14"-11"16,4 3-5-16,-6 13-8 15,6 5-12-15,6 7-10 16,11-9-16-16,14 5-17 16,12-4-28-16,22-11-2 15,9-3 0-15,16-11-2 16,8-10 2-16,10-16 0 15,-6-4-11-15,2-11-62 16,-6-26-50-16,4 1-15 16,-24-19-15-16,6 1-12 15,-29-18 18-15</inkml:trace>
  <inkml:trace contextRef="#ctx0" brushRef="#br0" timeOffset="1155">307 385 188 0,'0'-32'108'16,"0"32"-4"-16,25-39-11 15,-11 8-10-15,0-6-6 16,1-5-14-16,1 1-33 15,-2-4-21-15,3 6-8 16,-7 6-1-16,0 6-1 16,-10 27-1-16,20-19 0 15,-20 19 1-15,31 25 0 16,-13-4 1-16,7 11 1 16,7 2-1-16,3 4 2 15,4 2 1-15,-2-3 0 16,3-1-3-16,-11-7-55 15,-1-6-57-15,5 3-22 0,-33-26-21 16,33 19-4-16,-33-19 16 16</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01:00:56.168"/>
    </inkml:context>
    <inkml:brush xml:id="br0">
      <inkml:brushProperty name="width" value="0.05" units="cm"/>
      <inkml:brushProperty name="height" value="0.05" units="cm"/>
      <inkml:brushProperty name="fitToCurve" value="1"/>
    </inkml:brush>
  </inkml:definitions>
  <inkml:trace contextRef="#ctx0" brushRef="#br0">26 424 187 0,'0'0'113'16,"0"0"-2"-16,-26 25-16 16,26-25-12-16,0 0-12 15,0 0-11-15,0 0-21 16,16-32-15-16,9 8-24 15,1-6-3-15,7 1 0 16,2 2 4-16,-1 1-1 16,-1 9-1-16,-1-1 1 15,-5 18 0-15,-27 0 0 0,39 0-2 16,-39 0 1-16,22 38 0 16,-22-15 0-16,12 4 0 15,-12 6 2-15,0-2 0 16,0 12 4-16,0-3-4 15,-14 10 2-15,0 8 1 16,-5 1 0-16,-5-2 0 16,2 3 0-16,-9-1 0 15,9-8-3-15,-3-3 4 16,9-9-3-16,4-8-1 16,12-5 0-16,0-26 0 15,18 34-2-15,2-26 0 0,11-8 1 16,6 0-1-16,11-15 2 15,10 3 0-15,3-4 2 16,16-2 0-16,1-4-1 16,7 1 0-16,5 1-1 15,-2 6-1-15,-9-4 0 16,-3 3 1-16,-11 7-2 16,-14-4 1-16,-10 1 1 15,-11 0-1-15,-30 11-7 16,27-27-60-16,-27 27-48 15,0-44-27-15,-10 4-16 16,10 8-5-16,-25-21-1 16</inkml:trace>
  <inkml:trace contextRef="#ctx0" brushRef="#br0" timeOffset="388">911 64 337 0,'0'0'114'16,"0"0"-12"-16,0 0-7 15,0 0-19-15,0 0-27 0,-22 34-27 16,22 1-21-16,-14 2 0 15,5 13 1-15,-5 14-3 16,2 8 6 0,-6 16-4-16,1 9 0 0,-7 10 1 15,-3 5 0-15,-1 10 0 16,-5-3 1-16,1-3 2 16,-3-10-4-16,8-14 3 15,7-21 0-15,2-18 0 16,18-21-1-16,0-32-47 15,0 0-38-15,26-26-23 16,-5-13-11-16,-3-13-16 16,8 5-13-16,-11-22-15 0</inkml:trace>
  <inkml:trace contextRef="#ctx0" brushRef="#br0" timeOffset="984">436 148 83 0,'0'0'49'16,"0"0"3"-16,0 0 10 15,0 0 24-15,0 0-1 16,0 0-1-16,0 0-6 16,0 0-5-16,0 0-10 15,0 0-8-15,0 0-22 0,45-23-28 16,-4 8-3-16,12 3-1 15,14-4-1-15,17-2-1 16,8-1 0-16,3 7-1 16,5-6 1-16,-8 9 1 15,-6 3 0-15,-11 6 0 16,-16 0 1-16,-12 0 1 16,-14 0-2-16,-13 0-16 15,-20 0-46-15,27 0-42 16,-27 0-18-16,0 0-16 15,0 0-18-15,0 0-10 16</inkml:trace>
  <inkml:trace contextRef="#ctx0" brushRef="#br0" timeOffset="1532">114 1566 251 0,'-32'30'120'16,"32"-30"-9"-16,-15 31-6 0,15-31-16 16,15 32-13-16,9-20-24 15,11-3-14-15,12-9-27 16,14 7-8 0,12-7-1-16,13-11-2 0,12 6 0 15,4-10 0-15,4 1 2 16,0-3-2-16,-4-7-1 15,2 1 1-15,-17 6-33 16,-9-2-65-16,-17-4-33 16,-8 8-28-16,-25-10-2 15,5 19-5-15,-33 6 55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2:22.327"/>
    </inkml:context>
    <inkml:brush xml:id="br0">
      <inkml:brushProperty name="width" value="0.05" units="cm"/>
      <inkml:brushProperty name="height" value="0.05" units="cm"/>
      <inkml:brushProperty name="fitToCurve" value="1"/>
    </inkml:brush>
  </inkml:definitions>
  <inkml:trace contextRef="#ctx0" brushRef="#br0">455 0 219 0,'0'0'102'15,"0"0"-9"-15,0 0-8 16,0 0-9-1,0 0-15-15,0 0-16 16,0 0-21-16,0 0-21 0,-12 22-2 16,7 3 0-16,-2 8-3 15,-4 18 2-15,-7 13 0 16,-1 9 0-16,-7 19 0 16,-3 6-1-16,-5-1 1 15,0 3-5-15,-1-7 9 16,6-14-8-16,7-3 5 15,2-25-10-15,9-9-35 16,11-19-61-16,0-23-16 16,21 0-17-16,5-6-16 15,-13-27 22-15</inkml:trace>
  <inkml:trace contextRef="#ctx0" brushRef="#br0" timeOffset="250">0 477 268 0,'36'0'154'16,"1"0"-56"-16,11 0-31 15,12 0-1-15,0 0-1 16,3 12-31-16,-3-4-38 15,-2-8-48-15,-6 6-52 16,-5 3-23-16,-14-9-20 0,3 9-13 16,-17-15 2-16</inkml:trace>
  <inkml:trace contextRef="#ctx0" brushRef="#br0" timeOffset="562">732 844 219 0,'0'45'92'0,"0"-7"11"0,14-13-22 16,8-13-9-16,12-22-29 15,5-8-10-15,6-15 3 16,3-13-16-16,-4-10-8 15,-4-3-11-15,-10 6 4 16,-14 4-15-16,-16 17 7 16,-23 10-4-16,-11 22-1 15,-10 9 0-15,-11 17-2 16,-1 8 3-16,-1 11 1 16,8 3-7-16,9-3-86 15,25-3-22-15,15-42-22 16,19 27-4-16,15-45 12 15</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01:01:13.876"/>
    </inkml:context>
    <inkml:brush xml:id="br0">
      <inkml:brushProperty name="width" value="0.05" units="cm"/>
      <inkml:brushProperty name="height" value="0.05" units="cm"/>
      <inkml:brushProperty name="fitToCurve" value="1"/>
    </inkml:brush>
    <inkml:context xml:id="ctx1">
      <inkml:inkSource xml:id="inkSrc3">
        <inkml:traceFormat>
          <inkml:channel name="X" type="integer" max="1920" units="cm"/>
          <inkml:channel name="Y" type="integer" max="1080" units="cm"/>
          <inkml:channel name="T" type="integer" max="2.14748E9" units="dev"/>
        </inkml:traceFormat>
        <inkml:channelProperties>
          <inkml:channelProperty channel="X" name="resolution" value="69.56522" units="1/cm"/>
          <inkml:channelProperty channel="Y" name="resolution" value="69.23077" units="1/cm"/>
          <inkml:channelProperty channel="T" name="resolution" value="1" units="1/dev"/>
        </inkml:channelProperties>
      </inkml:inkSource>
      <inkml:timestamp xml:id="ts1" timeString="2021-10-28T01:01:16.914"/>
    </inkml:context>
  </inkml:definitions>
  <inkml:trace contextRef="#ctx0" brushRef="#br0">47 1665 107 0,'0'0'66'0,"0"0"13"15,14 23 13-15,-14-23 0 16,0 26-3-16,6 1 2 16,-6-2-14-16,0 13-17 15,-6 7-12-15,6 7-20 16,-16 13-28-16,8 2-2 15,-2 3-1-15,-3 3-1 16,7-13 0-16,-2 3-1 16,8-6 2-16,0-17-1 15,0-5 3-15,0-35 2 16,0 28-25-16,0-28-48 16,0 0-37-16,0 0-16 0,18-37-15 15,-18 37-12-15,17-42-11 16</inkml:trace>
  <inkml:trace contextRef="#ctx0" brushRef="#br0" timeOffset="411">290 2126 183 0,'0'-23'100'0,"0"23"11"16,30-26-8 0,-30 26-12-16,35-29-11 0,-35 29-11 15,39-17-23-15,-39 17-17 16,32 0-10-16,-32 0-19 15,23 41-3-15,-23-14 0 16,0 4-1-16,0 3 0 16,-6 6 1-16,-5-2-1 15,-1 0 4-15,-4-6-2 16,-3-9 3-16,3 2 1 16,0-3-1-16,-5-8 0 0,21-14-23 15,-44 35-41-15,44-35-32 16,-39 12-17-1,39-12-14-15,-29 0-3 16,29 0-6-16,-12-32 4 0</inkml:trace>
  <inkml:trace contextRef="#ctx0" brushRef="#br0" timeOffset="831">675 1889 180 0,'-31'6'84'15,"31"-6"17"-15,-22 11 4 16,22-11-15-16,-14 22-11 15,14-22-25-15,-13 41-1 16,7-15-13-16,6 4-6 16,-16 8-26-16,6 2-11 15,0 6-1-15,-3-6 0 16,5 5 5-16,0 1-5 16,8-8 2-16,0 0 1 15,0-7-1-15,16-5 0 16,3-5 3-16,11-10-3 15,7-11-1-15,2 0 1 16,8-8 1-16,0-9-19 0,6-4-62 16,-9 2-31-16,-3-8-22 15,-2 8-11-15,-17-8-15 16,5 19 18-16</inkml:trace>
  <inkml:trace contextRef="#ctx1" brushRef="#br0">944 1694 0</inkml:trace>
  <inkml:trace contextRef="#ctx0" brushRef="#br0" timeOffset="3951">905 1714 101 0,'0'0'65'0,"0"0"3"15,0 0 10-15,0 0 14 16,-22 0-4-16,22 0-5 16,0 0-9-16,0 0-12 15,0 0-11-15,0 0-13 16,0 0-21-16,0 0-17 16,0 0-1-16,0 0 2 15,0 0-2-15,16 25 4 0,-16-25-3 16,27 26 2-16,-27-26-1 15,36 45 1-15,-13-16-1 16,3 0 0-16,-3 3-2 16,3 0 1-16,-1 5-5 15,-1-5 2-15,1 9-2 16,-5-6-1-16,0-2 2 16,-1 4-1-16,1-8 1 15,-6-3-1-15,1-3 5 16,-15-23-3-16,22 30 2 15,-22-30 2-15,0 0-2 16,27 25 2-16,-27-25-1 16,0 0 0-16,0 0 0 0,0 0 1 15,0 0 0-15,0 0-1 16,0 0 0 0,0 0-1-16,0 0 1 15,0 0-2-15,0 0 1 0,0 0 0 16,0 0 0-16,0 0-1 15,0 0 2-15,0 0 1 16,0 0 0-16,16 23 0 16,-16-23 1-16,0 0-1 15,-10 20 0-15,10-20 2 16,-23 27-1-16,9-7 0 16,-4 9-2-16,-7 3 1 15,-1 0-1-15,-3 2 2 0,1 5 0 16,1-7 1-1,1-5-2-15,1-5 0 16,25-22-35-16,-26 34-63 16,26-34-31-16,0 0-20 0,0 0-15 15,0 0-1-15,26-17 95 16</inkml:trace>
  <inkml:trace contextRef="#ctx1" brushRef="#br0" timeOffset="980">1292 2425 0</inkml:trace>
  <inkml:trace contextRef="#ctx0" brushRef="#br0" timeOffset="5287">1804 88 131 0,'0'0'69'0,"-24"0"0"16,24 0 2-16,-33 16-3 16,9 2-4-16,-3 9 1 0,-3-1 0 15,-3 17-1-15,-1 8-12 16,-3 14-6-16,0 13-9 15,5 19-10-15,7 3-13 16,5 9-6-16,12 1-4 16,8 5-2-16,10-11 1 15,14-9-3-15,11-10-2 16,4-14 1-16,1-10 0 16,3-13 1-16,-2-12-3 15,-4-10-2-15,-1-4-45 16,-9-7-45-16,-9-15-28 15,-18 0-16-15,25-12-16 16,-25 12-9-16,0-26 43 0</inkml:trace>
  <inkml:trace contextRef="#ctx1" brushRef="#br0" timeOffset="2308">1953 1068 0</inkml:trace>
  <inkml:trace contextRef="#ctx0" brushRef="#br0" timeOffset="5698">2104 850 173 0,'0'0'120'0,"0"0"-10"15,27 15-13-15,-1-15-5 16,5 0-7-16,-3 9-15 16,7 8-19-16,-9-3-19 15,1 9-22-15,-13 7-5 16,-2 3-1-16,-12-3-2 16,0 2 0-16,0 4 0 15,-18-1 0-15,0-4-1 16,-11-2 1-16,3-3-4 15,-11-3 0-15,0-3-34 0,3-12-37 16,-1-8-31-16,11 0-16 16,3-16-12-16,21 16-8 15,-12-57-9-15,24 26 47 16</inkml:trace>
  <inkml:trace contextRef="#ctx0" brushRef="#br0" timeOffset="5986">2559 760 435 0,'-25'57'119'0,"1"0"-11"16,6 0-23-16,5 6-20 15,13-10-39-15,0-9-25 0,19-1-2 16,5-5 0-16,3-9 0 16,7-9 0-16,7-7-3 15,2-13-45-15,8 0-53 16,2-7-26-16,-10-19-19 16,20 2-14-16,-18-22-6 15,18 6 90-15</inkml:trace>
  <inkml:trace contextRef="#ctx1" brushRef="#br0" timeOffset="2985">3205 720 0</inkml:trace>
  <inkml:trace contextRef="#ctx0" brushRef="#br0" timeOffset="6430">2826 0 80 0,'0'0'46'0,"0"0"21"0,0 0 17 16,24 23 7-1,-24-23-4-15,43 32 0 16,-18-3-8-16,3 9-4 15,1 15-2-15,5 9-34 0,1 13-24 16,4 13-11-16,2 5-1 16,-3 7-2-16,-1-1 4 15,-8 1-3 1,-5 1 2-16,-8-4-3 0,-5-9 3 16,-11 3-1-16,-17-7-2 15,-7-6 2-15,-11-2-4 16,-6-4-9-16,-2-11-39 15,-7-8-34-15,5-7-32 16,6-14-16-16,4-18-18 16,35-14-16-16,-20-20 14 15</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01:01:21.320"/>
    </inkml:context>
    <inkml:brush xml:id="br0">
      <inkml:brushProperty name="width" value="0.05" units="cm"/>
      <inkml:brushProperty name="height" value="0.05" units="cm"/>
      <inkml:brushProperty name="fitToCurve" value="1"/>
    </inkml:brush>
  </inkml:definitions>
  <inkml:trace contextRef="#ctx0" brushRef="#br0">0 2 196 0,'0'0'160'0,"0"0"-50"15,4 20-23-15,19-20-10 16,7 0-14-16,11 0-7 16,6 0-4-16,12 9-10 15,2-9-42-15,7-9 0 16,-9 9-2-16,4-12 1 0,-10 12-2 15,-6-8-21 1,-6 8-58-16,-11 0-31 16,-30 0-21-16,35 15-16 15,-35-15-15-15,-10 25 0 0</inkml:trace>
  <inkml:trace contextRef="#ctx0" brushRef="#br0" timeOffset="257">178 143 219 0,'20'24'132'0,"5"-24"-24"0,9 6-14 16,7-6 1-16,10 0-19 15,8-9-17-15,4 1-31 16,7-5-75-16,-7 8-63 16,-2-7-22-16,-2 12-20 15,-12-10-14-15,8 10-3 16</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01:01:22.279"/>
    </inkml:context>
    <inkml:brush xml:id="br0">
      <inkml:brushProperty name="width" value="0.05" units="cm"/>
      <inkml:brushProperty name="height" value="0.05" units="cm"/>
      <inkml:brushProperty name="fitToCurve" value="1"/>
    </inkml:brush>
  </inkml:definitions>
  <inkml:trace contextRef="#ctx0" brushRef="#br0">969 339 81 0,'0'0'121'15,"0"26"-23"-15,0-26-14 16,0 0-2-16,-23 31 1 15,23-31-1-15,-41 38-15 16,3-14-9-16,-5 8-18 16,-16 8-24-16,-11 8-15 0,-13 10 3 15,-7 5-2-15,-4 9 1 16,3-3-2-16,3-1 2 16,6-4-2-1,15-9 1-15,10-7-1 0,26-13-1 16,15-8-1-16,16-4 1 15,0-23-1-15,45 29 1 16,-4-10 0-16,10 0 0 16,2-1 1-16,10 3-1 15,2 5 1-15,3 5 1 16,-7 1 0-16,2-4-1 16,-2 1 0-16,-2-8-10 15,-4 0-63-15,-2-10-41 0,4-5-15 16,-8-6-18-16,10 0-14 15,-12-26-7 1</inkml:trace>
  <inkml:trace contextRef="#ctx0" brushRef="#br0" timeOffset="372">1177 704 154 0,'0'0'118'0,"-27"0"-6"16,27 0-67-16,0 0 6 16,31-14 1-16,1 14 5 15,7-8-5-15,8 8-1 0,-2 0-5 16,6 11-1-16,-8 1-11 15,-7 8-26-15,-9 11-2 16,-15 11-5-16,-12 5 3 16,-12 4-3-16,-13 4 6 15,-7 0-5-15,-9 0-2 16,-4-2-3-16,-2-7 3 16,2-6 2-16,9-10-11 15,1-15-56-15,13-15-43 16,22 0-14-16,0-36-11 15,12 9-7-15,10-19-8 16</inkml:trace>
  <inkml:trace contextRef="#ctx0" brushRef="#br0" timeOffset="672">1731 646 333 0,'-22'27'120'15,"-1"15"-12"-15,3 6-18 16,0-2-11-16,11 15-18 16,-3-12-24-16,12 6-31 0,12-5-6 15,1 1 0-15,7-12 0 16,0-1 0-16,7-8 0 15,1-5 0-15,7-17-4 16,-4-8-65-16,3-7-53 16,7-12-18-16,-10-14-22 15,14-3-3-15,-17-27-6 16</inkml:trace>
  <inkml:trace contextRef="#ctx0" brushRef="#br0" timeOffset="906">2343 108 324 0,'0'0'167'0,"0"49"-19"0,0-9-92 15,0 13-28-15,0 7 4 16,-10 10-8-16,1-1-38 15,1 7-74-15,0-1-33 16,-2-13-18-16,10-2-16 16,-8-34-7-16,18-3 62 15</inkml:trace>
  <inkml:trace contextRef="#ctx0" brushRef="#br0" timeOffset="1236">2908 0 191 0,'0'37'158'15,"0"8"-25"-15,-7 19-75 16,7 20 1-16,-16 13 6 0,2 19 0 16,-9 9-5-1,-11 18-18-15,-5-6-31 16,-2-11-8-16,5-12 0 16,3-16-8-16,13-18-80 0,7-12-47 15,7-38-24-15,29-5-9 16,-23-25-2-16,53-26 29 15</inkml:trace>
  <inkml:trace contextRef="#ctx0" brushRef="#br0" timeOffset="2025">3207 871 353 0,'0'0'115'0,"0"-26"-5"15,31 14-15-15,-5-3-31 16,13 4-22-16,-6-2-10 15,8 13-12-15,-3 0-17 16,1 0 4-16,-6 20-5 16,-11 7 2-16,-8 8-2 15,-14 12-1-15,-10-1-2 16,-10 6 1-16,-15-2-2 0,-4 1 3 16,-6-6-1-1,-5 1 1-15,3-6 0 0,-4-11-1 16,12-5-20-1,10-13-57-15,29-11-41 0,0 0-13 16,-10-32-18-16,41 3-14 16,3-20-8-16</inkml:trace>
  <inkml:trace contextRef="#ctx0" brushRef="#br0" timeOffset="2288">3888 579 183 0,'-32'21'136'15,"1"29"-21"-15,-4 4-19 16,7 10-10-16,3 9-15 0,7-3-17 16,8 4-12-16,10-7-16 15,8-9-12-15,10-16-15 16,15-12 1-16,8-16-3 15,6-14-46-15,6-7-53 16,6-8-22-16,-10-22-20 16,12 10-14-16,-16-26-9 15,6 17 92-15</inkml:trace>
  <inkml:trace contextRef="#ctx0" brushRef="#br0" timeOffset="2767">3823 166 37 0,'0'0'149'15,"0"0"-16"-15,0 0-32 16,0 0-13-16,-10 22 1 16,10-22-3-16,0 45-16 15,0-22-25-15,10 5-25 0,4 1-19 16,11 3 1-16,7 3-3 16,19-6 0-16,13 9 0 15,15 2-1-15,7 7 1 16,14 5-1-1,-3 6 5-15,5 2-2 0,-8 7 2 16,-20 3-1-16,-9 1 3 16,-18 3-2-16,-25 4 2 15,-14-5-2-15,-22-3-1 16,-15-7-1-16,-17 1 0 16,-11-3 1-16,-9-8-3 15,-1-5 2-15,0-7 0 16,3-10-3-16,20-1-64 0,7-9-55 15,10-21-24-15,27 0-20 16,0 0-1-16,49-27-3 16</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01:01:27.748"/>
    </inkml:context>
    <inkml:brush xml:id="br0">
      <inkml:brushProperty name="width" value="0.05" units="cm"/>
      <inkml:brushProperty name="height" value="0.05" units="cm"/>
      <inkml:brushProperty name="fitToCurve" value="1"/>
    </inkml:brush>
  </inkml:definitions>
  <inkml:trace contextRef="#ctx0" brushRef="#br0">0 14 278 0,'24'-8'112'0,"-24"8"-8"15,31 0-13-15,-7 11-12 16,7-11-7-16,11 6-22 15,3-6-32-15,6 0-17 16,12 0-1-16,1 0 0 16,1 0 0-16,0 0-1 0,-6-6-1 15,-4 6 2-15,-8-5-20 16,-6 5-57-16,-8-12-37 16,-5 12-13-16,-28 0-21 15,27 0-15-15,-27 0 10 16</inkml:trace>
  <inkml:trace contextRef="#ctx0" brushRef="#br0" timeOffset="280">36 232 250 0,'45'0'131'15,"20"-6"-30"-15,5 6-11 16,13-6-1-16,-3 6-19 16,-5 0-28-16,1 0-57 15,-11 0-77-15,-10 0-22 16,-14 0-21-16,-3 11-15 15,-38-11-9-15,45 0 51 16</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01:01:28.741"/>
    </inkml:context>
    <inkml:brush xml:id="br0">
      <inkml:brushProperty name="width" value="0.05" units="cm"/>
      <inkml:brushProperty name="height" value="0.05" units="cm"/>
      <inkml:brushProperty name="fitToCurve" value="1"/>
    </inkml:brush>
  </inkml:definitions>
  <inkml:trace contextRef="#ctx0" brushRef="#br0">474 113 94 0,'-25'-8'93'0,"1"8"-37"15,-1 0-14-15,-7 12 5 16,-7 5 11-16,-2-2 25 15,-10 8-7-15,2 13-5 16,-2-5-12-16,6 8-3 16,5-1-5-16,11 10-6 15,9-9-20-15,20 5-29 16,12 0-3-16,17-4 1 16,15 3 0-16,9 2 3 15,9 1 4-15,3 9 0 0,2-3 5 16,0 4-1-16,-8 0 5 15,-8 0-2-15,-14-1 2 16,-4 8-2-16,-19-9-3 16,-14-5 1-16,0-3-3 15,-26-4 1-15,-9-5-3 16,-8-6 0-16,-8-9 0 16,-6-11 0-16,0-11-2 15,-2-11-5-15,6-16-3 16,10-11-1-16,16-7 2 15,15-5-1-15,12-3 0 16,27 4-1-16,9-1 3 0,7 7 5 16,12 11 4-16,-2-3-5 15,6 13 0-15,-4 6-60 16,-4-1-48-16,2 9-28 16,-12-10-16-16,8 18 1 15,-14-23-11-15</inkml:trace>
  <inkml:trace contextRef="#ctx0" brushRef="#br0" timeOffset="526">1346 708 169 0,'-30'0'148'16,"30"0"-19"-16,0 0-32 15,0 0-20 1,24-21-6-16,-24 21-18 16,41 0-15-16,-19 0-14 0,5 11-6 15,-1 5-7-15,-3 7-3 16,-1 10 3-16,-3 6-2 15,-7 2 1-15,-4 0-1 16,-8 2 1-16,0 2-4 16,-20-11-1-16,1 9-2 15,-11-11 0-15,-7-3-1 16,-2-1-1-16,-6-7-1 16,5 4-18-16,-3-18-66 0,12-7-36 15,9 0-12-15,8-23-16 16,24-2-9-1,0-20-12-15</inkml:trace>
  <inkml:trace contextRef="#ctx0" brushRef="#br0" timeOffset="788">1848 583 405 0,'-19'50'117'15,"-5"4"-6"-15,-9 13-15 16,5 2-24-16,-7-1-26 16,9 2-24-16,1-9-17 15,11-1-2-15,6-16-5 16,16-5 1-16,6-14-1 16,11-13-1-16,11-12-7 0,7 0-58 15,6-26-39-15,8 11-14 16,-4-14-18-16,10 9-16 15,-12-12-11-15,11 14 63 16</inkml:trace>
  <inkml:trace contextRef="#ctx0" brushRef="#br0" timeOffset="1014">2300 784 488 0,'29'0'169'16,"-29"0"-37"-16,33 0-79 15,-5 13-37-15,5-5-18 16,1-8-11-16,5 0-66 16,-2 0-35-16,-4-8-19 15,7 8-16-15,-11-27-16 16,10 15 2-16</inkml:trace>
  <inkml:trace contextRef="#ctx0" brushRef="#br0" timeOffset="1357">2829 634 118 0,'0'0'140'0,"-21"25"-15"16,21-25-28-16,31 13-5 16,-11-13-6-16,7 12-11 15,-3-2-18-15,3 4-16 16,-5 6-15-16,-4 10-17 16,-7-2 2-16,-11 14-3 15,-9-1 1-15,-11 5-4 16,-13 5 4-16,-7 1-5 15,-11-8-5-15,-2-3 2 0,-2-3 0 16,2-7-4-16,8-5-39 16,6-11-44-16,12-15-28 15,27 0-12-15,-12-22-22 16,37-3-13-16,1-17-10 16,21 6 109-16</inkml:trace>
  <inkml:trace contextRef="#ctx0" brushRef="#br0" timeOffset="1661">3291 574 231 0,'-38'27'158'16,"15"-7"-34"-16,-7 9-25 15,-3 3-19-15,2 14-5 16,-5 1-12-16,7 6-15 15,-1-2-28-15,5 2-15 16,9-1 0-16,8-4-7 16,8-13-4-16,10-2-1 15,14-9 2-15,7-9 1 16,10-15 0-16,10 0-1 16,4-22-5-16,0-4-52 15,4-11-45-15,0-7-17 16,-10-9-34-16,10 4-7 15,-22-23-3-15,6 13 87 16</inkml:trace>
  <inkml:trace contextRef="#ctx0" brushRef="#br0" timeOffset="1892">3620 0 345 0,'20'41'166'16,"-20"-3"-3"-16,0 2-62 15,-10 13-66-15,-5 3-7 16,1 4-28-16,-4-5-37 0,-5 0-68 16,-5-15-24-1,10 5-30-15,-11-28-6 16,17 7-6-16,-9-24 99 15</inkml:trace>
  <inkml:trace contextRef="#ctx0" brushRef="#br0" timeOffset="2555">1489 117 400 0,'-33'17'122'16,"13"5"-12"-16,-9 5-14 15,-7 11-26-15,-5 15-23 16,-12 12-45-16,-4 9-1 16,-4 10 3-16,0 14-2 15,-1 4 1-15,13 2-2 0,15 3 1 16,13-5-1-16,21 2 2 16,27-3 0-16,24-15-4 15,14-3-8 1,19-13-68-16,10-4-33 0,5-28-18 15,16 0-21-15,-11-30-13 16,18-2-3-16</inkml:trace>
  <inkml:trace contextRef="#ctx0" brushRef="#br0" timeOffset="3252">3844 175 222 0,'0'0'126'0,"0"0"-9"15,24 25-14-15,-9 3-15 16,5 11-24-16,9 19-10 15,-1 9-5-15,9 17-17 16,-3 14-26-16,1 4-3 16,-10 6 2-16,-9-1-2 15,-8-5 2-15,-8-7-6 16,-18-14-69-16,-5-1-46 16,-20-17-15-16,9-6-23 15,-25-25-11-15,6 9-1 0</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01:01:48.252"/>
    </inkml:context>
    <inkml:brush xml:id="br0">
      <inkml:brushProperty name="width" value="0.05" units="cm"/>
      <inkml:brushProperty name="height" value="0.05" units="cm"/>
      <inkml:brushProperty name="fitToCurve" value="1"/>
    </inkml:brush>
  </inkml:definitions>
  <inkml:trace contextRef="#ctx0" brushRef="#br0">104 0 78 0,'0'0'88'0,"0"0"-16"15,0 0 21-15,0 0 3 16,0 0-1-16,0 0-4 16,0 0-6-16,0 0-12 15,0 0-17-15,0 0-26 16,0 0-25-16,0 22-1 0,0 3-2 16,-10 7 2-1,4 12-3-15,-2 16 2 16,2 14-3-16,-2 14 2 0,2 3-3 15,-5 7 2-15,3 4-2 16,0-4 2-16,0-2 4 16,2-17-4-16,-2-11 6 15,8-6-7-15,-11-14 5 16,11-13-27-16,0-8-77 16,0-1-28-16,0-26-29 15,0 30-12-15,0-30-7 16,0 0 26-16</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01:01:48.899"/>
    </inkml:context>
    <inkml:brush xml:id="br0">
      <inkml:brushProperty name="width" value="0.05" units="cm"/>
      <inkml:brushProperty name="height" value="0.05" units="cm"/>
      <inkml:brushProperty name="fitToCurve" value="1"/>
    </inkml:brush>
  </inkml:definitions>
  <inkml:trace contextRef="#ctx0" brushRef="#br0">142 37 249 0,'0'0'174'0,"0"0"-3"16,0 0-64-16,0 0-43 15,0 0-12-15,0 0-4 0,0 0-9 16,0 0-22-16,0 0-21 15,0 0 0-15,0 0-1 16,0 0 1-16,0 0-2 16,0 0 0-16,31-17 3 15,-31 17 1-15,30 0 1 16,-30 0 2-16,29 24 1 16,-29-24 1-16,16 26 1 15,-16-26 0-15,0 26 0 16,0-26 0-16,-26 20 2 15,5-13-4-15,-3-7-1 16,-5 0 0-16,-3 0 0 16,3-7-2-16,-1 0-2 0,5-6 0 15,25 13-3-15,-30-25 0 16,30 25 1-16,0-25-2 16,0 25 0-1,24-22 2-15,-2 11 2 0,5 4 2 16,4 7 4-16,-5-9 4 15,3 9 1-15,-5 11 0 16,-24-11-2-16,33 35 1 16,-25-15-3-16,-8 2 1 15,0 4-5-15,0-26-2 16,-8 34-1-16,8-34 3 16,-27 23-2-16,27-23 1 15,-41 0-66-15,13 0-51 0,-7-21-26 16,15 9-21-16,-7-16-2 15,27-2-3 1</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01:03:22.675"/>
    </inkml:context>
    <inkml:brush xml:id="br0">
      <inkml:brushProperty name="width" value="0.05" units="cm"/>
      <inkml:brushProperty name="height" value="0.05" units="cm"/>
      <inkml:brushProperty name="fitToCurve" value="1"/>
    </inkml:brush>
  </inkml:definitions>
  <inkml:trace contextRef="#ctx0" brushRef="#br0">94 23 101 0,'0'0'43'16,"25"11"5"-16,-25-11 1 16,0 0-3-16,0 0 8 15,0 0 23-15,0 0-2 16,0 0-5-16,0 0-8 15,0 0-11-15,0-21-6 16,0 21-4-16,0 0-10 16,0 0-29-16,0-22 0 15,0 22-2-15,0 0 1 16,0 0-1-16,0 0 0 16,0 0-2-16,0 0 0 15,0 0 1-15,0 0 0 16,-13 22 1-16,13-22 0 0,-14 33-1 15,2-7 1-15,-2-3 1 16,1 10 1-16,-1 0 0 16,2-2 0-1,0-4 0-15,12-27-2 0,-15 34 1 16,15-34-1-16,0 0-1 16,0 0-1-16,0 0 2 15,0 0-1-15,6-42 2 16,5 17-1-16,5-2-1 15,-2-3 1-15,5 5 0 16,-5-4 0-16,-14 29-3 16,32-34-1-16,-32 34 0 15,23-18 0-15,-23 18 3 0,0 0 0 16,0 0 0 0,0 0 1-16,0 0 1 15,0 0 1-15,14 23-1 16,-14-23-25-16,0 0-45 0,0 0-30 15,0 0-28-15,0 0-24 16,-28 0-8-16,28 0 5 16,-15-18 154-16</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01:03:29.427"/>
    </inkml:context>
    <inkml:brush xml:id="br0">
      <inkml:brushProperty name="width" value="0.05" units="cm"/>
      <inkml:brushProperty name="height" value="0.05" units="cm"/>
      <inkml:brushProperty name="fitToCurve" value="1"/>
    </inkml:brush>
  </inkml:definitions>
  <inkml:trace contextRef="#ctx0" brushRef="#br0">123 0 56 0,'0'0'43'16,"0"0"2"-16,0 0 9 15,0 0 12-15,0 0 11 16,0 0 3-16,0 0-8 16,0 0-5-16,0 0-12 15,0 0-5-15,0 0-14 16,0 26-14-16,0-26-16 15,-6 24-3-15,6-24-3 0,-21 38 2 16,9-16 4 0,2 5-5-16,-7 2 5 15,3-1-3-15,0 1 4 16,2-5-5-16,12-24 4 0,-17 33-7 16,17-33-2-16,0 0 1 15,0 0-1-15,25-25-2 16,-25 25-21-16,30-34-46 15,-15 7-35-15,-15 27-17 16,24-39-19-16,-24 39-15 16,0 0 37-16</inkml:trace>
</inkml:ink>
</file>

<file path=ppt/ink/ink79.xml><?xml version="1.0" encoding="utf-8"?>
<inkml:ink xmlns:inkml="http://www.w3.org/2003/InkML">
  <inkml:definitions>
    <inkml:context xml:id="ctx0">
      <inkml:inkSource xml:id="inkSrc0">
        <inkml:traceFormat>
          <inkml:channel name="X" type="integer" min="-1001" max="1920" units="cm"/>
          <inkml:channel name="Y" type="integer" min="-1050" max="1080" units="cm"/>
          <inkml:channel name="T" type="integer" max="2.14748E9" units="dev"/>
        </inkml:traceFormat>
        <inkml:channelProperties>
          <inkml:channelProperty channel="X" name="resolution" value="105.83334" units="1/cm"/>
          <inkml:channelProperty channel="Y" name="resolution" value="136.53847" units="1/cm"/>
          <inkml:channelProperty channel="T" name="resolution" value="1" units="1/dev"/>
        </inkml:channelProperties>
      </inkml:inkSource>
      <inkml:timestamp xml:id="ts0" timeString="2019-10-22T20:06:40.053"/>
    </inkml:context>
    <inkml:brush xml:id="br0">
      <inkml:brushProperty name="width" value="0.025" units="cm"/>
      <inkml:brushProperty name="height" value="0.025" units="cm"/>
      <inkml:brushProperty name="fitToCurve" value="1"/>
    </inkml:brush>
  </inkml:definitions>
  <inkml:trace contextRef="#ctx0" brushRef="#br0">0 0 0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2:18.827"/>
    </inkml:context>
    <inkml:brush xml:id="br0">
      <inkml:brushProperty name="width" value="0.05" units="cm"/>
      <inkml:brushProperty name="height" value="0.05" units="cm"/>
      <inkml:brushProperty name="fitToCurve" value="1"/>
    </inkml:brush>
  </inkml:definitions>
  <inkml:trace contextRef="#ctx0" brushRef="#br0">217 672 37 0,'0'0'34'16,"0"0"1"-16,0 0-5 16,-17-17 7-16,17 17 1 15,0 0 0-15,-28 17 1 16,28-17 3-16,-24 21 5 15,7 1-2-15,-1-2 6 16,-1 8-7-16,0 6-3 16,-2 4 0-16,4-2-7 15,2 5-5-15,3 1-8 16,3-2-4-16,9-8-10 0,9-9-2 16,-9-23-5-16,39 10 1 15,-11-20 0-15,4-12-1 16,1-9-3-16,-3-1-1 15,0-5 1-15,-8 0 2 16,-7 11 5-16,-5 2-11 16,-10 24 1-16,0-24-3 15,0 24 0-15,-22 12 0 16,9 5-1-16,-1 8-1 16,2 7 1-16,0-2 10 15,3 11 5-15,9-3 6 16,0-7-1-16,16-8 1 15,6-7-18-15,9-10-67 0,10-16-31 16,10-8-14-16,2-20-18 16,12 8-15-1,-10-19 73-15</inkml:trace>
  <inkml:trace contextRef="#ctx0" brushRef="#br0" timeOffset="562">758 857 145 0,'20'-12'160'0,"2"22"-40"15,-10 11-40-15,-5 14-7 0,-7 18-7 16,-19 10-22-16,-1 13-10 16,-11 11-33-16,-7-1 0 15,-3-1 1-15,0-6 1 16,4-12-7-16,4-15 4 16,7-12-2-16,11-15 1 15,15-25-2-15,0 0 1 16,10-44 3-16,16-7-3 15,12-24 2-15,3-13 2 16,8-17-1-16,4-9-1 16,5 0 2-16,-1 8-2 15,-6 7 1-15,-8 21 2 16,-9 20-3-16,-3 16-9 0,-9 28 3 16,-22 14 3-16,19 28-5 15,-19 1 2-15,0 15-3 16,0-2 0-16,-5 2 2 15,5 0 4-15,-9-8 2 16,9-7-3-16,-10-5 4 16,2-7-1-16,8-17 0 15,-31 25 0-15,5-12 0 16,-1-7 1-16,-6 3-5 16,-4-2-46-16,6-7-36 15,-2 6-21-15,4-6-12 16,10 0-10-16,2-13-14 15</inkml:trace>
  <inkml:trace contextRef="#ctx0" brushRef="#br0" timeOffset="1062">1168 1298 145 0,'-26'57'54'0,"4"-15"-16"0,0 2-10 16,5-15-12-16,5-2-16 16,12-27-9-16,0 0 1 15,0 0-1-15,7-31-1 16,10-16 2-16,3-21-2 15,6-10 1-15,5-9 14 16,1 1 22-16,1-3 25 16,-1 8 2-16,-3 13 1 15,0 12-2-15,-6 19 1 16,-1 15-1-16,-2 12-9 16,-20 10-20-16,26 6-27 15,-26-6 0-15,21 26-1 16,-21-26-1-16,15 34 4 0,-15-34-2 15,12 37 2-15,-12-18 0 16,0 3-1-16,-14 3 0 16,-6 1 2-1,-6 4 3-15,-8 3-4 0,-9-5 5 16,0 3-4-16,-1-11-14 16,6-3-37-16,4-8-24 15,7-22-22-15,27 13-10 16,-21-38-5-16,35 10-14 15</inkml:trace>
  <inkml:trace contextRef="#ctx0" brushRef="#br0" timeOffset="1406">1999 155 336 0,'0'0'151'16,"0"0"-41"-16,-5 27-44 16,-5 8-34-16,0 6-34 15,-2 9-1-15,0 14-1 16,0 8 4-16,-5 5-4 0,3 1 3 15,2 2-3 1,-2 0 3-16,-3-1 0 16,4-14 4-16,1-4-3 15,1-12 0-15,5-11-46 0,6-11-41 16,0-27-21-16,0 0-17 16,22-7-10-16,5-8-16 15</inkml:trace>
  <inkml:trace contextRef="#ctx0" brushRef="#br0" timeOffset="1703">2222 672 332 0,'0'39'102'16,"0"0"-8"-16,-10 7-26 16,4 3-23-16,-5-3-27 15,-7-2-12-15,8-1-7 16,3-8 5-16,7-9-11 16,0-26-5-16,0 22-64 15,0-22-32-15,35-16-10 16,-1 6-23-16,-9-25-4 15,18 13 84-15</inkml:trace>
  <inkml:trace contextRef="#ctx0" brushRef="#br0" timeOffset="2125">2597 774 278 0,'23'5'81'0,"-2"-5"-8"16,1-5-25-16,-22 5-20 15,22-19-9-15,-22 19 3 0,0-27-3 16,0 27 2-16,-22-27-4 15,22 27-1-15,-32-12-1 16,11 12-1-16,1 0-2 16,20 0-5-16,-28 25 0 15,18-8-6-15,0 9 0 16,1 2-1-16,1 7 1 16,3 7-1-1,-2-1-1-15,7 0 6 0,0-2-7 16,0-5 5-16,19-6-11 15,1-12-15-15,16-8-52 16,12-8-37-16,7-20-19 16,18 4-21-16,-6-23 2 0,12 1 116 15</inkml:trace>
  <inkml:trace contextRef="#ctx0" brushRef="#br0" timeOffset="2468">3125 731 236 0,'-29'26'151'0,"-9"-14"-13"16,16 4-72-16,10 2-22 16,12-18-1-16,0 30-36 15,22-18 3-15,2-6 0 16,7 2-2-16,5-8 1 15,2 8-3-15,-2-8-6 16,-9 4-5-16,-5 4-2 16,-22-8-2-16,21 29 1 0,-26-5-3 15,-14 6 6-15,-3 3-4 16,-11 5 7-16,-3-2 0 16,-5 0 5-16,-2 1-1 15,4-10 0-15,3-10-1 16,5-2-72-16,-1-24-38 15,13-1-23-15,-5-28-16 16,24-6-8-16,-14-30 94 16</inkml:trace>
  <inkml:trace contextRef="#ctx0" brushRef="#br0" timeOffset="2640">2619 0 416 0,'-33'24'67'15,"21"-2"-57"-15,12 3-167 16,0-25 5-16,40 14-6 16</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6:59:09.478"/>
    </inkml:context>
    <inkml:brush xml:id="br0">
      <inkml:brushProperty name="width" value="0.05" units="cm"/>
      <inkml:brushProperty name="height" value="0.05" units="cm"/>
      <inkml:brushProperty name="fitToCurve" value="1"/>
    </inkml:brush>
  </inkml:definitions>
  <inkml:trace contextRef="#ctx0" brushRef="#br0">369 112 224 0,'0'0'110'0,"0"0"-4"15,0 0-12-15,0 0-13 0,0-17-13 16,0 17-19-16,0 0-21 15,0 0-30-15,0 0 0 16,0 0-3-16,0 0 2 16,-12 17-2-16,12-17-1 15,-3 37 1-15,3-14 1 16,-12 7 2-16,3 11-1 16,1 0 2-16,3 4 0 15,-6 1 4-15,1-5-1 0,1 1-2 16,6-1 3-1,-5-9-2-15,8 0 3 16,-11-6-1-16,11-4 0 16,-8 0-6-16,8-22-32 0,-5 31-60 15,5-31-26-15,0 0-18 16,0 0-17-16,0 0-1 16</inkml:trace>
  <inkml:trace contextRef="#ctx0" brushRef="#br0" timeOffset="656">0 134 170 0,'0'0'102'16,"0"0"-4"-16,0 0-10 16,0 0-12-16,0 0-12 0,0 0-9 15,0 0-14-15,0 0-15 16,0 0-20-16,0 0-5 16,0 0 2-1,0 0 0-15,13-17 1 0,-13 17-1 16,35-8 1-16,-6 8-2 15,5-12 0-15,2 10-1 16,5 2 0-16,2-10-1 16,1 10 0-16,-6 0-1 15,3 0-1-15,-10 7 2 16,-4-7-2-16,4 5 0 16,-9-5 0-16,2 0 1 15,-2 0 1-15,-1-2 0 0,-21 2 0 16,34-15 0-16,-34 15 0 15,24-7 0 1,-24 7 1-16,20 0-1 16,-20 0 0-16,0 0-1 0,0 0 1 15,14 22-1-15,-14-22 0 16,0 0-17-16,0 0-58 16,0 0-33-16,0 0-19 15,0 0-24-15,0 0-5 16,0 0 59-16</inkml:trace>
  <inkml:trace contextRef="#ctx0" brushRef="#br0" timeOffset="1469">879 0 270 0,'0'0'115'15,"0"0"-13"-15,0 0-15 16,0 0-23-16,0 0-14 0,0 0-14 16,0 0-24-16,0 0-13 15,0 0-1-15,0 0 1 16,-19 31-2-16,12-11 0 16,0 9 0-16,-4 8 1 15,-1 6 1-15,-7 8 0 16,5 3-1-16,-8 5 3 15,3-7-2-15,5 5 0 16,-5-8-1-16,7-3 2 16,1-10-1-16,7-6 1 15,-6-9 0-15,10-21 2 16,0 21 3-16,0-21 2 16,0 0 0-16,10-23-1 0,-5 5 1 15,5-5-1-15,2-4-1 16,2 1 0-16,2-3-3 15,-6 3-3-15,2 4-1 16,-12 22 2-16,22-26 0 16,-22 26 0-16,15-14-1 15,-15 14-2-15,26-8 2 16,-26 8 0-16,31-10 0 16,-31 10-1-16,32 0-1 15,-32 0-2-15,29 8 0 16,-29-8 0-16,14 28-1 15,-14-8 1-15,0 4 1 16,0-2 2-16,0 1-1 0,0-3 2 16,0 1 1-16,0-4 0 15,0-17 1-15,0 28 1 16,0-28-1-16,0 26 0 16,0-26 2-16,0 0 0 15,0 16 2-15,0-16 0 16,0 0 0-16,24 0-1 15,-24 0-30-15,22-9-56 16,-22 9-24-16,29-7-27 16,-29 7-22-16,24 0-8 15,-24 0 84-15</inkml:trace>
  <inkml:trace contextRef="#ctx0" brushRef="#br0" timeOffset="1986">1300 450 238 0,'-7'27'98'0,"7"-3"-7"0,-9-2-6 16,9-22-10-16,0 34-14 15,0-34-20-15,12 25-15 16,-12-25-23-16,0 0-2 16,23 19 1-16,-23-19 1 15,22 0 0-15,-22 0 1 16,32-22-1-16,-9 5 0 15,-1-10-1-15,5-1 0 16,-1-2 0-16,6-7-1 16,-8 8 0-16,2-5-1 15,-5 11 1-15,-1 0-2 16,-20 23 1-16,17-25 0 0,-17 25-2 16,0 0 0-16,0 0-1 15,0 0 0-15,0 0 1 16,-22-7 1-16,22 7 0 15,0 0-1-15,-26 10-2 16,26-10-32-16,0 0-53 16,-13 22-20-16,13-22-18 15,-6 23-20-15,6-23-10 16,-6 21 97-16</inkml:trace>
  <inkml:trace contextRef="#ctx0" brushRef="#br0" timeOffset="2579">2148 261 352 0,'0'0'114'0,"0"0"-15"16,-18 10-20-16,18-10-27 15,-23 18-33-15,23-18-16 16,-25 20-2-16,25-20 1 0,-28 22-2 16,28-22 3-16,-24 19-2 15,24-19 0-15,0 0-1 16,-24 20-1-1,24-20 1-15,0 0 0 0,-8 16 1 16,8-16-1-16,0 0 2 16,17 21-1-16,-17-21 2 15,27 9-2-15,-6-4 1 16,1 4 0-16,0-3-2 16,2-6 1-16,-3 6 0 15,1 2-2-15,-22-8-1 16,22 9 1-16,-22-9 0 15,0 22-1-15,-19-2 1 0,-3 2 0 16,-7 0-1-16,-9 5 2 16,-3 0 2-1,0-1 0-15,-3-6 0 16,10-5 1-16,1-6 0 0,6-9 1 16,27 0 1-16,-29 0 2 15,29 0-3-15,0 0 2 16,0 0-2-16,0 0-25 15,0 0-77-15,0 0-25 16,0 0-27-16,0 0-16 16,19-13 1-16</inkml:trace>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6:59:15.543"/>
    </inkml:context>
    <inkml:brush xml:id="br0">
      <inkml:brushProperty name="width" value="0.05" units="cm"/>
      <inkml:brushProperty name="height" value="0.05" units="cm"/>
      <inkml:brushProperty name="fitToCurve" value="1"/>
    </inkml:brush>
  </inkml:definitions>
  <inkml:trace contextRef="#ctx0" brushRef="#br0">10 0 106 0,'0'0'55'15,"0"0"9"-15,0 0 11 16,0 0 10-16,0 0-10 15,0 0-2-15,0 0-8 16,0 0-2-16,0 0-6 16,0 0-17-16,0 0-20 15,0 0-18-15,0 0 0 16,0 0-1-16,0 0-1 16,0 0-1-16,0 0 3 0,0 0-2 15,0 0 0-15,0 0 0 16,0 0 0-16,0 0-1 15,0 0 1-15,0 0 0 16,0 0-2-16,0 0 2 16,0 0-1-16,0 0 1 15,9 20 0-15,-9 2 1 16,0 4 1-16,0 13 1 16,0 5-1-16,8 6-1 15,-8 9 2-15,4 0-3 16,-4-4 3-16,6 4-4 15,-6 0 5-15,0-6-6 0,7 1 1 16,-7-6-1-16,0-1 2 16,-7-4 2-16,1 3 2 15,-5-4 0-15,6-7-4 16,-3-9 3-16,1-2-2 16,7-24 1-16,0 0 1 15,0 0-10-15,0 0-26 16,15-22-62-16,-3 3-25 15,-8-3-17-15,-4 22-17 16,13-41-9-16,-13 41 60 16</inkml:trace>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6:59:16.434"/>
    </inkml:context>
    <inkml:brush xml:id="br0">
      <inkml:brushProperty name="width" value="0.05" units="cm"/>
      <inkml:brushProperty name="height" value="0.05" units="cm"/>
      <inkml:brushProperty name="fitToCurve" value="1"/>
    </inkml:brush>
  </inkml:definitions>
  <inkml:trace contextRef="#ctx0" brushRef="#br0">374 98 230 0,'0'0'111'0,"0"0"-7"16,0-21-9-16,0 21-16 15,0 0-21-15,0 0-12 16,-21-14-6-16,21 14-25 15,-29 0-12-15,12 7-3 16,-10 3 0-16,1-1 0 16,-5 9 1-16,4-4 0 15,-6 6-2-15,3-6 0 16,6 6 0-16,0-3 2 0,5-5-3 16,4 3 2-1,15-15-2-15,-19 19 1 16,19-19 0-16,0 0 0 15,0 25 0-15,0-25 0 0,0 0 0 16,25 21 0-16,-25-21 1 16,33 18-1-16,-13-12 2 15,4 4 1-15,-1-3 2 16,4 4-2-16,-5 0-1 16,2 2 0-16,-2 0-1 15,1 5 1-15,-1-1-3 16,0 4 1-16,0 0-2 15,1-1 4-15,-6-1-1 16,2 0 2-16,-1-4 1 16,-18-15 2-16,24 31 2 15,-24-31 1-15,11 22-2 16,-11-22 0-16,0 0 0 0,-14 25 0 16,14-25-3-16,-31 20 0 15,9-9-3-15,-9 6 2 16,-1 5-2-16,-1-6 4 15,-3 3-4-15,4-7 4 16,-1 2-4-16,6-11 3 16,-2-3-5-16,6 0 1 15,8 0-1-15,-7-3 0 16,22 3 0-16,-29-9 0 16,29 9-1-16,-23-8 2 15,23 8 1-15,0 0-1 16,-15 10-13-16,15-10-59 15,0 0-38-15,0 32-19 0,0-32-27 16,17 10-7-16,-17-10 0 16</inkml:trace>
  <inkml:trace contextRef="#ctx0" brushRef="#br0" timeOffset="708">1022 90 216 0,'0'0'112'16,"0"0"-7"-16,0 0-9 15,0 0-12-15,0 0-14 16,0 0-11-16,0 0-19 15,0 0-22-15,0 0-15 16,0 0-3-16,0 0 2 16,-22 15-1-16,22-15 0 15,-7 19 0-15,7-19 0 16,-10 31-3-16,10-11 2 0,-12 4-1 16,7 5 0-16,-5-5 0 15,1 6-1 1,-1 2 1-16,-2-3-2 15,0-3 3-15,0 2-2 0,2 3 2 16,-1-7-2-16,3 1 3 16,3-3-2-16,5 0 2 15,0-3-1-15,0-19 0 16,15 26-1-16,-15-26-1 16,27 18 2-16,-27-18-2 15,35 12 0-15,-35-12 0 16,30 8-1-16,-30-8 3 15,26 0-2-15,-26 0 3 16,22 9-2-16,-22-9 0 16,23 0 0-16,-23 0 2 15,32-8 1-15,-10 7-3 16,2-12 2-16,2 3-3 0,3-7 1 16,-3 7-2-16,-4-1-32 15,-2-2-44-15,-20 13-27 16,0 0-16-16,14-19-15 15,-14 19-16-15,-20-8 9 16</inkml:trace>
  <inkml:trace contextRef="#ctx0" brushRef="#br0" timeOffset="1140">754 348 176 0,'0'0'94'0,"0"0"7"15,0 0-5-15,0 0-6 16,0 0-11-16,0 0-15 16,22 15-19-16,-5-15-16 15,5 6-13-15,6-6-16 16,1 0-3-16,2-6 1 16,1-5 0-16,-1 6 0 15,3-1 2-15,-12-2 0 16,1 0 0-16,-23 8 2 15,25 0-3-15,-25 0-31 16,0 0-49-16,16 18-26 16,-16-18-19-16,0 0-19 15,-19 9-14-15,19-9 27 0</inkml:trace>
  <inkml:trace contextRef="#ctx0" brushRef="#br0" timeOffset="1579">788 98 97 0,'0'0'49'0,"-22"29"6"16,10-7 17-16,-5 1 14 16,1 6-3-16,-4 8-7 15,-3-2-6-15,3 6-9 16,-2-3-6-16,1 11-8 15,4-7-22-15,-4 2-17 16,8-1-6-16,-3-6-2 16,16 6 0-16,0-6 4 0,0-3-4 15,19-5 3-15,2-4-2 16,4-3 1-16,8-10-8 16,1-5-59-16,4-7-42 15,6-7-16-15,-8-12-16 16,7-1-21-16,-7-19 1 15</inkml:trace>
  <inkml:trace contextRef="#ctx0" brushRef="#br0" timeOffset="1999">1234 0 285 0,'0'0'153'16,"23"24"-41"-16,-13-3-26 16,2 11 1-16,0 6-34 15,-2 2-37-15,0 6-14 16,-1 4-1-16,-4 1 1 15,5-3-4-15,-6 3 4 16,4-4-3-16,-8-8 2 16,11-4-2-16,-11 2 0 15,10-8 1-15,-10 1 4 16,0-1-3-16,-10-2 1 16,-2 0-1-16,-2 0 0 15,-5-3 1-15,-1-2 0 0,-3-7-1 16,1-1-5-16,2-3-12 15,4-11-49-15,16 0-41 16,-20 0-14-16,20-25-23 16,12 5-13-16,-2-14-3 15</inkml:trace>
  <inkml:trace contextRef="#ctx0" brushRef="#br0" timeOffset="2983">1501 72 258 0,'-19'-5'115'0,"19"5"-11"16,0 0-15-16,0 0-15 0,0 0-18 15,0 0-17-15,0 0-11 16,0 0-10-16,0 0-7 15,0 0-6 1,-20 9-1-16,20-9-1 16,0 0-2-16,0 0-2 0,0 0-1 15,0 0-2-15,0 0 2 16,0 0-2-16,0 0 0 16,0 0 1-16,0 0-2 15,0 0 1-15,0 0 2 16,0 0 3-16,0 0-2 15,0 0 1-15,0 0 1 16,0 0-1-16,0 0 2 16,0 0 1-16,0 0 0 15,0 0-3-15,0 17 3 16,0-17-2-16,12 18 1 16,-12-18 0-16,32 38-3 0,-6-17 0 15,3 4-1-15,5 0 2 16,9 5-3-16,2 0 2 15,1-6-1-15,0 2 2 16,2-4-1-16,-9 1 1 16,-5-3-1-16,-3-4 1 15,-7 1 0-15,-3-7 1 16,-21-10-1-16,24 17-1 16,-24-17 2-16,0 0-1 15,20 19 0-15,-20-19 0 16,0 0 0-16,0 0 0 15,0 0 0-15,0 0 1 16,0 0-2-16,0 0 3 0,0 0-2 16,0 0 2-16,0 0-2 15,0 0 1-15,0 0 1 16,0 0 1-16,0 0-1 16,0 20 2-16,0-20-2 15,0 0 0-15,-22 22 2 16,22-22-2-16,-33 24 0 15,10-8-2-15,-7 2 1 16,-6 2-2-16,1 4 2 16,-8 1 4-16,0-1-7 15,-1 5 4-15,2-2-4 16,3 2 5-16,7-2-2 16,8-4 2-16,3-3-1 0,9 2-4 15,12-22 1-15,0 22-2 16,0-22-55-16,24 0-48 15,-3-9-29-15,13-6-19 16,-2-16-8-16,11 8-5 16</inkml:trace>
  <inkml:trace contextRef="#ctx0" brushRef="#br0" timeOffset="3420">2440 406 369 0,'0'0'108'16,"0"0"-8"-16,0 0-19 16,0 0-25-16,0 0-19 15,0 0-5-15,24-15-21 16,-24 15-14-16,38-12 0 16,-14 12-1-16,2-9 2 0,3 9-1 15,-2-3 2-15,0 3 0 16,-1 0 1-16,-4 0 0 15,-1 6 0 1,-4-6 1-16,-17 0-1 0,33 6-8 16,-11-6-40-16,-3 0-39 15,-2 0-17-15,5-6-13 16,-3-2-13-16,0 8-14 16,-19 0 4-16</inkml:trace>
  <inkml:trace contextRef="#ctx0" brushRef="#br0" timeOffset="4014">2458 579 292 0,'0'0'117'0,"0"0"-14"16,0 0-12-16,0 0-17 15,0 0-14-15,0 0-20 0,0 0-18 16,0 0-20-16,0 0-4 16,0 0 2-16,0 0-1 15,0 0 1-15,0 0-1 16,0 0 0-16,0 0 2 16,0 0-3-16,0 0 0 15,0 0 0-15,0 0-1 16,0 0 1-16,0 0 2 15,0 0-1-15,0 0-3 16,18-17 3-16,-18 17-1 16,28 0-1-16,-11-6 2 15,5-2 1-15,7 3-3 16,2-3 2-16,1-1 0 0,-1 4 0 16,0-5 1-16,-2 10 2 15,-7-9 1-15,-5 9 1 16,-17 0 2-16,0 0-3 15,7 19-3-15,-7-19-41 16,-18 23-45-16,18-23-24 16,-28 30-29-16,28-30-21 15,-19 10-4-15,19-10 78 16</inkml:trace>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6:59:26.233"/>
    </inkml:context>
    <inkml:brush xml:id="br0">
      <inkml:brushProperty name="width" value="0.05" units="cm"/>
      <inkml:brushProperty name="height" value="0.05" units="cm"/>
      <inkml:brushProperty name="fitToCurve" value="1"/>
    </inkml:brush>
  </inkml:definitions>
  <inkml:trace contextRef="#ctx0" brushRef="#br0">0 1264 163 0,'0'0'65'16,"0"0"-2"-16,0 0 28 16,0 0-11-16,0 0-10 15,0 26-4-15,0-5-9 16,0-2-4-16,0 5-8 15,0 0-3-15,7 3-40 16,-2 5-1-16,7-5 2 16,0-3-3-16,3 3 0 15,7-5 1-15,1-8 0 16,6 4-2-16,-2-13 1 0,0-5-1 16,1 0-1-16,-4-8 4 15,1-9-3-15,-6-3 3 16,0 4-3-16,-7-11 2 15,-2 0-1-15,-1-10 1 16,-9 1 2-16,5-15-2 16,-5 5-3-16,0-14 3 15,0 0-2-15,-5 2 4 16,5-3-4-16,0-2 4 16,-9 3-8-16,9 8 7 15,0-5-3-15,-5 4 1 16,5-5-2-16,-7-3 2 15,7-3-4-15,-8 4 4 0,3 4-2 16,-2 1 2-16,7 10-1 16,-10 3 0-16,10 14 9 15,0 6-9-15,0 22 11 16,0-25-11-16,0 25 10 16,0 0-9-16,0-22 10 15,0 22-11-15,0 0 1 16,22-7 0-16,-22 7-11 15,0 0 12-15,27 26-12 16,-27-26 7-16,19 34-14 16,-5-12-4-16,-6-4-48 15,4 3-16-15,-12-21-15 0,28 20-15 16,-28-20-12-16,23 0-17 16,-4 0 26-16</inkml:trace>
  <inkml:trace contextRef="#ctx0" brushRef="#br0" timeOffset="2735">881 62 345 0,'0'0'112'0,"7"-22"-7"16,-7 22-11-16,10-18-20 15,-10 18-13-15,0 0-28 16,10-22-29-16,-10 22-7 16,0 0 2-16,0 22 4 15,-13-4-5-15,1 4 2 16,-2 9 0-16,-5-2-9 15,-3 8 10-15,-4-2-8 16,0-5 9-16,-1 0-11 0,3-6 12 16,-2-4-11-1,4-6 10-15,5-7 0 0,17-7 2 16,-26-21 9-16,18-1-16 16,8-2 14-16,-5-8-13 15,5-2 13-15,0 5-14 16,5-3 10-16,0 10-13 15,-5 22 5-15,12-17 1 16,-12 17-1-16,22 8 1 16,-22-8 0-16,29 28 2 15,-8-8-1-15,1-3 4 16,7 0-14-16,-7 1 12 16,8 1-12-16,-7-9 13 0,-2-1-13 15,-2 1 10-15,-19-10-10 16,25 10 12-16,-25-10-2 15,21 0 2-15,-21 0 8 16,21-20-10-16,-21 20 9 16,30-29-15-16,-14 12 17 15,-3 0-18-15,-1-5 14 16,-3 5-13-16,-9 0 3 16,0 17-5-16,-9-30 7 15,-9 26-2-15,-8 4-1 16,-1 0 0-16,-4 0 0 15,-2 12 1-15,1 0 1 16,8 0 2-16,2 0-1 0,22-12-9 16,-24 30-74-16,24-30-26 15,6 26-28 1,-6-26-16-16,33 22-18 16,-33-22 10-16</inkml:trace>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6:59:36.564"/>
    </inkml:context>
    <inkml:brush xml:id="br0">
      <inkml:brushProperty name="width" value="0.05" units="cm"/>
      <inkml:brushProperty name="height" value="0.05" units="cm"/>
      <inkml:brushProperty name="fitToCurve" value="1"/>
    </inkml:brush>
  </inkml:definitions>
  <inkml:trace contextRef="#ctx0" brushRef="#br0">58 194 229 0,'0'0'98'0,"0"0"-2"15,0 0-8-15,0 0-9 16,0 0-8-16,0 0-12 15,0 0-14-15,0 0-23 16,0 0-17-16,0 0-3 16,0 0-1-16,0 0 1 15,0 0-2-15,0 0 2 0,0 0-3 16,0 0 3-16,-8 20-1 16,8-20 0-16,0 22 0 15,0-22 0-15,0 35-1 16,0-7 1-16,0 4-1 15,0 4 0-15,0 3 0 16,0 1 0-16,0 2 0 16,0 0 0-16,0-1 2 15,0-3 1-15,0-2-3 16,-6-2 5-16,6 1-6 16,-10-4 4-16,3 1-4 15,0-3 5-15,1-7-6 16,-1 1 2-16,7-23-2 0,-7 26-2 15,7-26 1-15,0 0-4 16,22-6-55-16,-22 6-48 16,24-26-15-1,-24 26-19-15,24-39-11 0,-24 39-9 16</inkml:trace>
  <inkml:trace contextRef="#ctx0" brushRef="#br0" timeOffset="578">424 482 303 0,'7'-22'118'0,"-7"22"-12"16,0 0-17-16,10-17-21 15,-10 17-23-15,0 0-26 0,23-21-17 16,-23 21 1-1,18-6 0-15,-18 6 0 16,21 0-1-16,-21 0 1 16,0 0 0-16,26 11 0 15,-26-11-1-15,17 17-1 0,-17-17 1 16,17 22-3-16,-17-22 3 16,17 28 0-16,-17-28 1 15,14 29 1-15,-14-29 1 16,6 28 0-16,-6-28 0 15,-8 36 1-15,-1-15 0 16,-4 2 0-16,-6 0 1 16,-3-1-4-16,-1 0 2 0,-1 0-4 15,2-2 4 1,0-5-4-16,3-6-1 16,19-9-14-16,-27 13-31 15,27-13-31-15,0 0-15 0,0 0-20 16,0 0-11-16,-21-22-6 15,21 22-9-15,0-23 21 16</inkml:trace>
  <inkml:trace contextRef="#ctx0" brushRef="#br0" timeOffset="1094">705 446 210 0,'0'0'111'0,"-19"9"-3"16,19-9-8-16,-17 7-11 16,17-7-12-16,0 0-16 15,-22 30-25-15,22-30-25 16,-19 34-12-16,9-12 0 16,-2 1 0-16,0 0 0 15,0 6 2-15,0-7 3 0,1 3-1 16,1-9 2-16,7 5-2 15,3-4 4-15,0-17-4 16,0 34 4-16,0-34-6 16,34 23 0-16,-7-16-1 15,6 6 1-15,1-8-2 16,5-5 0-16,-3 0-1 16,-3 0 0-16,-2 0 2 15,-9 0-6-15,-5 0-78 16,-17 0-41-16,0 0-23 15,0 0-22-15,0-27 1 16,0 27 42-16</inkml:trace>
  <inkml:trace contextRef="#ctx0" brushRef="#br0" timeOffset="2141">760 160 192 0,'-21'0'95'15,"21"0"1"-15,0 0-1 16,0 0-13-16,0 0-12 15,0 0-10-15,0 0-12 16,0 0-13-16,0 0-10 16,0 0-12-16,0 0-10 15,0 0-2-15,0 0 1 16,0 0 0-16,0 0-3 16,0 0 1-16,0 0 0 0,0 0 1 15,0 0-1 1,0 0 1-16,15 20 0 15,-15-20-1-15,33 34 1 16,-11-7 0-16,6-3-1 0,1 3-1 16,1 7 2-16,5-5-3 15,-1 6 2-15,-2-7-2 16,-1-2 2-16,-4-4-2 16,1 0 2-16,-6-1 0 15,-1-4-1-15,-4-5 1 16,2-1-1-16,-19-11 2 15,25 18-4-15,-25-18 3 16,21 12-1-16,-21-12-1 16,0 0-1-16,22 8-1 15,-22-8 2-15,0 0-1 16,0 0 4-16,0 0-3 16,0 0 4-16,0 0-1 0,0 0 3 15,0 0-1-15,0 0 0 16,0 0 0-16,0 0-3 15,0 0 2-15,0 0-2 16,0 0 1-16,0 0-1 16,0 0 1-16,0 0 0 15,0 0-1-15,0 0 1 16,0 21-2-16,0-21 1 16,-31 27-1-16,12-3 6 15,-10 6-6-15,-3 1 4 16,-4 1-3-16,-3 0 5 15,6-6-2-15,4 1 2 16,5-12-1-16,3 0-4 0,21-15-23 16,-18 10-75-16,18-10-36 15,0 0-25-15,18-10-12 16,0 10 0-16,-18 0 86 16</inkml:trace>
  <inkml:trace contextRef="#ctx0" brushRef="#br0" timeOffset="3580">1765 202 240 0,'0'0'109'16,"0"0"-11"-16,0 0-8 15,0 0-8-15,0 0-17 16,0 0-9-16,0 0-14 15,0 0-15-15,0 0-21 16,0 0-3-16,-20 27-2 16,20-27 2-16,0 0-3 15,-24 29-1-15,24-29 0 16,-31 33 1-16,12-11-1 16,-1 1-1-16,-4 6 2 15,-2 1-2-15,1-6 2 16,-1 3 0-16,4-1 2 15,-2-6-3-15,24-20 0 0,-31 27 1 16,31-27 0-16,0 0 1 16,-22 11-4-16,22-11 2 15,0 0-5-15,0 0 5 16,0 0-1-16,0 0 1 16,0 0 0-16,0 0 1 15,0 0 3-15,0 0-2 16,0 0 2-16,0 0-2 15,-21 18 3-15,21-18-3 16,0 0 1-16,0 0-5 16,0 0-1-16,0 0 0 15,0 0 0-15,0 0 0 16,0 0-3-16,0 0 2 0,0 0-2 16,0 0 5-16,0 0-1 15,0 0 2-15,0 0 0 16,0 0 0-16,0 0 0 15,0 0 0-15,0 0 0 16,0 0 1-16,0 0-1 16,0 0 0-16,0 0 2 15,24 14-1-15,-24-14 1 16,29 9 0-16,-29-9 1 16,38 12 0-16,-18-6 0 0,4-1 2 15,4 6-3 1,-4-1 3-16,1 3-3 15,1-1 1-15,0 2-1 0,-2 4 3 16,-4-4-5-16,-3-1 5 16,-17-13-4-16,31 25 4 15,-31-25-2-15,24 16-1 16,-24-16-2-16,26 0-1 16,-26 0-11-16,35-4-55 15,-12-8-35-15,-1 8-23 16,-1-12-17-16,8 16-26 0,-29 0 4 15</inkml:trace>
  <inkml:trace contextRef="#ctx0" brushRef="#br0" timeOffset="4112">2099 465 356 0,'0'0'106'0,"0"0"-8"16,-9-19-19-16,9 19-15 15,19-10-20-15,-19 10-18 16,24-9-15-16,-24 9-10 16,29 0 0-16,-29 0-1 15,26 9-2-15,-26-9 2 16,24 14 1-16,-24-14 2 15,20 16 1-15,-20-16-3 16,16 31 3-16,-16-31-2 16,7 29 3-16,-7-7-1 15,0-5-2-15,-7 1 0 0,2 1-3 16,5-19 2-16,-23 28-2 16,23-28 3-16,-32 23-4 15,11-19 3-15,4 3-5 16,-5-7-17-16,3 11-38 15,0-11-24-15,19 0-24 16,-25 0-15-16,25 0-6 16,0 0-17-16,-19-13 2 15</inkml:trace>
  <inkml:trace contextRef="#ctx0" brushRef="#br0" timeOffset="4596">2376 399 311 0,'-12'20'107'16,"12"-20"-7"-16,-17 25-14 16,12-7-12-16,-5 2-15 15,1 2-15 1,-1 0-18-16,0 1-23 0,6 3-2 15,-4 1-1-15,8-1 0 16,0-4 5-16,0 0-7 16,0-22 1-16,13 27-6 15,-13-27 6-15,41 9-5 16,-15-9 2-16,10-12 0 16,-2-3-6-16,6-2 0 15,-3 3-41-15,2-6-39 0,-4 3-28 16,-4-2-7-16,-1 14-21 15,-14-14-13 1,6 14 77-16</inkml:trace>
  <inkml:trace contextRef="#ctx0" brushRef="#br0" timeOffset="5182">2811 0 284 0,'0'0'113'0,"0"0"-10"15,0 0-18-15,-12 20-20 16,12-20-21-16,0 0-6 16,0 22-7-16,0-22-5 15,0 0-22-15,0 23-2 16,0-23 1-16,0 20-3 15,0-3 2-15,0 2-3 16,0 8 2-16,-7 5-1 16,7 9 2-16,-9 6-3 0,9-1 1 15,-7 10-1-15,7-8 0 16,-6-1-1-16,6-6 0 16,0-2 1-16,8-13-1 15,-3 0 3-15,2-8-2 16,0 2 0-16,-7-20 5 15,9 32-4-15,-9-32 6 16,0 31-5-16,0-13 5 16,0-18-6-16,-6 36 5 15,6-36-3-15,-12 29-14 16,12-29-76-16,0 20-40 16,0-20-26-16,0 0-11 15,0-43-1-15,21 15 64 0</inkml:trace>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6:59:44.652"/>
    </inkml:context>
    <inkml:brush xml:id="br0">
      <inkml:brushProperty name="width" value="0.05" units="cm"/>
      <inkml:brushProperty name="height" value="0.05" units="cm"/>
      <inkml:brushProperty name="fitToCurve" value="1"/>
    </inkml:brush>
  </inkml:definitions>
  <inkml:trace contextRef="#ctx0" brushRef="#br0">12 0 136 0,'0'0'81'0,"0"0"19"16,0 0-8-16,0 0-7 15,0 0-4-15,0 0-8 16,0 0-15-16,0 0-18 0,0 0-13 15,0 0-26-15,0 0 0 16,0 0 0-16,0 0-1 16,0 0-2-16,0 0 1 15,0 0-1-15,0 0 3 16,0 0-2-16,0 0 3 16,0 0-2-16,0 0 1 15,0 0 2-15,0 0-4 16,0 0 4-16,0 0 1 15,0 0 0-15,0 0-2 16,0 39 4-16,0-10-3 16,0 16 2-16,0 5-2 15,-7 1-1-15,7 13-3 0,0-3 1 16,0 0 0-16,0-7 0 16,0-6 1-16,0-5-3 15,0-11 3 1,0-3 2-16,0-7-2 0,0-22 3 15,9 32-4-15,-9-32 3 16,0 19-4-16,0-19 6 16,8 17-5-16,-8-17 3 15,0 25-3-15,0-25 0 16,-8 29 1-16,8-29-3 16,0 22-12-16,0-22-66 15,0 0-43-15,0 0-31 16,8-39-12-16,6 12-8 0,-9-15 61 15</inkml:trace>
  <inkml:trace contextRef="#ctx0" brushRef="#br0" timeOffset="893">917 142 107 0,'0'0'105'0,"0"0"-5"0,0 0-7 16,0 0-6-16,0 0-12 15,-22 0 0-15,22 0-8 16,-31 0-16-16,10 4-49 16,1-4-1-16,-4 6 1 15,-2-6-3-15,-3 8 2 16,2-3-3-16,-4 3 2 16,0 2-3-16,2-3 4 15,0 5-3-15,3 0 1 16,4 5 1-16,22-17-1 15,-31 25 2-15,31-25-2 16,-14 22 1-16,14-22-3 16,0 19 5-16,0-19-4 0,0 0 3 15,31 22-3-15,-31-22 2 16,28 14-2-16,-6-8 2 16,2-2 0-16,3 4-1 15,6 2 2-15,-2-6-2 16,4 6 4-16,-4-1-2 15,2 1 1-15,-2 8-1 16,-8 2 0-16,0 2 2 16,-4 4-4-16,-6 3 4 15,-3-1-3-15,1 4 5 16,-3-4-4-16,-3-5 6 16,-5-1-6-16,0-22 2 15,11 26 0-15,-11-26 2 0,0 0-3 16,0 0-1-1,-19 16 0-15,0-16-1 16,-8 0 1-16,-8 0-1 16,-4 0 0-16,-9-5-2 0,0 5 0 15,2 0 0-15,2 0 1 16,8 0 3-16,2 0-1 16,11 5 2-16,3-5-1 15,20 0-1-15,-21 5-15 16,21-5-56-16,0 0-38 15,0 0-20-15,0 0-13 16,0 0-22-16,0 0-3 16</inkml:trace>
  <inkml:trace contextRef="#ctx0" brushRef="#br0" timeOffset="1565">1483 183 248 0,'0'0'106'0,"0"0"-2"16,0 0-11-16,-19 0-10 16,19 0-18-16,0 0-20 15,-12 22-15-15,12-22-9 16,-10 17-12-16,10-17-7 15,-14 31-2-15,6-14-2 16,-3 10 1-16,1-3-1 16,-2 8 2-16,2-1-3 15,-2-3 3-15,2 4-3 16,-1-6 2-16,5 0 1 16,-8 1-2-16,7-9 2 0,-3 0-1 15,3 2 1-15,7-20 3 16,-7 30-4-16,7-30 0 15,0 19-2-15,0-19 2 16,29 14-1-16,-8-14 1 16,-1 0-3-16,6 0 0 15,1-4 2-15,2-4 0 16,2-2 0-16,2 4 1 16,-3-9 1-16,-2 7-3 15,-1-6 3-15,-5 8-4 16,-4-2 5-16,-18 8-2 15,22-5 2-15,-22 5-2 16,0 0-30-16,0 0-61 0,0 0-29 16,0 0-23-16,8-32-16 15,-8 32-4-15,0-30 113 16</inkml:trace>
  <inkml:trace contextRef="#ctx0" brushRef="#br0" timeOffset="2018">1197 436 366 0,'26'-10'115'0,"-7"10"-17"15,1-10-23-15,6 10-26 16,-2-10-7-16,7 4-23 15,-6-1-19-15,3-1 1 16,-6 3-4-16,-1-3 3 0,-4 1-2 16,-17 7 2-16,29-9 0 15,-29 9 0 1,17 0 1-16,-17 0-2 16,0 0 0-16,22 0-3 0,-22 0-15 15,22 15-38-15,-3-15-31 16,2 11-22-16,1-11-11 15,4 0-20-15,-8-20-19 16,8 9 101-16</inkml:trace>
  <inkml:trace contextRef="#ctx0" brushRef="#br0" timeOffset="2643">1279 151 28 0,'-17'0'36'0,"17"0"-4"16,0 0-7-16,-27 7 3 15,27-7-2-15,-22 10 3 16,22-10-3-16,-19 18-3 16,19-18-4-16,-19 26 10 15,9-7 19-15,0-2 10 16,-1 10 1-16,-2-1-2 15,-1 9 3-15,-5-6-3 0,5 8-4 16,-3-7-16-16,10 5-19 16,-1 0-15-16,8-1 2 15,0 5-5-15,14 0 4 16,3-6-3-16,3 6 2 16,9-4-2-16,4-6 0 15,3-6-4-15,1-5-66 16,3-18-40-16,4 0-21 15,-4-22-17-15,9 3-18 16,-16-20 22-16</inkml:trace>
  <inkml:trace contextRef="#ctx0" brushRef="#br0" timeOffset="3065">1743 87 181 0,'0'0'152'0,"0"0"-41"0,0 22-23 16,0-22-10-16,14 33-23 16,-4-11-15-16,4 6-8 15,3 6-7 1,-4 1-22-16,6 3-1 0,-7 6 2 16,0-2-3-16,0 5 1 15,-5 1-4-15,-7-4 8 16,0 6-5-16,-10-4 4 15,-2 2-2-15,-4 2-1 16,-4-3-2-16,1-4 3 16,0-8-59-16,4 0-69 15,-7-14-35-15,22-21-3 16,-21 0-6-16,21 0 50 0</inkml:trace>
  <inkml:trace contextRef="#ctx0" brushRef="#br0" timeOffset="13366">1959 124 54 0,'0'0'47'15,"0"0"5"-15,0 0 23 16,0 0 15-16,0 0-3 0,0 0-4 16,-16-20-4-1,16 20-8-15,0 0-10 0,0 0-11 0,0 0-28 16,-19 0-20-16,19 0-1 0,0 0 0 16,0 0-2-16,0 0 0 15,0 0-1-15,0 0 1 16,0 0 2-16,0 0-2 15,0 0 3-15,0 0-1 16,0 0 0-16,0 0 1 16,0 0-1-16,0 0-1 15,0 0-2-15,0 0 1 16,0 0-2-16,0 0 1 16,0 0 0-16,0 16 2 31,0-16-1-31,0 0 2 0,12 16-1 15,-12-16 0-15,0 0 0 16,21 27-1-16,-21-27 1 16,22 22-2-16,-22-22 1 15,36 22 0-15,-14-13 1 16,6 9 0-16,-1-6 0 16,4 0 0-16,0 8 0 15,-4 1 1-15,2 1-1 16,-3 5 2-16,-2-3-3 15,-4 1 3-15,2-1-3 16,-4-2 5-16,-18-22-5 0,25 27 2 16,-25-27-2-16,26 19-1 15,-26-19 0-15,0 0-1 16,22 5 3-16,-22-5-3 16,0 0 3-16,0 0-1 15,0 0 1-15,0 0 1 16,0 0 1-16,0 0 1 15,0 0-2-15,0 0 2 16,0 0-1-16,0 0 1 16,0 0-1-16,0 0 1 15,0 0-2-15,0 0-1 16,0 0-1-16,0 0-1 16,0 0 1-16,0 0 1 0,0 0 0 15,0 0 0-15,0 0 4 16,0 0-1-16,0 0 0 15,0 0 2 1,-15 20-3-16,15-20 0 0,-21 19 0 16,21-19-1-16,-31 35-2 15,14-14 6-15,-3 4-5 16,1-1 3-16,-2 2-2 16,6-4 4-16,3-2-1 15,2 2 1-15,10-22-2 16,-14 22-3-16,14-22 4 15,0 0-4-15,0 0 5 0,-12 22-5 16,12-22 1-16,0 0-2 16,-26 23 1-16,26-23 1 15,-30 34 0 1,11-14-2-16,0 3-1 0,-1-6-23 16,20-17-74-16,-18 33-23 15,18-33-36-15,0 0-8 16,0 0-6-16,26-12 85 15</inkml:trace>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0:09.790"/>
    </inkml:context>
    <inkml:brush xml:id="br0">
      <inkml:brushProperty name="width" value="0.05" units="cm"/>
      <inkml:brushProperty name="height" value="0.05" units="cm"/>
      <inkml:brushProperty name="fitToCurve" value="1"/>
    </inkml:brush>
  </inkml:definitions>
  <inkml:trace contextRef="#ctx0" brushRef="#br0">10 32 201 0,'0'0'99'16,"-18"7"-3"-16,18-7-4 0,0 0-8 15,0 0-12-15,0 0-9 16,0 0-16-16,0 0-16 15,0 0-16-15,0 0-4 16,0 0-6-16,0 0 0 16,20 4-3-16,-20-4 2 15,0 0-1-15,22 0-2 16,-22 0 0-16,0 0-1 16,24 0 1-16,-24 0-3 0,23 0 2 15,-23 0-2 1,34 0 2-16,-12 0-2 15,9 0 3-15,-4-4-1 16,2-1-1-16,4 5 2 0,-2-12-2 16,-4 12 2-16,4-8-2 15,-9 8 2-15,-1-6-2 16,-21 6 4-16,27-8-3 16,-27 8-1-16,0 0 0 15,0 0-1-15,0 0-18 16,8 22-48-16,-8-22-39 15,-13 21-18-15,13-21-14 16,-17 23-18-16,17-23-6 16</inkml:trace>
  <inkml:trace contextRef="#ctx0" brushRef="#br0" timeOffset="750">81 250 174 0,'0'0'90'0,"0"0"-14"16,0 0-7-16,-19 0-13 16,19 0-4-16,0 0-14 15,-21 16-14-15,21-16-9 16,0 0 3-16,0 0 12 0,-19 6-1 16,19-6 0-16,0 0-3 15,0 0 1-15,0 0-3 16,0 0-2-16,0 0-7 15,0 0-13-15,0 0 1 16,0 0-2-16,0 0 2 16,0 0-2-16,0 0 1 15,24-6-1-15,-24 6 1 16,21 0 0-16,-21 0-1 16,31-11 0-16,-14 11-2 15,3 0 3-15,-1 0-3 16,3 0 1-16,-3-5-2 15,0 5 2-15,-19 0 0 0,34-5 0 16,-34 5-1-16,31 0-1 16,-31 0 2-16,17-12-1 15,-17 12 2 1,0 0-3-16,0 0 2 0,0 0 0 16,17 0 1-16,-17 0-2 15,0 0-10-15,0 0-57 16,0 0-44-16,23 15-17 15,-23-15-27-15,0 0-6 16,29-21-4-16</inkml:trace>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6:59:26.859"/>
    </inkml:context>
    <inkml:brush xml:id="br0">
      <inkml:brushProperty name="width" value="0.05" units="cm"/>
      <inkml:brushProperty name="height" value="0.05" units="cm"/>
      <inkml:brushProperty name="fitToCurve" value="1"/>
    </inkml:brush>
  </inkml:definitions>
  <inkml:trace contextRef="#ctx0" brushRef="#br0">0 41 398 0,'0'0'155'15,"0"0"-51"-15,0 0-32 16,0 0-19-16,28-3-40 16,-9 3-11-16,5-14 0 15,0 14 1-15,3-5-3 16,-1 5-2-16,-4 0 2 0,-2 0-1 15,-1 8 1-15,-19-8 0 16,24 18 0 0,-24-18-1-16,22 17-33 15,-22-17-58-15,21 0-27 0,-4 0-19 16,-3-21-21-16,8 7-7 16,-5-13 76-16</inkml:trace>
  <inkml:trace contextRef="#ctx0" brushRef="#br0" timeOffset="875">599 143 178 0,'0'0'108'0,"0"0"-7"15,0 0-8-15,0 0-11 16,0 0-11-16,0 0-15 16,-7 19-8-16,7-19-17 15,-6 15-14-15,6-15-16 0,-16 25-1 16,16-25 0-16,-24 25-1 16,24-25 1-16,-39 31-1 15,13-18 2-15,-5 6-3 16,-1-6 1-16,-6 4 1 15,2 1-2-15,-1-11 2 16,6 0-2-16,0-7 0 16,11 8-2-16,1-8 0 15,19 0-1-15,0 0 1 16,-14-24-1-16,14 24 1 16,9-18-3-16,-9 18 2 15,13-21 2-15,-13 21 0 0,17-20 2 16,-17 20-1-16,16-19 2 15,-16 19 0-15,20-16 3 16,-20 16-1-16,24-6 1 16,-24 6 1-16,31-8 0 15,-14 8 2-15,4 0-2 16,-1 8 1-16,1 2-2 16,-1 3 4-16,-1 7-3 15,-2 0 0-15,-1 1-1 16,1 1-3-16,-2-2 2 15,-15-20 1-15,31 20-2 16,-12-20-1-16,0-10 2 16,1-2-1-16,2-10 2 0,1-1 1 15,-5 1 0-15,-4 0-5 16,-4 1 3-16,-10 21 0 16,0-30-2-16,0 30 1 15,-18-6-4-15,-1 6 1 16,-4 4-2-16,1 5 6 15,-3-3-3-15,6-1 0 16,0 3 1-16,19-8-3 16,-22 0-3-16,22 0-46 15,0 0-47-15,0 0-27 16,10-13-20-16,-10 13-18 16,20-19 0-16</inkml:trace>
  <inkml:trace contextRef="#ctx0" brushRef="#br0" timeOffset="50094">172 1999 109 0,'0'0'68'0,"8"25"13"16,-8-25 12-16,0 26-2 15,0-6-4-15,0 2-8 16,0 6-11-16,0 4-14 15,0 6-10-15,0-5-18 16,12 5-15-16,-5 6-9 16,5-9 0-16,0-3 0 15,3 1-1-15,2-6 1 0,4-8 0 16,1-3 1-16,0-3-2 16,1-6 2-16,-5-7-3 15,5 0 1-15,-4-7-1 16,-1-2-1-16,-18 9-1 15,28-35 2-15,-15 15 0 16,-4-2-2-16,-1-2 3 16,1 0-1-16,-2-3 2 15,1-5-1-15,1 3 0 16,-2-3-1-16,-7-1-2 16,8-8 2-16,-8-1-3 15,7-2 4-15,-7-6-4 16,0-7 4-16,-7-6-3 0,2-1 3 15,-2 0 0-15,-3 2-1 16,2-2 0-16,1 11-1 16,0-3 0-16,2 11-1 15,5 6 3-15,-9 7-1 16,9 0 0-16,0 4 0 16,0 2 0-16,-7-2 0 15,7-2 0-15,0 3 0 16,-6 0-1-16,6-5 2 15,-9 4-3-15,9-6 5 16,-10 6-5-16,10-1 5 16,-7-7-4-16,7 7 4 15,0-3-3-15,0 1-1 0,0 5 0 16,0 0-1-16,0 1 2 16,10 4-3-16,-10 21 3 15,9-25-1 1,-9 25 0-16,8-21 2 0,-8 21-1 15,0 0-1-15,0 0 1 16,0 0 1-16,12-22-2 16,-12 22 2-16,0 0-2 15,0 0 1-15,0 0-1 16,21-15 2-16,-21 15-2 16,0 0 1-16,24 19-1 15,-16 0-1-15,3 3 2 16,0 4-1-16,1 7 3 0,2-4-2 15,2 5 3-15,1-7-2 16,1-7-1 0,5-13-57-16,-3-7-52 15,1-5-18-15,8-9-22 0,-15-16-14 16,11 8-3-16</inkml:trace>
  <inkml:trace contextRef="#ctx0" brushRef="#br0" timeOffset="50714">113 2604 319 0,'-18'0'131'0,"18"0"-17"16,0 0-15-16,0 0-12 0,0 0-30 15,0 0-33-15,22 0-22 16,0 0 0-16,-3 5-2 16,7-5 0-16,3 0-1 15,1 0 1-15,-1 9-1 16,2-9 2-16,-2 0-2 15,-3 6-22-15,0-6-61 16,1 6-33-16,-27-6-13 16,38 13-25-16,-38-13-7 15,25 7 0-15</inkml:trace>
  <inkml:trace contextRef="#ctx0" brushRef="#br0" timeOffset="51471">546 2751 28 0,'0'0'74'0,"0"0"-12"16,0 0-1-16,0 0 20 15,0 0 8-15,0 0-3 16,0 0-6-16,-5 21 2 16,5-21-26-16,-8 22-8 15,-1-4-12-15,9-18-17 16,-27 33-18-16,8-12 2 15,-3 1-4-15,-6 1 0 16,3-2 2-16,-1-4-2 16,0 1 2-16,4-11-4 15,0-7 4-15,22 0-2 16,-29-4 3-16,29 4-2 16,-16-35-2-1,16 11 2-15,0 2-3 16,0 2 1-16,0 1-2 15,0 19 2-15,22-29 0 16,-22 29 3-16,28-7 0 16,-28 7-1-16,32 0 1 0,-13 9 1 15,3 6 1-15,4-3-3 16,0 4 2-16,-1 2-3 16,3-2 2-16,1-6-1 15,-4 2 2-15,3-6-2 16,-6-6 1-16,2-6 1 15,-3-6-1-15,-3-4 0 16,0 1-2-16,-7-4 3 16,3-3 0-16,-9 1 0 15,-5-2 1-15,0 23-3 16,0-37 4-16,0 37-4 16,-12-22 5-16,12 22-7 15,0 0 2-15,-29-19-2 0,29 19 2 16,-20 0 0-16,20 0-1 15,-28 0 1-15,28 0-4 16,-25 15 4 0,25-15-53-16,-19 10-49 0,19-10-24 15,0 0-26-15,0 23-10 16,0-23-2-16</inkml:trace>
  <inkml:trace contextRef="#ctx0" brushRef="#br0" timeOffset="52535">1135 583 168 0,'0'0'94'0,"0"0"10"16,0 0-6-16,0 0-7 15,0 0-16-15,5 26-8 16,-5-26-10-16,-5 35-7 16,-6-13-32-16,-1 3-18 0,-6 5 0 15,-3 1-2-15,-6 4 1 16,-2-5-2-16,-4 2 4 15,1-5-4-15,4-5 6 16,1-10-3-16,5-12-1 16,22 0 2-16,-24-14-2 15,24-6 1-15,0-5-1 16,0-1 1-16,12-1-4 16,-2 4 2-16,-10 23 0 15,24-24 1-15,-24 24-1 16,29-8 2-16,-29 8 0 15,34 0-1-15,-13 8 2 16,1-8-1-16,2 7 3 0,-2-7-4 16,2 13 2-16,-3-13-2 15,1 4 1 1,-2-4 0-16,-20 0-2 16,29 0 2-16,-29 0-3 0,36-1 4 15,-36 1-1-15,26-25 3 16,-26 25-2-16,24-36 1 15,-24 36 0-15,14-32 0 16,-14 32 0-16,0-34-1 16,0 34-1-16,-17-17 0 15,17 17 1-15,-24-9 0 16,24 9 0-16,-38-8 0 0,38 8-2 16,-27 0-48-1,27 0-38-15,-24 9-27 16,24-9-12-16,0 0-23 15,-11 27-13-15,11-27 31 16</inkml:trace>
  <inkml:trace contextRef="#ctx0" brushRef="#br0" timeOffset="53988">1995 1274 365 0,'0'-22'148'0,"0"22"-34"16,0 0-18-16,0 0-29 16,0 0-36-16,0 0-29 15,0 0-1-15,0 0 0 16,0 0-1-16,0 0 0 15,0 0-1-15,0 0 0 0,0 0-2 16,0 0 2-16,0 0 0 16,0 0 3-16,0 0-2 15,0 0 1 1,0 0 0-16,0 0 1 0,0 0 0 16,0 0 0-16,0 0 2 15,-12 18-4-15,12-18 4 16,0 0-2-16,0 0-2 15,0 0 0-15,0 0 1 16,0 0 0-16,0 0-1 16,0 0 1-16,-22 27-1 15,22-27 3-15,-33 41-1 16,10-7 2-16,-10-2-2 0,-6 9 0 16,-1 5-1-16,-9 3-1 15,4-2 1-15,-1-6-2 16,2-4 1-1,4-4-1-15,3-2 1 0,9-3 0 16,4-14 0-16,4 1-2 16,20-15 2-16,-24 12-1 15,24-12-1-15,0 0 3 16,0 0-4-16,0 0 5 16,0 0-2-16,0 0 1 15,0 0 0-15,0 0 0 16,-21 14 0-16,21-14-2 0,0 0 2 15,0 0-4-15,0 0 3 16,-20 20-2 0,20-20 0-16,0 0-1 15,0 0-2-15,0 0 0 0,0 0 1 16,0 0-2-16,0 0 1 16,0 0 2-16,0 0 1 15,0 0 2-15,0 0 0 16,0 0 0-16,0 0-1 15,0 0 2-15,24 0 1 16,-24 0-3-16,24 13 3 16,-6-8-3-16,10 1 2 15,4-6-2-15,9 11 2 16,9-11 0-16,8 0-2 16,4 5 0-16,1-5-2 15,2 4 2-15,-7 5 0 16,-1 0 2-16,-11-3-1 0,-10 9 3 15,-7-1-2-15,-7 0 1 16,-22-14 1-16,24 33 0 16,-24-33-17-16,14 20-58 15,-14-20-40-15,0 0-26 16,31 0-19-16,-18-23-8 16,16-1 0-16</inkml:trace>
  <inkml:trace contextRef="#ctx0" brushRef="#br0" timeOffset="54514">2537 1544 330 0,'-17'-21'114'16,"17"21"-6"-16,0 0-13 15,12-24-20-15,-12 24-21 16,0 0-26-16,16-21-15 15,-16 21-11-15,0 0 2 16,0 0-2-16,20 0 0 16,-20 0-1-16,0 0-2 15,29 22 2-15,-29-22-1 16,23 14 1-16,-23-14-2 16,20 18 4-16,-20-18-2 15,12 29 3-15,-12-13-2 0,-8 8 1 16,-6 3-2-16,-8 2 0 15,-4 1 1-15,-3 3-4 16,-9 4 3 0,4-13-4-16,0-3 3 0,8-7-2 15,2 0-3-15,24-14-44 16,-24 12-34-16,24-12-33 16,0 0-13-16,0-18-17 15,0 18-16-15,12-24 13 16</inkml:trace>
  <inkml:trace contextRef="#ctx0" brushRef="#br0" timeOffset="54998">2804 1389 107 0,'0'0'94'0,"0"0"-20"15,0 0-10-15,0 0-2 16,0 0-4-16,-17 15 6 16,17-15-4-16,0 0-1 15,0 0-10-15,-22 23-6 0,22-23-6 16,0 0-2-1,-21 28-13-15,21-28-14 16,-15 27-4-16,15-27-4 16,-20 39 3-16,8-20-4 0,1 6 4 15,-1-1-2-15,4 1 2 16,1-1-3-16,7 3 1 16,0 4-1-16,7-9-4 15,3 3 3-15,4-1-3 16,5-7 3-16,3-1-2 15,0-4 2-15,7 0-2 16,0-6 1-16,2-6 0 0,3 4 0 16,-1-4-47-1,-1-4-64-15,-3-14-31 16,9 8-18-16,-19-21-4 16,12 9-1-16</inkml:trace>
  <inkml:trace contextRef="#ctx0" brushRef="#br0" timeOffset="55670">3229 1078 195 0,'0'0'122'16,"0"0"-9"-16,0 0-12 15,0 0-9-15,0 0-15 16,0 0-13-16,0 0-22 16,0 0-19-16,0 0-20 0,0 0-1 15,0 0-2-15,0 0-1 16,0 0 0-16,0 0-1 15,0 27 0 1,0 1 1-16,-6 2 0 0,6 11 0 16,-6 6 1-16,6 9 1 15,-5 6 1-15,5 3-1 16,0-3 0-16,0-4-1 16,0 3-2-16,0-11 3 15,0 1-4-15,5-10 2 16,1-12 0-16,0-7 0 15,-6-22 0-15,13 27 0 16,-13-27 0-16,0 0 0 0,12 24 2 16,-12-24 0-16,-7 19-1 15,7-19-1 1,-18 35 0-16,9-16-12 16,-5 0-43-16,6-2-40 0,8-17-23 15,-16 18-15-15,16-18-23 16,12-30-5-16,-3-15 80 15</inkml:trace>
  <inkml:trace contextRef="#ctx0" brushRef="#br0" timeOffset="57311">3985 1264 263 0,'12'-18'114'16,"-12"18"-2"-16,0 0-12 15,0 0-14-15,0 0-19 16,0 0-13-16,-19-8-32 15,19 8-22-15,-39 14 0 0,13-1-1 16,-1-4 2 0,-3 6 0-16,0-1 0 15,1-5-2-15,6 4 3 16,5-4-2-16,18-9 0 0,-21 14 0 16,21-14-3-16,0 19 2 15,0-19-1-15,21 22 2 16,-21-22-2-16,37 32 4 15,-11-13-3-15,1 6 4 16,2-2-2-16,0 0 0 16,4 8 0-16,-7-4-1 15,1-3 1-15,-3 3-4 16,-4-5 5-16,-3 1-5 16,-17-23 6-16,24 33-5 15,-24-33 2-15,0 0 1 16,18 21 0-16,-18-21 1 15,0 0-3-15,-28 16 4 0,4-11-3 16,-5 0 4-16,-10 8-4 16,-7-2 1-16,-9 9 0 15,-2-3-1-15,3 1 1 16,6 0-1-16,7-4 1 16,6 1-4-16,13-13 2 15,22-2-7-15,-19-9-44 16,19 9-38-16,18-36-33 15,4 14-15-15,-7-8-18 16,16 11-4-16,-11-13 59 16</inkml:trace>
  <inkml:trace contextRef="#ctx0" brushRef="#br0" timeOffset="58857">4645 1275 224 0,'0'0'115'0,"0"0"-13"15,0 0-9-15,0 0-12 16,0 0-11-16,0 0-14 16,0 0-14-16,0 0-16 15,0 0-25-15,0 0 0 0,0 0 1 16,0 0-3-16,0 0 3 15,-5 29-4-15,-2-12 4 16,-5 7-2-16,2 4 1 16,-4 3-2-16,1 4 3 15,-1 6-2-15,2-3-1 16,-2-1 4-16,6 4-5 16,1-2 3-16,0-5-3 15,7-5 4-15,0-4-4 16,0-5 3-16,0-20-2 15,8 25 0-15,-8-25 1 16,0 0-1-16,23 22 1 16,-23-22-2-16,0 0 2 0,27 13-1 15,-27-13 2-15,17 8-3 16,-17-8 1-16,33 0 1 16,-11-5-2-16,7-3 3 15,2-4-1-15,5 2 1 16,0-2-2-16,-2-3 4 15,-3 6-3-15,-6-2 0 16,-2 2-1-16,-23 9-18 16,25-4-57-16,-25 4-44 15,0 0-18-15,0 0-21 16,0 0-3-16,0-29 27 16</inkml:trace>
  <inkml:trace contextRef="#ctx0" brushRef="#br0" timeOffset="59295">4431 1445 255 0,'0'0'124'15,"0"0"-9"-15,0 0-13 16,0 0-18 0,0 0-25-16,0 0-18 15,0 0-14-15,0 0-18 0,24-11-12 16,-24 11 2-16,33 0-2 15,-13-11 4-15,2 11-5 16,-1 0 4-16,1 0 0 16,-3 0 0-16,3 0 2 15,-5 0-2-15,-17 0 2 16,33 0-3-16,-14 0 2 16,-19 0-11-16,29 0-40 15,-29 0-46-15,29 0-23 0,-9 0-21 16,-20 0-19-1,28 0-7-15,-28 0 96 16</inkml:trace>
  <inkml:trace contextRef="#ctx0" brushRef="#br0" timeOffset="59842">4507 1147 168 0,'-24'0'95'0,"24"0"-5"16,0 0 6-16,0 0-13 16,0 0-5-16,-23 21-13 15,23-21-11-15,-17 19-21 16,17-19-9-16,-24 34-12 15,9-12-12-15,-6 5 2 16,1 6-2-16,-2 0 3 0,-1 10-3 16,-1 4 4-16,6 7-4 15,2-3 2-15,4 5-2 16,5-6-1-16,7 0 0 16,9 1 0-16,3-5 2 15,8-8-2-15,4-6 4 16,9-1-3-16,3-13 2 15,8-4-1-15,6-14-11 16,8 0-67-16,4-10-36 16,1-19-24-16,5 5-16 15,-9-18-11-15,7 6 6 16</inkml:trace>
  <inkml:trace contextRef="#ctx0" brushRef="#br0" timeOffset="60298">4929 1124 255 0,'0'0'161'0,"0"0"-46"16,0 0-43-16,0 0-17 0,31 27 0 16,-31-27-9-16,29 36 0 15,-14-7-40-15,1 1-2 16,-4-1 0 0,0 8 0-1,-2 2-3-15,0-5 0 16,0 2 1-16,1 1-1 15,-3 1 0-15,-1-3-2 16,0 4 1-16,-2 2 0 16,-5 0 2-16,0-1-2 0,-5 3 0 15,-4-2 0-15,-4-4-2 16,-4 2 4-16,-2-2-4 16,-2-11 3-1,2-2-4-15,1-7 2 0,18-17-35 16,-24 9-51-16,24-9-36 15,7-26-20-15,1-5-23 16,16 8 1-16,-7-17 60 16</inkml:trace>
  <inkml:trace contextRef="#ctx0" brushRef="#br0" timeOffset="61329">5386 1138 299 0,'0'0'154'15,"0"0"-32"-15,0 0-29 16,0 0-20-16,0 0-19 16,0 0-34-16,-21-7-22 0,21 7 3 15,0 0-2-15,0 0 2 16,-22 7-2-16,22-7 4 15,0 0 0-15,-19 8-2 16,19-8 2-16,0 0-4 16,0 0 3-16,0 0-4 15,0 0 3-15,0 0-4 16,0 0 2-16,0 0 0 16,0 0-1-16,0 0 1 15,0 0 1-15,0 0 1 16,0 27-1-16,0-27 2 15,22 27-1-15,-3-11 1 16,5 0-2-16,5 5 0 0,6-1 0 16,2 1 0-16,4-1 0 15,-1 1-1-15,-1 1 2 16,-1-2-3-16,-4-2 4 16,-3-1-3-16,-7-3 3 15,-4-2-3-15,-1-5 1 16,-19-7 0-16,31 10-2 15,-31-10 3-15,25 0-3 16,-25 0 5-16,21 0-4 16,-21 0 1-16,0 0 1 15,24 0-1-15,-24 0 1 16,0 0-2-16,0 0 2 16,0 0-3-16,0 0 2 0,0 0-1 15,0 0 2-15,17 12-2 16,-17-12 3-16,0 0-2 15,0 0-1-15,0 0 0 16,0 0 2-16,0 0-2 16,0 0 0-16,0 0 2 15,0 0-3-15,0 0 4 16,0 0-1-16,0 0 3 16,0 0-4-16,0 0 2 15,0 0 1-15,-15 20-4 16,15-20 3-16,-24 19-1 15,3-3 0-15,-3 7-1 16,-7 8 0-16,-5 8 1 0,-5 3-3 16,-3 7 3-16,-1 7-2 15,-3-2 1-15,6 3-2 16,-3 2 0-16,6-10 1 16,0 9 2-16,4-5-1 15,3 2 0-15,1-7 2 16,9-7-3-16,3-1 3 15,4-11-2-15,9-7 0 16,6-22-15-16,0 0-80 16,26-20-37-16,7-2-22 15,-11-24-11-15,15 8-2 16,-11-14 65-16</inkml:trace>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0:29.594"/>
    </inkml:context>
    <inkml:brush xml:id="br0">
      <inkml:brushProperty name="width" value="0.05" units="cm"/>
      <inkml:brushProperty name="height" value="0.05" units="cm"/>
      <inkml:brushProperty name="fitToCurve" value="1"/>
    </inkml:brush>
  </inkml:definitions>
  <inkml:trace contextRef="#ctx0" brushRef="#br0">30 150 304 0,'0'0'128'0,"0"0"-12"15,0 0-14-15,-17-10-20 16,17 10-20-16,0 0-33 0,0 0-28 16,0 0-1-16,0 0 2 15,0 0-2-15,0 0 2 16,0 0-2-1,0 0-1-15,0 0 2 0,0 0-2 16,0 0 1-16,0 0-1 16,0 0 1-16,0 0-2 15,0 0 3-15,0 0-1 16,0 0 1-16,0 0-1 16,0 15 1-16,0-15-1 15,-8 37 0-15,8-9 2 16,0 12-4-16,-5 14 5 15,5 0-5-15,0 9 5 0,0 6-3 16,0 6 0-16,0-11 0 16,0-3-2-1,5-9 2-15,-5-11-3 0,0-4 3 16,7-10-3-16,-7-8 3 16,0-19-1-16,7 31 3 15,-7-31-2-15,0 33 1 16,0-33 1-16,6 27-2 15,-6-27 1-15,0 23-1 16,0-23 2-16,0 0-4 16,0 0 2-16,0 0-4 15,16-24-68-15,-6-7-51 0,7-3-17 16,-10-14-21 0,12 8-5-16,-11-9 4 15</inkml:trace>
  <inkml:trace contextRef="#ctx0" brushRef="#br0" timeOffset="625">537 472 315 0,'0'0'124'16,"0"0"-12"-16,0 0-12 15,-19-16-16-15,19 16-23 16,0 0-32-16,0 0-31 16,19-13 1-16,-19 13 0 15,0 0 2-15,26-8-2 16,-26 8 2-16,23 8-3 0,-23-8 5 15,28 9-3-15,-28-9 1 16,26 16-1-16,-26-16 0 16,20 18 1-16,-20-18-2 15,14 27 3-15,-14-6-3 16,0 2 4-16,-5 2-2 16,-6 6 1-16,-4 1-2 15,-4 5 0-15,-3-6-1 16,-6 3 0-16,3-7 1 15,-3-5-1-15,3 0 2 16,4-7-3-16,1-15-1 16,20 0-49-16,-19-10-38 15,19-12-32-15,10 1-14 0,-3-7-8 16,17 4-17-16,-5-13 42 16</inkml:trace>
  <inkml:trace contextRef="#ctx0" brushRef="#br0" timeOffset="1063">922 343 281 0,'0'0'135'0,"-19"-14"-20"15,19 14-10-15,0 0-15 16,0 0-21-16,0 0-36 16,-21 22-33-1,21-22 3-15,-8 27-2 0,8-27 1 16,-7 31-3-16,7-10 2 16,-5 1 0-16,5-2 1 15,-7 4-1-15,7-2 0 16,-10 0-1-16,5 0-1 15,-2 2 1-15,0-4-2 16,0 2 2-16,2-1-1 16,5-3 0-16,0-18 1 0,5 34-1 15,-5-34-2-15,31 21 0 16,-7-15 2-16,8-6-1 16,3 0 1-1,6-10 0-15,0 2 1 0,7-2-16 16,-7-4-84-16,-2-12-39 15,7 9-24-15,-13-20-2 16,3 13-5-16,-18-18 101 16</inkml:trace>
  <inkml:trace contextRef="#ctx0" brushRef="#br0" timeOffset="2094">1161 12 395 0,'0'0'156'0,"-31"-12"-37"16,31 12-36-16,-22 0-26 0,22 0-34 15,-19 0-26 1,19 0 1-16,0 0-2 16,0 0 2-16,0 0-2 15,0 0 4-15,0 0-3 0,0 0 5 16,0 0-2-16,0 0 2 15,0 0 0-15,0 0-1 16,0 0 1-16,0 0-3 16,0 0 3-16,0 0-4 15,0 0 3-15,0 20-3 16,0-20 3-16,18 38-2 16,-1-16 1-16,8 5-1 15,8 7 0-15,4-2 0 16,8 5 0-16,1-5 2 15,2 1 0-15,0-6 3 16,-7-2-3-16,-3-4 1 16,-6 0 0-16,-6-5-1 0,-6 1 0 15,-20-17-2-15,26 19 1 16,-26-19-3-16,0 0 4 16,20 19-3-16,-20-19 4 15,0 0-3-15,0 0 2 16,23 16-1-16,-23-16-2 15,0 0 3-15,22 12-4 16,-22-12 3-16,19 6-2 16,-19-6 3-16,0 0-2 15,0 0 0-15,17 6-1 16,-17-6 2-16,0 0 0 16,0 0-1-16,0 0 1 15,0 0-2-15,0 0 2 0,0 0-1 16,0 0 3-16,0 0-1 15,0 0-1-15,0 0 0 16,0 0 0-16,0 0 1 16,0 0-2-16,0 0 2 15,0 0-2-15,0 0 3 16,0 0-3-16,0 0 1 16,0 0-2-16,0 0 2 15,0 0-1-15,0 0-1 16,0 0 3-16,0 0-3 15,0 0 3-15,0 0-1 16,-21 0 4-16,21 0-4 0,0 0 2 16,-27 36 0-16,8-12-3 15,-6 15 3-15,-8 0-5 16,-5 8 3 0,-4-1-3-16,-3 7 5 15,2-8-3-15,2-12 2 0,9 4 0 16,6-13 2-16,11-7-2 15,15-17 1-15,-16 25-2 16,16-25-64-16,9 26-55 16,-9-26-40-16,22 13-5 15,-22-13-5-15,33-13 18 16</inkml:trace>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0:36.114"/>
    </inkml:context>
    <inkml:brush xml:id="br0">
      <inkml:brushProperty name="width" value="0.05" units="cm"/>
      <inkml:brushProperty name="height" value="0.05" units="cm"/>
      <inkml:brushProperty name="fitToCurve" value="1"/>
    </inkml:brush>
  </inkml:definitions>
  <inkml:trace contextRef="#ctx0" brushRef="#br0">9 22 71 0,'0'0'61'0,"0"0"15"16,0 0 17-16,0 0-2 16,0 0-6-16,0 0-3 15,0 0-5-15,0 0-11 16,-9-22-18-16,9 22-21 15,0 0-25-15,0 0-3 16,0 0-2-16,0 0 0 16,0 0 0-16,0 0-1 15,0 0 1-15,0 0 0 16,0 0 1-16,0 0 0 16,0 0 3-16,0 0 0 0,-3 22-1 15,3-22 0-15,0 17 0 16,0-17 1-16,7 35-1 15,-7-1 2-15,6 10-2 16,-6 2 0 0,0 13-1-16,6 3 1 0,-6 7-2 15,0 3 0-15,0 4 0 16,0-8 2-16,0-4-2 16,10-3 1-16,-10-8 0 15,10 1 2-15,-3-8 0 16,-2 0 1-16,-5-5-2 15,7-5 0-15,-7-4-1 16,0-3 2-16,0-6-1 0,0-23 2 16,0 25 1-16,0-25 0 15,0 0-1-15,22-16-5 16,-22 16-50-16,21-24-42 16,-18 3-24-16,-3 21-25 15,10-34-13-15,-10 34-2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5:32:23.905"/>
    </inkml:context>
    <inkml:brush xml:id="br0">
      <inkml:brushProperty name="width" value="0.05" units="cm"/>
      <inkml:brushProperty name="height" value="0.05" units="cm"/>
      <inkml:brushProperty name="fitToCurve" value="1"/>
    </inkml:brush>
  </inkml:definitions>
  <inkml:trace contextRef="#ctx0" brushRef="#br0">330 114 153 0,'0'0'121'0,"0"0"-30"15,0 0-6-15,0 34-17 16,0-10-4-16,10 14-25 15,-3 12-2-15,1 14-20 0,-1 13-19 16,-7 5 2-16,7 7-3 16,-7 0 1-16,-7-2 0 15,0-4-1-15,-6-10 0 16,1-9 7-16,0-8-7 16,2-20 8-16,3-6-4 15,0-11 8-15,7-19-7 16,0 0 3-16,0 0-29 0,0-41-29 15,7 6-18 1,-7 1-16-16,0-11 0 16,-7 5-8-16,-2-3 6 15,-6 6 0-15,-6 4 37 16,1 5 35-16,-2 11 31 0,-6 5 19 16,1 12 23-16,-2 0 29 15,1 12 1-15,3 5-1 16,6 15-7-16,-3-1-9 15,10 8-9-15,1 5-6 16,6-2-20-16,5 1-20 16,0-3-9-16,16-6 10 15,-4-3-8-15,3-9 6 16,7-7-7-16,4-6 3 16,8-9-6-16,2 0-10 15,9-9-64-15,4-1-48 16,-1-12-14-16,15 6-27 0,-11-10 3 15,13 5 59-15</inkml:trace>
  <inkml:trace contextRef="#ctx0" brushRef="#br0" timeOffset="223">836 664 364 0,'-8'27'159'0,"-15"1"-17"16,5 1-92-16,4 13-46 16,2-2-1-16,2 1 1 15,1-6-2-15,4 3-1 16,5-11-1-16,0-1-56 16,0-26-49-16,5 31-15 15,-5-31-18-15,0 0-15 16,22 0-4-16</inkml:trace>
  <inkml:trace contextRef="#ctx0" brushRef="#br0" timeOffset="676">1183 1009 298 0,'0'37'125'16,"-8"-11"-31"-16,8 2-17 15,0-4-9-15,0-24-38 16,8 29-23-16,-8-29-5 0,0 0-1 16,26-17 2-16,-16 0-7 15,1-8 2 1,-1-9-3-16,2-4 7 15,-2-16-7-15,4 3 6 0,-4-13-5 16,5-3 3-16,-4-4-3 16,6 1 3-16,-5 1 0 15,1 5 1-15,1 3 0 16,0 11 0-16,-7 6-2 16,3 5 3-16,-1 8 0 15,-4 4 1-15,3 8-1 16,-8 19 3-16,14-28-3 0,-14 28 4 15,20 0-1 1,-20 0-2-16,28 18-6 16,-13 1-61-16,4 5-32 15,-5 0-20-15,8 13-11 16,-10-17-21-16,10 10 9 0</inkml:trace>
  <inkml:trace contextRef="#ctx0" brushRef="#br0" timeOffset="926">1086 534 426 0,'-10'37'155'0,"10"-37"-55"15,17 23-83-15,7-14-19 16,10 3-2-16,9-12-57 16,6 0-48-16,18 0-21 15,-4-17-15-15,14 17-7 16,-12-20 57-16</inkml:trace>
  <inkml:trace contextRef="#ctx0" brushRef="#br0" timeOffset="1301">1786 1024 387 0,'0'0'100'16,"0"0"-2"-16,0 0-27 15,10-29-32-15,4 0-39 16,4-6-1-16,-1-12-1 16,4-3 2-16,1-14 1 15,0-7-3-15,1-8 2 16,-4-1-2-16,-2 1 2 16,-2 2 7-16,-3 1-4 15,-2 13 5-15,-1 11-6 16,-2 17 6-16,-7 5-7 0,0 30 11 15,0 0-9-15,0 0-9 16,6 21 5-16,0 9-18 16,7 10-58-1,10 5-29-15,6 4-3 0,12 0-11 16,3-13-1-16,13 5-8 16</inkml:trace>
  <inkml:trace contextRef="#ctx0" brushRef="#br0" timeOffset="1614">1560 703 347 0,'0'0'154'0,"37"21"-17"15,1-16-95-15,17-5-43 16,8 0-4-16,7 0-25 16,2 0-35-16,-4-7-25 15,3 7-16-15,-17-17-18 16,1 17-20-16,-21-6 29 15</inkml:trace>
  <inkml:trace contextRef="#ctx0" brushRef="#br0" timeOffset="2348">2241 936 236 0,'34'0'94'15,"5"-5"-12"-15,4-4 5 16,3-3-10-16,-1 2-21 16,-6-2-28-16,-7 2-28 15,-6 0 3-15,-26 10-4 16,21-12 3-16,-21 12-3 15,-19 0-1-15,3 0-17 16,-6 0-14-16,-5 10-7 16,1-10 1-16,-3 0 0 15,3 0 1-15,4 0 2 16,2 0 17-16,20 0 37 16,-33 0 14-16,33 0 7 15,-22 14-2-15,15 6 3 0,-1 5-3 16,-1 11 2-16,4 5-19 15,5 6-18-15,0 1-2 16,0 3 3-16,17-5-2 16,2-6 2-16,12-15-3 15,4-4 0-15,15-21 0 16,5 0-6-16,12-23-48 16,-1-1-34-16,-2-15-21 15,2 5-9-15,-9-6-6 16,-1 14-15-16</inkml:trace>
  <inkml:trace contextRef="#ctx0" brushRef="#br0" timeOffset="2676">2939 1155 309 0,'0'0'125'16,"0"0"-29"-16,0 0-15 15,0 0-19-15,0 0-43 16,0 0-18-16,18-14 1 16,-9-3-2-16,1-9-3 15,-1 0 3-15,1-8-5 16,2 1 4-16,-2-4-6 16,2 5 7-16,2-2-5 15,-2 10 6-15,-2-1-2 0,-10 25 2 16,24-29-1-16,-24 29 2 15,28-12 0 1,-28 12-3-16,32-10 2 16,-11 10-4-16,-3 0-49 0,1 0-55 15,10 12-19-15,-10-12-18 16,8 20-12-16,-27-20 65 16</inkml:trace>
  <inkml:trace contextRef="#ctx0" brushRef="#br0" timeOffset="3095">3520 966 243 0,'21'-8'148'15,"-21"8"-40"-15,19-12-48 16,-19 12-6-16,24-2-6 15,-24 2-47-15,20-10-7 16,-20 10-7-16,0 0 0 16,0 0-2-16,0 0 1 15,0-20 4-15,0 20 10 16,-31 0 4-16,11 0 3 16,1 9 8-16,-7 2-1 15,4 4 3-15,-4 12-2 16,2 4 0-16,-1 0-11 15,3 3 1-15,1 5-3 16,4 1 2-16,7-9-3 0,4 3 4 16,6-7-3-16,14-5-2 15,7-5 0-15,6-8-2 16,12-1-58-16,9-8-53 16,2-13-24-1,10 9-16-15,-9-22-3 16,9 4 76-16</inkml:trace>
  <inkml:trace contextRef="#ctx0" brushRef="#br0" timeOffset="3486">4006 936 286 0,'-24'17'155'0,"7"15"-24"15,-7 5-76-15,0 0-34 16,2 8 1-16,0-8-22 0,1 2 4 16,6-15-3-16,4-2 4 15,11-22-4-15,0 0 2 16,21-5-3-16,5-22 2 16,6-9-1-16,4-3-6 15,7-2 7-15,3 1-7 16,-3 6 6-16,-2-2-6 15,-7 17 5-15,-8 9-5 16,-6 10 6-16,-20 0-1 16,23 27-1-16,-23-8 6 15,0 15-7-15,0-2 7 16,-7 7-4-16,7-5 4 16,0-3-4-16,7-4 0 0,-7-27-57 15,32 30-44-15,-8-30-15 16,17-10-21-1,-5-24-11-15,19 4 15 16</inkml:trace>
  <inkml:trace contextRef="#ctx0" brushRef="#br0" timeOffset="3751">5058 127 351 0,'-37'35'151'0,"6"14"-51"0,3 14-69 16,-1 5 0-16,5 10-28 15,4 5-4 1,4 5 1-16,6 2-3 16,-2-1 2-16,4 7-1 0,-3-1 6 15,1-6-6-15,-2-6-11 16,0-5-72-16,4-5-24 15,-10-23-30-15,12 5-9 16,-15-38-9-16</inkml:trace>
  <inkml:trace contextRef="#ctx0" brushRef="#br0" timeOffset="3986">4471 753 284 0,'0'0'157'16,"0"0"-1"-16,16 27-80 15,15-14-80-15,16 4 1 16,12-3 4-16,23-4 1 16,10-5-5-16,19-5-74 15,9-8-40-15,2-13-20 16,13 4-17-16,-21-15-3 15,8 8 133-15</inkml:trace>
  <inkml:trace contextRef="#ctx0" brushRef="#br0" timeOffset="4501">5500 831 142 0,'0'0'142'16,"0"0"-36"-16,18-7-22 16,-18 7-11-16,6 28-6 15,-6-2-23-15,-9 15-42 16,-1 3 3-16,-6 4-4 0,-3 7 1 16,-3-5-3-16,3-2 4 15,1-8-9-15,4-7-42 16,14-33-55-16,0 22-11 15,0-22-20-15,29-18-17 16,-8-17 37-16</inkml:trace>
  <inkml:trace contextRef="#ctx0" brushRef="#br0" timeOffset="5016">5960 875 231 0,'-36'0'87'0,"3"0"0"0,8 8-7 16,2 4-16-16,5 3-15 16,6 7-20-16,1 9-18 15,3 10-7-15,-2 5-1 16,-2 4 2-16,-2 5-4 15,2-4 3-15,0-1-5 16,5-12 4-16,7-14-4 16,0-24 2-16,21 0-2 15,8-27 1-15,8-7 2 16,4-19-1-16,6 2 1 16,-3-8-3-16,2 1 1 15,-10 11-3-15,-8 12 6 16,-13 15-4-16,-15 20 3 0,0 0-4 15,-5 23 3-15,-12 9 2 16,-4 7-3-16,2 5 4 16,1 3-7-1,6-6 4-15,5 1-4 0,7-10 4 16,22-9-2-16,7-13 1 16,9-10 0-16,8 0 0 15,9-16 1-15,1-1-67 16,4-13-39-16,7 6-29 15,-16-20-16-15,16 8-9 16,-21-15 110-16</inkml:trace>
  <inkml:trace contextRef="#ctx0" brushRef="#br0" timeOffset="5281">7104 0 356 0,'-22'26'157'0,"3"20"1"15,-8 8-166-15,-1 9 10 16,1 22-7-16,-4 10 8 16,6 15-7-16,-3 11 0 15,4 6 7-15,5-3-6 0,6-7 5 16,1-3-4-1,2-15 1-15,1-17-90 16,9-14-26-16,-9-27-26 16,9-14-9-16,0-27 1 15</inkml:trace>
  <inkml:trace contextRef="#ctx0" brushRef="#br0" timeOffset="5516">5802 538 376 0,'0'0'156'0,"0"0"-22"0,0 0-136 16,-10 22-32-16,10-22-75 15,0 0-36-15,19 0-10 16,5-6-1-16,-5-26 91 16</inkml:trace>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0:36.927"/>
    </inkml:context>
    <inkml:brush xml:id="br0">
      <inkml:brushProperty name="width" value="0.05" units="cm"/>
      <inkml:brushProperty name="height" value="0.05" units="cm"/>
      <inkml:brushProperty name="fitToCurve" value="1"/>
    </inkml:brush>
  </inkml:definitions>
  <inkml:trace contextRef="#ctx0" brushRef="#br0">302 123 322 0,'0'0'122'15,"0"0"-12"-15,0 0-10 16,0 0-24-16,0 0-27 15,0 0-23-15,0 0-7 16,-22 0-16-16,22 0-3 16,-31 20 0-16,9-3-1 15,-4-6 1-15,0 7-1 16,-5 0 1-16,7 3-2 16,1-5 2-16,23-16-1 0,-30 26 1 15,30-26-1 1,0 19 0-16,0-19 2 15,21 16-1-15,0-8 0 16,2-1 0-16,8 6 1 0,-3-1-1 16,2 3 2-16,1 6-2 15,-3 2 0-15,-4 4-1 16,-4 4 0-16,-1-6-2 16,-5 3 0-16,-4 3-1 15,-2-5-1-15,-8-4 1 16,4-3 0-16,-4-2 0 15,-10 4 1-15,10-21 1 0,-26 30 0 16,4-18 0 0,-9-2 1-16,-3-2 0 15,-7 3 2-15,1-11-1 16,-1 0 3-16,5-5-3 16,2-4 2-16,7 0 0 0,8-3 0 15,19 12-2-15,-22-16 0 16,22 16-13-16,0 0-59 15,0 0-34-15,0 0-14 16,0 0-24-16,34 0-14 16,-34 0-5-16</inkml:trace>
  <inkml:trace contextRef="#ctx0" brushRef="#br0" timeOffset="687">878 148 245 0,'0'0'108'15,"0"0"-7"-15,0 0-9 16,0 0-19-16,0 0-14 16,0 0-18-16,0 0-11 15,0 0-14-15,0 0-7 16,-10 19-6-16,10-19-1 16,-7 33-1-16,7-9-1 15,-12 2 2-15,5 8-1 16,-6-2 0-16,-1 10 2 15,-1-3-2-15,1 0 1 16,-1-6-3-16,4 4 3 0,6-8-4 16,5 2 2-16,0-4-3 15,0-7 7-15,12 2-6 16,2-5 2-16,3 2 0 16,0-6 1-16,2 2 1 15,3-5 1-15,0-10 0 16,2 11-3-16,2-11 4 15,3-9-2-15,2 1 3 16,1 0-4-16,-4-4 0 16,-3 5 0-16,-2-4-1 15,-3 5-1-15,-20 6-6 16,22-7-62-16,-22 7-48 0,0 0-17 16,0 0-21-16,0 0-5 15,-22-35-3-15</inkml:trace>
  <inkml:trace contextRef="#ctx0" brushRef="#br0" timeOffset="1094">678 382 127 0,'0'0'110'0,"0"0"-2"0,0 0-7 16,0 0-4-16,0 0-8 15,0 0-9-15,0 0-19 16,0 0-17-16,0 0-41 15,26-22 0-15,-4 17-1 16,2-5 0-16,3 0-2 16,1-4 0-16,1 7 1 15,-7 2-1-15,-5-6 0 16,2 11-1-16,-19 0 0 16,24 0-1-16,-24 0-8 15,0 0-65-15,19 20-35 16,-19-20-23-16,3 18-19 0,-3-18-10 15,0 0-2-15</inkml:trace>
  <inkml:trace contextRef="#ctx0" brushRef="#br0" timeOffset="1594">801 0 223 0,'0'0'85'16,"-24"8"-5"-16,24-8-1 15,-13 22-5-15,-1-3-14 16,2 5-13-16,-3 3-6 16,3 6-2-16,-9-1-8 15,2 9-4-15,1-2-16 16,-8 5-9-16,4 2-1 0,-4-1 0 15,5 3-2-15,6-3 0 16,-2 6 3-16,12-3 0 16,5-4-1-16,12-3 0 15,10-9 0-15,9-1 2 16,5-8 0-16,8-6 2 16,1-10-4-16,3-7-11 15,-1-7-69-15,3-10-32 16,-5-10-23-16,4-5-25 15,-11-12-2-15,6 5-3 16</inkml:trace>
  <inkml:trace contextRef="#ctx0" brushRef="#br0" timeOffset="1984">1061 36 241 0,'0'0'149'0,"21"11"-43"16,-7 4-18-16,-4 14-1 15,5 1-10-15,-1 10-33 16,0 5-18-16,-4-1-24 0,4 4 0 15,-4-4-1-15,0 0 1 16,0-2-2 0,1-6 1-16,-3 6-4 15,-1-10 3-15,2 4-2 0,-1 1 2 16,-3-8-2-16,-5 4 1 16,7-6-2-16,-7-2 0 15,0-3-11-15,0-2-39 16,0-20-34-16,-22 24-21 15,22-24-14-15,-22 0-11 16,22 0-20-16,-21-31 11 16</inkml:trace>
  <inkml:trace contextRef="#ctx0" brushRef="#br0" timeOffset="2906">1330 55 263 0,'-27'5'159'0,"27"-5"-15"0,0 0-49 15,-19 0-26-15,19 0-22 16,0 0-34-16,0 0-9 16,0 0-2-16,0 0 0 15,19 0-2-15,-19 0 1 16,0 0-2-16,0 0 2 15,0 0-3-15,12 19 2 16,-12-19-1-16,0 0 1 16,24 22 0-16,-24-22-1 15,35 26 1-15,-9-10-1 16,1 2 1-16,4 1 0 16,3 1 1-16,-3 2-2 15,2 1 1-15,-8-1 0 0,1 0-2 16,-5 2 2-16,-3-6-2 15,0 0 3-15,-18-18 0 16,34 26 3-16,-15-26-1 16,3 6 2-16,0-6 0 15,2 0-1-15,-2 0-1 16,-1-4-1-16,-21 4-1 16,31-8-2-16,-31 8 1 15,0 0-3-15,20 0 1 16,-20 0-2-16,0 0 3 15,0 0-1-15,0 0-1 16,0 0 0-16,0 0 0 16,0 0 1-16,0 0 0 0,0 0 1 15,0 0 0-15,0 0 0 16,0 0 0-16,0 0 2 16,0 0-1-16,0 0 0 15,0 0-1-15,0 0-1 16,0 0 0-16,0 0-1 15,0 0 1-15,0 0-1 16,-15 17 1-16,15-17 0 16,-17 23 0-16,5-4 2 15,-7 3 0-15,-2 7 1 16,-3 3-3-16,-5 7 2 16,0 0-3-16,2 1 4 15,-2-7-1-15,3 5 0 0,2-8 1 16,10 2 1-16,-1-12 2 15,8 1-1-15,7-21-1 16,-8 27-5 0,8-27-68-16,12 19-40 0,-12-19-37 15,25 5-8-15,-25-5-4 16,28-18 29-16</inkml:trace>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0:45.773"/>
    </inkml:context>
    <inkml:brush xml:id="br0">
      <inkml:brushProperty name="width" value="0.05" units="cm"/>
      <inkml:brushProperty name="height" value="0.05" units="cm"/>
      <inkml:brushProperty name="fitToCurve" value="1"/>
    </inkml:brush>
  </inkml:definitions>
  <inkml:trace contextRef="#ctx0" brushRef="#br0">0 275 279 0,'0'0'113'16,"0"0"-9"-16,0 0-7 15,0 0-9-15,0 0-13 0,0 0-25 16,0 0-39-16,0 0-9 15,0 0-2-15,0 0 0 16,0 0-3-16,0 0 2 16,0 0-2-1,19-13 0-15,-19 13-2 0,22-11 0 16,-22 11-1-16,30-5 5 16,-8 5 1-16,-2 0-1 15,3 0-1-15,0 5 0 16,1-5 2-16,6 5-1 15,-5-5 3-15,6 0-4 16,-5-7 3-16,4 2-2 16,-4-5 2-16,0 0-1 0,-1 6 1 15,-9 4 1-15,3-10-2 16,-19 10 1-16,22 8-3 16,-22-8-39-1,0 0-42-15,22 26-24 0,-22-26-26 16,12 22-18-16,-12-22-6 15,0 0 40-15</inkml:trace>
  <inkml:trace contextRef="#ctx0" brushRef="#br0" timeOffset="594">57 478 139 0,'0'0'49'16,"0"0"9"-16,-21 0 8 16,21 0 4-16,0 0-1 15,0 0-4-15,0 0-2 16,0 0 0-16,0 0-7 16,11-19-15-16,-11 19-17 15,0 0-16-15,0 0-7 0,0 0 0 16,0 0-3-16,0 0 3 15,0 0 0-15,0 0 0 16,0 0 1-16,22 17-3 16,-22-17 2-16,41-8-1 15,-9 0 2-15,6 3-3 16,-2-9 1-16,5 1-2 16,-7 2 0-16,0 1 2 15,-8 3-2-15,-7 2 0 16,-19 5 1-16,22 0 2 15,-22 0-2-15,0 0 3 16,0 0-1-16,0 0-1 16,0 0 2-16,0 0-2 0,0 0-2 15,16 0-42-15,-16 0-37 16,20-6-26-16,-20 6-27 16,22 0-19-16,-22 0-3 15,0 0 60-15</inkml:trace>
  <inkml:trace contextRef="#ctx0" brushRef="#br0" timeOffset="1500">339 0 242 0,'0'0'80'15,"0"0"-3"-15,0 0-6 16,0 0-4-16,-17 0-11 0,17 0-19 16,0 0-3-16,0 0-5 15,0 0-4-15,0 0-5 16,0 0-3-16,0 0-10 16,0 0-3-16,0 0-3 15,0 0 0-15,0 0-2 16,0 0 2-16,0 0-1 15,0 0-1-15,0 0 2 16,0 0-3-16,0 0 2 16,26 10-1-16,-26-10 3 15,22 22-1-15,-22-22 0 16,34 29-1-16,-17-13 0 16,5 3 1-16,1-2-1 0,-1 1 1 15,0-2-1-15,0-4 0 16,-3 4-1-16,2-3 2 15,-4 0-1 1,-17-13 1-16,27 21 0 0,-27-21-1 16,21 18 2-16,-21-18-3 15,12 16 4-15,-12-16-2 16,0 0 0-16,7 24 0 16,-7-24 0-16,0 0-1 15,0 0-1-15,0 0 1 16,0 0-2-16,0 0 2 15,0 0 0-15,0 0 2 16,0 0 2-16,0 0 2 0,0 17 2 16,0-17 1-1,0 0-2-15,-11 17-1 16,11-17-1-16,-17 25-2 16,12-6 1-16,-7 5-5 0,-3 5 2 15,1 1-4-15,-5 7 5 16,0-4-2-16,1 9 0 15,-8-5 0-15,0 2-1 16,4-5 0-16,3-2 0 16,0-9 3-16,4 4-3 15,5-11-3-15,10-16 1 16,-7 29-2-16,7-29 1 16,14 19-7-16,-14-19-76 15,30 0-37-15,-1 0-32 16,-10-19-3-16,12 9-4 15,-10-20 50-15</inkml:trace>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0:49.523"/>
    </inkml:context>
    <inkml:brush xml:id="br0">
      <inkml:brushProperty name="width" value="0.05" units="cm"/>
      <inkml:brushProperty name="height" value="0.05" units="cm"/>
      <inkml:brushProperty name="fitToCurve" value="1"/>
    </inkml:brush>
  </inkml:definitions>
  <inkml:trace contextRef="#ctx0" brushRef="#br0">657 263 333 0,'0'0'108'0,"0"0"-10"15,0 0-16-15,0 0-16 16,0 0-19-16,0 0-22 16,0 0-25-16,0 0 1 15,0 0-2-15,0 0 4 16,0 0 0-16,0 0 0 16,0 0 2-16,0 0-2 15,0 0 3-15,0 0-3 16,0 0 3-16,0 0-3 15,-17 8 0-15,17-8-1 0,0 0 0 16,0 0 1-16,0 0-4 16,0 0 0-16,0 0 0 15,0 0-1-15,0 0 0 16,0 0 0-16,0 0 0 16,0 0 1-16,0 0 0 15,0 0 1-15,0 0 1 16,0 0 0-16,0 0 3 15,0 0 0-15,0 0 2 16,0 0-2-16,0 0 3 16,0 0-3-16,0 0 2 15,-19 19-3-15,19-19-1 0,-17 24-1 16,5-5 0-16,-4 6 0 16,-6 4-1-16,-3 8 1 15,-6 7 0-15,-4-3 2 16,-4 7-1-16,-5-2-1 15,-1 3 1-15,-3-5-2 16,2-7 1-16,3-3-1 16,2-5 0-16,7-9-3 15,7-5 4-15,4 1-3 16,23-16 3-16,-32 14-1 16,32-14 0-16,-22 20 0 15,22-20-1-15,0 0 1 16,-19 22-1-16,19-22 2 0,0 0-1 15,0 0 0-15,0 0-2 16,0 0 1-16,0 0-1 16,0 0 0-1,0 0 2-15,0 0-2 0,0 0 2 16,0 0-2-16,0 0 4 16,0 0-3-16,0 0 2 15,0 0-3-15,0 0-3 16,0 0-2-16,0 0-2 15,0 0 2-15,0 0-4 16,0 0 3-16,0 0-1 16,0 0 4-16,0 0-1 15,0 0 4-15,0 0-1 0,0 0 2 16,19-5 0 0,-19 5 0-16,0 0 2 15,25 8-1-15,-25-8 1 16,31 19-1-16,-5-7 2 0,-2 3-1 15,5-1 0-15,7 4 1 16,3 1-2-16,0-2 0 16,6-1-1-16,-4 2 3 15,3-1-2-15,1 0 1 16,-2-3 0-16,-4 1-1 16,-5 2-1-16,-1 3 2 15,-6-3-1-15,-3-2 0 16,-3 0 0-16,-21-15 0 15,29 28-1-15,-29-28 0 16,22 16 4-16,-22-16-4 16,19 0 3-16,-19 0 0 15,19 6-3-15,-19-6 3 0,0 0 0 16,18 0-1-16,-18 0-2 16,0 0-6-16,26 10-25 15,-26-10-51-15,0 0-21 16,22-10-24-16,-22 10-21 15,14-27-4-15,-14 27 34 16</inkml:trace>
  <inkml:trace contextRef="#ctx0" brushRef="#br0" timeOffset="1797">874 699 248 0,'-20'-10'115'15,"20"10"-10"-15,0 0-13 16,0 0-15-16,0 0-15 15,0 0-11-15,0 0-18 16,12-20-32-16,-12 20-3 16,0 0-2-16,17-22 3 15,-17 22-1-15,18-13 3 16,-18 13-2-16,30-13 1 16,-30 13 0-16,35 0-1 15,-14 0-1-15,1 12 1 16,0 0 2-16,-3 3 0 15,-2 7 4-15,-3 3 0 16,-4 0 3-16,-1 4 0 0,-9-3 2 16,0-3-2-16,0 4-2 15,-5-3 2-15,-4 1-5 16,-8 3 1-16,-2-2-1 16,0-1-1-16,-1 1-1 15,-7-4 2-15,4 0-3 16,3-5 1-16,-1-2 0 15,21-15-1-15,-22 13-55 16,22-13-39-16,0 0-18 16,0 0-27-16,-15-33-16 15,15 33-10-15,13-50 36 16</inkml:trace>
  <inkml:trace contextRef="#ctx0" brushRef="#br0" timeOffset="2297">1322 501 106 0,'0'0'63'0,"0"0"-14"15,0 0-5-15,0 0 10 16,0 0-4-16,0 0 20 0,0 0-5 16,0 0-4-16,0 0-5 15,-22 8 0 1,22-8-4-16,-24 20-18 16,24-20-7-16,-32 28-27 0,16-6 2 15,-1 0-2-15,3 2 3 16,1-2-1-16,-1 7 0 15,5-2 1-15,9 3 0 16,0 1-1-16,0-4-1 16,7 4 1-16,4-1-4 15,1-1 4-15,3-4-4 16,2 3 1-16,2-5-3 16,1 1 1-16,-2-4 1 15,4-6 0-15,0 3 2 16,-1-2-3-16,-1-5 4 15,-3 0 0-15,2-10 1 16,-2 0 0-16,4 0-63 0,1-15-45 16,-7-10-32-16,11 4-18 15,-12-23-2-15,15 7-2 16</inkml:trace>
  <inkml:trace contextRef="#ctx0" brushRef="#br0" timeOffset="2766">1594 209 296 0,'0'0'152'16,"0"0"-33"-16,-17-4-32 15,17 4-18-15,0 0-26 16,0 0-42-16,0 0-5 15,0 0 6-15,9 24-2 0,-9-24 3 16,5 27-3-16,-5-27 1 16,0 34 0-16,8-15-1 15,-8-5 1-15,0-14-2 16,0 32 2-16,0-32-1 16,0 27 1-16,0-27 1 15,-8 27-8-15,8-27-46 16,-5 19-39-16,5-19-23 15,0 0-33-15,0 0-8 16,0 0-5-16,0 0 111 16</inkml:trace>
  <inkml:trace contextRef="#ctx0" brushRef="#br0" timeOffset="3516">1892 0 101 0,'0'0'99'0,"0"0"3"16,0 0-10-16,-10 17-10 16,10-17-10-16,0 0-5 15,10 19-1-15,-10-19-4 16,8 42-46-16,-8-13-12 16,7 12 0-16,-7 6 0 15,9 14 1-15,-9 4-1 16,8 9 0-16,-2 0-3 15,-6 7 2-15,6-8-2 16,-6-1 1-16,9-6-2 16,-9-5 3-16,0-1-3 15,0-6 3-15,0-9-2 16,0-6 2-16,3-2-1 0,-3-5-2 16,9-10 0-16,-9-1-3 15,0-21 4-15,0 0-3 16,24 9-60-16,-24-9-48 15,26-31-34-15,-8 6-12 16,-9-16-1-16,10 3-3 16</inkml:trace>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0:54.212"/>
    </inkml:context>
    <inkml:brush xml:id="br0">
      <inkml:brushProperty name="width" value="0.05" units="cm"/>
      <inkml:brushProperty name="height" value="0.05" units="cm"/>
      <inkml:brushProperty name="fitToCurve" value="1"/>
    </inkml:brush>
  </inkml:definitions>
  <inkml:trace contextRef="#ctx0" brushRef="#br0">305 275 308 0,'0'0'117'0,"-19"-15"-10"0,19 15-14 15,0 0-20 1,0 0-20-16,-25 0-26 0,25 0-28 15,-24 15-2-15,24-15 0 16,-33 22 1-16,11-8 2 16,-5-4 2-16,3 4 1 15,0 2-4-15,-2-4 5 16,6 2-5-16,-1 4 2 16,21-18 0-16,-26 29-2 15,26-29 1-15,-12 32-2 16,12-32 1-16,0 28-2 0,0-28 3 15,17 29-1 1,-17-29 1-16,33 29 0 16,-14-19 1-16,8 4-1 15,2-3 2-15,5 3 0 0,4-4-2 16,0 6 1-16,1 2-3 16,2 2 3-16,-5 1-3 15,-2 1 4-15,-5 0-3 16,-3 5 1-16,-7-5 3 15,-4-2 1-15,-15-20 4 16,16 33 1-16,-16-33 1 16,-9 28-2-16,9-28 2 0,-39 22-2 15,11-8-1-15,-11 0-3 16,0-1-5-16,-11-4 0 16,2 1-1-16,4-7 3 15,3-3-3-15,6 7 2 16,10-7 0-16,3 0-1 15,22 0-2-15,-24 0-1 16,24 0-52-16,0 0-47 16,0 0-19-16,0 0-24 15,12-31-16-15,-12 31-5 16,25-25 91-16</inkml:trace>
  <inkml:trace contextRef="#ctx0" brushRef="#br0" timeOffset="547">933 325 139 0,'0'0'79'0,"0"16"27"0,0-16-7 15,0 0-8-15,-9 19-12 16,9-19-17-16,0 0-10 16,-13 26-3-1,13-26-13-15,-11 31-36 0,6-10-2 16,-3 3 4-16,-1 5-3 15,2 6 0-15,-6 2 1 16,6-1 0-16,-3 5 2 16,1-5-3-16,9 6 4 15,-5-12-3-15,5-4 2 16,0 0-3-16,14-8 3 16,-14-18-3-16,22 28 1 15,-22-28-1-15,26 21-1 0,-26-21 0 16,34 8 1-1,-15-2 0-15,3-6-2 16,0 8 1-16,0-8 0 16,1 0 0-16,-1 0 2 0,2 0-1 15,0-13 1-15,-4 8-1 16,1-4 0-16,-4-3-65 16,-17 12-42-16,27-37-29 15,-27 37-18-15,12-46-3 16,-12 26 5-16</inkml:trace>
  <inkml:trace contextRef="#ctx0" brushRef="#br0" timeOffset="875">663 509 245 0,'0'0'142'16,"27"0"-33"-16,-5 0-23 16,6 0-15-16,-4 0-3 15,1-8-25-15,6 8-35 16,-5-10-7-16,-1 10-1 15,1-9 0-15,0-4 1 16,-2 6-2-16,3-5-16 16,-3 2-62-16,0 6-25 0,-4-6-21 15,3 10-20-15,-23 0-14 16,24 0 15-16</inkml:trace>
  <inkml:trace contextRef="#ctx0" brushRef="#br0" timeOffset="1360">793 197 102 0,'-31'17'69'16,"31"-17"11"-16,-31 32 10 15,17-5-2-15,1 3-6 16,-3 4-3-16,1 6-12 0,-4 11-16 16,2 5-17-16,-2 5-16 15,0 3-16-15,6 1-2 16,1-4 4 0,3-5-5-16,9 2 4 0,10-11-3 15,11-6 4-15,6-2-3 16,13-10 3-16,6-6-4 15,9-7-1-15,3-10-5 16,0-6-69-16,5-12-35 16,4-2-33-16,-14-14-11 15,3 0-8-15,-16-22 36 16</inkml:trace>
  <inkml:trace contextRef="#ctx0" brushRef="#br0" timeOffset="1720">1181 207 188 0,'0'0'150'16,"9"24"-46"-16,1-7-23 15,2 5-8-15,7 7 0 16,1 6-14-16,4 3-24 0,-3 6-23 16,-4 2-10-16,-2 5-1 15,-8 5 1-15,-7-2-1 16,0 2 0 0,0 5-1-16,-14-10 0 0,-1-5-3 15,0-7 3-15,3-4-1 16,0-11-3-16,3-5-44 15,9-19-44-15,0 0-17 16,0 0-19-16,0 0-14 16,0 0-14-16,0-41 57 15</inkml:trace>
  <inkml:trace contextRef="#ctx0" brushRef="#br0" timeOffset="2954">1287 0 198 0,'0'0'153'0,"-20"10"-31"15,20-10-27-15,0 0-14 16,0 0-14-16,0 0-21 16,0 0-36-16,0 0-9 15,0 0 0-15,0 0-2 16,0 0 3-16,0 0-2 15,0 0-1-15,0 0 0 16,0 0 1-16,0 0 1 16,0 0-3-16,22 21 4 15,-22-21-4-15,24 30 4 16,-4-11-1-16,4-2 0 0,7 3 0 16,3 1-1-16,4 0 0 15,1 2 0-15,6 2 1 16,-3-1 0-16,-2 0 1 15,-3 1-2-15,-2-1 1 16,-10-2 0-16,1 0-2 16,-5-7 0-16,-8 4 1 15,-13-19 1-15,26 20-4 16,-26-20 3-16,17 11-3 16,-17-11 2-16,21 0-2 15,-21 0 3-15,22 0-3 16,-22 0-1-16,32 0 3 15,-32 0 0-15,24 0 1 0,-24 0-2 16,21 0 3-16,-21 0-2 16,0 0 1-16,0 0 2 15,0 0-2 1,0 0 1-16,0 0-1 0,0 0 1 16,0 0-1-16,0 0 2 15,0 0-2-15,0 0-1 16,0 0 0-16,0 0 0 15,0 0 2-15,0 0-2 16,0 0 2-16,0 0-1 16,0 0 1-16,0 0 0 15,0 0 2-15,0 0 0 16,0 17-1-16,0-17 1 0,0 0 1 16,-11 20 0-16,11-20-2 15,-15 34 3 1,3-7-3-16,-5 6 2 15,-4 7-2-15,-6 11 1 0,-4 2-4 16,-5 3 3-16,-5 6-2 16,-3 1 0-16,1-3-2 15,2-3-2-15,2-4 2 16,8-9-4-16,7-10 5 16,10-4-5-16,4-12 2 15,10-18-4-15,0 0 2 16,0 0-55-16,26 0-48 15,-4-14-27-15,-3-11-18 0,6 7-3 16,-4-16 8 0</inkml:trace>
  <inkml:trace contextRef="#ctx0" brushRef="#br0" timeOffset="4095">2281 617 157 0,'0'0'105'0,"0"0"-7"15,0 0-6-15,0 0-2 16,0 0-11-16,0 0-9 16,0 0-17-16,0 0-27 15,0 0-25-15,0 0-2 16,0 0 3-16,26 0-3 0,-7 0 2 15,3-3-2-15,0 3 3 16,7 0-4 0,0 0 3-16,0 0-1 15,2 0-1-15,-4 0-1 0,2 0 1 16,-1 0 0-16,-4-8-1 16,1 1 3-16,-2-1-3 15,1 1 2-15,-7-4-1 16,3 4-14-16,-20 7-59 15,31 0-29-15,-31 0-25 16,0 0-21-16,14 18-9 16,-11 7 22-16</inkml:trace>
  <inkml:trace contextRef="#ctx0" brushRef="#br0" timeOffset="4767">2349 767 298 0,'0'0'115'0,"0"0"-11"16,0 0-9-16,0 0-26 15,0 0-18-15,0 0-24 16,0 0-21-16,0 0-6 16,0 0-1-16,0 0 3 15,0 0-3-15,0 0 1 0,0 0 1 16,0 0 1-16,0 0 1 15,19 13 2-15,-19-13-1 16,26 0-3-16,-7 0 1 16,3-10 0-16,2 10-2 15,7-6-1-15,1 6 1 16,2-6-2-16,4 6 2 16,-7-10-1-16,1 10 2 15,-6 0-2-15,-2 0 1 16,-3 0 1-16,-21 0-2 15,22 0-1-15,-22 0 0 16,0 0 0-16,0 0-5 16,0 0-42-16,0 0-47 0,0 0-17 15,12 16-28-15,-12-16-17 16,22-12-2-16,-15-5 109 16</inkml:trace>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1:00.481"/>
    </inkml:context>
    <inkml:brush xml:id="br0">
      <inkml:brushProperty name="width" value="0.05" units="cm"/>
      <inkml:brushProperty name="height" value="0.05" units="cm"/>
      <inkml:brushProperty name="fitToCurve" value="1"/>
    </inkml:brush>
  </inkml:definitions>
  <inkml:trace contextRef="#ctx0" brushRef="#br0">34 473 171 0,'0'0'102'0,"0"0"-3"16,0 0-3-16,0 0-4 0,-21 10-10 16,21-10-18-16,0 0-18 15,0 0-20-15,0 0-24 16,0 0-2-16,-8-29-3 16,8 9 1-16,8-5-1 15,1 0 1-15,-2-7 0 16,6 6 2-16,3-1 1 15,-1 3-1-15,6 5-1 16,-4 2-1-16,3 3 1 0,-1 8-2 16,0-3 2-16,2 9-1 15,-1 0 2 1,-3 0-1-16,-17 0 2 16,31 24 0-16,-31-24-2 0,26 34 3 15,-14-14-2-15,-6 4 1 16,1 4 2-16,-7-2 1 15,0 1 1-15,-7-1-2 16,-1 3 2-16,-2-1-3 16,-7 0 2-16,-1 4-2 15,1-5 1-15,2-1-3 16,-4 1 1-16,2 3-2 16,3-8 3-16,4-1-4 0,3-4 2 15,7-17-2 1,0 27-3-16,0-27 1 15,19 18-1-15,-19-18 0 16,29 6 0-16,-10-6 3 0,3 0-1 16,6 0 2-16,1-6 1 15,8-5 1-15,3 1-1 16,2-7 1-16,5 6-1 16,-1-1-1-16,-2-3 0 15,-3 5 0-15,-5-1 1 16,-5 5-1-16,-5-4 3 15,-4 4-1-15,-22 6-1 0,29-8 2 16,-29 8-1 0,19-13-1-16,-19 13-1 15,0 0-30-15,0 0-63 16,0 0-27-16,0 0-25 0,8-22-11 16,-8 22-2-16,0-29 103 15</inkml:trace>
  <inkml:trace contextRef="#ctx0" brushRef="#br0" timeOffset="671">597 181 393 0,'0'0'106'15,"0"0"-7"-15,0 0-17 16,0 0-22-16,0 0-32 15,0-17-26-15,0 17-3 16,0 0 3-16,0 0-3 16,0 0 0-16,0 0 0 15,0 0 0-15,-9-22 1 16,9 22-3-16,0 0 4 0,0 0-1 16,-19-16 1-16,19 16 2 15,0 0 2-15,0 0 1 16,-20 6-1-16,20-6 2 15,0 0-3-15,-19 22 1 16,19-22-3-16,-12 31 2 16,5-9-4-16,-1 10 1 15,1-1-1-15,-5 11-1 16,2 4 3-16,-2 8-4 16,-4 10 5-16,-1 3-5 15,-2 4 4-15,-3 4-4 16,0-7 3-16,1 3-3 15,1-9 2-15,1-7-4 0,5-12 2 16,6-16-3-16,1-5 0 16,7-22 3-16,0 22-1 15,0-22 2 1,0 0-2-16,19-26 3 0,-19 26-3 16,22-37 4-16,-22 37-16 15,26-35-69-15,-26 35-31 16,13-30-19-16,-13 30-19 15,0-25-6-15,0 25 39 16</inkml:trace>
  <inkml:trace contextRef="#ctx0" brushRef="#br0" timeOffset="1390">306 178 32 0,'0'0'24'16,"0"0"-2"-16,0 0 1 15,0 0 8-15,0 0-3 16,0 0 3-16,0 0 0 15,0 0 8-15,0 0 5 16,-17-4 14-16,17 4 9 16,0 0-5-16,0 0 0 15,0 0-4-15,0 0-3 16,0 0-11-16,0 0-10 16,0 0-17-16,0 0-12 15,0 0-3-15,0 0 0 16,0 0 1-16,0 0-4 0,0 0 1 15,0 0 0-15,0 0 0 16,0 0-2-16,0 0 3 16,0 0-2-16,34-20 1 15,-7 12 1-15,8-6 1 16,12-5 1-16,5-3-3 16,4-1 1-16,1 2-1 15,-1 1 0-15,-5 10 0 16,-9-2 3-16,-10 12-2 15,-10 0 1-15,-22 0 3 16,24 22-2-16,-24-22 2 16,0 34-1-16,0-34 0 15,0 30-13-15,0-30-48 0,-8 22-44 16,8-22-25-16,0 0-22 16,0 0-15-16,0 0-1 15</inkml:trace>
  <inkml:trace contextRef="#ctx0" brushRef="#br0" timeOffset="2311">34 1135 230 0,'0'0'85'15,"-21"22"0"-15,21-22-4 0,0 0-6 16,0 0-15-16,-13 17-15 16,13-17-6-16,0 0-4 15,0 0-5-15,0 0-17 16,0 0-9-16,0 0-5 15,0 0 5-15,0 0-3 16,0 0-3-16,0 0-1 16,0 0-3-16,0 0 3 15,0 0-2-15,17 0 1 16,-17 0-1-16,27-7 3 16,-10 7 0-16,11 0 4 15,4-4 0-15,7 4-1 0,4 0 0 16,9-6-1-16,2-3 2 15,4 2-2-15,1 1 2 16,-6-2-2-16,-7 8 0 16,-5-8 1-16,-10 8 3 15,-12 0 5-15,-19 0 0 16,0 0 1-16,0 0-3 16,6 18 2-16,-6-18-1 15,-15 17-1-15,15-17-19 16,0 0-79-16,-7 25-31 15,7-25-35-15,0 0-7 16,26-31 0-16,-2 13 46 16</inkml:trace>
  <inkml:trace contextRef="#ctx0" brushRef="#br0" timeOffset="4405">853 1098 91 0,'0'0'44'16,"0"0"10"-16,0 0 10 16,0 0 6-16,0 0-7 15,0 0-6-15,0 0-3 16,0 0-6-16,0 0 8 16,0 0-13-16,0 0-12 0,-7-17-11 15,7 17 3 1,0 0-5-16,0 0 1 15,0 0-7-15,0 0-14 16,0 0 2-16,0 0 1 0,0 0 1 16,0 0-8-16,0 0 7 15,0 0-4-15,0 0 4 16,0 0 2-16,0 0-4 16,0 0 1-16,0 0-2 15,0 0 6-15,0 0-6 16,0 0 7-16,0 0-5 15,0 0 1-15,0 0 0 16,0 0 0-16,0 0 1 16,0 0-2-16,0 0 1 15,0 0-2-15,0 0 3 16,0 0-3-16,0 0 3 16,0 0-4-16,0 0 4 0,0 0 0 15,0 0-3-15,0 0-1 16,0 0 1-16,0 0 3 15,0 0-4-15,0 0 7 16,0 0-4-16,0 0-1 16,0 0 5-16,0 0 2 15,0 0-2-15,-10 20-5 16,10-20 5-16,-5 25-6 16,5-6 6-16,-12 3-5 15,7 14 1-15,0 2-4 16,-4 6 4-16,1 6 0 15,-3-1-2-15,3-4 1 16,-2 1-4-16,5-9 3 0,5-10-4 16,-9-5 2-16,9-22-4 15,0 0 3-15,0 0 0 16,0 0-2-16,20-8 2 16,-20 8-50-16,18-24-49 15,-18 24-25-15,17-36-23 16,-17 36-9-16,20-39-3 15</inkml:trace>
  <inkml:trace contextRef="#ctx0" brushRef="#br0" timeOffset="5088">1337 1181 176 0,'0'0'159'0,"16"-19"-24"15,-16 19-47-15,0 0-20 16,0 0-7-16,0 0-23 15,0 0-17-15,-17 0-16 16,17 0-5-16,-33 9-1 16,11 1 1-16,-4 1 0 15,1 0 2-15,-1-4-1 16,2 3 0-16,4 2 1 16,20-12-1-16,-31 17 0 15,31-17-2-15,0 0 0 16,-5 22-1-16,5-22 2 15,0 0-2-15,27 23 2 0,-27-23-1 16,36 22 1-16,-16-11-1 16,3 1 1-16,-1 4-1 15,0-5 1-15,0 4 1 16,-3-3-1-16,-19-12 1 16,28 25-1-16,-28-25 2 15,18 14-1-15,-18-14 2 16,0 0 2-16,0 0 1 15,0 22 3-15,0-22-1 16,0 0 3-16,-17 21-2 16,17-21-1-16,-31 19-1 15,11-5-2-15,-4-2-4 16,-2-1-4-16,2-3-1 0,2-1-3 16,22-7-1-16,-27 0 0 15,27 0 2-15,0 0 0 16,-19-26 1-1,19 26-1-15,0 0-29 0,7-23-37 16,-7 23-29-16,0 0-10 16,14-19-19-16,-14 19-15 15,0 0-20-15</inkml:trace>
  <inkml:trace contextRef="#ctx0" brushRef="#br0" timeOffset="15439">1637 1057 114 0,'0'0'67'0,"0"0"8"16,0 0 11-16,0 0-7 0,0 22-2 15,0-22-6-15,0 0-8 16,-22 19-11 0,22-19-17-16,-29 25-14 15,29-25-17-15,-35 34-4 0,15-15 2 16,4 3-4-16,-4 0 3 16,6 7-1-16,2-6 1 15,2 5-1-15,1-1 0 16,9 1 1-16,0 1-3 15,0-3 5-15,11 1-5 16,-3 0 3-16,4-5-1 16,-2-4 2-16,6-2-3 15,-16-16 2-15,31 32-2 0,-14-15 1 16,-17-17 0 0,37 27 0-16,-37-27 2 15,31 28-3-15,-31-28 1 16,28 22-48-16,-28-22-60 0,25 12-21 15,-25-12-20-15,28-10-9 16,-28-4 1-16</inkml:trace>
  <inkml:trace contextRef="#ctx0" brushRef="#br0" timeOffset="16095">1863 1208 171 0,'0'0'76'0,"0"0"4"15,-19 5 7-15,19-5-8 16,0 0-14-16,0 0-14 16,0 0-9-16,0 0-3 15,0 0-4-15,0 0-13 0,-5 19-19 16,5-19-4-16,0 0 3 15,-11 18-3-15,11-18 0 16,-12 21 1-16,12-21 0 16,-15 21 0-16,15-21-2 15,-14 24 2-15,14-24-1 16,-8 30 4-16,8-30-2 16,-5 38 1-16,5-22-1 15,0 5 0-15,0-3 1 16,0 2-3-16,0-1 3 15,8 1-3-15,-8-1 1 16,0-19-1-16,17 31 1 16,-17-31-2-16,19 24 0 0,-19-24 1 15,22 13-2-15,-22-13 3 16,26 8-1-16,-26-8 1 16,27 0 2-16,-27 0-1 15,23 0 1-15,-23 0 1 16,17-8-2-16,-17 8-1 15,19 0-27-15,-19 0-63 16,0 0-29-16,20-20-16 16,-20 20-14-16,16-22-10 15,-16 22 83-15</inkml:trace>
  <inkml:trace contextRef="#ctx0" brushRef="#br0" timeOffset="16705">1738 1346 203 0,'0'0'110'0,"0"0"-9"15,0 18-12-15,0-18-8 16,0 0-14 0,0 0-14-16,0 0-14 15,0 0-23-15,22 12-14 0,-22-12-2 16,0 0 1-16,0 0-1 15,0 0 0-15,0 0 0 16,0 0 0-16,0 0 2 16,0 0-3-16,0 0 3 15,0 0-2-15,-10 17 1 16,10-17 0-16,0 0-2 16,0 0 1-16,0 0-3 15,0 0 3-15,0 0-1 0,0 0 2 16,0 0-2-1,22-5 3-15,-22 5-2 16,34-7 1-16,-12 7 1 16,2 0-2-16,0 0 0 0,0 0-2 15,-3 0 4-15,-21 0-4 16,31 12 3-16,-31-12-2 16,0 0 1-16,20 17 0 15,-20-17 0-15,0 0-4 16,0 0-41-16,0 0-44 15,0 0-32-15,0 0-17 16,26-29-18-16,-2 14-2 16,-7-12 104-16</inkml:trace>
  <inkml:trace contextRef="#ctx0" brushRef="#br0" timeOffset="17408">2041 1036 201 0,'0'0'89'16,"0"0"6"-16,0 0-9 16,0 0-12-16,0 0-17 15,0 0-5-15,0 0-10 16,-7 23-1-16,7-23-22 16,0 0-17-16,10 22-3 0,-10-22 0 15,7 30 0-15,-7-30-1 16,10 34 6-16,-10-16-3 15,5 3 1-15,-5-21-1 16,12 34 0-16,-12-34 1 16,16 33-2-16,-10-13 2 15,6-2-2-15,-1 4 3 16,1 0-2-16,-2 1-2 16,0 2 1-16,0 4-1 15,-3 0 0-15,-7 1-2 16,5-5 3-16,-5 1-2 15,-8 2 2-15,3-5-1 16,-4-1 1-16,9-22 1 0,-17 26 0 16,17-26 0-1,0 0-2-15,0 0-1 16,-19 0-37-16,19 0-50 16,11-23-27-16,-11 4-17 0,0 19-20 15,20-38-7-15,-20 38 89 16</inkml:trace>
  <inkml:trace contextRef="#ctx0" brushRef="#br0" timeOffset="18113">2390 1101 265 0,'-18'0'149'0,"18"0"-42"15,0 0-19-15,-20 0-14 16,20 0-21-16,0 0-38 15,0 0-13-15,-15 22 2 16,15-22-4-16,0 0 2 16,0 0-2-16,-9 22 4 0,9-22-3 15,0 0 0-15,0 0-2 16,0 0-1-16,0 0 2 16,0 0-3-16,0 0 4 15,5 25-4-15,-5-7 5 16,12 2-4-16,-3 4 4 15,1-5 1-15,4 3-3 16,3 0 2-16,-2-1-2 16,4 0 2-16,-2-9-1 15,5 0 2-15,-3-2-2 16,-19-10-2-16,33 17 2 16,-33-17 0-16,22 11-1 0,-22-11-1 15,0 0-1-15,10 19 0 16,-10-19 3-16,0 0-2 15,0 21 2-15,0-21-3 16,0 0 2 0,-10 22 2-16,10-22-2 0,0 0 1 15,0 0-2-15,0 0 2 16,0 0-2-16,0 0 2 16,0 0-2-16,-19 14 2 15,19-14-1-15,-24 25 1 16,3-5-1-16,-4 11-2 15,-4-5 3-15,-4 6-1 16,1 3 2-16,3-2-3 0,5-9 2 16,3-3-1-16,21-21-23 15,-19 14-80-15,19-14-31 16,0 0-23 0,19-10-2-16,-14-9-3 0</inkml:trace>
  <inkml:trace contextRef="#ctx0" brushRef="#br0" timeOffset="19925">2843 654 312 0,'0'0'107'0,"0"0"-13"16,0 0-13-16,0 0-12 15,0 0-12-15,0 0-20 16,0 0-38-16,0 0 3 15,0 0-2-15,0 0 1 0,12-21-3 16,-12 21 3-16,17 0-1 16,-17 0 1-16,29 0 0 15,-29 0-2-15,34 0 4 16,-34 0-2-16,31 32 3 16,-19-15-3-16,-2 9 4 15,-1 0-3-15,-9 2 3 16,0 4-3-16,0-5 0 15,0 0 0-15,-9-1-2 16,-1-4 1-16,-4-2-1 16,-3-2 1-16,-3 0 1 15,-3-1-1-15,-2-4 0 16,-1-2-1-16,-3 1 1 0,5-3-1 16,2-3 0-16,3-1-2 15,19-5-18-15,-19 0-51 16,19 0-42-16,0 0-18 15,0 0-21-15,19-32-7 16,3 27 14-16</inkml:trace>
  <inkml:trace contextRef="#ctx0" brushRef="#br0" timeOffset="20487">3247 543 246 0,'0'0'110'0,"0"0"-4"15,-14 17-11-15,14-17-14 0,0 0-14 16,-22 19-14-16,22-19-23 16,-28 22-14-16,28-22-10 15,-29 27-2-15,29-27-1 16,-31 37 0-16,18-16 1 15,2 1-2-15,1 3 0 16,2-2-1-16,4 5-1 16,4-4 0-16,-8 5-3 15,8-4 1-15,0 0-4 16,8-3 4-16,-3 2-4 16,4-5 2-16,-1 1 0 15,-8-20 2-15,18 33-1 16,-18-33-2-16,17 32 5 0,-17-32-5 15,22 32 4-15,-22-32-3 16,27 27 5-16,-6-20-5 16,-1-7 6-16,4 0 0 15,5-15-65-15,4 11-50 16,-6-16-27-16,14 9-16 16,-15-17-4-16,7 16 9 0</inkml:trace>
  <inkml:trace contextRef="#ctx0" brushRef="#br0" timeOffset="21647">3719 458 194 0,'0'0'81'16,"0"0"-4"-16,0 0 10 15,0 0-8-15,0 0-9 16,0 0-15 0,0 0-14-16,0 0-7 0,0 0-2 15,0 0-8-15,-10 19-19 16,10-19-4-16,-9 22 2 31,9-22 2-31,-15 29-1 16,8 1 1-16,-2-6 0 0,-5 8 0 15,2 2-2-15,2 0 1 16,-2 3-2-16,2 0-3 16,0-7 0-16,3 2-2 15,7-5 0-15,-5-3-2 0,5-3 3 16,0-21-4-16,7 33 3 0,-7-33-3 15,12 21 4 1,-12-21-2-16,0 0 3 0,17 22 0 31,-17-22-1-31,0 0 2 16,0 0-2-16,18 16 2 16,-18-16 0-16,0 0 2 15,18 10-3-15,-18-10 1 0,20 4 2 16,-20-4-1-16,31 0 1 15,-9 7 0-15,4-7 1 16,5 0-2-16,1-10 3 16,4 8-3-16,-2-6 1 15,0-1-2-15,-3 4 2 16,-7-7-2-16,-3 0-57 16,-21 12-57-16,25-19-26 15,-25 19-16-15,0-20-9 16,0 20 2-16</inkml:trace>
  <inkml:trace contextRef="#ctx0" brushRef="#br0" timeOffset="22024">3471 690 194 0,'0'0'111'0,"0"0"-5"15,0 0-12-15,29 9-8 16,-5-9-8-16,7 0-3 15,3 0-30-15,5 0-38 16,2-7-5-16,-3 7-1 16,-6 0-1-16,-3-3 2 15,-6 3-2-15,-23 0-2 16,25 0 0-16,-25 0-12 16,0 0-67-16,0 0-46 15,0 0-30-15,0 0-9 16,0 0 0-16,0 0 80 15</inkml:trace>
  <inkml:trace contextRef="#ctx0" brushRef="#br0" timeOffset="22531">3389 1186 259 0,'24'10'160'16,"-24"-10"-41"-16,0 0-32 16,27 0-20-16,-27 0-15 15,26 18-15-15,-26-18-33 16,17 26-3-16,-17-7 1 15,0 3-2-15,0 2 2 0,-4 0 0 16,-8 3 0-16,-3-2-1 16,1-3-1-16,1-1 2 15,13-21-5 1,-30 26-2-16,30-26-63 0,-25 19-49 16,4-29-31-16,21 10-12 15,-29-20-4-15,29 20 32 16</inkml:trace>
  <inkml:trace contextRef="#ctx0" brushRef="#br0" timeOffset="23219">2809 390 91 0,'0'0'57'0,"0"0"27"16,0 0 8-16,0 0-10 16,0 0-8-16,0 0-3 15,-19-12 2-15,19 12-4 16,-21 7-16-16,21-7-37 15,-29 21-12-15,10-5-3 0,-1 1 0 16,-2 2 0-16,-2 10-2 16,1 8 3-16,3 2-3 15,5 9 3 1,-1 1-3-16,16 4 3 0,0 13 0 16,0-5 0-16,12 5-1 15,4-3-2-15,6-7 2 16,0 0-4-16,0-10 4 15,-5-3-10-15,9-10-64 16,0-6-43-16,-1-22-23 16,11-5-13-16,-5-8-7 15,20-9 32-15</inkml:trace>
  <inkml:trace contextRef="#ctx0" brushRef="#br0" timeOffset="23875">3953 302 419 0,'0'0'162'15,"0"0"-48"-15,0 0-56 16,21 8-25-16,-3-8-31 16,3 17-1-16,-2 2 1 15,3 6-2-15,-1 4 1 16,-1 12 1-16,-3 3 0 16,-3 9-1-16,0 3 1 15,-4 2 1-15,0 2 2 16,-5 0 1-16,2-4-2 15,-7 3 1-15,0-8-3 16,0 3 4-16,-8-9-4 16,2-1 2-16,-4-5-6 15,0-10-5-15,-2-2-91 0,12-27-50 16,-22 34-15-16,22-34-8 16,-28 7 1-16,9-16 93 15</inkml:trace>
  <inkml:trace contextRef="#ctx0" brushRef="#br0" timeOffset="25891">4578 808 180 0,'0'0'116'15,"0"0"-6"-15,0 0-16 0,0 0-12 16,0 0-12-16,0 0-2 15,0 0-11-15,0 20-13 16,0-20-45-16,0 0 2 16,0 0-1-16,0 0 2 15,0 0-1-15,0 0-3 16,25-7 2-16,-25 7-3 16,34-13 3-16,-15 13-3 0,9-7 3 15,-3 7-3-15,3-6 2 16,-1 6 0-1,-5 0 1-15,0 0 1 16,-3 0-2-16,-19 0 1 0,28 0-1 16,-28 0 4-16,0 0-5 15,22 9-5-15,-22-9-50 16,19 4-56-16,-19-4-28 16,25 0-20-16,-25 0-2 15,31-19-5-15</inkml:trace>
  <inkml:trace contextRef="#ctx0" brushRef="#br0" timeOffset="26644">4591 979 132 0,'0'0'72'16,"0"0"6"-16,0 0 1 16,0 0 8-16,0 0-7 15,0 0-5-15,0 0-9 16,0 0-10-16,0 0-18 16,0 0-13-16,0 0-12 0,0 0-11 15,0 0 0-15,0 0-2 16,0 0 0-16,0 0 0 15,0 0-1-15,0 0 2 16,0 0-3-16,0 0 3 16,19 17-3-16,-19-17 5 15,22 9-3-15,-22-9 1 16,38 0-1-16,-19 0-1 31,3 0 1-31,0 0-1 0,-1 0 1 16,-1 0 0-16,-20 0 0 15,31-9-4-15,-31 9 4 16,0 0-1-16,0 0 0 16,0 0 1-16,0 0 0 15,0 0-1-15,0 0-1 16,0 0 1-16,14 24-36 16,-14-24-57-16,0 0-33 15,19 5-29-15,-19-5-4 16,0 0-6-16,13-39 112 15</inkml:trace>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1:47.368"/>
    </inkml:context>
    <inkml:brush xml:id="br0">
      <inkml:brushProperty name="width" value="0.05" units="cm"/>
      <inkml:brushProperty name="height" value="0.05" units="cm"/>
      <inkml:brushProperty name="fitToCurve" value="1"/>
    </inkml:brush>
  </inkml:definitions>
  <inkml:trace contextRef="#ctx0" brushRef="#br0">152 0 287 0,'0'0'101'0,"0"0"-4"0,0 0-8 16,0 0-9-16,0 0-16 15,0 0-24-15,0 0-25 16,0 0-11-16,0 0 1 16,0 0-2-16,0 0 2 15,0 0 3-15,0 0-2 16,0 0 4-16,0 0-3 16,-15 23 1-16,15-23 0 0,-19 27-2 15,7-7-2-15,-5 4-1 16,-2 3-1-16,0 5-3 15,0-4 2 1,6-1-4-16,1-3 0 0,12-24-5 16,-7 22 2-16,7-22-2 15,19-12-1-15,-19 12-6 16,30-36-49-16,-16 14-58 16,-14 22-20-16,21-37-20 15,-21 37-2-15,0 0 18 16</inkml:trace>
</inkml:ink>
</file>

<file path=ppt/ink/ink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1:34.994"/>
    </inkml:context>
    <inkml:brush xml:id="br0">
      <inkml:brushProperty name="width" value="0.05" units="cm"/>
      <inkml:brushProperty name="height" value="0.05" units="cm"/>
      <inkml:brushProperty name="fitToCurve" value="1"/>
    </inkml:brush>
  </inkml:definitions>
  <inkml:trace contextRef="#ctx0" brushRef="#br0">142 2126 62 0,'19'9'54'15,"-19"-9"12"-15,0 0 8 16,8 24 12-16,-8-24 8 16,7 25-3-16,-7-25-12 15,7 26-7-15,1-8-16 16,-8-18-17-16,12 31-15 15,-12-31-14-15,19 32-8 16,-19-32-2-16,21 27 3 16,-21-27-4-16,24 15 5 0,-24-15-6 15,27-9 3 1,-27 9 1-16,26-27-1 16,-14 5 1-16,0-12-3 15,0 1 3-15,-4-5-4 0,1-2 3 16,-9-2-2-16,5-4 3 15,-5-1-4-15,0-1 2 16,0-5-1-16,0-2 0 16,0-2-1-16,0-7-1 15,0-4 3-15,0-1-3 16,0-3 3-16,-5-4-2 16,5-1 3-16,-9 0-3 15,1-5 2-15,1 6-1 16,-2 2-2-16,1 8 2 15,-1 2-2-15,4 10 3 16,5 6-4-16,-7 7 6 16,7 6-3-16,0-1 1 0,0-1 0 15,0 4 0-15,0-7-1 16,9 7 1-16,-9-4-1 16,8 3-1-16,-8 6 1 15,9 6 1-15,-9 4-1 16,0 18-1-16,0 0 1 15,0 0 0-15,26-14 3 16,-26 14-2-16,18 9 1 16,-18-9 0-16,24 5-2 15,-24-5-2-15,28 0-14 16,-28 0-45-16,29 9-34 16,-29-9-21-16,25 9-15 15,-25-9-19-15,24 13-8 0,-24-13 109 16</inkml:trace>
  <inkml:trace contextRef="#ctx0" brushRef="#br0" timeOffset="671">20 2565 193 0,'0'0'115'15,"0"0"-5"-15,-20 12-8 16,20-12-9-16,0 0-15 0,0 0-20 16,29 0-16-16,-10 0-9 15,0 0-12-15,3 0-19 16,4 5 0-16,-3-5-2 16,1 10-1-16,2-4 3 15,0 3-12-15,-2-9-61 16,-2 0-49-16,7 0-19 15,-3-9-22-15,3 9-4 16,-7-22-4-16</inkml:trace>
  <inkml:trace contextRef="#ctx0" brushRef="#br0" timeOffset="1372">558 2651 209 0,'0'0'110'0,"0"17"1"15,0-17-6-15,-12 22-15 16,5-1-6-16,-9-2-27 16,3 13-19-16,-10-3-6 0,1 9-22 15,-5-5-11-15,-1 5-1 16,-1-7 3-16,2-4-3 15,1-5 4 1,4-11-1-16,2-11-1 0,20 0 0 16,-31-21-1-16,24-4 1 15,7-5-2-15,-7-3 2 16,7 4-3-16,0-1 4 16,9 8-2-16,-9 22 4 15,13-17-3-15,-13 17 1 16,16 18-1-16,-3 1 0 15,1 3 2-15,2 0-6 16,4-3 6-16,4 1-4 0,0-3 4 16,3-12 0-16,1-5 1 15,-1 0-1 1,-1-13-1-16,-2-1 1 16,-2-5 0-16,-3 1 1 0,-6 1-3 15,-13 17 2-15,14-26-1 16,-14 26 0-16,0 0 1 15,-5-18 0-15,5 18-3 16,0 0-2-16,-29 0 3 16,29 0-2-16,-26 0 1 15,26 0 0-15,-24 12-44 16,24-12-55-16,0 0-33 16,0 0-20-16,0 0-13 15,0-18 1-15,9-8 69 16</inkml:trace>
  <inkml:trace contextRef="#ctx0" brushRef="#br0" timeOffset="2528">888 0 293 0,'0'0'118'0,"0"0"-13"15,7 23-19-15,-7-23-20 16,0 35-12-16,0-16-13 16,0 6-16-16,-9 0-23 15,-3-1-2-15,-5 3-1 16,-7-5 2-16,-3-2-2 15,-4-2 2-15,-3-2-2 0,-6-2 3 16,3-10-3-16,2-4 1 16,3-7 0-1,6-4-1-15,6-1-1 16,20 12-1-16,-28-33 2 0,28 33-3 16,0-24 4-16,0 24-1 15,16-10 3-15,-16 10-2 16,29 6 3-16,-3 2-1 15,-1 6-1-15,6-1 0 16,1 0-2-16,3 4 4 16,1-8-5-16,0 1 4 15,-1-5-2-15,-4-5 0 16,0 0 0-16,-5-5 0 0,-4-5 0 16,-2 1-3-16,-20 9 3 15,31-30-3 1,-31 30 3-16,23-29-2 15,-23 29 2-15,10-28-1 0,-10 28 4 16,-7-31-1-16,7 31-2 16,-21-29 0-16,21 29-1 15,-34-31 2-15,17 18-1 16,-3 2 1-16,20 11-1 16,-33-10-4-16,33 10-37 15,-22 19-62-15,22-19-32 16,-7 24-24-16,7-24-2 15,0 29-8-15</inkml:trace>
  <inkml:trace contextRef="#ctx0" brushRef="#br0" timeOffset="14910">1139 961 143 0,'0'0'84'0,"0"0"19"16,0 0-5-16,0 0-9 15,-7-24-5-15,7 24-10 16,0-24-12 0,0 24-13-16,14-24-21 0,-14 24-28 15,12-18-2-15,-12 18 3 16,19-19-4-16,-19 19 2 16,26-12 1-16,-26 12 1 15,29-8 0-15,-29 8 1 16,30 0-1-16,-12 8-2 15,0-2 2-15,-1 2-1 16,-17-8 1-16,31 19-3 16,-31-19 5-16,24 27-4 0,-24-27 4 15,16 17-1-15,-16-17 0 16,0 0 0 0,0 22-1-16,0-22 1 15,0 0-2-15,-11 20 4 0,11-20-5 16,-19 22 4-16,19-22-2 15,-22 37 0-15,12-17-1 16,-4 2-1-16,4 4-1 16,-4-2-1-16,2-3 4 15,2 1-3-15,-2-1 2 16,4-2-1-16,8-19 3 16,-18 26-1-16,18-26-1 15,0 0 1-15,-15 22-3 0,15-22 4 16,0 0-4-1,-7 17 2-15,7-17-4 16,0 0 4-16,0 25-1 16,0-25 2-16,0 22-1 0,0-22-3 15,0 22 3-15,0-22-1 16,0 22 2-16,0-22 0 16,0 0 2-16,16 19-1 15,-16-19 2-15,0 0-1 16,25 10 1-16,-25-10-3 15,26 9-1-15,-6-9 0 16,1 0-4-16,5 0 4 16,1 0-3-16,6-10 1 15,-1 3-1-15,4 0 2 16,0-1 0-16,-2 2-1 16,0-7 2-16,-1 3-3 15,-1 1 3-15,-1-3 0 0,-7 4 2 16,2-6-2-16,-6 4 1 15,1-2 0-15,-2 0 0 16,-19 12-1-16,25-15-1 16,-25 15 1-16,21-15-2 15,-21 15 3-15,0 0-1 16,0 0 1-16,0 0-2 16,0 0 2-16,0 0-2 15,0 0-17-15,17-17-67 16,-17 17-36-16,0 0-15 15,22 0-19-15,-22 0-5 16,28-19 11-16</inkml:trace>
  <inkml:trace contextRef="#ctx0" brushRef="#br0" timeOffset="15676">1654 701 279 0,'0'0'105'0,"-19"0"-7"16,19 0-8-16,0 0-13 15,0 0-16-15,0 0-22 16,0 0-18 0,0 22-7-16,0-22-5 0,0 18-4 15,0-18 2-15,0 21-5 16,0-21 3-16,-8 22 1 15,8-22-3-15,0 28 0 16,-7-8-1-16,0 5 1 16,2 11-3-16,-2 10 5 15,-3 8-5-15,1 9 2 16,-3 11-2-16,0 0 2 16,0 9-1-16,0 3-3 15,0-8 4-15,2-8-4 16,0-7 2-16,0-12-3 15,1-6 5-15,2-12-5 16,7-6 3-16,-8-10 1 0,8-17-2 16,0 22 2-16,0-22-2 15,0 0 2-15,0 0-3 16,0 0 3-16,0 0-1 16,0 0-1-16,0 0 1 15,0 0-3-15,0 0-12 16,-26 20-49-16,26-20-41 15,0 0-17-15,0 0-18 16,0-20-18-16,0-8-4 16</inkml:trace>
  <inkml:trace contextRef="#ctx0" brushRef="#br0" timeOffset="16410">1442 710 171 0,'0'0'86'0,"0"0"4"16,0 0 1-16,0 0-10 16,0 0-16-16,0 0-4 15,0 0-6-15,0 0-9 16,0 0-14-16,0 0-11 16,24-7-9-16,-24 7-8 15,34-7 2-15,-10 7-5 16,5-15 2-16,-1 10-4 15,2-2 4-15,-4 7-4 0,1-7 2 16,-4 7-1-16,-5 0-2 16,1 0 1-16,-19 0-1 15,26 7 3 1,-26-7-3-16,22 0 4 0,-22 0-3 16,26-17-10-16,-26 17-64 15,29-19-37-15,-29 19-23 16,31-12-18-16,-31 12-12 15,0 0-2-15</inkml:trace>
  <inkml:trace contextRef="#ctx0" brushRef="#br0" timeOffset="17706">1254 1866 183 0,'0'0'97'0,"0"0"1"16,-19 0 1-16,19 0-12 15,0 0-12-15,0 0-12 16,0 0-12-16,0 0-14 16,0 0-13-16,0 0-12 15,0 0-10-15,0 0-2 16,21 13 3-16,-21-13-3 0,24 8 5 15,-1-8-3-15,7 0 1 16,7 0-3 0,3 0 1-16,2-10 0 15,3 2-3-15,1 3 2 0,-7-2-4 16,-1 7 5-16,-9-10-3 16,-7 10 3-16,-3 0-2 15,-19 0-1-15,24-4 2 16,-24 4-1-16,0 0 3 15,0 0-4-15,22-15-10 16,-22 15-73-16,0 0-39 16,21-11-23-16,-21 11-17 15,0 0-2-15,0 0 31 0</inkml:trace>
  <inkml:trace contextRef="#ctx0" brushRef="#br0" timeOffset="19977">1871 1930 307 0,'0'0'102'15,"0"0"-11"-15,0 0-10 16,0 0-14-16,0 0-11 16,0 0-17-16,0 0-10 15,-17 0-9-15,17 0-4 16,0 0-2-16,0 0-12 15,0 0 1-15,0 0-4 16,0 0 4-16,0 0-2 16,0 0 1-16,0 0-1 15,0 0-1-15,0 0 2 16,0 0-4-16,0 0 3 16,0 0-2-16,0 0 3 15,0 0-5-15,0 0 3 0,0 0-2 16,0 0 1-16,-8 17 1 15,8-17-2-15,0 19 0 16,-7 2 1-16,7 3 2 16,0 0 0-16,0 10 1 15,0 10 0-15,0-5 1 16,0 5-1-16,-5-1-2 16,5-4 1-16,0-5-1 0,0-2 3 15,0-10-6 1,0-4 6-16,0-18-5 15,0 0 0-15,0 20 0 16,0-20 0-16,0 0 0 0,0 0-4 16,0 0-16-16,0 0-53 15,0 0-34-15,20-7-24 16,-20 7-17-16,0 0-14 16,7-20 0-16</inkml:trace>
  <inkml:trace contextRef="#ctx0" brushRef="#br0" timeOffset="21008">2397 2025 230 0,'0'0'118'16,"0"0"-23"-16,0 0-12 15,0 0-5-15,0 0-13 16,15-16-10-16,-15 16-22 16,0 0-7-16,0 0-7 15,-19 0-3-15,19 0-4 16,-20 11-14-16,20-11 3 16,-33 11-5-16,33-11 7 0,-34 9-5 15,17-2 4-15,17-7-1 16,-31 13 2-16,31-13 0 15,-24 15-3 1,24-15 1-16,0 0-3 0,-19 20 2 16,19-20-3-16,0 18 4 15,0-18-4-15,0 17 3 16,0-17-1-16,0 0 0 16,0 22 1-16,0-22-2 15,0 0 1-15,0 0-3 16,0 0 6-16,0 0-4 15,17 15 3-15,-17-15-3 16,17 0 3-16,-17 0-1 0,24 13 0 16,-24-13 1-1,31 15-3-15,-31-15 3 16,29 15-3-16,-29-15 4 16,29 19-2-16,-29-19 3 0,28 24-1 15,-28-24-1-15,22 17 1 16,-22-17-3-16,0 0 1 15,19 23-1-15,-19-23 2 16,0 0-1-16,0 0 4 16,0 25-4-16,0-25 3 15,-17 26-3-15,3-8 2 16,-5 3 1-16,-1 0-2 0,-1 1 0 16,2-6-3-1,-1-4 4-15,1-2-3 16,19-10 2-16,-26 0-3 15,26 0 1-15,-24-16-1 16,24 16-2-16,-20-22 2 0,20 22-2 16,-17-20 3-16,17 20-1 15,0 0-8-15,0 0-33 16,-21-7-28-16,21 7-27 16,0 0-20-16,0 0-13 15,14 27-21-15,-14-27-7 16,24 10 118-16</inkml:trace>
  <inkml:trace contextRef="#ctx0" brushRef="#br0" timeOffset="21727">2794 2079 205 0,'0'0'121'16,"0"0"-10"-16,0 0-4 15,0 0-12-15,0 0-12 16,0 0-24-16,0 0-10 16,0 0-21-16,0 0-29 15,0 0-1-15,0 0-4 16,0 0 6-16,-18 18-4 15,18-18 5-15,0 0-6 16,0 0 5-16,-8 18-2 16,8-18 3-16,-14 20-1 15,14-20-1-15,-15 27 2 16,4-9-3-16,3-1 4 0,-2 4-2 16,3 2 3-16,-2-3-2 15,2 2 1 1,2 0 1-16,-2-3-4 15,7 1 3-15,0-20-3 0,-6 31 4 16,6-31-4-16,0 22 4 16,0-22-5-16,0 0 1 15,0 0 1-15,18 18-1 16,-18-18-1-16,23 0-1 16,-23 0 1-16,32 0-1 15,-13 0 4-15,0-8-1 16,-2 8 2-16,-17 0-4 15,29-5 4-15,-29 5-2 0,21 0 1 16,-21 0 1-16,0 0-2 16,0 0 2-1,17-17-42-15,-17 17-44 16,6-26-40-16,-6 26-18 0,11-38-14 16,1 19-7-16,-12-8 24 15</inkml:trace>
  <inkml:trace contextRef="#ctx0" brushRef="#br0" timeOffset="22329">2629 2180 249 0,'0'0'124'16,"0"0"-10"-16,0 0-10 16,0 0-16-16,0 0-19 15,0 0-14-15,0 16-17 16,0-16-25-16,0 0-17 16,0 0 3-16,0 0-1 15,0 0-1-15,0 0 2 16,0 0-1-16,0 0 2 15,0 0-2-15,0 0 5 16,19 19-3-16,-19-19 4 16,24 0-1-16,-24 0-1 15,33 0-1-15,-15 0-2 16,1 0 2-16,0 0-3 16,2 0 2-16,-21 0-3 15,32 4 4-15,-32-4-3 16,24 9 3-16,-24-9 0 0,0 0 0 15,21 0-3-15,-21 0-63 16,0 0-53-16,13-22-26 16,-13 22-16-16,12-33-7 15,-12 33-2-15</inkml:trace>
  <inkml:trace contextRef="#ctx0" brushRef="#br0" timeOffset="23085">2658 2014 184 0,'0'0'79'0,"9"21"-5"16,-9-21-2-16,0 0-9 15,0 0-13-15,0 0-13 16,-21 19-12-16,21-19-10 16,-18 11-4-16,18-11-3 15,-23 21-2-15,23-21 2 16,-25 27 4-16,25-27 3 0,-24 33 5 15,13-12 9-15,1-4-4 16,2 7 1-16,1-4-4 16,7 5 2-16,-5 0-7 15,5 2 0-15,0 1-9 16,0-2-6-16,10 3 0 16,-5-2-1-16,-5 0 0 15,12-3-4-15,-5-4 3 16,1-2-3-16,-8-18 4 15,21 29-1-15,-21-29 0 16,24 16-40-16,-4-16-36 16,3 0-42-16,-5-8-19 15,12 3-19-15,-10-16-10 0,13 5 11 16</inkml:trace>
  <inkml:trace contextRef="#ctx0" brushRef="#br0" timeOffset="23553">2901 2022 196 0,'0'0'83'0,"-8"25"0"16,8-25-6-16,0 0-2 16,0 22-8-16,0-22-9 15,0 0-1-15,15 26-9 16,-15-26-6-16,21 24-12 15,-9-3-7-15,1-5-16 16,-4 11-4-16,1-4-4 16,-10 3 1-16,10 1 0 0,-10-1-2 15,0 0 1-15,0-4 1 16,0-2 1 0,0-20-1-16,-10 31 3 15,10-31-2-15,0 26-1 0,0-26 0 16,-10 22-3-16,10-22-15 15,0 21-67-15,0-21-35 16,0 0-23-16,0 0-15 16,0 0-6-16,-5-27 5 15</inkml:trace>
  <inkml:trace contextRef="#ctx0" brushRef="#br0" timeOffset="24418">3004 1887 365 0,'0'0'120'0,"0"0"-13"15,0 0-10-15,0 0-24 16,-22 13-19-16,22-13-22 16,0 0-32-16,0 0-1 0,0 0 0 15,0 0 1-15,0 0-1 16,0 0 1-16,0 0 0 16,0 0 1-16,0 0-2 15,0 0 3-15,0 0-4 16,15 16 2-16,-15-16-2 15,19 36 1-15,-7-17-2 16,3 9 1-16,6 4 0 16,-1-3 1-16,3-3 1 15,1 1 0-15,-1-5 0 16,0-3 0-16,-1-3 3 16,4 0-1-16,-8-7-3 0,3 1 3 15,-21-10-4-15,29 8 4 16,-29-8-2-16,0 0 2 15,19 15-4-15,-19-15 3 16,0 0 1-16,0 0-1 16,0 22 1-16,0-22-1 15,0 0 1-15,0 0-1 16,-7 19 1-16,7-19-1 16,0 0 0-16,0 0-2 15,0 0 1-15,0 0 1 16,0 0 0-16,0 0 0 15,0 0-1-15,0 0 1 16,0 0-3-16,-14 20 6 0,14-20-4 16,-13 18-1-16,13-18 0 15,-23 35-1-15,10-11 2 16,-4 3-1 0,-2 4 1-16,-3-1 0 0,-2 2 9 15,1-6-7-15,1-2 3 16,2-5-77-16,20-19-46 15,-24 25-35-15,24-25-11 16,0 0-8-16,0 0-7 16</inkml:trace>
  <inkml:trace contextRef="#ctx0" brushRef="#br0" timeOffset="25465">2773 1214 398 0,'0'0'118'15,"-21"-10"-13"-15,21 10-16 16,0 0-24-16,0 0-26 15,0 0-29-15,0 0-10 16,24-7 2-16,-24 7-3 16,0 0 3-16,23-16-4 15,-23 16 5-15,0 0-3 16,0 0 3-16,18 0-2 16,-18 0 1-16,0 0-1 15,14 26 2-15,-14-26-2 16,19 29 0-16,-19-29 2 15,22 34-1-15,-13-17 1 0,1 1-1 16,-5 3 5-16,-5-1-4 16,0 0 4-1,0 2 0-15,-14 0-2 0,2 1-6 16,-6-1 5-16,-5 6-4 16,-1-5-1-16,2 2 2 15,-2-3-2-15,2-3 2 16,2-6-2-16,1 1 4 15,19-14-8-15,-24 9 0 16,24-9-9-16,-21 0-41 16,21 0-29-16,0 0-33 15,0 0-16-15,0 0-16 16,-19-23-16-16,19 23 8 0</inkml:trace>
  <inkml:trace contextRef="#ctx0" brushRef="#br0" timeOffset="25981">3125 1112 257 0,'0'0'100'0,"0"0"-4"0,-18 19-3 16,18-19-7-16,-21 21-11 15,21-21-15-15,-27 29-24 16,6-13-16-16,4 6-4 15,-2 0-2-15,2-2-4 16,-3 2-7-16,4 3 0 16,2-3-2-16,4 4 3 15,0 5-4-15,10-8 0 16,0 5-1-16,0 4 0 0,14-5 1 16,-1 2-4-1,6-5 1-15,2-2-4 16,4-6 3-16,-2 0-1 15,6-12 2-15,-2-4-3 0,6 0 4 16,2-19-5-16,-2 10 4 16,5-9-25-16,-4 1-65 15,2 3-40-15,-4-8-21 16,6 12-8-16,-11-10-5 16,2 20 76-16</inkml:trace>
  <inkml:trace contextRef="#ctx0" brushRef="#br0" timeOffset="26762">3556 1614 172 0,'-22'0'104'15,"22"0"4"-15,0 0-16 16,0 0-5-16,0 0-17 16,0 0-8-16,28 14-8 15,-28-14-7-15,0 0-5 16,17 27-35-16,-17-27 0 16,10 34-3-16,-10-16 3 15,-5 0-3-15,-4 2 0 16,4 2 1-16,-5-3-4 0,1 5 1 15,-3-6-3-15,0 4 2 16,0-3-2-16,-5 5 4 16,4-5-3-1,-6 2 2-15,5-5-2 0,-5 4-1 16,19-20-3-16,-19 18-38 16,19-18-50-16,0 0-41 15,0-18-17-15,12-12-18 16,12 16 3-16,-3-21 37 15</inkml:trace>
  <inkml:trace contextRef="#ctx0" brushRef="#br0" timeOffset="27457">3953 1171 175 0,'0'0'84'0,"0"0"25"16,0 0-17-16,0 0-5 15,0 0-13-15,0 0-7 0,0 0-7 16,0 0-8-16,0 0-18 16,0 0-33-16,0 19 1 15,0-19-3-15,0 0 3 16,0 0-4-16,0 14 3 15,0-14 0-15,0 0-3 16,-6 22 3-16,6-22-2 16,-7 23 4-16,7-23-5 15,-12 30 5-15,3-12-4 16,-1 2 0-16,0 3 2 16,-1 0 0-16,1 4-1 15,3-3-5-15,0 5 6 0,7 1-6 0,-6-6 9 16,6 0-5-1,8-4 4-15,2 1-4 16,-10-21 3-16,21 23 2 16,-21-23-5-16,22 21 2 0,-22-21-4 15,22 5 3-15,-22-5-3 16,31 0 3-16,-14-5-3 16,6 1 3-16,4-4-2 15,0-1 2-15,4 1 0 16,0-6-3-16,-2 8 2 15,0-7-27-15,-2 6-58 16,1-2-42-16,-28 9-13 16,36-22-21-16,-36 22-2 15,13-19 46-15</inkml:trace>
  <inkml:trace contextRef="#ctx0" brushRef="#br0" timeOffset="27940">3698 1336 216 0,'0'0'118'16,"0"0"-37"-16,0 0-16 15,0 0 13-15,0 0-16 16,0 0-15-16,0 0-8 15,0 0 0-15,19 15-6 16,-19-15-2-16,29 0-10 16,-6 0-18-16,7 0-3 15,5-5 4-15,6-5-2 16,1 1-1-16,0 4 1 16,-3-5-4-16,-2 3 2 15,-7 7-3-15,-6 0 6 0,-24 0-4 16,22 19 2-16,-22-19-11 15,0 27-72-15,0-8-44 16,0-19-28 0,-14 20-13-16,14-20-2 0,0 0 37 15</inkml:trace>
  <inkml:trace contextRef="#ctx0" brushRef="#br0" timeOffset="28815">2667 932 323 0,'-7'-22'122'16,"7"22"-11"-16,0 0-12 16,0 0-16-16,0 0-27 15,0 0-24-15,-22 5-22 16,22-5-7-16,-21 39 0 15,8-15-1-15,-8 13 2 16,-3 2-3-16,-2 14 1 0,-3-7 0 16,-1 13-2-16,2-5 3 15,6 6-4-15,5 1 1 16,10-7 0-16,7 7 1 16,7-8-2-16,15-2 0 15,11-2 0-15,8-10-2 16,12-4-6-16,3-17-94 15,2-10-43-15,12-8-18 16,-11-14-1-16,7-4-3 16,-13-19 73-16</inkml:trace>
  <inkml:trace contextRef="#ctx0" brushRef="#br0" timeOffset="29826">4352 900 105 0,'0'0'52'16,"0"0"9"-16,0 0 3 15,0 0 8 1,0 0 10-16,0 0 1 0,0 0-4 16,0 0-8-16,0 0-12 15,0 0-14-15,0 0-8 16,-7 23-15-16,17-1-14 15,2 11-8-15,7 4 3 16,5 12-3-16,4 7 1 16,4 5-1-16,2 4 0 15,4 3 2-15,-6 2-4 16,-4-5 3-16,-8-8-3 0,-8 4 7 16,-12 0-2-1,-7-8 1-15,-10 0-1 16,-15-2-4-16,-8 0 5 15,-7-5-4-15,-1 0 4 0,3-5-13 16,2-11-47-16,14-8-67 16,22-1-31-16,7-21-9 15,26-11-7-15,5-22-2 16</inkml:trace>
</inkml:ink>
</file>

<file path=ppt/ink/ink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2:09.511"/>
    </inkml:context>
    <inkml:brush xml:id="br0">
      <inkml:brushProperty name="width" value="0.05" units="cm"/>
      <inkml:brushProperty name="height" value="0.05" units="cm"/>
      <inkml:brushProperty name="fitToCurve" value="1"/>
    </inkml:brush>
  </inkml:definitions>
  <inkml:trace contextRef="#ctx0" brushRef="#br0">396 0 246 0,'0'0'106'16,"0"22"-6"-16,0-22-12 15,0 31-15-15,0-16-15 16,5 4-6-16,-5-19-13 16,0 41-25-16,0-19-13 15,-5 4 0-15,5 5-1 16,0 8 1-16,-9-1-3 15,9 13 3-15,0 1-4 16,0 1 2-16,0 1-1 16,7-5 3-16,0-1-2 15,1-12 3-15,4-1-3 0,-3-10 1 16,1-8-1-16,-10-17 3 16,14 22-1-16,-14-22 1 0,0 0 0 15,0 0-2-15,0 0 1 16,-19 0 0-16,19 0-1 15,-24-11-1-15,24 11-2 16,-27-17-2-16,27 17 2 16,-28-27-1-16,28 27 2 15,-24-26-3-15,24 26 3 16,-17-24-2-16,17 24 4 16,-20-17-2-16,20 17 1 15,-21-12 0-15,21 12 1 16,-25 0-1-16,25 0 2 0,-33-9-1 15,33 9 1-15,-34 0 0 16,34 0-1-16,-36 0 0 16,36 0-3-16,-27-4 3 15,27 4-1-15,-21 0 0 16,21 0 0-16,-17 0 0 16,17 0 1-16,0 0 0 15,-22 15 1-15,22-15-1 16,-19 12 2-16,19-12-1 15,-17 21 1-15,17-21-1 16,-14 30 1-16,14-30 1 16,-8 31-2-16,8-13 2 15,0-18-2-15,0 27 3 0,0-27-4 16,6 31 3-16,-6-31-4 16,26 16 1-16,-5-7-1 15,8-9 2-15,5 0-3 16,4 0 0-16,4-10 0 15,-1 2 1-15,-1 3 1 16,-3-4-3-16,-8 9 3 16,-5-9-1-16,-24 9 2 15,29 0-1-15,-29 0 2 16,0 0-1-16,0 0-12 16,21 0-78-16,-21 0-42 15,21-18-27-15,-15-6-2 0,18 6-6 16,-8-21 122-16</inkml:trace>
  <inkml:trace contextRef="#ctx0" brushRef="#br0" timeOffset="562">734 489 375 0,'-25'-11'118'0,"25"11"-18"16,0 0-13-16,0 0-30 16,0 0-44-16,0 0-14 15,0 0 1-15,-14 18-2 16,14-18 2-16,0 0 0 16,0 22 1-16,0-22 1 15,0 0 0-15,12 20 2 0,-12-20-2 16,14 22 1-1,-14-22-2-15,20 23 1 16,-20-23-3-16,28 34-1 16,-28-34 0-16,34 33-2 0,-15-14 4 15,0 0-4-15,-2-1 6 16,1-1-5-16,1 1 6 16,-19-18-3-16,26 30 4 15,-26-30 3-15,22 25-5 16,-22-25 6-16,16 19-7 15,-16-19 2-15,0 0-4 16,18 0-70-16,-18 0-54 16,0-22-22-16,0 22-20 15,0-33-1-15,0 33 69 16</inkml:trace>
  <inkml:trace contextRef="#ctx0" brushRef="#br0" timeOffset="1125">955 477 396 0,'0'0'111'16,"0"0"-15"-16,0 0-15 16,0 0-24-16,-14 7-42 15,14-7-17-15,0 0 2 16,0 0-1-16,0 0 0 15,0 0 2-15,0 0-1 16,0 0 0-16,0 0 2 16,0 0-3-16,0 0 2 15,0 0-1-15,-18 15-2 16,18-15 0-16,0 0 0 16,-21 19 2-16,21-19-3 15,-24 32 3-15,11-10-2 0,-6 7 3 16,2-2 2-16,-4 10-3 15,-3-1 5-15,4-4-3 16,-3 5 2-16,6-9 0 16,2 2 1-16,5-14 0 15,1 3 0-15,9-19 0 16,0 0-4-16,0 0-87 16,31 8-52-16,-31-8-22 15,25-25-4-15,-18 3-2 16,14 13 96-16</inkml:trace>
</inkml:ink>
</file>

<file path=ppt/ink/ink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2:12.407"/>
    </inkml:context>
    <inkml:brush xml:id="br0">
      <inkml:brushProperty name="width" value="0.05" units="cm"/>
      <inkml:brushProperty name="height" value="0.05" units="cm"/>
      <inkml:brushProperty name="fitToCurve" value="1"/>
    </inkml:brush>
  </inkml:definitions>
  <inkml:trace contextRef="#ctx0" brushRef="#br0">362 0 156 0,'0'0'108'16,"0"0"0"-16,0 0-10 0,0 0-13 15,0 0-14-15,-6 22-6 16,6-22-13-16,0 0-21 15,0 20-17-15,0-20-8 16,0 24-6-16,0-24 2 16,0 44 1-16,0-11-2 15,0 4 0-15,0 17 1 16,-7-3-2-16,7 10 2 16,-9-1-1-16,9 1-2 15,-5-9-2-15,5-6 2 16,5-4-1-16,2-18 3 15,3-2-1-15,-10-22 2 0,14 28-3 16,-14-28 3-16,0 0-1 16,21 5 1-16,-21-5 1 15,0 0-2-15,0 0 2 16,0 0-3-16,0 0 4 16,0 0-4-16,0 0 2 15,0 0-1-15,0 0-3 16,0 0 3-16,-7-18-4 15,7 18 2-15,0 0-3 16,-5-22 3-16,5 22-2 16,0-20 2-16,0 20 1 15,0-19-2-15,0 19 2 16,0 0-1-16,0 0-1 0,0-20 3 16,0 20 0-16,0 0 0 15,0 0 1-15,0 0-2 16,-23-18 1-1,23 18-2-15,0 0 2 0,-24-26 0 16,24 26-2-16,-24-19 0 16,24 19-2-16,-22-15 4 15,22 15-4-15,-27-12 4 16,27 12-2-16,-24-4-1 16,24 4 2-16,-19 0-1 0,19 0 0 15,-19 0-1-15,19 0 3 16,0 0-2-16,-22 0 2 15,22 0-2-15,0 0 1 16,-22 0-1-16,22 0 1 16,0 0-1-16,-28 7-1 15,28-7 3-15,-17 17-3 16,17-17 3-16,-22 16-2 16,22-16 2-16,-26 23 0 15,26-23 1-15,-22 27 0 16,22-27-2-16,-19 28 1 15,19-28-1-15,-15 32 2 0,15-32-1 16,-5 32 1-16,5-13-5 16,0-1 3-1,0-18 0-15,0 36 2 16,5-17-2-16,-5-19 1 0,17 32-1 16,-17-32 0-16,24 19 3 31,-5-10-1-31,0 0 1 15,6-9-3-15,1 0 1 0,-2 0-2 16,2 0-1-16,1 0 1 16,-3 0-1-16,0-10 1 15,-4 1-2 1,-1 4 4-16,-19 5-3 16,27-17 3-16,-27 17 0 0,21-18 0 15,-21 18-4-15,0 0-16 16,19-16-61-16,-19 16-45 15,0 0-10-15,0 0-24 16,19 0-2-16,-19 0 40 16</inkml:trace>
  <inkml:trace contextRef="#ctx0" brushRef="#br0" timeOffset="704">674 416 136 0,'0'0'135'16,"-19"0"-25"-16,19 0-46 16,-19 8-1-16,19-8-4 15,0 0-19-15,0 0-5 16,0 0-2-16,0 0-7 16,0 0 1-16,0 0-2 15,0 0-1-15,0 0-7 16,0 0-4-16,0 0-6 15,0 17-4-15,0-17-1 0,0 0-1 16,14 19-1-16,-14-19-1 16,20 29 2-16,-8-13-1 15,2 3 1-15,3 0 0 16,-1 3 0-16,2-2 0 16,-2 2 1-16,3-3 0 15,-4-2-4-15,4 0 4 16,0-7-5-16,-19-10 3 15,34 24 0-15,-34-24 3 16,29 18-3-16,-29-18 2 16,22 6 0-16,-22-6-3 15,0 0-5-15,0 0-23 16,19 0-64-16,-19 0-38 0,0 0-16 16,0 0-17-16,-9-28 1 15,9 28 65-15</inkml:trace>
  <inkml:trace contextRef="#ctx0" brushRef="#br0" timeOffset="1313">927 403 130 0,'0'0'74'16,"0"0"15"-16,0 0 5 15,0 0-1-15,0 0-8 16,0 0-7-16,0 0-14 16,0 0-16-16,0 0-13 15,0 0-20-15,0 0-12 0,0 0-2 16,0 0 0-16,0 0-4 16,0 0 5-16,0 0-3 15,0 0 3 1,0 0-2-16,0 0 0 0,0 0 0 15,0 0 0-15,0 0 2 16,0 0-4-16,0 0 2 16,-22 7-3-16,22-7 3 15,-23 19-2-15,5-3 3 16,-1 4-3-16,-9 8 2 16,1 3 1-16,-4 5 0 15,-1 2 2-15,1-2-3 16,5 0 1-16,2-2-2 0,6-7 2 15,6-7 0-15,12-20-2 16,-12 24 0 0,12-24-3-16,0 0-3 15,0 0-24-15,-7 19-40 0,7-19-33 16,-14 19-19-16,14 2-13 16,0-21-18-16,-14 29-5 15</inkml:trace>
</inkml:ink>
</file>

<file path=ppt/ink/ink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0-28T17:02:25.266"/>
    </inkml:context>
    <inkml:brush xml:id="br0">
      <inkml:brushProperty name="width" value="0.05" units="cm"/>
      <inkml:brushProperty name="height" value="0.05" units="cm"/>
      <inkml:brushProperty name="fitToCurve" value="1"/>
    </inkml:brush>
  </inkml:definitions>
  <inkml:trace contextRef="#ctx0" brushRef="#br0">568 229 216 0,'0'0'102'16,"0"0"-5"-16,0 0-8 0,0 0-10 16,0 0-5-1,0 0-12-15,0 0-17 16,0 0-17-16,0 0-19 16,0 0-4-16,0 0-5 0,0 0 4 15,0 0-4-15,0 0 4 16,0 0-3-16,0 0-1 15,0 0 1-15,0 0-1 16,0 0 3-16,0 0-6 16,0 0 5-16,0 0-5 15,0 0 5-15,0 0-1 16,0 0-2-16,0 0 0 16,0 0 0-16,0 0 2 15,0 0-1-15,0 0 3 16,0 0-3-16,0 0 3 15,0 0-3-15,0 0 3 16,0 0-3-16,0 0 0 0,0 0 1 16,0 0-3-16,0 0 5 15,0 0-5-15,0 0 6 16,0 0-3-16,-17 21 3 16,17-21 0-16,0 0-2 15,-14 21 1-15,14-21-4 16,-15 24 4-16,3-4-5 15,-3 4 5-15,-1 3-4 16,-3 5 1-16,-1-4 0 16,-2 9 0-16,-1-2 1 15,-2-2-3-15,1 6 2 16,0-5-3-16,-2-2 5 0,2-4-4 16,2-5 5-16,0 2-4 15,-2-2 3-15,0 7-1 16,-2-7-6-16,-1 0 7 15,1 5-5-15,0-2 5 16,1 0-5-16,3-6 7 16,22-20-6-16,-28 26 4 15,28-26 0-15,0 0-3 16,0 0 0-16,0 0-3 16,0 0 1-16,0 0-3 15,0 0 4-15,0 0-2 16,0 0 6-16,0 0-5 15,0 0 7-15,0 0-1 0,0 0-1 16,0 0 1-16,0 0-3 16,0 0 2-16,0 0-3 15,0 0 3-15,0 0-3 16,0 0 0-16,0 0-1 16,0 0 1-16,0 0-4 15,0 0 1-15,0 0 1 16,0 0-1-16,0 0 0 15,0 0 2-15,0 0 3 16,0 0-3-16,22 16 9 16,-22-16-7-16,33 23 1 15,-9-11 0-15,7 6-1 16,5-1 1-16,6 0-2 0,6-2 5 16,5 4-6-16,2-3 7 15,0 5-3-15,-2-3 1 16,-4-2-3-1,-6 3 0-15,-7-3 2 0,-8-1-4 16,-3-7 3-16,-25-8-3 16,29 17 3-16,-29-17-2 15,0 0 3-15,0 0-2 16,0 0 1-16,0 0-3 16,0 0-7-16,21 0-66 15,-21 0-48-15,0 0-27 16,24-21-14-16,-16-1-2 15,13 7 22-15</inkml:trace>
  <inkml:trace contextRef="#ctx0" brushRef="#br0" timeOffset="648">813 748 214 0,'0'0'135'16,"0"0"-27"-16,0 0-12 16,0 0-12-16,0 0-12 15,0 0-16-15,0-17-20 16,0 17-14-16,0 0-12 16,0-20-9-16,0 20-1 15,12-21-2-15,-12 21 5 16,0 0-4-16,27-22 3 15,-27 22-3-15,31-12 2 16,-11 4-1-16,-2 8 0 16,2 0 2-16,-20 0-2 15,34 0 1-15,-34 0-2 0,28 13 3 16,-28-13-2-16,13 36 1 16,-13-11 0-16,0 1 0 15,0 9-1-15,-8-8 2 16,1 6-3-16,-3-4 1 15,-2-1 2-15,-4-5-1 16,1 4-1-16,-6-10 0 16,1 3 0-16,-2-5-2 15,-1-3 1-15,3-1 1 16,3 0-2-16,-2-2 3 16,19-9-3-16,-21 5 0 15,21-5-4-15,0 0-17 16,0 0-49-16,0 0-41 0,0 0-16 15,0 0-25-15,33-10-7 16,-33 10-8-16</inkml:trace>
  <inkml:trace contextRef="#ctx0" brushRef="#br0" timeOffset="1164">1249 613 151 0,'0'0'147'16,"-22"9"-3"-16,22-9-47 16,-19 13-8-16,19-13-15 15,-14 21-15 1,14-21-32-16,-17 19-5 0,17-19-4 15,-12 21-8-15,12-21-5 16,-15 22-5-16,15-22 2 16,-19 25-4-16,19-25 5 15,-26 27-6-15,8-8 5 16,2 1-6-16,-4 2 3 16,-1 2-1-16,4-2 1 15,-2-2 4-15,5 2-5 0,4 0 7 16,3-1-7-16,7-1 9 15,0-1-4-15,0-19-2 16,29 30 2 0,-11-14-3-16,4-4 3 15,5-2-2-15,6-2 2 0,-1-8-4 16,4 8 2-16,2-8 0 16,-4-8 0-16,4 0 0 15,-9 5-4-15,-2 3 2 16,-6-11-1-16,-21 11-33 15,25-19-81-15,-25 19-26 16,16-30-19-16,-16 30-4 16,17-44-2-16</inkml:trace>
  <inkml:trace contextRef="#ctx0" brushRef="#br0" timeOffset="1617">1531 301 376 0,'0'0'157'0,"-17"0"-36"15,17 0-31-15,0 0-21 16,0 0-40-16,0 0-28 16,0 16-2-16,0-16 1 15,0 20 1-15,0-20-1 16,-10 44 3-16,10-22-4 15,-12 13 2-15,3 0-2 16,-3 1 2-16,2 8-1 16,0-6 0-16,-2-5 0 15,3-1-1-15,4-6 3 16,5-6-3-16,0-20-6 16,0 20-71-16,0-20-52 15,19-15-28-15,3 5-8 0,-11-23 0 16,16 8 25-16</inkml:trace>
  <inkml:trace contextRef="#ctx0" brushRef="#br0" timeOffset="2173">1839 120 300 0,'0'0'167'0,"0"0"-19"16,0 0-50-16,0 0-30 16,0 0-18-16,0 0-44 0,0 0-3 15,-12 17-3-15,12-17 0 16,0 30 0-16,-7-9 0 16,7 13 1-1,-5 10-3-15,5 7 4 0,-10 7-4 16,1 6 6-16,1 5-3 15,-2 4 2-15,-1 2-7 16,6-5 6-16,-2-7-1 16,7-4-1-16,-5-10 2 15,5-6-3-15,0-7 2 16,5-11-2-16,-5-6 7 16,0-2-7-16,0-17 1 15,-6 26-1-15,6-26-3 16,-16 22 5-16,16-22-4 15,0 0-7-15,-17 16-77 16,17-16-51-16,22-11-22 16,-6-11-3-16,18 1-2 0,-7-25 43 15</inkml:trace>
  <inkml:trace contextRef="#ctx0" brushRef="#br0" timeOffset="2767">2118 569 256 0,'0'0'167'16,"-19"-16"-29"-16,19 16-31 15,0 0-26-15,0 0-19 16,24-22-35-16,-24 22-27 0,33-6 0 16,-9-2 0-16,1 0 0 15,1 8 1-15,0-2 3 16,-2 2-5 0,-2 0 4-16,-2 12-5 15,-20-12 4-15,24 34-2 0,-17-9 1 16,-7 2-2-16,-7 4-1 15,0 3 3-15,-10 3-2 16,4 0-3-16,-10-2 3 16,1 2 3-16,-3-4-1 15,-1-5 0-15,0-4 2 16,2-3-3-16,2-7 2 16,2-5 0-16,20-9-1 0,-26 0-6 15,26 0 6 1,0 0-31-16,-19-9-43 15,19 9-40-15,0 0-16 16,0 0-16-16,-5-27-9 0,5 27-11 16</inkml:trace>
  <inkml:trace contextRef="#ctx0" brushRef="#br0" timeOffset="3220">2546 495 158 0,'0'0'110'15,"-21"12"-15"-15,21-12-1 16,-25 10-3-16,25-10-13 15,-33 22-14-15,14-8-8 16,19-14-13-16,-29 37-10 16,12-16-17-16,3 3-11 15,1 2-3-15,-4 9 1 16,5-5-5-16,-4 9 7 16,6 1-4-16,-2-5-1 15,5 5 1-15,7-2-1 16,0-6 1-16,10-5-3 15,8 0 9-15,5-11-8 16,5-3 5-16,9-4-2 0,1-9-2 16,3 0 0-16,0-9-2 15,2 0-3-15,-2-9-85 16,-7-4-46-16,4 4-29 16,-12-15 0-16,1 9-5 15,-17-14 39-15</inkml:trace>
  <inkml:trace contextRef="#ctx0" brushRef="#br0" timeOffset="4285">2720 136 288 0,'0'0'165'16,"-19"10"-41"-16,19-10-35 0,0 0-12 16,0 0-19-16,0 0-32 15,0 0-23-15,0 0 2 16,0 0-4-16,0 0 3 16,0 0-4-16,0 0 5 15,0 0-3-15,0 0 0 16,0 21-1-16,0-21-2 15,11 26 2-15,-1-6-3 16,2 8 5-16,3 4-5 16,8 5 4-16,2-5-2 15,3 3 1-15,6-2-2 16,0 1 1-16,4-5 2 0,-2-4-4 16,0-4 5-16,-7-3-3 15,3 0 1-15,-10 0-2 16,-3-6 4-16,-19-12-3 15,29 26 0-15,-29-26-1 16,16 18 0-16,-16-18 0 16,0 0-2-16,7 17 6 15,-7-17-6-15,0 0 4 16,0 0-3-16,0 0 4 0,0 0-1 16,0 0-1-1,0 0 1-15,0 0-4 16,0 0 5-16,0 0-4 15,0 0 4-15,0 0-3 0,0 0 1 16,0 0-1-16,0 0 2 16,0 0-4-16,0 0 1 15,0 0 2-15,0 0-1 16,0 0 0-16,0 0-1 16,0 0 5-16,0 0-6 15,0 0 6-15,0 0-3 16,0 0 0-16,0 0-1 15,0 0 0-15,0 0 2 0,0 0-5 16,0 0 5 0,0 0-3-16,0 0 4 15,0 0-2-15,0 0 3 16,0 0-4-16,0 0 0 0,-21 22 3 16,21-22-3-16,-22 34 2 15,6-10-3-15,-6 12 5 16,-7 7-7-16,-3 5 10 15,-6 5-6-15,-5 5 5 16,0 2-5-16,4-7 2 16,1-2-1-16,6-12-2 15,8-4 5-15,7-2-8 16,8-8 7-16,9-3-6 16,0-4 6-16,0-18-3 15,0 32 0-15,0-32 0 16,9 23-2-16,-9-23-59 15,0 0-69-15,0 0-24 0,31-33-10 16,-21-11-4-16,19 1-4 16</inkml:trace>
  <inkml:trace contextRef="#ctx0" brushRef="#br0" timeOffset="5907">3957 0 405 0,'0'0'150'15,"0"0"-46"-15,0 0-22 16,0 0-24-16,0 0-43 15,0 0-12-15,0 0 2 16,0 0-2-16,0 0 2 16,0 0-4-16,0 20 4 0,0-20-6 15,0 34 4-15,0-9-2 16,0 11 2-16,0 8-1 16,7 5-3-16,-7 10 4 15,15-2-6-15,-10 7 6 16,6-1-6-16,-3-5 7 31,3-4-7-31,-5-6 4 16,3-11-2-16,-9-3 0 15,9-9 2-15,-9-6-1 0,0-19 2 16,5 25-6-16,-5-25 6 16,0 0-4-16,0 0 3 15,0 0-1-15,0 0-1 16,0 0-1-16,0 0-1 15,0-22 2-15,0 22-4 16,-9-32 5-16,1 15-4 16,-3-2 3-16,11 19-2 15,-20-32 3-15,20 32-2 16,-21-29 1-16,21 29 1 16,-17-22-3-16,17 22 4 15,0 0-2-15,-22-23 4 16,22 23-4-16,-19-6 2 0,19 6-1 15,-20-12 2-15,20 12-2 16,-26-7 0-16,26 7 2 16,-26-11-4-16,26 11 4 15,-29-10 0-15,29 10 2 16,-26 0-3-16,26 0 3 16,-30 0-2-16,30 0-1 15,-31 20 1-15,31-20-2 16,-33 24 0-16,33-24-1 15,-29 27 3-15,29-27-3 16,-29 31 4-16,29-31-3 16,-24 31 3-16,14-12 0 15,0 2-4-15,-2 2 3 0,3-2-4 16,2 1 4-16,1 0-5 16,6-3 2-16,0 2 0 15,0-21-4 1,10 28 5-16,-10-28-4 0,25 20 1 15,-6-16-4-15,2-4 7 16,3 0-5-16,1 0 3 16,6 0-1-16,3-9 2 15,1-4 1-15,1 6 1 16,-2-5 5-16,-3 2-9 16,-2 8 9-16,-7 2-6 15,-5 0 4-15,-17 0-4 0,19 2 1 16,-19-2-3-16,0 0-48 15,22 16-59-15,-22-16-33 16,24-11-20 0,0 4-5-16,-9-27 2 15</inkml:trace>
  <inkml:trace contextRef="#ctx0" brushRef="#br0" timeOffset="6501">4470 460 432 0,'0'0'152'16,"-22"8"-37"-16,22-8-35 15,0 0-25-15,-20 0-52 16,20 0 0-16,0 0-2 16,0 0 1-16,0 0-2 15,0 0 0-15,0 0 2 0,0 0-3 16,0 0 3-1,0 0-4-15,0 0 6 16,0 25-5-16,0-25 5 16,0 0-4-16,18 16-1 0,-18-16 4 15,0 0-4-15,28 30 4 16,-28-30-5-16,31 31 7 16,-9-10-8-16,5 1 6 15,4 4-2-15,5-1-3 16,3 1 1-16,1-2-1 15,1-3 2-15,-4 1-4 16,1-6 6-16,-9-2-3 16,-2-4 3-16,-6 2-4 15,-4-5 5-15,-17-7-3 16,21 11-1-16,-21-11-1 16,0 0-3-16,0 0-5 15,20-20-63-15,-20 20-48 0,10-41-28 16,2 21-10-16,-12-15-7 15,12 10-2-15</inkml:trace>
  <inkml:trace contextRef="#ctx0" brushRef="#br0" timeOffset="7017">4876 422 52 0,'-9'-22'91'16,"9"22"-45"-16,0 0-18 16,0 0 4-16,0 0 12 15,0 0 38-15,0 0-7 16,0 0-3-16,0 0-1 15,0 0 1-15,0 0-4 16,0 0-7-16,0 0-14 16,0 0-46-16,0 0 2 15,0 0-2-15,0 0 2 16,0 0-3-16,0 0-1 16,0 0 0-16,0 0-3 15,-7 22 3-15,7-22-3 0,-18 24 3 16,2-4-2-16,-4 4 2 15,-8 7 3 1,-3 6-1-16,-8 2 2 16,-4 6-3-16,-5 0 4 0,-5 8-3 15,2-4 1-15,1-3 0 16,8-4-3-16,6-4 5 16,8-8-4-16,6-8 3 15,12-2-7-15,10-20 3 16,0 0-50-16,24-11-80 15,3-3-30-15,-6-20-3 16,11 7-7-16,-9-19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5CEB769-CA9B-4DB4-97D4-7FC67B1E5392}" type="datetimeFigureOut">
              <a:rPr lang="en-CA" smtClean="0"/>
              <a:t>28/10/2021</a:t>
            </a:fld>
            <a:endParaRPr lang="en-CA"/>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DED6E6A-780E-46C8-97BA-9F3C208C7F07}" type="slidenum">
              <a:rPr lang="en-CA" smtClean="0"/>
              <a:t>‹#›</a:t>
            </a:fld>
            <a:endParaRPr lang="en-CA"/>
          </a:p>
        </p:txBody>
      </p:sp>
    </p:spTree>
    <p:extLst>
      <p:ext uri="{BB962C8B-B14F-4D97-AF65-F5344CB8AC3E}">
        <p14:creationId xmlns:p14="http://schemas.microsoft.com/office/powerpoint/2010/main" val="45568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2</a:t>
            </a:fld>
            <a:endParaRPr lang="en-CA"/>
          </a:p>
        </p:txBody>
      </p:sp>
    </p:spTree>
    <p:extLst>
      <p:ext uri="{BB962C8B-B14F-4D97-AF65-F5344CB8AC3E}">
        <p14:creationId xmlns:p14="http://schemas.microsoft.com/office/powerpoint/2010/main" val="2540813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EMPHASIZE THAT </a:t>
            </a:r>
          </a:p>
        </p:txBody>
      </p:sp>
      <p:sp>
        <p:nvSpPr>
          <p:cNvPr id="4" name="Slide Number Placeholder 3"/>
          <p:cNvSpPr>
            <a:spLocks noGrp="1"/>
          </p:cNvSpPr>
          <p:nvPr>
            <p:ph type="sldNum" sz="quarter" idx="5"/>
          </p:nvPr>
        </p:nvSpPr>
        <p:spPr/>
        <p:txBody>
          <a:bodyPr/>
          <a:lstStyle/>
          <a:p>
            <a:fld id="{5DED6E6A-780E-46C8-97BA-9F3C208C7F07}" type="slidenum">
              <a:rPr lang="en-CA" smtClean="0"/>
              <a:t>11</a:t>
            </a:fld>
            <a:endParaRPr lang="en-CA"/>
          </a:p>
        </p:txBody>
      </p:sp>
    </p:spTree>
    <p:extLst>
      <p:ext uri="{BB962C8B-B14F-4D97-AF65-F5344CB8AC3E}">
        <p14:creationId xmlns:p14="http://schemas.microsoft.com/office/powerpoint/2010/main" val="2454998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EMPHASIZE THAT </a:t>
            </a:r>
          </a:p>
        </p:txBody>
      </p:sp>
      <p:sp>
        <p:nvSpPr>
          <p:cNvPr id="4" name="Slide Number Placeholder 3"/>
          <p:cNvSpPr>
            <a:spLocks noGrp="1"/>
          </p:cNvSpPr>
          <p:nvPr>
            <p:ph type="sldNum" sz="quarter" idx="5"/>
          </p:nvPr>
        </p:nvSpPr>
        <p:spPr/>
        <p:txBody>
          <a:bodyPr/>
          <a:lstStyle/>
          <a:p>
            <a:fld id="{5DED6E6A-780E-46C8-97BA-9F3C208C7F07}" type="slidenum">
              <a:rPr lang="en-CA" smtClean="0"/>
              <a:t>12</a:t>
            </a:fld>
            <a:endParaRPr lang="en-CA"/>
          </a:p>
        </p:txBody>
      </p:sp>
    </p:spTree>
    <p:extLst>
      <p:ext uri="{BB962C8B-B14F-4D97-AF65-F5344CB8AC3E}">
        <p14:creationId xmlns:p14="http://schemas.microsoft.com/office/powerpoint/2010/main" val="2229276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EMPHASIZE THAT </a:t>
            </a:r>
          </a:p>
        </p:txBody>
      </p:sp>
      <p:sp>
        <p:nvSpPr>
          <p:cNvPr id="4" name="Slide Number Placeholder 3"/>
          <p:cNvSpPr>
            <a:spLocks noGrp="1"/>
          </p:cNvSpPr>
          <p:nvPr>
            <p:ph type="sldNum" sz="quarter" idx="5"/>
          </p:nvPr>
        </p:nvSpPr>
        <p:spPr/>
        <p:txBody>
          <a:bodyPr/>
          <a:lstStyle/>
          <a:p>
            <a:fld id="{5DED6E6A-780E-46C8-97BA-9F3C208C7F07}" type="slidenum">
              <a:rPr lang="en-CA" smtClean="0"/>
              <a:t>13</a:t>
            </a:fld>
            <a:endParaRPr lang="en-CA"/>
          </a:p>
        </p:txBody>
      </p:sp>
    </p:spTree>
    <p:extLst>
      <p:ext uri="{BB962C8B-B14F-4D97-AF65-F5344CB8AC3E}">
        <p14:creationId xmlns:p14="http://schemas.microsoft.com/office/powerpoint/2010/main" val="3772737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Point out that in 2D vector space example, to do any actual calculations, (</a:t>
            </a:r>
            <a:r>
              <a:rPr lang="en-CA" dirty="0" err="1"/>
              <a:t>eg</a:t>
            </a:r>
            <a:r>
              <a:rPr lang="en-CA" dirty="0"/>
              <a:t>, the projection of arbitrary state onto an arbitrary alpha basis state), in practice you end up writing all the states in terms of the inertial reference frame, and then doing the dot product.  In QM, fairly similar, and the usual/traditional “inertial” reference frame/basis </a:t>
            </a:r>
            <a:r>
              <a:rPr lang="en-CA"/>
              <a:t>states are {\r&gt;}. </a:t>
            </a:r>
          </a:p>
        </p:txBody>
      </p:sp>
      <p:sp>
        <p:nvSpPr>
          <p:cNvPr id="4" name="Slide Number Placeholder 3"/>
          <p:cNvSpPr>
            <a:spLocks noGrp="1"/>
          </p:cNvSpPr>
          <p:nvPr>
            <p:ph type="sldNum" sz="quarter" idx="5"/>
          </p:nvPr>
        </p:nvSpPr>
        <p:spPr/>
        <p:txBody>
          <a:bodyPr/>
          <a:lstStyle/>
          <a:p>
            <a:fld id="{5DED6E6A-780E-46C8-97BA-9F3C208C7F07}" type="slidenum">
              <a:rPr lang="en-CA" smtClean="0"/>
              <a:t>15</a:t>
            </a:fld>
            <a:endParaRPr lang="en-CA"/>
          </a:p>
        </p:txBody>
      </p:sp>
    </p:spTree>
    <p:extLst>
      <p:ext uri="{BB962C8B-B14F-4D97-AF65-F5344CB8AC3E}">
        <p14:creationId xmlns:p14="http://schemas.microsoft.com/office/powerpoint/2010/main" val="611911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Point out that in 2D vector space example, to do any actual calculations, (</a:t>
            </a:r>
            <a:r>
              <a:rPr lang="en-CA" dirty="0" err="1"/>
              <a:t>eg</a:t>
            </a:r>
            <a:r>
              <a:rPr lang="en-CA" dirty="0"/>
              <a:t>, the projection of arbitrary state onto an arbitrary alpha basis state), in practice you end up writing all the states in terms of the inertial reference frame, and then doing the dot product.  In QM, fairly similar, and the usual/traditional “inertial” reference frame/basis states are {\r&gt;}. </a:t>
            </a:r>
          </a:p>
        </p:txBody>
      </p:sp>
      <p:sp>
        <p:nvSpPr>
          <p:cNvPr id="4" name="Slide Number Placeholder 3"/>
          <p:cNvSpPr>
            <a:spLocks noGrp="1"/>
          </p:cNvSpPr>
          <p:nvPr>
            <p:ph type="sldNum" sz="quarter" idx="5"/>
          </p:nvPr>
        </p:nvSpPr>
        <p:spPr/>
        <p:txBody>
          <a:bodyPr/>
          <a:lstStyle/>
          <a:p>
            <a:fld id="{5DED6E6A-780E-46C8-97BA-9F3C208C7F07}" type="slidenum">
              <a:rPr lang="en-CA" smtClean="0"/>
              <a:t>16</a:t>
            </a:fld>
            <a:endParaRPr lang="en-CA"/>
          </a:p>
        </p:txBody>
      </p:sp>
    </p:spTree>
    <p:extLst>
      <p:ext uri="{BB962C8B-B14F-4D97-AF65-F5344CB8AC3E}">
        <p14:creationId xmlns:p14="http://schemas.microsoft.com/office/powerpoint/2010/main" val="2945883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Show the 2D graph sanity check from last day again here.</a:t>
            </a:r>
          </a:p>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3</a:t>
            </a:fld>
            <a:endParaRPr lang="en-CA"/>
          </a:p>
        </p:txBody>
      </p:sp>
    </p:spTree>
    <p:extLst>
      <p:ext uri="{BB962C8B-B14F-4D97-AF65-F5344CB8AC3E}">
        <p14:creationId xmlns:p14="http://schemas.microsoft.com/office/powerpoint/2010/main" val="4269069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CA" dirty="0"/>
              <a:t>Do this on Tablet</a:t>
            </a:r>
          </a:p>
          <a:p>
            <a:pPr defTabSz="931774">
              <a:defRPr/>
            </a:pPr>
            <a:endParaRPr lang="en-CA" dirty="0"/>
          </a:p>
          <a:p>
            <a:pPr defTabSz="931774">
              <a:defRPr/>
            </a:pPr>
            <a:r>
              <a:rPr lang="en-CA" dirty="0"/>
              <a:t>POLL: Which of the following is valid representation of the mirror reflection through  the y-axis operator? Matrix1, Matrix 2, projection expansions of M1 and M2 </a:t>
            </a:r>
          </a:p>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4</a:t>
            </a:fld>
            <a:endParaRPr lang="en-CA"/>
          </a:p>
        </p:txBody>
      </p:sp>
    </p:spTree>
    <p:extLst>
      <p:ext uri="{BB962C8B-B14F-4D97-AF65-F5344CB8AC3E}">
        <p14:creationId xmlns:p14="http://schemas.microsoft.com/office/powerpoint/2010/main" val="1884775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CA" dirty="0"/>
                  <a:t>NOTE: direct analogy to the 2D vector space example, if think in terms of matrix representations, BUT ADD THE NEED TO TAKE COMPELEX CONJUGATE WHEN EVALUATING THE INNER PRODUCT, NOT JUST THE TRANSPOSE OF THE VECTOR THAT IS BEING PROJECTED FROM THE LEFT.  I.E. &lt;\</a:t>
                </a:r>
                <a:r>
                  <a:rPr lang="en-CA" dirty="0" err="1"/>
                  <a:t>vec</a:t>
                </a:r>
                <a:r>
                  <a:rPr lang="en-CA" dirty="0"/>
                  <a:t> r’|\</a:t>
                </a:r>
                <a:r>
                  <a:rPr lang="en-CA" dirty="0" err="1"/>
                  <a:t>vec</a:t>
                </a:r>
                <a:r>
                  <a:rPr lang="en-CA" dirty="0"/>
                  <a:t> r&gt;= [x’*,y’*]</a:t>
                </a:r>
                <a14:m>
                  <m:oMath xmlns:m="http://schemas.openxmlformats.org/officeDocument/2006/math">
                    <m:d>
                      <m:dPr>
                        <m:begChr m:val="["/>
                        <m:endChr m:val="]"/>
                        <m:ctrlPr>
                          <a:rPr lang="en-CA" i="1" smtClean="0">
                            <a:latin typeface="Cambria Math" panose="02040503050406030204" pitchFamily="18" charset="0"/>
                          </a:rPr>
                        </m:ctrlPr>
                      </m:dPr>
                      <m:e>
                        <m:m>
                          <m:mPr>
                            <m:mcs>
                              <m:mc>
                                <m:mcPr>
                                  <m:count m:val="1"/>
                                  <m:mcJc m:val="center"/>
                                </m:mcPr>
                              </m:mc>
                            </m:mcs>
                            <m:ctrlPr>
                              <a:rPr lang="en-CA" i="1" smtClean="0">
                                <a:latin typeface="Cambria Math" panose="02040503050406030204" pitchFamily="18" charset="0"/>
                              </a:rPr>
                            </m:ctrlPr>
                          </m:mPr>
                          <m:mr>
                            <m:e>
                              <m:r>
                                <m:rPr>
                                  <m:brk m:alnAt="7"/>
                                </m:rPr>
                                <a:rPr lang="en-CA" b="0" i="1" smtClean="0">
                                  <a:latin typeface="Cambria Math" panose="02040503050406030204" pitchFamily="18" charset="0"/>
                                </a:rPr>
                                <m:t>𝑥</m:t>
                              </m:r>
                            </m:e>
                          </m:mr>
                          <m:mr>
                            <m:e>
                              <m:r>
                                <a:rPr lang="en-CA" b="0" i="1" smtClean="0">
                                  <a:latin typeface="Cambria Math" panose="02040503050406030204" pitchFamily="18" charset="0"/>
                                </a:rPr>
                                <m:t>𝑦</m:t>
                              </m:r>
                            </m:e>
                          </m:mr>
                        </m:m>
                      </m:e>
                    </m:d>
                  </m:oMath>
                </a14:m>
                <a:r>
                  <a:rPr lang="en-CA" dirty="0"/>
                  <a:t>]</a:t>
                </a:r>
              </a:p>
            </p:txBody>
          </p:sp>
        </mc:Choice>
        <mc:Fallback xmlns="">
          <p:sp>
            <p:nvSpPr>
              <p:cNvPr id="3" name="Notes Placeholder 2"/>
              <p:cNvSpPr>
                <a:spLocks noGrp="1"/>
              </p:cNvSpPr>
              <p:nvPr>
                <p:ph type="body" idx="1"/>
              </p:nvPr>
            </p:nvSpPr>
            <p:spPr/>
            <p:txBody>
              <a:bodyPr/>
              <a:lstStyle/>
              <a:p>
                <a:r>
                  <a:rPr lang="en-CA" dirty="0"/>
                  <a:t>NOTE: direct analogy to the 2D vector space example, if think in terms of matrix representations, BUT ADD THE NEED TO TAKE COMPELEX CONJUGATE WHEN EVALUATING THE INNER PRODUCT, NOT JUST THE TRANSPOSE OF THE VECTOR THAT IS BEING PROJECTED FROM THE LEFT.  I.E. &lt;\</a:t>
                </a:r>
                <a:r>
                  <a:rPr lang="en-CA" dirty="0" err="1"/>
                  <a:t>vec</a:t>
                </a:r>
                <a:r>
                  <a:rPr lang="en-CA" dirty="0"/>
                  <a:t> r’|\</a:t>
                </a:r>
                <a:r>
                  <a:rPr lang="en-CA" dirty="0" err="1"/>
                  <a:t>vec</a:t>
                </a:r>
                <a:r>
                  <a:rPr lang="en-CA" dirty="0"/>
                  <a:t> r&gt;= [x’*,y’*]</a:t>
                </a:r>
                <a:r>
                  <a:rPr lang="en-CA" i="0">
                    <a:latin typeface="Cambria Math" panose="02040503050406030204" pitchFamily="18" charset="0"/>
                  </a:rPr>
                  <a:t>[■8(</a:t>
                </a:r>
                <a:r>
                  <a:rPr lang="en-CA" b="0" i="0">
                    <a:latin typeface="Cambria Math" panose="02040503050406030204" pitchFamily="18" charset="0"/>
                  </a:rPr>
                  <a:t>𝑥@𝑦)]</a:t>
                </a:r>
                <a:r>
                  <a:rPr lang="en-CA" dirty="0"/>
                  <a:t>]</a:t>
                </a:r>
              </a:p>
            </p:txBody>
          </p:sp>
        </mc:Fallback>
      </mc:AlternateContent>
      <p:sp>
        <p:nvSpPr>
          <p:cNvPr id="4" name="Slide Number Placeholder 3"/>
          <p:cNvSpPr>
            <a:spLocks noGrp="1"/>
          </p:cNvSpPr>
          <p:nvPr>
            <p:ph type="sldNum" sz="quarter" idx="10"/>
          </p:nvPr>
        </p:nvSpPr>
        <p:spPr/>
        <p:txBody>
          <a:bodyPr/>
          <a:lstStyle/>
          <a:p>
            <a:fld id="{5DED6E6A-780E-46C8-97BA-9F3C208C7F07}" type="slidenum">
              <a:rPr lang="en-CA" smtClean="0"/>
              <a:t>5</a:t>
            </a:fld>
            <a:endParaRPr lang="en-CA"/>
          </a:p>
        </p:txBody>
      </p:sp>
    </p:spTree>
    <p:extLst>
      <p:ext uri="{BB962C8B-B14F-4D97-AF65-F5344CB8AC3E}">
        <p14:creationId xmlns:p14="http://schemas.microsoft.com/office/powerpoint/2010/main" val="455236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6</a:t>
            </a:fld>
            <a:endParaRPr lang="en-CA"/>
          </a:p>
        </p:txBody>
      </p:sp>
    </p:spTree>
    <p:extLst>
      <p:ext uri="{BB962C8B-B14F-4D97-AF65-F5344CB8AC3E}">
        <p14:creationId xmlns:p14="http://schemas.microsoft.com/office/powerpoint/2010/main" val="952980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7</a:t>
            </a:fld>
            <a:endParaRPr lang="en-CA"/>
          </a:p>
        </p:txBody>
      </p:sp>
    </p:spTree>
    <p:extLst>
      <p:ext uri="{BB962C8B-B14F-4D97-AF65-F5344CB8AC3E}">
        <p14:creationId xmlns:p14="http://schemas.microsoft.com/office/powerpoint/2010/main" val="302745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CA" dirty="0"/>
                  <a:t>Recall we discussed previously that you can expand psi(</a:t>
                </a:r>
                <a:r>
                  <a:rPr lang="en-CA" dirty="0" err="1"/>
                  <a:t>x,t</a:t>
                </a:r>
                <a:r>
                  <a:rPr lang="en-CA" dirty="0"/>
                  <a:t>=0) in terms of the stationary eigen states of the total energy operator, \</a:t>
                </a:r>
                <a:r>
                  <a:rPr lang="en-CA" dirty="0" err="1"/>
                  <a:t>psi_n</a:t>
                </a:r>
                <a:r>
                  <a:rPr lang="en-CA" dirty="0"/>
                  <a:t>, which we were told form a complete orthonormal set of functions, that can be used to expand/represent any square integrable function in x, with the inner-product defined as \int (</a:t>
                </a:r>
                <a:r>
                  <a:rPr lang="en-CA" dirty="0" err="1"/>
                  <a:t>psi_n</a:t>
                </a:r>
                <a:r>
                  <a:rPr lang="en-CA" dirty="0"/>
                  <a:t>*(x) f(x) dx.   Previously you have been told that you can expand an arbitrary square integrable function in terms of a Fourier series or Fourier transform, with the same inner product rule, where there \</a:t>
                </a:r>
                <a:r>
                  <a:rPr lang="en-CA" dirty="0" err="1"/>
                  <a:t>psi_n</a:t>
                </a:r>
                <a:r>
                  <a:rPr lang="en-CA" dirty="0"/>
                  <a:t>(x)=exp^(-</a:t>
                </a:r>
                <a:r>
                  <a:rPr lang="en-CA" dirty="0" err="1"/>
                  <a:t>ikx</a:t>
                </a:r>
                <a:r>
                  <a:rPr lang="en-CA" dirty="0"/>
                  <a:t>).  So this is sort of like having different bases, </a:t>
                </a:r>
                <a14:m>
                  <m:oMath xmlns:m="http://schemas.openxmlformats.org/officeDocument/2006/math">
                    <m:d>
                      <m:dPr>
                        <m:begChr m:val="|"/>
                        <m:endChr m:val="⟩"/>
                        <m:ctrlPr>
                          <a:rPr lang="en-CA" i="1" smtClean="0">
                            <a:latin typeface="Cambria Math" panose="02040503050406030204" pitchFamily="18" charset="0"/>
                          </a:rPr>
                        </m:ctrlPr>
                      </m:dPr>
                      <m:e>
                        <m:acc>
                          <m:accPr>
                            <m:chr m:val="̂"/>
                            <m:ctrlPr>
                              <a:rPr lang="en-CA" i="1" dirty="0">
                                <a:latin typeface="Cambria Math" panose="02040503050406030204" pitchFamily="18" charset="0"/>
                                <a:cs typeface="Times New Roman" panose="02020603050405020304" pitchFamily="18" charset="0"/>
                              </a:rPr>
                            </m:ctrlPr>
                          </m:accPr>
                          <m:e>
                            <m:r>
                              <m:rPr>
                                <m:sty m:val="p"/>
                              </m:rPr>
                              <a:rPr lang="en-US">
                                <a:latin typeface="Cambria Math" panose="02040503050406030204" pitchFamily="18" charset="0"/>
                              </a:rPr>
                              <m:t>α</m:t>
                            </m:r>
                            <m:r>
                              <a:rPr lang="en-CA" i="1" baseline="-25000">
                                <a:latin typeface="Cambria Math" panose="02040503050406030204" pitchFamily="18" charset="0"/>
                              </a:rPr>
                              <m:t>1</m:t>
                            </m:r>
                          </m:e>
                        </m:acc>
                      </m:e>
                    </m:d>
                    <m:r>
                      <a:rPr lang="en-CA" i="1" baseline="-25000">
                        <a:latin typeface="Cambria Math" panose="02040503050406030204" pitchFamily="18" charset="0"/>
                      </a:rPr>
                      <m:t> </m:t>
                    </m:r>
                  </m:oMath>
                </a14:m>
                <a:r>
                  <a:rPr lang="en-US" dirty="0"/>
                  <a:t>and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dirty="0">
                                <a:latin typeface="Cambria Math" panose="02040503050406030204" pitchFamily="18" charset="0"/>
                                <a:cs typeface="Times New Roman" panose="02020603050405020304" pitchFamily="18" charset="0"/>
                              </a:rPr>
                            </m:ctrlPr>
                          </m:accPr>
                          <m:e>
                            <m:r>
                              <m:rPr>
                                <m:sty m:val="p"/>
                              </m:rPr>
                              <a:rPr lang="en-US">
                                <a:latin typeface="Cambria Math" panose="02040503050406030204" pitchFamily="18" charset="0"/>
                              </a:rPr>
                              <m:t>α</m:t>
                            </m:r>
                            <m:r>
                              <a:rPr lang="en-CA" i="1" baseline="-25000">
                                <a:latin typeface="Cambria Math" panose="02040503050406030204" pitchFamily="18" charset="0"/>
                              </a:rPr>
                              <m:t>2</m:t>
                            </m:r>
                          </m:e>
                        </m:acc>
                      </m:e>
                    </m:d>
                  </m:oMath>
                </a14:m>
                <a:r>
                  <a:rPr lang="en-CA" dirty="0"/>
                  <a:t>, in 2D real vector space, </a:t>
                </a:r>
              </a:p>
              <a:p>
                <a:endParaRPr lang="en-CA" dirty="0"/>
              </a:p>
              <a:p>
                <a:r>
                  <a:rPr lang="en-CA" dirty="0"/>
                  <a:t>Write down expansions of \Psi(x,0)</a:t>
                </a:r>
              </a:p>
            </p:txBody>
          </p:sp>
        </mc:Choice>
        <mc:Fallback xmlns="">
          <p:sp>
            <p:nvSpPr>
              <p:cNvPr id="3" name="Notes Placeholder 2"/>
              <p:cNvSpPr>
                <a:spLocks noGrp="1"/>
              </p:cNvSpPr>
              <p:nvPr>
                <p:ph type="body" idx="1"/>
              </p:nvPr>
            </p:nvSpPr>
            <p:spPr/>
            <p:txBody>
              <a:bodyPr/>
              <a:lstStyle/>
              <a:p>
                <a:r>
                  <a:rPr lang="en-CA" dirty="0"/>
                  <a:t>Recall we discussed previously that you can expand psi(</a:t>
                </a:r>
                <a:r>
                  <a:rPr lang="en-CA" dirty="0" err="1"/>
                  <a:t>x,t</a:t>
                </a:r>
                <a:r>
                  <a:rPr lang="en-CA" dirty="0"/>
                  <a:t>=0) in terms of the stationary eigen states of the total energy operator, \</a:t>
                </a:r>
                <a:r>
                  <a:rPr lang="en-CA" dirty="0" err="1"/>
                  <a:t>psi_n</a:t>
                </a:r>
                <a:r>
                  <a:rPr lang="en-CA" dirty="0"/>
                  <a:t>, which we were told form a complete orthonormal set of functions, that can be used to expand/represent any square integrable function in x, with the inner-product defined as \int (</a:t>
                </a:r>
                <a:r>
                  <a:rPr lang="en-CA" dirty="0" err="1"/>
                  <a:t>psi_n</a:t>
                </a:r>
                <a:r>
                  <a:rPr lang="en-CA" dirty="0"/>
                  <a:t>*(x) f(x) dx.   Previously you have been told that you can expand an arbitrary square integrable function in terms of a Fourier series or Fourier transform, with the same inner product rule, where there \</a:t>
                </a:r>
                <a:r>
                  <a:rPr lang="en-CA" dirty="0" err="1"/>
                  <a:t>psi_n</a:t>
                </a:r>
                <a:r>
                  <a:rPr lang="en-CA" dirty="0"/>
                  <a:t>(x)=exp^(-</a:t>
                </a:r>
                <a:r>
                  <a:rPr lang="en-CA" dirty="0" err="1"/>
                  <a:t>ikx</a:t>
                </a:r>
                <a:r>
                  <a:rPr lang="en-CA" dirty="0"/>
                  <a:t>).  So this is sort of like having different bases, </a:t>
                </a:r>
                <a:r>
                  <a:rPr lang="en-CA" i="0">
                    <a:latin typeface="Cambria Math" panose="02040503050406030204" pitchFamily="18" charset="0"/>
                  </a:rPr>
                  <a:t>|</a:t>
                </a:r>
                <a:r>
                  <a:rPr lang="en-CA" i="0" dirty="0">
                    <a:latin typeface="Cambria Math" panose="02040503050406030204" pitchFamily="18" charset="0"/>
                  </a:rPr>
                  <a:t>(</a:t>
                </a:r>
                <a:r>
                  <a:rPr lang="en-US" i="0">
                    <a:latin typeface="Cambria Math" panose="02040503050406030204" pitchFamily="18" charset="0"/>
                  </a:rPr>
                  <a:t>α</a:t>
                </a:r>
                <a:r>
                  <a:rPr lang="en-CA" i="0" baseline="-25000">
                    <a:latin typeface="Cambria Math" panose="02040503050406030204" pitchFamily="18" charset="0"/>
                  </a:rPr>
                  <a:t>1</a:t>
                </a:r>
                <a:r>
                  <a:rPr lang="en-CA" i="0" baseline="-25000" dirty="0">
                    <a:latin typeface="Cambria Math" panose="02040503050406030204" pitchFamily="18" charset="0"/>
                  </a:rPr>
                  <a:t>) ̂</a:t>
                </a:r>
                <a:r>
                  <a:rPr lang="en-CA" i="0" baseline="-25000">
                    <a:latin typeface="Cambria Math" panose="02040503050406030204" pitchFamily="18" charset="0"/>
                  </a:rPr>
                  <a:t> ⟩  </a:t>
                </a:r>
                <a:r>
                  <a:rPr lang="en-US" dirty="0"/>
                  <a:t>and </a:t>
                </a:r>
                <a:r>
                  <a:rPr lang="en-CA" i="0">
                    <a:latin typeface="Cambria Math" panose="02040503050406030204" pitchFamily="18" charset="0"/>
                  </a:rPr>
                  <a:t>|</a:t>
                </a:r>
                <a:r>
                  <a:rPr lang="en-CA" i="0" dirty="0">
                    <a:latin typeface="Cambria Math" panose="02040503050406030204" pitchFamily="18" charset="0"/>
                  </a:rPr>
                  <a:t>(</a:t>
                </a:r>
                <a:r>
                  <a:rPr lang="en-US" i="0">
                    <a:latin typeface="Cambria Math" panose="02040503050406030204" pitchFamily="18" charset="0"/>
                  </a:rPr>
                  <a:t>α</a:t>
                </a:r>
                <a:r>
                  <a:rPr lang="en-CA" i="0" baseline="-25000">
                    <a:latin typeface="Cambria Math" panose="02040503050406030204" pitchFamily="18" charset="0"/>
                  </a:rPr>
                  <a:t>2</a:t>
                </a:r>
                <a:r>
                  <a:rPr lang="en-CA" i="0" baseline="-25000" dirty="0">
                    <a:latin typeface="Cambria Math" panose="02040503050406030204" pitchFamily="18" charset="0"/>
                  </a:rPr>
                  <a:t>) ̂</a:t>
                </a:r>
                <a:r>
                  <a:rPr lang="en-CA" i="0" baseline="-25000">
                    <a:latin typeface="Cambria Math" panose="02040503050406030204" pitchFamily="18" charset="0"/>
                  </a:rPr>
                  <a:t> ⟩</a:t>
                </a:r>
                <a:r>
                  <a:rPr lang="en-CA" dirty="0"/>
                  <a:t>, in 2D real vector space, </a:t>
                </a:r>
              </a:p>
            </p:txBody>
          </p:sp>
        </mc:Fallback>
      </mc:AlternateContent>
      <p:sp>
        <p:nvSpPr>
          <p:cNvPr id="4" name="Slide Number Placeholder 3"/>
          <p:cNvSpPr>
            <a:spLocks noGrp="1"/>
          </p:cNvSpPr>
          <p:nvPr>
            <p:ph type="sldNum" sz="quarter" idx="10"/>
          </p:nvPr>
        </p:nvSpPr>
        <p:spPr/>
        <p:txBody>
          <a:bodyPr/>
          <a:lstStyle/>
          <a:p>
            <a:fld id="{5DED6E6A-780E-46C8-97BA-9F3C208C7F07}" type="slidenum">
              <a:rPr lang="en-CA" smtClean="0"/>
              <a:t>8</a:t>
            </a:fld>
            <a:endParaRPr lang="en-CA"/>
          </a:p>
        </p:txBody>
      </p:sp>
    </p:spTree>
    <p:extLst>
      <p:ext uri="{BB962C8B-B14F-4D97-AF65-F5344CB8AC3E}">
        <p14:creationId xmlns:p14="http://schemas.microsoft.com/office/powerpoint/2010/main" val="2114651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CA" dirty="0"/>
              </a:p>
            </p:txBody>
          </p:sp>
        </mc:Choice>
        <mc:Fallback xmlns="">
          <p:sp>
            <p:nvSpPr>
              <p:cNvPr id="3" name="Notes Placeholder 2"/>
              <p:cNvSpPr>
                <a:spLocks noGrp="1"/>
              </p:cNvSpPr>
              <p:nvPr>
                <p:ph type="body" idx="1"/>
              </p:nvPr>
            </p:nvSpPr>
            <p:spPr/>
            <p:txBody>
              <a:bodyPr/>
              <a:lstStyle/>
              <a:p>
                <a:r>
                  <a:rPr lang="en-CA" dirty="0"/>
                  <a:t>So, the set of basis states look very similar to the </a:t>
                </a:r>
                <a:r>
                  <a:rPr lang="en-CA" i="0">
                    <a:latin typeface="Cambria Math" panose="02040503050406030204" pitchFamily="18" charset="0"/>
                  </a:rPr>
                  <a:t>|</a:t>
                </a:r>
                <a:r>
                  <a:rPr lang="en-CA" i="0" dirty="0">
                    <a:latin typeface="Cambria Math" panose="02040503050406030204" pitchFamily="18" charset="0"/>
                  </a:rPr>
                  <a:t>(</a:t>
                </a:r>
                <a:r>
                  <a:rPr lang="en-US" i="0">
                    <a:latin typeface="Cambria Math" panose="02040503050406030204" pitchFamily="18" charset="0"/>
                  </a:rPr>
                  <a:t>α</a:t>
                </a:r>
                <a:r>
                  <a:rPr lang="en-CA" i="0" baseline="-25000">
                    <a:latin typeface="Cambria Math" panose="02040503050406030204" pitchFamily="18" charset="0"/>
                  </a:rPr>
                  <a:t>1</a:t>
                </a:r>
                <a:r>
                  <a:rPr lang="en-CA" i="0" baseline="-25000" dirty="0">
                    <a:latin typeface="Cambria Math" panose="02040503050406030204" pitchFamily="18" charset="0"/>
                  </a:rPr>
                  <a:t>) ̂</a:t>
                </a:r>
                <a:r>
                  <a:rPr lang="en-CA" i="0" baseline="-25000">
                    <a:latin typeface="Cambria Math" panose="02040503050406030204" pitchFamily="18" charset="0"/>
                  </a:rPr>
                  <a:t> ⟩  </a:t>
                </a:r>
                <a:r>
                  <a:rPr lang="en-US" dirty="0"/>
                  <a:t>and </a:t>
                </a:r>
                <a:r>
                  <a:rPr lang="en-CA" i="0">
                    <a:latin typeface="Cambria Math" panose="02040503050406030204" pitchFamily="18" charset="0"/>
                  </a:rPr>
                  <a:t>|</a:t>
                </a:r>
                <a:r>
                  <a:rPr lang="en-CA" i="0" dirty="0">
                    <a:latin typeface="Cambria Math" panose="02040503050406030204" pitchFamily="18" charset="0"/>
                  </a:rPr>
                  <a:t>(</a:t>
                </a:r>
                <a:r>
                  <a:rPr lang="en-US" i="0">
                    <a:latin typeface="Cambria Math" panose="02040503050406030204" pitchFamily="18" charset="0"/>
                  </a:rPr>
                  <a:t>α</a:t>
                </a:r>
                <a:r>
                  <a:rPr lang="en-CA" i="0" baseline="-25000">
                    <a:latin typeface="Cambria Math" panose="02040503050406030204" pitchFamily="18" charset="0"/>
                  </a:rPr>
                  <a:t>2</a:t>
                </a:r>
                <a:r>
                  <a:rPr lang="en-CA" i="0" baseline="-25000" dirty="0">
                    <a:latin typeface="Cambria Math" panose="02040503050406030204" pitchFamily="18" charset="0"/>
                  </a:rPr>
                  <a:t>) ̂</a:t>
                </a:r>
                <a:r>
                  <a:rPr lang="en-CA" i="0" baseline="-25000">
                    <a:latin typeface="Cambria Math" panose="02040503050406030204" pitchFamily="18" charset="0"/>
                  </a:rPr>
                  <a:t> ⟩</a:t>
                </a:r>
                <a:r>
                  <a:rPr lang="en-CA" dirty="0"/>
                  <a:t>from the 2D vector example.,</a:t>
                </a:r>
              </a:p>
            </p:txBody>
          </p:sp>
        </mc:Fallback>
      </mc:AlternateContent>
      <p:sp>
        <p:nvSpPr>
          <p:cNvPr id="4" name="Slide Number Placeholder 3"/>
          <p:cNvSpPr>
            <a:spLocks noGrp="1"/>
          </p:cNvSpPr>
          <p:nvPr>
            <p:ph type="sldNum" sz="quarter" idx="5"/>
          </p:nvPr>
        </p:nvSpPr>
        <p:spPr/>
        <p:txBody>
          <a:bodyPr/>
          <a:lstStyle/>
          <a:p>
            <a:fld id="{5DED6E6A-780E-46C8-97BA-9F3C208C7F07}" type="slidenum">
              <a:rPr lang="en-CA" smtClean="0"/>
              <a:t>9</a:t>
            </a:fld>
            <a:endParaRPr lang="en-CA"/>
          </a:p>
        </p:txBody>
      </p:sp>
    </p:spTree>
    <p:extLst>
      <p:ext uri="{BB962C8B-B14F-4D97-AF65-F5344CB8AC3E}">
        <p14:creationId xmlns:p14="http://schemas.microsoft.com/office/powerpoint/2010/main" val="2300713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CA" dirty="0"/>
                  <a:t>So, the set of basis states look very similar to the </a:t>
                </a:r>
                <a14:m>
                  <m:oMath xmlns:m="http://schemas.openxmlformats.org/officeDocument/2006/math">
                    <m:d>
                      <m:dPr>
                        <m:begChr m:val="|"/>
                        <m:endChr m:val="⟩"/>
                        <m:ctrlPr>
                          <a:rPr lang="en-CA" i="1" smtClean="0">
                            <a:latin typeface="Cambria Math" panose="02040503050406030204" pitchFamily="18" charset="0"/>
                          </a:rPr>
                        </m:ctrlPr>
                      </m:dPr>
                      <m:e>
                        <m:acc>
                          <m:accPr>
                            <m:chr m:val="̂"/>
                            <m:ctrlPr>
                              <a:rPr lang="en-CA" i="1" dirty="0">
                                <a:latin typeface="Cambria Math" panose="02040503050406030204" pitchFamily="18" charset="0"/>
                                <a:cs typeface="Times New Roman" panose="02020603050405020304" pitchFamily="18" charset="0"/>
                              </a:rPr>
                            </m:ctrlPr>
                          </m:accPr>
                          <m:e>
                            <m:r>
                              <m:rPr>
                                <m:sty m:val="p"/>
                              </m:rPr>
                              <a:rPr lang="en-US">
                                <a:latin typeface="Cambria Math" panose="02040503050406030204" pitchFamily="18" charset="0"/>
                              </a:rPr>
                              <m:t>α</m:t>
                            </m:r>
                            <m:r>
                              <a:rPr lang="en-CA" i="1" baseline="-25000">
                                <a:latin typeface="Cambria Math" panose="02040503050406030204" pitchFamily="18" charset="0"/>
                              </a:rPr>
                              <m:t>1</m:t>
                            </m:r>
                          </m:e>
                        </m:acc>
                      </m:e>
                    </m:d>
                    <m:r>
                      <a:rPr lang="en-CA" i="1" baseline="-25000">
                        <a:latin typeface="Cambria Math" panose="02040503050406030204" pitchFamily="18" charset="0"/>
                      </a:rPr>
                      <m:t> </m:t>
                    </m:r>
                  </m:oMath>
                </a14:m>
                <a:r>
                  <a:rPr lang="en-US" dirty="0"/>
                  <a:t>and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dirty="0">
                                <a:latin typeface="Cambria Math" panose="02040503050406030204" pitchFamily="18" charset="0"/>
                                <a:cs typeface="Times New Roman" panose="02020603050405020304" pitchFamily="18" charset="0"/>
                              </a:rPr>
                            </m:ctrlPr>
                          </m:accPr>
                          <m:e>
                            <m:r>
                              <m:rPr>
                                <m:sty m:val="p"/>
                              </m:rPr>
                              <a:rPr lang="en-US">
                                <a:latin typeface="Cambria Math" panose="02040503050406030204" pitchFamily="18" charset="0"/>
                              </a:rPr>
                              <m:t>α</m:t>
                            </m:r>
                            <m:r>
                              <a:rPr lang="en-CA" i="1" baseline="-25000">
                                <a:latin typeface="Cambria Math" panose="02040503050406030204" pitchFamily="18" charset="0"/>
                              </a:rPr>
                              <m:t>2</m:t>
                            </m:r>
                          </m:e>
                        </m:acc>
                      </m:e>
                    </m:d>
                  </m:oMath>
                </a14:m>
                <a:r>
                  <a:rPr lang="en-CA" dirty="0"/>
                  <a:t>from the 2D vector example.,</a:t>
                </a:r>
              </a:p>
              <a:p>
                <a:endParaRPr lang="en-CA" dirty="0"/>
              </a:p>
              <a:p>
                <a:r>
                  <a:rPr lang="en-CA" dirty="0"/>
                  <a:t>Use this as point of departure to really hammer home this analogy.  </a:t>
                </a:r>
              </a:p>
              <a:p>
                <a:endParaRPr lang="en-CA" dirty="0"/>
              </a:p>
              <a:p>
                <a:r>
                  <a:rPr lang="en-CA" dirty="0"/>
                  <a:t>MORE IMPORTANT, WHERE DID THE x GO?  WHERE ARE THE WAVEFUNCTIONS?</a:t>
                </a:r>
              </a:p>
              <a:p>
                <a:endParaRPr lang="en-CA" dirty="0"/>
              </a:p>
              <a:p>
                <a:r>
                  <a:rPr lang="en-CA" dirty="0"/>
                  <a:t>WHAT WOULD YOU CHOOSE TO DEFINE THE STATE AT TIME t? {</a:t>
                </a:r>
                <a:r>
                  <a:rPr lang="en-CA" dirty="0" err="1"/>
                  <a:t>c_n</a:t>
                </a:r>
                <a:r>
                  <a:rPr lang="en-CA" dirty="0"/>
                  <a:t> IN H basis, \Psi(x&lt;0)?, \Phi(k,0), or in some OTHER </a:t>
                </a:r>
                <a:r>
                  <a:rPr lang="en-CA" dirty="0" err="1"/>
                  <a:t>Obervable’s</a:t>
                </a:r>
                <a:r>
                  <a:rPr lang="en-CA" dirty="0"/>
                  <a:t> eigen states?)  POINT IS, YOU CAN CHOOSE ANY OF THEM, SO GENERALLY CAN KEEP EQUATIONS GENERAL, IN DIRAC NOTATION, WITHOUT SPECIFYING A PARTICLAR REPRESENTATION, UNTIL YOU START ACTUALLY SOLVING A SPECIFIC PROBLEM, AT WHICH POINT THERE MAY BE A “NATURAL REPRESENTATION” TO CHOOSE.  OFTEN, WHEN GET DOWN TO NITTY – GRITTY, END UP USING \Psi(x,0) IN ANALOGY TO \hat I, \hat j.</a:t>
                </a:r>
              </a:p>
            </p:txBody>
          </p:sp>
        </mc:Choice>
        <mc:Fallback xmlns="">
          <p:sp>
            <p:nvSpPr>
              <p:cNvPr id="3" name="Notes Placeholder 2"/>
              <p:cNvSpPr>
                <a:spLocks noGrp="1"/>
              </p:cNvSpPr>
              <p:nvPr>
                <p:ph type="body" idx="1"/>
              </p:nvPr>
            </p:nvSpPr>
            <p:spPr/>
            <p:txBody>
              <a:bodyPr/>
              <a:lstStyle/>
              <a:p>
                <a:r>
                  <a:rPr lang="en-CA" dirty="0"/>
                  <a:t>So, the set of basis states look very similar to the </a:t>
                </a:r>
                <a:r>
                  <a:rPr lang="en-CA" i="0">
                    <a:latin typeface="Cambria Math" panose="02040503050406030204" pitchFamily="18" charset="0"/>
                  </a:rPr>
                  <a:t>|</a:t>
                </a:r>
                <a:r>
                  <a:rPr lang="en-CA" i="0" dirty="0">
                    <a:latin typeface="Cambria Math" panose="02040503050406030204" pitchFamily="18" charset="0"/>
                  </a:rPr>
                  <a:t>(</a:t>
                </a:r>
                <a:r>
                  <a:rPr lang="en-US" i="0">
                    <a:latin typeface="Cambria Math" panose="02040503050406030204" pitchFamily="18" charset="0"/>
                  </a:rPr>
                  <a:t>α</a:t>
                </a:r>
                <a:r>
                  <a:rPr lang="en-CA" i="0" baseline="-25000">
                    <a:latin typeface="Cambria Math" panose="02040503050406030204" pitchFamily="18" charset="0"/>
                  </a:rPr>
                  <a:t>1</a:t>
                </a:r>
                <a:r>
                  <a:rPr lang="en-CA" i="0" baseline="-25000" dirty="0">
                    <a:latin typeface="Cambria Math" panose="02040503050406030204" pitchFamily="18" charset="0"/>
                  </a:rPr>
                  <a:t>) ̂</a:t>
                </a:r>
                <a:r>
                  <a:rPr lang="en-CA" i="0" baseline="-25000">
                    <a:latin typeface="Cambria Math" panose="02040503050406030204" pitchFamily="18" charset="0"/>
                  </a:rPr>
                  <a:t> ⟩  </a:t>
                </a:r>
                <a:r>
                  <a:rPr lang="en-US" dirty="0"/>
                  <a:t>and </a:t>
                </a:r>
                <a:r>
                  <a:rPr lang="en-CA" i="0">
                    <a:latin typeface="Cambria Math" panose="02040503050406030204" pitchFamily="18" charset="0"/>
                  </a:rPr>
                  <a:t>|</a:t>
                </a:r>
                <a:r>
                  <a:rPr lang="en-CA" i="0" dirty="0">
                    <a:latin typeface="Cambria Math" panose="02040503050406030204" pitchFamily="18" charset="0"/>
                  </a:rPr>
                  <a:t>(</a:t>
                </a:r>
                <a:r>
                  <a:rPr lang="en-US" i="0">
                    <a:latin typeface="Cambria Math" panose="02040503050406030204" pitchFamily="18" charset="0"/>
                  </a:rPr>
                  <a:t>α</a:t>
                </a:r>
                <a:r>
                  <a:rPr lang="en-CA" i="0" baseline="-25000">
                    <a:latin typeface="Cambria Math" panose="02040503050406030204" pitchFamily="18" charset="0"/>
                  </a:rPr>
                  <a:t>2</a:t>
                </a:r>
                <a:r>
                  <a:rPr lang="en-CA" i="0" baseline="-25000" dirty="0">
                    <a:latin typeface="Cambria Math" panose="02040503050406030204" pitchFamily="18" charset="0"/>
                  </a:rPr>
                  <a:t>) ̂</a:t>
                </a:r>
                <a:r>
                  <a:rPr lang="en-CA" i="0" baseline="-25000">
                    <a:latin typeface="Cambria Math" panose="02040503050406030204" pitchFamily="18" charset="0"/>
                  </a:rPr>
                  <a:t> ⟩</a:t>
                </a:r>
                <a:r>
                  <a:rPr lang="en-CA" dirty="0"/>
                  <a:t>from the 2D vector example.,</a:t>
                </a:r>
              </a:p>
            </p:txBody>
          </p:sp>
        </mc:Fallback>
      </mc:AlternateContent>
      <p:sp>
        <p:nvSpPr>
          <p:cNvPr id="4" name="Slide Number Placeholder 3"/>
          <p:cNvSpPr>
            <a:spLocks noGrp="1"/>
          </p:cNvSpPr>
          <p:nvPr>
            <p:ph type="sldNum" sz="quarter" idx="5"/>
          </p:nvPr>
        </p:nvSpPr>
        <p:spPr/>
        <p:txBody>
          <a:bodyPr/>
          <a:lstStyle/>
          <a:p>
            <a:fld id="{5DED6E6A-780E-46C8-97BA-9F3C208C7F07}" type="slidenum">
              <a:rPr lang="en-CA" smtClean="0"/>
              <a:t>10</a:t>
            </a:fld>
            <a:endParaRPr lang="en-CA"/>
          </a:p>
        </p:txBody>
      </p:sp>
    </p:spTree>
    <p:extLst>
      <p:ext uri="{BB962C8B-B14F-4D97-AF65-F5344CB8AC3E}">
        <p14:creationId xmlns:p14="http://schemas.microsoft.com/office/powerpoint/2010/main" val="2401424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1A5FC6-D78C-466E-8390-5FE8D4CF326C}" type="datetime1">
              <a:rPr lang="en-CA" smtClean="0"/>
              <a:t>28/10/2021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3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B39F8B-C147-4423-A65D-2EE3824305EB}" type="datetime1">
              <a:rPr lang="en-CA" smtClean="0"/>
              <a:t>28/10/2021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09060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EF6EF6-87DD-48A0-A717-D74C87955651}" type="datetime1">
              <a:rPr lang="en-CA" smtClean="0"/>
              <a:t>28/10/2021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474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0998-CE04-4759-97A6-0F555B80A9C3}" type="datetime1">
              <a:rPr lang="en-CA" smtClean="0"/>
              <a:t>28/10/2021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59946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7537C6-EC96-4F92-ADBB-3AE51884854E}" type="datetime1">
              <a:rPr lang="en-CA" smtClean="0"/>
              <a:t>28/10/2021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35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6B07E6-3FD9-4F85-872C-06170B8D42F9}" type="datetime1">
              <a:rPr lang="en-CA" smtClean="0"/>
              <a:t>28/10/2021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3078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D25237-5AD4-4866-B577-F4963C08D7CA}" type="datetime1">
              <a:rPr lang="en-CA" smtClean="0"/>
              <a:t>28/10/2021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19522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80C80A-449B-4FFD-8DA7-59DCC3C302CD}" type="datetime1">
              <a:rPr lang="en-CA" smtClean="0"/>
              <a:t>28/10/2021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335778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9EA5C3-DC79-4AF8-B647-5E73B2703795}" type="datetime1">
              <a:rPr lang="en-CA" smtClean="0"/>
              <a:t>28/10/2021</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60606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922DBF-0B8C-4DD4-A969-0E5774189E24}" type="datetime1">
              <a:rPr lang="en-CA" smtClean="0"/>
              <a:t>28/10/2021</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04B94B-01DA-4D3A-AB6F-1EC68BA9698E}" type="slidenum">
              <a:rPr lang="en-CA" smtClean="0"/>
              <a:t>‹#›</a:t>
            </a:fld>
            <a:endParaRPr lang="en-CA"/>
          </a:p>
        </p:txBody>
      </p:sp>
    </p:spTree>
    <p:extLst>
      <p:ext uri="{BB962C8B-B14F-4D97-AF65-F5344CB8AC3E}">
        <p14:creationId xmlns:p14="http://schemas.microsoft.com/office/powerpoint/2010/main" val="17589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3B7096-4757-42E4-BC48-F29DFD5CCD32}" type="datetime1">
              <a:rPr lang="en-CA" smtClean="0"/>
              <a:t>28/10/2021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50572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CC038D-ACCF-45C6-9E89-68FE5F6BA9BC}" type="datetime1">
              <a:rPr lang="en-CA" smtClean="0"/>
              <a:t>28/10/2021</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04B94B-01DA-4D3A-AB6F-1EC68BA9698E}"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166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ustomXml" Target="../ink/ink32.xml"/><Relationship Id="rId5" Type="http://schemas.openxmlformats.org/officeDocument/2006/relationships/image" Target="../media/image35.png"/><Relationship Id="rId4" Type="http://schemas.openxmlformats.org/officeDocument/2006/relationships/customXml" Target="../ink/ink31.xml"/></Relationships>
</file>

<file path=ppt/slides/_rels/slide13.xml.rels><?xml version="1.0" encoding="UTF-8" standalone="yes"?>
<Relationships xmlns="http://schemas.openxmlformats.org/package/2006/relationships"><Relationship Id="rId8" Type="http://schemas.openxmlformats.org/officeDocument/2006/relationships/customXml" Target="../ink/ink35.xml"/><Relationship Id="rId13" Type="http://schemas.openxmlformats.org/officeDocument/2006/relationships/image" Target="../media/image52.png"/><Relationship Id="rId3" Type="http://schemas.openxmlformats.org/officeDocument/2006/relationships/image" Target="../media/image34.png"/><Relationship Id="rId7" Type="http://schemas.openxmlformats.org/officeDocument/2006/relationships/image" Target="../media/image49.png"/><Relationship Id="rId12" Type="http://schemas.openxmlformats.org/officeDocument/2006/relationships/customXml" Target="../ink/ink37.xml"/><Relationship Id="rId17" Type="http://schemas.openxmlformats.org/officeDocument/2006/relationships/image" Target="../media/image54.png"/><Relationship Id="rId2" Type="http://schemas.openxmlformats.org/officeDocument/2006/relationships/notesSlide" Target="../notesSlides/notesSlide12.xml"/><Relationship Id="rId16" Type="http://schemas.openxmlformats.org/officeDocument/2006/relationships/customXml" Target="../ink/ink39.xml"/><Relationship Id="rId1" Type="http://schemas.openxmlformats.org/officeDocument/2006/relationships/slideLayout" Target="../slideLayouts/slideLayout2.xml"/><Relationship Id="rId6" Type="http://schemas.openxmlformats.org/officeDocument/2006/relationships/customXml" Target="../ink/ink34.xml"/><Relationship Id="rId11" Type="http://schemas.openxmlformats.org/officeDocument/2006/relationships/image" Target="../media/image51.png"/><Relationship Id="rId5" Type="http://schemas.openxmlformats.org/officeDocument/2006/relationships/image" Target="../media/image48.png"/><Relationship Id="rId15" Type="http://schemas.openxmlformats.org/officeDocument/2006/relationships/image" Target="../media/image53.png"/><Relationship Id="rId10" Type="http://schemas.openxmlformats.org/officeDocument/2006/relationships/customXml" Target="../ink/ink36.xml"/><Relationship Id="rId4" Type="http://schemas.openxmlformats.org/officeDocument/2006/relationships/customXml" Target="../ink/ink33.xml"/><Relationship Id="rId9" Type="http://schemas.openxmlformats.org/officeDocument/2006/relationships/image" Target="../media/image50.png"/><Relationship Id="rId14" Type="http://schemas.openxmlformats.org/officeDocument/2006/relationships/customXml" Target="../ink/ink38.xml"/></Relationships>
</file>

<file path=ppt/slides/_rels/slide1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customXml" Target="../ink/ink45.xml"/><Relationship Id="rId18" Type="http://schemas.openxmlformats.org/officeDocument/2006/relationships/image" Target="../media/image44.png"/><Relationship Id="rId26" Type="http://schemas.openxmlformats.org/officeDocument/2006/relationships/image" Target="../media/image57.png"/><Relationship Id="rId3" Type="http://schemas.openxmlformats.org/officeDocument/2006/relationships/customXml" Target="../ink/ink40.xml"/><Relationship Id="rId21" Type="http://schemas.openxmlformats.org/officeDocument/2006/relationships/customXml" Target="../ink/ink49.xml"/><Relationship Id="rId34" Type="http://schemas.openxmlformats.org/officeDocument/2006/relationships/image" Target="../media/image62.png"/><Relationship Id="rId7" Type="http://schemas.openxmlformats.org/officeDocument/2006/relationships/customXml" Target="../ink/ink42.xml"/><Relationship Id="rId12" Type="http://schemas.openxmlformats.org/officeDocument/2006/relationships/image" Target="../media/image41.png"/><Relationship Id="rId17" Type="http://schemas.openxmlformats.org/officeDocument/2006/relationships/customXml" Target="../ink/ink47.xml"/><Relationship Id="rId25" Type="http://schemas.openxmlformats.org/officeDocument/2006/relationships/customXml" Target="../ink/ink51.xml"/><Relationship Id="rId33" Type="http://schemas.openxmlformats.org/officeDocument/2006/relationships/customXml" Target="../ink/ink55.xml"/><Relationship Id="rId2" Type="http://schemas.openxmlformats.org/officeDocument/2006/relationships/notesSlide" Target="../notesSlides/notesSlide14.xml"/><Relationship Id="rId16" Type="http://schemas.openxmlformats.org/officeDocument/2006/relationships/image" Target="../media/image43.png"/><Relationship Id="rId20" Type="http://schemas.openxmlformats.org/officeDocument/2006/relationships/image" Target="../media/image45.png"/><Relationship Id="rId29" Type="http://schemas.openxmlformats.org/officeDocument/2006/relationships/customXml" Target="../ink/ink53.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customXml" Target="../ink/ink44.xml"/><Relationship Id="rId24" Type="http://schemas.openxmlformats.org/officeDocument/2006/relationships/image" Target="../media/image47.png"/><Relationship Id="rId32" Type="http://schemas.openxmlformats.org/officeDocument/2006/relationships/image" Target="../media/image61.png"/><Relationship Id="rId5" Type="http://schemas.openxmlformats.org/officeDocument/2006/relationships/customXml" Target="../ink/ink41.xml"/><Relationship Id="rId15" Type="http://schemas.openxmlformats.org/officeDocument/2006/relationships/customXml" Target="../ink/ink46.xml"/><Relationship Id="rId23" Type="http://schemas.openxmlformats.org/officeDocument/2006/relationships/customXml" Target="../ink/ink50.xml"/><Relationship Id="rId28" Type="http://schemas.openxmlformats.org/officeDocument/2006/relationships/image" Target="../media/image58.png"/><Relationship Id="rId36" Type="http://schemas.openxmlformats.org/officeDocument/2006/relationships/image" Target="../media/image63.png"/><Relationship Id="rId10" Type="http://schemas.openxmlformats.org/officeDocument/2006/relationships/image" Target="../media/image40.png"/><Relationship Id="rId19" Type="http://schemas.openxmlformats.org/officeDocument/2006/relationships/customXml" Target="../ink/ink48.xml"/><Relationship Id="rId31" Type="http://schemas.openxmlformats.org/officeDocument/2006/relationships/customXml" Target="../ink/ink54.xml"/><Relationship Id="rId4" Type="http://schemas.openxmlformats.org/officeDocument/2006/relationships/image" Target="../media/image37.png"/><Relationship Id="rId9" Type="http://schemas.openxmlformats.org/officeDocument/2006/relationships/customXml" Target="../ink/ink43.xml"/><Relationship Id="rId14" Type="http://schemas.openxmlformats.org/officeDocument/2006/relationships/image" Target="../media/image42.png"/><Relationship Id="rId22" Type="http://schemas.openxmlformats.org/officeDocument/2006/relationships/image" Target="../media/image46.png"/><Relationship Id="rId27" Type="http://schemas.openxmlformats.org/officeDocument/2006/relationships/customXml" Target="../ink/ink52.xml"/><Relationship Id="rId30" Type="http://schemas.openxmlformats.org/officeDocument/2006/relationships/image" Target="../media/image59.png"/><Relationship Id="rId35" Type="http://schemas.openxmlformats.org/officeDocument/2006/relationships/customXml" Target="../ink/ink56.xml"/></Relationships>
</file>

<file path=ppt/slides/_rels/slide17.xml.rels><?xml version="1.0" encoding="UTF-8" standalone="yes"?>
<Relationships xmlns="http://schemas.openxmlformats.org/package/2006/relationships"><Relationship Id="rId8" Type="http://schemas.openxmlformats.org/officeDocument/2006/relationships/customXml" Target="../ink/ink60.xml"/><Relationship Id="rId13" Type="http://schemas.openxmlformats.org/officeDocument/2006/relationships/image" Target="../media/image620.png"/><Relationship Id="rId26" Type="http://schemas.openxmlformats.org/officeDocument/2006/relationships/image" Target="../media/image68.png"/><Relationship Id="rId39" Type="http://schemas.openxmlformats.org/officeDocument/2006/relationships/customXml" Target="../ink/ink72.xml"/><Relationship Id="rId51" Type="http://schemas.openxmlformats.org/officeDocument/2006/relationships/customXml" Target="../ink/ink78.xml"/><Relationship Id="rId3" Type="http://schemas.openxmlformats.org/officeDocument/2006/relationships/image" Target="../media/image90.png"/><Relationship Id="rId34" Type="http://schemas.openxmlformats.org/officeDocument/2006/relationships/image" Target="../media/image72.png"/><Relationship Id="rId42" Type="http://schemas.openxmlformats.org/officeDocument/2006/relationships/image" Target="../media/image76.png"/><Relationship Id="rId47" Type="http://schemas.openxmlformats.org/officeDocument/2006/relationships/customXml" Target="../ink/ink76.xml"/><Relationship Id="rId50" Type="http://schemas.openxmlformats.org/officeDocument/2006/relationships/image" Target="../media/image80.png"/><Relationship Id="rId7" Type="http://schemas.openxmlformats.org/officeDocument/2006/relationships/image" Target="../media/image500.png"/><Relationship Id="rId12" Type="http://schemas.openxmlformats.org/officeDocument/2006/relationships/customXml" Target="../ink/ink62.xml"/><Relationship Id="rId17" Type="http://schemas.openxmlformats.org/officeDocument/2006/relationships/customXml" Target="../ink/ink65.xml"/><Relationship Id="rId33" Type="http://schemas.openxmlformats.org/officeDocument/2006/relationships/customXml" Target="../ink/ink69.xml"/><Relationship Id="rId38" Type="http://schemas.openxmlformats.org/officeDocument/2006/relationships/image" Target="../media/image74.png"/><Relationship Id="rId46" Type="http://schemas.openxmlformats.org/officeDocument/2006/relationships/image" Target="../media/image78.png"/><Relationship Id="rId2" Type="http://schemas.openxmlformats.org/officeDocument/2006/relationships/customXml" Target="../ink/ink57.xml"/><Relationship Id="rId16" Type="http://schemas.openxmlformats.org/officeDocument/2006/relationships/customXml" Target="../ink/ink64.xml"/><Relationship Id="rId29" Type="http://schemas.openxmlformats.org/officeDocument/2006/relationships/customXml" Target="../ink/ink67.xml"/><Relationship Id="rId41" Type="http://schemas.openxmlformats.org/officeDocument/2006/relationships/customXml" Target="../ink/ink73.xml"/><Relationship Id="rId1" Type="http://schemas.openxmlformats.org/officeDocument/2006/relationships/slideLayout" Target="../slideLayouts/slideLayout2.xml"/><Relationship Id="rId6" Type="http://schemas.openxmlformats.org/officeDocument/2006/relationships/customXml" Target="../ink/ink59.xml"/><Relationship Id="rId11" Type="http://schemas.openxmlformats.org/officeDocument/2006/relationships/image" Target="../media/image520.png"/><Relationship Id="rId32" Type="http://schemas.openxmlformats.org/officeDocument/2006/relationships/image" Target="../media/image71.png"/><Relationship Id="rId37" Type="http://schemas.openxmlformats.org/officeDocument/2006/relationships/customXml" Target="../ink/ink71.xml"/><Relationship Id="rId40" Type="http://schemas.openxmlformats.org/officeDocument/2006/relationships/image" Target="../media/image75.png"/><Relationship Id="rId45" Type="http://schemas.openxmlformats.org/officeDocument/2006/relationships/customXml" Target="../ink/ink75.xml"/><Relationship Id="rId5" Type="http://schemas.openxmlformats.org/officeDocument/2006/relationships/image" Target="../media/image120.png"/><Relationship Id="rId15" Type="http://schemas.openxmlformats.org/officeDocument/2006/relationships/image" Target="../media/image630.png"/><Relationship Id="rId28" Type="http://schemas.openxmlformats.org/officeDocument/2006/relationships/image" Target="../media/image69.png"/><Relationship Id="rId36" Type="http://schemas.openxmlformats.org/officeDocument/2006/relationships/image" Target="../media/image73.png"/><Relationship Id="rId49" Type="http://schemas.openxmlformats.org/officeDocument/2006/relationships/customXml" Target="../ink/ink77.xml"/><Relationship Id="rId10" Type="http://schemas.openxmlformats.org/officeDocument/2006/relationships/customXml" Target="../ink/ink61.xml"/><Relationship Id="rId31" Type="http://schemas.openxmlformats.org/officeDocument/2006/relationships/customXml" Target="../ink/ink68.xml"/><Relationship Id="rId44" Type="http://schemas.openxmlformats.org/officeDocument/2006/relationships/image" Target="../media/image77.png"/><Relationship Id="rId52" Type="http://schemas.openxmlformats.org/officeDocument/2006/relationships/image" Target="../media/image81.png"/><Relationship Id="rId4" Type="http://schemas.openxmlformats.org/officeDocument/2006/relationships/customXml" Target="../ink/ink58.xml"/><Relationship Id="rId9" Type="http://schemas.openxmlformats.org/officeDocument/2006/relationships/image" Target="../media/image510.png"/><Relationship Id="rId14" Type="http://schemas.openxmlformats.org/officeDocument/2006/relationships/customXml" Target="../ink/ink63.xml"/><Relationship Id="rId27" Type="http://schemas.openxmlformats.org/officeDocument/2006/relationships/customXml" Target="../ink/ink66.xml"/><Relationship Id="rId30" Type="http://schemas.openxmlformats.org/officeDocument/2006/relationships/image" Target="../media/image70.png"/><Relationship Id="rId35" Type="http://schemas.openxmlformats.org/officeDocument/2006/relationships/customXml" Target="../ink/ink70.xml"/><Relationship Id="rId43" Type="http://schemas.openxmlformats.org/officeDocument/2006/relationships/customXml" Target="../ink/ink74.xml"/><Relationship Id="rId48" Type="http://schemas.openxmlformats.org/officeDocument/2006/relationships/image" Target="../media/image79.png"/></Relationships>
</file>

<file path=ppt/slides/_rels/slide18.xml.rels><?xml version="1.0" encoding="UTF-8" standalone="yes"?>
<Relationships xmlns="http://schemas.openxmlformats.org/package/2006/relationships"><Relationship Id="rId13" Type="http://schemas.openxmlformats.org/officeDocument/2006/relationships/image" Target="../media/image82.png"/><Relationship Id="rId18" Type="http://schemas.openxmlformats.org/officeDocument/2006/relationships/customXml" Target="../ink/ink87.xml"/><Relationship Id="rId26" Type="http://schemas.openxmlformats.org/officeDocument/2006/relationships/customXml" Target="../ink/ink91.xml"/><Relationship Id="rId39" Type="http://schemas.openxmlformats.org/officeDocument/2006/relationships/image" Target="../media/image96.png"/><Relationship Id="rId21" Type="http://schemas.openxmlformats.org/officeDocument/2006/relationships/image" Target="../media/image86.png"/><Relationship Id="rId34" Type="http://schemas.openxmlformats.org/officeDocument/2006/relationships/customXml" Target="../ink/ink95.xml"/><Relationship Id="rId42" Type="http://schemas.openxmlformats.org/officeDocument/2006/relationships/customXml" Target="../ink/ink99.xml"/><Relationship Id="rId47" Type="http://schemas.openxmlformats.org/officeDocument/2006/relationships/image" Target="../media/image100.png"/><Relationship Id="rId50" Type="http://schemas.openxmlformats.org/officeDocument/2006/relationships/customXml" Target="../ink/ink103.xml"/><Relationship Id="rId55" Type="http://schemas.openxmlformats.org/officeDocument/2006/relationships/image" Target="../media/image104.png"/><Relationship Id="rId7" Type="http://schemas.openxmlformats.org/officeDocument/2006/relationships/image" Target="../media/image65.png"/><Relationship Id="rId12" Type="http://schemas.openxmlformats.org/officeDocument/2006/relationships/customXml" Target="../ink/ink84.xml"/><Relationship Id="rId17" Type="http://schemas.openxmlformats.org/officeDocument/2006/relationships/image" Target="../media/image84.png"/><Relationship Id="rId25" Type="http://schemas.openxmlformats.org/officeDocument/2006/relationships/image" Target="../media/image88.png"/><Relationship Id="rId33" Type="http://schemas.openxmlformats.org/officeDocument/2006/relationships/image" Target="../media/image93.png"/><Relationship Id="rId38" Type="http://schemas.openxmlformats.org/officeDocument/2006/relationships/customXml" Target="../ink/ink97.xml"/><Relationship Id="rId46" Type="http://schemas.openxmlformats.org/officeDocument/2006/relationships/customXml" Target="../ink/ink101.xml"/><Relationship Id="rId59" Type="http://schemas.openxmlformats.org/officeDocument/2006/relationships/image" Target="../media/image106.png"/><Relationship Id="rId2" Type="http://schemas.openxmlformats.org/officeDocument/2006/relationships/customXml" Target="../ink/ink79.xml"/><Relationship Id="rId16" Type="http://schemas.openxmlformats.org/officeDocument/2006/relationships/customXml" Target="../ink/ink86.xml"/><Relationship Id="rId20" Type="http://schemas.openxmlformats.org/officeDocument/2006/relationships/customXml" Target="../ink/ink88.xml"/><Relationship Id="rId29" Type="http://schemas.openxmlformats.org/officeDocument/2006/relationships/image" Target="../media/image91.png"/><Relationship Id="rId41" Type="http://schemas.openxmlformats.org/officeDocument/2006/relationships/image" Target="../media/image97.png"/><Relationship Id="rId54" Type="http://schemas.openxmlformats.org/officeDocument/2006/relationships/customXml" Target="../ink/ink105.xml"/><Relationship Id="rId1" Type="http://schemas.openxmlformats.org/officeDocument/2006/relationships/slideLayout" Target="../slideLayouts/slideLayout2.xml"/><Relationship Id="rId6" Type="http://schemas.openxmlformats.org/officeDocument/2006/relationships/customXml" Target="../ink/ink81.xml"/><Relationship Id="rId11" Type="http://schemas.openxmlformats.org/officeDocument/2006/relationships/image" Target="../media/image67.png"/><Relationship Id="rId24" Type="http://schemas.openxmlformats.org/officeDocument/2006/relationships/customXml" Target="../ink/ink90.xml"/><Relationship Id="rId32" Type="http://schemas.openxmlformats.org/officeDocument/2006/relationships/customXml" Target="../ink/ink94.xml"/><Relationship Id="rId37" Type="http://schemas.openxmlformats.org/officeDocument/2006/relationships/image" Target="../media/image95.png"/><Relationship Id="rId40" Type="http://schemas.openxmlformats.org/officeDocument/2006/relationships/customXml" Target="../ink/ink98.xml"/><Relationship Id="rId45" Type="http://schemas.openxmlformats.org/officeDocument/2006/relationships/image" Target="../media/image99.png"/><Relationship Id="rId53" Type="http://schemas.openxmlformats.org/officeDocument/2006/relationships/image" Target="../media/image103.png"/><Relationship Id="rId58" Type="http://schemas.openxmlformats.org/officeDocument/2006/relationships/customXml" Target="../ink/ink107.xml"/><Relationship Id="rId5" Type="http://schemas.openxmlformats.org/officeDocument/2006/relationships/image" Target="../media/image64.png"/><Relationship Id="rId15" Type="http://schemas.openxmlformats.org/officeDocument/2006/relationships/image" Target="../media/image83.png"/><Relationship Id="rId23" Type="http://schemas.openxmlformats.org/officeDocument/2006/relationships/image" Target="../media/image87.png"/><Relationship Id="rId28" Type="http://schemas.openxmlformats.org/officeDocument/2006/relationships/customXml" Target="../ink/ink92.xml"/><Relationship Id="rId36" Type="http://schemas.openxmlformats.org/officeDocument/2006/relationships/customXml" Target="../ink/ink96.xml"/><Relationship Id="rId49" Type="http://schemas.openxmlformats.org/officeDocument/2006/relationships/image" Target="../media/image101.png"/><Relationship Id="rId57" Type="http://schemas.openxmlformats.org/officeDocument/2006/relationships/image" Target="../media/image105.png"/><Relationship Id="rId10" Type="http://schemas.openxmlformats.org/officeDocument/2006/relationships/customXml" Target="../ink/ink83.xml"/><Relationship Id="rId19" Type="http://schemas.openxmlformats.org/officeDocument/2006/relationships/image" Target="../media/image85.png"/><Relationship Id="rId31" Type="http://schemas.openxmlformats.org/officeDocument/2006/relationships/image" Target="../media/image92.png"/><Relationship Id="rId44" Type="http://schemas.openxmlformats.org/officeDocument/2006/relationships/customXml" Target="../ink/ink100.xml"/><Relationship Id="rId52" Type="http://schemas.openxmlformats.org/officeDocument/2006/relationships/customXml" Target="../ink/ink104.xml"/><Relationship Id="rId4" Type="http://schemas.openxmlformats.org/officeDocument/2006/relationships/customXml" Target="../ink/ink80.xml"/><Relationship Id="rId9" Type="http://schemas.openxmlformats.org/officeDocument/2006/relationships/image" Target="../media/image66.png"/><Relationship Id="rId14" Type="http://schemas.openxmlformats.org/officeDocument/2006/relationships/customXml" Target="../ink/ink85.xml"/><Relationship Id="rId22" Type="http://schemas.openxmlformats.org/officeDocument/2006/relationships/customXml" Target="../ink/ink89.xml"/><Relationship Id="rId27" Type="http://schemas.openxmlformats.org/officeDocument/2006/relationships/image" Target="../media/image89.png"/><Relationship Id="rId30" Type="http://schemas.openxmlformats.org/officeDocument/2006/relationships/customXml" Target="../ink/ink93.xml"/><Relationship Id="rId35" Type="http://schemas.openxmlformats.org/officeDocument/2006/relationships/image" Target="../media/image94.png"/><Relationship Id="rId43" Type="http://schemas.openxmlformats.org/officeDocument/2006/relationships/image" Target="../media/image98.png"/><Relationship Id="rId48" Type="http://schemas.openxmlformats.org/officeDocument/2006/relationships/customXml" Target="../ink/ink102.xml"/><Relationship Id="rId56" Type="http://schemas.openxmlformats.org/officeDocument/2006/relationships/customXml" Target="../ink/ink106.xml"/><Relationship Id="rId8" Type="http://schemas.openxmlformats.org/officeDocument/2006/relationships/customXml" Target="../ink/ink82.xml"/><Relationship Id="rId51" Type="http://schemas.openxmlformats.org/officeDocument/2006/relationships/image" Target="../media/image102.png"/><Relationship Id="rId3" Type="http://schemas.openxmlformats.org/officeDocument/2006/relationships/image" Target="../media/image360.png"/></Relationships>
</file>

<file path=ppt/slides/_rels/slide19.xml.rels><?xml version="1.0" encoding="UTF-8" standalone="yes"?>
<Relationships xmlns="http://schemas.openxmlformats.org/package/2006/relationships"><Relationship Id="rId316" Type="http://schemas.openxmlformats.org/officeDocument/2006/relationships/image" Target="../media/image111.png"/><Relationship Id="rId329" Type="http://schemas.openxmlformats.org/officeDocument/2006/relationships/customXml" Target="../ink/ink118.xml"/><Relationship Id="rId337" Type="http://schemas.openxmlformats.org/officeDocument/2006/relationships/customXml" Target="../ink/ink122.xml"/><Relationship Id="rId311" Type="http://schemas.openxmlformats.org/officeDocument/2006/relationships/customXml" Target="../ink/ink109.xml"/><Relationship Id="rId324" Type="http://schemas.openxmlformats.org/officeDocument/2006/relationships/image" Target="../media/image115.png"/><Relationship Id="rId332" Type="http://schemas.openxmlformats.org/officeDocument/2006/relationships/image" Target="../media/image119.png"/><Relationship Id="rId340" Type="http://schemas.openxmlformats.org/officeDocument/2006/relationships/image" Target="../media/image124.png"/><Relationship Id="rId345" Type="http://schemas.openxmlformats.org/officeDocument/2006/relationships/customXml" Target="../ink/ink126.xml"/><Relationship Id="rId353" Type="http://schemas.openxmlformats.org/officeDocument/2006/relationships/customXml" Target="../ink/ink130.xml"/><Relationship Id="rId358" Type="http://schemas.openxmlformats.org/officeDocument/2006/relationships/image" Target="../media/image133.png"/><Relationship Id="rId310" Type="http://schemas.openxmlformats.org/officeDocument/2006/relationships/image" Target="../media/image107.png"/><Relationship Id="rId315" Type="http://schemas.openxmlformats.org/officeDocument/2006/relationships/customXml" Target="../ink/ink111.xml"/><Relationship Id="rId323" Type="http://schemas.openxmlformats.org/officeDocument/2006/relationships/customXml" Target="../ink/ink115.xml"/><Relationship Id="rId328" Type="http://schemas.openxmlformats.org/officeDocument/2006/relationships/image" Target="../media/image117.png"/><Relationship Id="rId336" Type="http://schemas.openxmlformats.org/officeDocument/2006/relationships/image" Target="../media/image122.png"/><Relationship Id="rId344" Type="http://schemas.openxmlformats.org/officeDocument/2006/relationships/image" Target="../media/image126.png"/><Relationship Id="rId349" Type="http://schemas.openxmlformats.org/officeDocument/2006/relationships/customXml" Target="../ink/ink128.xml"/><Relationship Id="rId357" Type="http://schemas.openxmlformats.org/officeDocument/2006/relationships/customXml" Target="../ink/ink132.xml"/><Relationship Id="rId2" Type="http://schemas.openxmlformats.org/officeDocument/2006/relationships/customXml" Target="../ink/ink108.xml"/><Relationship Id="rId319" Type="http://schemas.openxmlformats.org/officeDocument/2006/relationships/customXml" Target="../ink/ink113.xml"/><Relationship Id="rId331" Type="http://schemas.openxmlformats.org/officeDocument/2006/relationships/customXml" Target="../ink/ink119.xml"/><Relationship Id="rId352" Type="http://schemas.openxmlformats.org/officeDocument/2006/relationships/image" Target="../media/image130.png"/><Relationship Id="rId360" Type="http://schemas.openxmlformats.org/officeDocument/2006/relationships/image" Target="../media/image134.png"/><Relationship Id="rId1" Type="http://schemas.openxmlformats.org/officeDocument/2006/relationships/slideLayout" Target="../slideLayouts/slideLayout2.xml"/><Relationship Id="rId314" Type="http://schemas.openxmlformats.org/officeDocument/2006/relationships/image" Target="../media/image109.png"/><Relationship Id="rId322" Type="http://schemas.openxmlformats.org/officeDocument/2006/relationships/image" Target="../media/image114.png"/><Relationship Id="rId327" Type="http://schemas.openxmlformats.org/officeDocument/2006/relationships/customXml" Target="../ink/ink117.xml"/><Relationship Id="rId330" Type="http://schemas.openxmlformats.org/officeDocument/2006/relationships/image" Target="../media/image118.png"/><Relationship Id="rId335" Type="http://schemas.openxmlformats.org/officeDocument/2006/relationships/customXml" Target="../ink/ink121.xml"/><Relationship Id="rId343" Type="http://schemas.openxmlformats.org/officeDocument/2006/relationships/customXml" Target="../ink/ink125.xml"/><Relationship Id="rId348" Type="http://schemas.openxmlformats.org/officeDocument/2006/relationships/image" Target="../media/image128.png"/><Relationship Id="rId356" Type="http://schemas.openxmlformats.org/officeDocument/2006/relationships/image" Target="../media/image132.png"/><Relationship Id="rId313" Type="http://schemas.openxmlformats.org/officeDocument/2006/relationships/customXml" Target="../ink/ink110.xml"/><Relationship Id="rId318" Type="http://schemas.openxmlformats.org/officeDocument/2006/relationships/image" Target="../media/image112.png"/><Relationship Id="rId326" Type="http://schemas.openxmlformats.org/officeDocument/2006/relationships/image" Target="../media/image116.png"/><Relationship Id="rId339" Type="http://schemas.openxmlformats.org/officeDocument/2006/relationships/customXml" Target="../ink/ink123.xml"/><Relationship Id="rId347" Type="http://schemas.openxmlformats.org/officeDocument/2006/relationships/customXml" Target="../ink/ink127.xml"/><Relationship Id="rId351" Type="http://schemas.openxmlformats.org/officeDocument/2006/relationships/customXml" Target="../ink/ink129.xml"/><Relationship Id="rId309" Type="http://schemas.openxmlformats.org/officeDocument/2006/relationships/image" Target="../media/image360.png"/><Relationship Id="rId321" Type="http://schemas.openxmlformats.org/officeDocument/2006/relationships/customXml" Target="../ink/ink114.xml"/><Relationship Id="rId334" Type="http://schemas.openxmlformats.org/officeDocument/2006/relationships/image" Target="../media/image121.png"/><Relationship Id="rId342" Type="http://schemas.openxmlformats.org/officeDocument/2006/relationships/image" Target="../media/image125.png"/><Relationship Id="rId350" Type="http://schemas.openxmlformats.org/officeDocument/2006/relationships/image" Target="../media/image129.png"/><Relationship Id="rId355" Type="http://schemas.openxmlformats.org/officeDocument/2006/relationships/customXml" Target="../ink/ink131.xml"/><Relationship Id="rId312" Type="http://schemas.openxmlformats.org/officeDocument/2006/relationships/image" Target="../media/image108.png"/><Relationship Id="rId317" Type="http://schemas.openxmlformats.org/officeDocument/2006/relationships/customXml" Target="../ink/ink112.xml"/><Relationship Id="rId320" Type="http://schemas.openxmlformats.org/officeDocument/2006/relationships/image" Target="../media/image113.png"/><Relationship Id="rId325" Type="http://schemas.openxmlformats.org/officeDocument/2006/relationships/customXml" Target="../ink/ink116.xml"/><Relationship Id="rId333" Type="http://schemas.openxmlformats.org/officeDocument/2006/relationships/customXml" Target="../ink/ink120.xml"/><Relationship Id="rId338" Type="http://schemas.openxmlformats.org/officeDocument/2006/relationships/image" Target="../media/image123.png"/><Relationship Id="rId346" Type="http://schemas.openxmlformats.org/officeDocument/2006/relationships/image" Target="../media/image127.png"/><Relationship Id="rId354" Type="http://schemas.openxmlformats.org/officeDocument/2006/relationships/image" Target="../media/image131.png"/><Relationship Id="rId359" Type="http://schemas.openxmlformats.org/officeDocument/2006/relationships/customXml" Target="../ink/ink133.xml"/><Relationship Id="rId341" Type="http://schemas.openxmlformats.org/officeDocument/2006/relationships/customXml" Target="../ink/ink1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90.png"/><Relationship Id="rId2" Type="http://schemas.openxmlformats.org/officeDocument/2006/relationships/customXml" Target="../ink/ink13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2.emf"/><Relationship Id="rId13" Type="http://schemas.openxmlformats.org/officeDocument/2006/relationships/customXml" Target="../ink/ink4.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customXml" Target="../ink/ink3.xml"/><Relationship Id="rId5" Type="http://schemas.openxmlformats.org/officeDocument/2006/relationships/image" Target="../media/image6.png"/><Relationship Id="rId15" Type="http://schemas.openxmlformats.org/officeDocument/2006/relationships/customXml" Target="../ink/ink5.xml"/><Relationship Id="rId10"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customXml" Target="../ink/ink2.xml"/><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810.png"/><Relationship Id="rId13" Type="http://schemas.openxmlformats.org/officeDocument/2006/relationships/customXml" Target="../ink/ink11.xml"/><Relationship Id="rId18" Type="http://schemas.openxmlformats.org/officeDocument/2006/relationships/image" Target="../media/image13.png"/><Relationship Id="rId26" Type="http://schemas.openxmlformats.org/officeDocument/2006/relationships/image" Target="../media/image17.png"/><Relationship Id="rId39" Type="http://schemas.openxmlformats.org/officeDocument/2006/relationships/customXml" Target="../ink/ink24.xml"/><Relationship Id="rId3" Type="http://schemas.openxmlformats.org/officeDocument/2006/relationships/customXml" Target="../ink/ink6.xml"/><Relationship Id="rId21" Type="http://schemas.openxmlformats.org/officeDocument/2006/relationships/customXml" Target="../ink/ink15.xml"/><Relationship Id="rId34" Type="http://schemas.openxmlformats.org/officeDocument/2006/relationships/image" Target="../media/image21.png"/><Relationship Id="rId42" Type="http://schemas.openxmlformats.org/officeDocument/2006/relationships/image" Target="../media/image25.png"/><Relationship Id="rId47" Type="http://schemas.openxmlformats.org/officeDocument/2006/relationships/customXml" Target="../ink/ink28.xml"/><Relationship Id="rId7" Type="http://schemas.openxmlformats.org/officeDocument/2006/relationships/customXml" Target="../ink/ink8.xml"/><Relationship Id="rId12" Type="http://schemas.openxmlformats.org/officeDocument/2006/relationships/image" Target="../media/image10.png"/><Relationship Id="rId17" Type="http://schemas.openxmlformats.org/officeDocument/2006/relationships/customXml" Target="../ink/ink13.xml"/><Relationship Id="rId25" Type="http://schemas.openxmlformats.org/officeDocument/2006/relationships/customXml" Target="../ink/ink17.xml"/><Relationship Id="rId33" Type="http://schemas.openxmlformats.org/officeDocument/2006/relationships/customXml" Target="../ink/ink21.xml"/><Relationship Id="rId38" Type="http://schemas.openxmlformats.org/officeDocument/2006/relationships/image" Target="../media/image23.png"/><Relationship Id="rId46" Type="http://schemas.openxmlformats.org/officeDocument/2006/relationships/image" Target="../media/image27.png"/><Relationship Id="rId2" Type="http://schemas.openxmlformats.org/officeDocument/2006/relationships/notesSlide" Target="../notesSlides/notesSlide4.xml"/><Relationship Id="rId16" Type="http://schemas.openxmlformats.org/officeDocument/2006/relationships/image" Target="../media/image12.png"/><Relationship Id="rId20" Type="http://schemas.openxmlformats.org/officeDocument/2006/relationships/image" Target="../media/image14.png"/><Relationship Id="rId29" Type="http://schemas.openxmlformats.org/officeDocument/2006/relationships/customXml" Target="../ink/ink19.xml"/><Relationship Id="rId41" Type="http://schemas.openxmlformats.org/officeDocument/2006/relationships/customXml" Target="../ink/ink25.xml"/><Relationship Id="rId1" Type="http://schemas.openxmlformats.org/officeDocument/2006/relationships/slideLayout" Target="../slideLayouts/slideLayout2.xml"/><Relationship Id="rId6" Type="http://schemas.openxmlformats.org/officeDocument/2006/relationships/image" Target="../media/image710.png"/><Relationship Id="rId11" Type="http://schemas.openxmlformats.org/officeDocument/2006/relationships/customXml" Target="../ink/ink10.xml"/><Relationship Id="rId24" Type="http://schemas.openxmlformats.org/officeDocument/2006/relationships/image" Target="../media/image16.png"/><Relationship Id="rId32" Type="http://schemas.openxmlformats.org/officeDocument/2006/relationships/image" Target="../media/image20.png"/><Relationship Id="rId37" Type="http://schemas.openxmlformats.org/officeDocument/2006/relationships/customXml" Target="../ink/ink23.xml"/><Relationship Id="rId40" Type="http://schemas.openxmlformats.org/officeDocument/2006/relationships/image" Target="../media/image24.png"/><Relationship Id="rId45" Type="http://schemas.openxmlformats.org/officeDocument/2006/relationships/customXml" Target="../ink/ink27.xml"/><Relationship Id="rId5" Type="http://schemas.openxmlformats.org/officeDocument/2006/relationships/customXml" Target="../ink/ink7.xml"/><Relationship Id="rId15" Type="http://schemas.openxmlformats.org/officeDocument/2006/relationships/customXml" Target="../ink/ink12.xml"/><Relationship Id="rId23" Type="http://schemas.openxmlformats.org/officeDocument/2006/relationships/customXml" Target="../ink/ink16.xml"/><Relationship Id="rId28" Type="http://schemas.openxmlformats.org/officeDocument/2006/relationships/image" Target="../media/image18.png"/><Relationship Id="rId36" Type="http://schemas.openxmlformats.org/officeDocument/2006/relationships/image" Target="../media/image22.png"/><Relationship Id="rId10" Type="http://schemas.openxmlformats.org/officeDocument/2006/relationships/image" Target="../media/image910.png"/><Relationship Id="rId19" Type="http://schemas.openxmlformats.org/officeDocument/2006/relationships/customXml" Target="../ink/ink14.xml"/><Relationship Id="rId31" Type="http://schemas.openxmlformats.org/officeDocument/2006/relationships/customXml" Target="../ink/ink20.xml"/><Relationship Id="rId44" Type="http://schemas.openxmlformats.org/officeDocument/2006/relationships/image" Target="../media/image26.png"/><Relationship Id="rId4" Type="http://schemas.openxmlformats.org/officeDocument/2006/relationships/image" Target="../media/image410.png"/><Relationship Id="rId9" Type="http://schemas.openxmlformats.org/officeDocument/2006/relationships/customXml" Target="../ink/ink9.xml"/><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customXml" Target="../ink/ink18.xml"/><Relationship Id="rId30" Type="http://schemas.openxmlformats.org/officeDocument/2006/relationships/image" Target="../media/image19.png"/><Relationship Id="rId35" Type="http://schemas.openxmlformats.org/officeDocument/2006/relationships/customXml" Target="../ink/ink22.xml"/><Relationship Id="rId43" Type="http://schemas.openxmlformats.org/officeDocument/2006/relationships/customXml" Target="../ink/ink26.xml"/><Relationship Id="rId48"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customXml" Target="../ink/ink29.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473" y="758952"/>
            <a:ext cx="10898909" cy="3566160"/>
          </a:xfrm>
        </p:spPr>
        <p:txBody>
          <a:bodyPr>
            <a:normAutofit/>
          </a:bodyPr>
          <a:lstStyle/>
          <a:p>
            <a:r>
              <a:rPr lang="en-CA" sz="7200" dirty="0"/>
              <a:t>PHYS 304: Lecture 13</a:t>
            </a:r>
            <a:br>
              <a:rPr lang="en-CA" sz="7200" dirty="0"/>
            </a:br>
            <a:r>
              <a:rPr lang="en-CA" sz="4800" dirty="0"/>
              <a:t>(Intro to) </a:t>
            </a:r>
            <a:r>
              <a:rPr lang="en-CA" sz="7200" dirty="0"/>
              <a:t>Quantum Mechanics</a:t>
            </a:r>
          </a:p>
        </p:txBody>
      </p:sp>
      <p:sp>
        <p:nvSpPr>
          <p:cNvPr id="3" name="Subtitle 2"/>
          <p:cNvSpPr>
            <a:spLocks noGrp="1"/>
          </p:cNvSpPr>
          <p:nvPr>
            <p:ph type="subTitle" idx="1"/>
          </p:nvPr>
        </p:nvSpPr>
        <p:spPr/>
        <p:txBody>
          <a:bodyPr>
            <a:normAutofit fontScale="85000" lnSpcReduction="20000"/>
          </a:bodyPr>
          <a:lstStyle/>
          <a:p>
            <a:r>
              <a:rPr lang="en-CA" dirty="0"/>
              <a:t>Sept-Dec 2021 Edition</a:t>
            </a:r>
          </a:p>
          <a:p>
            <a:r>
              <a:rPr lang="en-CA" dirty="0"/>
              <a:t>Jeff Young</a:t>
            </a:r>
          </a:p>
          <a:p>
            <a:r>
              <a:rPr lang="en-CA" dirty="0" err="1"/>
              <a:t>brimacombe</a:t>
            </a:r>
            <a:r>
              <a:rPr lang="en-CA" dirty="0"/>
              <a:t> Rm 278, young@phas.ubc.ca</a:t>
            </a:r>
          </a:p>
        </p:txBody>
      </p:sp>
      <p:sp>
        <p:nvSpPr>
          <p:cNvPr id="4" name="Slide Number Placeholder 3">
            <a:extLst>
              <a:ext uri="{FF2B5EF4-FFF2-40B4-BE49-F238E27FC236}">
                <a16:creationId xmlns:a16="http://schemas.microsoft.com/office/drawing/2014/main" id="{D0540262-D7E2-4CE7-A6BF-AEAB6081105A}"/>
              </a:ext>
            </a:extLst>
          </p:cNvPr>
          <p:cNvSpPr>
            <a:spLocks noGrp="1"/>
          </p:cNvSpPr>
          <p:nvPr>
            <p:ph type="sldNum" sz="quarter" idx="12"/>
          </p:nvPr>
        </p:nvSpPr>
        <p:spPr/>
        <p:txBody>
          <a:bodyPr/>
          <a:lstStyle/>
          <a:p>
            <a:fld id="{8904B94B-01DA-4D3A-AB6F-1EC68BA9698E}" type="slidenum">
              <a:rPr lang="en-CA" smtClean="0"/>
              <a:t>1</a:t>
            </a:fld>
            <a:endParaRPr lang="en-CA"/>
          </a:p>
        </p:txBody>
      </p:sp>
    </p:spTree>
    <p:extLst>
      <p:ext uri="{BB962C8B-B14F-4D97-AF65-F5344CB8AC3E}">
        <p14:creationId xmlns:p14="http://schemas.microsoft.com/office/powerpoint/2010/main" val="37440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Lecture 13, Activity 1:</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18801BB-CE24-4595-A344-939DF1CFDBE3}"/>
                  </a:ext>
                </a:extLst>
              </p14:cNvPr>
              <p14:cNvContentPartPr/>
              <p14:nvPr/>
            </p14:nvContentPartPr>
            <p14:xfrm>
              <a:off x="1097280" y="2477030"/>
              <a:ext cx="10219643" cy="2611449"/>
            </p14:xfrm>
          </p:contentPart>
        </mc:Choice>
        <mc:Fallback xmlns="">
          <p:pic>
            <p:nvPicPr>
              <p:cNvPr id="3" name="Ink 2">
                <a:extLst>
                  <a:ext uri="{FF2B5EF4-FFF2-40B4-BE49-F238E27FC236}">
                    <a16:creationId xmlns:a16="http://schemas.microsoft.com/office/drawing/2014/main" id="{218801BB-CE24-4595-A344-939DF1CFDBE3}"/>
                  </a:ext>
                </a:extLst>
              </p:cNvPr>
              <p:cNvPicPr/>
              <p:nvPr/>
            </p:nvPicPr>
            <p:blipFill>
              <a:blip r:embed="rId4"/>
              <a:stretch>
                <a:fillRect/>
              </a:stretch>
            </p:blipFill>
            <p:spPr>
              <a:xfrm>
                <a:off x="1093320" y="2472709"/>
                <a:ext cx="10228283" cy="2620090"/>
              </a:xfrm>
              <a:prstGeom prst="rect">
                <a:avLst/>
              </a:prstGeom>
            </p:spPr>
          </p:pic>
        </mc:Fallback>
      </mc:AlternateContent>
      <p:sp>
        <p:nvSpPr>
          <p:cNvPr id="4" name="Slide Number Placeholder 3">
            <a:extLst>
              <a:ext uri="{FF2B5EF4-FFF2-40B4-BE49-F238E27FC236}">
                <a16:creationId xmlns:a16="http://schemas.microsoft.com/office/drawing/2014/main" id="{5DC58B41-3F7A-4E19-95AD-7C638184E698}"/>
              </a:ext>
            </a:extLst>
          </p:cNvPr>
          <p:cNvSpPr>
            <a:spLocks noGrp="1"/>
          </p:cNvSpPr>
          <p:nvPr>
            <p:ph type="sldNum" sz="quarter" idx="12"/>
          </p:nvPr>
        </p:nvSpPr>
        <p:spPr/>
        <p:txBody>
          <a:bodyPr/>
          <a:lstStyle/>
          <a:p>
            <a:fld id="{8904B94B-01DA-4D3A-AB6F-1EC68BA9698E}" type="slidenum">
              <a:rPr lang="en-CA" smtClean="0"/>
              <a:t>10</a:t>
            </a:fld>
            <a:endParaRPr lang="en-CA"/>
          </a:p>
        </p:txBody>
      </p:sp>
    </p:spTree>
    <p:extLst>
      <p:ext uri="{BB962C8B-B14F-4D97-AF65-F5344CB8AC3E}">
        <p14:creationId xmlns:p14="http://schemas.microsoft.com/office/powerpoint/2010/main" val="91310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BD25-8C32-4D40-9862-EAAFDE40D5D7}"/>
              </a:ext>
            </a:extLst>
          </p:cNvPr>
          <p:cNvSpPr>
            <a:spLocks noGrp="1"/>
          </p:cNvSpPr>
          <p:nvPr>
            <p:ph type="title"/>
          </p:nvPr>
        </p:nvSpPr>
        <p:spPr/>
        <p:txBody>
          <a:bodyPr/>
          <a:lstStyle/>
          <a:p>
            <a:r>
              <a:rPr lang="en-CA" dirty="0"/>
              <a:t>Lecture 13, Activity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82445F-C295-47E0-9ABC-07EFC10D79BC}"/>
                  </a:ext>
                </a:extLst>
              </p:cNvPr>
              <p:cNvSpPr>
                <a:spLocks noGrp="1"/>
              </p:cNvSpPr>
              <p:nvPr>
                <p:ph idx="1"/>
              </p:nvPr>
            </p:nvSpPr>
            <p:spPr>
              <a:xfrm>
                <a:off x="1097280" y="1845734"/>
                <a:ext cx="10058400" cy="865935"/>
              </a:xfrm>
            </p:spPr>
            <p:txBody>
              <a:bodyPr>
                <a:normAutofit/>
              </a:bodyPr>
              <a:lstStyle/>
              <a:p>
                <a:r>
                  <a:rPr lang="en-CA" dirty="0"/>
                  <a:t>In 2D real vector space, learned all the manipulations in the </a:t>
                </a:r>
                <a14:m>
                  <m:oMath xmlns:m="http://schemas.openxmlformats.org/officeDocument/2006/math">
                    <m:r>
                      <a:rPr lang="en-CA" i="1">
                        <a:latin typeface="Cambria Math" panose="02040503050406030204" pitchFamily="18" charset="0"/>
                      </a:rPr>
                      <m:t>|</m:t>
                    </m:r>
                    <m:acc>
                      <m:accPr>
                        <m:chr m:val="̂"/>
                        <m:ctrlPr>
                          <a:rPr lang="en-CA" i="1">
                            <a:latin typeface="Cambria Math" panose="02040503050406030204" pitchFamily="18" charset="0"/>
                          </a:rPr>
                        </m:ctrlPr>
                      </m:accPr>
                      <m:e>
                        <m:r>
                          <a:rPr lang="en-US" i="1">
                            <a:latin typeface="Cambria Math" panose="02040503050406030204" pitchFamily="18" charset="0"/>
                          </a:rPr>
                          <m:t>𝑖</m:t>
                        </m:r>
                      </m:e>
                    </m:acc>
                    <m:r>
                      <a:rPr lang="en-CA" i="1">
                        <a:latin typeface="Cambria Math" panose="02040503050406030204" pitchFamily="18" charset="0"/>
                      </a:rPr>
                      <m:t>⟩</m:t>
                    </m:r>
                  </m:oMath>
                </a14:m>
                <a:r>
                  <a:rPr lang="en-US" dirty="0"/>
                  <a:t> and </a:t>
                </a:r>
                <a14:m>
                  <m:oMath xmlns:m="http://schemas.openxmlformats.org/officeDocument/2006/math">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𝑗</m:t>
                        </m:r>
                      </m:e>
                    </m:acc>
                    <m:r>
                      <a:rPr lang="en-CA" i="1">
                        <a:latin typeface="Cambria Math" panose="02040503050406030204" pitchFamily="18" charset="0"/>
                      </a:rPr>
                      <m:t>⟩</m:t>
                    </m:r>
                  </m:oMath>
                </a14:m>
                <a:r>
                  <a:rPr lang="en-CA" dirty="0"/>
                  <a:t> basis, before introducing other, more general orthonormal bases,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dirty="0">
                                <a:latin typeface="Cambria Math" panose="02040503050406030204" pitchFamily="18" charset="0"/>
                                <a:cs typeface="Times New Roman" panose="02020603050405020304" pitchFamily="18" charset="0"/>
                              </a:rPr>
                            </m:ctrlPr>
                          </m:accPr>
                          <m:e>
                            <m:r>
                              <m:rPr>
                                <m:sty m:val="p"/>
                              </m:rPr>
                              <a:rPr lang="en-US">
                                <a:latin typeface="Cambria Math" panose="02040503050406030204" pitchFamily="18" charset="0"/>
                              </a:rPr>
                              <m:t>α</m:t>
                            </m:r>
                            <m:r>
                              <a:rPr lang="en-CA" i="1" baseline="-25000">
                                <a:latin typeface="Cambria Math" panose="02040503050406030204" pitchFamily="18" charset="0"/>
                              </a:rPr>
                              <m:t>1</m:t>
                            </m:r>
                          </m:e>
                        </m:acc>
                      </m:e>
                    </m:d>
                    <m:r>
                      <a:rPr lang="en-CA" i="1" baseline="-25000">
                        <a:latin typeface="Cambria Math" panose="02040503050406030204" pitchFamily="18" charset="0"/>
                      </a:rPr>
                      <m:t> </m:t>
                    </m:r>
                  </m:oMath>
                </a14:m>
                <a:r>
                  <a:rPr lang="en-US" dirty="0"/>
                  <a:t>and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dirty="0">
                                <a:latin typeface="Cambria Math" panose="02040503050406030204" pitchFamily="18" charset="0"/>
                                <a:cs typeface="Times New Roman" panose="02020603050405020304" pitchFamily="18" charset="0"/>
                              </a:rPr>
                            </m:ctrlPr>
                          </m:accPr>
                          <m:e>
                            <m:r>
                              <m:rPr>
                                <m:sty m:val="p"/>
                              </m:rPr>
                              <a:rPr lang="en-US">
                                <a:latin typeface="Cambria Math" panose="02040503050406030204" pitchFamily="18" charset="0"/>
                              </a:rPr>
                              <m:t>α</m:t>
                            </m:r>
                            <m:r>
                              <a:rPr lang="en-CA" i="1" baseline="-25000">
                                <a:latin typeface="Cambria Math" panose="02040503050406030204" pitchFamily="18" charset="0"/>
                              </a:rPr>
                              <m:t>2</m:t>
                            </m:r>
                          </m:e>
                        </m:acc>
                      </m:e>
                    </m:d>
                  </m:oMath>
                </a14:m>
                <a:r>
                  <a:rPr lang="en-CA" dirty="0"/>
                  <a:t>.</a:t>
                </a:r>
              </a:p>
              <a:p>
                <a:endParaRPr lang="en-CA" dirty="0"/>
              </a:p>
            </p:txBody>
          </p:sp>
        </mc:Choice>
        <mc:Fallback xmlns="">
          <p:sp>
            <p:nvSpPr>
              <p:cNvPr id="3" name="Content Placeholder 2">
                <a:extLst>
                  <a:ext uri="{FF2B5EF4-FFF2-40B4-BE49-F238E27FC236}">
                    <a16:creationId xmlns:a16="http://schemas.microsoft.com/office/drawing/2014/main" id="{5682445F-C295-47E0-9ABC-07EFC10D79BC}"/>
                  </a:ext>
                </a:extLst>
              </p:cNvPr>
              <p:cNvSpPr>
                <a:spLocks noGrp="1" noRot="1" noChangeAspect="1" noMove="1" noResize="1" noEditPoints="1" noAdjustHandles="1" noChangeArrowheads="1" noChangeShapeType="1" noTextEdit="1"/>
              </p:cNvSpPr>
              <p:nvPr>
                <p:ph idx="1"/>
              </p:nvPr>
            </p:nvSpPr>
            <p:spPr>
              <a:xfrm>
                <a:off x="1097280" y="1845734"/>
                <a:ext cx="10058400" cy="865935"/>
              </a:xfrm>
              <a:blipFill>
                <a:blip r:embed="rId3"/>
                <a:stretch>
                  <a:fillRect l="-606" t="-7746" r="-72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6410BF8-EAF8-4789-A0B4-FD8C8C56966C}"/>
                  </a:ext>
                </a:extLst>
              </p:cNvPr>
              <p:cNvSpPr txBox="1"/>
              <p:nvPr/>
            </p:nvSpPr>
            <p:spPr>
              <a:xfrm>
                <a:off x="1097280" y="2520372"/>
                <a:ext cx="10058399" cy="1631216"/>
              </a:xfrm>
              <a:prstGeom prst="rect">
                <a:avLst/>
              </a:prstGeom>
              <a:noFill/>
            </p:spPr>
            <p:txBody>
              <a:bodyPr wrap="square">
                <a:spAutoFit/>
              </a:bodyPr>
              <a:lstStyle/>
              <a:p>
                <a:r>
                  <a:rPr lang="en-CA" sz="2000" dirty="0"/>
                  <a:t>In QM, we have learned how to do crucial calculations using wavefunctions </a:t>
                </a:r>
                <a14:m>
                  <m:oMath xmlns:m="http://schemas.openxmlformats.org/officeDocument/2006/math">
                    <m:r>
                      <m:rPr>
                        <m:sty m:val="p"/>
                      </m:rPr>
                      <a:rPr lang="en-CA" sz="2000" smtClean="0">
                        <a:latin typeface="Cambria Math" panose="02040503050406030204" pitchFamily="18" charset="0"/>
                        <a:ea typeface="Calibri" panose="020F0502020204030204" pitchFamily="34" charset="0"/>
                        <a:cs typeface="Times New Roman" panose="02020603050405020304" pitchFamily="18" charset="0"/>
                      </a:rPr>
                      <m:t>Ψ</m:t>
                    </m:r>
                    <m:d>
                      <m:dPr>
                        <m:ctrlPr>
                          <a:rPr lang="en-CA" sz="2000" i="1">
                            <a:latin typeface="Cambria Math" panose="02040503050406030204" pitchFamily="18" charset="0"/>
                            <a:ea typeface="Calibri" panose="020F0502020204030204" pitchFamily="34" charset="0"/>
                            <a:cs typeface="Times New Roman" panose="02020603050405020304" pitchFamily="18" charset="0"/>
                          </a:rPr>
                        </m:ctrlPr>
                      </m:dPr>
                      <m:e>
                        <m:r>
                          <a:rPr lang="en-CA" sz="2000" i="1">
                            <a:latin typeface="Cambria Math" panose="02040503050406030204" pitchFamily="18" charset="0"/>
                            <a:ea typeface="Calibri" panose="020F0502020204030204" pitchFamily="34" charset="0"/>
                            <a:cs typeface="Times New Roman" panose="02020603050405020304" pitchFamily="18" charset="0"/>
                          </a:rPr>
                          <m:t>𝑥</m:t>
                        </m:r>
                        <m:r>
                          <a:rPr lang="en-CA" sz="2000" i="1">
                            <a:latin typeface="Cambria Math" panose="02040503050406030204" pitchFamily="18" charset="0"/>
                            <a:ea typeface="Calibri" panose="020F0502020204030204" pitchFamily="34" charset="0"/>
                            <a:cs typeface="Times New Roman" panose="02020603050405020304" pitchFamily="18" charset="0"/>
                          </a:rPr>
                          <m:t>,</m:t>
                        </m:r>
                        <m:r>
                          <a:rPr lang="en-CA" sz="2000" i="1">
                            <a:latin typeface="Cambria Math" panose="02040503050406030204" pitchFamily="18" charset="0"/>
                            <a:ea typeface="Calibri" panose="020F0502020204030204" pitchFamily="34" charset="0"/>
                            <a:cs typeface="Times New Roman" panose="02020603050405020304" pitchFamily="18" charset="0"/>
                          </a:rPr>
                          <m:t>𝑡</m:t>
                        </m:r>
                      </m:e>
                    </m:d>
                  </m:oMath>
                </a14:m>
                <a:r>
                  <a:rPr lang="en-CA" sz="2000" dirty="0"/>
                  <a:t>, that involve differential operators and differential equations that act on functions that are part of the Hilbert space defined by square integrable equations in position space. At any given time t, the complex wavefunction is a function of </a:t>
                </a:r>
                <a14:m>
                  <m:oMath xmlns:m="http://schemas.openxmlformats.org/officeDocument/2006/math">
                    <m:r>
                      <a:rPr lang="en-CA" sz="2000" i="1">
                        <a:latin typeface="Cambria Math" panose="02040503050406030204" pitchFamily="18" charset="0"/>
                        <a:ea typeface="Calibri" panose="020F0502020204030204" pitchFamily="34" charset="0"/>
                        <a:cs typeface="Times New Roman" panose="02020603050405020304" pitchFamily="18" charset="0"/>
                      </a:rPr>
                      <m:t>𝑥</m:t>
                    </m:r>
                    <m:r>
                      <a:rPr lang="en-CA" sz="2000" b="0" i="0" smtClean="0">
                        <a:latin typeface="Cambria Math" panose="02040503050406030204" pitchFamily="18" charset="0"/>
                        <a:ea typeface="Calibri" panose="020F0502020204030204" pitchFamily="34" charset="0"/>
                        <a:cs typeface="Times New Roman" panose="02020603050405020304" pitchFamily="18" charset="0"/>
                      </a:rPr>
                      <m:t>, </m:t>
                    </m:r>
                    <m:r>
                      <m:rPr>
                        <m:sty m:val="p"/>
                      </m:rPr>
                      <a:rPr lang="en-CA" sz="2000">
                        <a:latin typeface="Cambria Math" panose="02040503050406030204" pitchFamily="18" charset="0"/>
                        <a:ea typeface="Calibri" panose="020F0502020204030204" pitchFamily="34" charset="0"/>
                        <a:cs typeface="Times New Roman" panose="02020603050405020304" pitchFamily="18" charset="0"/>
                      </a:rPr>
                      <m:t>Ψ</m:t>
                    </m:r>
                    <m:d>
                      <m:dPr>
                        <m:ctrlPr>
                          <a:rPr lang="en-CA" sz="2000" i="1">
                            <a:latin typeface="Cambria Math" panose="02040503050406030204" pitchFamily="18" charset="0"/>
                            <a:ea typeface="Calibri" panose="020F0502020204030204" pitchFamily="34" charset="0"/>
                            <a:cs typeface="Times New Roman" panose="02020603050405020304" pitchFamily="18" charset="0"/>
                          </a:rPr>
                        </m:ctrlPr>
                      </m:dPr>
                      <m:e>
                        <m:r>
                          <a:rPr lang="en-CA" sz="2000" i="1">
                            <a:latin typeface="Cambria Math" panose="02040503050406030204" pitchFamily="18" charset="0"/>
                            <a:ea typeface="Calibri" panose="020F0502020204030204" pitchFamily="34" charset="0"/>
                            <a:cs typeface="Times New Roman" panose="02020603050405020304" pitchFamily="18" charset="0"/>
                          </a:rPr>
                          <m:t>𝑥</m:t>
                        </m:r>
                        <m:r>
                          <a:rPr lang="en-CA" sz="2000" i="1">
                            <a:latin typeface="Cambria Math" panose="02040503050406030204" pitchFamily="18" charset="0"/>
                            <a:ea typeface="Calibri" panose="020F0502020204030204" pitchFamily="34" charset="0"/>
                            <a:cs typeface="Times New Roman" panose="02020603050405020304" pitchFamily="18" charset="0"/>
                          </a:rPr>
                          <m:t>,</m:t>
                        </m:r>
                        <m:r>
                          <a:rPr lang="en-CA" sz="2000" i="1">
                            <a:latin typeface="Cambria Math" panose="02040503050406030204" pitchFamily="18" charset="0"/>
                            <a:ea typeface="Calibri" panose="020F0502020204030204" pitchFamily="34" charset="0"/>
                            <a:cs typeface="Times New Roman" panose="02020603050405020304" pitchFamily="18" charset="0"/>
                          </a:rPr>
                          <m:t>𝑡</m:t>
                        </m:r>
                      </m:e>
                    </m:d>
                  </m:oMath>
                </a14:m>
                <a:r>
                  <a:rPr lang="en-CA" sz="2000" dirty="0"/>
                  <a:t>, that specifies a complex </a:t>
                </a:r>
                <a:r>
                  <a:rPr lang="en-CA" sz="2000" i="1" dirty="0"/>
                  <a:t>amplitude</a:t>
                </a:r>
                <a:r>
                  <a:rPr lang="en-CA" sz="2000" dirty="0"/>
                  <a:t> of at </a:t>
                </a:r>
                <a:r>
                  <a:rPr lang="en-CA" sz="2000" i="1" dirty="0"/>
                  <a:t>every point </a:t>
                </a:r>
                <a14:m>
                  <m:oMath xmlns:m="http://schemas.openxmlformats.org/officeDocument/2006/math">
                    <m:r>
                      <a:rPr lang="en-CA" sz="2000" i="1">
                        <a:latin typeface="Cambria Math" panose="02040503050406030204" pitchFamily="18" charset="0"/>
                        <a:ea typeface="Calibri" panose="020F0502020204030204" pitchFamily="34" charset="0"/>
                        <a:cs typeface="Times New Roman" panose="02020603050405020304" pitchFamily="18" charset="0"/>
                      </a:rPr>
                      <m:t>𝑥</m:t>
                    </m:r>
                  </m:oMath>
                </a14:m>
                <a:r>
                  <a:rPr lang="en-CA" sz="2000" dirty="0"/>
                  <a:t>.</a:t>
                </a:r>
              </a:p>
            </p:txBody>
          </p:sp>
        </mc:Choice>
        <mc:Fallback xmlns="">
          <p:sp>
            <p:nvSpPr>
              <p:cNvPr id="9" name="TextBox 8">
                <a:extLst>
                  <a:ext uri="{FF2B5EF4-FFF2-40B4-BE49-F238E27FC236}">
                    <a16:creationId xmlns:a16="http://schemas.microsoft.com/office/drawing/2014/main" id="{B6410BF8-EAF8-4789-A0B4-FD8C8C56966C}"/>
                  </a:ext>
                </a:extLst>
              </p:cNvPr>
              <p:cNvSpPr txBox="1">
                <a:spLocks noRot="1" noChangeAspect="1" noMove="1" noResize="1" noEditPoints="1" noAdjustHandles="1" noChangeArrowheads="1" noChangeShapeType="1" noTextEdit="1"/>
              </p:cNvSpPr>
              <p:nvPr/>
            </p:nvSpPr>
            <p:spPr>
              <a:xfrm>
                <a:off x="1097280" y="2520372"/>
                <a:ext cx="10058399" cy="1631216"/>
              </a:xfrm>
              <a:prstGeom prst="rect">
                <a:avLst/>
              </a:prstGeom>
              <a:blipFill>
                <a:blip r:embed="rId4"/>
                <a:stretch>
                  <a:fillRect l="-606" t="-1866" b="-559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FCC9775-DC6A-4BB4-8226-6E64B1A93522}"/>
                  </a:ext>
                </a:extLst>
              </p:cNvPr>
              <p:cNvSpPr txBox="1"/>
              <p:nvPr/>
            </p:nvSpPr>
            <p:spPr>
              <a:xfrm>
                <a:off x="1097280" y="4307447"/>
                <a:ext cx="6096000" cy="400110"/>
              </a:xfrm>
              <a:prstGeom prst="rect">
                <a:avLst/>
              </a:prstGeom>
              <a:noFill/>
            </p:spPr>
            <p:txBody>
              <a:bodyPr wrap="square">
                <a:spAutoFit/>
              </a:bodyPr>
              <a:lstStyle/>
              <a:p>
                <a:r>
                  <a:rPr lang="en-CA" sz="2000" dirty="0"/>
                  <a:t>What is the relationship between </a:t>
                </a:r>
                <a14:m>
                  <m:oMath xmlns:m="http://schemas.openxmlformats.org/officeDocument/2006/math">
                    <m:r>
                      <m:rPr>
                        <m:sty m:val="p"/>
                      </m:rPr>
                      <a:rPr lang="en-CA" sz="2000">
                        <a:latin typeface="Cambria Math" panose="02040503050406030204" pitchFamily="18" charset="0"/>
                        <a:ea typeface="Calibri" panose="020F0502020204030204" pitchFamily="34" charset="0"/>
                        <a:cs typeface="Times New Roman" panose="02020603050405020304" pitchFamily="18" charset="0"/>
                      </a:rPr>
                      <m:t>Ψ</m:t>
                    </m:r>
                    <m:d>
                      <m:dPr>
                        <m:ctrlPr>
                          <a:rPr lang="en-CA" sz="2000" i="1">
                            <a:latin typeface="Cambria Math" panose="02040503050406030204" pitchFamily="18" charset="0"/>
                            <a:ea typeface="Calibri" panose="020F0502020204030204" pitchFamily="34" charset="0"/>
                            <a:cs typeface="Times New Roman" panose="02020603050405020304" pitchFamily="18" charset="0"/>
                          </a:rPr>
                        </m:ctrlPr>
                      </m:dPr>
                      <m:e>
                        <m:r>
                          <a:rPr lang="en-CA" sz="2000" i="1">
                            <a:latin typeface="Cambria Math" panose="02040503050406030204" pitchFamily="18" charset="0"/>
                            <a:ea typeface="Calibri" panose="020F0502020204030204" pitchFamily="34" charset="0"/>
                            <a:cs typeface="Times New Roman" panose="02020603050405020304" pitchFamily="18" charset="0"/>
                          </a:rPr>
                          <m:t>𝑥</m:t>
                        </m:r>
                        <m:r>
                          <a:rPr lang="en-CA" sz="2000" i="1">
                            <a:latin typeface="Cambria Math" panose="02040503050406030204" pitchFamily="18" charset="0"/>
                            <a:ea typeface="Calibri" panose="020F0502020204030204" pitchFamily="34" charset="0"/>
                            <a:cs typeface="Times New Roman" panose="02020603050405020304" pitchFamily="18" charset="0"/>
                          </a:rPr>
                          <m:t>,</m:t>
                        </m:r>
                        <m:r>
                          <a:rPr lang="en-CA" sz="2000" i="1">
                            <a:latin typeface="Cambria Math" panose="02040503050406030204" pitchFamily="18" charset="0"/>
                            <a:ea typeface="Calibri" panose="020F0502020204030204" pitchFamily="34" charset="0"/>
                            <a:cs typeface="Times New Roman" panose="02020603050405020304" pitchFamily="18" charset="0"/>
                          </a:rPr>
                          <m:t>𝑡</m:t>
                        </m:r>
                      </m:e>
                    </m:d>
                  </m:oMath>
                </a14:m>
                <a:r>
                  <a:rPr lang="en-CA" sz="2000" dirty="0"/>
                  <a:t> and </a:t>
                </a:r>
                <a14:m>
                  <m:oMath xmlns:m="http://schemas.openxmlformats.org/officeDocument/2006/math">
                    <m:d>
                      <m:dPr>
                        <m:begChr m:val="|"/>
                        <m:endChr m:val="⟩"/>
                        <m:ctrlPr>
                          <a:rPr lang="en-CA" sz="2000" i="1">
                            <a:latin typeface="Cambria Math" panose="02040503050406030204" pitchFamily="18" charset="0"/>
                            <a:ea typeface="Calibri" panose="020F0502020204030204" pitchFamily="34" charset="0"/>
                            <a:cs typeface="Times New Roman" panose="02020603050405020304" pitchFamily="18" charset="0"/>
                          </a:rPr>
                        </m:ctrlPr>
                      </m:dPr>
                      <m:e>
                        <m:r>
                          <a:rPr lang="en-US" sz="2000" i="1">
                            <a:latin typeface="Cambria Math" panose="02040503050406030204" pitchFamily="18" charset="0"/>
                            <a:ea typeface="Calibri" panose="020F0502020204030204" pitchFamily="34" charset="0"/>
                            <a:cs typeface="Times New Roman" panose="02020603050405020304" pitchFamily="18" charset="0"/>
                          </a:rPr>
                          <m:t>𝑆</m:t>
                        </m:r>
                        <m:d>
                          <m:dPr>
                            <m:ctrlPr>
                              <a:rPr lang="en-CA" sz="2000" i="1">
                                <a:latin typeface="Cambria Math" panose="02040503050406030204" pitchFamily="18" charset="0"/>
                                <a:ea typeface="Calibri" panose="020F0502020204030204" pitchFamily="34" charset="0"/>
                                <a:cs typeface="Times New Roman" panose="02020603050405020304" pitchFamily="18" charset="0"/>
                              </a:rPr>
                            </m:ctrlPr>
                          </m:dPr>
                          <m:e>
                            <m:r>
                              <a:rPr lang="en-US" sz="2000" i="1">
                                <a:latin typeface="Cambria Math" panose="02040503050406030204" pitchFamily="18" charset="0"/>
                                <a:ea typeface="Calibri" panose="020F0502020204030204" pitchFamily="34" charset="0"/>
                                <a:cs typeface="Times New Roman" panose="02020603050405020304" pitchFamily="18" charset="0"/>
                              </a:rPr>
                              <m:t>𝑡</m:t>
                            </m:r>
                          </m:e>
                        </m:d>
                      </m:e>
                    </m:d>
                  </m:oMath>
                </a14:m>
                <a:r>
                  <a:rPr lang="en-CA" dirty="0"/>
                  <a:t>?</a:t>
                </a:r>
              </a:p>
            </p:txBody>
          </p:sp>
        </mc:Choice>
        <mc:Fallback xmlns="">
          <p:sp>
            <p:nvSpPr>
              <p:cNvPr id="11" name="TextBox 10">
                <a:extLst>
                  <a:ext uri="{FF2B5EF4-FFF2-40B4-BE49-F238E27FC236}">
                    <a16:creationId xmlns:a16="http://schemas.microsoft.com/office/drawing/2014/main" id="{8FCC9775-DC6A-4BB4-8226-6E64B1A93522}"/>
                  </a:ext>
                </a:extLst>
              </p:cNvPr>
              <p:cNvSpPr txBox="1">
                <a:spLocks noRot="1" noChangeAspect="1" noMove="1" noResize="1" noEditPoints="1" noAdjustHandles="1" noChangeArrowheads="1" noChangeShapeType="1" noTextEdit="1"/>
              </p:cNvSpPr>
              <p:nvPr/>
            </p:nvSpPr>
            <p:spPr>
              <a:xfrm>
                <a:off x="1097280" y="4307447"/>
                <a:ext cx="6096000" cy="400110"/>
              </a:xfrm>
              <a:prstGeom prst="rect">
                <a:avLst/>
              </a:prstGeom>
              <a:blipFill>
                <a:blip r:embed="rId5"/>
                <a:stretch>
                  <a:fillRect l="-1000" t="-9231" b="-27692"/>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849DA5D5-72AD-4BAB-8079-9E9436876D56}"/>
              </a:ext>
            </a:extLst>
          </p:cNvPr>
          <p:cNvSpPr>
            <a:spLocks noGrp="1"/>
          </p:cNvSpPr>
          <p:nvPr>
            <p:ph type="sldNum" sz="quarter" idx="12"/>
          </p:nvPr>
        </p:nvSpPr>
        <p:spPr/>
        <p:txBody>
          <a:bodyPr/>
          <a:lstStyle/>
          <a:p>
            <a:fld id="{8904B94B-01DA-4D3A-AB6F-1EC68BA9698E}" type="slidenum">
              <a:rPr lang="en-CA" smtClean="0"/>
              <a:t>11</a:t>
            </a:fld>
            <a:endParaRPr lang="en-CA"/>
          </a:p>
        </p:txBody>
      </p:sp>
    </p:spTree>
    <p:extLst>
      <p:ext uri="{BB962C8B-B14F-4D97-AF65-F5344CB8AC3E}">
        <p14:creationId xmlns:p14="http://schemas.microsoft.com/office/powerpoint/2010/main" val="260744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BD25-8C32-4D40-9862-EAAFDE40D5D7}"/>
              </a:ext>
            </a:extLst>
          </p:cNvPr>
          <p:cNvSpPr>
            <a:spLocks noGrp="1"/>
          </p:cNvSpPr>
          <p:nvPr>
            <p:ph type="title"/>
          </p:nvPr>
        </p:nvSpPr>
        <p:spPr/>
        <p:txBody>
          <a:bodyPr/>
          <a:lstStyle/>
          <a:p>
            <a:r>
              <a:rPr lang="en-CA" dirty="0"/>
              <a:t>Lecture 13, Activity 2:</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FCC9775-DC6A-4BB4-8226-6E64B1A93522}"/>
                  </a:ext>
                </a:extLst>
              </p:cNvPr>
              <p:cNvSpPr txBox="1"/>
              <p:nvPr/>
            </p:nvSpPr>
            <p:spPr>
              <a:xfrm>
                <a:off x="1149066" y="2087640"/>
                <a:ext cx="6096000" cy="400110"/>
              </a:xfrm>
              <a:prstGeom prst="rect">
                <a:avLst/>
              </a:prstGeom>
              <a:noFill/>
            </p:spPr>
            <p:txBody>
              <a:bodyPr wrap="square">
                <a:spAutoFit/>
              </a:bodyPr>
              <a:lstStyle/>
              <a:p>
                <a:r>
                  <a:rPr lang="en-CA" sz="2000" dirty="0"/>
                  <a:t>What is the relationship between </a:t>
                </a:r>
                <a14:m>
                  <m:oMath xmlns:m="http://schemas.openxmlformats.org/officeDocument/2006/math">
                    <m:r>
                      <m:rPr>
                        <m:sty m:val="p"/>
                      </m:rPr>
                      <a:rPr lang="en-CA" sz="2000">
                        <a:latin typeface="Cambria Math" panose="02040503050406030204" pitchFamily="18" charset="0"/>
                        <a:ea typeface="Calibri" panose="020F0502020204030204" pitchFamily="34" charset="0"/>
                        <a:cs typeface="Times New Roman" panose="02020603050405020304" pitchFamily="18" charset="0"/>
                      </a:rPr>
                      <m:t>Ψ</m:t>
                    </m:r>
                    <m:d>
                      <m:dPr>
                        <m:ctrlPr>
                          <a:rPr lang="en-CA" sz="2000" i="1">
                            <a:latin typeface="Cambria Math" panose="02040503050406030204" pitchFamily="18" charset="0"/>
                            <a:ea typeface="Calibri" panose="020F0502020204030204" pitchFamily="34" charset="0"/>
                            <a:cs typeface="Times New Roman" panose="02020603050405020304" pitchFamily="18" charset="0"/>
                          </a:rPr>
                        </m:ctrlPr>
                      </m:dPr>
                      <m:e>
                        <m:r>
                          <a:rPr lang="en-CA" sz="2000" i="1">
                            <a:latin typeface="Cambria Math" panose="02040503050406030204" pitchFamily="18" charset="0"/>
                            <a:ea typeface="Calibri" panose="020F0502020204030204" pitchFamily="34" charset="0"/>
                            <a:cs typeface="Times New Roman" panose="02020603050405020304" pitchFamily="18" charset="0"/>
                          </a:rPr>
                          <m:t>𝑥</m:t>
                        </m:r>
                        <m:r>
                          <a:rPr lang="en-CA" sz="2000" i="1">
                            <a:latin typeface="Cambria Math" panose="02040503050406030204" pitchFamily="18" charset="0"/>
                            <a:ea typeface="Calibri" panose="020F0502020204030204" pitchFamily="34" charset="0"/>
                            <a:cs typeface="Times New Roman" panose="02020603050405020304" pitchFamily="18" charset="0"/>
                          </a:rPr>
                          <m:t>,</m:t>
                        </m:r>
                        <m:r>
                          <a:rPr lang="en-CA" sz="2000" i="1">
                            <a:latin typeface="Cambria Math" panose="02040503050406030204" pitchFamily="18" charset="0"/>
                            <a:ea typeface="Calibri" panose="020F0502020204030204" pitchFamily="34" charset="0"/>
                            <a:cs typeface="Times New Roman" panose="02020603050405020304" pitchFamily="18" charset="0"/>
                          </a:rPr>
                          <m:t>𝑡</m:t>
                        </m:r>
                      </m:e>
                    </m:d>
                  </m:oMath>
                </a14:m>
                <a:r>
                  <a:rPr lang="en-CA" sz="2000" dirty="0"/>
                  <a:t> and </a:t>
                </a:r>
                <a14:m>
                  <m:oMath xmlns:m="http://schemas.openxmlformats.org/officeDocument/2006/math">
                    <m:d>
                      <m:dPr>
                        <m:begChr m:val="|"/>
                        <m:endChr m:val="⟩"/>
                        <m:ctrlPr>
                          <a:rPr lang="en-CA" sz="2000" i="1">
                            <a:latin typeface="Cambria Math" panose="02040503050406030204" pitchFamily="18" charset="0"/>
                            <a:ea typeface="Calibri" panose="020F0502020204030204" pitchFamily="34" charset="0"/>
                            <a:cs typeface="Times New Roman" panose="02020603050405020304" pitchFamily="18" charset="0"/>
                          </a:rPr>
                        </m:ctrlPr>
                      </m:dPr>
                      <m:e>
                        <m:r>
                          <a:rPr lang="en-US" sz="2000" i="1">
                            <a:latin typeface="Cambria Math" panose="02040503050406030204" pitchFamily="18" charset="0"/>
                            <a:ea typeface="Calibri" panose="020F0502020204030204" pitchFamily="34" charset="0"/>
                            <a:cs typeface="Times New Roman" panose="02020603050405020304" pitchFamily="18" charset="0"/>
                          </a:rPr>
                          <m:t>𝑆</m:t>
                        </m:r>
                        <m:d>
                          <m:dPr>
                            <m:ctrlPr>
                              <a:rPr lang="en-CA" sz="2000" i="1">
                                <a:latin typeface="Cambria Math" panose="02040503050406030204" pitchFamily="18" charset="0"/>
                                <a:ea typeface="Calibri" panose="020F0502020204030204" pitchFamily="34" charset="0"/>
                                <a:cs typeface="Times New Roman" panose="02020603050405020304" pitchFamily="18" charset="0"/>
                              </a:rPr>
                            </m:ctrlPr>
                          </m:dPr>
                          <m:e>
                            <m:r>
                              <a:rPr lang="en-US" sz="2000" i="1">
                                <a:latin typeface="Cambria Math" panose="02040503050406030204" pitchFamily="18" charset="0"/>
                                <a:ea typeface="Calibri" panose="020F0502020204030204" pitchFamily="34" charset="0"/>
                                <a:cs typeface="Times New Roman" panose="02020603050405020304" pitchFamily="18" charset="0"/>
                              </a:rPr>
                              <m:t>𝑡</m:t>
                            </m:r>
                          </m:e>
                        </m:d>
                      </m:e>
                    </m:d>
                  </m:oMath>
                </a14:m>
                <a:r>
                  <a:rPr lang="en-CA" dirty="0"/>
                  <a:t>?</a:t>
                </a:r>
              </a:p>
            </p:txBody>
          </p:sp>
        </mc:Choice>
        <mc:Fallback xmlns="">
          <p:sp>
            <p:nvSpPr>
              <p:cNvPr id="11" name="TextBox 10">
                <a:extLst>
                  <a:ext uri="{FF2B5EF4-FFF2-40B4-BE49-F238E27FC236}">
                    <a16:creationId xmlns:a16="http://schemas.microsoft.com/office/drawing/2014/main" id="{8FCC9775-DC6A-4BB4-8226-6E64B1A93522}"/>
                  </a:ext>
                </a:extLst>
              </p:cNvPr>
              <p:cNvSpPr txBox="1">
                <a:spLocks noRot="1" noChangeAspect="1" noMove="1" noResize="1" noEditPoints="1" noAdjustHandles="1" noChangeArrowheads="1" noChangeShapeType="1" noTextEdit="1"/>
              </p:cNvSpPr>
              <p:nvPr/>
            </p:nvSpPr>
            <p:spPr>
              <a:xfrm>
                <a:off x="1149066" y="2087640"/>
                <a:ext cx="6096000" cy="400110"/>
              </a:xfrm>
              <a:prstGeom prst="rect">
                <a:avLst/>
              </a:prstGeom>
              <a:blipFill>
                <a:blip r:embed="rId3"/>
                <a:stretch>
                  <a:fillRect l="-1000" t="-7576" b="-25758"/>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8BA9F811-3950-459B-B800-35771076EA66}"/>
                  </a:ext>
                </a:extLst>
              </p14:cNvPr>
              <p14:cNvContentPartPr/>
              <p14:nvPr/>
            </p14:nvContentPartPr>
            <p14:xfrm>
              <a:off x="-1114134" y="2760145"/>
              <a:ext cx="360" cy="6120"/>
            </p14:xfrm>
          </p:contentPart>
        </mc:Choice>
        <mc:Fallback xmlns="">
          <p:pic>
            <p:nvPicPr>
              <p:cNvPr id="7" name="Ink 6">
                <a:extLst>
                  <a:ext uri="{FF2B5EF4-FFF2-40B4-BE49-F238E27FC236}">
                    <a16:creationId xmlns:a16="http://schemas.microsoft.com/office/drawing/2014/main" id="{8BA9F811-3950-459B-B800-35771076EA66}"/>
                  </a:ext>
                </a:extLst>
              </p:cNvPr>
              <p:cNvPicPr/>
              <p:nvPr/>
            </p:nvPicPr>
            <p:blipFill>
              <a:blip r:embed="rId5"/>
              <a:stretch>
                <a:fillRect/>
              </a:stretch>
            </p:blipFill>
            <p:spPr>
              <a:xfrm>
                <a:off x="-1123134" y="2751145"/>
                <a:ext cx="180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EF5E6C22-1DBB-45ED-A43F-565A980D9CB4}"/>
                  </a:ext>
                </a:extLst>
              </p14:cNvPr>
              <p14:cNvContentPartPr/>
              <p14:nvPr/>
            </p14:nvContentPartPr>
            <p14:xfrm>
              <a:off x="592266" y="2747061"/>
              <a:ext cx="11172174" cy="3514444"/>
            </p14:xfrm>
          </p:contentPart>
        </mc:Choice>
        <mc:Fallback xmlns="">
          <p:pic>
            <p:nvPicPr>
              <p:cNvPr id="3" name="Ink 2">
                <a:extLst>
                  <a:ext uri="{FF2B5EF4-FFF2-40B4-BE49-F238E27FC236}">
                    <a16:creationId xmlns:a16="http://schemas.microsoft.com/office/drawing/2014/main" id="{EF5E6C22-1DBB-45ED-A43F-565A980D9CB4}"/>
                  </a:ext>
                </a:extLst>
              </p:cNvPr>
              <p:cNvPicPr/>
              <p:nvPr/>
            </p:nvPicPr>
            <p:blipFill>
              <a:blip r:embed="rId7"/>
              <a:stretch>
                <a:fillRect/>
              </a:stretch>
            </p:blipFill>
            <p:spPr>
              <a:xfrm>
                <a:off x="583266" y="2738061"/>
                <a:ext cx="11189814" cy="3532085"/>
              </a:xfrm>
              <a:prstGeom prst="rect">
                <a:avLst/>
              </a:prstGeom>
            </p:spPr>
          </p:pic>
        </mc:Fallback>
      </mc:AlternateContent>
      <p:sp>
        <p:nvSpPr>
          <p:cNvPr id="4" name="Slide Number Placeholder 3">
            <a:extLst>
              <a:ext uri="{FF2B5EF4-FFF2-40B4-BE49-F238E27FC236}">
                <a16:creationId xmlns:a16="http://schemas.microsoft.com/office/drawing/2014/main" id="{A82DC744-C7BD-495F-BB7F-E2DDF749BC89}"/>
              </a:ext>
            </a:extLst>
          </p:cNvPr>
          <p:cNvSpPr>
            <a:spLocks noGrp="1"/>
          </p:cNvSpPr>
          <p:nvPr>
            <p:ph type="sldNum" sz="quarter" idx="12"/>
          </p:nvPr>
        </p:nvSpPr>
        <p:spPr/>
        <p:txBody>
          <a:bodyPr/>
          <a:lstStyle/>
          <a:p>
            <a:fld id="{8904B94B-01DA-4D3A-AB6F-1EC68BA9698E}" type="slidenum">
              <a:rPr lang="en-CA" smtClean="0"/>
              <a:t>12</a:t>
            </a:fld>
            <a:endParaRPr lang="en-CA"/>
          </a:p>
        </p:txBody>
      </p:sp>
    </p:spTree>
    <p:extLst>
      <p:ext uri="{BB962C8B-B14F-4D97-AF65-F5344CB8AC3E}">
        <p14:creationId xmlns:p14="http://schemas.microsoft.com/office/powerpoint/2010/main" val="42949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BD25-8C32-4D40-9862-EAAFDE40D5D7}"/>
              </a:ext>
            </a:extLst>
          </p:cNvPr>
          <p:cNvSpPr>
            <a:spLocks noGrp="1"/>
          </p:cNvSpPr>
          <p:nvPr>
            <p:ph type="title"/>
          </p:nvPr>
        </p:nvSpPr>
        <p:spPr/>
        <p:txBody>
          <a:bodyPr/>
          <a:lstStyle/>
          <a:p>
            <a:r>
              <a:rPr lang="en-CA" dirty="0"/>
              <a:t>Lecture 13, Activity 2:</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FCC9775-DC6A-4BB4-8226-6E64B1A93522}"/>
                  </a:ext>
                </a:extLst>
              </p:cNvPr>
              <p:cNvSpPr txBox="1"/>
              <p:nvPr/>
            </p:nvSpPr>
            <p:spPr>
              <a:xfrm>
                <a:off x="1149066" y="2087640"/>
                <a:ext cx="6096000" cy="400110"/>
              </a:xfrm>
              <a:prstGeom prst="rect">
                <a:avLst/>
              </a:prstGeom>
              <a:noFill/>
            </p:spPr>
            <p:txBody>
              <a:bodyPr wrap="square">
                <a:spAutoFit/>
              </a:bodyPr>
              <a:lstStyle/>
              <a:p>
                <a:r>
                  <a:rPr lang="en-CA" sz="2000" dirty="0"/>
                  <a:t>What is the relationship between </a:t>
                </a:r>
                <a14:m>
                  <m:oMath xmlns:m="http://schemas.openxmlformats.org/officeDocument/2006/math">
                    <m:r>
                      <m:rPr>
                        <m:sty m:val="p"/>
                      </m:rPr>
                      <a:rPr lang="en-CA" sz="2000">
                        <a:latin typeface="Cambria Math" panose="02040503050406030204" pitchFamily="18" charset="0"/>
                        <a:ea typeface="Calibri" panose="020F0502020204030204" pitchFamily="34" charset="0"/>
                        <a:cs typeface="Times New Roman" panose="02020603050405020304" pitchFamily="18" charset="0"/>
                      </a:rPr>
                      <m:t>Ψ</m:t>
                    </m:r>
                    <m:d>
                      <m:dPr>
                        <m:ctrlPr>
                          <a:rPr lang="en-CA" sz="2000" i="1">
                            <a:latin typeface="Cambria Math" panose="02040503050406030204" pitchFamily="18" charset="0"/>
                            <a:ea typeface="Calibri" panose="020F0502020204030204" pitchFamily="34" charset="0"/>
                            <a:cs typeface="Times New Roman" panose="02020603050405020304" pitchFamily="18" charset="0"/>
                          </a:rPr>
                        </m:ctrlPr>
                      </m:dPr>
                      <m:e>
                        <m:r>
                          <a:rPr lang="en-CA" sz="2000" i="1">
                            <a:latin typeface="Cambria Math" panose="02040503050406030204" pitchFamily="18" charset="0"/>
                            <a:ea typeface="Calibri" panose="020F0502020204030204" pitchFamily="34" charset="0"/>
                            <a:cs typeface="Times New Roman" panose="02020603050405020304" pitchFamily="18" charset="0"/>
                          </a:rPr>
                          <m:t>𝑥</m:t>
                        </m:r>
                        <m:r>
                          <a:rPr lang="en-CA" sz="2000" i="1">
                            <a:latin typeface="Cambria Math" panose="02040503050406030204" pitchFamily="18" charset="0"/>
                            <a:ea typeface="Calibri" panose="020F0502020204030204" pitchFamily="34" charset="0"/>
                            <a:cs typeface="Times New Roman" panose="02020603050405020304" pitchFamily="18" charset="0"/>
                          </a:rPr>
                          <m:t>,</m:t>
                        </m:r>
                        <m:r>
                          <a:rPr lang="en-CA" sz="2000" i="1">
                            <a:latin typeface="Cambria Math" panose="02040503050406030204" pitchFamily="18" charset="0"/>
                            <a:ea typeface="Calibri" panose="020F0502020204030204" pitchFamily="34" charset="0"/>
                            <a:cs typeface="Times New Roman" panose="02020603050405020304" pitchFamily="18" charset="0"/>
                          </a:rPr>
                          <m:t>𝑡</m:t>
                        </m:r>
                      </m:e>
                    </m:d>
                  </m:oMath>
                </a14:m>
                <a:r>
                  <a:rPr lang="en-CA" sz="2000" dirty="0"/>
                  <a:t> and </a:t>
                </a:r>
                <a14:m>
                  <m:oMath xmlns:m="http://schemas.openxmlformats.org/officeDocument/2006/math">
                    <m:d>
                      <m:dPr>
                        <m:begChr m:val="|"/>
                        <m:endChr m:val="⟩"/>
                        <m:ctrlPr>
                          <a:rPr lang="en-CA" sz="2000" i="1">
                            <a:latin typeface="Cambria Math" panose="02040503050406030204" pitchFamily="18" charset="0"/>
                            <a:ea typeface="Calibri" panose="020F0502020204030204" pitchFamily="34" charset="0"/>
                            <a:cs typeface="Times New Roman" panose="02020603050405020304" pitchFamily="18" charset="0"/>
                          </a:rPr>
                        </m:ctrlPr>
                      </m:dPr>
                      <m:e>
                        <m:r>
                          <a:rPr lang="en-US" sz="2000" i="1">
                            <a:latin typeface="Cambria Math" panose="02040503050406030204" pitchFamily="18" charset="0"/>
                            <a:ea typeface="Calibri" panose="020F0502020204030204" pitchFamily="34" charset="0"/>
                            <a:cs typeface="Times New Roman" panose="02020603050405020304" pitchFamily="18" charset="0"/>
                          </a:rPr>
                          <m:t>𝑆</m:t>
                        </m:r>
                        <m:d>
                          <m:dPr>
                            <m:ctrlPr>
                              <a:rPr lang="en-CA" sz="2000" i="1">
                                <a:latin typeface="Cambria Math" panose="02040503050406030204" pitchFamily="18" charset="0"/>
                                <a:ea typeface="Calibri" panose="020F0502020204030204" pitchFamily="34" charset="0"/>
                                <a:cs typeface="Times New Roman" panose="02020603050405020304" pitchFamily="18" charset="0"/>
                              </a:rPr>
                            </m:ctrlPr>
                          </m:dPr>
                          <m:e>
                            <m:r>
                              <a:rPr lang="en-US" sz="2000" i="1">
                                <a:latin typeface="Cambria Math" panose="02040503050406030204" pitchFamily="18" charset="0"/>
                                <a:ea typeface="Calibri" panose="020F0502020204030204" pitchFamily="34" charset="0"/>
                                <a:cs typeface="Times New Roman" panose="02020603050405020304" pitchFamily="18" charset="0"/>
                              </a:rPr>
                              <m:t>𝑡</m:t>
                            </m:r>
                          </m:e>
                        </m:d>
                      </m:e>
                    </m:d>
                  </m:oMath>
                </a14:m>
                <a:r>
                  <a:rPr lang="en-CA" dirty="0"/>
                  <a:t>?</a:t>
                </a:r>
              </a:p>
            </p:txBody>
          </p:sp>
        </mc:Choice>
        <mc:Fallback xmlns="">
          <p:sp>
            <p:nvSpPr>
              <p:cNvPr id="11" name="TextBox 10">
                <a:extLst>
                  <a:ext uri="{FF2B5EF4-FFF2-40B4-BE49-F238E27FC236}">
                    <a16:creationId xmlns:a16="http://schemas.microsoft.com/office/drawing/2014/main" id="{8FCC9775-DC6A-4BB4-8226-6E64B1A93522}"/>
                  </a:ext>
                </a:extLst>
              </p:cNvPr>
              <p:cNvSpPr txBox="1">
                <a:spLocks noRot="1" noChangeAspect="1" noMove="1" noResize="1" noEditPoints="1" noAdjustHandles="1" noChangeArrowheads="1" noChangeShapeType="1" noTextEdit="1"/>
              </p:cNvSpPr>
              <p:nvPr/>
            </p:nvSpPr>
            <p:spPr>
              <a:xfrm>
                <a:off x="1149066" y="2087640"/>
                <a:ext cx="6096000" cy="400110"/>
              </a:xfrm>
              <a:prstGeom prst="rect">
                <a:avLst/>
              </a:prstGeom>
              <a:blipFill>
                <a:blip r:embed="rId3"/>
                <a:stretch>
                  <a:fillRect l="-1000" t="-7576" b="-25758"/>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66" name="Ink 65">
                <a:extLst>
                  <a:ext uri="{FF2B5EF4-FFF2-40B4-BE49-F238E27FC236}">
                    <a16:creationId xmlns:a16="http://schemas.microsoft.com/office/drawing/2014/main" id="{F25CD363-1F84-43D6-9BDE-2933D23DB25A}"/>
                  </a:ext>
                </a:extLst>
              </p14:cNvPr>
              <p14:cNvContentPartPr/>
              <p14:nvPr/>
            </p14:nvContentPartPr>
            <p14:xfrm>
              <a:off x="2715546" y="2638465"/>
              <a:ext cx="890640" cy="401760"/>
            </p14:xfrm>
          </p:contentPart>
        </mc:Choice>
        <mc:Fallback xmlns="">
          <p:pic>
            <p:nvPicPr>
              <p:cNvPr id="66" name="Ink 65">
                <a:extLst>
                  <a:ext uri="{FF2B5EF4-FFF2-40B4-BE49-F238E27FC236}">
                    <a16:creationId xmlns:a16="http://schemas.microsoft.com/office/drawing/2014/main" id="{F25CD363-1F84-43D6-9BDE-2933D23DB25A}"/>
                  </a:ext>
                </a:extLst>
              </p:cNvPr>
              <p:cNvPicPr/>
              <p:nvPr/>
            </p:nvPicPr>
            <p:blipFill>
              <a:blip r:embed="rId5"/>
              <a:stretch>
                <a:fillRect/>
              </a:stretch>
            </p:blipFill>
            <p:spPr>
              <a:xfrm>
                <a:off x="2706546" y="2629465"/>
                <a:ext cx="90828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8" name="Ink 67">
                <a:extLst>
                  <a:ext uri="{FF2B5EF4-FFF2-40B4-BE49-F238E27FC236}">
                    <a16:creationId xmlns:a16="http://schemas.microsoft.com/office/drawing/2014/main" id="{6FADCA78-784D-4442-B8DC-D97B84DDE09C}"/>
                  </a:ext>
                </a:extLst>
              </p14:cNvPr>
              <p14:cNvContentPartPr/>
              <p14:nvPr/>
            </p14:nvContentPartPr>
            <p14:xfrm>
              <a:off x="4891746" y="2691745"/>
              <a:ext cx="958320" cy="263160"/>
            </p14:xfrm>
          </p:contentPart>
        </mc:Choice>
        <mc:Fallback xmlns="">
          <p:pic>
            <p:nvPicPr>
              <p:cNvPr id="68" name="Ink 67">
                <a:extLst>
                  <a:ext uri="{FF2B5EF4-FFF2-40B4-BE49-F238E27FC236}">
                    <a16:creationId xmlns:a16="http://schemas.microsoft.com/office/drawing/2014/main" id="{6FADCA78-784D-4442-B8DC-D97B84DDE09C}"/>
                  </a:ext>
                </a:extLst>
              </p:cNvPr>
              <p:cNvPicPr/>
              <p:nvPr/>
            </p:nvPicPr>
            <p:blipFill>
              <a:blip r:embed="rId7"/>
              <a:stretch>
                <a:fillRect/>
              </a:stretch>
            </p:blipFill>
            <p:spPr>
              <a:xfrm>
                <a:off x="4882746" y="2682745"/>
                <a:ext cx="97596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7" name="Ink 76">
                <a:extLst>
                  <a:ext uri="{FF2B5EF4-FFF2-40B4-BE49-F238E27FC236}">
                    <a16:creationId xmlns:a16="http://schemas.microsoft.com/office/drawing/2014/main" id="{603E9A95-5227-4590-8022-CABB6BD62BAC}"/>
                  </a:ext>
                </a:extLst>
              </p14:cNvPr>
              <p14:cNvContentPartPr/>
              <p14:nvPr/>
            </p14:nvContentPartPr>
            <p14:xfrm>
              <a:off x="7229946" y="2562865"/>
              <a:ext cx="1327320" cy="433440"/>
            </p14:xfrm>
          </p:contentPart>
        </mc:Choice>
        <mc:Fallback xmlns="">
          <p:pic>
            <p:nvPicPr>
              <p:cNvPr id="77" name="Ink 76">
                <a:extLst>
                  <a:ext uri="{FF2B5EF4-FFF2-40B4-BE49-F238E27FC236}">
                    <a16:creationId xmlns:a16="http://schemas.microsoft.com/office/drawing/2014/main" id="{603E9A95-5227-4590-8022-CABB6BD62BAC}"/>
                  </a:ext>
                </a:extLst>
              </p:cNvPr>
              <p:cNvPicPr/>
              <p:nvPr/>
            </p:nvPicPr>
            <p:blipFill>
              <a:blip r:embed="rId9"/>
              <a:stretch>
                <a:fillRect/>
              </a:stretch>
            </p:blipFill>
            <p:spPr>
              <a:xfrm>
                <a:off x="7220946" y="2553865"/>
                <a:ext cx="1344960" cy="451080"/>
              </a:xfrm>
              <a:prstGeom prst="rect">
                <a:avLst/>
              </a:prstGeom>
            </p:spPr>
          </p:pic>
        </mc:Fallback>
      </mc:AlternateContent>
      <p:sp>
        <p:nvSpPr>
          <p:cNvPr id="79" name="TextBox 78">
            <a:extLst>
              <a:ext uri="{FF2B5EF4-FFF2-40B4-BE49-F238E27FC236}">
                <a16:creationId xmlns:a16="http://schemas.microsoft.com/office/drawing/2014/main" id="{908234FD-7048-4F96-81A5-50A024100456}"/>
              </a:ext>
            </a:extLst>
          </p:cNvPr>
          <p:cNvSpPr txBox="1"/>
          <p:nvPr/>
        </p:nvSpPr>
        <p:spPr>
          <a:xfrm>
            <a:off x="1755227" y="3201977"/>
            <a:ext cx="3053257" cy="923330"/>
          </a:xfrm>
          <a:prstGeom prst="rect">
            <a:avLst/>
          </a:prstGeom>
          <a:noFill/>
        </p:spPr>
        <p:txBody>
          <a:bodyPr wrap="square" rtlCol="0">
            <a:spAutoFit/>
          </a:bodyPr>
          <a:lstStyle/>
          <a:p>
            <a:r>
              <a:rPr lang="en-CA" dirty="0"/>
              <a:t>Eigen </a:t>
            </a:r>
            <a:r>
              <a:rPr lang="en-CA" b="1" i="1" dirty="0">
                <a:solidFill>
                  <a:srgbClr val="FF0000"/>
                </a:solidFill>
              </a:rPr>
              <a:t>states</a:t>
            </a:r>
            <a:r>
              <a:rPr lang="en-CA" dirty="0"/>
              <a:t> of the position operator in abstract Hilbert space</a:t>
            </a:r>
          </a:p>
        </p:txBody>
      </p:sp>
      <p:sp>
        <p:nvSpPr>
          <p:cNvPr id="116" name="TextBox 115">
            <a:extLst>
              <a:ext uri="{FF2B5EF4-FFF2-40B4-BE49-F238E27FC236}">
                <a16:creationId xmlns:a16="http://schemas.microsoft.com/office/drawing/2014/main" id="{731FD7A5-C04D-4C92-B512-1EECACC6F743}"/>
              </a:ext>
            </a:extLst>
          </p:cNvPr>
          <p:cNvSpPr txBox="1"/>
          <p:nvPr/>
        </p:nvSpPr>
        <p:spPr>
          <a:xfrm>
            <a:off x="7026164" y="3201977"/>
            <a:ext cx="3053257" cy="646331"/>
          </a:xfrm>
          <a:prstGeom prst="rect">
            <a:avLst/>
          </a:prstGeom>
          <a:noFill/>
        </p:spPr>
        <p:txBody>
          <a:bodyPr wrap="square" rtlCol="0">
            <a:spAutoFit/>
          </a:bodyPr>
          <a:lstStyle/>
          <a:p>
            <a:r>
              <a:rPr lang="en-CA" dirty="0"/>
              <a:t>Eigen </a:t>
            </a:r>
            <a:r>
              <a:rPr lang="en-CA" b="1" i="1" dirty="0">
                <a:solidFill>
                  <a:srgbClr val="FF0000"/>
                </a:solidFill>
              </a:rPr>
              <a:t>functions</a:t>
            </a:r>
            <a:r>
              <a:rPr lang="en-CA" dirty="0"/>
              <a:t> of the total energy operator in 1D x-space</a:t>
            </a:r>
          </a:p>
        </p:txBody>
      </p:sp>
      <mc:AlternateContent xmlns:mc="http://schemas.openxmlformats.org/markup-compatibility/2006" xmlns:p14="http://schemas.microsoft.com/office/powerpoint/2010/main">
        <mc:Choice Requires="p14">
          <p:contentPart p14:bwMode="auto" r:id="rId10">
            <p14:nvContentPartPr>
              <p14:cNvPr id="94" name="Ink 93">
                <a:extLst>
                  <a:ext uri="{FF2B5EF4-FFF2-40B4-BE49-F238E27FC236}">
                    <a16:creationId xmlns:a16="http://schemas.microsoft.com/office/drawing/2014/main" id="{86BB5237-9BA9-4FD7-A943-44E414EE9E90}"/>
                  </a:ext>
                </a:extLst>
              </p14:cNvPr>
              <p14:cNvContentPartPr/>
              <p14:nvPr/>
            </p14:nvContentPartPr>
            <p14:xfrm>
              <a:off x="1848666" y="4305265"/>
              <a:ext cx="1572120" cy="396360"/>
            </p14:xfrm>
          </p:contentPart>
        </mc:Choice>
        <mc:Fallback xmlns="">
          <p:pic>
            <p:nvPicPr>
              <p:cNvPr id="94" name="Ink 93">
                <a:extLst>
                  <a:ext uri="{FF2B5EF4-FFF2-40B4-BE49-F238E27FC236}">
                    <a16:creationId xmlns:a16="http://schemas.microsoft.com/office/drawing/2014/main" id="{86BB5237-9BA9-4FD7-A943-44E414EE9E90}"/>
                  </a:ext>
                </a:extLst>
              </p:cNvPr>
              <p:cNvPicPr/>
              <p:nvPr/>
            </p:nvPicPr>
            <p:blipFill>
              <a:blip r:embed="rId11"/>
              <a:stretch>
                <a:fillRect/>
              </a:stretch>
            </p:blipFill>
            <p:spPr>
              <a:xfrm>
                <a:off x="1839666" y="4296265"/>
                <a:ext cx="158976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9" name="Ink 98">
                <a:extLst>
                  <a:ext uri="{FF2B5EF4-FFF2-40B4-BE49-F238E27FC236}">
                    <a16:creationId xmlns:a16="http://schemas.microsoft.com/office/drawing/2014/main" id="{0DC6A9A2-AA67-4144-89D4-BBC75779131F}"/>
                  </a:ext>
                </a:extLst>
              </p14:cNvPr>
              <p14:cNvContentPartPr/>
              <p14:nvPr/>
            </p14:nvContentPartPr>
            <p14:xfrm>
              <a:off x="4916226" y="4322185"/>
              <a:ext cx="819360" cy="250200"/>
            </p14:xfrm>
          </p:contentPart>
        </mc:Choice>
        <mc:Fallback xmlns="">
          <p:pic>
            <p:nvPicPr>
              <p:cNvPr id="99" name="Ink 98">
                <a:extLst>
                  <a:ext uri="{FF2B5EF4-FFF2-40B4-BE49-F238E27FC236}">
                    <a16:creationId xmlns:a16="http://schemas.microsoft.com/office/drawing/2014/main" id="{0DC6A9A2-AA67-4144-89D4-BBC75779131F}"/>
                  </a:ext>
                </a:extLst>
              </p:cNvPr>
              <p:cNvPicPr/>
              <p:nvPr/>
            </p:nvPicPr>
            <p:blipFill>
              <a:blip r:embed="rId13"/>
              <a:stretch>
                <a:fillRect/>
              </a:stretch>
            </p:blipFill>
            <p:spPr>
              <a:xfrm>
                <a:off x="4907226" y="4313185"/>
                <a:ext cx="8370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7" name="Ink 106">
                <a:extLst>
                  <a:ext uri="{FF2B5EF4-FFF2-40B4-BE49-F238E27FC236}">
                    <a16:creationId xmlns:a16="http://schemas.microsoft.com/office/drawing/2014/main" id="{DFCE6CD3-F97C-4D50-B870-3A8AE03516ED}"/>
                  </a:ext>
                </a:extLst>
              </p14:cNvPr>
              <p14:cNvContentPartPr/>
              <p14:nvPr/>
            </p14:nvContentPartPr>
            <p14:xfrm>
              <a:off x="7011786" y="4179265"/>
              <a:ext cx="424080" cy="652320"/>
            </p14:xfrm>
          </p:contentPart>
        </mc:Choice>
        <mc:Fallback xmlns="">
          <p:pic>
            <p:nvPicPr>
              <p:cNvPr id="107" name="Ink 106">
                <a:extLst>
                  <a:ext uri="{FF2B5EF4-FFF2-40B4-BE49-F238E27FC236}">
                    <a16:creationId xmlns:a16="http://schemas.microsoft.com/office/drawing/2014/main" id="{DFCE6CD3-F97C-4D50-B870-3A8AE03516ED}"/>
                  </a:ext>
                </a:extLst>
              </p:cNvPr>
              <p:cNvPicPr/>
              <p:nvPr/>
            </p:nvPicPr>
            <p:blipFill>
              <a:blip r:embed="rId15"/>
              <a:stretch>
                <a:fillRect/>
              </a:stretch>
            </p:blipFill>
            <p:spPr>
              <a:xfrm>
                <a:off x="7002786" y="4170265"/>
                <a:ext cx="441720" cy="669960"/>
              </a:xfrm>
              <a:prstGeom prst="rect">
                <a:avLst/>
              </a:prstGeom>
            </p:spPr>
          </p:pic>
        </mc:Fallback>
      </mc:AlternateContent>
      <p:sp>
        <p:nvSpPr>
          <p:cNvPr id="188" name="TextBox 187">
            <a:extLst>
              <a:ext uri="{FF2B5EF4-FFF2-40B4-BE49-F238E27FC236}">
                <a16:creationId xmlns:a16="http://schemas.microsoft.com/office/drawing/2014/main" id="{F7FA2071-3C0C-4801-8E13-ECDAA0ADE6F4}"/>
              </a:ext>
            </a:extLst>
          </p:cNvPr>
          <p:cNvSpPr txBox="1"/>
          <p:nvPr/>
        </p:nvSpPr>
        <p:spPr>
          <a:xfrm>
            <a:off x="1730747" y="4896761"/>
            <a:ext cx="3160999" cy="1477328"/>
          </a:xfrm>
          <a:prstGeom prst="rect">
            <a:avLst/>
          </a:prstGeom>
          <a:noFill/>
        </p:spPr>
        <p:txBody>
          <a:bodyPr wrap="square" rtlCol="0">
            <a:spAutoFit/>
          </a:bodyPr>
          <a:lstStyle/>
          <a:p>
            <a:r>
              <a:rPr lang="en-CA" dirty="0"/>
              <a:t>Projection of the abstract state at time t in Hilbert space onto the eigen </a:t>
            </a:r>
            <a:r>
              <a:rPr lang="en-CA" b="1" i="1" dirty="0">
                <a:solidFill>
                  <a:srgbClr val="FF0000"/>
                </a:solidFill>
              </a:rPr>
              <a:t>states</a:t>
            </a:r>
            <a:r>
              <a:rPr lang="en-CA" dirty="0"/>
              <a:t> of the position operator in abstract Hilbert space</a:t>
            </a:r>
          </a:p>
        </p:txBody>
      </p:sp>
      <p:sp>
        <p:nvSpPr>
          <p:cNvPr id="189" name="TextBox 188">
            <a:extLst>
              <a:ext uri="{FF2B5EF4-FFF2-40B4-BE49-F238E27FC236}">
                <a16:creationId xmlns:a16="http://schemas.microsoft.com/office/drawing/2014/main" id="{C9808E31-06C2-4AC9-9C4E-9000E26D4D7F}"/>
              </a:ext>
            </a:extLst>
          </p:cNvPr>
          <p:cNvSpPr txBox="1"/>
          <p:nvPr/>
        </p:nvSpPr>
        <p:spPr>
          <a:xfrm>
            <a:off x="6999889" y="5035261"/>
            <a:ext cx="3160999" cy="1200329"/>
          </a:xfrm>
          <a:prstGeom prst="rect">
            <a:avLst/>
          </a:prstGeom>
          <a:noFill/>
        </p:spPr>
        <p:txBody>
          <a:bodyPr wrap="square" rtlCol="0">
            <a:spAutoFit/>
          </a:bodyPr>
          <a:lstStyle/>
          <a:p>
            <a:r>
              <a:rPr lang="en-CA" dirty="0"/>
              <a:t>Projection of the full wavefunction in 1D x-space onto the eigen </a:t>
            </a:r>
            <a:r>
              <a:rPr lang="en-CA" b="1" i="1" dirty="0">
                <a:solidFill>
                  <a:srgbClr val="FF0000"/>
                </a:solidFill>
              </a:rPr>
              <a:t>functions</a:t>
            </a:r>
            <a:r>
              <a:rPr lang="en-CA" i="1" dirty="0">
                <a:solidFill>
                  <a:srgbClr val="FF0000"/>
                </a:solidFill>
              </a:rPr>
              <a:t> </a:t>
            </a:r>
            <a:r>
              <a:rPr lang="en-CA" dirty="0"/>
              <a:t>of the total energy operator </a:t>
            </a:r>
          </a:p>
        </p:txBody>
      </p:sp>
      <mc:AlternateContent xmlns:mc="http://schemas.openxmlformats.org/markup-compatibility/2006" xmlns:p14="http://schemas.microsoft.com/office/powerpoint/2010/main">
        <mc:Choice Requires="p14">
          <p:contentPart p14:bwMode="auto" r:id="rId16">
            <p14:nvContentPartPr>
              <p14:cNvPr id="160" name="Ink 159">
                <a:extLst>
                  <a:ext uri="{FF2B5EF4-FFF2-40B4-BE49-F238E27FC236}">
                    <a16:creationId xmlns:a16="http://schemas.microsoft.com/office/drawing/2014/main" id="{747A8D5E-A725-4C17-BB0E-15BD8D3E9976}"/>
                  </a:ext>
                </a:extLst>
              </p14:cNvPr>
              <p14:cNvContentPartPr/>
              <p14:nvPr/>
            </p14:nvContentPartPr>
            <p14:xfrm>
              <a:off x="7665546" y="4204465"/>
              <a:ext cx="2401560" cy="505080"/>
            </p14:xfrm>
          </p:contentPart>
        </mc:Choice>
        <mc:Fallback xmlns="">
          <p:pic>
            <p:nvPicPr>
              <p:cNvPr id="160" name="Ink 159">
                <a:extLst>
                  <a:ext uri="{FF2B5EF4-FFF2-40B4-BE49-F238E27FC236}">
                    <a16:creationId xmlns:a16="http://schemas.microsoft.com/office/drawing/2014/main" id="{747A8D5E-A725-4C17-BB0E-15BD8D3E9976}"/>
                  </a:ext>
                </a:extLst>
              </p:cNvPr>
              <p:cNvPicPr/>
              <p:nvPr/>
            </p:nvPicPr>
            <p:blipFill>
              <a:blip r:embed="rId17"/>
              <a:stretch>
                <a:fillRect/>
              </a:stretch>
            </p:blipFill>
            <p:spPr>
              <a:xfrm>
                <a:off x="7656546" y="4195465"/>
                <a:ext cx="2419200" cy="522720"/>
              </a:xfrm>
              <a:prstGeom prst="rect">
                <a:avLst/>
              </a:prstGeom>
            </p:spPr>
          </p:pic>
        </mc:Fallback>
      </mc:AlternateContent>
      <p:sp>
        <p:nvSpPr>
          <p:cNvPr id="3" name="Slide Number Placeholder 2">
            <a:extLst>
              <a:ext uri="{FF2B5EF4-FFF2-40B4-BE49-F238E27FC236}">
                <a16:creationId xmlns:a16="http://schemas.microsoft.com/office/drawing/2014/main" id="{939A3200-0AB7-4E5E-82D9-B9F6A0D5CC0F}"/>
              </a:ext>
            </a:extLst>
          </p:cNvPr>
          <p:cNvSpPr>
            <a:spLocks noGrp="1"/>
          </p:cNvSpPr>
          <p:nvPr>
            <p:ph type="sldNum" sz="quarter" idx="12"/>
          </p:nvPr>
        </p:nvSpPr>
        <p:spPr/>
        <p:txBody>
          <a:bodyPr/>
          <a:lstStyle/>
          <a:p>
            <a:fld id="{8904B94B-01DA-4D3A-AB6F-1EC68BA9698E}" type="slidenum">
              <a:rPr lang="en-CA" smtClean="0"/>
              <a:t>13</a:t>
            </a:fld>
            <a:endParaRPr lang="en-CA"/>
          </a:p>
        </p:txBody>
      </p:sp>
    </p:spTree>
    <p:extLst>
      <p:ext uri="{BB962C8B-B14F-4D97-AF65-F5344CB8AC3E}">
        <p14:creationId xmlns:p14="http://schemas.microsoft.com/office/powerpoint/2010/main" val="4124774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84B0-1641-40F9-9667-83DAE1AD1FEF}"/>
              </a:ext>
            </a:extLst>
          </p:cNvPr>
          <p:cNvSpPr>
            <a:spLocks noGrp="1"/>
          </p:cNvSpPr>
          <p:nvPr>
            <p:ph type="title"/>
          </p:nvPr>
        </p:nvSpPr>
        <p:spPr/>
        <p:txBody>
          <a:bodyPr/>
          <a:lstStyle/>
          <a:p>
            <a:r>
              <a:rPr lang="en-CA" dirty="0"/>
              <a:t>Lecture 13, Activity 2:</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801421-BD51-49BF-94FB-02B4DBFCD5E0}"/>
                  </a:ext>
                </a:extLst>
              </p:cNvPr>
              <p:cNvSpPr txBox="1"/>
              <p:nvPr/>
            </p:nvSpPr>
            <p:spPr>
              <a:xfrm>
                <a:off x="504497" y="2718237"/>
                <a:ext cx="408852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CA" sz="2400" smtClean="0">
                          <a:latin typeface="Cambria Math" panose="02040503050406030204" pitchFamily="18" charset="0"/>
                          <a:ea typeface="Calibri" panose="020F0502020204030204" pitchFamily="34" charset="0"/>
                          <a:cs typeface="Times New Roman" panose="02020603050405020304" pitchFamily="18" charset="0"/>
                        </a:rPr>
                        <m:t>Ψ</m:t>
                      </m:r>
                      <m:d>
                        <m:dPr>
                          <m:ctrlPr>
                            <a:rPr lang="en-CA" sz="2400" i="1">
                              <a:latin typeface="Cambria Math" panose="02040503050406030204" pitchFamily="18" charset="0"/>
                              <a:ea typeface="Calibri" panose="020F0502020204030204" pitchFamily="34" charset="0"/>
                              <a:cs typeface="Times New Roman" panose="02020603050405020304" pitchFamily="18" charset="0"/>
                            </a:rPr>
                          </m:ctrlPr>
                        </m:dPr>
                        <m:e>
                          <m:r>
                            <a:rPr lang="en-CA" sz="2400" i="1">
                              <a:latin typeface="Cambria Math" panose="02040503050406030204" pitchFamily="18" charset="0"/>
                              <a:ea typeface="Calibri" panose="020F0502020204030204" pitchFamily="34" charset="0"/>
                              <a:cs typeface="Times New Roman" panose="02020603050405020304" pitchFamily="18" charset="0"/>
                            </a:rPr>
                            <m:t>𝑥</m:t>
                          </m:r>
                          <m:r>
                            <a:rPr lang="en-CA" sz="2400" i="1">
                              <a:latin typeface="Cambria Math" panose="02040503050406030204" pitchFamily="18" charset="0"/>
                              <a:ea typeface="Calibri" panose="020F0502020204030204" pitchFamily="34" charset="0"/>
                              <a:cs typeface="Times New Roman" panose="02020603050405020304" pitchFamily="18" charset="0"/>
                            </a:rPr>
                            <m:t>,</m:t>
                          </m:r>
                          <m:r>
                            <a:rPr lang="en-CA" sz="2400" i="1">
                              <a:latin typeface="Cambria Math" panose="02040503050406030204" pitchFamily="18" charset="0"/>
                              <a:ea typeface="Calibri" panose="020F0502020204030204" pitchFamily="34" charset="0"/>
                              <a:cs typeface="Times New Roman" panose="02020603050405020304" pitchFamily="18" charset="0"/>
                            </a:rPr>
                            <m:t>𝑡</m:t>
                          </m:r>
                        </m:e>
                      </m:d>
                      <m:r>
                        <a:rPr lang="en-CA" sz="2400" b="0" i="1" smtClean="0">
                          <a:latin typeface="Cambria Math" panose="02040503050406030204" pitchFamily="18" charset="0"/>
                          <a:ea typeface="Calibri" panose="020F0502020204030204" pitchFamily="34" charset="0"/>
                          <a:cs typeface="Times New Roman" panose="02020603050405020304" pitchFamily="18" charset="0"/>
                        </a:rPr>
                        <m:t>=</m:t>
                      </m:r>
                      <m:r>
                        <a:rPr lang="en-CA" sz="2400" i="1">
                          <a:latin typeface="Cambria Math" panose="02040503050406030204" pitchFamily="18" charset="0"/>
                        </a:rPr>
                        <m:t>⟨</m:t>
                      </m:r>
                      <m:r>
                        <a:rPr lang="en-CA" sz="2400" b="0" i="1" smtClean="0">
                          <a:latin typeface="Cambria Math" panose="02040503050406030204" pitchFamily="18" charset="0"/>
                        </a:rPr>
                        <m:t>𝑥</m:t>
                      </m:r>
                      <m:d>
                        <m:dPr>
                          <m:begChr m:val="|"/>
                          <m:endChr m:val="⟩"/>
                          <m:ctrlPr>
                            <a:rPr lang="en-CA" sz="2400" i="1">
                              <a:latin typeface="Cambria Math" panose="02040503050406030204" pitchFamily="18" charset="0"/>
                            </a:rPr>
                          </m:ctrlPr>
                        </m:dPr>
                        <m:e>
                          <m:r>
                            <a:rPr lang="en-CA" sz="2400" b="0" i="1" smtClean="0">
                              <a:latin typeface="Cambria Math" panose="02040503050406030204" pitchFamily="18" charset="0"/>
                            </a:rPr>
                            <m:t>𝑆</m:t>
                          </m:r>
                          <m:r>
                            <a:rPr lang="en-CA" sz="2400" b="0" i="1" smtClean="0">
                              <a:latin typeface="Cambria Math" panose="02040503050406030204" pitchFamily="18" charset="0"/>
                            </a:rPr>
                            <m:t>(</m:t>
                          </m:r>
                          <m:r>
                            <a:rPr lang="en-CA" sz="2400" b="0" i="1" smtClean="0">
                              <a:latin typeface="Cambria Math" panose="02040503050406030204" pitchFamily="18" charset="0"/>
                            </a:rPr>
                            <m:t>𝑡</m:t>
                          </m:r>
                          <m:r>
                            <a:rPr lang="en-CA" sz="2400" b="0" i="1" smtClean="0">
                              <a:latin typeface="Cambria Math" panose="02040503050406030204" pitchFamily="18" charset="0"/>
                            </a:rPr>
                            <m:t>)</m:t>
                          </m:r>
                        </m:e>
                      </m:d>
                    </m:oMath>
                  </m:oMathPara>
                </a14:m>
                <a:endParaRPr lang="en-CA" sz="2400" dirty="0"/>
              </a:p>
            </p:txBody>
          </p:sp>
        </mc:Choice>
        <mc:Fallback xmlns="">
          <p:sp>
            <p:nvSpPr>
              <p:cNvPr id="7" name="TextBox 6">
                <a:extLst>
                  <a:ext uri="{FF2B5EF4-FFF2-40B4-BE49-F238E27FC236}">
                    <a16:creationId xmlns:a16="http://schemas.microsoft.com/office/drawing/2014/main" id="{2E801421-BD51-49BF-94FB-02B4DBFCD5E0}"/>
                  </a:ext>
                </a:extLst>
              </p:cNvPr>
              <p:cNvSpPr txBox="1">
                <a:spLocks noRot="1" noChangeAspect="1" noMove="1" noResize="1" noEditPoints="1" noAdjustHandles="1" noChangeArrowheads="1" noChangeShapeType="1" noTextEdit="1"/>
              </p:cNvSpPr>
              <p:nvPr/>
            </p:nvSpPr>
            <p:spPr>
              <a:xfrm>
                <a:off x="504497" y="2718237"/>
                <a:ext cx="4088524" cy="461665"/>
              </a:xfrm>
              <a:prstGeom prst="rect">
                <a:avLst/>
              </a:prstGeom>
              <a:blipFill>
                <a:blip r:embed="rId2"/>
                <a:stretch>
                  <a:fillRect b="-17105"/>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729A1392-53C1-4EF6-ACAC-BC13BA54A5A5}"/>
              </a:ext>
            </a:extLst>
          </p:cNvPr>
          <p:cNvSpPr txBox="1"/>
          <p:nvPr/>
        </p:nvSpPr>
        <p:spPr>
          <a:xfrm>
            <a:off x="1261241" y="1996966"/>
            <a:ext cx="1475469" cy="461665"/>
          </a:xfrm>
          <a:prstGeom prst="rect">
            <a:avLst/>
          </a:prstGeom>
          <a:noFill/>
        </p:spPr>
        <p:txBody>
          <a:bodyPr wrap="none" rtlCol="0">
            <a:spAutoFit/>
          </a:bodyPr>
          <a:lstStyle/>
          <a:p>
            <a:r>
              <a:rPr lang="en-CA" sz="2400" dirty="0"/>
              <a:t>Therefore</a:t>
            </a:r>
            <a:r>
              <a:rPr lang="en-CA" dirty="0"/>
              <a:t>:</a:t>
            </a:r>
          </a:p>
        </p:txBody>
      </p:sp>
      <p:sp>
        <p:nvSpPr>
          <p:cNvPr id="9" name="TextBox 8">
            <a:extLst>
              <a:ext uri="{FF2B5EF4-FFF2-40B4-BE49-F238E27FC236}">
                <a16:creationId xmlns:a16="http://schemas.microsoft.com/office/drawing/2014/main" id="{DCAB0673-9E38-4E51-873F-A92639C310F8}"/>
              </a:ext>
            </a:extLst>
          </p:cNvPr>
          <p:cNvSpPr txBox="1"/>
          <p:nvPr/>
        </p:nvSpPr>
        <p:spPr>
          <a:xfrm>
            <a:off x="1261240" y="3447266"/>
            <a:ext cx="10163505" cy="1200329"/>
          </a:xfrm>
          <a:prstGeom prst="rect">
            <a:avLst/>
          </a:prstGeom>
          <a:noFill/>
        </p:spPr>
        <p:txBody>
          <a:bodyPr wrap="square" rtlCol="0">
            <a:spAutoFit/>
          </a:bodyPr>
          <a:lstStyle/>
          <a:p>
            <a:r>
              <a:rPr lang="en-CA" sz="2400" dirty="0"/>
              <a:t>i.e. our wavefunction is merely the projection of the immutable state of the particle at any time </a:t>
            </a:r>
            <a:r>
              <a:rPr lang="en-CA" sz="2400" i="1" dirty="0">
                <a:latin typeface="Times New Roman" panose="02020603050405020304" pitchFamily="18" charset="0"/>
                <a:cs typeface="Times New Roman" panose="02020603050405020304" pitchFamily="18" charset="0"/>
              </a:rPr>
              <a:t>t</a:t>
            </a:r>
            <a:r>
              <a:rPr lang="en-CA" sz="2400" dirty="0"/>
              <a:t>, onto eigen states of the immutable position operator with eigen values </a:t>
            </a:r>
            <a:r>
              <a:rPr lang="en-CA" sz="2400" i="1" dirty="0">
                <a:latin typeface="Times New Roman" panose="02020603050405020304" pitchFamily="18" charset="0"/>
                <a:cs typeface="Times New Roman" panose="02020603050405020304" pitchFamily="18" charset="0"/>
              </a:rPr>
              <a:t>x!</a:t>
            </a:r>
            <a:endParaRPr lang="en-CA" dirty="0"/>
          </a:p>
        </p:txBody>
      </p:sp>
      <p:sp>
        <p:nvSpPr>
          <p:cNvPr id="3" name="Slide Number Placeholder 2">
            <a:extLst>
              <a:ext uri="{FF2B5EF4-FFF2-40B4-BE49-F238E27FC236}">
                <a16:creationId xmlns:a16="http://schemas.microsoft.com/office/drawing/2014/main" id="{0B45F36E-5853-4CF7-AC7F-6B3A7F467693}"/>
              </a:ext>
            </a:extLst>
          </p:cNvPr>
          <p:cNvSpPr>
            <a:spLocks noGrp="1"/>
          </p:cNvSpPr>
          <p:nvPr>
            <p:ph type="sldNum" sz="quarter" idx="12"/>
          </p:nvPr>
        </p:nvSpPr>
        <p:spPr/>
        <p:txBody>
          <a:bodyPr/>
          <a:lstStyle/>
          <a:p>
            <a:fld id="{8904B94B-01DA-4D3A-AB6F-1EC68BA9698E}" type="slidenum">
              <a:rPr lang="en-CA" smtClean="0"/>
              <a:t>14</a:t>
            </a:fld>
            <a:endParaRPr lang="en-CA"/>
          </a:p>
        </p:txBody>
      </p:sp>
    </p:spTree>
    <p:extLst>
      <p:ext uri="{BB962C8B-B14F-4D97-AF65-F5344CB8AC3E}">
        <p14:creationId xmlns:p14="http://schemas.microsoft.com/office/powerpoint/2010/main" val="134557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3F5F-44B7-4319-8085-36D46E0E7307}"/>
              </a:ext>
            </a:extLst>
          </p:cNvPr>
          <p:cNvSpPr>
            <a:spLocks noGrp="1"/>
          </p:cNvSpPr>
          <p:nvPr>
            <p:ph type="title"/>
          </p:nvPr>
        </p:nvSpPr>
        <p:spPr>
          <a:xfrm>
            <a:off x="1310691" y="277127"/>
            <a:ext cx="10058400" cy="1450757"/>
          </a:xfrm>
        </p:spPr>
        <p:txBody>
          <a:bodyPr/>
          <a:lstStyle/>
          <a:p>
            <a:r>
              <a:rPr lang="en-CA" dirty="0"/>
              <a:t>Lecture 13, Activity 3:</a:t>
            </a:r>
          </a:p>
        </p:txBody>
      </p:sp>
      <p:sp>
        <p:nvSpPr>
          <p:cNvPr id="32" name="Ink 29">
            <a:extLst>
              <a:ext uri="{FF2B5EF4-FFF2-40B4-BE49-F238E27FC236}">
                <a16:creationId xmlns:a16="http://schemas.microsoft.com/office/drawing/2014/main" id="{C8C045AD-6010-4DE5-8D52-51988DD70251}"/>
              </a:ext>
            </a:extLst>
          </p:cNvPr>
          <p:cNvSpPr>
            <a:spLocks noRot="1" noChangeAspect="1" noEditPoints="1" noChangeArrowheads="1" noChangeShapeType="1" noTextEdit="1"/>
          </p:cNvSpPr>
          <p:nvPr/>
        </p:nvSpPr>
        <p:spPr bwMode="auto">
          <a:xfrm>
            <a:off x="-1377950" y="1497013"/>
            <a:ext cx="15875" cy="17462"/>
          </a:xfrm>
          <a:prstGeom prst="rect">
            <a:avLst/>
          </a:prstGeom>
          <a:noFill/>
          <a:ln w="9000" cap="rnd" algn="ctr">
            <a:solidFill>
              <a:srgbClr val="E71224"/>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33" name="Ink 32">
            <a:extLst>
              <a:ext uri="{FF2B5EF4-FFF2-40B4-BE49-F238E27FC236}">
                <a16:creationId xmlns:a16="http://schemas.microsoft.com/office/drawing/2014/main" id="{D581F2C7-379B-4624-A6BB-21933B6B8299}"/>
              </a:ext>
            </a:extLst>
          </p:cNvPr>
          <p:cNvSpPr>
            <a:spLocks noRot="1" noChangeAspect="1" noEditPoints="1" noChangeArrowheads="1" noChangeShapeType="1" noTextEdit="1"/>
          </p:cNvSpPr>
          <p:nvPr/>
        </p:nvSpPr>
        <p:spPr bwMode="auto">
          <a:xfrm>
            <a:off x="-1216025" y="982663"/>
            <a:ext cx="22225" cy="39687"/>
          </a:xfrm>
          <a:prstGeom prst="rect">
            <a:avLst/>
          </a:prstGeom>
          <a:noFill/>
          <a:ln w="9000" cap="rnd" algn="ctr">
            <a:solidFill>
              <a:srgbClr val="E71224"/>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35" name="Rectangle 30">
            <a:extLst>
              <a:ext uri="{FF2B5EF4-FFF2-40B4-BE49-F238E27FC236}">
                <a16:creationId xmlns:a16="http://schemas.microsoft.com/office/drawing/2014/main" id="{763571C0-2A7F-4806-AF2D-CB4CC2F21B7F}"/>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6" name="Rectangle 31">
            <a:extLst>
              <a:ext uri="{FF2B5EF4-FFF2-40B4-BE49-F238E27FC236}">
                <a16:creationId xmlns:a16="http://schemas.microsoft.com/office/drawing/2014/main" id="{D157EB13-0BC4-4E5F-98A0-14A9C3DA0797}"/>
              </a:ext>
            </a:extLst>
          </p:cNvPr>
          <p:cNvSpPr>
            <a:spLocks noChangeArrowheads="1"/>
          </p:cNvSpPr>
          <p:nvPr/>
        </p:nvSpPr>
        <p:spPr bwMode="auto">
          <a:xfrm>
            <a:off x="457200" y="1970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FA2B317C-6B4F-49D7-AA62-BAAFE3BCA41F}"/>
                  </a:ext>
                </a:extLst>
              </p:cNvPr>
              <p:cNvSpPr/>
              <p:nvPr/>
            </p:nvSpPr>
            <p:spPr>
              <a:xfrm>
                <a:off x="1310690" y="1970088"/>
                <a:ext cx="9721103" cy="1929503"/>
              </a:xfrm>
              <a:prstGeom prst="rect">
                <a:avLst/>
              </a:prstGeom>
            </p:spPr>
            <p:txBody>
              <a:bodyPr wrap="square">
                <a:spAutoFit/>
              </a:bodyPr>
              <a:lstStyle/>
              <a:p>
                <a:pPr lvl="0">
                  <a:lnSpc>
                    <a:spcPct val="107000"/>
                  </a:lnSpc>
                  <a:spcAft>
                    <a:spcPts val="8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The equivalent of our “standard”, or “inertial” basis in 2D real vector space, </a:t>
                </a:r>
                <a14:m>
                  <m:oMath xmlns:m="http://schemas.openxmlformats.org/officeDocument/2006/math">
                    <m:acc>
                      <m:accPr>
                        <m:chr m:val="̂"/>
                        <m:ctrlPr>
                          <a:rPr lang="en-CA" sz="2000" i="1">
                            <a:latin typeface="Cambria Math" panose="02040503050406030204" pitchFamily="18" charset="0"/>
                            <a:ea typeface="Calibri" panose="020F0502020204030204" pitchFamily="34" charset="0"/>
                            <a:cs typeface="Times New Roman" panose="02020603050405020304" pitchFamily="18" charset="0"/>
                          </a:rPr>
                        </m:ctrlPr>
                      </m:accPr>
                      <m:e>
                        <m:r>
                          <a:rPr lang="en-US" sz="2000" i="1">
                            <a:latin typeface="Cambria Math" panose="02040503050406030204" pitchFamily="18" charset="0"/>
                            <a:ea typeface="Calibri" panose="020F0502020204030204" pitchFamily="34" charset="0"/>
                            <a:cs typeface="Times New Roman" panose="02020603050405020304" pitchFamily="18" charset="0"/>
                          </a:rPr>
                          <m:t>𝑖</m:t>
                        </m:r>
                      </m:e>
                    </m:acc>
                  </m:oMath>
                </a14:m>
                <a:r>
                  <a:rPr lang="en-US" sz="2000" dirty="0">
                    <a:latin typeface="Calibri" panose="020F0502020204030204" pitchFamily="34" charset="0"/>
                    <a:ea typeface="Times New Roman" panose="02020603050405020304" pitchFamily="18" charset="0"/>
                    <a:cs typeface="Times New Roman" panose="02020603050405020304" pitchFamily="18" charset="0"/>
                  </a:rPr>
                  <a:t> and </a:t>
                </a:r>
                <a14:m>
                  <m:oMath xmlns:m="http://schemas.openxmlformats.org/officeDocument/2006/math">
                    <m:acc>
                      <m:accPr>
                        <m:chr m:val="̂"/>
                        <m:ctrlPr>
                          <a:rPr lang="en-CA" sz="2000" i="1">
                            <a:latin typeface="Cambria Math" panose="02040503050406030204" pitchFamily="18" charset="0"/>
                            <a:ea typeface="Calibri" panose="020F0502020204030204" pitchFamily="34" charset="0"/>
                            <a:cs typeface="Times New Roman" panose="02020603050405020304" pitchFamily="18" charset="0"/>
                          </a:rPr>
                        </m:ctrlPr>
                      </m:accPr>
                      <m:e>
                        <m:r>
                          <a:rPr lang="en-US" sz="2000" i="1">
                            <a:latin typeface="Cambria Math" panose="02040503050406030204" pitchFamily="18" charset="0"/>
                            <a:ea typeface="Calibri" panose="020F0502020204030204" pitchFamily="34" charset="0"/>
                            <a:cs typeface="Times New Roman" panose="02020603050405020304" pitchFamily="18" charset="0"/>
                          </a:rPr>
                          <m:t>𝑗</m:t>
                        </m:r>
                      </m:e>
                    </m:acc>
                  </m:oMath>
                </a14:m>
                <a:r>
                  <a:rPr lang="en-US" sz="2000" dirty="0">
                    <a:latin typeface="Calibri" panose="020F0502020204030204" pitchFamily="34" charset="0"/>
                    <a:ea typeface="Times New Roman" panose="02020603050405020304" pitchFamily="18" charset="0"/>
                    <a:cs typeface="Times New Roman" panose="02020603050405020304" pitchFamily="18" charset="0"/>
                  </a:rPr>
                  <a:t>, in the case of Hilbert Spaces in Quantum Mechanics, is the position basis, which in 1D, as we have dealt with exclusively to this point, is simply the space spanned by </a:t>
                </a:r>
                <a14:m>
                  <m:oMath xmlns:m="http://schemas.openxmlformats.org/officeDocument/2006/math">
                    <m:r>
                      <a:rPr lang="en-US" sz="2000" i="1">
                        <a:latin typeface="Cambria Math" panose="02040503050406030204" pitchFamily="18" charset="0"/>
                        <a:ea typeface="Times New Roman" panose="02020603050405020304" pitchFamily="18" charset="0"/>
                        <a:cs typeface="Times New Roman" panose="02020603050405020304" pitchFamily="18" charset="0"/>
                      </a:rPr>
                      <m:t>𝑥</m:t>
                    </m:r>
                  </m:oMath>
                </a14:m>
                <a:r>
                  <a:rPr lang="en-US" sz="2000" dirty="0">
                    <a:latin typeface="Calibri" panose="020F0502020204030204" pitchFamily="34" charset="0"/>
                    <a:ea typeface="Times New Roman" panose="02020603050405020304" pitchFamily="18" charset="0"/>
                    <a:cs typeface="Times New Roman" panose="02020603050405020304" pitchFamily="18" charset="0"/>
                  </a:rPr>
                  <a:t>.  </a:t>
                </a:r>
              </a:p>
              <a:p>
                <a:pPr lvl="0">
                  <a:lnSpc>
                    <a:spcPct val="107000"/>
                  </a:lnSpc>
                  <a:spcAft>
                    <a:spcPts val="800"/>
                  </a:spcAft>
                </a:pP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Lets better understand the nature of “the position basis”.  </a:t>
                </a:r>
                <a:r>
                  <a:rPr lang="en-US" sz="2000">
                    <a:latin typeface="Calibri" panose="020F0502020204030204" pitchFamily="34" charset="0"/>
                    <a:ea typeface="Times New Roman" panose="02020603050405020304" pitchFamily="18" charset="0"/>
                    <a:cs typeface="Times New Roman" panose="02020603050405020304" pitchFamily="18" charset="0"/>
                  </a:rPr>
                  <a:t>What defines it?</a:t>
                </a:r>
                <a:endParaRPr lang="en-CA"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FA2B317C-6B4F-49D7-AA62-BAAFE3BCA41F}"/>
                  </a:ext>
                </a:extLst>
              </p:cNvPr>
              <p:cNvSpPr>
                <a:spLocks noRot="1" noChangeAspect="1" noMove="1" noResize="1" noEditPoints="1" noAdjustHandles="1" noChangeArrowheads="1" noChangeShapeType="1" noTextEdit="1"/>
              </p:cNvSpPr>
              <p:nvPr/>
            </p:nvSpPr>
            <p:spPr>
              <a:xfrm>
                <a:off x="1310690" y="1970088"/>
                <a:ext cx="9721103" cy="1929503"/>
              </a:xfrm>
              <a:prstGeom prst="rect">
                <a:avLst/>
              </a:prstGeom>
              <a:blipFill>
                <a:blip r:embed="rId3"/>
                <a:stretch>
                  <a:fillRect l="-627" t="-1262" r="-125" b="-4416"/>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BCBC47B0-0949-48C3-8FC5-A4DF91D0024C}"/>
              </a:ext>
            </a:extLst>
          </p:cNvPr>
          <p:cNvSpPr>
            <a:spLocks noGrp="1"/>
          </p:cNvSpPr>
          <p:nvPr>
            <p:ph type="sldNum" sz="quarter" idx="12"/>
          </p:nvPr>
        </p:nvSpPr>
        <p:spPr/>
        <p:txBody>
          <a:bodyPr/>
          <a:lstStyle/>
          <a:p>
            <a:fld id="{8904B94B-01DA-4D3A-AB6F-1EC68BA9698E}" type="slidenum">
              <a:rPr lang="en-CA" smtClean="0"/>
              <a:t>15</a:t>
            </a:fld>
            <a:endParaRPr lang="en-CA"/>
          </a:p>
        </p:txBody>
      </p:sp>
    </p:spTree>
    <p:extLst>
      <p:ext uri="{BB962C8B-B14F-4D97-AF65-F5344CB8AC3E}">
        <p14:creationId xmlns:p14="http://schemas.microsoft.com/office/powerpoint/2010/main" val="3177571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3F5F-44B7-4319-8085-36D46E0E7307}"/>
              </a:ext>
            </a:extLst>
          </p:cNvPr>
          <p:cNvSpPr>
            <a:spLocks noGrp="1"/>
          </p:cNvSpPr>
          <p:nvPr>
            <p:ph type="title"/>
          </p:nvPr>
        </p:nvSpPr>
        <p:spPr>
          <a:xfrm>
            <a:off x="1310691" y="277127"/>
            <a:ext cx="10058400" cy="1450757"/>
          </a:xfrm>
        </p:spPr>
        <p:txBody>
          <a:bodyPr/>
          <a:lstStyle/>
          <a:p>
            <a:r>
              <a:rPr lang="en-CA" dirty="0"/>
              <a:t>Activity Questions</a:t>
            </a:r>
          </a:p>
        </p:txBody>
      </p:sp>
      <p:sp>
        <p:nvSpPr>
          <p:cNvPr id="32" name="Ink 29">
            <a:extLst>
              <a:ext uri="{FF2B5EF4-FFF2-40B4-BE49-F238E27FC236}">
                <a16:creationId xmlns:a16="http://schemas.microsoft.com/office/drawing/2014/main" id="{C8C045AD-6010-4DE5-8D52-51988DD70251}"/>
              </a:ext>
            </a:extLst>
          </p:cNvPr>
          <p:cNvSpPr>
            <a:spLocks noRot="1" noChangeAspect="1" noEditPoints="1" noChangeArrowheads="1" noChangeShapeType="1" noTextEdit="1"/>
          </p:cNvSpPr>
          <p:nvPr/>
        </p:nvSpPr>
        <p:spPr bwMode="auto">
          <a:xfrm>
            <a:off x="-1377950" y="1497013"/>
            <a:ext cx="15875" cy="17462"/>
          </a:xfrm>
          <a:prstGeom prst="rect">
            <a:avLst/>
          </a:prstGeom>
          <a:noFill/>
          <a:ln w="9000" cap="rnd" algn="ctr">
            <a:solidFill>
              <a:srgbClr val="E71224"/>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33" name="Ink 32">
            <a:extLst>
              <a:ext uri="{FF2B5EF4-FFF2-40B4-BE49-F238E27FC236}">
                <a16:creationId xmlns:a16="http://schemas.microsoft.com/office/drawing/2014/main" id="{D581F2C7-379B-4624-A6BB-21933B6B8299}"/>
              </a:ext>
            </a:extLst>
          </p:cNvPr>
          <p:cNvSpPr>
            <a:spLocks noRot="1" noChangeAspect="1" noEditPoints="1" noChangeArrowheads="1" noChangeShapeType="1" noTextEdit="1"/>
          </p:cNvSpPr>
          <p:nvPr/>
        </p:nvSpPr>
        <p:spPr bwMode="auto">
          <a:xfrm>
            <a:off x="-1216025" y="982663"/>
            <a:ext cx="22225" cy="39687"/>
          </a:xfrm>
          <a:prstGeom prst="rect">
            <a:avLst/>
          </a:prstGeom>
          <a:noFill/>
          <a:ln w="9000" cap="rnd" algn="ctr">
            <a:solidFill>
              <a:srgbClr val="E71224"/>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35" name="Rectangle 30">
            <a:extLst>
              <a:ext uri="{FF2B5EF4-FFF2-40B4-BE49-F238E27FC236}">
                <a16:creationId xmlns:a16="http://schemas.microsoft.com/office/drawing/2014/main" id="{763571C0-2A7F-4806-AF2D-CB4CC2F21B7F}"/>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6" name="Rectangle 31">
            <a:extLst>
              <a:ext uri="{FF2B5EF4-FFF2-40B4-BE49-F238E27FC236}">
                <a16:creationId xmlns:a16="http://schemas.microsoft.com/office/drawing/2014/main" id="{D157EB13-0BC4-4E5F-98A0-14A9C3DA0797}"/>
              </a:ext>
            </a:extLst>
          </p:cNvPr>
          <p:cNvSpPr>
            <a:spLocks noChangeArrowheads="1"/>
          </p:cNvSpPr>
          <p:nvPr/>
        </p:nvSpPr>
        <p:spPr bwMode="auto">
          <a:xfrm>
            <a:off x="457200" y="1970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pSp>
        <p:nvGrpSpPr>
          <p:cNvPr id="6" name="Group 5">
            <a:extLst>
              <a:ext uri="{FF2B5EF4-FFF2-40B4-BE49-F238E27FC236}">
                <a16:creationId xmlns:a16="http://schemas.microsoft.com/office/drawing/2014/main" id="{E15FA914-6C2F-4100-A35F-5CCC82556FE1}"/>
              </a:ext>
            </a:extLst>
          </p:cNvPr>
          <p:cNvGrpSpPr/>
          <p:nvPr/>
        </p:nvGrpSpPr>
        <p:grpSpPr>
          <a:xfrm>
            <a:off x="1510386" y="2019674"/>
            <a:ext cx="8619409" cy="2598953"/>
            <a:chOff x="1310689" y="2887378"/>
            <a:chExt cx="8619409" cy="2598953"/>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F23495B-0DF3-4F37-8D3B-89B6031178CB}"/>
                    </a:ext>
                  </a:extLst>
                </p14:cNvPr>
                <p14:cNvContentPartPr/>
                <p14:nvPr/>
              </p14:nvContentPartPr>
              <p14:xfrm>
                <a:off x="1892738" y="3158571"/>
                <a:ext cx="32040" cy="402480"/>
              </p14:xfrm>
            </p:contentPart>
          </mc:Choice>
          <mc:Fallback xmlns="">
            <p:pic>
              <p:nvPicPr>
                <p:cNvPr id="4" name="Ink 3">
                  <a:extLst>
                    <a:ext uri="{FF2B5EF4-FFF2-40B4-BE49-F238E27FC236}">
                      <a16:creationId xmlns:a16="http://schemas.microsoft.com/office/drawing/2014/main" id="{EF23495B-0DF3-4F37-8D3B-89B6031178CB}"/>
                    </a:ext>
                  </a:extLst>
                </p:cNvPr>
                <p:cNvPicPr/>
                <p:nvPr/>
              </p:nvPicPr>
              <p:blipFill>
                <a:blip r:embed="rId4"/>
                <a:stretch>
                  <a:fillRect/>
                </a:stretch>
              </p:blipFill>
              <p:spPr>
                <a:xfrm>
                  <a:off x="1888418" y="3154251"/>
                  <a:ext cx="4068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0C6D140-AD5C-4905-B0C6-C447941F12EB}"/>
                    </a:ext>
                  </a:extLst>
                </p14:cNvPr>
                <p14:cNvContentPartPr/>
                <p14:nvPr/>
              </p14:nvContentPartPr>
              <p14:xfrm>
                <a:off x="1439498" y="3276651"/>
                <a:ext cx="357480" cy="220680"/>
              </p14:xfrm>
            </p:contentPart>
          </mc:Choice>
          <mc:Fallback xmlns="">
            <p:pic>
              <p:nvPicPr>
                <p:cNvPr id="7" name="Ink 6">
                  <a:extLst>
                    <a:ext uri="{FF2B5EF4-FFF2-40B4-BE49-F238E27FC236}">
                      <a16:creationId xmlns:a16="http://schemas.microsoft.com/office/drawing/2014/main" id="{C0C6D140-AD5C-4905-B0C6-C447941F12EB}"/>
                    </a:ext>
                  </a:extLst>
                </p:cNvPr>
                <p:cNvPicPr/>
                <p:nvPr/>
              </p:nvPicPr>
              <p:blipFill>
                <a:blip r:embed="rId6"/>
                <a:stretch>
                  <a:fillRect/>
                </a:stretch>
              </p:blipFill>
              <p:spPr>
                <a:xfrm>
                  <a:off x="1435178" y="3272331"/>
                  <a:ext cx="36612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2F1E5741-48A5-48BE-A777-55C5BDC76361}"/>
                    </a:ext>
                  </a:extLst>
                </p14:cNvPr>
                <p14:cNvContentPartPr/>
                <p14:nvPr/>
              </p14:nvContentPartPr>
              <p14:xfrm>
                <a:off x="1535618" y="3044091"/>
                <a:ext cx="148320" cy="135720"/>
              </p14:xfrm>
            </p:contentPart>
          </mc:Choice>
          <mc:Fallback xmlns="">
            <p:pic>
              <p:nvPicPr>
                <p:cNvPr id="8" name="Ink 7">
                  <a:extLst>
                    <a:ext uri="{FF2B5EF4-FFF2-40B4-BE49-F238E27FC236}">
                      <a16:creationId xmlns:a16="http://schemas.microsoft.com/office/drawing/2014/main" id="{2F1E5741-48A5-48BE-A777-55C5BDC76361}"/>
                    </a:ext>
                  </a:extLst>
                </p:cNvPr>
                <p:cNvPicPr/>
                <p:nvPr/>
              </p:nvPicPr>
              <p:blipFill>
                <a:blip r:embed="rId8"/>
                <a:stretch>
                  <a:fillRect/>
                </a:stretch>
              </p:blipFill>
              <p:spPr>
                <a:xfrm>
                  <a:off x="1531298" y="3039771"/>
                  <a:ext cx="156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84F63F3B-DCF3-42C0-B15E-BD6D959FE127}"/>
                    </a:ext>
                  </a:extLst>
                </p14:cNvPr>
                <p14:cNvContentPartPr/>
                <p14:nvPr/>
              </p14:nvContentPartPr>
              <p14:xfrm>
                <a:off x="3677978" y="3137691"/>
                <a:ext cx="38520" cy="356040"/>
              </p14:xfrm>
            </p:contentPart>
          </mc:Choice>
          <mc:Fallback xmlns="">
            <p:pic>
              <p:nvPicPr>
                <p:cNvPr id="17" name="Ink 16">
                  <a:extLst>
                    <a:ext uri="{FF2B5EF4-FFF2-40B4-BE49-F238E27FC236}">
                      <a16:creationId xmlns:a16="http://schemas.microsoft.com/office/drawing/2014/main" id="{84F63F3B-DCF3-42C0-B15E-BD6D959FE127}"/>
                    </a:ext>
                  </a:extLst>
                </p:cNvPr>
                <p:cNvPicPr/>
                <p:nvPr/>
              </p:nvPicPr>
              <p:blipFill>
                <a:blip r:embed="rId10"/>
                <a:stretch>
                  <a:fillRect/>
                </a:stretch>
              </p:blipFill>
              <p:spPr>
                <a:xfrm>
                  <a:off x="3673658" y="3133371"/>
                  <a:ext cx="4716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0D03F9BF-C025-4B9C-BD9D-FDBA1780131A}"/>
                    </a:ext>
                  </a:extLst>
                </p14:cNvPr>
                <p14:cNvContentPartPr/>
                <p14:nvPr/>
              </p14:nvContentPartPr>
              <p14:xfrm>
                <a:off x="2782658" y="3295731"/>
                <a:ext cx="187560" cy="100440"/>
              </p14:xfrm>
            </p:contentPart>
          </mc:Choice>
          <mc:Fallback xmlns="">
            <p:pic>
              <p:nvPicPr>
                <p:cNvPr id="23" name="Ink 22">
                  <a:extLst>
                    <a:ext uri="{FF2B5EF4-FFF2-40B4-BE49-F238E27FC236}">
                      <a16:creationId xmlns:a16="http://schemas.microsoft.com/office/drawing/2014/main" id="{0D03F9BF-C025-4B9C-BD9D-FDBA1780131A}"/>
                    </a:ext>
                  </a:extLst>
                </p:cNvPr>
                <p:cNvPicPr/>
                <p:nvPr/>
              </p:nvPicPr>
              <p:blipFill>
                <a:blip r:embed="rId12"/>
                <a:stretch>
                  <a:fillRect/>
                </a:stretch>
              </p:blipFill>
              <p:spPr>
                <a:xfrm>
                  <a:off x="2778338" y="3291411"/>
                  <a:ext cx="1962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BDC74AC9-8267-44AB-B383-079CC7F449D7}"/>
                    </a:ext>
                  </a:extLst>
                </p14:cNvPr>
                <p14:cNvContentPartPr/>
                <p14:nvPr/>
              </p14:nvContentPartPr>
              <p14:xfrm>
                <a:off x="3231218" y="3243891"/>
                <a:ext cx="365760" cy="358920"/>
              </p14:xfrm>
            </p:contentPart>
          </mc:Choice>
          <mc:Fallback xmlns="">
            <p:pic>
              <p:nvPicPr>
                <p:cNvPr id="27" name="Ink 26">
                  <a:extLst>
                    <a:ext uri="{FF2B5EF4-FFF2-40B4-BE49-F238E27FC236}">
                      <a16:creationId xmlns:a16="http://schemas.microsoft.com/office/drawing/2014/main" id="{BDC74AC9-8267-44AB-B383-079CC7F449D7}"/>
                    </a:ext>
                  </a:extLst>
                </p:cNvPr>
                <p:cNvPicPr/>
                <p:nvPr/>
              </p:nvPicPr>
              <p:blipFill>
                <a:blip r:embed="rId14"/>
                <a:stretch>
                  <a:fillRect/>
                </a:stretch>
              </p:blipFill>
              <p:spPr>
                <a:xfrm>
                  <a:off x="3226898" y="3239571"/>
                  <a:ext cx="37440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 name="Ink 27">
                  <a:extLst>
                    <a:ext uri="{FF2B5EF4-FFF2-40B4-BE49-F238E27FC236}">
                      <a16:creationId xmlns:a16="http://schemas.microsoft.com/office/drawing/2014/main" id="{1321D7D4-7D53-4D40-9D0F-7CE8ABF920D6}"/>
                    </a:ext>
                  </a:extLst>
                </p14:cNvPr>
                <p14:cNvContentPartPr/>
                <p14:nvPr/>
              </p14:nvContentPartPr>
              <p14:xfrm>
                <a:off x="3795698" y="3131931"/>
                <a:ext cx="586440" cy="429120"/>
              </p14:xfrm>
            </p:contentPart>
          </mc:Choice>
          <mc:Fallback xmlns="">
            <p:pic>
              <p:nvPicPr>
                <p:cNvPr id="28" name="Ink 27">
                  <a:extLst>
                    <a:ext uri="{FF2B5EF4-FFF2-40B4-BE49-F238E27FC236}">
                      <a16:creationId xmlns:a16="http://schemas.microsoft.com/office/drawing/2014/main" id="{1321D7D4-7D53-4D40-9D0F-7CE8ABF920D6}"/>
                    </a:ext>
                  </a:extLst>
                </p:cNvPr>
                <p:cNvPicPr/>
                <p:nvPr/>
              </p:nvPicPr>
              <p:blipFill>
                <a:blip r:embed="rId16"/>
                <a:stretch>
                  <a:fillRect/>
                </a:stretch>
              </p:blipFill>
              <p:spPr>
                <a:xfrm>
                  <a:off x="3791378" y="3127611"/>
                  <a:ext cx="59508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0" name="Ink 29">
                  <a:extLst>
                    <a:ext uri="{FF2B5EF4-FFF2-40B4-BE49-F238E27FC236}">
                      <a16:creationId xmlns:a16="http://schemas.microsoft.com/office/drawing/2014/main" id="{750F3FF4-F3CE-470A-A29A-C7B7F280C6BC}"/>
                    </a:ext>
                  </a:extLst>
                </p14:cNvPr>
                <p14:cNvContentPartPr/>
                <p14:nvPr/>
              </p14:nvContentPartPr>
              <p14:xfrm>
                <a:off x="2082818" y="3151011"/>
                <a:ext cx="488160" cy="391320"/>
              </p14:xfrm>
            </p:contentPart>
          </mc:Choice>
          <mc:Fallback xmlns="">
            <p:pic>
              <p:nvPicPr>
                <p:cNvPr id="30" name="Ink 29">
                  <a:extLst>
                    <a:ext uri="{FF2B5EF4-FFF2-40B4-BE49-F238E27FC236}">
                      <a16:creationId xmlns:a16="http://schemas.microsoft.com/office/drawing/2014/main" id="{750F3FF4-F3CE-470A-A29A-C7B7F280C6BC}"/>
                    </a:ext>
                  </a:extLst>
                </p:cNvPr>
                <p:cNvPicPr/>
                <p:nvPr/>
              </p:nvPicPr>
              <p:blipFill>
                <a:blip r:embed="rId18"/>
                <a:stretch>
                  <a:fillRect/>
                </a:stretch>
              </p:blipFill>
              <p:spPr>
                <a:xfrm>
                  <a:off x="2078498" y="3146691"/>
                  <a:ext cx="49680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1" name="Ink 60">
                  <a:extLst>
                    <a:ext uri="{FF2B5EF4-FFF2-40B4-BE49-F238E27FC236}">
                      <a16:creationId xmlns:a16="http://schemas.microsoft.com/office/drawing/2014/main" id="{298B4F45-4CD0-4C8C-B58B-10469D60D396}"/>
                    </a:ext>
                  </a:extLst>
                </p14:cNvPr>
                <p14:cNvContentPartPr/>
                <p14:nvPr/>
              </p14:nvContentPartPr>
              <p14:xfrm>
                <a:off x="3401858" y="3925011"/>
                <a:ext cx="1118880" cy="537480"/>
              </p14:xfrm>
            </p:contentPart>
          </mc:Choice>
          <mc:Fallback xmlns="">
            <p:pic>
              <p:nvPicPr>
                <p:cNvPr id="61" name="Ink 60">
                  <a:extLst>
                    <a:ext uri="{FF2B5EF4-FFF2-40B4-BE49-F238E27FC236}">
                      <a16:creationId xmlns:a16="http://schemas.microsoft.com/office/drawing/2014/main" id="{298B4F45-4CD0-4C8C-B58B-10469D60D396}"/>
                    </a:ext>
                  </a:extLst>
                </p:cNvPr>
                <p:cNvPicPr/>
                <p:nvPr/>
              </p:nvPicPr>
              <p:blipFill>
                <a:blip r:embed="rId20"/>
                <a:stretch>
                  <a:fillRect/>
                </a:stretch>
              </p:blipFill>
              <p:spPr>
                <a:xfrm>
                  <a:off x="3397538" y="3920691"/>
                  <a:ext cx="112752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2" name="Ink 61">
                  <a:extLst>
                    <a:ext uri="{FF2B5EF4-FFF2-40B4-BE49-F238E27FC236}">
                      <a16:creationId xmlns:a16="http://schemas.microsoft.com/office/drawing/2014/main" id="{B827A944-A8AA-49B2-A194-0E385097F958}"/>
                    </a:ext>
                  </a:extLst>
                </p14:cNvPr>
                <p14:cNvContentPartPr/>
                <p14:nvPr/>
              </p14:nvContentPartPr>
              <p14:xfrm>
                <a:off x="2857178" y="4182411"/>
                <a:ext cx="248760" cy="101520"/>
              </p14:xfrm>
            </p:contentPart>
          </mc:Choice>
          <mc:Fallback xmlns="">
            <p:pic>
              <p:nvPicPr>
                <p:cNvPr id="62" name="Ink 61">
                  <a:extLst>
                    <a:ext uri="{FF2B5EF4-FFF2-40B4-BE49-F238E27FC236}">
                      <a16:creationId xmlns:a16="http://schemas.microsoft.com/office/drawing/2014/main" id="{B827A944-A8AA-49B2-A194-0E385097F958}"/>
                    </a:ext>
                  </a:extLst>
                </p:cNvPr>
                <p:cNvPicPr/>
                <p:nvPr/>
              </p:nvPicPr>
              <p:blipFill>
                <a:blip r:embed="rId22"/>
                <a:stretch>
                  <a:fillRect/>
                </a:stretch>
              </p:blipFill>
              <p:spPr>
                <a:xfrm>
                  <a:off x="2852858" y="4178091"/>
                  <a:ext cx="2574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3" name="Ink 62">
                  <a:extLst>
                    <a:ext uri="{FF2B5EF4-FFF2-40B4-BE49-F238E27FC236}">
                      <a16:creationId xmlns:a16="http://schemas.microsoft.com/office/drawing/2014/main" id="{89408260-1D5A-45B8-B92F-0DAA2CF90845}"/>
                    </a:ext>
                  </a:extLst>
                </p14:cNvPr>
                <p14:cNvContentPartPr/>
                <p14:nvPr/>
              </p14:nvContentPartPr>
              <p14:xfrm>
                <a:off x="1976258" y="3912411"/>
                <a:ext cx="672120" cy="586440"/>
              </p14:xfrm>
            </p:contentPart>
          </mc:Choice>
          <mc:Fallback xmlns="">
            <p:pic>
              <p:nvPicPr>
                <p:cNvPr id="63" name="Ink 62">
                  <a:extLst>
                    <a:ext uri="{FF2B5EF4-FFF2-40B4-BE49-F238E27FC236}">
                      <a16:creationId xmlns:a16="http://schemas.microsoft.com/office/drawing/2014/main" id="{89408260-1D5A-45B8-B92F-0DAA2CF90845}"/>
                    </a:ext>
                  </a:extLst>
                </p:cNvPr>
                <p:cNvPicPr/>
                <p:nvPr/>
              </p:nvPicPr>
              <p:blipFill>
                <a:blip r:embed="rId24"/>
                <a:stretch>
                  <a:fillRect/>
                </a:stretch>
              </p:blipFill>
              <p:spPr>
                <a:xfrm>
                  <a:off x="1971938" y="3908091"/>
                  <a:ext cx="680760" cy="595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4" name="Ink 63">
                  <a:extLst>
                    <a:ext uri="{FF2B5EF4-FFF2-40B4-BE49-F238E27FC236}">
                      <a16:creationId xmlns:a16="http://schemas.microsoft.com/office/drawing/2014/main" id="{7FA359B8-BE48-481E-B5D5-9F616B7FA7B0}"/>
                    </a:ext>
                  </a:extLst>
                </p14:cNvPr>
                <p14:cNvContentPartPr/>
                <p14:nvPr/>
              </p14:nvContentPartPr>
              <p14:xfrm>
                <a:off x="1468658" y="3964611"/>
                <a:ext cx="413280" cy="509040"/>
              </p14:xfrm>
            </p:contentPart>
          </mc:Choice>
          <mc:Fallback xmlns="">
            <p:pic>
              <p:nvPicPr>
                <p:cNvPr id="64" name="Ink 63">
                  <a:extLst>
                    <a:ext uri="{FF2B5EF4-FFF2-40B4-BE49-F238E27FC236}">
                      <a16:creationId xmlns:a16="http://schemas.microsoft.com/office/drawing/2014/main" id="{7FA359B8-BE48-481E-B5D5-9F616B7FA7B0}"/>
                    </a:ext>
                  </a:extLst>
                </p:cNvPr>
                <p:cNvPicPr/>
                <p:nvPr/>
              </p:nvPicPr>
              <p:blipFill>
                <a:blip r:embed="rId26"/>
                <a:stretch>
                  <a:fillRect/>
                </a:stretch>
              </p:blipFill>
              <p:spPr>
                <a:xfrm>
                  <a:off x="1464338" y="3960291"/>
                  <a:ext cx="421920" cy="517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8" name="Ink 77">
                  <a:extLst>
                    <a:ext uri="{FF2B5EF4-FFF2-40B4-BE49-F238E27FC236}">
                      <a16:creationId xmlns:a16="http://schemas.microsoft.com/office/drawing/2014/main" id="{41656CB2-11FD-4040-8CD0-D7A6B1C35262}"/>
                    </a:ext>
                  </a:extLst>
                </p14:cNvPr>
                <p14:cNvContentPartPr/>
                <p14:nvPr/>
              </p14:nvContentPartPr>
              <p14:xfrm>
                <a:off x="1568738" y="4763451"/>
                <a:ext cx="975600" cy="635760"/>
              </p14:xfrm>
            </p:contentPart>
          </mc:Choice>
          <mc:Fallback xmlns="">
            <p:pic>
              <p:nvPicPr>
                <p:cNvPr id="78" name="Ink 77">
                  <a:extLst>
                    <a:ext uri="{FF2B5EF4-FFF2-40B4-BE49-F238E27FC236}">
                      <a16:creationId xmlns:a16="http://schemas.microsoft.com/office/drawing/2014/main" id="{41656CB2-11FD-4040-8CD0-D7A6B1C35262}"/>
                    </a:ext>
                  </a:extLst>
                </p:cNvPr>
                <p:cNvPicPr/>
                <p:nvPr/>
              </p:nvPicPr>
              <p:blipFill>
                <a:blip r:embed="rId28"/>
                <a:stretch>
                  <a:fillRect/>
                </a:stretch>
              </p:blipFill>
              <p:spPr>
                <a:xfrm>
                  <a:off x="1564418" y="4759131"/>
                  <a:ext cx="984240" cy="644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9" name="Ink 78">
                  <a:extLst>
                    <a:ext uri="{FF2B5EF4-FFF2-40B4-BE49-F238E27FC236}">
                      <a16:creationId xmlns:a16="http://schemas.microsoft.com/office/drawing/2014/main" id="{32272463-142F-43A4-9FDE-C48D9C68C96E}"/>
                    </a:ext>
                  </a:extLst>
                </p14:cNvPr>
                <p14:cNvContentPartPr/>
                <p14:nvPr/>
              </p14:nvContentPartPr>
              <p14:xfrm>
                <a:off x="2857898" y="4999971"/>
                <a:ext cx="766080" cy="300960"/>
              </p14:xfrm>
            </p:contentPart>
          </mc:Choice>
          <mc:Fallback xmlns="">
            <p:pic>
              <p:nvPicPr>
                <p:cNvPr id="79" name="Ink 78">
                  <a:extLst>
                    <a:ext uri="{FF2B5EF4-FFF2-40B4-BE49-F238E27FC236}">
                      <a16:creationId xmlns:a16="http://schemas.microsoft.com/office/drawing/2014/main" id="{32272463-142F-43A4-9FDE-C48D9C68C96E}"/>
                    </a:ext>
                  </a:extLst>
                </p:cNvPr>
                <p:cNvPicPr/>
                <p:nvPr/>
              </p:nvPicPr>
              <p:blipFill>
                <a:blip r:embed="rId30"/>
                <a:stretch>
                  <a:fillRect/>
                </a:stretch>
              </p:blipFill>
              <p:spPr>
                <a:xfrm>
                  <a:off x="2853578" y="4995651"/>
                  <a:ext cx="77472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2" name="Ink 81">
                  <a:extLst>
                    <a:ext uri="{FF2B5EF4-FFF2-40B4-BE49-F238E27FC236}">
                      <a16:creationId xmlns:a16="http://schemas.microsoft.com/office/drawing/2014/main" id="{26D9D625-628C-4199-88DF-E24F1EEAAF53}"/>
                    </a:ext>
                  </a:extLst>
                </p14:cNvPr>
                <p14:cNvContentPartPr/>
                <p14:nvPr/>
              </p14:nvContentPartPr>
              <p14:xfrm>
                <a:off x="4353698" y="4749051"/>
                <a:ext cx="228960" cy="115920"/>
              </p14:xfrm>
            </p:contentPart>
          </mc:Choice>
          <mc:Fallback xmlns="">
            <p:pic>
              <p:nvPicPr>
                <p:cNvPr id="82" name="Ink 81">
                  <a:extLst>
                    <a:ext uri="{FF2B5EF4-FFF2-40B4-BE49-F238E27FC236}">
                      <a16:creationId xmlns:a16="http://schemas.microsoft.com/office/drawing/2014/main" id="{26D9D625-628C-4199-88DF-E24F1EEAAF53}"/>
                    </a:ext>
                  </a:extLst>
                </p:cNvPr>
                <p:cNvPicPr/>
                <p:nvPr/>
              </p:nvPicPr>
              <p:blipFill>
                <a:blip r:embed="rId32"/>
                <a:stretch>
                  <a:fillRect/>
                </a:stretch>
              </p:blipFill>
              <p:spPr>
                <a:xfrm>
                  <a:off x="4349378" y="4744731"/>
                  <a:ext cx="23760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7" name="Ink 86">
                  <a:extLst>
                    <a:ext uri="{FF2B5EF4-FFF2-40B4-BE49-F238E27FC236}">
                      <a16:creationId xmlns:a16="http://schemas.microsoft.com/office/drawing/2014/main" id="{98E81362-1A27-4F46-8FDD-6A1751B8BD91}"/>
                    </a:ext>
                  </a:extLst>
                </p14:cNvPr>
                <p14:cNvContentPartPr/>
                <p14:nvPr/>
              </p14:nvContentPartPr>
              <p14:xfrm>
                <a:off x="4271618" y="4979451"/>
                <a:ext cx="391680" cy="242640"/>
              </p14:xfrm>
            </p:contentPart>
          </mc:Choice>
          <mc:Fallback xmlns="">
            <p:pic>
              <p:nvPicPr>
                <p:cNvPr id="87" name="Ink 86">
                  <a:extLst>
                    <a:ext uri="{FF2B5EF4-FFF2-40B4-BE49-F238E27FC236}">
                      <a16:creationId xmlns:a16="http://schemas.microsoft.com/office/drawing/2014/main" id="{98E81362-1A27-4F46-8FDD-6A1751B8BD91}"/>
                    </a:ext>
                  </a:extLst>
                </p:cNvPr>
                <p:cNvPicPr/>
                <p:nvPr/>
              </p:nvPicPr>
              <p:blipFill>
                <a:blip r:embed="rId34"/>
                <a:stretch>
                  <a:fillRect/>
                </a:stretch>
              </p:blipFill>
              <p:spPr>
                <a:xfrm>
                  <a:off x="4267298" y="4975131"/>
                  <a:ext cx="4003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6" name="Ink 95">
                  <a:extLst>
                    <a:ext uri="{FF2B5EF4-FFF2-40B4-BE49-F238E27FC236}">
                      <a16:creationId xmlns:a16="http://schemas.microsoft.com/office/drawing/2014/main" id="{68590772-86EF-4BDF-8DD8-7A5B20D48D11}"/>
                    </a:ext>
                  </a:extLst>
                </p14:cNvPr>
                <p14:cNvContentPartPr/>
                <p14:nvPr/>
              </p14:nvContentPartPr>
              <p14:xfrm>
                <a:off x="5048138" y="2928531"/>
                <a:ext cx="4881960" cy="2557800"/>
              </p14:xfrm>
            </p:contentPart>
          </mc:Choice>
          <mc:Fallback xmlns="">
            <p:pic>
              <p:nvPicPr>
                <p:cNvPr id="96" name="Ink 95">
                  <a:extLst>
                    <a:ext uri="{FF2B5EF4-FFF2-40B4-BE49-F238E27FC236}">
                      <a16:creationId xmlns:a16="http://schemas.microsoft.com/office/drawing/2014/main" id="{68590772-86EF-4BDF-8DD8-7A5B20D48D11}"/>
                    </a:ext>
                  </a:extLst>
                </p:cNvPr>
                <p:cNvPicPr/>
                <p:nvPr/>
              </p:nvPicPr>
              <p:blipFill>
                <a:blip r:embed="rId36"/>
                <a:stretch>
                  <a:fillRect/>
                </a:stretch>
              </p:blipFill>
              <p:spPr>
                <a:xfrm>
                  <a:off x="5043818" y="2924211"/>
                  <a:ext cx="4890600" cy="2566440"/>
                </a:xfrm>
                <a:prstGeom prst="rect">
                  <a:avLst/>
                </a:prstGeom>
              </p:spPr>
            </p:pic>
          </mc:Fallback>
        </mc:AlternateContent>
        <p:sp>
          <p:nvSpPr>
            <p:cNvPr id="5" name="Rectangle 4">
              <a:extLst>
                <a:ext uri="{FF2B5EF4-FFF2-40B4-BE49-F238E27FC236}">
                  <a16:creationId xmlns:a16="http://schemas.microsoft.com/office/drawing/2014/main" id="{7ADF7B57-D159-4AF9-A25A-57C9D66119BB}"/>
                </a:ext>
              </a:extLst>
            </p:cNvPr>
            <p:cNvSpPr/>
            <p:nvPr/>
          </p:nvSpPr>
          <p:spPr>
            <a:xfrm>
              <a:off x="1310689" y="2887378"/>
              <a:ext cx="8396981" cy="9460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9" name="Slide Number Placeholder 8">
            <a:extLst>
              <a:ext uri="{FF2B5EF4-FFF2-40B4-BE49-F238E27FC236}">
                <a16:creationId xmlns:a16="http://schemas.microsoft.com/office/drawing/2014/main" id="{2D15234F-6CE4-4A10-BDC5-962AB79BB78D}"/>
              </a:ext>
            </a:extLst>
          </p:cNvPr>
          <p:cNvSpPr>
            <a:spLocks noGrp="1"/>
          </p:cNvSpPr>
          <p:nvPr>
            <p:ph type="sldNum" sz="quarter" idx="12"/>
          </p:nvPr>
        </p:nvSpPr>
        <p:spPr/>
        <p:txBody>
          <a:bodyPr/>
          <a:lstStyle/>
          <a:p>
            <a:fld id="{8904B94B-01DA-4D3A-AB6F-1EC68BA9698E}" type="slidenum">
              <a:rPr lang="en-CA" smtClean="0"/>
              <a:t>16</a:t>
            </a:fld>
            <a:endParaRPr lang="en-CA"/>
          </a:p>
        </p:txBody>
      </p:sp>
    </p:spTree>
    <p:extLst>
      <p:ext uri="{BB962C8B-B14F-4D97-AF65-F5344CB8AC3E}">
        <p14:creationId xmlns:p14="http://schemas.microsoft.com/office/powerpoint/2010/main" val="2924377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8872-5581-4746-A26D-823C7332278D}"/>
              </a:ext>
            </a:extLst>
          </p:cNvPr>
          <p:cNvSpPr>
            <a:spLocks noGrp="1"/>
          </p:cNvSpPr>
          <p:nvPr>
            <p:ph type="title"/>
          </p:nvPr>
        </p:nvSpPr>
        <p:spPr/>
        <p:txBody>
          <a:bodyPr/>
          <a:lstStyle/>
          <a:p>
            <a:r>
              <a:rPr lang="en-CA" dirty="0"/>
              <a:t>What is the wavefunction of a position operator’s eigen state?</a:t>
            </a:r>
          </a:p>
        </p:txBody>
      </p:sp>
      <mc:AlternateContent xmlns:mc="http://schemas.openxmlformats.org/markup-compatibility/2006" xmlns:p14="http://schemas.microsoft.com/office/powerpoint/2010/main">
        <mc:Choice Requires="p14">
          <p:contentPart p14:bwMode="auto" r:id="rId2">
            <p14:nvContentPartPr>
              <p14:cNvPr id="191" name="Ink 190">
                <a:extLst>
                  <a:ext uri="{FF2B5EF4-FFF2-40B4-BE49-F238E27FC236}">
                    <a16:creationId xmlns:a16="http://schemas.microsoft.com/office/drawing/2014/main" id="{6716BA3C-0EF9-4197-B420-4B0AE26DC12F}"/>
                  </a:ext>
                </a:extLst>
              </p14:cNvPr>
              <p14:cNvContentPartPr/>
              <p14:nvPr/>
            </p14:nvContentPartPr>
            <p14:xfrm>
              <a:off x="3866997" y="1937688"/>
              <a:ext cx="43200" cy="405720"/>
            </p14:xfrm>
          </p:contentPart>
        </mc:Choice>
        <mc:Fallback xmlns="">
          <p:pic>
            <p:nvPicPr>
              <p:cNvPr id="191" name="Ink 190">
                <a:extLst>
                  <a:ext uri="{FF2B5EF4-FFF2-40B4-BE49-F238E27FC236}">
                    <a16:creationId xmlns:a16="http://schemas.microsoft.com/office/drawing/2014/main" id="{6716BA3C-0EF9-4197-B420-4B0AE26DC12F}"/>
                  </a:ext>
                </a:extLst>
              </p:cNvPr>
              <p:cNvPicPr/>
              <p:nvPr/>
            </p:nvPicPr>
            <p:blipFill>
              <a:blip r:embed="rId3"/>
              <a:stretch>
                <a:fillRect/>
              </a:stretch>
            </p:blipFill>
            <p:spPr>
              <a:xfrm>
                <a:off x="3857997" y="1928688"/>
                <a:ext cx="6084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3" name="Ink 192">
                <a:extLst>
                  <a:ext uri="{FF2B5EF4-FFF2-40B4-BE49-F238E27FC236}">
                    <a16:creationId xmlns:a16="http://schemas.microsoft.com/office/drawing/2014/main" id="{8D3473E0-0856-405A-A7EE-859E40B68335}"/>
                  </a:ext>
                </a:extLst>
              </p14:cNvPr>
              <p14:cNvContentPartPr/>
              <p14:nvPr/>
            </p14:nvContentPartPr>
            <p14:xfrm>
              <a:off x="2716437" y="1982688"/>
              <a:ext cx="925200" cy="338760"/>
            </p14:xfrm>
          </p:contentPart>
        </mc:Choice>
        <mc:Fallback xmlns="">
          <p:pic>
            <p:nvPicPr>
              <p:cNvPr id="193" name="Ink 192">
                <a:extLst>
                  <a:ext uri="{FF2B5EF4-FFF2-40B4-BE49-F238E27FC236}">
                    <a16:creationId xmlns:a16="http://schemas.microsoft.com/office/drawing/2014/main" id="{8D3473E0-0856-405A-A7EE-859E40B68335}"/>
                  </a:ext>
                </a:extLst>
              </p:cNvPr>
              <p:cNvPicPr/>
              <p:nvPr/>
            </p:nvPicPr>
            <p:blipFill>
              <a:blip r:embed="rId5"/>
              <a:stretch>
                <a:fillRect/>
              </a:stretch>
            </p:blipFill>
            <p:spPr>
              <a:xfrm>
                <a:off x="2707437" y="1973688"/>
                <a:ext cx="94284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4" name="Ink 193">
                <a:extLst>
                  <a:ext uri="{FF2B5EF4-FFF2-40B4-BE49-F238E27FC236}">
                    <a16:creationId xmlns:a16="http://schemas.microsoft.com/office/drawing/2014/main" id="{6242EF33-3509-41BC-B24C-A25E08209E1E}"/>
                  </a:ext>
                </a:extLst>
              </p14:cNvPr>
              <p14:cNvContentPartPr/>
              <p14:nvPr/>
            </p14:nvContentPartPr>
            <p14:xfrm>
              <a:off x="1602957" y="2015088"/>
              <a:ext cx="424800" cy="315000"/>
            </p14:xfrm>
          </p:contentPart>
        </mc:Choice>
        <mc:Fallback xmlns="">
          <p:pic>
            <p:nvPicPr>
              <p:cNvPr id="194" name="Ink 193">
                <a:extLst>
                  <a:ext uri="{FF2B5EF4-FFF2-40B4-BE49-F238E27FC236}">
                    <a16:creationId xmlns:a16="http://schemas.microsoft.com/office/drawing/2014/main" id="{6242EF33-3509-41BC-B24C-A25E08209E1E}"/>
                  </a:ext>
                </a:extLst>
              </p:cNvPr>
              <p:cNvPicPr/>
              <p:nvPr/>
            </p:nvPicPr>
            <p:blipFill>
              <a:blip r:embed="rId7"/>
              <a:stretch>
                <a:fillRect/>
              </a:stretch>
            </p:blipFill>
            <p:spPr>
              <a:xfrm>
                <a:off x="1593957" y="2006088"/>
                <a:ext cx="44244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4" name="Ink 213">
                <a:extLst>
                  <a:ext uri="{FF2B5EF4-FFF2-40B4-BE49-F238E27FC236}">
                    <a16:creationId xmlns:a16="http://schemas.microsoft.com/office/drawing/2014/main" id="{7998DE21-31ED-4961-A0A7-A5C5D67BBCAF}"/>
                  </a:ext>
                </a:extLst>
              </p14:cNvPr>
              <p14:cNvContentPartPr/>
              <p14:nvPr/>
            </p14:nvContentPartPr>
            <p14:xfrm>
              <a:off x="5035557" y="2066928"/>
              <a:ext cx="360" cy="360"/>
            </p14:xfrm>
          </p:contentPart>
        </mc:Choice>
        <mc:Fallback xmlns="">
          <p:pic>
            <p:nvPicPr>
              <p:cNvPr id="214" name="Ink 213">
                <a:extLst>
                  <a:ext uri="{FF2B5EF4-FFF2-40B4-BE49-F238E27FC236}">
                    <a16:creationId xmlns:a16="http://schemas.microsoft.com/office/drawing/2014/main" id="{7998DE21-31ED-4961-A0A7-A5C5D67BBCAF}"/>
                  </a:ext>
                </a:extLst>
              </p:cNvPr>
              <p:cNvPicPr/>
              <p:nvPr/>
            </p:nvPicPr>
            <p:blipFill>
              <a:blip r:embed="rId9"/>
              <a:stretch>
                <a:fillRect/>
              </a:stretch>
            </p:blipFill>
            <p:spPr>
              <a:xfrm>
                <a:off x="5026557" y="20579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1" name="Ink 220">
                <a:extLst>
                  <a:ext uri="{FF2B5EF4-FFF2-40B4-BE49-F238E27FC236}">
                    <a16:creationId xmlns:a16="http://schemas.microsoft.com/office/drawing/2014/main" id="{3DA9FFB6-1522-4B87-8DF3-4B4A5D9E670C}"/>
                  </a:ext>
                </a:extLst>
              </p14:cNvPr>
              <p14:cNvContentPartPr/>
              <p14:nvPr/>
            </p14:nvContentPartPr>
            <p14:xfrm>
              <a:off x="4213677" y="1963968"/>
              <a:ext cx="1041840" cy="390240"/>
            </p14:xfrm>
          </p:contentPart>
        </mc:Choice>
        <mc:Fallback xmlns="">
          <p:pic>
            <p:nvPicPr>
              <p:cNvPr id="221" name="Ink 220">
                <a:extLst>
                  <a:ext uri="{FF2B5EF4-FFF2-40B4-BE49-F238E27FC236}">
                    <a16:creationId xmlns:a16="http://schemas.microsoft.com/office/drawing/2014/main" id="{3DA9FFB6-1522-4B87-8DF3-4B4A5D9E670C}"/>
                  </a:ext>
                </a:extLst>
              </p:cNvPr>
              <p:cNvPicPr/>
              <p:nvPr/>
            </p:nvPicPr>
            <p:blipFill>
              <a:blip r:embed="rId11"/>
              <a:stretch>
                <a:fillRect/>
              </a:stretch>
            </p:blipFill>
            <p:spPr>
              <a:xfrm>
                <a:off x="4204677" y="1954968"/>
                <a:ext cx="105948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4" name="Ink 223">
                <a:extLst>
                  <a:ext uri="{FF2B5EF4-FFF2-40B4-BE49-F238E27FC236}">
                    <a16:creationId xmlns:a16="http://schemas.microsoft.com/office/drawing/2014/main" id="{921C0B54-F84A-4264-956A-9D93DBB0481E}"/>
                  </a:ext>
                </a:extLst>
              </p14:cNvPr>
              <p14:cNvContentPartPr/>
              <p14:nvPr/>
            </p14:nvContentPartPr>
            <p14:xfrm>
              <a:off x="5495997" y="2149368"/>
              <a:ext cx="230760" cy="70560"/>
            </p14:xfrm>
          </p:contentPart>
        </mc:Choice>
        <mc:Fallback xmlns="">
          <p:pic>
            <p:nvPicPr>
              <p:cNvPr id="224" name="Ink 223">
                <a:extLst>
                  <a:ext uri="{FF2B5EF4-FFF2-40B4-BE49-F238E27FC236}">
                    <a16:creationId xmlns:a16="http://schemas.microsoft.com/office/drawing/2014/main" id="{921C0B54-F84A-4264-956A-9D93DBB0481E}"/>
                  </a:ext>
                </a:extLst>
              </p:cNvPr>
              <p:cNvPicPr/>
              <p:nvPr/>
            </p:nvPicPr>
            <p:blipFill>
              <a:blip r:embed="rId13"/>
              <a:stretch>
                <a:fillRect/>
              </a:stretch>
            </p:blipFill>
            <p:spPr>
              <a:xfrm>
                <a:off x="5486997" y="2140368"/>
                <a:ext cx="24840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3" name="Ink 242">
                <a:extLst>
                  <a:ext uri="{FF2B5EF4-FFF2-40B4-BE49-F238E27FC236}">
                    <a16:creationId xmlns:a16="http://schemas.microsoft.com/office/drawing/2014/main" id="{AA549477-BC0D-42D2-A038-629B418B19E0}"/>
                  </a:ext>
                </a:extLst>
              </p14:cNvPr>
              <p14:cNvContentPartPr/>
              <p14:nvPr/>
            </p14:nvContentPartPr>
            <p14:xfrm>
              <a:off x="6133917" y="1949928"/>
              <a:ext cx="1435680" cy="746640"/>
            </p14:xfrm>
          </p:contentPart>
        </mc:Choice>
        <mc:Fallback xmlns="">
          <p:pic>
            <p:nvPicPr>
              <p:cNvPr id="243" name="Ink 242">
                <a:extLst>
                  <a:ext uri="{FF2B5EF4-FFF2-40B4-BE49-F238E27FC236}">
                    <a16:creationId xmlns:a16="http://schemas.microsoft.com/office/drawing/2014/main" id="{AA549477-BC0D-42D2-A038-629B418B19E0}"/>
                  </a:ext>
                </a:extLst>
              </p:cNvPr>
              <p:cNvPicPr/>
              <p:nvPr/>
            </p:nvPicPr>
            <p:blipFill>
              <a:blip r:embed="rId15"/>
              <a:stretch>
                <a:fillRect/>
              </a:stretch>
            </p:blipFill>
            <p:spPr>
              <a:xfrm>
                <a:off x="6124917" y="1940928"/>
                <a:ext cx="1453320" cy="764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2" name="Ink 271">
                <a:extLst>
                  <a:ext uri="{FF2B5EF4-FFF2-40B4-BE49-F238E27FC236}">
                    <a16:creationId xmlns:a16="http://schemas.microsoft.com/office/drawing/2014/main" id="{7CF6CC59-E02B-47A0-85CF-3EC9C2DC22D4}"/>
                  </a:ext>
                </a:extLst>
              </p14:cNvPr>
              <p14:cNvContentPartPr/>
              <p14:nvPr/>
            </p14:nvContentPartPr>
            <p14:xfrm>
              <a:off x="1816437" y="3319368"/>
              <a:ext cx="360" cy="360"/>
            </p14:xfrm>
          </p:contentPart>
        </mc:Choice>
        <mc:Fallback xmlns="">
          <p:pic>
            <p:nvPicPr>
              <p:cNvPr id="272" name="Ink 271">
                <a:extLst>
                  <a:ext uri="{FF2B5EF4-FFF2-40B4-BE49-F238E27FC236}">
                    <a16:creationId xmlns:a16="http://schemas.microsoft.com/office/drawing/2014/main" id="{7CF6CC59-E02B-47A0-85CF-3EC9C2DC22D4}"/>
                  </a:ext>
                </a:extLst>
              </p:cNvPr>
              <p:cNvPicPr/>
              <p:nvPr/>
            </p:nvPicPr>
            <p:blipFill>
              <a:blip r:embed="rId9"/>
              <a:stretch>
                <a:fillRect/>
              </a:stretch>
            </p:blipFill>
            <p:spPr>
              <a:xfrm>
                <a:off x="1807437" y="33103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5" name="Ink 274">
                <a:extLst>
                  <a:ext uri="{FF2B5EF4-FFF2-40B4-BE49-F238E27FC236}">
                    <a16:creationId xmlns:a16="http://schemas.microsoft.com/office/drawing/2014/main" id="{0A92DEDD-A255-45F2-B43B-43C656926BB2}"/>
                  </a:ext>
                </a:extLst>
              </p14:cNvPr>
              <p14:cNvContentPartPr/>
              <p14:nvPr/>
            </p14:nvContentPartPr>
            <p14:xfrm>
              <a:off x="1445997" y="3241248"/>
              <a:ext cx="202320" cy="221400"/>
            </p14:xfrm>
          </p:contentPart>
        </mc:Choice>
        <mc:Fallback xmlns="">
          <p:pic>
            <p:nvPicPr>
              <p:cNvPr id="275" name="Ink 274">
                <a:extLst>
                  <a:ext uri="{FF2B5EF4-FFF2-40B4-BE49-F238E27FC236}">
                    <a16:creationId xmlns:a16="http://schemas.microsoft.com/office/drawing/2014/main" id="{0A92DEDD-A255-45F2-B43B-43C656926BB2}"/>
                  </a:ext>
                </a:extLst>
              </p:cNvPr>
              <p:cNvPicPr/>
              <p:nvPr/>
            </p:nvPicPr>
            <p:blipFill>
              <a:blip r:embed="rId26"/>
              <a:stretch>
                <a:fillRect/>
              </a:stretch>
            </p:blipFill>
            <p:spPr>
              <a:xfrm>
                <a:off x="1436997" y="3232248"/>
                <a:ext cx="2199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80" name="Ink 279">
                <a:extLst>
                  <a:ext uri="{FF2B5EF4-FFF2-40B4-BE49-F238E27FC236}">
                    <a16:creationId xmlns:a16="http://schemas.microsoft.com/office/drawing/2014/main" id="{05684F70-EEEF-4512-BFCD-6544ECFA94DC}"/>
                  </a:ext>
                </a:extLst>
              </p14:cNvPr>
              <p14:cNvContentPartPr/>
              <p14:nvPr/>
            </p14:nvContentPartPr>
            <p14:xfrm>
              <a:off x="2129277" y="3168888"/>
              <a:ext cx="367200" cy="372600"/>
            </p14:xfrm>
          </p:contentPart>
        </mc:Choice>
        <mc:Fallback xmlns="">
          <p:pic>
            <p:nvPicPr>
              <p:cNvPr id="280" name="Ink 279">
                <a:extLst>
                  <a:ext uri="{FF2B5EF4-FFF2-40B4-BE49-F238E27FC236}">
                    <a16:creationId xmlns:a16="http://schemas.microsoft.com/office/drawing/2014/main" id="{05684F70-EEEF-4512-BFCD-6544ECFA94DC}"/>
                  </a:ext>
                </a:extLst>
              </p:cNvPr>
              <p:cNvPicPr/>
              <p:nvPr/>
            </p:nvPicPr>
            <p:blipFill>
              <a:blip r:embed="rId28"/>
              <a:stretch>
                <a:fillRect/>
              </a:stretch>
            </p:blipFill>
            <p:spPr>
              <a:xfrm>
                <a:off x="2120277" y="3159888"/>
                <a:ext cx="38484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7" name="Ink 296">
                <a:extLst>
                  <a:ext uri="{FF2B5EF4-FFF2-40B4-BE49-F238E27FC236}">
                    <a16:creationId xmlns:a16="http://schemas.microsoft.com/office/drawing/2014/main" id="{18D96B1D-1D90-46C6-8605-824105A81402}"/>
                  </a:ext>
                </a:extLst>
              </p14:cNvPr>
              <p14:cNvContentPartPr/>
              <p14:nvPr/>
            </p14:nvContentPartPr>
            <p14:xfrm>
              <a:off x="3824157" y="3078528"/>
              <a:ext cx="2530800" cy="522720"/>
            </p14:xfrm>
          </p:contentPart>
        </mc:Choice>
        <mc:Fallback xmlns="">
          <p:pic>
            <p:nvPicPr>
              <p:cNvPr id="297" name="Ink 296">
                <a:extLst>
                  <a:ext uri="{FF2B5EF4-FFF2-40B4-BE49-F238E27FC236}">
                    <a16:creationId xmlns:a16="http://schemas.microsoft.com/office/drawing/2014/main" id="{18D96B1D-1D90-46C6-8605-824105A81402}"/>
                  </a:ext>
                </a:extLst>
              </p:cNvPr>
              <p:cNvPicPr/>
              <p:nvPr/>
            </p:nvPicPr>
            <p:blipFill>
              <a:blip r:embed="rId30"/>
              <a:stretch>
                <a:fillRect/>
              </a:stretch>
            </p:blipFill>
            <p:spPr>
              <a:xfrm>
                <a:off x="3815157" y="3069528"/>
                <a:ext cx="2548440" cy="540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98" name="Ink 297">
                <a:extLst>
                  <a:ext uri="{FF2B5EF4-FFF2-40B4-BE49-F238E27FC236}">
                    <a16:creationId xmlns:a16="http://schemas.microsoft.com/office/drawing/2014/main" id="{ADEBA358-D8CF-4853-A41C-EC530D078588}"/>
                  </a:ext>
                </a:extLst>
              </p14:cNvPr>
              <p14:cNvContentPartPr/>
              <p14:nvPr/>
            </p14:nvContentPartPr>
            <p14:xfrm>
              <a:off x="3143037" y="3023448"/>
              <a:ext cx="442080" cy="488520"/>
            </p14:xfrm>
          </p:contentPart>
        </mc:Choice>
        <mc:Fallback xmlns="">
          <p:pic>
            <p:nvPicPr>
              <p:cNvPr id="298" name="Ink 297">
                <a:extLst>
                  <a:ext uri="{FF2B5EF4-FFF2-40B4-BE49-F238E27FC236}">
                    <a16:creationId xmlns:a16="http://schemas.microsoft.com/office/drawing/2014/main" id="{ADEBA358-D8CF-4853-A41C-EC530D078588}"/>
                  </a:ext>
                </a:extLst>
              </p:cNvPr>
              <p:cNvPicPr/>
              <p:nvPr/>
            </p:nvPicPr>
            <p:blipFill>
              <a:blip r:embed="rId32"/>
              <a:stretch>
                <a:fillRect/>
              </a:stretch>
            </p:blipFill>
            <p:spPr>
              <a:xfrm>
                <a:off x="3134037" y="3014448"/>
                <a:ext cx="459720" cy="506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04" name="Ink 303">
                <a:extLst>
                  <a:ext uri="{FF2B5EF4-FFF2-40B4-BE49-F238E27FC236}">
                    <a16:creationId xmlns:a16="http://schemas.microsoft.com/office/drawing/2014/main" id="{BAFD348A-84CD-4757-9060-82DCAD5C6907}"/>
                  </a:ext>
                </a:extLst>
              </p14:cNvPr>
              <p14:cNvContentPartPr/>
              <p14:nvPr/>
            </p14:nvContentPartPr>
            <p14:xfrm>
              <a:off x="1182477" y="4154208"/>
              <a:ext cx="523080" cy="606960"/>
            </p14:xfrm>
          </p:contentPart>
        </mc:Choice>
        <mc:Fallback xmlns="">
          <p:pic>
            <p:nvPicPr>
              <p:cNvPr id="304" name="Ink 303">
                <a:extLst>
                  <a:ext uri="{FF2B5EF4-FFF2-40B4-BE49-F238E27FC236}">
                    <a16:creationId xmlns:a16="http://schemas.microsoft.com/office/drawing/2014/main" id="{BAFD348A-84CD-4757-9060-82DCAD5C6907}"/>
                  </a:ext>
                </a:extLst>
              </p:cNvPr>
              <p:cNvPicPr/>
              <p:nvPr/>
            </p:nvPicPr>
            <p:blipFill>
              <a:blip r:embed="rId34"/>
              <a:stretch>
                <a:fillRect/>
              </a:stretch>
            </p:blipFill>
            <p:spPr>
              <a:xfrm>
                <a:off x="1173477" y="4145208"/>
                <a:ext cx="540720" cy="624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24" name="Ink 323">
                <a:extLst>
                  <a:ext uri="{FF2B5EF4-FFF2-40B4-BE49-F238E27FC236}">
                    <a16:creationId xmlns:a16="http://schemas.microsoft.com/office/drawing/2014/main" id="{A6A772B4-354E-4A69-B48B-E867566CB0AD}"/>
                  </a:ext>
                </a:extLst>
              </p14:cNvPr>
              <p14:cNvContentPartPr/>
              <p14:nvPr/>
            </p14:nvContentPartPr>
            <p14:xfrm>
              <a:off x="1714557" y="4112448"/>
              <a:ext cx="1181880" cy="954720"/>
            </p14:xfrm>
          </p:contentPart>
        </mc:Choice>
        <mc:Fallback xmlns="">
          <p:pic>
            <p:nvPicPr>
              <p:cNvPr id="324" name="Ink 323">
                <a:extLst>
                  <a:ext uri="{FF2B5EF4-FFF2-40B4-BE49-F238E27FC236}">
                    <a16:creationId xmlns:a16="http://schemas.microsoft.com/office/drawing/2014/main" id="{A6A772B4-354E-4A69-B48B-E867566CB0AD}"/>
                  </a:ext>
                </a:extLst>
              </p:cNvPr>
              <p:cNvPicPr/>
              <p:nvPr/>
            </p:nvPicPr>
            <p:blipFill>
              <a:blip r:embed="rId36"/>
              <a:stretch>
                <a:fillRect/>
              </a:stretch>
            </p:blipFill>
            <p:spPr>
              <a:xfrm>
                <a:off x="1705557" y="4103448"/>
                <a:ext cx="1199520" cy="972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27" name="Ink 326">
                <a:extLst>
                  <a:ext uri="{FF2B5EF4-FFF2-40B4-BE49-F238E27FC236}">
                    <a16:creationId xmlns:a16="http://schemas.microsoft.com/office/drawing/2014/main" id="{A2CF8884-C454-427B-B117-48A50C59D672}"/>
                  </a:ext>
                </a:extLst>
              </p14:cNvPr>
              <p14:cNvContentPartPr/>
              <p14:nvPr/>
            </p14:nvContentPartPr>
            <p14:xfrm>
              <a:off x="3119277" y="4430328"/>
              <a:ext cx="297720" cy="62640"/>
            </p14:xfrm>
          </p:contentPart>
        </mc:Choice>
        <mc:Fallback xmlns="">
          <p:pic>
            <p:nvPicPr>
              <p:cNvPr id="327" name="Ink 326">
                <a:extLst>
                  <a:ext uri="{FF2B5EF4-FFF2-40B4-BE49-F238E27FC236}">
                    <a16:creationId xmlns:a16="http://schemas.microsoft.com/office/drawing/2014/main" id="{A2CF8884-C454-427B-B117-48A50C59D672}"/>
                  </a:ext>
                </a:extLst>
              </p:cNvPr>
              <p:cNvPicPr/>
              <p:nvPr/>
            </p:nvPicPr>
            <p:blipFill>
              <a:blip r:embed="rId38"/>
              <a:stretch>
                <a:fillRect/>
              </a:stretch>
            </p:blipFill>
            <p:spPr>
              <a:xfrm>
                <a:off x="3110277" y="4421328"/>
                <a:ext cx="31536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37" name="Ink 336">
                <a:extLst>
                  <a:ext uri="{FF2B5EF4-FFF2-40B4-BE49-F238E27FC236}">
                    <a16:creationId xmlns:a16="http://schemas.microsoft.com/office/drawing/2014/main" id="{3AAF6856-6996-472A-BFB9-E25F7038C3FE}"/>
                  </a:ext>
                </a:extLst>
              </p14:cNvPr>
              <p14:cNvContentPartPr/>
              <p14:nvPr/>
            </p14:nvContentPartPr>
            <p14:xfrm>
              <a:off x="3684477" y="4091568"/>
              <a:ext cx="1721520" cy="586440"/>
            </p14:xfrm>
          </p:contentPart>
        </mc:Choice>
        <mc:Fallback xmlns="">
          <p:pic>
            <p:nvPicPr>
              <p:cNvPr id="337" name="Ink 336">
                <a:extLst>
                  <a:ext uri="{FF2B5EF4-FFF2-40B4-BE49-F238E27FC236}">
                    <a16:creationId xmlns:a16="http://schemas.microsoft.com/office/drawing/2014/main" id="{3AAF6856-6996-472A-BFB9-E25F7038C3FE}"/>
                  </a:ext>
                </a:extLst>
              </p:cNvPr>
              <p:cNvPicPr/>
              <p:nvPr/>
            </p:nvPicPr>
            <p:blipFill>
              <a:blip r:embed="rId40"/>
              <a:stretch>
                <a:fillRect/>
              </a:stretch>
            </p:blipFill>
            <p:spPr>
              <a:xfrm>
                <a:off x="3675477" y="4082568"/>
                <a:ext cx="1739160" cy="604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48" name="Ink 347">
                <a:extLst>
                  <a:ext uri="{FF2B5EF4-FFF2-40B4-BE49-F238E27FC236}">
                    <a16:creationId xmlns:a16="http://schemas.microsoft.com/office/drawing/2014/main" id="{480F3F41-3537-494F-9138-0EC873306CE4}"/>
                  </a:ext>
                </a:extLst>
              </p14:cNvPr>
              <p14:cNvContentPartPr/>
              <p14:nvPr/>
            </p14:nvContentPartPr>
            <p14:xfrm>
              <a:off x="5713437" y="4363008"/>
              <a:ext cx="286560" cy="83880"/>
            </p14:xfrm>
          </p:contentPart>
        </mc:Choice>
        <mc:Fallback xmlns="">
          <p:pic>
            <p:nvPicPr>
              <p:cNvPr id="348" name="Ink 347">
                <a:extLst>
                  <a:ext uri="{FF2B5EF4-FFF2-40B4-BE49-F238E27FC236}">
                    <a16:creationId xmlns:a16="http://schemas.microsoft.com/office/drawing/2014/main" id="{480F3F41-3537-494F-9138-0EC873306CE4}"/>
                  </a:ext>
                </a:extLst>
              </p:cNvPr>
              <p:cNvPicPr/>
              <p:nvPr/>
            </p:nvPicPr>
            <p:blipFill>
              <a:blip r:embed="rId42"/>
              <a:stretch>
                <a:fillRect/>
              </a:stretch>
            </p:blipFill>
            <p:spPr>
              <a:xfrm>
                <a:off x="5704437" y="4354008"/>
                <a:ext cx="3042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51" name="Ink 350">
                <a:extLst>
                  <a:ext uri="{FF2B5EF4-FFF2-40B4-BE49-F238E27FC236}">
                    <a16:creationId xmlns:a16="http://schemas.microsoft.com/office/drawing/2014/main" id="{53070141-E387-4A11-B8C8-CA2E9B86F2F2}"/>
                  </a:ext>
                </a:extLst>
              </p14:cNvPr>
              <p14:cNvContentPartPr/>
              <p14:nvPr/>
            </p14:nvContentPartPr>
            <p14:xfrm>
              <a:off x="6416157" y="4097688"/>
              <a:ext cx="1481760" cy="579960"/>
            </p14:xfrm>
          </p:contentPart>
        </mc:Choice>
        <mc:Fallback xmlns="">
          <p:pic>
            <p:nvPicPr>
              <p:cNvPr id="351" name="Ink 350">
                <a:extLst>
                  <a:ext uri="{FF2B5EF4-FFF2-40B4-BE49-F238E27FC236}">
                    <a16:creationId xmlns:a16="http://schemas.microsoft.com/office/drawing/2014/main" id="{53070141-E387-4A11-B8C8-CA2E9B86F2F2}"/>
                  </a:ext>
                </a:extLst>
              </p:cNvPr>
              <p:cNvPicPr/>
              <p:nvPr/>
            </p:nvPicPr>
            <p:blipFill>
              <a:blip r:embed="rId44"/>
              <a:stretch>
                <a:fillRect/>
              </a:stretch>
            </p:blipFill>
            <p:spPr>
              <a:xfrm>
                <a:off x="6407157" y="4088688"/>
                <a:ext cx="1499400" cy="5976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52" name="Ink 351">
                <a:extLst>
                  <a:ext uri="{FF2B5EF4-FFF2-40B4-BE49-F238E27FC236}">
                    <a16:creationId xmlns:a16="http://schemas.microsoft.com/office/drawing/2014/main" id="{880D7B3C-67BD-4396-8629-72E913F706A4}"/>
                  </a:ext>
                </a:extLst>
              </p14:cNvPr>
              <p14:cNvContentPartPr/>
              <p14:nvPr/>
            </p14:nvContentPartPr>
            <p14:xfrm>
              <a:off x="8852277" y="4002648"/>
              <a:ext cx="37800" cy="434160"/>
            </p14:xfrm>
          </p:contentPart>
        </mc:Choice>
        <mc:Fallback xmlns="">
          <p:pic>
            <p:nvPicPr>
              <p:cNvPr id="352" name="Ink 351">
                <a:extLst>
                  <a:ext uri="{FF2B5EF4-FFF2-40B4-BE49-F238E27FC236}">
                    <a16:creationId xmlns:a16="http://schemas.microsoft.com/office/drawing/2014/main" id="{880D7B3C-67BD-4396-8629-72E913F706A4}"/>
                  </a:ext>
                </a:extLst>
              </p:cNvPr>
              <p:cNvPicPr/>
              <p:nvPr/>
            </p:nvPicPr>
            <p:blipFill>
              <a:blip r:embed="rId46"/>
              <a:stretch>
                <a:fillRect/>
              </a:stretch>
            </p:blipFill>
            <p:spPr>
              <a:xfrm>
                <a:off x="8843277" y="3993648"/>
                <a:ext cx="5544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53" name="Ink 352">
                <a:extLst>
                  <a:ext uri="{FF2B5EF4-FFF2-40B4-BE49-F238E27FC236}">
                    <a16:creationId xmlns:a16="http://schemas.microsoft.com/office/drawing/2014/main" id="{D25B7AC7-0DF8-4BA1-A7FE-E4DDF4094918}"/>
                  </a:ext>
                </a:extLst>
              </p14:cNvPr>
              <p14:cNvContentPartPr/>
              <p14:nvPr/>
            </p14:nvContentPartPr>
            <p14:xfrm>
              <a:off x="8777757" y="4616088"/>
              <a:ext cx="89640" cy="62280"/>
            </p14:xfrm>
          </p:contentPart>
        </mc:Choice>
        <mc:Fallback xmlns="">
          <p:pic>
            <p:nvPicPr>
              <p:cNvPr id="353" name="Ink 352">
                <a:extLst>
                  <a:ext uri="{FF2B5EF4-FFF2-40B4-BE49-F238E27FC236}">
                    <a16:creationId xmlns:a16="http://schemas.microsoft.com/office/drawing/2014/main" id="{D25B7AC7-0DF8-4BA1-A7FE-E4DDF4094918}"/>
                  </a:ext>
                </a:extLst>
              </p:cNvPr>
              <p:cNvPicPr/>
              <p:nvPr/>
            </p:nvPicPr>
            <p:blipFill>
              <a:blip r:embed="rId48"/>
              <a:stretch>
                <a:fillRect/>
              </a:stretch>
            </p:blipFill>
            <p:spPr>
              <a:xfrm>
                <a:off x="8768757" y="4607088"/>
                <a:ext cx="10728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54" name="Ink 353">
                <a:extLst>
                  <a:ext uri="{FF2B5EF4-FFF2-40B4-BE49-F238E27FC236}">
                    <a16:creationId xmlns:a16="http://schemas.microsoft.com/office/drawing/2014/main" id="{84F6A5D2-6235-4919-AC27-9EED643DC5DA}"/>
                  </a:ext>
                </a:extLst>
              </p14:cNvPr>
              <p14:cNvContentPartPr/>
              <p14:nvPr/>
            </p14:nvContentPartPr>
            <p14:xfrm>
              <a:off x="2664237" y="4204608"/>
              <a:ext cx="53280" cy="91440"/>
            </p14:xfrm>
          </p:contentPart>
        </mc:Choice>
        <mc:Fallback xmlns="">
          <p:pic>
            <p:nvPicPr>
              <p:cNvPr id="354" name="Ink 353">
                <a:extLst>
                  <a:ext uri="{FF2B5EF4-FFF2-40B4-BE49-F238E27FC236}">
                    <a16:creationId xmlns:a16="http://schemas.microsoft.com/office/drawing/2014/main" id="{84F6A5D2-6235-4919-AC27-9EED643DC5DA}"/>
                  </a:ext>
                </a:extLst>
              </p:cNvPr>
              <p:cNvPicPr/>
              <p:nvPr/>
            </p:nvPicPr>
            <p:blipFill>
              <a:blip r:embed="rId50"/>
              <a:stretch>
                <a:fillRect/>
              </a:stretch>
            </p:blipFill>
            <p:spPr>
              <a:xfrm>
                <a:off x="2655237" y="4195608"/>
                <a:ext cx="7092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55" name="Ink 354">
                <a:extLst>
                  <a:ext uri="{FF2B5EF4-FFF2-40B4-BE49-F238E27FC236}">
                    <a16:creationId xmlns:a16="http://schemas.microsoft.com/office/drawing/2014/main" id="{E87B428E-DD8A-4A70-A45B-7EC19266B553}"/>
                  </a:ext>
                </a:extLst>
              </p14:cNvPr>
              <p14:cNvContentPartPr/>
              <p14:nvPr/>
            </p14:nvContentPartPr>
            <p14:xfrm>
              <a:off x="7109877" y="1911768"/>
              <a:ext cx="44640" cy="101160"/>
            </p14:xfrm>
          </p:contentPart>
        </mc:Choice>
        <mc:Fallback xmlns="">
          <p:pic>
            <p:nvPicPr>
              <p:cNvPr id="355" name="Ink 354">
                <a:extLst>
                  <a:ext uri="{FF2B5EF4-FFF2-40B4-BE49-F238E27FC236}">
                    <a16:creationId xmlns:a16="http://schemas.microsoft.com/office/drawing/2014/main" id="{E87B428E-DD8A-4A70-A45B-7EC19266B553}"/>
                  </a:ext>
                </a:extLst>
              </p:cNvPr>
              <p:cNvPicPr/>
              <p:nvPr/>
            </p:nvPicPr>
            <p:blipFill>
              <a:blip r:embed="rId52"/>
              <a:stretch>
                <a:fillRect/>
              </a:stretch>
            </p:blipFill>
            <p:spPr>
              <a:xfrm>
                <a:off x="7100877" y="1902768"/>
                <a:ext cx="62280" cy="118800"/>
              </a:xfrm>
              <a:prstGeom prst="rect">
                <a:avLst/>
              </a:prstGeom>
            </p:spPr>
          </p:pic>
        </mc:Fallback>
      </mc:AlternateContent>
      <p:sp>
        <p:nvSpPr>
          <p:cNvPr id="3" name="Slide Number Placeholder 2">
            <a:extLst>
              <a:ext uri="{FF2B5EF4-FFF2-40B4-BE49-F238E27FC236}">
                <a16:creationId xmlns:a16="http://schemas.microsoft.com/office/drawing/2014/main" id="{D714423C-F258-4AC5-957E-561D5FC52CA0}"/>
              </a:ext>
            </a:extLst>
          </p:cNvPr>
          <p:cNvSpPr>
            <a:spLocks noGrp="1"/>
          </p:cNvSpPr>
          <p:nvPr>
            <p:ph type="sldNum" sz="quarter" idx="12"/>
          </p:nvPr>
        </p:nvSpPr>
        <p:spPr/>
        <p:txBody>
          <a:bodyPr/>
          <a:lstStyle/>
          <a:p>
            <a:fld id="{8904B94B-01DA-4D3A-AB6F-1EC68BA9698E}" type="slidenum">
              <a:rPr lang="en-CA" smtClean="0"/>
              <a:t>17</a:t>
            </a:fld>
            <a:endParaRPr lang="en-CA"/>
          </a:p>
        </p:txBody>
      </p:sp>
    </p:spTree>
    <p:extLst>
      <p:ext uri="{BB962C8B-B14F-4D97-AF65-F5344CB8AC3E}">
        <p14:creationId xmlns:p14="http://schemas.microsoft.com/office/powerpoint/2010/main" val="1691389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97F0-37B9-4FB3-8127-52EAE585E9D5}"/>
              </a:ext>
            </a:extLst>
          </p:cNvPr>
          <p:cNvSpPr>
            <a:spLocks noGrp="1"/>
          </p:cNvSpPr>
          <p:nvPr>
            <p:ph type="title"/>
          </p:nvPr>
        </p:nvSpPr>
        <p:spPr/>
        <p:txBody>
          <a:bodyPr/>
          <a:lstStyle/>
          <a:p>
            <a:r>
              <a:rPr lang="en-CA" dirty="0"/>
              <a:t>The position basis</a:t>
            </a:r>
          </a:p>
        </p:txBody>
      </p:sp>
      <mc:AlternateContent xmlns:mc="http://schemas.openxmlformats.org/markup-compatibility/2006" xmlns:p14="http://schemas.microsoft.com/office/powerpoint/2010/main">
        <mc:Choice Requires="p14">
          <p:contentPart p14:bwMode="auto" r:id="rId2">
            <p14:nvContentPartPr>
              <p14:cNvPr id="344" name="Ink 343">
                <a:extLst>
                  <a:ext uri="{FF2B5EF4-FFF2-40B4-BE49-F238E27FC236}">
                    <a16:creationId xmlns:a16="http://schemas.microsoft.com/office/drawing/2014/main" id="{A5ABA8F9-5A8D-4E3F-B928-86FAB2F21F20}"/>
                  </a:ext>
                </a:extLst>
              </p14:cNvPr>
              <p14:cNvContentPartPr/>
              <p14:nvPr/>
            </p14:nvContentPartPr>
            <p14:xfrm>
              <a:off x="-1545128" y="903836"/>
              <a:ext cx="360" cy="360"/>
            </p14:xfrm>
          </p:contentPart>
        </mc:Choice>
        <mc:Fallback xmlns="">
          <p:pic>
            <p:nvPicPr>
              <p:cNvPr id="344" name="Ink 343">
                <a:extLst>
                  <a:ext uri="{FF2B5EF4-FFF2-40B4-BE49-F238E27FC236}">
                    <a16:creationId xmlns:a16="http://schemas.microsoft.com/office/drawing/2014/main" id="{A5ABA8F9-5A8D-4E3F-B928-86FAB2F21F20}"/>
                  </a:ext>
                </a:extLst>
              </p:cNvPr>
              <p:cNvPicPr/>
              <p:nvPr/>
            </p:nvPicPr>
            <p:blipFill>
              <a:blip r:embed="rId3"/>
              <a:stretch>
                <a:fillRect/>
              </a:stretch>
            </p:blipFill>
            <p:spPr>
              <a:xfrm>
                <a:off x="-1549448" y="89951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E534FA74-E653-49D4-B8A9-02A006CFF512}"/>
                  </a:ext>
                </a:extLst>
              </p14:cNvPr>
              <p14:cNvContentPartPr/>
              <p14:nvPr/>
            </p14:nvContentPartPr>
            <p14:xfrm>
              <a:off x="1236666" y="1968865"/>
              <a:ext cx="790920" cy="243360"/>
            </p14:xfrm>
          </p:contentPart>
        </mc:Choice>
        <mc:Fallback xmlns="">
          <p:pic>
            <p:nvPicPr>
              <p:cNvPr id="8" name="Ink 7">
                <a:extLst>
                  <a:ext uri="{FF2B5EF4-FFF2-40B4-BE49-F238E27FC236}">
                    <a16:creationId xmlns:a16="http://schemas.microsoft.com/office/drawing/2014/main" id="{E534FA74-E653-49D4-B8A9-02A006CFF512}"/>
                  </a:ext>
                </a:extLst>
              </p:cNvPr>
              <p:cNvPicPr/>
              <p:nvPr/>
            </p:nvPicPr>
            <p:blipFill>
              <a:blip r:embed="rId5"/>
              <a:stretch>
                <a:fillRect/>
              </a:stretch>
            </p:blipFill>
            <p:spPr>
              <a:xfrm>
                <a:off x="1227666" y="1959865"/>
                <a:ext cx="80856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ECBEFFC5-8AD1-4573-BABC-A13427CDF60F}"/>
                  </a:ext>
                </a:extLst>
              </p14:cNvPr>
              <p14:cNvContentPartPr/>
              <p14:nvPr/>
            </p14:nvContentPartPr>
            <p14:xfrm>
              <a:off x="3148266" y="1962745"/>
              <a:ext cx="16200" cy="327960"/>
            </p14:xfrm>
          </p:contentPart>
        </mc:Choice>
        <mc:Fallback xmlns="">
          <p:pic>
            <p:nvPicPr>
              <p:cNvPr id="9" name="Ink 8">
                <a:extLst>
                  <a:ext uri="{FF2B5EF4-FFF2-40B4-BE49-F238E27FC236}">
                    <a16:creationId xmlns:a16="http://schemas.microsoft.com/office/drawing/2014/main" id="{ECBEFFC5-8AD1-4573-BABC-A13427CDF60F}"/>
                  </a:ext>
                </a:extLst>
              </p:cNvPr>
              <p:cNvPicPr/>
              <p:nvPr/>
            </p:nvPicPr>
            <p:blipFill>
              <a:blip r:embed="rId7"/>
              <a:stretch>
                <a:fillRect/>
              </a:stretch>
            </p:blipFill>
            <p:spPr>
              <a:xfrm>
                <a:off x="3139266" y="1953745"/>
                <a:ext cx="3384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4" name="Ink 63">
                <a:extLst>
                  <a:ext uri="{FF2B5EF4-FFF2-40B4-BE49-F238E27FC236}">
                    <a16:creationId xmlns:a16="http://schemas.microsoft.com/office/drawing/2014/main" id="{945B0151-A4FD-4F38-AE3F-FBFD79C1FBFB}"/>
                  </a:ext>
                </a:extLst>
              </p14:cNvPr>
              <p14:cNvContentPartPr/>
              <p14:nvPr/>
            </p14:nvContentPartPr>
            <p14:xfrm>
              <a:off x="3332586" y="2017105"/>
              <a:ext cx="1034280" cy="312120"/>
            </p14:xfrm>
          </p:contentPart>
        </mc:Choice>
        <mc:Fallback xmlns="">
          <p:pic>
            <p:nvPicPr>
              <p:cNvPr id="64" name="Ink 63">
                <a:extLst>
                  <a:ext uri="{FF2B5EF4-FFF2-40B4-BE49-F238E27FC236}">
                    <a16:creationId xmlns:a16="http://schemas.microsoft.com/office/drawing/2014/main" id="{945B0151-A4FD-4F38-AE3F-FBFD79C1FBFB}"/>
                  </a:ext>
                </a:extLst>
              </p:cNvPr>
              <p:cNvPicPr/>
              <p:nvPr/>
            </p:nvPicPr>
            <p:blipFill>
              <a:blip r:embed="rId9"/>
              <a:stretch>
                <a:fillRect/>
              </a:stretch>
            </p:blipFill>
            <p:spPr>
              <a:xfrm>
                <a:off x="3323586" y="2008105"/>
                <a:ext cx="105192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5" name="Ink 84">
                <a:extLst>
                  <a:ext uri="{FF2B5EF4-FFF2-40B4-BE49-F238E27FC236}">
                    <a16:creationId xmlns:a16="http://schemas.microsoft.com/office/drawing/2014/main" id="{4F879992-91E6-41A3-A153-2869188ADAAD}"/>
                  </a:ext>
                </a:extLst>
              </p14:cNvPr>
              <p14:cNvContentPartPr/>
              <p14:nvPr/>
            </p14:nvContentPartPr>
            <p14:xfrm>
              <a:off x="4719306" y="1833505"/>
              <a:ext cx="370800" cy="567720"/>
            </p14:xfrm>
          </p:contentPart>
        </mc:Choice>
        <mc:Fallback xmlns="">
          <p:pic>
            <p:nvPicPr>
              <p:cNvPr id="85" name="Ink 84">
                <a:extLst>
                  <a:ext uri="{FF2B5EF4-FFF2-40B4-BE49-F238E27FC236}">
                    <a16:creationId xmlns:a16="http://schemas.microsoft.com/office/drawing/2014/main" id="{4F879992-91E6-41A3-A153-2869188ADAAD}"/>
                  </a:ext>
                </a:extLst>
              </p:cNvPr>
              <p:cNvPicPr/>
              <p:nvPr/>
            </p:nvPicPr>
            <p:blipFill>
              <a:blip r:embed="rId11"/>
              <a:stretch>
                <a:fillRect/>
              </a:stretch>
            </p:blipFill>
            <p:spPr>
              <a:xfrm>
                <a:off x="4710306" y="1824505"/>
                <a:ext cx="388440" cy="585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0" name="Ink 99">
                <a:extLst>
                  <a:ext uri="{FF2B5EF4-FFF2-40B4-BE49-F238E27FC236}">
                    <a16:creationId xmlns:a16="http://schemas.microsoft.com/office/drawing/2014/main" id="{95FB8E95-63B8-43CC-9B2E-8AE6DD3F14A2}"/>
                  </a:ext>
                </a:extLst>
              </p14:cNvPr>
              <p14:cNvContentPartPr/>
              <p14:nvPr/>
            </p14:nvContentPartPr>
            <p14:xfrm>
              <a:off x="5257506" y="1999465"/>
              <a:ext cx="1012320" cy="316080"/>
            </p14:xfrm>
          </p:contentPart>
        </mc:Choice>
        <mc:Fallback xmlns="">
          <p:pic>
            <p:nvPicPr>
              <p:cNvPr id="100" name="Ink 99">
                <a:extLst>
                  <a:ext uri="{FF2B5EF4-FFF2-40B4-BE49-F238E27FC236}">
                    <a16:creationId xmlns:a16="http://schemas.microsoft.com/office/drawing/2014/main" id="{95FB8E95-63B8-43CC-9B2E-8AE6DD3F14A2}"/>
                  </a:ext>
                </a:extLst>
              </p:cNvPr>
              <p:cNvPicPr/>
              <p:nvPr/>
            </p:nvPicPr>
            <p:blipFill>
              <a:blip r:embed="rId13"/>
              <a:stretch>
                <a:fillRect/>
              </a:stretch>
            </p:blipFill>
            <p:spPr>
              <a:xfrm>
                <a:off x="5248506" y="1990465"/>
                <a:ext cx="102996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2" name="Ink 111">
                <a:extLst>
                  <a:ext uri="{FF2B5EF4-FFF2-40B4-BE49-F238E27FC236}">
                    <a16:creationId xmlns:a16="http://schemas.microsoft.com/office/drawing/2014/main" id="{B07AA4D4-DC61-4746-8621-FB21A61B3B0B}"/>
                  </a:ext>
                </a:extLst>
              </p14:cNvPr>
              <p14:cNvContentPartPr/>
              <p14:nvPr/>
            </p14:nvContentPartPr>
            <p14:xfrm>
              <a:off x="6541626" y="2011705"/>
              <a:ext cx="861840" cy="327960"/>
            </p14:xfrm>
          </p:contentPart>
        </mc:Choice>
        <mc:Fallback xmlns="">
          <p:pic>
            <p:nvPicPr>
              <p:cNvPr id="112" name="Ink 111">
                <a:extLst>
                  <a:ext uri="{FF2B5EF4-FFF2-40B4-BE49-F238E27FC236}">
                    <a16:creationId xmlns:a16="http://schemas.microsoft.com/office/drawing/2014/main" id="{B07AA4D4-DC61-4746-8621-FB21A61B3B0B}"/>
                  </a:ext>
                </a:extLst>
              </p:cNvPr>
              <p:cNvPicPr/>
              <p:nvPr/>
            </p:nvPicPr>
            <p:blipFill>
              <a:blip r:embed="rId15"/>
              <a:stretch>
                <a:fillRect/>
              </a:stretch>
            </p:blipFill>
            <p:spPr>
              <a:xfrm>
                <a:off x="6532626" y="2002705"/>
                <a:ext cx="87948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6" name="Ink 115">
                <a:extLst>
                  <a:ext uri="{FF2B5EF4-FFF2-40B4-BE49-F238E27FC236}">
                    <a16:creationId xmlns:a16="http://schemas.microsoft.com/office/drawing/2014/main" id="{42F89989-5115-4715-B48F-FB3ADE12C023}"/>
                  </a:ext>
                </a:extLst>
              </p14:cNvPr>
              <p14:cNvContentPartPr/>
              <p14:nvPr/>
            </p14:nvContentPartPr>
            <p14:xfrm>
              <a:off x="4203066" y="2927545"/>
              <a:ext cx="150840" cy="98280"/>
            </p14:xfrm>
          </p:contentPart>
        </mc:Choice>
        <mc:Fallback xmlns="">
          <p:pic>
            <p:nvPicPr>
              <p:cNvPr id="116" name="Ink 115">
                <a:extLst>
                  <a:ext uri="{FF2B5EF4-FFF2-40B4-BE49-F238E27FC236}">
                    <a16:creationId xmlns:a16="http://schemas.microsoft.com/office/drawing/2014/main" id="{42F89989-5115-4715-B48F-FB3ADE12C023}"/>
                  </a:ext>
                </a:extLst>
              </p:cNvPr>
              <p:cNvPicPr/>
              <p:nvPr/>
            </p:nvPicPr>
            <p:blipFill>
              <a:blip r:embed="rId17"/>
              <a:stretch>
                <a:fillRect/>
              </a:stretch>
            </p:blipFill>
            <p:spPr>
              <a:xfrm>
                <a:off x="4194066" y="2918545"/>
                <a:ext cx="16848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9" name="Ink 178">
                <a:extLst>
                  <a:ext uri="{FF2B5EF4-FFF2-40B4-BE49-F238E27FC236}">
                    <a16:creationId xmlns:a16="http://schemas.microsoft.com/office/drawing/2014/main" id="{14ACC196-8701-4E17-A020-4DE411654218}"/>
                  </a:ext>
                </a:extLst>
              </p14:cNvPr>
              <p14:cNvContentPartPr/>
              <p14:nvPr/>
            </p14:nvContentPartPr>
            <p14:xfrm>
              <a:off x="4723986" y="2507065"/>
              <a:ext cx="2122200" cy="1072800"/>
            </p14:xfrm>
          </p:contentPart>
        </mc:Choice>
        <mc:Fallback xmlns="">
          <p:pic>
            <p:nvPicPr>
              <p:cNvPr id="179" name="Ink 178">
                <a:extLst>
                  <a:ext uri="{FF2B5EF4-FFF2-40B4-BE49-F238E27FC236}">
                    <a16:creationId xmlns:a16="http://schemas.microsoft.com/office/drawing/2014/main" id="{14ACC196-8701-4E17-A020-4DE411654218}"/>
                  </a:ext>
                </a:extLst>
              </p:cNvPr>
              <p:cNvPicPr/>
              <p:nvPr/>
            </p:nvPicPr>
            <p:blipFill>
              <a:blip r:embed="rId19"/>
              <a:stretch>
                <a:fillRect/>
              </a:stretch>
            </p:blipFill>
            <p:spPr>
              <a:xfrm>
                <a:off x="4714986" y="2498065"/>
                <a:ext cx="2139840" cy="1090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5" name="Ink 184">
                <a:extLst>
                  <a:ext uri="{FF2B5EF4-FFF2-40B4-BE49-F238E27FC236}">
                    <a16:creationId xmlns:a16="http://schemas.microsoft.com/office/drawing/2014/main" id="{394960CF-DC1F-45D9-8DD4-B03BA1508618}"/>
                  </a:ext>
                </a:extLst>
              </p14:cNvPr>
              <p14:cNvContentPartPr/>
              <p14:nvPr/>
            </p14:nvContentPartPr>
            <p14:xfrm>
              <a:off x="7131666" y="2832865"/>
              <a:ext cx="608760" cy="356760"/>
            </p14:xfrm>
          </p:contentPart>
        </mc:Choice>
        <mc:Fallback xmlns="">
          <p:pic>
            <p:nvPicPr>
              <p:cNvPr id="185" name="Ink 184">
                <a:extLst>
                  <a:ext uri="{FF2B5EF4-FFF2-40B4-BE49-F238E27FC236}">
                    <a16:creationId xmlns:a16="http://schemas.microsoft.com/office/drawing/2014/main" id="{394960CF-DC1F-45D9-8DD4-B03BA1508618}"/>
                  </a:ext>
                </a:extLst>
              </p:cNvPr>
              <p:cNvPicPr/>
              <p:nvPr/>
            </p:nvPicPr>
            <p:blipFill>
              <a:blip r:embed="rId21"/>
              <a:stretch>
                <a:fillRect/>
              </a:stretch>
            </p:blipFill>
            <p:spPr>
              <a:xfrm>
                <a:off x="7122666" y="2823865"/>
                <a:ext cx="62640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6" name="Ink 185">
                <a:extLst>
                  <a:ext uri="{FF2B5EF4-FFF2-40B4-BE49-F238E27FC236}">
                    <a16:creationId xmlns:a16="http://schemas.microsoft.com/office/drawing/2014/main" id="{10C5B567-4544-40C0-B4DC-FFF58875AE98}"/>
                  </a:ext>
                </a:extLst>
              </p14:cNvPr>
              <p14:cNvContentPartPr/>
              <p14:nvPr/>
            </p14:nvContentPartPr>
            <p14:xfrm>
              <a:off x="3134586" y="2831785"/>
              <a:ext cx="40320" cy="401400"/>
            </p14:xfrm>
          </p:contentPart>
        </mc:Choice>
        <mc:Fallback xmlns="">
          <p:pic>
            <p:nvPicPr>
              <p:cNvPr id="186" name="Ink 185">
                <a:extLst>
                  <a:ext uri="{FF2B5EF4-FFF2-40B4-BE49-F238E27FC236}">
                    <a16:creationId xmlns:a16="http://schemas.microsoft.com/office/drawing/2014/main" id="{10C5B567-4544-40C0-B4DC-FFF58875AE98}"/>
                  </a:ext>
                </a:extLst>
              </p:cNvPr>
              <p:cNvPicPr/>
              <p:nvPr/>
            </p:nvPicPr>
            <p:blipFill>
              <a:blip r:embed="rId23"/>
              <a:stretch>
                <a:fillRect/>
              </a:stretch>
            </p:blipFill>
            <p:spPr>
              <a:xfrm>
                <a:off x="3125586" y="2822785"/>
                <a:ext cx="5796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5" name="Ink 194">
                <a:extLst>
                  <a:ext uri="{FF2B5EF4-FFF2-40B4-BE49-F238E27FC236}">
                    <a16:creationId xmlns:a16="http://schemas.microsoft.com/office/drawing/2014/main" id="{0FB6C946-C50F-495A-8C82-F751EC52D1F7}"/>
                  </a:ext>
                </a:extLst>
              </p14:cNvPr>
              <p14:cNvContentPartPr/>
              <p14:nvPr/>
            </p14:nvContentPartPr>
            <p14:xfrm>
              <a:off x="3348066" y="2858425"/>
              <a:ext cx="676800" cy="308520"/>
            </p14:xfrm>
          </p:contentPart>
        </mc:Choice>
        <mc:Fallback xmlns="">
          <p:pic>
            <p:nvPicPr>
              <p:cNvPr id="195" name="Ink 194">
                <a:extLst>
                  <a:ext uri="{FF2B5EF4-FFF2-40B4-BE49-F238E27FC236}">
                    <a16:creationId xmlns:a16="http://schemas.microsoft.com/office/drawing/2014/main" id="{0FB6C946-C50F-495A-8C82-F751EC52D1F7}"/>
                  </a:ext>
                </a:extLst>
              </p:cNvPr>
              <p:cNvPicPr/>
              <p:nvPr/>
            </p:nvPicPr>
            <p:blipFill>
              <a:blip r:embed="rId25"/>
              <a:stretch>
                <a:fillRect/>
              </a:stretch>
            </p:blipFill>
            <p:spPr>
              <a:xfrm>
                <a:off x="3339066" y="2849425"/>
                <a:ext cx="6944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0" name="Ink 199">
                <a:extLst>
                  <a:ext uri="{FF2B5EF4-FFF2-40B4-BE49-F238E27FC236}">
                    <a16:creationId xmlns:a16="http://schemas.microsoft.com/office/drawing/2014/main" id="{5047BEF3-BDEE-4C84-8700-CD5C85330D37}"/>
                  </a:ext>
                </a:extLst>
              </p14:cNvPr>
              <p14:cNvContentPartPr/>
              <p14:nvPr/>
            </p14:nvContentPartPr>
            <p14:xfrm>
              <a:off x="1633026" y="3999985"/>
              <a:ext cx="236520" cy="293040"/>
            </p14:xfrm>
          </p:contentPart>
        </mc:Choice>
        <mc:Fallback xmlns="">
          <p:pic>
            <p:nvPicPr>
              <p:cNvPr id="200" name="Ink 199">
                <a:extLst>
                  <a:ext uri="{FF2B5EF4-FFF2-40B4-BE49-F238E27FC236}">
                    <a16:creationId xmlns:a16="http://schemas.microsoft.com/office/drawing/2014/main" id="{5047BEF3-BDEE-4C84-8700-CD5C85330D37}"/>
                  </a:ext>
                </a:extLst>
              </p:cNvPr>
              <p:cNvPicPr/>
              <p:nvPr/>
            </p:nvPicPr>
            <p:blipFill>
              <a:blip r:embed="rId27"/>
              <a:stretch>
                <a:fillRect/>
              </a:stretch>
            </p:blipFill>
            <p:spPr>
              <a:xfrm>
                <a:off x="1624026" y="3990985"/>
                <a:ext cx="25416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6" name="Ink 205">
                <a:extLst>
                  <a:ext uri="{FF2B5EF4-FFF2-40B4-BE49-F238E27FC236}">
                    <a16:creationId xmlns:a16="http://schemas.microsoft.com/office/drawing/2014/main" id="{8D101F2C-CDC6-4AB4-B0F5-7AD6F6603781}"/>
                  </a:ext>
                </a:extLst>
              </p14:cNvPr>
              <p14:cNvContentPartPr/>
              <p14:nvPr/>
            </p14:nvContentPartPr>
            <p14:xfrm>
              <a:off x="2409186" y="3873985"/>
              <a:ext cx="739440" cy="456120"/>
            </p14:xfrm>
          </p:contentPart>
        </mc:Choice>
        <mc:Fallback xmlns="">
          <p:pic>
            <p:nvPicPr>
              <p:cNvPr id="206" name="Ink 205">
                <a:extLst>
                  <a:ext uri="{FF2B5EF4-FFF2-40B4-BE49-F238E27FC236}">
                    <a16:creationId xmlns:a16="http://schemas.microsoft.com/office/drawing/2014/main" id="{8D101F2C-CDC6-4AB4-B0F5-7AD6F6603781}"/>
                  </a:ext>
                </a:extLst>
              </p:cNvPr>
              <p:cNvPicPr/>
              <p:nvPr/>
            </p:nvPicPr>
            <p:blipFill>
              <a:blip r:embed="rId29"/>
              <a:stretch>
                <a:fillRect/>
              </a:stretch>
            </p:blipFill>
            <p:spPr>
              <a:xfrm>
                <a:off x="2400186" y="3864985"/>
                <a:ext cx="757080" cy="473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5" name="Ink 234">
                <a:extLst>
                  <a:ext uri="{FF2B5EF4-FFF2-40B4-BE49-F238E27FC236}">
                    <a16:creationId xmlns:a16="http://schemas.microsoft.com/office/drawing/2014/main" id="{7E4A183C-E487-40C6-AD90-6E25926DA8C8}"/>
                  </a:ext>
                </a:extLst>
              </p14:cNvPr>
              <p14:cNvContentPartPr/>
              <p14:nvPr/>
            </p14:nvContentPartPr>
            <p14:xfrm>
              <a:off x="3337626" y="3914305"/>
              <a:ext cx="1005120" cy="419760"/>
            </p14:xfrm>
          </p:contentPart>
        </mc:Choice>
        <mc:Fallback xmlns="">
          <p:pic>
            <p:nvPicPr>
              <p:cNvPr id="235" name="Ink 234">
                <a:extLst>
                  <a:ext uri="{FF2B5EF4-FFF2-40B4-BE49-F238E27FC236}">
                    <a16:creationId xmlns:a16="http://schemas.microsoft.com/office/drawing/2014/main" id="{7E4A183C-E487-40C6-AD90-6E25926DA8C8}"/>
                  </a:ext>
                </a:extLst>
              </p:cNvPr>
              <p:cNvPicPr/>
              <p:nvPr/>
            </p:nvPicPr>
            <p:blipFill>
              <a:blip r:embed="rId31"/>
              <a:stretch>
                <a:fillRect/>
              </a:stretch>
            </p:blipFill>
            <p:spPr>
              <a:xfrm>
                <a:off x="3328626" y="3905305"/>
                <a:ext cx="102276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97" name="Ink 296">
                <a:extLst>
                  <a:ext uri="{FF2B5EF4-FFF2-40B4-BE49-F238E27FC236}">
                    <a16:creationId xmlns:a16="http://schemas.microsoft.com/office/drawing/2014/main" id="{D3C7A6E0-EAD5-47D6-8BA2-F4DE93B3A336}"/>
                  </a:ext>
                </a:extLst>
              </p14:cNvPr>
              <p14:cNvContentPartPr/>
              <p14:nvPr/>
            </p14:nvContentPartPr>
            <p14:xfrm>
              <a:off x="4619586" y="3900985"/>
              <a:ext cx="1783080" cy="624600"/>
            </p14:xfrm>
          </p:contentPart>
        </mc:Choice>
        <mc:Fallback xmlns="">
          <p:pic>
            <p:nvPicPr>
              <p:cNvPr id="297" name="Ink 296">
                <a:extLst>
                  <a:ext uri="{FF2B5EF4-FFF2-40B4-BE49-F238E27FC236}">
                    <a16:creationId xmlns:a16="http://schemas.microsoft.com/office/drawing/2014/main" id="{D3C7A6E0-EAD5-47D6-8BA2-F4DE93B3A336}"/>
                  </a:ext>
                </a:extLst>
              </p:cNvPr>
              <p:cNvPicPr/>
              <p:nvPr/>
            </p:nvPicPr>
            <p:blipFill>
              <a:blip r:embed="rId33"/>
              <a:stretch>
                <a:fillRect/>
              </a:stretch>
            </p:blipFill>
            <p:spPr>
              <a:xfrm>
                <a:off x="4610586" y="3891985"/>
                <a:ext cx="1800720" cy="642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05" name="Ink 304">
                <a:extLst>
                  <a:ext uri="{FF2B5EF4-FFF2-40B4-BE49-F238E27FC236}">
                    <a16:creationId xmlns:a16="http://schemas.microsoft.com/office/drawing/2014/main" id="{B3363F05-2BF0-4AA6-AACE-FC5EF4813CAB}"/>
                  </a:ext>
                </a:extLst>
              </p14:cNvPr>
              <p14:cNvContentPartPr/>
              <p14:nvPr/>
            </p14:nvContentPartPr>
            <p14:xfrm>
              <a:off x="5785986" y="3922585"/>
              <a:ext cx="55080" cy="91800"/>
            </p14:xfrm>
          </p:contentPart>
        </mc:Choice>
        <mc:Fallback xmlns="">
          <p:pic>
            <p:nvPicPr>
              <p:cNvPr id="305" name="Ink 304">
                <a:extLst>
                  <a:ext uri="{FF2B5EF4-FFF2-40B4-BE49-F238E27FC236}">
                    <a16:creationId xmlns:a16="http://schemas.microsoft.com/office/drawing/2014/main" id="{B3363F05-2BF0-4AA6-AACE-FC5EF4813CAB}"/>
                  </a:ext>
                </a:extLst>
              </p:cNvPr>
              <p:cNvPicPr/>
              <p:nvPr/>
            </p:nvPicPr>
            <p:blipFill>
              <a:blip r:embed="rId35"/>
              <a:stretch>
                <a:fillRect/>
              </a:stretch>
            </p:blipFill>
            <p:spPr>
              <a:xfrm>
                <a:off x="5776986" y="3913585"/>
                <a:ext cx="7272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5" name="Ink 334">
                <a:extLst>
                  <a:ext uri="{FF2B5EF4-FFF2-40B4-BE49-F238E27FC236}">
                    <a16:creationId xmlns:a16="http://schemas.microsoft.com/office/drawing/2014/main" id="{85F33192-0215-43F9-86EB-B063371B737A}"/>
                  </a:ext>
                </a:extLst>
              </p14:cNvPr>
              <p14:cNvContentPartPr/>
              <p14:nvPr/>
            </p14:nvContentPartPr>
            <p14:xfrm>
              <a:off x="6528666" y="3750505"/>
              <a:ext cx="1668960" cy="1077120"/>
            </p14:xfrm>
          </p:contentPart>
        </mc:Choice>
        <mc:Fallback xmlns="">
          <p:pic>
            <p:nvPicPr>
              <p:cNvPr id="335" name="Ink 334">
                <a:extLst>
                  <a:ext uri="{FF2B5EF4-FFF2-40B4-BE49-F238E27FC236}">
                    <a16:creationId xmlns:a16="http://schemas.microsoft.com/office/drawing/2014/main" id="{85F33192-0215-43F9-86EB-B063371B737A}"/>
                  </a:ext>
                </a:extLst>
              </p:cNvPr>
              <p:cNvPicPr/>
              <p:nvPr/>
            </p:nvPicPr>
            <p:blipFill>
              <a:blip r:embed="rId37"/>
              <a:stretch>
                <a:fillRect/>
              </a:stretch>
            </p:blipFill>
            <p:spPr>
              <a:xfrm>
                <a:off x="6519666" y="3741505"/>
                <a:ext cx="1686600" cy="1094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9" name="Ink 338">
                <a:extLst>
                  <a:ext uri="{FF2B5EF4-FFF2-40B4-BE49-F238E27FC236}">
                    <a16:creationId xmlns:a16="http://schemas.microsoft.com/office/drawing/2014/main" id="{3F3888AB-3C95-431B-B869-8409954C4A44}"/>
                  </a:ext>
                </a:extLst>
              </p14:cNvPr>
              <p14:cNvContentPartPr/>
              <p14:nvPr/>
            </p14:nvContentPartPr>
            <p14:xfrm>
              <a:off x="7567986" y="1987225"/>
              <a:ext cx="353160" cy="311040"/>
            </p14:xfrm>
          </p:contentPart>
        </mc:Choice>
        <mc:Fallback xmlns="">
          <p:pic>
            <p:nvPicPr>
              <p:cNvPr id="339" name="Ink 338">
                <a:extLst>
                  <a:ext uri="{FF2B5EF4-FFF2-40B4-BE49-F238E27FC236}">
                    <a16:creationId xmlns:a16="http://schemas.microsoft.com/office/drawing/2014/main" id="{3F3888AB-3C95-431B-B869-8409954C4A44}"/>
                  </a:ext>
                </a:extLst>
              </p:cNvPr>
              <p:cNvPicPr/>
              <p:nvPr/>
            </p:nvPicPr>
            <p:blipFill>
              <a:blip r:embed="rId39"/>
              <a:stretch>
                <a:fillRect/>
              </a:stretch>
            </p:blipFill>
            <p:spPr>
              <a:xfrm>
                <a:off x="7558986" y="1978225"/>
                <a:ext cx="37080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43" name="Ink 342">
                <a:extLst>
                  <a:ext uri="{FF2B5EF4-FFF2-40B4-BE49-F238E27FC236}">
                    <a16:creationId xmlns:a16="http://schemas.microsoft.com/office/drawing/2014/main" id="{59450C4D-D957-4A63-BDD5-01B9E64568C0}"/>
                  </a:ext>
                </a:extLst>
              </p14:cNvPr>
              <p14:cNvContentPartPr/>
              <p14:nvPr/>
            </p14:nvContentPartPr>
            <p14:xfrm>
              <a:off x="7887306" y="2823865"/>
              <a:ext cx="335520" cy="311040"/>
            </p14:xfrm>
          </p:contentPart>
        </mc:Choice>
        <mc:Fallback xmlns="">
          <p:pic>
            <p:nvPicPr>
              <p:cNvPr id="343" name="Ink 342">
                <a:extLst>
                  <a:ext uri="{FF2B5EF4-FFF2-40B4-BE49-F238E27FC236}">
                    <a16:creationId xmlns:a16="http://schemas.microsoft.com/office/drawing/2014/main" id="{59450C4D-D957-4A63-BDD5-01B9E64568C0}"/>
                  </a:ext>
                </a:extLst>
              </p:cNvPr>
              <p:cNvPicPr/>
              <p:nvPr/>
            </p:nvPicPr>
            <p:blipFill>
              <a:blip r:embed="rId41"/>
              <a:stretch>
                <a:fillRect/>
              </a:stretch>
            </p:blipFill>
            <p:spPr>
              <a:xfrm>
                <a:off x="7878306" y="2814865"/>
                <a:ext cx="35316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4" name="Ink 363">
                <a:extLst>
                  <a:ext uri="{FF2B5EF4-FFF2-40B4-BE49-F238E27FC236}">
                    <a16:creationId xmlns:a16="http://schemas.microsoft.com/office/drawing/2014/main" id="{6A6015C5-8061-4394-874D-32E9881946F0}"/>
                  </a:ext>
                </a:extLst>
              </p14:cNvPr>
              <p14:cNvContentPartPr/>
              <p14:nvPr/>
            </p14:nvContentPartPr>
            <p14:xfrm>
              <a:off x="8397066" y="3982345"/>
              <a:ext cx="1794960" cy="488160"/>
            </p14:xfrm>
          </p:contentPart>
        </mc:Choice>
        <mc:Fallback xmlns="">
          <p:pic>
            <p:nvPicPr>
              <p:cNvPr id="364" name="Ink 363">
                <a:extLst>
                  <a:ext uri="{FF2B5EF4-FFF2-40B4-BE49-F238E27FC236}">
                    <a16:creationId xmlns:a16="http://schemas.microsoft.com/office/drawing/2014/main" id="{6A6015C5-8061-4394-874D-32E9881946F0}"/>
                  </a:ext>
                </a:extLst>
              </p:cNvPr>
              <p:cNvPicPr/>
              <p:nvPr/>
            </p:nvPicPr>
            <p:blipFill>
              <a:blip r:embed="rId43"/>
              <a:stretch>
                <a:fillRect/>
              </a:stretch>
            </p:blipFill>
            <p:spPr>
              <a:xfrm>
                <a:off x="8388066" y="3973345"/>
                <a:ext cx="1812600" cy="505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22" name="Ink 421">
                <a:extLst>
                  <a:ext uri="{FF2B5EF4-FFF2-40B4-BE49-F238E27FC236}">
                    <a16:creationId xmlns:a16="http://schemas.microsoft.com/office/drawing/2014/main" id="{ED2DF50B-0D42-4D1A-8597-4ABB0A624892}"/>
                  </a:ext>
                </a:extLst>
              </p14:cNvPr>
              <p14:cNvContentPartPr/>
              <p14:nvPr/>
            </p14:nvContentPartPr>
            <p14:xfrm>
              <a:off x="2578386" y="5162065"/>
              <a:ext cx="1481400" cy="756720"/>
            </p14:xfrm>
          </p:contentPart>
        </mc:Choice>
        <mc:Fallback xmlns="">
          <p:pic>
            <p:nvPicPr>
              <p:cNvPr id="422" name="Ink 421">
                <a:extLst>
                  <a:ext uri="{FF2B5EF4-FFF2-40B4-BE49-F238E27FC236}">
                    <a16:creationId xmlns:a16="http://schemas.microsoft.com/office/drawing/2014/main" id="{ED2DF50B-0D42-4D1A-8597-4ABB0A624892}"/>
                  </a:ext>
                </a:extLst>
              </p:cNvPr>
              <p:cNvPicPr/>
              <p:nvPr/>
            </p:nvPicPr>
            <p:blipFill>
              <a:blip r:embed="rId45"/>
              <a:stretch>
                <a:fillRect/>
              </a:stretch>
            </p:blipFill>
            <p:spPr>
              <a:xfrm>
                <a:off x="2569386" y="5153065"/>
                <a:ext cx="1499040" cy="774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47" name="Ink 546">
                <a:extLst>
                  <a:ext uri="{FF2B5EF4-FFF2-40B4-BE49-F238E27FC236}">
                    <a16:creationId xmlns:a16="http://schemas.microsoft.com/office/drawing/2014/main" id="{12099BE7-2123-4B0C-B22C-7A682508C0AE}"/>
                  </a:ext>
                </a:extLst>
              </p14:cNvPr>
              <p14:cNvContentPartPr/>
              <p14:nvPr/>
            </p14:nvContentPartPr>
            <p14:xfrm>
              <a:off x="4251306" y="5022745"/>
              <a:ext cx="2235960" cy="1074600"/>
            </p14:xfrm>
          </p:contentPart>
        </mc:Choice>
        <mc:Fallback xmlns="">
          <p:pic>
            <p:nvPicPr>
              <p:cNvPr id="547" name="Ink 546">
                <a:extLst>
                  <a:ext uri="{FF2B5EF4-FFF2-40B4-BE49-F238E27FC236}">
                    <a16:creationId xmlns:a16="http://schemas.microsoft.com/office/drawing/2014/main" id="{12099BE7-2123-4B0C-B22C-7A682508C0AE}"/>
                  </a:ext>
                </a:extLst>
              </p:cNvPr>
              <p:cNvPicPr/>
              <p:nvPr/>
            </p:nvPicPr>
            <p:blipFill>
              <a:blip r:embed="rId47"/>
              <a:stretch>
                <a:fillRect/>
              </a:stretch>
            </p:blipFill>
            <p:spPr>
              <a:xfrm>
                <a:off x="4242306" y="5013745"/>
                <a:ext cx="2253600" cy="1092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50" name="Ink 549">
                <a:extLst>
                  <a:ext uri="{FF2B5EF4-FFF2-40B4-BE49-F238E27FC236}">
                    <a16:creationId xmlns:a16="http://schemas.microsoft.com/office/drawing/2014/main" id="{359A950B-BD88-48EC-BF21-CC05611063E4}"/>
                  </a:ext>
                </a:extLst>
              </p14:cNvPr>
              <p14:cNvContentPartPr/>
              <p14:nvPr/>
            </p14:nvContentPartPr>
            <p14:xfrm>
              <a:off x="6784266" y="5225065"/>
              <a:ext cx="299520" cy="345600"/>
            </p14:xfrm>
          </p:contentPart>
        </mc:Choice>
        <mc:Fallback xmlns="">
          <p:pic>
            <p:nvPicPr>
              <p:cNvPr id="550" name="Ink 549">
                <a:extLst>
                  <a:ext uri="{FF2B5EF4-FFF2-40B4-BE49-F238E27FC236}">
                    <a16:creationId xmlns:a16="http://schemas.microsoft.com/office/drawing/2014/main" id="{359A950B-BD88-48EC-BF21-CC05611063E4}"/>
                  </a:ext>
                </a:extLst>
              </p:cNvPr>
              <p:cNvPicPr/>
              <p:nvPr/>
            </p:nvPicPr>
            <p:blipFill>
              <a:blip r:embed="rId49"/>
              <a:stretch>
                <a:fillRect/>
              </a:stretch>
            </p:blipFill>
            <p:spPr>
              <a:xfrm>
                <a:off x="6775266" y="5216065"/>
                <a:ext cx="31716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62" name="Ink 561">
                <a:extLst>
                  <a:ext uri="{FF2B5EF4-FFF2-40B4-BE49-F238E27FC236}">
                    <a16:creationId xmlns:a16="http://schemas.microsoft.com/office/drawing/2014/main" id="{BC2594AA-BC14-426A-A311-2F05C34B31F1}"/>
                  </a:ext>
                </a:extLst>
              </p14:cNvPr>
              <p14:cNvContentPartPr/>
              <p14:nvPr/>
            </p14:nvContentPartPr>
            <p14:xfrm>
              <a:off x="6993426" y="5163145"/>
              <a:ext cx="718560" cy="651600"/>
            </p14:xfrm>
          </p:contentPart>
        </mc:Choice>
        <mc:Fallback xmlns="">
          <p:pic>
            <p:nvPicPr>
              <p:cNvPr id="562" name="Ink 561">
                <a:extLst>
                  <a:ext uri="{FF2B5EF4-FFF2-40B4-BE49-F238E27FC236}">
                    <a16:creationId xmlns:a16="http://schemas.microsoft.com/office/drawing/2014/main" id="{BC2594AA-BC14-426A-A311-2F05C34B31F1}"/>
                  </a:ext>
                </a:extLst>
              </p:cNvPr>
              <p:cNvPicPr/>
              <p:nvPr/>
            </p:nvPicPr>
            <p:blipFill>
              <a:blip r:embed="rId51"/>
              <a:stretch>
                <a:fillRect/>
              </a:stretch>
            </p:blipFill>
            <p:spPr>
              <a:xfrm>
                <a:off x="6984426" y="5154145"/>
                <a:ext cx="736200" cy="669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66" name="Ink 565">
                <a:extLst>
                  <a:ext uri="{FF2B5EF4-FFF2-40B4-BE49-F238E27FC236}">
                    <a16:creationId xmlns:a16="http://schemas.microsoft.com/office/drawing/2014/main" id="{9E9D381B-CC5D-43A5-979E-D27567F4FA00}"/>
                  </a:ext>
                </a:extLst>
              </p14:cNvPr>
              <p14:cNvContentPartPr/>
              <p14:nvPr/>
            </p14:nvContentPartPr>
            <p14:xfrm>
              <a:off x="7898106" y="5212825"/>
              <a:ext cx="412560" cy="322200"/>
            </p14:xfrm>
          </p:contentPart>
        </mc:Choice>
        <mc:Fallback xmlns="">
          <p:pic>
            <p:nvPicPr>
              <p:cNvPr id="566" name="Ink 565">
                <a:extLst>
                  <a:ext uri="{FF2B5EF4-FFF2-40B4-BE49-F238E27FC236}">
                    <a16:creationId xmlns:a16="http://schemas.microsoft.com/office/drawing/2014/main" id="{9E9D381B-CC5D-43A5-979E-D27567F4FA00}"/>
                  </a:ext>
                </a:extLst>
              </p:cNvPr>
              <p:cNvPicPr/>
              <p:nvPr/>
            </p:nvPicPr>
            <p:blipFill>
              <a:blip r:embed="rId53"/>
              <a:stretch>
                <a:fillRect/>
              </a:stretch>
            </p:blipFill>
            <p:spPr>
              <a:xfrm>
                <a:off x="7889106" y="5203825"/>
                <a:ext cx="43020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68" name="Ink 567">
                <a:extLst>
                  <a:ext uri="{FF2B5EF4-FFF2-40B4-BE49-F238E27FC236}">
                    <a16:creationId xmlns:a16="http://schemas.microsoft.com/office/drawing/2014/main" id="{0037A680-3D9D-4859-A1C0-CEE6AA6026D3}"/>
                  </a:ext>
                </a:extLst>
              </p14:cNvPr>
              <p14:cNvContentPartPr/>
              <p14:nvPr/>
            </p14:nvContentPartPr>
            <p14:xfrm>
              <a:off x="7174866" y="5260345"/>
              <a:ext cx="74520" cy="288720"/>
            </p14:xfrm>
          </p:contentPart>
        </mc:Choice>
        <mc:Fallback xmlns="">
          <p:pic>
            <p:nvPicPr>
              <p:cNvPr id="568" name="Ink 567">
                <a:extLst>
                  <a:ext uri="{FF2B5EF4-FFF2-40B4-BE49-F238E27FC236}">
                    <a16:creationId xmlns:a16="http://schemas.microsoft.com/office/drawing/2014/main" id="{0037A680-3D9D-4859-A1C0-CEE6AA6026D3}"/>
                  </a:ext>
                </a:extLst>
              </p:cNvPr>
              <p:cNvPicPr/>
              <p:nvPr/>
            </p:nvPicPr>
            <p:blipFill>
              <a:blip r:embed="rId55"/>
              <a:stretch>
                <a:fillRect/>
              </a:stretch>
            </p:blipFill>
            <p:spPr>
              <a:xfrm>
                <a:off x="7165866" y="5251345"/>
                <a:ext cx="921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01" name="Ink 600">
                <a:extLst>
                  <a:ext uri="{FF2B5EF4-FFF2-40B4-BE49-F238E27FC236}">
                    <a16:creationId xmlns:a16="http://schemas.microsoft.com/office/drawing/2014/main" id="{01E66D0A-5443-411D-9F12-0DF0DD5394FC}"/>
                  </a:ext>
                </a:extLst>
              </p14:cNvPr>
              <p14:cNvContentPartPr/>
              <p14:nvPr/>
            </p14:nvContentPartPr>
            <p14:xfrm>
              <a:off x="8789466" y="4910425"/>
              <a:ext cx="1709280" cy="1234080"/>
            </p14:xfrm>
          </p:contentPart>
        </mc:Choice>
        <mc:Fallback xmlns="">
          <p:pic>
            <p:nvPicPr>
              <p:cNvPr id="601" name="Ink 600">
                <a:extLst>
                  <a:ext uri="{FF2B5EF4-FFF2-40B4-BE49-F238E27FC236}">
                    <a16:creationId xmlns:a16="http://schemas.microsoft.com/office/drawing/2014/main" id="{01E66D0A-5443-411D-9F12-0DF0DD5394FC}"/>
                  </a:ext>
                </a:extLst>
              </p:cNvPr>
              <p:cNvPicPr/>
              <p:nvPr/>
            </p:nvPicPr>
            <p:blipFill>
              <a:blip r:embed="rId57"/>
              <a:stretch>
                <a:fillRect/>
              </a:stretch>
            </p:blipFill>
            <p:spPr>
              <a:xfrm>
                <a:off x="8780466" y="4901425"/>
                <a:ext cx="1726920" cy="12517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17" name="Ink 616">
                <a:extLst>
                  <a:ext uri="{FF2B5EF4-FFF2-40B4-BE49-F238E27FC236}">
                    <a16:creationId xmlns:a16="http://schemas.microsoft.com/office/drawing/2014/main" id="{C682E149-5BC4-49D5-8961-61A1A36F4E55}"/>
                  </a:ext>
                </a:extLst>
              </p14:cNvPr>
              <p14:cNvContentPartPr/>
              <p14:nvPr/>
            </p14:nvContentPartPr>
            <p14:xfrm>
              <a:off x="10733106" y="5090425"/>
              <a:ext cx="1298520" cy="382320"/>
            </p14:xfrm>
          </p:contentPart>
        </mc:Choice>
        <mc:Fallback xmlns="">
          <p:pic>
            <p:nvPicPr>
              <p:cNvPr id="617" name="Ink 616">
                <a:extLst>
                  <a:ext uri="{FF2B5EF4-FFF2-40B4-BE49-F238E27FC236}">
                    <a16:creationId xmlns:a16="http://schemas.microsoft.com/office/drawing/2014/main" id="{C682E149-5BC4-49D5-8961-61A1A36F4E55}"/>
                  </a:ext>
                </a:extLst>
              </p:cNvPr>
              <p:cNvPicPr/>
              <p:nvPr/>
            </p:nvPicPr>
            <p:blipFill>
              <a:blip r:embed="rId59"/>
              <a:stretch>
                <a:fillRect/>
              </a:stretch>
            </p:blipFill>
            <p:spPr>
              <a:xfrm>
                <a:off x="10724106" y="5081425"/>
                <a:ext cx="1316160" cy="399960"/>
              </a:xfrm>
              <a:prstGeom prst="rect">
                <a:avLst/>
              </a:prstGeom>
            </p:spPr>
          </p:pic>
        </mc:Fallback>
      </mc:AlternateContent>
      <p:sp>
        <p:nvSpPr>
          <p:cNvPr id="618" name="Slide Number Placeholder 617">
            <a:extLst>
              <a:ext uri="{FF2B5EF4-FFF2-40B4-BE49-F238E27FC236}">
                <a16:creationId xmlns:a16="http://schemas.microsoft.com/office/drawing/2014/main" id="{F59CAEC6-FDA6-448C-99D5-C6A6E15C4093}"/>
              </a:ext>
            </a:extLst>
          </p:cNvPr>
          <p:cNvSpPr>
            <a:spLocks noGrp="1"/>
          </p:cNvSpPr>
          <p:nvPr>
            <p:ph type="sldNum" sz="quarter" idx="12"/>
          </p:nvPr>
        </p:nvSpPr>
        <p:spPr/>
        <p:txBody>
          <a:bodyPr/>
          <a:lstStyle/>
          <a:p>
            <a:fld id="{8904B94B-01DA-4D3A-AB6F-1EC68BA9698E}" type="slidenum">
              <a:rPr lang="en-CA" smtClean="0"/>
              <a:t>18</a:t>
            </a:fld>
            <a:endParaRPr lang="en-CA"/>
          </a:p>
        </p:txBody>
      </p:sp>
    </p:spTree>
    <p:extLst>
      <p:ext uri="{BB962C8B-B14F-4D97-AF65-F5344CB8AC3E}">
        <p14:creationId xmlns:p14="http://schemas.microsoft.com/office/powerpoint/2010/main" val="3568054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97F0-37B9-4FB3-8127-52EAE585E9D5}"/>
              </a:ext>
            </a:extLst>
          </p:cNvPr>
          <p:cNvSpPr>
            <a:spLocks noGrp="1"/>
          </p:cNvSpPr>
          <p:nvPr>
            <p:ph type="title"/>
          </p:nvPr>
        </p:nvSpPr>
        <p:spPr/>
        <p:txBody>
          <a:bodyPr/>
          <a:lstStyle/>
          <a:p>
            <a:r>
              <a:rPr lang="en-CA" dirty="0"/>
              <a:t>The position basis</a:t>
            </a:r>
          </a:p>
        </p:txBody>
      </p:sp>
      <mc:AlternateContent xmlns:mc="http://schemas.openxmlformats.org/markup-compatibility/2006" xmlns:p14="http://schemas.microsoft.com/office/powerpoint/2010/main">
        <mc:Choice Requires="p14">
          <p:contentPart p14:bwMode="auto" r:id="rId2">
            <p14:nvContentPartPr>
              <p14:cNvPr id="344" name="Ink 343">
                <a:extLst>
                  <a:ext uri="{FF2B5EF4-FFF2-40B4-BE49-F238E27FC236}">
                    <a16:creationId xmlns:a16="http://schemas.microsoft.com/office/drawing/2014/main" id="{A5ABA8F9-5A8D-4E3F-B928-86FAB2F21F20}"/>
                  </a:ext>
                </a:extLst>
              </p14:cNvPr>
              <p14:cNvContentPartPr/>
              <p14:nvPr/>
            </p14:nvContentPartPr>
            <p14:xfrm>
              <a:off x="-1545128" y="903836"/>
              <a:ext cx="360" cy="360"/>
            </p14:xfrm>
          </p:contentPart>
        </mc:Choice>
        <mc:Fallback xmlns="">
          <p:pic>
            <p:nvPicPr>
              <p:cNvPr id="344" name="Ink 343">
                <a:extLst>
                  <a:ext uri="{FF2B5EF4-FFF2-40B4-BE49-F238E27FC236}">
                    <a16:creationId xmlns:a16="http://schemas.microsoft.com/office/drawing/2014/main" id="{A5ABA8F9-5A8D-4E3F-B928-86FAB2F21F20}"/>
                  </a:ext>
                </a:extLst>
              </p:cNvPr>
              <p:cNvPicPr/>
              <p:nvPr/>
            </p:nvPicPr>
            <p:blipFill>
              <a:blip r:embed="rId309"/>
              <a:stretch>
                <a:fillRect/>
              </a:stretch>
            </p:blipFill>
            <p:spPr>
              <a:xfrm>
                <a:off x="-1549448" y="899516"/>
                <a:ext cx="9000" cy="9000"/>
              </a:xfrm>
              <a:prstGeom prst="rect">
                <a:avLst/>
              </a:prstGeom>
            </p:spPr>
          </p:pic>
        </mc:Fallback>
      </mc:AlternateContent>
      <mc:AlternateContent xmlns:mc="http://schemas.openxmlformats.org/markup-compatibility/2006" xmlns:a14="http://schemas.microsoft.com/office/drawing/2010/main">
        <mc:Choice Requires="a14">
          <p:sp>
            <p:nvSpPr>
              <p:cNvPr id="172" name="TextBox 171">
                <a:extLst>
                  <a:ext uri="{FF2B5EF4-FFF2-40B4-BE49-F238E27FC236}">
                    <a16:creationId xmlns:a16="http://schemas.microsoft.com/office/drawing/2014/main" id="{31D34C62-B31B-4DDA-BE13-8FA3282F1CE8}"/>
                  </a:ext>
                </a:extLst>
              </p:cNvPr>
              <p:cNvSpPr txBox="1"/>
              <p:nvPr/>
            </p:nvSpPr>
            <p:spPr>
              <a:xfrm>
                <a:off x="1097280" y="2004876"/>
                <a:ext cx="9822968" cy="1569660"/>
              </a:xfrm>
              <a:prstGeom prst="rect">
                <a:avLst/>
              </a:prstGeom>
              <a:noFill/>
            </p:spPr>
            <p:txBody>
              <a:bodyPr wrap="square">
                <a:spAutoFit/>
              </a:bodyPr>
              <a:lstStyle/>
              <a:p>
                <a:r>
                  <a:rPr lang="en-CA" sz="2400" dirty="0">
                    <a:solidFill>
                      <a:srgbClr val="FF0000"/>
                    </a:solidFill>
                  </a:rPr>
                  <a:t>Therefore must think of our </a:t>
                </a:r>
                <a14:m>
                  <m:oMath xmlns:m="http://schemas.openxmlformats.org/officeDocument/2006/math">
                    <m:r>
                      <m:rPr>
                        <m:sty m:val="p"/>
                      </m:rPr>
                      <a:rPr lang="en-CA" sz="2400"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Ψ</m:t>
                    </m:r>
                    <m:d>
                      <m:dPr>
                        <m:ctrlPr>
                          <a:rPr lang="en-CA" sz="2400"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dPr>
                      <m:e>
                        <m:r>
                          <a:rPr lang="en-CA" sz="24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𝑥</m:t>
                        </m:r>
                        <m:r>
                          <a:rPr lang="en-CA" sz="24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en-CA" sz="24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𝑡</m:t>
                        </m:r>
                      </m:e>
                    </m:d>
                  </m:oMath>
                </a14:m>
                <a:r>
                  <a:rPr lang="en-CA" sz="2400" dirty="0">
                    <a:solidFill>
                      <a:srgbClr val="FF0000"/>
                    </a:solidFill>
                  </a:rPr>
                  <a:t> as merely a list of (complex) projections of the more general, immutable, abstract state of the particle, </a:t>
                </a:r>
                <a14:m>
                  <m:oMath xmlns:m="http://schemas.openxmlformats.org/officeDocument/2006/math">
                    <m:d>
                      <m:dPr>
                        <m:begChr m:val="|"/>
                        <m:endChr m:val="⟩"/>
                        <m:ctrlPr>
                          <a:rPr lang="en-CA" sz="2400" i="1">
                            <a:solidFill>
                              <a:srgbClr val="FF0000"/>
                            </a:solidFill>
                            <a:latin typeface="Cambria Math" panose="02040503050406030204" pitchFamily="18" charset="0"/>
                          </a:rPr>
                        </m:ctrlPr>
                      </m:dPr>
                      <m:e>
                        <m:r>
                          <a:rPr lang="en-CA" sz="2400" i="1">
                            <a:solidFill>
                              <a:srgbClr val="FF0000"/>
                            </a:solidFill>
                            <a:latin typeface="Cambria Math" panose="02040503050406030204" pitchFamily="18" charset="0"/>
                          </a:rPr>
                          <m:t>𝑆</m:t>
                        </m:r>
                        <m:r>
                          <a:rPr lang="en-CA" sz="2400" i="1">
                            <a:solidFill>
                              <a:srgbClr val="FF0000"/>
                            </a:solidFill>
                            <a:latin typeface="Cambria Math" panose="02040503050406030204" pitchFamily="18" charset="0"/>
                          </a:rPr>
                          <m:t>(</m:t>
                        </m:r>
                        <m:r>
                          <a:rPr lang="en-CA" sz="2400" i="1">
                            <a:solidFill>
                              <a:srgbClr val="FF0000"/>
                            </a:solidFill>
                            <a:latin typeface="Cambria Math" panose="02040503050406030204" pitchFamily="18" charset="0"/>
                          </a:rPr>
                          <m:t>𝑡</m:t>
                        </m:r>
                        <m:r>
                          <a:rPr lang="en-CA" sz="2400" i="1">
                            <a:solidFill>
                              <a:srgbClr val="FF0000"/>
                            </a:solidFill>
                            <a:latin typeface="Cambria Math" panose="02040503050406030204" pitchFamily="18" charset="0"/>
                          </a:rPr>
                          <m:t>)</m:t>
                        </m:r>
                      </m:e>
                    </m:d>
                  </m:oMath>
                </a14:m>
                <a:r>
                  <a:rPr lang="en-CA" sz="2400" dirty="0">
                    <a:solidFill>
                      <a:srgbClr val="FF0000"/>
                    </a:solidFill>
                  </a:rPr>
                  <a:t> onto each abstract eigen state of the immutable </a:t>
                </a:r>
                <a14:m>
                  <m:oMath xmlns:m="http://schemas.openxmlformats.org/officeDocument/2006/math">
                    <m:acc>
                      <m:accPr>
                        <m:chr m:val="̂"/>
                        <m:ctrlPr>
                          <a:rPr lang="en-CA" sz="2400" i="1" smtClean="0">
                            <a:solidFill>
                              <a:srgbClr val="FF0000"/>
                            </a:solidFill>
                            <a:latin typeface="Cambria Math" panose="02040503050406030204" pitchFamily="18" charset="0"/>
                            <a:cs typeface="Times New Roman" panose="02020603050405020304" pitchFamily="18" charset="0"/>
                          </a:rPr>
                        </m:ctrlPr>
                      </m:accPr>
                      <m:e>
                        <m:r>
                          <a:rPr lang="en-CA" sz="24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𝑥</m:t>
                        </m:r>
                      </m:e>
                    </m:acc>
                    <m:r>
                      <a:rPr lang="en-CA" sz="24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oMath>
                </a14:m>
                <a:r>
                  <a:rPr lang="en-CA" sz="2400" dirty="0">
                    <a:solidFill>
                      <a:srgbClr val="FF0000"/>
                    </a:solidFill>
                  </a:rPr>
                  <a:t>operator with (real) eigen values </a:t>
                </a:r>
                <a14:m>
                  <m:oMath xmlns:m="http://schemas.openxmlformats.org/officeDocument/2006/math">
                    <m:r>
                      <a:rPr lang="en-CA" sz="24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𝑥</m:t>
                    </m:r>
                  </m:oMath>
                </a14:m>
                <a:r>
                  <a:rPr lang="en-CA" sz="2400" dirty="0">
                    <a:solidFill>
                      <a:srgbClr val="FF0000"/>
                    </a:solidFill>
                  </a:rPr>
                  <a:t>.</a:t>
                </a:r>
              </a:p>
            </p:txBody>
          </p:sp>
        </mc:Choice>
        <mc:Fallback xmlns="">
          <p:sp>
            <p:nvSpPr>
              <p:cNvPr id="172" name="TextBox 171">
                <a:extLst>
                  <a:ext uri="{FF2B5EF4-FFF2-40B4-BE49-F238E27FC236}">
                    <a16:creationId xmlns:a16="http://schemas.microsoft.com/office/drawing/2014/main" id="{31D34C62-B31B-4DDA-BE13-8FA3282F1CE8}"/>
                  </a:ext>
                </a:extLst>
              </p:cNvPr>
              <p:cNvSpPr txBox="1">
                <a:spLocks noRot="1" noChangeAspect="1" noMove="1" noResize="1" noEditPoints="1" noAdjustHandles="1" noChangeArrowheads="1" noChangeShapeType="1" noTextEdit="1"/>
              </p:cNvSpPr>
              <p:nvPr/>
            </p:nvSpPr>
            <p:spPr>
              <a:xfrm>
                <a:off x="1097280" y="2004876"/>
                <a:ext cx="9822968" cy="1569660"/>
              </a:xfrm>
              <a:prstGeom prst="rect">
                <a:avLst/>
              </a:prstGeom>
              <a:blipFill>
                <a:blip r:embed="rId310"/>
                <a:stretch>
                  <a:fillRect l="-931" t="-3113" r="-1366" b="-8171"/>
                </a:stretch>
              </a:blipFill>
            </p:spPr>
            <p:txBody>
              <a:bodyPr/>
              <a:lstStyle/>
              <a:p>
                <a:r>
                  <a:rPr lang="en-CA">
                    <a:noFill/>
                  </a:rPr>
                  <a:t> </a:t>
                </a:r>
              </a:p>
            </p:txBody>
          </p:sp>
        </mc:Fallback>
      </mc:AlternateContent>
      <p:sp>
        <p:nvSpPr>
          <p:cNvPr id="7" name="Slide Number Placeholder 6">
            <a:extLst>
              <a:ext uri="{FF2B5EF4-FFF2-40B4-BE49-F238E27FC236}">
                <a16:creationId xmlns:a16="http://schemas.microsoft.com/office/drawing/2014/main" id="{95DB5F76-6EC0-4DD4-8C54-DAC0F003D5FD}"/>
              </a:ext>
            </a:extLst>
          </p:cNvPr>
          <p:cNvSpPr>
            <a:spLocks noGrp="1"/>
          </p:cNvSpPr>
          <p:nvPr>
            <p:ph type="sldNum" sz="quarter" idx="12"/>
          </p:nvPr>
        </p:nvSpPr>
        <p:spPr/>
        <p:txBody>
          <a:bodyPr/>
          <a:lstStyle/>
          <a:p>
            <a:fld id="{8904B94B-01DA-4D3A-AB6F-1EC68BA9698E}" type="slidenum">
              <a:rPr lang="en-CA" smtClean="0"/>
              <a:t>19</a:t>
            </a:fld>
            <a:endParaRPr lang="en-CA"/>
          </a:p>
        </p:txBody>
      </p:sp>
      <mc:AlternateContent xmlns:mc="http://schemas.openxmlformats.org/markup-compatibility/2006">
        <mc:Choice xmlns:p14="http://schemas.microsoft.com/office/powerpoint/2010/main" Requires="p14">
          <p:contentPart p14:bwMode="auto" r:id="rId311">
            <p14:nvContentPartPr>
              <p14:cNvPr id="16" name="Ink 15">
                <a:extLst>
                  <a:ext uri="{FF2B5EF4-FFF2-40B4-BE49-F238E27FC236}">
                    <a16:creationId xmlns:a16="http://schemas.microsoft.com/office/drawing/2014/main" id="{896C5470-2332-43D1-A4AE-25B1488619FD}"/>
                  </a:ext>
                </a:extLst>
              </p14:cNvPr>
              <p14:cNvContentPartPr/>
              <p14:nvPr/>
            </p14:nvContentPartPr>
            <p14:xfrm>
              <a:off x="1283826" y="3591025"/>
              <a:ext cx="1284120" cy="328680"/>
            </p14:xfrm>
          </p:contentPart>
        </mc:Choice>
        <mc:Fallback>
          <p:pic>
            <p:nvPicPr>
              <p:cNvPr id="16" name="Ink 15">
                <a:extLst>
                  <a:ext uri="{FF2B5EF4-FFF2-40B4-BE49-F238E27FC236}">
                    <a16:creationId xmlns:a16="http://schemas.microsoft.com/office/drawing/2014/main" id="{896C5470-2332-43D1-A4AE-25B1488619FD}"/>
                  </a:ext>
                </a:extLst>
              </p:cNvPr>
              <p:cNvPicPr/>
              <p:nvPr/>
            </p:nvPicPr>
            <p:blipFill>
              <a:blip r:embed="rId312"/>
              <a:stretch>
                <a:fillRect/>
              </a:stretch>
            </p:blipFill>
            <p:spPr>
              <a:xfrm>
                <a:off x="1274826" y="3582025"/>
                <a:ext cx="130176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31" name="Ink 30">
                <a:extLst>
                  <a:ext uri="{FF2B5EF4-FFF2-40B4-BE49-F238E27FC236}">
                    <a16:creationId xmlns:a16="http://schemas.microsoft.com/office/drawing/2014/main" id="{4D7E75FD-BFAD-4710-B5DD-2F8B7C1B4191}"/>
                  </a:ext>
                </a:extLst>
              </p14:cNvPr>
              <p14:cNvContentPartPr/>
              <p14:nvPr/>
            </p14:nvContentPartPr>
            <p14:xfrm>
              <a:off x="2719506" y="3592825"/>
              <a:ext cx="1573200" cy="277920"/>
            </p14:xfrm>
          </p:contentPart>
        </mc:Choice>
        <mc:Fallback>
          <p:pic>
            <p:nvPicPr>
              <p:cNvPr id="31" name="Ink 30">
                <a:extLst>
                  <a:ext uri="{FF2B5EF4-FFF2-40B4-BE49-F238E27FC236}">
                    <a16:creationId xmlns:a16="http://schemas.microsoft.com/office/drawing/2014/main" id="{4D7E75FD-BFAD-4710-B5DD-2F8B7C1B4191}"/>
                  </a:ext>
                </a:extLst>
              </p:cNvPr>
              <p:cNvPicPr/>
              <p:nvPr/>
            </p:nvPicPr>
            <p:blipFill>
              <a:blip r:embed="rId314"/>
              <a:stretch>
                <a:fillRect/>
              </a:stretch>
            </p:blipFill>
            <p:spPr>
              <a:xfrm>
                <a:off x="2710506" y="3583825"/>
                <a:ext cx="159084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332" name="Ink 331">
                <a:extLst>
                  <a:ext uri="{FF2B5EF4-FFF2-40B4-BE49-F238E27FC236}">
                    <a16:creationId xmlns:a16="http://schemas.microsoft.com/office/drawing/2014/main" id="{7CBFBDB0-A1C3-4841-AEDD-21BBAE8491A5}"/>
                  </a:ext>
                </a:extLst>
              </p14:cNvPr>
              <p14:cNvContentPartPr/>
              <p14:nvPr/>
            </p14:nvContentPartPr>
            <p14:xfrm>
              <a:off x="1203186" y="4140745"/>
              <a:ext cx="1097640" cy="375120"/>
            </p14:xfrm>
          </p:contentPart>
        </mc:Choice>
        <mc:Fallback>
          <p:pic>
            <p:nvPicPr>
              <p:cNvPr id="332" name="Ink 331">
                <a:extLst>
                  <a:ext uri="{FF2B5EF4-FFF2-40B4-BE49-F238E27FC236}">
                    <a16:creationId xmlns:a16="http://schemas.microsoft.com/office/drawing/2014/main" id="{7CBFBDB0-A1C3-4841-AEDD-21BBAE8491A5}"/>
                  </a:ext>
                </a:extLst>
              </p:cNvPr>
              <p:cNvPicPr/>
              <p:nvPr/>
            </p:nvPicPr>
            <p:blipFill>
              <a:blip r:embed="rId316"/>
              <a:stretch>
                <a:fillRect/>
              </a:stretch>
            </p:blipFill>
            <p:spPr>
              <a:xfrm>
                <a:off x="1194186" y="4131745"/>
                <a:ext cx="111528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335" name="Ink 334">
                <a:extLst>
                  <a:ext uri="{FF2B5EF4-FFF2-40B4-BE49-F238E27FC236}">
                    <a16:creationId xmlns:a16="http://schemas.microsoft.com/office/drawing/2014/main" id="{5CB63F53-8AA3-4A5C-8182-9C48EE0D76CC}"/>
                  </a:ext>
                </a:extLst>
              </p14:cNvPr>
              <p14:cNvContentPartPr/>
              <p14:nvPr/>
            </p14:nvContentPartPr>
            <p14:xfrm>
              <a:off x="2467506" y="4335865"/>
              <a:ext cx="150480" cy="54000"/>
            </p14:xfrm>
          </p:contentPart>
        </mc:Choice>
        <mc:Fallback>
          <p:pic>
            <p:nvPicPr>
              <p:cNvPr id="335" name="Ink 334">
                <a:extLst>
                  <a:ext uri="{FF2B5EF4-FFF2-40B4-BE49-F238E27FC236}">
                    <a16:creationId xmlns:a16="http://schemas.microsoft.com/office/drawing/2014/main" id="{5CB63F53-8AA3-4A5C-8182-9C48EE0D76CC}"/>
                  </a:ext>
                </a:extLst>
              </p:cNvPr>
              <p:cNvPicPr/>
              <p:nvPr/>
            </p:nvPicPr>
            <p:blipFill>
              <a:blip r:embed="rId318"/>
              <a:stretch>
                <a:fillRect/>
              </a:stretch>
            </p:blipFill>
            <p:spPr>
              <a:xfrm>
                <a:off x="2458506" y="4326865"/>
                <a:ext cx="16812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338" name="Ink 337">
                <a:extLst>
                  <a:ext uri="{FF2B5EF4-FFF2-40B4-BE49-F238E27FC236}">
                    <a16:creationId xmlns:a16="http://schemas.microsoft.com/office/drawing/2014/main" id="{2690E25E-13D0-4BBE-8ACB-CEB51F782F92}"/>
                  </a:ext>
                </a:extLst>
              </p14:cNvPr>
              <p14:cNvContentPartPr/>
              <p14:nvPr/>
            </p14:nvContentPartPr>
            <p14:xfrm>
              <a:off x="2895546" y="4169185"/>
              <a:ext cx="296640" cy="384120"/>
            </p14:xfrm>
          </p:contentPart>
        </mc:Choice>
        <mc:Fallback>
          <p:pic>
            <p:nvPicPr>
              <p:cNvPr id="338" name="Ink 337">
                <a:extLst>
                  <a:ext uri="{FF2B5EF4-FFF2-40B4-BE49-F238E27FC236}">
                    <a16:creationId xmlns:a16="http://schemas.microsoft.com/office/drawing/2014/main" id="{2690E25E-13D0-4BBE-8ACB-CEB51F782F92}"/>
                  </a:ext>
                </a:extLst>
              </p:cNvPr>
              <p:cNvPicPr/>
              <p:nvPr/>
            </p:nvPicPr>
            <p:blipFill>
              <a:blip r:embed="rId320"/>
              <a:stretch>
                <a:fillRect/>
              </a:stretch>
            </p:blipFill>
            <p:spPr>
              <a:xfrm>
                <a:off x="2886546" y="4160185"/>
                <a:ext cx="31428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350" name="Ink 349">
                <a:extLst>
                  <a:ext uri="{FF2B5EF4-FFF2-40B4-BE49-F238E27FC236}">
                    <a16:creationId xmlns:a16="http://schemas.microsoft.com/office/drawing/2014/main" id="{51594B9A-80C4-49E9-8C52-2A0F58055F90}"/>
                  </a:ext>
                </a:extLst>
              </p14:cNvPr>
              <p14:cNvContentPartPr/>
              <p14:nvPr/>
            </p14:nvContentPartPr>
            <p14:xfrm>
              <a:off x="3492066" y="4090705"/>
              <a:ext cx="1400040" cy="344520"/>
            </p14:xfrm>
          </p:contentPart>
        </mc:Choice>
        <mc:Fallback>
          <p:pic>
            <p:nvPicPr>
              <p:cNvPr id="350" name="Ink 349">
                <a:extLst>
                  <a:ext uri="{FF2B5EF4-FFF2-40B4-BE49-F238E27FC236}">
                    <a16:creationId xmlns:a16="http://schemas.microsoft.com/office/drawing/2014/main" id="{51594B9A-80C4-49E9-8C52-2A0F58055F90}"/>
                  </a:ext>
                </a:extLst>
              </p:cNvPr>
              <p:cNvPicPr/>
              <p:nvPr/>
            </p:nvPicPr>
            <p:blipFill>
              <a:blip r:embed="rId322"/>
              <a:stretch>
                <a:fillRect/>
              </a:stretch>
            </p:blipFill>
            <p:spPr>
              <a:xfrm>
                <a:off x="3483066" y="4081705"/>
                <a:ext cx="141768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167" name="Ink 166">
                <a:extLst>
                  <a:ext uri="{FF2B5EF4-FFF2-40B4-BE49-F238E27FC236}">
                    <a16:creationId xmlns:a16="http://schemas.microsoft.com/office/drawing/2014/main" id="{21B2A089-1B90-4108-8530-BC8D08E0A328}"/>
                  </a:ext>
                </a:extLst>
              </p14:cNvPr>
              <p14:cNvContentPartPr/>
              <p14:nvPr/>
            </p14:nvContentPartPr>
            <p14:xfrm>
              <a:off x="7121226" y="3483745"/>
              <a:ext cx="712080" cy="279000"/>
            </p14:xfrm>
          </p:contentPart>
        </mc:Choice>
        <mc:Fallback>
          <p:pic>
            <p:nvPicPr>
              <p:cNvPr id="167" name="Ink 166">
                <a:extLst>
                  <a:ext uri="{FF2B5EF4-FFF2-40B4-BE49-F238E27FC236}">
                    <a16:creationId xmlns:a16="http://schemas.microsoft.com/office/drawing/2014/main" id="{21B2A089-1B90-4108-8530-BC8D08E0A328}"/>
                  </a:ext>
                </a:extLst>
              </p:cNvPr>
              <p:cNvPicPr/>
              <p:nvPr/>
            </p:nvPicPr>
            <p:blipFill>
              <a:blip r:embed="rId324"/>
              <a:stretch>
                <a:fillRect/>
              </a:stretch>
            </p:blipFill>
            <p:spPr>
              <a:xfrm>
                <a:off x="7112226" y="3474745"/>
                <a:ext cx="72972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187" name="Ink 186">
                <a:extLst>
                  <a:ext uri="{FF2B5EF4-FFF2-40B4-BE49-F238E27FC236}">
                    <a16:creationId xmlns:a16="http://schemas.microsoft.com/office/drawing/2014/main" id="{1E76FAB2-7E33-469B-80CB-DD3445612F80}"/>
                  </a:ext>
                </a:extLst>
              </p14:cNvPr>
              <p14:cNvContentPartPr/>
              <p14:nvPr/>
            </p14:nvContentPartPr>
            <p14:xfrm>
              <a:off x="7164786" y="4056505"/>
              <a:ext cx="752760" cy="325800"/>
            </p14:xfrm>
          </p:contentPart>
        </mc:Choice>
        <mc:Fallback>
          <p:pic>
            <p:nvPicPr>
              <p:cNvPr id="187" name="Ink 186">
                <a:extLst>
                  <a:ext uri="{FF2B5EF4-FFF2-40B4-BE49-F238E27FC236}">
                    <a16:creationId xmlns:a16="http://schemas.microsoft.com/office/drawing/2014/main" id="{1E76FAB2-7E33-469B-80CB-DD3445612F80}"/>
                  </a:ext>
                </a:extLst>
              </p:cNvPr>
              <p:cNvPicPr/>
              <p:nvPr/>
            </p:nvPicPr>
            <p:blipFill>
              <a:blip r:embed="rId326"/>
              <a:stretch>
                <a:fillRect/>
              </a:stretch>
            </p:blipFill>
            <p:spPr>
              <a:xfrm>
                <a:off x="7155786" y="4047505"/>
                <a:ext cx="77040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359" name="Ink 358">
                <a:extLst>
                  <a:ext uri="{FF2B5EF4-FFF2-40B4-BE49-F238E27FC236}">
                    <a16:creationId xmlns:a16="http://schemas.microsoft.com/office/drawing/2014/main" id="{F18D6896-B012-45E7-9F36-5F60BED58692}"/>
                  </a:ext>
                </a:extLst>
              </p14:cNvPr>
              <p14:cNvContentPartPr/>
              <p14:nvPr/>
            </p14:nvContentPartPr>
            <p14:xfrm>
              <a:off x="8009706" y="3442345"/>
              <a:ext cx="1729080" cy="906120"/>
            </p14:xfrm>
          </p:contentPart>
        </mc:Choice>
        <mc:Fallback>
          <p:pic>
            <p:nvPicPr>
              <p:cNvPr id="359" name="Ink 358">
                <a:extLst>
                  <a:ext uri="{FF2B5EF4-FFF2-40B4-BE49-F238E27FC236}">
                    <a16:creationId xmlns:a16="http://schemas.microsoft.com/office/drawing/2014/main" id="{F18D6896-B012-45E7-9F36-5F60BED58692}"/>
                  </a:ext>
                </a:extLst>
              </p:cNvPr>
              <p:cNvPicPr/>
              <p:nvPr/>
            </p:nvPicPr>
            <p:blipFill>
              <a:blip r:embed="rId328"/>
              <a:stretch>
                <a:fillRect/>
              </a:stretch>
            </p:blipFill>
            <p:spPr>
              <a:xfrm>
                <a:off x="8000706" y="3433345"/>
                <a:ext cx="1746720" cy="92376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362" name="Ink 361">
                <a:extLst>
                  <a:ext uri="{FF2B5EF4-FFF2-40B4-BE49-F238E27FC236}">
                    <a16:creationId xmlns:a16="http://schemas.microsoft.com/office/drawing/2014/main" id="{3428E263-31AD-46B3-A7F3-DDF5FDFB3A06}"/>
                  </a:ext>
                </a:extLst>
              </p14:cNvPr>
              <p14:cNvContentPartPr/>
              <p14:nvPr/>
            </p14:nvContentPartPr>
            <p14:xfrm>
              <a:off x="2489826" y="4916545"/>
              <a:ext cx="124920" cy="79920"/>
            </p14:xfrm>
          </p:contentPart>
        </mc:Choice>
        <mc:Fallback>
          <p:pic>
            <p:nvPicPr>
              <p:cNvPr id="362" name="Ink 361">
                <a:extLst>
                  <a:ext uri="{FF2B5EF4-FFF2-40B4-BE49-F238E27FC236}">
                    <a16:creationId xmlns:a16="http://schemas.microsoft.com/office/drawing/2014/main" id="{3428E263-31AD-46B3-A7F3-DDF5FDFB3A06}"/>
                  </a:ext>
                </a:extLst>
              </p:cNvPr>
              <p:cNvPicPr/>
              <p:nvPr/>
            </p:nvPicPr>
            <p:blipFill>
              <a:blip r:embed="rId330"/>
              <a:stretch>
                <a:fillRect/>
              </a:stretch>
            </p:blipFill>
            <p:spPr>
              <a:xfrm>
                <a:off x="2480826" y="4907545"/>
                <a:ext cx="14256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372" name="Ink 371">
                <a:extLst>
                  <a:ext uri="{FF2B5EF4-FFF2-40B4-BE49-F238E27FC236}">
                    <a16:creationId xmlns:a16="http://schemas.microsoft.com/office/drawing/2014/main" id="{7B0514C3-F7B3-413A-9D59-301B8C977FED}"/>
                  </a:ext>
                </a:extLst>
              </p14:cNvPr>
              <p14:cNvContentPartPr/>
              <p14:nvPr/>
            </p14:nvContentPartPr>
            <p14:xfrm>
              <a:off x="2857026" y="4799185"/>
              <a:ext cx="441720" cy="469440"/>
            </p14:xfrm>
          </p:contentPart>
        </mc:Choice>
        <mc:Fallback>
          <p:pic>
            <p:nvPicPr>
              <p:cNvPr id="372" name="Ink 371">
                <a:extLst>
                  <a:ext uri="{FF2B5EF4-FFF2-40B4-BE49-F238E27FC236}">
                    <a16:creationId xmlns:a16="http://schemas.microsoft.com/office/drawing/2014/main" id="{7B0514C3-F7B3-413A-9D59-301B8C977FED}"/>
                  </a:ext>
                </a:extLst>
              </p:cNvPr>
              <p:cNvPicPr/>
              <p:nvPr/>
            </p:nvPicPr>
            <p:blipFill>
              <a:blip r:embed="rId332"/>
              <a:stretch>
                <a:fillRect/>
              </a:stretch>
            </p:blipFill>
            <p:spPr>
              <a:xfrm>
                <a:off x="2848026" y="4790185"/>
                <a:ext cx="459360" cy="48708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401" name="Ink 400">
                <a:extLst>
                  <a:ext uri="{FF2B5EF4-FFF2-40B4-BE49-F238E27FC236}">
                    <a16:creationId xmlns:a16="http://schemas.microsoft.com/office/drawing/2014/main" id="{C833B5AB-9FF2-4B76-8A2F-5C1AF1E31706}"/>
                  </a:ext>
                </a:extLst>
              </p14:cNvPr>
              <p14:cNvContentPartPr/>
              <p14:nvPr/>
            </p14:nvContentPartPr>
            <p14:xfrm>
              <a:off x="3486666" y="4619545"/>
              <a:ext cx="1859760" cy="664200"/>
            </p14:xfrm>
          </p:contentPart>
        </mc:Choice>
        <mc:Fallback>
          <p:pic>
            <p:nvPicPr>
              <p:cNvPr id="401" name="Ink 400">
                <a:extLst>
                  <a:ext uri="{FF2B5EF4-FFF2-40B4-BE49-F238E27FC236}">
                    <a16:creationId xmlns:a16="http://schemas.microsoft.com/office/drawing/2014/main" id="{C833B5AB-9FF2-4B76-8A2F-5C1AF1E31706}"/>
                  </a:ext>
                </a:extLst>
              </p:cNvPr>
              <p:cNvPicPr/>
              <p:nvPr/>
            </p:nvPicPr>
            <p:blipFill>
              <a:blip r:embed="rId334"/>
              <a:stretch>
                <a:fillRect/>
              </a:stretch>
            </p:blipFill>
            <p:spPr>
              <a:xfrm>
                <a:off x="3477666" y="4610545"/>
                <a:ext cx="1877400" cy="68184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414" name="Ink 413">
                <a:extLst>
                  <a:ext uri="{FF2B5EF4-FFF2-40B4-BE49-F238E27FC236}">
                    <a16:creationId xmlns:a16="http://schemas.microsoft.com/office/drawing/2014/main" id="{C467E814-6026-47C5-8C47-D4A140E57B6D}"/>
                  </a:ext>
                </a:extLst>
              </p14:cNvPr>
              <p14:cNvContentPartPr/>
              <p14:nvPr/>
            </p14:nvContentPartPr>
            <p14:xfrm>
              <a:off x="7160826" y="4731865"/>
              <a:ext cx="979560" cy="431280"/>
            </p14:xfrm>
          </p:contentPart>
        </mc:Choice>
        <mc:Fallback>
          <p:pic>
            <p:nvPicPr>
              <p:cNvPr id="414" name="Ink 413">
                <a:extLst>
                  <a:ext uri="{FF2B5EF4-FFF2-40B4-BE49-F238E27FC236}">
                    <a16:creationId xmlns:a16="http://schemas.microsoft.com/office/drawing/2014/main" id="{C467E814-6026-47C5-8C47-D4A140E57B6D}"/>
                  </a:ext>
                </a:extLst>
              </p:cNvPr>
              <p:cNvPicPr/>
              <p:nvPr/>
            </p:nvPicPr>
            <p:blipFill>
              <a:blip r:embed="rId336"/>
              <a:stretch>
                <a:fillRect/>
              </a:stretch>
            </p:blipFill>
            <p:spPr>
              <a:xfrm>
                <a:off x="7151826" y="4722865"/>
                <a:ext cx="997200" cy="44892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426" name="Ink 425">
                <a:extLst>
                  <a:ext uri="{FF2B5EF4-FFF2-40B4-BE49-F238E27FC236}">
                    <a16:creationId xmlns:a16="http://schemas.microsoft.com/office/drawing/2014/main" id="{F59AEE35-6B0A-43C1-90A5-BD40A13F8020}"/>
                  </a:ext>
                </a:extLst>
              </p14:cNvPr>
              <p14:cNvContentPartPr/>
              <p14:nvPr/>
            </p14:nvContentPartPr>
            <p14:xfrm>
              <a:off x="8408586" y="4510105"/>
              <a:ext cx="1244160" cy="595080"/>
            </p14:xfrm>
          </p:contentPart>
        </mc:Choice>
        <mc:Fallback>
          <p:pic>
            <p:nvPicPr>
              <p:cNvPr id="426" name="Ink 425">
                <a:extLst>
                  <a:ext uri="{FF2B5EF4-FFF2-40B4-BE49-F238E27FC236}">
                    <a16:creationId xmlns:a16="http://schemas.microsoft.com/office/drawing/2014/main" id="{F59AEE35-6B0A-43C1-90A5-BD40A13F8020}"/>
                  </a:ext>
                </a:extLst>
              </p:cNvPr>
              <p:cNvPicPr/>
              <p:nvPr/>
            </p:nvPicPr>
            <p:blipFill>
              <a:blip r:embed="rId338"/>
              <a:stretch>
                <a:fillRect/>
              </a:stretch>
            </p:blipFill>
            <p:spPr>
              <a:xfrm>
                <a:off x="8399586" y="4501105"/>
                <a:ext cx="1261800" cy="61272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430" name="Ink 429">
                <a:extLst>
                  <a:ext uri="{FF2B5EF4-FFF2-40B4-BE49-F238E27FC236}">
                    <a16:creationId xmlns:a16="http://schemas.microsoft.com/office/drawing/2014/main" id="{ED342ED4-6B1D-4866-B9CC-C4746C1935C9}"/>
                  </a:ext>
                </a:extLst>
              </p14:cNvPr>
              <p14:cNvContentPartPr/>
              <p14:nvPr/>
            </p14:nvContentPartPr>
            <p14:xfrm>
              <a:off x="2515026" y="5751025"/>
              <a:ext cx="149400" cy="93240"/>
            </p14:xfrm>
          </p:contentPart>
        </mc:Choice>
        <mc:Fallback>
          <p:pic>
            <p:nvPicPr>
              <p:cNvPr id="430" name="Ink 429">
                <a:extLst>
                  <a:ext uri="{FF2B5EF4-FFF2-40B4-BE49-F238E27FC236}">
                    <a16:creationId xmlns:a16="http://schemas.microsoft.com/office/drawing/2014/main" id="{ED342ED4-6B1D-4866-B9CC-C4746C1935C9}"/>
                  </a:ext>
                </a:extLst>
              </p:cNvPr>
              <p:cNvPicPr/>
              <p:nvPr/>
            </p:nvPicPr>
            <p:blipFill>
              <a:blip r:embed="rId340"/>
              <a:stretch>
                <a:fillRect/>
              </a:stretch>
            </p:blipFill>
            <p:spPr>
              <a:xfrm>
                <a:off x="2506026" y="5742025"/>
                <a:ext cx="16704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437" name="Ink 436">
                <a:extLst>
                  <a:ext uri="{FF2B5EF4-FFF2-40B4-BE49-F238E27FC236}">
                    <a16:creationId xmlns:a16="http://schemas.microsoft.com/office/drawing/2014/main" id="{FCBA6C70-D159-4000-BB54-20D40DDDF85E}"/>
                  </a:ext>
                </a:extLst>
              </p14:cNvPr>
              <p14:cNvContentPartPr/>
              <p14:nvPr/>
            </p14:nvContentPartPr>
            <p14:xfrm>
              <a:off x="2924706" y="5570665"/>
              <a:ext cx="693720" cy="409680"/>
            </p14:xfrm>
          </p:contentPart>
        </mc:Choice>
        <mc:Fallback>
          <p:pic>
            <p:nvPicPr>
              <p:cNvPr id="437" name="Ink 436">
                <a:extLst>
                  <a:ext uri="{FF2B5EF4-FFF2-40B4-BE49-F238E27FC236}">
                    <a16:creationId xmlns:a16="http://schemas.microsoft.com/office/drawing/2014/main" id="{FCBA6C70-D159-4000-BB54-20D40DDDF85E}"/>
                  </a:ext>
                </a:extLst>
              </p:cNvPr>
              <p:cNvPicPr/>
              <p:nvPr/>
            </p:nvPicPr>
            <p:blipFill>
              <a:blip r:embed="rId342"/>
              <a:stretch>
                <a:fillRect/>
              </a:stretch>
            </p:blipFill>
            <p:spPr>
              <a:xfrm>
                <a:off x="2915706" y="5561665"/>
                <a:ext cx="711360"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438" name="Ink 437">
                <a:extLst>
                  <a:ext uri="{FF2B5EF4-FFF2-40B4-BE49-F238E27FC236}">
                    <a16:creationId xmlns:a16="http://schemas.microsoft.com/office/drawing/2014/main" id="{9E5E0AC3-7200-497A-BE20-3A56C4B8D29C}"/>
                  </a:ext>
                </a:extLst>
              </p14:cNvPr>
              <p14:cNvContentPartPr/>
              <p14:nvPr/>
            </p14:nvContentPartPr>
            <p14:xfrm>
              <a:off x="7153986" y="5515225"/>
              <a:ext cx="96120" cy="503640"/>
            </p14:xfrm>
          </p:contentPart>
        </mc:Choice>
        <mc:Fallback>
          <p:pic>
            <p:nvPicPr>
              <p:cNvPr id="438" name="Ink 437">
                <a:extLst>
                  <a:ext uri="{FF2B5EF4-FFF2-40B4-BE49-F238E27FC236}">
                    <a16:creationId xmlns:a16="http://schemas.microsoft.com/office/drawing/2014/main" id="{9E5E0AC3-7200-497A-BE20-3A56C4B8D29C}"/>
                  </a:ext>
                </a:extLst>
              </p:cNvPr>
              <p:cNvPicPr/>
              <p:nvPr/>
            </p:nvPicPr>
            <p:blipFill>
              <a:blip r:embed="rId344"/>
              <a:stretch>
                <a:fillRect/>
              </a:stretch>
            </p:blipFill>
            <p:spPr>
              <a:xfrm>
                <a:off x="7144986" y="5506225"/>
                <a:ext cx="113760" cy="52128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447" name="Ink 446">
                <a:extLst>
                  <a:ext uri="{FF2B5EF4-FFF2-40B4-BE49-F238E27FC236}">
                    <a16:creationId xmlns:a16="http://schemas.microsoft.com/office/drawing/2014/main" id="{93FB46FC-77D9-4A0E-BF35-7395828A30E0}"/>
                  </a:ext>
                </a:extLst>
              </p14:cNvPr>
              <p14:cNvContentPartPr/>
              <p14:nvPr/>
            </p14:nvContentPartPr>
            <p14:xfrm>
              <a:off x="7442346" y="5463745"/>
              <a:ext cx="719280" cy="514080"/>
            </p14:xfrm>
          </p:contentPart>
        </mc:Choice>
        <mc:Fallback>
          <p:pic>
            <p:nvPicPr>
              <p:cNvPr id="447" name="Ink 446">
                <a:extLst>
                  <a:ext uri="{FF2B5EF4-FFF2-40B4-BE49-F238E27FC236}">
                    <a16:creationId xmlns:a16="http://schemas.microsoft.com/office/drawing/2014/main" id="{93FB46FC-77D9-4A0E-BF35-7395828A30E0}"/>
                  </a:ext>
                </a:extLst>
              </p:cNvPr>
              <p:cNvPicPr/>
              <p:nvPr/>
            </p:nvPicPr>
            <p:blipFill>
              <a:blip r:embed="rId346"/>
              <a:stretch>
                <a:fillRect/>
              </a:stretch>
            </p:blipFill>
            <p:spPr>
              <a:xfrm>
                <a:off x="7433346" y="5454745"/>
                <a:ext cx="736920" cy="53172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463" name="Ink 462">
                <a:extLst>
                  <a:ext uri="{FF2B5EF4-FFF2-40B4-BE49-F238E27FC236}">
                    <a16:creationId xmlns:a16="http://schemas.microsoft.com/office/drawing/2014/main" id="{F79ECF53-507C-4DBC-9604-92998D003016}"/>
                  </a:ext>
                </a:extLst>
              </p14:cNvPr>
              <p14:cNvContentPartPr/>
              <p14:nvPr/>
            </p14:nvContentPartPr>
            <p14:xfrm>
              <a:off x="8484906" y="5449345"/>
              <a:ext cx="1437120" cy="519480"/>
            </p14:xfrm>
          </p:contentPart>
        </mc:Choice>
        <mc:Fallback>
          <p:pic>
            <p:nvPicPr>
              <p:cNvPr id="463" name="Ink 462">
                <a:extLst>
                  <a:ext uri="{FF2B5EF4-FFF2-40B4-BE49-F238E27FC236}">
                    <a16:creationId xmlns:a16="http://schemas.microsoft.com/office/drawing/2014/main" id="{F79ECF53-507C-4DBC-9604-92998D003016}"/>
                  </a:ext>
                </a:extLst>
              </p:cNvPr>
              <p:cNvPicPr/>
              <p:nvPr/>
            </p:nvPicPr>
            <p:blipFill>
              <a:blip r:embed="rId348"/>
              <a:stretch>
                <a:fillRect/>
              </a:stretch>
            </p:blipFill>
            <p:spPr>
              <a:xfrm>
                <a:off x="8475906" y="5440345"/>
                <a:ext cx="1454760" cy="53712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467" name="Ink 466">
                <a:extLst>
                  <a:ext uri="{FF2B5EF4-FFF2-40B4-BE49-F238E27FC236}">
                    <a16:creationId xmlns:a16="http://schemas.microsoft.com/office/drawing/2014/main" id="{FB35227C-A06D-4246-BD78-85F37D53DA3B}"/>
                  </a:ext>
                </a:extLst>
              </p14:cNvPr>
              <p14:cNvContentPartPr/>
              <p14:nvPr/>
            </p14:nvContentPartPr>
            <p14:xfrm>
              <a:off x="5378106" y="4203025"/>
              <a:ext cx="1283400" cy="182520"/>
            </p14:xfrm>
          </p:contentPart>
        </mc:Choice>
        <mc:Fallback>
          <p:pic>
            <p:nvPicPr>
              <p:cNvPr id="467" name="Ink 466">
                <a:extLst>
                  <a:ext uri="{FF2B5EF4-FFF2-40B4-BE49-F238E27FC236}">
                    <a16:creationId xmlns:a16="http://schemas.microsoft.com/office/drawing/2014/main" id="{FB35227C-A06D-4246-BD78-85F37D53DA3B}"/>
                  </a:ext>
                </a:extLst>
              </p:cNvPr>
              <p:cNvPicPr/>
              <p:nvPr/>
            </p:nvPicPr>
            <p:blipFill>
              <a:blip r:embed="rId350"/>
              <a:stretch>
                <a:fillRect/>
              </a:stretch>
            </p:blipFill>
            <p:spPr>
              <a:xfrm>
                <a:off x="5369106" y="4194025"/>
                <a:ext cx="130104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470" name="Ink 469">
                <a:extLst>
                  <a:ext uri="{FF2B5EF4-FFF2-40B4-BE49-F238E27FC236}">
                    <a16:creationId xmlns:a16="http://schemas.microsoft.com/office/drawing/2014/main" id="{5673E8D6-FE26-4F7B-9AF2-D26BAD69929D}"/>
                  </a:ext>
                </a:extLst>
              </p14:cNvPr>
              <p14:cNvContentPartPr/>
              <p14:nvPr/>
            </p14:nvContentPartPr>
            <p14:xfrm>
              <a:off x="5478546" y="4898185"/>
              <a:ext cx="1157040" cy="168840"/>
            </p14:xfrm>
          </p:contentPart>
        </mc:Choice>
        <mc:Fallback>
          <p:pic>
            <p:nvPicPr>
              <p:cNvPr id="470" name="Ink 469">
                <a:extLst>
                  <a:ext uri="{FF2B5EF4-FFF2-40B4-BE49-F238E27FC236}">
                    <a16:creationId xmlns:a16="http://schemas.microsoft.com/office/drawing/2014/main" id="{5673E8D6-FE26-4F7B-9AF2-D26BAD69929D}"/>
                  </a:ext>
                </a:extLst>
              </p:cNvPr>
              <p:cNvPicPr/>
              <p:nvPr/>
            </p:nvPicPr>
            <p:blipFill>
              <a:blip r:embed="rId352"/>
              <a:stretch>
                <a:fillRect/>
              </a:stretch>
            </p:blipFill>
            <p:spPr>
              <a:xfrm>
                <a:off x="5469546" y="4889185"/>
                <a:ext cx="117468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473" name="Ink 472">
                <a:extLst>
                  <a:ext uri="{FF2B5EF4-FFF2-40B4-BE49-F238E27FC236}">
                    <a16:creationId xmlns:a16="http://schemas.microsoft.com/office/drawing/2014/main" id="{87A3F677-D95D-4879-B7F1-E4DF9B8DE0B3}"/>
                  </a:ext>
                </a:extLst>
              </p14:cNvPr>
              <p14:cNvContentPartPr/>
              <p14:nvPr/>
            </p14:nvContentPartPr>
            <p14:xfrm>
              <a:off x="5362986" y="5718625"/>
              <a:ext cx="1332360" cy="218160"/>
            </p14:xfrm>
          </p:contentPart>
        </mc:Choice>
        <mc:Fallback>
          <p:pic>
            <p:nvPicPr>
              <p:cNvPr id="473" name="Ink 472">
                <a:extLst>
                  <a:ext uri="{FF2B5EF4-FFF2-40B4-BE49-F238E27FC236}">
                    <a16:creationId xmlns:a16="http://schemas.microsoft.com/office/drawing/2014/main" id="{87A3F677-D95D-4879-B7F1-E4DF9B8DE0B3}"/>
                  </a:ext>
                </a:extLst>
              </p:cNvPr>
              <p:cNvPicPr/>
              <p:nvPr/>
            </p:nvPicPr>
            <p:blipFill>
              <a:blip r:embed="rId354"/>
              <a:stretch>
                <a:fillRect/>
              </a:stretch>
            </p:blipFill>
            <p:spPr>
              <a:xfrm>
                <a:off x="5353986" y="5709625"/>
                <a:ext cx="135000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503" name="Ink 502">
                <a:extLst>
                  <a:ext uri="{FF2B5EF4-FFF2-40B4-BE49-F238E27FC236}">
                    <a16:creationId xmlns:a16="http://schemas.microsoft.com/office/drawing/2014/main" id="{7C30B4DD-FABD-4A08-BE70-CD3BDCEE56B1}"/>
                  </a:ext>
                </a:extLst>
              </p14:cNvPr>
              <p14:cNvContentPartPr/>
              <p14:nvPr/>
            </p14:nvContentPartPr>
            <p14:xfrm>
              <a:off x="10533666" y="5244865"/>
              <a:ext cx="1289160" cy="770400"/>
            </p14:xfrm>
          </p:contentPart>
        </mc:Choice>
        <mc:Fallback>
          <p:pic>
            <p:nvPicPr>
              <p:cNvPr id="503" name="Ink 502">
                <a:extLst>
                  <a:ext uri="{FF2B5EF4-FFF2-40B4-BE49-F238E27FC236}">
                    <a16:creationId xmlns:a16="http://schemas.microsoft.com/office/drawing/2014/main" id="{7C30B4DD-FABD-4A08-BE70-CD3BDCEE56B1}"/>
                  </a:ext>
                </a:extLst>
              </p:cNvPr>
              <p:cNvPicPr/>
              <p:nvPr/>
            </p:nvPicPr>
            <p:blipFill>
              <a:blip r:embed="rId356"/>
              <a:stretch>
                <a:fillRect/>
              </a:stretch>
            </p:blipFill>
            <p:spPr>
              <a:xfrm>
                <a:off x="10524666" y="5235865"/>
                <a:ext cx="1306800" cy="78804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504" name="Ink 503">
                <a:extLst>
                  <a:ext uri="{FF2B5EF4-FFF2-40B4-BE49-F238E27FC236}">
                    <a16:creationId xmlns:a16="http://schemas.microsoft.com/office/drawing/2014/main" id="{1C2E0EA7-148D-4616-B530-E8C9D277673A}"/>
                  </a:ext>
                </a:extLst>
              </p14:cNvPr>
              <p14:cNvContentPartPr/>
              <p14:nvPr/>
            </p14:nvContentPartPr>
            <p14:xfrm>
              <a:off x="11917866" y="5195185"/>
              <a:ext cx="117000" cy="984960"/>
            </p14:xfrm>
          </p:contentPart>
        </mc:Choice>
        <mc:Fallback>
          <p:pic>
            <p:nvPicPr>
              <p:cNvPr id="504" name="Ink 503">
                <a:extLst>
                  <a:ext uri="{FF2B5EF4-FFF2-40B4-BE49-F238E27FC236}">
                    <a16:creationId xmlns:a16="http://schemas.microsoft.com/office/drawing/2014/main" id="{1C2E0EA7-148D-4616-B530-E8C9D277673A}"/>
                  </a:ext>
                </a:extLst>
              </p:cNvPr>
              <p:cNvPicPr/>
              <p:nvPr/>
            </p:nvPicPr>
            <p:blipFill>
              <a:blip r:embed="rId358"/>
              <a:stretch>
                <a:fillRect/>
              </a:stretch>
            </p:blipFill>
            <p:spPr>
              <a:xfrm>
                <a:off x="11908866" y="5186185"/>
                <a:ext cx="134640" cy="100260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505" name="Ink 504">
                <a:extLst>
                  <a:ext uri="{FF2B5EF4-FFF2-40B4-BE49-F238E27FC236}">
                    <a16:creationId xmlns:a16="http://schemas.microsoft.com/office/drawing/2014/main" id="{FC9491D7-5E91-45D0-9ADC-EFD3E0EC77E1}"/>
                  </a:ext>
                </a:extLst>
              </p14:cNvPr>
              <p14:cNvContentPartPr/>
              <p14:nvPr/>
            </p14:nvContentPartPr>
            <p14:xfrm>
              <a:off x="10344666" y="5165665"/>
              <a:ext cx="164160" cy="984240"/>
            </p14:xfrm>
          </p:contentPart>
        </mc:Choice>
        <mc:Fallback>
          <p:pic>
            <p:nvPicPr>
              <p:cNvPr id="505" name="Ink 504">
                <a:extLst>
                  <a:ext uri="{FF2B5EF4-FFF2-40B4-BE49-F238E27FC236}">
                    <a16:creationId xmlns:a16="http://schemas.microsoft.com/office/drawing/2014/main" id="{FC9491D7-5E91-45D0-9ADC-EFD3E0EC77E1}"/>
                  </a:ext>
                </a:extLst>
              </p:cNvPr>
              <p:cNvPicPr/>
              <p:nvPr/>
            </p:nvPicPr>
            <p:blipFill>
              <a:blip r:embed="rId360"/>
              <a:stretch>
                <a:fillRect/>
              </a:stretch>
            </p:blipFill>
            <p:spPr>
              <a:xfrm>
                <a:off x="10335666" y="5156665"/>
                <a:ext cx="181800" cy="1001880"/>
              </a:xfrm>
              <a:prstGeom prst="rect">
                <a:avLst/>
              </a:prstGeom>
            </p:spPr>
          </p:pic>
        </mc:Fallback>
      </mc:AlternateContent>
    </p:spTree>
    <p:extLst>
      <p:ext uri="{BB962C8B-B14F-4D97-AF65-F5344CB8AC3E}">
        <p14:creationId xmlns:p14="http://schemas.microsoft.com/office/powerpoint/2010/main" val="3997965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Housekeeping</a:t>
            </a:r>
          </a:p>
        </p:txBody>
      </p:sp>
      <p:sp>
        <p:nvSpPr>
          <p:cNvPr id="3" name="Content Placeholder 2"/>
          <p:cNvSpPr>
            <a:spLocks noGrp="1"/>
          </p:cNvSpPr>
          <p:nvPr>
            <p:ph idx="1"/>
          </p:nvPr>
        </p:nvSpPr>
        <p:spPr>
          <a:xfrm>
            <a:off x="1097280" y="1845733"/>
            <a:ext cx="10402294" cy="4058109"/>
          </a:xfrm>
        </p:spPr>
        <p:txBody>
          <a:bodyPr>
            <a:normAutofit/>
          </a:bodyPr>
          <a:lstStyle/>
          <a:p>
            <a:r>
              <a:rPr lang="en-CA" dirty="0"/>
              <a:t>Thank you Arnab!</a:t>
            </a:r>
          </a:p>
          <a:p>
            <a:r>
              <a:rPr lang="en-CA" dirty="0"/>
              <a:t>Please complete the posted Mid Course Survey.  </a:t>
            </a:r>
          </a:p>
          <a:p>
            <a:pPr lvl="1"/>
            <a:r>
              <a:rPr lang="en-CA" dirty="0"/>
              <a:t>Anonymous</a:t>
            </a:r>
          </a:p>
          <a:p>
            <a:pPr lvl="1"/>
            <a:r>
              <a:rPr lang="en-CA" dirty="0"/>
              <a:t>We will listen!</a:t>
            </a:r>
          </a:p>
          <a:p>
            <a:r>
              <a:rPr lang="en-CA" dirty="0">
                <a:sym typeface="Wingdings" panose="05000000000000000000" pitchFamily="2" charset="2"/>
              </a:rPr>
              <a:t>How many people are at least vaguely familiar with Python programming?</a:t>
            </a:r>
          </a:p>
          <a:p>
            <a:endParaRPr lang="en-CA" dirty="0"/>
          </a:p>
        </p:txBody>
      </p:sp>
      <p:sp>
        <p:nvSpPr>
          <p:cNvPr id="4" name="Slide Number Placeholder 3">
            <a:extLst>
              <a:ext uri="{FF2B5EF4-FFF2-40B4-BE49-F238E27FC236}">
                <a16:creationId xmlns:a16="http://schemas.microsoft.com/office/drawing/2014/main" id="{F934E774-D03F-4C24-9CCC-D6E72B0858C4}"/>
              </a:ext>
            </a:extLst>
          </p:cNvPr>
          <p:cNvSpPr>
            <a:spLocks noGrp="1"/>
          </p:cNvSpPr>
          <p:nvPr>
            <p:ph type="sldNum" sz="quarter" idx="12"/>
          </p:nvPr>
        </p:nvSpPr>
        <p:spPr/>
        <p:txBody>
          <a:bodyPr/>
          <a:lstStyle/>
          <a:p>
            <a:fld id="{8904B94B-01DA-4D3A-AB6F-1EC68BA9698E}" type="slidenum">
              <a:rPr lang="en-CA" smtClean="0"/>
              <a:t>2</a:t>
            </a:fld>
            <a:endParaRPr lang="en-CA"/>
          </a:p>
        </p:txBody>
      </p:sp>
    </p:spTree>
    <p:extLst>
      <p:ext uri="{BB962C8B-B14F-4D97-AF65-F5344CB8AC3E}">
        <p14:creationId xmlns:p14="http://schemas.microsoft.com/office/powerpoint/2010/main" val="2844453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97F0-37B9-4FB3-8127-52EAE585E9D5}"/>
              </a:ext>
            </a:extLst>
          </p:cNvPr>
          <p:cNvSpPr>
            <a:spLocks noGrp="1"/>
          </p:cNvSpPr>
          <p:nvPr>
            <p:ph type="title"/>
          </p:nvPr>
        </p:nvSpPr>
        <p:spPr/>
        <p:txBody>
          <a:bodyPr/>
          <a:lstStyle/>
          <a:p>
            <a:r>
              <a:rPr lang="en-CA" dirty="0"/>
              <a:t>Quiz</a:t>
            </a:r>
          </a:p>
        </p:txBody>
      </p:sp>
      <mc:AlternateContent xmlns:mc="http://schemas.openxmlformats.org/markup-compatibility/2006" xmlns:p14="http://schemas.microsoft.com/office/powerpoint/2010/main">
        <mc:Choice Requires="p14">
          <p:contentPart p14:bwMode="auto" r:id="rId2">
            <p14:nvContentPartPr>
              <p14:cNvPr id="344" name="Ink 343">
                <a:extLst>
                  <a:ext uri="{FF2B5EF4-FFF2-40B4-BE49-F238E27FC236}">
                    <a16:creationId xmlns:a16="http://schemas.microsoft.com/office/drawing/2014/main" id="{A5ABA8F9-5A8D-4E3F-B928-86FAB2F21F20}"/>
                  </a:ext>
                </a:extLst>
              </p14:cNvPr>
              <p14:cNvContentPartPr/>
              <p14:nvPr/>
            </p14:nvContentPartPr>
            <p14:xfrm>
              <a:off x="-1545128" y="903836"/>
              <a:ext cx="360" cy="360"/>
            </p14:xfrm>
          </p:contentPart>
        </mc:Choice>
        <mc:Fallback xmlns="">
          <p:pic>
            <p:nvPicPr>
              <p:cNvPr id="344" name="Ink 343">
                <a:extLst>
                  <a:ext uri="{FF2B5EF4-FFF2-40B4-BE49-F238E27FC236}">
                    <a16:creationId xmlns:a16="http://schemas.microsoft.com/office/drawing/2014/main" id="{A5ABA8F9-5A8D-4E3F-B928-86FAB2F21F20}"/>
                  </a:ext>
                </a:extLst>
              </p:cNvPr>
              <p:cNvPicPr/>
              <p:nvPr/>
            </p:nvPicPr>
            <p:blipFill>
              <a:blip r:embed="rId3"/>
              <a:stretch>
                <a:fillRect/>
              </a:stretch>
            </p:blipFill>
            <p:spPr>
              <a:xfrm>
                <a:off x="-1549448" y="899516"/>
                <a:ext cx="9000" cy="9000"/>
              </a:xfrm>
              <a:prstGeom prst="rect">
                <a:avLst/>
              </a:prstGeom>
            </p:spPr>
          </p:pic>
        </mc:Fallback>
      </mc:AlternateContent>
      <p:sp>
        <p:nvSpPr>
          <p:cNvPr id="7" name="Slide Number Placeholder 6">
            <a:extLst>
              <a:ext uri="{FF2B5EF4-FFF2-40B4-BE49-F238E27FC236}">
                <a16:creationId xmlns:a16="http://schemas.microsoft.com/office/drawing/2014/main" id="{95DB5F76-6EC0-4DD4-8C54-DAC0F003D5FD}"/>
              </a:ext>
            </a:extLst>
          </p:cNvPr>
          <p:cNvSpPr>
            <a:spLocks noGrp="1"/>
          </p:cNvSpPr>
          <p:nvPr>
            <p:ph type="sldNum" sz="quarter" idx="12"/>
          </p:nvPr>
        </p:nvSpPr>
        <p:spPr/>
        <p:txBody>
          <a:bodyPr/>
          <a:lstStyle/>
          <a:p>
            <a:fld id="{8904B94B-01DA-4D3A-AB6F-1EC68BA9698E}" type="slidenum">
              <a:rPr lang="en-CA" smtClean="0"/>
              <a:t>20</a:t>
            </a:fld>
            <a:endParaRPr lang="en-CA"/>
          </a:p>
        </p:txBody>
      </p:sp>
    </p:spTree>
    <p:extLst>
      <p:ext uri="{BB962C8B-B14F-4D97-AF65-F5344CB8AC3E}">
        <p14:creationId xmlns:p14="http://schemas.microsoft.com/office/powerpoint/2010/main" val="65477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of key points from last lecture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2002366"/>
              </a:xfrm>
            </p:spPr>
            <p:txBody>
              <a:bodyPr>
                <a:normAutofit/>
              </a:bodyPr>
              <a:lstStyle/>
              <a:p>
                <a:r>
                  <a:rPr lang="en-CA" dirty="0"/>
                  <a:t>We asked the question, what different operator, call it </a:t>
                </a:r>
                <a14:m>
                  <m:oMath xmlns:m="http://schemas.openxmlformats.org/officeDocument/2006/math">
                    <m:acc>
                      <m:accPr>
                        <m:chr m:val="̂"/>
                        <m:ctrlPr>
                          <a:rPr lang="en-CA" b="0" i="1" smtClean="0">
                            <a:latin typeface="Cambria Math" panose="02040503050406030204" pitchFamily="18" charset="0"/>
                          </a:rPr>
                        </m:ctrlPr>
                      </m:accPr>
                      <m:e>
                        <m:r>
                          <a:rPr lang="en-CA" i="1">
                            <a:latin typeface="Cambria Math" panose="02040503050406030204" pitchFamily="18" charset="0"/>
                          </a:rPr>
                          <m:t>𝑊</m:t>
                        </m:r>
                      </m:e>
                    </m:acc>
                  </m:oMath>
                </a14:m>
                <a:r>
                  <a:rPr lang="en-CA" dirty="0"/>
                  <a:t>, would one have to operate on </a:t>
                </a:r>
                <a:r>
                  <a:rPr lang="en-CA" dirty="0" err="1"/>
                  <a:t>ket</a:t>
                </a:r>
                <a:r>
                  <a:rPr lang="en-CA" dirty="0"/>
                  <a:t>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r>
                          <a:rPr lang="en-CA" i="1">
                            <a:latin typeface="Cambria Math" panose="02040503050406030204" pitchFamily="18" charset="0"/>
                          </a:rPr>
                          <m:t>′</m:t>
                        </m:r>
                      </m:e>
                    </m:d>
                  </m:oMath>
                </a14:m>
                <a:r>
                  <a:rPr lang="en-CA" dirty="0"/>
                  <a:t> </a:t>
                </a:r>
                <a:r>
                  <a:rPr lang="en-CA" dirty="0">
                    <a:latin typeface="Symbol" panose="05050102010706020507" pitchFamily="18" charset="2"/>
                  </a:rPr>
                  <a:t> </a:t>
                </a:r>
                <a:r>
                  <a:rPr lang="en-CA" dirty="0"/>
                  <a:t>with, such that when another </a:t>
                </a:r>
                <a:r>
                  <a:rPr lang="en-CA" dirty="0" err="1"/>
                  <a:t>ket</a:t>
                </a:r>
                <a:r>
                  <a:rPr lang="en-CA" dirty="0"/>
                  <a:t>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r>
                      <a:rPr lang="en-US" i="1">
                        <a:latin typeface="Cambria Math" panose="02040503050406030204" pitchFamily="18" charset="0"/>
                      </a:rPr>
                      <m:t> </m:t>
                    </m:r>
                  </m:oMath>
                </a14:m>
                <a:r>
                  <a:rPr lang="en-CA" dirty="0"/>
                  <a:t>is projected onto that modified </a:t>
                </a:r>
                <a:r>
                  <a:rPr lang="en-CA" dirty="0" err="1"/>
                  <a:t>ket</a:t>
                </a:r>
                <a:r>
                  <a:rPr lang="en-CA" dirty="0"/>
                  <a:t>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𝑊</m:t>
                        </m:r>
                      </m:e>
                    </m:acc>
                  </m:oMath>
                </a14:m>
                <a:r>
                  <a:rPr lang="en-CA" dirty="0"/>
                  <a:t>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r>
                          <a:rPr lang="en-CA" b="0" i="1" smtClean="0">
                            <a:latin typeface="Cambria Math" panose="02040503050406030204" pitchFamily="18" charset="0"/>
                          </a:rPr>
                          <m:t>′</m:t>
                        </m:r>
                      </m:e>
                    </m:d>
                  </m:oMath>
                </a14:m>
                <a:r>
                  <a:rPr lang="en-CA" dirty="0"/>
                  <a:t>, you get the same inner product as when you operator on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oMath>
                </a14:m>
                <a:r>
                  <a:rPr lang="en-CA" dirty="0"/>
                  <a:t> with </a:t>
                </a:r>
                <a14:m>
                  <m:oMath xmlns:m="http://schemas.openxmlformats.org/officeDocument/2006/math">
                    <m:acc>
                      <m:accPr>
                        <m:chr m:val="̂"/>
                        <m:ctrlPr>
                          <a:rPr lang="en-CA" i="1">
                            <a:solidFill>
                              <a:schemeClr val="tx1"/>
                            </a:solidFill>
                            <a:latin typeface="Cambria Math" panose="02040503050406030204" pitchFamily="18" charset="0"/>
                          </a:rPr>
                        </m:ctrlPr>
                      </m:accPr>
                      <m:e>
                        <m:r>
                          <a:rPr lang="en-CA" i="1">
                            <a:solidFill>
                              <a:schemeClr val="tx1"/>
                            </a:solidFill>
                            <a:latin typeface="Cambria Math" panose="02040503050406030204" pitchFamily="18" charset="0"/>
                          </a:rPr>
                          <m:t>𝑅</m:t>
                        </m:r>
                      </m:e>
                    </m:acc>
                  </m:oMath>
                </a14:m>
                <a:r>
                  <a:rPr lang="en-CA" dirty="0"/>
                  <a:t>, before projecting onto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r>
                          <a:rPr lang="en-CA" i="1">
                            <a:latin typeface="Cambria Math" panose="02040503050406030204" pitchFamily="18" charset="0"/>
                          </a:rPr>
                          <m:t>′</m:t>
                        </m:r>
                      </m:e>
                    </m:d>
                  </m:oMath>
                </a14:m>
                <a:r>
                  <a:rPr lang="en-CA" dirty="0"/>
                  <a:t>.  </a:t>
                </a:r>
                <a:r>
                  <a:rPr lang="en-CA" dirty="0" err="1"/>
                  <a:t>ie</a:t>
                </a:r>
                <a:r>
                  <a:rPr lang="en-CA" dirty="0"/>
                  <a:t>, for what operator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𝑊</m:t>
                        </m:r>
                      </m:e>
                    </m:acc>
                    <m:r>
                      <a:rPr lang="en-CA" i="1">
                        <a:latin typeface="Cambria Math" panose="02040503050406030204" pitchFamily="18" charset="0"/>
                      </a:rPr>
                      <m:t> </m:t>
                    </m:r>
                  </m:oMath>
                </a14:m>
                <a:r>
                  <a:rPr lang="en-CA" dirty="0"/>
                  <a:t>is </a:t>
                </a:r>
                <a14:m>
                  <m:oMath xmlns:m="http://schemas.openxmlformats.org/officeDocument/2006/math">
                    <m:r>
                      <a:rPr lang="en-CA" i="1">
                        <a:solidFill>
                          <a:schemeClr val="tx1"/>
                        </a:solidFill>
                        <a:latin typeface="Cambria Math" panose="02040503050406030204" pitchFamily="18" charset="0"/>
                      </a:rPr>
                      <m:t>⟨</m:t>
                    </m:r>
                    <m:acc>
                      <m:accPr>
                        <m:chr m:val="⃗"/>
                        <m:ctrlPr>
                          <a:rPr lang="en-CA" i="1">
                            <a:solidFill>
                              <a:schemeClr val="tx1"/>
                            </a:solidFill>
                            <a:latin typeface="Cambria Math" panose="02040503050406030204" pitchFamily="18" charset="0"/>
                          </a:rPr>
                        </m:ctrlPr>
                      </m:accPr>
                      <m:e>
                        <m:r>
                          <a:rPr lang="en-CA" i="1">
                            <a:solidFill>
                              <a:schemeClr val="tx1"/>
                            </a:solidFill>
                            <a:latin typeface="Cambria Math" panose="02040503050406030204" pitchFamily="18" charset="0"/>
                          </a:rPr>
                          <m:t>𝑟</m:t>
                        </m:r>
                      </m:e>
                    </m:acc>
                    <m:r>
                      <a:rPr lang="en-CA" i="1">
                        <a:solidFill>
                          <a:schemeClr val="tx1"/>
                        </a:solidFill>
                        <a:latin typeface="Cambria Math" panose="02040503050406030204" pitchFamily="18" charset="0"/>
                      </a:rPr>
                      <m:t>′|</m:t>
                    </m:r>
                    <m:r>
                      <a:rPr lang="en-CA" b="0" i="0" smtClean="0">
                        <a:solidFill>
                          <a:schemeClr val="tx1"/>
                        </a:solidFill>
                        <a:latin typeface="Cambria Math" panose="02040503050406030204" pitchFamily="18" charset="0"/>
                      </a:rPr>
                      <m:t>(</m:t>
                    </m:r>
                  </m:oMath>
                </a14:m>
                <a:r>
                  <a:rPr lang="en-CA" dirty="0">
                    <a:solidFill>
                      <a:schemeClr val="tx1"/>
                    </a:solidFill>
                  </a:rPr>
                  <a:t> </a:t>
                </a:r>
                <a14:m>
                  <m:oMath xmlns:m="http://schemas.openxmlformats.org/officeDocument/2006/math">
                    <m:acc>
                      <m:accPr>
                        <m:chr m:val="̂"/>
                        <m:ctrlPr>
                          <a:rPr lang="en-CA" i="1">
                            <a:solidFill>
                              <a:schemeClr val="tx1"/>
                            </a:solidFill>
                            <a:latin typeface="Cambria Math" panose="02040503050406030204" pitchFamily="18" charset="0"/>
                          </a:rPr>
                        </m:ctrlPr>
                      </m:accPr>
                      <m:e>
                        <m:r>
                          <a:rPr lang="en-CA" i="1">
                            <a:solidFill>
                              <a:schemeClr val="tx1"/>
                            </a:solidFill>
                            <a:latin typeface="Cambria Math" panose="02040503050406030204" pitchFamily="18" charset="0"/>
                          </a:rPr>
                          <m:t>𝑅</m:t>
                        </m:r>
                      </m:e>
                    </m:acc>
                  </m:oMath>
                </a14:m>
                <a:r>
                  <a:rPr lang="en-CA" dirty="0">
                    <a:solidFill>
                      <a:schemeClr val="tx1"/>
                    </a:solidFill>
                  </a:rPr>
                  <a:t> </a:t>
                </a:r>
                <a14:m>
                  <m:oMath xmlns:m="http://schemas.openxmlformats.org/officeDocument/2006/math">
                    <m:d>
                      <m:dPr>
                        <m:begChr m:val="|"/>
                        <m:endChr m:val="⟩"/>
                        <m:ctrlPr>
                          <a:rPr lang="en-CA" i="1">
                            <a:solidFill>
                              <a:schemeClr val="tx1"/>
                            </a:solidFill>
                            <a:latin typeface="Cambria Math" panose="02040503050406030204" pitchFamily="18" charset="0"/>
                          </a:rPr>
                        </m:ctrlPr>
                      </m:dPr>
                      <m:e>
                        <m:acc>
                          <m:accPr>
                            <m:chr m:val="⃗"/>
                            <m:ctrlPr>
                              <a:rPr lang="en-CA"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𝑟</m:t>
                            </m:r>
                          </m:e>
                        </m:acc>
                      </m:e>
                    </m:d>
                    <m:r>
                      <a:rPr lang="en-CA" i="1">
                        <a:solidFill>
                          <a:schemeClr val="tx1"/>
                        </a:solidFill>
                        <a:latin typeface="Cambria Math" panose="02040503050406030204" pitchFamily="18" charset="0"/>
                      </a:rPr>
                      <m:t>)</m:t>
                    </m:r>
                  </m:oMath>
                </a14:m>
                <a:r>
                  <a:rPr lang="en-CA" dirty="0">
                    <a:solidFill>
                      <a:schemeClr val="tx1"/>
                    </a:solidFill>
                  </a:rPr>
                  <a:t> = </a:t>
                </a:r>
                <a14:m>
                  <m:oMath xmlns:m="http://schemas.openxmlformats.org/officeDocument/2006/math">
                    <m:r>
                      <a:rPr lang="en-CA" i="1">
                        <a:solidFill>
                          <a:schemeClr val="tx1"/>
                        </a:solidFill>
                        <a:latin typeface="Cambria Math" panose="02040503050406030204" pitchFamily="18" charset="0"/>
                      </a:rPr>
                      <m:t>⟨</m:t>
                    </m:r>
                    <m:acc>
                      <m:accPr>
                        <m:chr m:val="⃗"/>
                        <m:ctrlPr>
                          <a:rPr lang="en-CA" i="1">
                            <a:solidFill>
                              <a:schemeClr val="tx1"/>
                            </a:solidFill>
                            <a:latin typeface="Cambria Math" panose="02040503050406030204" pitchFamily="18" charset="0"/>
                          </a:rPr>
                        </m:ctrlPr>
                      </m:accPr>
                      <m:e>
                        <m:r>
                          <a:rPr lang="en-CA" i="1">
                            <a:solidFill>
                              <a:schemeClr val="tx1"/>
                            </a:solidFill>
                            <a:latin typeface="Cambria Math" panose="02040503050406030204" pitchFamily="18" charset="0"/>
                          </a:rPr>
                          <m:t>𝑟</m:t>
                        </m:r>
                      </m:e>
                    </m:acc>
                    <m:r>
                      <a:rPr lang="en-CA" i="1">
                        <a:solidFill>
                          <a:schemeClr val="tx1"/>
                        </a:solidFill>
                        <a:latin typeface="Cambria Math" panose="02040503050406030204" pitchFamily="18" charset="0"/>
                      </a:rPr>
                      <m:t>′|</m:t>
                    </m:r>
                  </m:oMath>
                </a14:m>
                <a:r>
                  <a:rPr lang="en-CA" dirty="0">
                    <a:solidFill>
                      <a:schemeClr val="tx1"/>
                    </a:solidFill>
                  </a:rPr>
                  <a:t> </a:t>
                </a:r>
                <a14:m>
                  <m:oMath xmlns:m="http://schemas.openxmlformats.org/officeDocument/2006/math">
                    <m:acc>
                      <m:accPr>
                        <m:chr m:val="̂"/>
                        <m:ctrlPr>
                          <a:rPr lang="en-CA" i="1">
                            <a:solidFill>
                              <a:schemeClr val="tx1"/>
                            </a:solidFill>
                            <a:latin typeface="Cambria Math" panose="02040503050406030204" pitchFamily="18" charset="0"/>
                          </a:rPr>
                        </m:ctrlPr>
                      </m:accPr>
                      <m:e>
                        <m:r>
                          <a:rPr lang="en-CA" i="1">
                            <a:solidFill>
                              <a:schemeClr val="tx1"/>
                            </a:solidFill>
                            <a:latin typeface="Cambria Math" panose="02040503050406030204" pitchFamily="18" charset="0"/>
                          </a:rPr>
                          <m:t>𝑅</m:t>
                        </m:r>
                      </m:e>
                    </m:acc>
                  </m:oMath>
                </a14:m>
                <a:r>
                  <a:rPr lang="en-CA" dirty="0">
                    <a:solidFill>
                      <a:schemeClr val="tx1"/>
                    </a:solidFill>
                  </a:rPr>
                  <a:t> </a:t>
                </a:r>
                <a14:m>
                  <m:oMath xmlns:m="http://schemas.openxmlformats.org/officeDocument/2006/math">
                    <m:d>
                      <m:dPr>
                        <m:begChr m:val="|"/>
                        <m:endChr m:val="⟩"/>
                        <m:ctrlPr>
                          <a:rPr lang="en-CA" i="1">
                            <a:solidFill>
                              <a:schemeClr val="tx1"/>
                            </a:solidFill>
                            <a:latin typeface="Cambria Math" panose="02040503050406030204" pitchFamily="18" charset="0"/>
                          </a:rPr>
                        </m:ctrlPr>
                      </m:dPr>
                      <m:e>
                        <m:acc>
                          <m:accPr>
                            <m:chr m:val="⃗"/>
                            <m:ctrlPr>
                              <a:rPr lang="en-CA"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𝑟</m:t>
                            </m:r>
                          </m:e>
                        </m:acc>
                      </m:e>
                    </m:d>
                  </m:oMath>
                </a14:m>
                <a:r>
                  <a:rPr lang="en-CA" dirty="0">
                    <a:latin typeface="Symbol" panose="05050102010706020507" pitchFamily="18" charset="2"/>
                  </a:rPr>
                  <a:t> </a:t>
                </a:r>
                <a:r>
                  <a:rPr lang="en-CA" dirty="0"/>
                  <a:t>equal to </a:t>
                </a:r>
                <a14:m>
                  <m:oMath xmlns:m="http://schemas.openxmlformats.org/officeDocument/2006/math">
                    <m:r>
                      <a:rPr lang="en-CA" sz="1800" i="1">
                        <a:solidFill>
                          <a:schemeClr val="tx1"/>
                        </a:solidFill>
                        <a:latin typeface="Cambria Math" panose="02040503050406030204" pitchFamily="18" charset="0"/>
                      </a:rPr>
                      <m:t>⟨</m:t>
                    </m:r>
                    <m:r>
                      <a:rPr lang="en-CA" sz="1800" b="0" i="0" smtClean="0">
                        <a:solidFill>
                          <a:schemeClr val="tx1"/>
                        </a:solidFill>
                        <a:latin typeface="Cambria Math" panose="02040503050406030204" pitchFamily="18" charset="0"/>
                      </a:rPr>
                      <m:t>(</m:t>
                    </m:r>
                  </m:oMath>
                </a14:m>
                <a:r>
                  <a:rPr lang="en-CA" sz="1800" dirty="0">
                    <a:solidFill>
                      <a:schemeClr val="tx1"/>
                    </a:solidFill>
                  </a:rPr>
                  <a:t> </a:t>
                </a:r>
                <a14:m>
                  <m:oMath xmlns:m="http://schemas.openxmlformats.org/officeDocument/2006/math">
                    <m:acc>
                      <m:accPr>
                        <m:chr m:val="̂"/>
                        <m:ctrlPr>
                          <a:rPr lang="en-CA" sz="1800" i="1">
                            <a:solidFill>
                              <a:schemeClr val="tx1"/>
                            </a:solidFill>
                            <a:latin typeface="Cambria Math" panose="02040503050406030204" pitchFamily="18" charset="0"/>
                          </a:rPr>
                        </m:ctrlPr>
                      </m:accPr>
                      <m:e>
                        <m:r>
                          <a:rPr lang="en-CA" sz="1800" b="0" i="1" smtClean="0">
                            <a:solidFill>
                              <a:schemeClr val="tx1"/>
                            </a:solidFill>
                            <a:latin typeface="Cambria Math" panose="02040503050406030204" pitchFamily="18" charset="0"/>
                          </a:rPr>
                          <m:t>𝑊</m:t>
                        </m:r>
                      </m:e>
                    </m:acc>
                  </m:oMath>
                </a14:m>
                <a:r>
                  <a:rPr lang="en-CA" sz="1800" dirty="0">
                    <a:solidFill>
                      <a:schemeClr val="tx1"/>
                    </a:solidFill>
                  </a:rPr>
                  <a:t> </a:t>
                </a:r>
                <a14:m>
                  <m:oMath xmlns:m="http://schemas.openxmlformats.org/officeDocument/2006/math">
                    <m:d>
                      <m:dPr>
                        <m:begChr m:val="|"/>
                        <m:endChr m:val="⟩"/>
                        <m:ctrlPr>
                          <a:rPr lang="en-CA" sz="1800" i="1">
                            <a:solidFill>
                              <a:schemeClr val="tx1"/>
                            </a:solidFill>
                            <a:latin typeface="Cambria Math" panose="02040503050406030204" pitchFamily="18" charset="0"/>
                          </a:rPr>
                        </m:ctrlPr>
                      </m:dPr>
                      <m:e>
                        <m:acc>
                          <m:accPr>
                            <m:chr m:val="⃗"/>
                            <m:ctrlPr>
                              <a:rPr lang="en-CA" sz="1800" i="1">
                                <a:solidFill>
                                  <a:schemeClr val="tx1"/>
                                </a:solidFill>
                                <a:latin typeface="Cambria Math" panose="02040503050406030204" pitchFamily="18" charset="0"/>
                              </a:rPr>
                            </m:ctrlPr>
                          </m:accPr>
                          <m:e>
                            <m:r>
                              <a:rPr lang="en-US" sz="1800" i="1">
                                <a:solidFill>
                                  <a:schemeClr val="tx1"/>
                                </a:solidFill>
                                <a:latin typeface="Cambria Math" panose="02040503050406030204" pitchFamily="18" charset="0"/>
                              </a:rPr>
                              <m:t>𝑟</m:t>
                            </m:r>
                          </m:e>
                        </m:acc>
                        <m:r>
                          <a:rPr lang="en-CA" sz="1800" b="0" i="1" smtClean="0">
                            <a:solidFill>
                              <a:schemeClr val="tx1"/>
                            </a:solidFill>
                            <a:latin typeface="Cambria Math" panose="02040503050406030204" pitchFamily="18" charset="0"/>
                          </a:rPr>
                          <m:t>′</m:t>
                        </m:r>
                      </m:e>
                    </m:d>
                    <m:r>
                      <a:rPr lang="en-CA" sz="1800" b="0" i="1" smtClean="0">
                        <a:solidFill>
                          <a:schemeClr val="tx1"/>
                        </a:solidFill>
                        <a:latin typeface="Cambria Math" panose="02040503050406030204" pitchFamily="18" charset="0"/>
                      </a:rPr>
                      <m:t>)</m:t>
                    </m:r>
                    <m:d>
                      <m:dPr>
                        <m:begChr m:val="|"/>
                        <m:endChr m:val="⟩"/>
                        <m:ctrlPr>
                          <a:rPr lang="en-CA" sz="1800" i="1">
                            <a:solidFill>
                              <a:schemeClr val="tx1"/>
                            </a:solidFill>
                            <a:latin typeface="Cambria Math" panose="02040503050406030204" pitchFamily="18" charset="0"/>
                          </a:rPr>
                        </m:ctrlPr>
                      </m:dPr>
                      <m:e>
                        <m:acc>
                          <m:accPr>
                            <m:chr m:val="⃗"/>
                            <m:ctrlPr>
                              <a:rPr lang="en-CA" sz="1800" i="1">
                                <a:solidFill>
                                  <a:schemeClr val="tx1"/>
                                </a:solidFill>
                                <a:latin typeface="Cambria Math" panose="02040503050406030204" pitchFamily="18" charset="0"/>
                              </a:rPr>
                            </m:ctrlPr>
                          </m:accPr>
                          <m:e>
                            <m:r>
                              <a:rPr lang="en-US" sz="1800" i="1">
                                <a:solidFill>
                                  <a:schemeClr val="tx1"/>
                                </a:solidFill>
                                <a:latin typeface="Cambria Math" panose="02040503050406030204" pitchFamily="18" charset="0"/>
                              </a:rPr>
                              <m:t>𝑟</m:t>
                            </m:r>
                          </m:e>
                        </m:acc>
                      </m:e>
                    </m:d>
                  </m:oMath>
                </a14:m>
                <a:r>
                  <a:rPr lang="en-CA" sz="1800" dirty="0">
                    <a:latin typeface="Symbol" panose="05050102010706020507" pitchFamily="18" charset="2"/>
                  </a:rPr>
                  <a:t>? </a:t>
                </a:r>
              </a:p>
              <a:p>
                <a:r>
                  <a:rPr lang="en-CA" dirty="0"/>
                  <a:t>We showed that </a:t>
                </a:r>
                <a14:m>
                  <m:oMath xmlns:m="http://schemas.openxmlformats.org/officeDocument/2006/math">
                    <m:r>
                      <a:rPr lang="en-CA" i="1">
                        <a:solidFill>
                          <a:schemeClr val="tx1"/>
                        </a:solidFill>
                        <a:latin typeface="Cambria Math" panose="02040503050406030204" pitchFamily="18" charset="0"/>
                      </a:rPr>
                      <m:t>⟨</m:t>
                    </m:r>
                    <m:r>
                      <a:rPr lang="en-CA">
                        <a:solidFill>
                          <a:schemeClr val="tx1"/>
                        </a:solidFill>
                        <a:latin typeface="Cambria Math" panose="02040503050406030204" pitchFamily="18" charset="0"/>
                      </a:rPr>
                      <m:t>(</m:t>
                    </m:r>
                  </m:oMath>
                </a14:m>
                <a:r>
                  <a:rPr lang="en-CA" dirty="0">
                    <a:solidFill>
                      <a:schemeClr val="tx1"/>
                    </a:solidFill>
                  </a:rPr>
                  <a:t> </a:t>
                </a:r>
                <a14:m>
                  <m:oMath xmlns:m="http://schemas.openxmlformats.org/officeDocument/2006/math">
                    <m:acc>
                      <m:accPr>
                        <m:chr m:val="̂"/>
                        <m:ctrlPr>
                          <a:rPr lang="en-CA" i="1">
                            <a:solidFill>
                              <a:schemeClr val="tx1"/>
                            </a:solidFill>
                            <a:latin typeface="Cambria Math" panose="02040503050406030204" pitchFamily="18" charset="0"/>
                          </a:rPr>
                        </m:ctrlPr>
                      </m:accPr>
                      <m:e>
                        <m:r>
                          <a:rPr lang="en-CA" i="1">
                            <a:solidFill>
                              <a:schemeClr val="tx1"/>
                            </a:solidFill>
                            <a:latin typeface="Cambria Math" panose="02040503050406030204" pitchFamily="18" charset="0"/>
                          </a:rPr>
                          <m:t>𝑊</m:t>
                        </m:r>
                      </m:e>
                    </m:acc>
                  </m:oMath>
                </a14:m>
                <a:r>
                  <a:rPr lang="en-CA" dirty="0">
                    <a:solidFill>
                      <a:schemeClr val="tx1"/>
                    </a:solidFill>
                  </a:rPr>
                  <a:t> </a:t>
                </a:r>
                <a14:m>
                  <m:oMath xmlns:m="http://schemas.openxmlformats.org/officeDocument/2006/math">
                    <m:d>
                      <m:dPr>
                        <m:begChr m:val="|"/>
                        <m:endChr m:val="⟩"/>
                        <m:ctrlPr>
                          <a:rPr lang="en-CA" i="1">
                            <a:solidFill>
                              <a:schemeClr val="tx1"/>
                            </a:solidFill>
                            <a:latin typeface="Cambria Math" panose="02040503050406030204" pitchFamily="18" charset="0"/>
                          </a:rPr>
                        </m:ctrlPr>
                      </m:dPr>
                      <m:e>
                        <m:acc>
                          <m:accPr>
                            <m:chr m:val="⃗"/>
                            <m:ctrlPr>
                              <a:rPr lang="en-CA"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𝑟</m:t>
                            </m:r>
                          </m:e>
                        </m:acc>
                        <m:r>
                          <a:rPr lang="en-CA" i="1">
                            <a:solidFill>
                              <a:schemeClr val="tx1"/>
                            </a:solidFill>
                            <a:latin typeface="Cambria Math" panose="02040503050406030204" pitchFamily="18" charset="0"/>
                          </a:rPr>
                          <m:t>′</m:t>
                        </m:r>
                      </m:e>
                    </m:d>
                    <m:r>
                      <a:rPr lang="en-CA" i="1">
                        <a:solidFill>
                          <a:schemeClr val="tx1"/>
                        </a:solidFill>
                        <a:latin typeface="Cambria Math" panose="02040503050406030204" pitchFamily="18" charset="0"/>
                      </a:rPr>
                      <m:t>)</m:t>
                    </m:r>
                    <m:d>
                      <m:dPr>
                        <m:begChr m:val="|"/>
                        <m:endChr m:val="⟩"/>
                        <m:ctrlPr>
                          <a:rPr lang="en-CA" i="1">
                            <a:solidFill>
                              <a:schemeClr val="tx1"/>
                            </a:solidFill>
                            <a:latin typeface="Cambria Math" panose="02040503050406030204" pitchFamily="18" charset="0"/>
                          </a:rPr>
                        </m:ctrlPr>
                      </m:dPr>
                      <m:e>
                        <m:acc>
                          <m:accPr>
                            <m:chr m:val="⃗"/>
                            <m:ctrlPr>
                              <a:rPr lang="en-CA"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𝑟</m:t>
                            </m:r>
                          </m:e>
                        </m:acc>
                      </m:e>
                    </m:d>
                  </m:oMath>
                </a14:m>
                <a:r>
                  <a:rPr lang="en-CA" dirty="0">
                    <a:latin typeface="Symbol" panose="05050102010706020507" pitchFamily="18" charset="2"/>
                  </a:rPr>
                  <a:t>=</a:t>
                </a:r>
                <a14:m>
                  <m:oMath xmlns:m="http://schemas.openxmlformats.org/officeDocument/2006/math">
                    <m:r>
                      <a:rPr lang="en-CA" i="1">
                        <a:solidFill>
                          <a:schemeClr val="tx1"/>
                        </a:solidFill>
                        <a:latin typeface="Cambria Math" panose="02040503050406030204" pitchFamily="18" charset="0"/>
                      </a:rPr>
                      <m:t>⟨</m:t>
                    </m:r>
                    <m:acc>
                      <m:accPr>
                        <m:chr m:val="⃗"/>
                        <m:ctrlPr>
                          <a:rPr lang="en-CA" i="1">
                            <a:solidFill>
                              <a:schemeClr val="tx1"/>
                            </a:solidFill>
                            <a:latin typeface="Cambria Math" panose="02040503050406030204" pitchFamily="18" charset="0"/>
                          </a:rPr>
                        </m:ctrlPr>
                      </m:accPr>
                      <m:e>
                        <m:r>
                          <a:rPr lang="en-CA" i="1">
                            <a:solidFill>
                              <a:schemeClr val="tx1"/>
                            </a:solidFill>
                            <a:latin typeface="Cambria Math" panose="02040503050406030204" pitchFamily="18" charset="0"/>
                          </a:rPr>
                          <m:t>𝑟</m:t>
                        </m:r>
                      </m:e>
                    </m:acc>
                    <m:r>
                      <a:rPr lang="en-CA" i="1">
                        <a:solidFill>
                          <a:schemeClr val="tx1"/>
                        </a:solidFill>
                        <a:latin typeface="Cambria Math" panose="02040503050406030204" pitchFamily="18" charset="0"/>
                      </a:rPr>
                      <m:t>′|</m:t>
                    </m:r>
                  </m:oMath>
                </a14:m>
                <a:r>
                  <a:rPr lang="en-CA" dirty="0">
                    <a:solidFill>
                      <a:schemeClr val="tx1"/>
                    </a:solidFill>
                  </a:rPr>
                  <a:t> </a:t>
                </a:r>
                <a14:m>
                  <m:oMath xmlns:m="http://schemas.openxmlformats.org/officeDocument/2006/math">
                    <m:sSup>
                      <m:sSupPr>
                        <m:ctrlPr>
                          <a:rPr lang="en-CA" i="1" smtClean="0">
                            <a:solidFill>
                              <a:schemeClr val="tx1"/>
                            </a:solidFill>
                            <a:latin typeface="Cambria Math" panose="02040503050406030204" pitchFamily="18" charset="0"/>
                          </a:rPr>
                        </m:ctrlPr>
                      </m:sSupPr>
                      <m:e>
                        <m:acc>
                          <m:accPr>
                            <m:chr m:val="̂"/>
                            <m:ctrlPr>
                              <a:rPr lang="en-CA" i="1">
                                <a:solidFill>
                                  <a:schemeClr val="tx1"/>
                                </a:solidFill>
                                <a:latin typeface="Cambria Math" panose="02040503050406030204" pitchFamily="18" charset="0"/>
                              </a:rPr>
                            </m:ctrlPr>
                          </m:accPr>
                          <m:e>
                            <m:r>
                              <a:rPr lang="en-CA" i="1">
                                <a:solidFill>
                                  <a:schemeClr val="tx1"/>
                                </a:solidFill>
                                <a:latin typeface="Cambria Math" panose="02040503050406030204" pitchFamily="18" charset="0"/>
                              </a:rPr>
                              <m:t>𝑊</m:t>
                            </m:r>
                          </m:e>
                        </m:acc>
                      </m:e>
                      <m:sup>
                        <m:r>
                          <a:rPr lang="en-CA" i="1" smtClean="0">
                            <a:solidFill>
                              <a:schemeClr val="tx1"/>
                            </a:solidFill>
                            <a:latin typeface="Cambria Math" panose="02040503050406030204" pitchFamily="18" charset="0"/>
                            <a:ea typeface="Cambria Math" panose="02040503050406030204" pitchFamily="18" charset="0"/>
                          </a:rPr>
                          <m:t>†</m:t>
                        </m:r>
                      </m:sup>
                    </m:sSup>
                    <m:d>
                      <m:dPr>
                        <m:begChr m:val="|"/>
                        <m:endChr m:val="⟩"/>
                        <m:ctrlPr>
                          <a:rPr lang="en-CA" i="1">
                            <a:solidFill>
                              <a:schemeClr val="tx1"/>
                            </a:solidFill>
                            <a:latin typeface="Cambria Math" panose="02040503050406030204" pitchFamily="18" charset="0"/>
                          </a:rPr>
                        </m:ctrlPr>
                      </m:dPr>
                      <m:e>
                        <m:acc>
                          <m:accPr>
                            <m:chr m:val="⃗"/>
                            <m:ctrlPr>
                              <a:rPr lang="en-CA"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𝑟</m:t>
                            </m:r>
                          </m:e>
                        </m:acc>
                      </m:e>
                    </m:d>
                    <m:r>
                      <a:rPr lang="en-US" i="1">
                        <a:solidFill>
                          <a:schemeClr val="tx1"/>
                        </a:solidFill>
                        <a:latin typeface="Cambria Math" panose="02040503050406030204" pitchFamily="18" charset="0"/>
                      </a:rPr>
                      <m:t> </m:t>
                    </m:r>
                  </m:oMath>
                </a14:m>
                <a:r>
                  <a:rPr lang="en-CA" dirty="0">
                    <a:latin typeface="Symbol" panose="05050102010706020507" pitchFamily="18" charset="2"/>
                  </a:rPr>
                  <a:t>, </a:t>
                </a:r>
                <a:r>
                  <a:rPr lang="en-CA" dirty="0"/>
                  <a:t>where the superscript </a:t>
                </a:r>
                <a14:m>
                  <m:oMath xmlns:m="http://schemas.openxmlformats.org/officeDocument/2006/math">
                    <m:r>
                      <a:rPr lang="en-CA" i="1" baseline="30000" smtClean="0">
                        <a:latin typeface="Cambria Math" panose="02040503050406030204" pitchFamily="18" charset="0"/>
                        <a:ea typeface="Cambria Math" panose="02040503050406030204" pitchFamily="18" charset="0"/>
                      </a:rPr>
                      <m:t>†</m:t>
                    </m:r>
                  </m:oMath>
                </a14:m>
                <a:r>
                  <a:rPr lang="en-CA" dirty="0"/>
                  <a:t> represents the complex conjugate of the transpose (</a:t>
                </a:r>
                <a:r>
                  <a:rPr lang="en-CA" b="1" i="1" dirty="0">
                    <a:solidFill>
                      <a:srgbClr val="FF0000"/>
                    </a:solidFill>
                  </a:rPr>
                  <a:t>the adjoint</a:t>
                </a:r>
                <a:r>
                  <a:rPr lang="en-CA" dirty="0"/>
                  <a:t>) of the operator, so that </a:t>
                </a:r>
                <a14:m>
                  <m:oMath xmlns:m="http://schemas.openxmlformats.org/officeDocument/2006/math">
                    <m:acc>
                      <m:accPr>
                        <m:chr m:val="̂"/>
                        <m:ctrlPr>
                          <a:rPr lang="en-CA" i="1">
                            <a:solidFill>
                              <a:schemeClr val="tx1"/>
                            </a:solidFill>
                            <a:latin typeface="Cambria Math" panose="02040503050406030204" pitchFamily="18" charset="0"/>
                          </a:rPr>
                        </m:ctrlPr>
                      </m:accPr>
                      <m:e>
                        <m:r>
                          <a:rPr lang="en-CA" i="1">
                            <a:solidFill>
                              <a:schemeClr val="tx1"/>
                            </a:solidFill>
                            <a:latin typeface="Cambria Math" panose="02040503050406030204" pitchFamily="18" charset="0"/>
                          </a:rPr>
                          <m:t>𝑊</m:t>
                        </m:r>
                      </m:e>
                    </m:acc>
                  </m:oMath>
                </a14:m>
                <a:r>
                  <a:rPr lang="en-CA" dirty="0">
                    <a:solidFill>
                      <a:schemeClr val="tx1"/>
                    </a:solidFill>
                  </a:rPr>
                  <a:t> </a:t>
                </a:r>
                <a:r>
                  <a:rPr lang="en-CA" dirty="0"/>
                  <a:t>must = </a:t>
                </a:r>
                <a14:m>
                  <m:oMath xmlns:m="http://schemas.openxmlformats.org/officeDocument/2006/math">
                    <m:sSup>
                      <m:sSupPr>
                        <m:ctrlPr>
                          <a:rPr lang="en-CA" i="1" smtClean="0">
                            <a:latin typeface="Cambria Math" panose="02040503050406030204" pitchFamily="18" charset="0"/>
                          </a:rPr>
                        </m:ctrlPr>
                      </m:sSupPr>
                      <m:e>
                        <m:acc>
                          <m:accPr>
                            <m:chr m:val="̂"/>
                            <m:ctrlPr>
                              <a:rPr lang="en-CA" i="1">
                                <a:solidFill>
                                  <a:schemeClr val="tx1"/>
                                </a:solidFill>
                                <a:latin typeface="Cambria Math" panose="02040503050406030204" pitchFamily="18" charset="0"/>
                              </a:rPr>
                            </m:ctrlPr>
                          </m:accPr>
                          <m:e>
                            <m:r>
                              <a:rPr lang="en-CA" i="1">
                                <a:solidFill>
                                  <a:schemeClr val="tx1"/>
                                </a:solidFill>
                                <a:latin typeface="Cambria Math" panose="02040503050406030204" pitchFamily="18" charset="0"/>
                              </a:rPr>
                              <m:t>𝑅</m:t>
                            </m:r>
                          </m:e>
                        </m:acc>
                      </m:e>
                      <m:sup>
                        <m:r>
                          <a:rPr lang="en-CA" i="1" smtClean="0">
                            <a:latin typeface="Cambria Math" panose="02040503050406030204" pitchFamily="18" charset="0"/>
                            <a:ea typeface="Cambria Math" panose="02040503050406030204" pitchFamily="18" charset="0"/>
                          </a:rPr>
                          <m:t>†</m:t>
                        </m:r>
                      </m:sup>
                    </m:sSup>
                  </m:oMath>
                </a14:m>
                <a:r>
                  <a:rPr lang="en-CA"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2002366"/>
              </a:xfrm>
              <a:blipFill>
                <a:blip r:embed="rId3"/>
                <a:stretch>
                  <a:fillRect l="-606" t="-4573" r="-2061" b="-36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ED4F8B0-8F93-4E48-8AA3-91445EC0E428}"/>
                  </a:ext>
                </a:extLst>
              </p:cNvPr>
              <p:cNvSpPr txBox="1"/>
              <p:nvPr/>
            </p:nvSpPr>
            <p:spPr>
              <a:xfrm>
                <a:off x="1097280" y="4045161"/>
                <a:ext cx="9914276" cy="408445"/>
              </a:xfrm>
              <a:prstGeom prst="rect">
                <a:avLst/>
              </a:prstGeom>
              <a:noFill/>
            </p:spPr>
            <p:txBody>
              <a:bodyPr wrap="square" rtlCol="0">
                <a:spAutoFit/>
              </a:bodyPr>
              <a:lstStyle/>
              <a:p>
                <a:r>
                  <a:rPr lang="en-CA" sz="2000" dirty="0"/>
                  <a:t>i.e. </a:t>
                </a:r>
                <a14:m>
                  <m:oMath xmlns:m="http://schemas.openxmlformats.org/officeDocument/2006/math">
                    <m:r>
                      <a:rPr lang="en-CA" sz="2000" i="1">
                        <a:solidFill>
                          <a:schemeClr val="tx1"/>
                        </a:solidFill>
                        <a:latin typeface="Cambria Math" panose="02040503050406030204" pitchFamily="18" charset="0"/>
                      </a:rPr>
                      <m:t>⟨</m:t>
                    </m:r>
                    <m:acc>
                      <m:accPr>
                        <m:chr m:val="⃗"/>
                        <m:ctrlPr>
                          <a:rPr lang="en-CA" sz="2000" i="1">
                            <a:solidFill>
                              <a:schemeClr val="tx1"/>
                            </a:solidFill>
                            <a:latin typeface="Cambria Math" panose="02040503050406030204" pitchFamily="18" charset="0"/>
                          </a:rPr>
                        </m:ctrlPr>
                      </m:accPr>
                      <m:e>
                        <m:r>
                          <a:rPr lang="en-CA" sz="2000" i="1">
                            <a:solidFill>
                              <a:schemeClr val="tx1"/>
                            </a:solidFill>
                            <a:latin typeface="Cambria Math" panose="02040503050406030204" pitchFamily="18" charset="0"/>
                          </a:rPr>
                          <m:t>𝑟</m:t>
                        </m:r>
                      </m:e>
                    </m:acc>
                    <m:r>
                      <a:rPr lang="en-CA" sz="2000" i="1">
                        <a:solidFill>
                          <a:schemeClr val="tx1"/>
                        </a:solidFill>
                        <a:latin typeface="Cambria Math" panose="02040503050406030204" pitchFamily="18" charset="0"/>
                      </a:rPr>
                      <m:t>′|</m:t>
                    </m:r>
                    <m:r>
                      <a:rPr lang="en-CA" sz="2000">
                        <a:solidFill>
                          <a:schemeClr val="tx1"/>
                        </a:solidFill>
                        <a:latin typeface="Cambria Math" panose="02040503050406030204" pitchFamily="18" charset="0"/>
                      </a:rPr>
                      <m:t>(</m:t>
                    </m:r>
                  </m:oMath>
                </a14:m>
                <a:r>
                  <a:rPr lang="en-CA" sz="2000" dirty="0">
                    <a:solidFill>
                      <a:schemeClr val="tx1"/>
                    </a:solidFill>
                  </a:rPr>
                  <a:t> </a:t>
                </a:r>
                <a14:m>
                  <m:oMath xmlns:m="http://schemas.openxmlformats.org/officeDocument/2006/math">
                    <m:acc>
                      <m:accPr>
                        <m:chr m:val="̂"/>
                        <m:ctrlPr>
                          <a:rPr lang="en-CA" sz="2000" i="1">
                            <a:solidFill>
                              <a:schemeClr val="tx1"/>
                            </a:solidFill>
                            <a:latin typeface="Cambria Math" panose="02040503050406030204" pitchFamily="18" charset="0"/>
                          </a:rPr>
                        </m:ctrlPr>
                      </m:accPr>
                      <m:e>
                        <m:r>
                          <a:rPr lang="en-CA" sz="2000" i="1">
                            <a:solidFill>
                              <a:schemeClr val="tx1"/>
                            </a:solidFill>
                            <a:latin typeface="Cambria Math" panose="02040503050406030204" pitchFamily="18" charset="0"/>
                          </a:rPr>
                          <m:t>𝑅</m:t>
                        </m:r>
                      </m:e>
                    </m:acc>
                  </m:oMath>
                </a14:m>
                <a:r>
                  <a:rPr lang="en-CA" sz="2000" dirty="0">
                    <a:solidFill>
                      <a:schemeClr val="tx1"/>
                    </a:solidFill>
                  </a:rPr>
                  <a:t> </a:t>
                </a:r>
                <a14:m>
                  <m:oMath xmlns:m="http://schemas.openxmlformats.org/officeDocument/2006/math">
                    <m:d>
                      <m:dPr>
                        <m:begChr m:val="|"/>
                        <m:endChr m:val="⟩"/>
                        <m:ctrlPr>
                          <a:rPr lang="en-CA" sz="2000" i="1">
                            <a:solidFill>
                              <a:schemeClr val="tx1"/>
                            </a:solidFill>
                            <a:latin typeface="Cambria Math" panose="02040503050406030204" pitchFamily="18" charset="0"/>
                          </a:rPr>
                        </m:ctrlPr>
                      </m:dPr>
                      <m:e>
                        <m:acc>
                          <m:accPr>
                            <m:chr m:val="⃗"/>
                            <m:ctrlPr>
                              <a:rPr lang="en-CA"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𝑟</m:t>
                            </m:r>
                          </m:e>
                        </m:acc>
                      </m:e>
                    </m:d>
                    <m:r>
                      <a:rPr lang="en-CA" sz="2000" i="1">
                        <a:solidFill>
                          <a:schemeClr val="tx1"/>
                        </a:solidFill>
                        <a:latin typeface="Cambria Math" panose="02040503050406030204" pitchFamily="18" charset="0"/>
                      </a:rPr>
                      <m:t>)</m:t>
                    </m:r>
                    <m:r>
                      <a:rPr lang="en-CA" sz="2000" b="0" i="1" smtClean="0">
                        <a:solidFill>
                          <a:schemeClr val="tx1"/>
                        </a:solidFill>
                        <a:latin typeface="Cambria Math" panose="02040503050406030204" pitchFamily="18" charset="0"/>
                      </a:rPr>
                      <m:t>=</m:t>
                    </m:r>
                    <m:r>
                      <a:rPr lang="en-CA" sz="2000" i="1">
                        <a:solidFill>
                          <a:schemeClr val="tx1"/>
                        </a:solidFill>
                        <a:latin typeface="Cambria Math" panose="02040503050406030204" pitchFamily="18" charset="0"/>
                      </a:rPr>
                      <m:t>⟨</m:t>
                    </m:r>
                    <m:r>
                      <a:rPr lang="en-CA" sz="2000">
                        <a:solidFill>
                          <a:schemeClr val="tx1"/>
                        </a:solidFill>
                        <a:latin typeface="Cambria Math" panose="02040503050406030204" pitchFamily="18" charset="0"/>
                      </a:rPr>
                      <m:t>(</m:t>
                    </m:r>
                    <m:sSup>
                      <m:sSupPr>
                        <m:ctrlPr>
                          <a:rPr lang="en-CA" sz="2000" i="1">
                            <a:latin typeface="Cambria Math" panose="02040503050406030204" pitchFamily="18" charset="0"/>
                          </a:rPr>
                        </m:ctrlPr>
                      </m:sSupPr>
                      <m:e>
                        <m:acc>
                          <m:accPr>
                            <m:chr m:val="̂"/>
                            <m:ctrlPr>
                              <a:rPr lang="en-CA" sz="2000" i="1">
                                <a:solidFill>
                                  <a:schemeClr val="tx1"/>
                                </a:solidFill>
                                <a:latin typeface="Cambria Math" panose="02040503050406030204" pitchFamily="18" charset="0"/>
                              </a:rPr>
                            </m:ctrlPr>
                          </m:accPr>
                          <m:e>
                            <m:r>
                              <a:rPr lang="en-CA" sz="2000" i="1">
                                <a:solidFill>
                                  <a:schemeClr val="tx1"/>
                                </a:solidFill>
                                <a:latin typeface="Cambria Math" panose="02040503050406030204" pitchFamily="18" charset="0"/>
                              </a:rPr>
                              <m:t>𝑅</m:t>
                            </m:r>
                          </m:e>
                        </m:acc>
                      </m:e>
                      <m:sup>
                        <m:r>
                          <a:rPr lang="en-CA" sz="2000" i="1">
                            <a:latin typeface="Cambria Math" panose="02040503050406030204" pitchFamily="18" charset="0"/>
                            <a:ea typeface="Cambria Math" panose="02040503050406030204" pitchFamily="18" charset="0"/>
                          </a:rPr>
                          <m:t>†</m:t>
                        </m:r>
                      </m:sup>
                    </m:sSup>
                    <m:r>
                      <a:rPr lang="en-CA" sz="2000" i="1">
                        <a:latin typeface="Cambria Math" panose="02040503050406030204" pitchFamily="18" charset="0"/>
                        <a:ea typeface="Cambria Math" panose="02040503050406030204" pitchFamily="18" charset="0"/>
                      </a:rPr>
                      <m:t> </m:t>
                    </m:r>
                    <m:d>
                      <m:dPr>
                        <m:begChr m:val="|"/>
                        <m:endChr m:val="⟩"/>
                        <m:ctrlPr>
                          <a:rPr lang="en-CA" sz="2000" i="1">
                            <a:solidFill>
                              <a:schemeClr val="tx1"/>
                            </a:solidFill>
                            <a:latin typeface="Cambria Math" panose="02040503050406030204" pitchFamily="18" charset="0"/>
                          </a:rPr>
                        </m:ctrlPr>
                      </m:dPr>
                      <m:e>
                        <m:acc>
                          <m:accPr>
                            <m:chr m:val="⃗"/>
                            <m:ctrlPr>
                              <a:rPr lang="en-CA"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𝑟</m:t>
                            </m:r>
                          </m:e>
                        </m:acc>
                        <m:r>
                          <a:rPr lang="en-CA" sz="2000" i="1">
                            <a:solidFill>
                              <a:schemeClr val="tx1"/>
                            </a:solidFill>
                            <a:latin typeface="Cambria Math" panose="02040503050406030204" pitchFamily="18" charset="0"/>
                          </a:rPr>
                          <m:t>′</m:t>
                        </m:r>
                      </m:e>
                    </m:d>
                    <m:r>
                      <a:rPr lang="en-CA" sz="2000" i="1">
                        <a:solidFill>
                          <a:schemeClr val="tx1"/>
                        </a:solidFill>
                        <a:latin typeface="Cambria Math" panose="02040503050406030204" pitchFamily="18" charset="0"/>
                      </a:rPr>
                      <m:t>)</m:t>
                    </m:r>
                    <m:d>
                      <m:dPr>
                        <m:begChr m:val="|"/>
                        <m:endChr m:val="⟩"/>
                        <m:ctrlPr>
                          <a:rPr lang="en-CA" sz="2000" i="1">
                            <a:solidFill>
                              <a:schemeClr val="tx1"/>
                            </a:solidFill>
                            <a:latin typeface="Cambria Math" panose="02040503050406030204" pitchFamily="18" charset="0"/>
                          </a:rPr>
                        </m:ctrlPr>
                      </m:dPr>
                      <m:e>
                        <m:acc>
                          <m:accPr>
                            <m:chr m:val="⃗"/>
                            <m:ctrlPr>
                              <a:rPr lang="en-CA"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𝑟</m:t>
                            </m:r>
                          </m:e>
                        </m:acc>
                      </m:e>
                    </m:d>
                  </m:oMath>
                </a14:m>
                <a:r>
                  <a:rPr lang="en-US" sz="2000" dirty="0"/>
                  <a:t> because </a:t>
                </a:r>
                <a14:m>
                  <m:oMath xmlns:m="http://schemas.openxmlformats.org/officeDocument/2006/math">
                    <m:r>
                      <a:rPr lang="en-CA" sz="2000" i="1">
                        <a:latin typeface="Cambria Math" panose="02040503050406030204" pitchFamily="18" charset="0"/>
                      </a:rPr>
                      <m:t>⟨</m:t>
                    </m:r>
                    <m:r>
                      <a:rPr lang="en-CA" sz="2000">
                        <a:latin typeface="Cambria Math" panose="02040503050406030204" pitchFamily="18" charset="0"/>
                      </a:rPr>
                      <m:t>(</m:t>
                    </m:r>
                    <m:sSup>
                      <m:sSupPr>
                        <m:ctrlPr>
                          <a:rPr lang="en-CA" sz="2000" i="1">
                            <a:latin typeface="Cambria Math" panose="02040503050406030204" pitchFamily="18" charset="0"/>
                          </a:rPr>
                        </m:ctrlPr>
                      </m:sSupPr>
                      <m:e>
                        <m:acc>
                          <m:accPr>
                            <m:chr m:val="̂"/>
                            <m:ctrlPr>
                              <a:rPr lang="en-CA" sz="2000" i="1">
                                <a:latin typeface="Cambria Math" panose="02040503050406030204" pitchFamily="18" charset="0"/>
                              </a:rPr>
                            </m:ctrlPr>
                          </m:accPr>
                          <m:e>
                            <m:r>
                              <a:rPr lang="en-CA" sz="2000" i="1">
                                <a:latin typeface="Cambria Math" panose="02040503050406030204" pitchFamily="18" charset="0"/>
                              </a:rPr>
                              <m:t>𝑅</m:t>
                            </m:r>
                          </m:e>
                        </m:acc>
                      </m:e>
                      <m:sup>
                        <m:r>
                          <a:rPr lang="en-CA" sz="2000" i="1">
                            <a:latin typeface="Cambria Math" panose="02040503050406030204" pitchFamily="18" charset="0"/>
                            <a:ea typeface="Cambria Math" panose="02040503050406030204" pitchFamily="18" charset="0"/>
                          </a:rPr>
                          <m:t>†</m:t>
                        </m:r>
                      </m:sup>
                    </m:sSup>
                    <m:r>
                      <a:rPr lang="en-CA" sz="2000" i="1">
                        <a:latin typeface="Cambria Math" panose="02040503050406030204" pitchFamily="18" charset="0"/>
                        <a:ea typeface="Cambria Math" panose="02040503050406030204" pitchFamily="18" charset="0"/>
                      </a:rPr>
                      <m:t> </m:t>
                    </m:r>
                    <m:d>
                      <m:dPr>
                        <m:begChr m:val="|"/>
                        <m:endChr m:val="⟩"/>
                        <m:ctrlPr>
                          <a:rPr lang="en-CA" sz="2000" i="1">
                            <a:latin typeface="Cambria Math" panose="02040503050406030204" pitchFamily="18" charset="0"/>
                          </a:rPr>
                        </m:ctrlPr>
                      </m:dPr>
                      <m:e>
                        <m:acc>
                          <m:accPr>
                            <m:chr m:val="⃗"/>
                            <m:ctrlPr>
                              <a:rPr lang="en-CA" sz="2000" i="1">
                                <a:latin typeface="Cambria Math" panose="02040503050406030204" pitchFamily="18" charset="0"/>
                              </a:rPr>
                            </m:ctrlPr>
                          </m:accPr>
                          <m:e>
                            <m:r>
                              <a:rPr lang="en-US" sz="2000" i="1">
                                <a:latin typeface="Cambria Math" panose="02040503050406030204" pitchFamily="18" charset="0"/>
                              </a:rPr>
                              <m:t>𝑟</m:t>
                            </m:r>
                          </m:e>
                        </m:acc>
                        <m:r>
                          <a:rPr lang="en-CA" sz="2000" i="1">
                            <a:latin typeface="Cambria Math" panose="02040503050406030204" pitchFamily="18" charset="0"/>
                          </a:rPr>
                          <m:t>′</m:t>
                        </m:r>
                      </m:e>
                    </m:d>
                    <m:r>
                      <a:rPr lang="en-CA" sz="2000" i="1">
                        <a:latin typeface="Cambria Math" panose="02040503050406030204" pitchFamily="18" charset="0"/>
                      </a:rPr>
                      <m:t>)</m:t>
                    </m:r>
                    <m:r>
                      <a:rPr lang="en-CA" sz="2000" b="0" i="1" smtClean="0">
                        <a:latin typeface="Cambria Math" panose="02040503050406030204" pitchFamily="18" charset="0"/>
                      </a:rPr>
                      <m:t>|=</m:t>
                    </m:r>
                    <m:r>
                      <a:rPr lang="en-CA" sz="2000" i="1">
                        <a:latin typeface="Cambria Math" panose="02040503050406030204" pitchFamily="18" charset="0"/>
                      </a:rPr>
                      <m:t>⟨</m:t>
                    </m:r>
                    <m:acc>
                      <m:accPr>
                        <m:chr m:val="⃗"/>
                        <m:ctrlPr>
                          <a:rPr lang="en-CA" sz="2000" i="1">
                            <a:latin typeface="Cambria Math" panose="02040503050406030204" pitchFamily="18" charset="0"/>
                          </a:rPr>
                        </m:ctrlPr>
                      </m:accPr>
                      <m:e>
                        <m:r>
                          <a:rPr lang="en-CA" sz="2000" i="1">
                            <a:latin typeface="Cambria Math" panose="02040503050406030204" pitchFamily="18" charset="0"/>
                          </a:rPr>
                          <m:t>𝑟</m:t>
                        </m:r>
                      </m:e>
                    </m:acc>
                    <m:r>
                      <a:rPr lang="en-CA" sz="2000" i="1">
                        <a:latin typeface="Cambria Math" panose="02040503050406030204" pitchFamily="18" charset="0"/>
                      </a:rPr>
                      <m:t>′|</m:t>
                    </m:r>
                  </m:oMath>
                </a14:m>
                <a:r>
                  <a:rPr lang="en-CA" sz="2000" dirty="0"/>
                  <a:t> </a:t>
                </a:r>
                <a14:m>
                  <m:oMath xmlns:m="http://schemas.openxmlformats.org/officeDocument/2006/math">
                    <m:acc>
                      <m:accPr>
                        <m:chr m:val="̂"/>
                        <m:ctrlPr>
                          <a:rPr lang="en-CA" sz="2000" i="1">
                            <a:latin typeface="Cambria Math" panose="02040503050406030204" pitchFamily="18" charset="0"/>
                          </a:rPr>
                        </m:ctrlPr>
                      </m:accPr>
                      <m:e>
                        <m:r>
                          <a:rPr lang="en-CA" sz="2000" i="1">
                            <a:latin typeface="Cambria Math" panose="02040503050406030204" pitchFamily="18" charset="0"/>
                          </a:rPr>
                          <m:t>𝑅</m:t>
                        </m:r>
                      </m:e>
                    </m:acc>
                  </m:oMath>
                </a14:m>
                <a:endParaRPr lang="en-US" sz="2000" dirty="0"/>
              </a:p>
            </p:txBody>
          </p:sp>
        </mc:Choice>
        <mc:Fallback xmlns="">
          <p:sp>
            <p:nvSpPr>
              <p:cNvPr id="7" name="TextBox 6">
                <a:extLst>
                  <a:ext uri="{FF2B5EF4-FFF2-40B4-BE49-F238E27FC236}">
                    <a16:creationId xmlns:a16="http://schemas.microsoft.com/office/drawing/2014/main" id="{5ED4F8B0-8F93-4E48-8AA3-91445EC0E428}"/>
                  </a:ext>
                </a:extLst>
              </p:cNvPr>
              <p:cNvSpPr txBox="1">
                <a:spLocks noRot="1" noChangeAspect="1" noMove="1" noResize="1" noEditPoints="1" noAdjustHandles="1" noChangeArrowheads="1" noChangeShapeType="1" noTextEdit="1"/>
              </p:cNvSpPr>
              <p:nvPr/>
            </p:nvSpPr>
            <p:spPr>
              <a:xfrm>
                <a:off x="1097280" y="4045161"/>
                <a:ext cx="9914276" cy="408445"/>
              </a:xfrm>
              <a:prstGeom prst="rect">
                <a:avLst/>
              </a:prstGeom>
              <a:blipFill>
                <a:blip r:embed="rId4"/>
                <a:stretch>
                  <a:fillRect l="-615" t="-14925" b="-26866"/>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5B8AA22F-F50A-4CC8-8AD2-CDD11B6473B4}"/>
              </a:ext>
            </a:extLst>
          </p:cNvPr>
          <p:cNvSpPr>
            <a:spLocks noGrp="1"/>
          </p:cNvSpPr>
          <p:nvPr>
            <p:ph type="sldNum" sz="quarter" idx="12"/>
          </p:nvPr>
        </p:nvSpPr>
        <p:spPr/>
        <p:txBody>
          <a:bodyPr/>
          <a:lstStyle/>
          <a:p>
            <a:fld id="{8904B94B-01DA-4D3A-AB6F-1EC68BA9698E}" type="slidenum">
              <a:rPr lang="en-CA" smtClean="0"/>
              <a:t>3</a:t>
            </a:fld>
            <a:endParaRPr lang="en-CA"/>
          </a:p>
        </p:txBody>
      </p:sp>
    </p:spTree>
    <p:extLst>
      <p:ext uri="{BB962C8B-B14F-4D97-AF65-F5344CB8AC3E}">
        <p14:creationId xmlns:p14="http://schemas.microsoft.com/office/powerpoint/2010/main" val="289453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id="{803190F1-26B5-4F31-9686-8A958CA4EFEE}"/>
                  </a:ext>
                </a:extLst>
              </p:cNvPr>
              <p:cNvSpPr>
                <a:spLocks noGrp="1"/>
              </p:cNvSpPr>
              <p:nvPr>
                <p:ph type="title"/>
              </p:nvPr>
            </p:nvSpPr>
            <p:spPr>
              <a:xfrm>
                <a:off x="1097280" y="286603"/>
                <a:ext cx="10058400" cy="1450757"/>
              </a:xfrm>
            </p:spPr>
            <p:txBody>
              <a:bodyPr/>
              <a:lstStyle/>
              <a:p>
                <a:r>
                  <a:rPr lang="en-CA" dirty="0"/>
                  <a:t>2D real vector space sanity check: </a:t>
                </a:r>
                <a14:m>
                  <m:oMath xmlns:m="http://schemas.openxmlformats.org/officeDocument/2006/math">
                    <m:acc>
                      <m:accPr>
                        <m:chr m:val="̂"/>
                        <m:ctrlPr>
                          <a:rPr lang="en-CA" sz="4800" i="1" smtClean="0">
                            <a:solidFill>
                              <a:schemeClr val="tx1"/>
                            </a:solidFill>
                            <a:latin typeface="Cambria Math" panose="02040503050406030204" pitchFamily="18" charset="0"/>
                          </a:rPr>
                        </m:ctrlPr>
                      </m:accPr>
                      <m:e>
                        <m:r>
                          <a:rPr lang="en-CA" sz="4800" i="1">
                            <a:solidFill>
                              <a:schemeClr val="tx1"/>
                            </a:solidFill>
                            <a:latin typeface="Cambria Math" panose="02040503050406030204" pitchFamily="18" charset="0"/>
                          </a:rPr>
                          <m:t>𝑅</m:t>
                        </m:r>
                      </m:e>
                    </m:acc>
                    <m:d>
                      <m:dPr>
                        <m:ctrlPr>
                          <a:rPr lang="en-CA" sz="4800" i="1" dirty="0">
                            <a:solidFill>
                              <a:schemeClr val="tx1"/>
                            </a:solidFill>
                            <a:latin typeface="Cambria Math" panose="02040503050406030204" pitchFamily="18" charset="0"/>
                          </a:rPr>
                        </m:ctrlPr>
                      </m:dPr>
                      <m:e>
                        <m:r>
                          <a:rPr lang="en-CA" sz="4800" i="1" dirty="0">
                            <a:solidFill>
                              <a:schemeClr val="tx1"/>
                            </a:solidFill>
                            <a:latin typeface="Cambria Math" panose="02040503050406030204" pitchFamily="18" charset="0"/>
                          </a:rPr>
                          <m:t>𝜃</m:t>
                        </m:r>
                      </m:e>
                    </m:d>
                  </m:oMath>
                </a14:m>
                <a:endParaRPr lang="en-CA" dirty="0"/>
              </a:p>
            </p:txBody>
          </p:sp>
        </mc:Choice>
        <mc:Fallback xmlns="">
          <p:sp>
            <p:nvSpPr>
              <p:cNvPr id="6" name="Title 1">
                <a:extLst>
                  <a:ext uri="{FF2B5EF4-FFF2-40B4-BE49-F238E27FC236}">
                    <a16:creationId xmlns:a16="http://schemas.microsoft.com/office/drawing/2014/main" id="{803190F1-26B5-4F31-9686-8A958CA4EFEE}"/>
                  </a:ext>
                </a:extLst>
              </p:cNvPr>
              <p:cNvSpPr>
                <a:spLocks noGrp="1" noRot="1" noChangeAspect="1" noMove="1" noResize="1" noEditPoints="1" noAdjustHandles="1" noChangeArrowheads="1" noChangeShapeType="1" noTextEdit="1"/>
              </p:cNvSpPr>
              <p:nvPr>
                <p:ph type="title"/>
              </p:nvPr>
            </p:nvSpPr>
            <p:spPr>
              <a:xfrm>
                <a:off x="1097280" y="286603"/>
                <a:ext cx="10058400" cy="1450757"/>
              </a:xfrm>
              <a:blipFill>
                <a:blip r:embed="rId4"/>
                <a:stretch>
                  <a:fillRect l="-2727" b="-226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D1FC9EC-8DC0-4111-A81C-CEB6BD0793C6}"/>
                  </a:ext>
                </a:extLst>
              </p:cNvPr>
              <p:cNvSpPr txBox="1"/>
              <p:nvPr/>
            </p:nvSpPr>
            <p:spPr>
              <a:xfrm>
                <a:off x="1005234" y="2230454"/>
                <a:ext cx="4154162" cy="4715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CA" sz="2400" i="1" smtClean="0">
                              <a:latin typeface="Cambria Math" panose="02040503050406030204" pitchFamily="18" charset="0"/>
                            </a:rPr>
                          </m:ctrlPr>
                        </m:sSupPr>
                        <m:e>
                          <m:acc>
                            <m:accPr>
                              <m:chr m:val="̂"/>
                              <m:ctrlPr>
                                <a:rPr lang="en-CA" sz="2400" i="1">
                                  <a:solidFill>
                                    <a:schemeClr val="tx1"/>
                                  </a:solidFill>
                                  <a:latin typeface="Cambria Math" panose="02040503050406030204" pitchFamily="18" charset="0"/>
                                </a:rPr>
                              </m:ctrlPr>
                            </m:accPr>
                            <m:e>
                              <m:r>
                                <a:rPr lang="en-CA" sz="2400" i="1">
                                  <a:solidFill>
                                    <a:schemeClr val="tx1"/>
                                  </a:solidFill>
                                  <a:latin typeface="Cambria Math" panose="02040503050406030204" pitchFamily="18" charset="0"/>
                                </a:rPr>
                                <m:t>𝑅</m:t>
                              </m:r>
                            </m:e>
                          </m:acc>
                          <m:r>
                            <a:rPr lang="en-CA" sz="2400" b="0" i="1" smtClean="0">
                              <a:solidFill>
                                <a:schemeClr val="tx1"/>
                              </a:solidFill>
                              <a:latin typeface="Cambria Math" panose="02040503050406030204" pitchFamily="18" charset="0"/>
                            </a:rPr>
                            <m:t>(</m:t>
                          </m:r>
                          <m:r>
                            <m:rPr>
                              <m:sty m:val="p"/>
                            </m:rPr>
                            <a:rPr lang="en-CA" sz="2400" b="0" i="0" smtClean="0">
                              <a:solidFill>
                                <a:schemeClr val="tx1"/>
                              </a:solidFill>
                              <a:latin typeface="Cambria Math" panose="02040503050406030204" pitchFamily="18" charset="0"/>
                            </a:rPr>
                            <m:t>Θ</m:t>
                          </m:r>
                          <m:r>
                            <a:rPr lang="en-CA" sz="2400" b="0" i="1" smtClean="0">
                              <a:solidFill>
                                <a:schemeClr val="tx1"/>
                              </a:solidFill>
                              <a:latin typeface="Cambria Math" panose="02040503050406030204" pitchFamily="18" charset="0"/>
                            </a:rPr>
                            <m:t>)</m:t>
                          </m:r>
                        </m:e>
                        <m:sup>
                          <m:r>
                            <a:rPr lang="en-CA" sz="2400" i="1">
                              <a:latin typeface="Cambria Math" panose="02040503050406030204" pitchFamily="18" charset="0"/>
                              <a:ea typeface="Cambria Math" panose="02040503050406030204" pitchFamily="18" charset="0"/>
                            </a:rPr>
                            <m:t>†</m:t>
                          </m:r>
                        </m:sup>
                      </m:sSup>
                      <m:r>
                        <a:rPr lang="en-CA" sz="2400" b="0" i="1" smtClean="0">
                          <a:latin typeface="Cambria Math" panose="02040503050406030204" pitchFamily="18" charset="0"/>
                          <a:ea typeface="Cambria Math" panose="02040503050406030204" pitchFamily="18" charset="0"/>
                        </a:rPr>
                        <m:t>=</m:t>
                      </m:r>
                      <m:sSup>
                        <m:sSupPr>
                          <m:ctrlPr>
                            <a:rPr lang="en-CA" sz="2400" i="1">
                              <a:latin typeface="Cambria Math" panose="02040503050406030204" pitchFamily="18" charset="0"/>
                            </a:rPr>
                          </m:ctrlPr>
                        </m:sSupPr>
                        <m:e>
                          <m:acc>
                            <m:accPr>
                              <m:chr m:val="̂"/>
                              <m:ctrlPr>
                                <a:rPr lang="en-CA" sz="2400" i="1">
                                  <a:latin typeface="Cambria Math" panose="02040503050406030204" pitchFamily="18" charset="0"/>
                                </a:rPr>
                              </m:ctrlPr>
                            </m:accPr>
                            <m:e>
                              <m:r>
                                <a:rPr lang="en-CA" sz="2400" i="1">
                                  <a:latin typeface="Cambria Math" panose="02040503050406030204" pitchFamily="18" charset="0"/>
                                </a:rPr>
                                <m:t>𝑅</m:t>
                              </m:r>
                            </m:e>
                          </m:acc>
                          <m:r>
                            <a:rPr lang="en-CA" sz="2400" i="1">
                              <a:latin typeface="Cambria Math" panose="02040503050406030204" pitchFamily="18" charset="0"/>
                            </a:rPr>
                            <m:t>(</m:t>
                          </m:r>
                          <m:r>
                            <m:rPr>
                              <m:sty m:val="p"/>
                            </m:rPr>
                            <a:rPr lang="en-CA" sz="2400">
                              <a:latin typeface="Cambria Math" panose="02040503050406030204" pitchFamily="18" charset="0"/>
                            </a:rPr>
                            <m:t>Θ</m:t>
                          </m:r>
                          <m:r>
                            <a:rPr lang="en-CA" sz="2400" i="1">
                              <a:latin typeface="Cambria Math" panose="02040503050406030204" pitchFamily="18" charset="0"/>
                            </a:rPr>
                            <m:t>)</m:t>
                          </m:r>
                        </m:e>
                        <m:sup>
                          <m:r>
                            <a:rPr lang="en-CA" sz="2400" b="0" i="1" smtClean="0">
                              <a:latin typeface="Cambria Math" panose="02040503050406030204" pitchFamily="18" charset="0"/>
                            </a:rPr>
                            <m:t>𝑇</m:t>
                          </m:r>
                        </m:sup>
                      </m:sSup>
                      <m:r>
                        <a:rPr lang="en-CA" sz="2400" b="0" i="1" smtClean="0">
                          <a:latin typeface="Cambria Math" panose="02040503050406030204" pitchFamily="18" charset="0"/>
                          <a:ea typeface="Cambria Math" panose="02040503050406030204" pitchFamily="18" charset="0"/>
                        </a:rPr>
                        <m:t>=</m:t>
                      </m:r>
                      <m:acc>
                        <m:accPr>
                          <m:chr m:val="̂"/>
                          <m:ctrlPr>
                            <a:rPr lang="en-CA" sz="2400" i="1">
                              <a:latin typeface="Cambria Math" panose="02040503050406030204" pitchFamily="18" charset="0"/>
                            </a:rPr>
                          </m:ctrlPr>
                        </m:accPr>
                        <m:e>
                          <m:r>
                            <a:rPr lang="en-CA" sz="2400" i="1">
                              <a:latin typeface="Cambria Math" panose="02040503050406030204" pitchFamily="18" charset="0"/>
                            </a:rPr>
                            <m:t>𝑅</m:t>
                          </m:r>
                        </m:e>
                      </m:acc>
                      <m:r>
                        <a:rPr lang="en-CA" sz="2400" i="1">
                          <a:latin typeface="Cambria Math" panose="02040503050406030204" pitchFamily="18" charset="0"/>
                        </a:rPr>
                        <m:t>(</m:t>
                      </m:r>
                      <m:r>
                        <a:rPr lang="en-CA" sz="2400" b="0" i="0" smtClean="0">
                          <a:latin typeface="Cambria Math" panose="02040503050406030204" pitchFamily="18" charset="0"/>
                        </a:rPr>
                        <m:t>−</m:t>
                      </m:r>
                      <m:r>
                        <m:rPr>
                          <m:sty m:val="p"/>
                        </m:rPr>
                        <a:rPr lang="en-CA" sz="2400">
                          <a:latin typeface="Cambria Math" panose="02040503050406030204" pitchFamily="18" charset="0"/>
                        </a:rPr>
                        <m:t>Θ</m:t>
                      </m:r>
                      <m:r>
                        <a:rPr lang="en-CA" sz="2400" i="1">
                          <a:latin typeface="Cambria Math" panose="02040503050406030204" pitchFamily="18" charset="0"/>
                        </a:rPr>
                        <m:t>)</m:t>
                      </m:r>
                    </m:oMath>
                  </m:oMathPara>
                </a14:m>
                <a:endParaRPr lang="en-US" sz="2400" dirty="0"/>
              </a:p>
            </p:txBody>
          </p:sp>
        </mc:Choice>
        <mc:Fallback xmlns="">
          <p:sp>
            <p:nvSpPr>
              <p:cNvPr id="7" name="TextBox 6">
                <a:extLst>
                  <a:ext uri="{FF2B5EF4-FFF2-40B4-BE49-F238E27FC236}">
                    <a16:creationId xmlns:a16="http://schemas.microsoft.com/office/drawing/2014/main" id="{1D1FC9EC-8DC0-4111-A81C-CEB6BD0793C6}"/>
                  </a:ext>
                </a:extLst>
              </p:cNvPr>
              <p:cNvSpPr txBox="1">
                <a:spLocks noRot="1" noChangeAspect="1" noMove="1" noResize="1" noEditPoints="1" noAdjustHandles="1" noChangeArrowheads="1" noChangeShapeType="1" noTextEdit="1"/>
              </p:cNvSpPr>
              <p:nvPr/>
            </p:nvSpPr>
            <p:spPr>
              <a:xfrm>
                <a:off x="1005234" y="2230454"/>
                <a:ext cx="4154162" cy="471539"/>
              </a:xfrm>
              <a:prstGeom prst="rect">
                <a:avLst/>
              </a:prstGeom>
              <a:blipFill>
                <a:blip r:embed="rId5"/>
                <a:stretch>
                  <a:fillRect t="-5195" b="-18182"/>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A0B0244A-072E-427A-9EDE-81E48822552D}"/>
                  </a:ext>
                </a:extLst>
              </p14:cNvPr>
              <p14:cNvContentPartPr/>
              <p14:nvPr/>
            </p14:nvContentPartPr>
            <p14:xfrm>
              <a:off x="-1062654" y="2857345"/>
              <a:ext cx="360" cy="360"/>
            </p14:xfrm>
          </p:contentPart>
        </mc:Choice>
        <mc:Fallback xmlns="">
          <p:pic>
            <p:nvPicPr>
              <p:cNvPr id="2" name="Ink 1">
                <a:extLst>
                  <a:ext uri="{FF2B5EF4-FFF2-40B4-BE49-F238E27FC236}">
                    <a16:creationId xmlns:a16="http://schemas.microsoft.com/office/drawing/2014/main" id="{A0B0244A-072E-427A-9EDE-81E48822552D}"/>
                  </a:ext>
                </a:extLst>
              </p:cNvPr>
              <p:cNvPicPr/>
              <p:nvPr/>
            </p:nvPicPr>
            <p:blipFill>
              <a:blip r:embed="rId7"/>
              <a:stretch>
                <a:fillRect/>
              </a:stretch>
            </p:blipFill>
            <p:spPr>
              <a:xfrm>
                <a:off x="-1071654" y="2848345"/>
                <a:ext cx="18000" cy="18000"/>
              </a:xfrm>
              <a:prstGeom prst="rect">
                <a:avLst/>
              </a:prstGeom>
            </p:spPr>
          </p:pic>
        </mc:Fallback>
      </mc:AlternateContent>
      <p:grpSp>
        <p:nvGrpSpPr>
          <p:cNvPr id="29" name="Group 28">
            <a:extLst>
              <a:ext uri="{FF2B5EF4-FFF2-40B4-BE49-F238E27FC236}">
                <a16:creationId xmlns:a16="http://schemas.microsoft.com/office/drawing/2014/main" id="{5C8D45B6-CE53-4BF3-B72F-BAFEC8E78C3B}"/>
              </a:ext>
            </a:extLst>
          </p:cNvPr>
          <p:cNvGrpSpPr/>
          <p:nvPr/>
        </p:nvGrpSpPr>
        <p:grpSpPr>
          <a:xfrm>
            <a:off x="1294650" y="2947675"/>
            <a:ext cx="10394615" cy="3134130"/>
            <a:chOff x="1294650" y="2947675"/>
            <a:chExt cx="10394615" cy="3134130"/>
          </a:xfrm>
        </p:grpSpPr>
        <p:pic>
          <p:nvPicPr>
            <p:cNvPr id="5" name="Picture 4">
              <a:extLst>
                <a:ext uri="{FF2B5EF4-FFF2-40B4-BE49-F238E27FC236}">
                  <a16:creationId xmlns:a16="http://schemas.microsoft.com/office/drawing/2014/main" id="{24BC5311-7F18-4603-BB45-53D614008EAA}"/>
                </a:ext>
              </a:extLst>
            </p:cNvPr>
            <p:cNvPicPr>
              <a:picLocks noChangeAspect="1"/>
            </p:cNvPicPr>
            <p:nvPr/>
          </p:nvPicPr>
          <p:blipFill>
            <a:blip r:embed="rId8"/>
            <a:stretch>
              <a:fillRect/>
            </a:stretch>
          </p:blipFill>
          <p:spPr>
            <a:xfrm>
              <a:off x="1294650" y="2947675"/>
              <a:ext cx="10394615" cy="3134130"/>
            </a:xfrm>
            <a:prstGeom prst="rect">
              <a:avLst/>
            </a:prstGeom>
          </p:spPr>
        </p:pic>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105BF1CB-6333-4FBA-BB78-62B03615BE32}"/>
                    </a:ext>
                  </a:extLst>
                </p14:cNvPr>
                <p14:cNvContentPartPr/>
                <p14:nvPr/>
              </p14:nvContentPartPr>
              <p14:xfrm>
                <a:off x="6090186" y="4527745"/>
                <a:ext cx="539280" cy="442080"/>
              </p14:xfrm>
            </p:contentPart>
          </mc:Choice>
          <mc:Fallback xmlns="">
            <p:pic>
              <p:nvPicPr>
                <p:cNvPr id="17" name="Ink 16">
                  <a:extLst>
                    <a:ext uri="{FF2B5EF4-FFF2-40B4-BE49-F238E27FC236}">
                      <a16:creationId xmlns:a16="http://schemas.microsoft.com/office/drawing/2014/main" id="{105BF1CB-6333-4FBA-BB78-62B03615BE32}"/>
                    </a:ext>
                  </a:extLst>
                </p:cNvPr>
                <p:cNvPicPr/>
                <p:nvPr/>
              </p:nvPicPr>
              <p:blipFill>
                <a:blip r:embed="rId10"/>
                <a:stretch>
                  <a:fillRect/>
                </a:stretch>
              </p:blipFill>
              <p:spPr>
                <a:xfrm>
                  <a:off x="6081186" y="4518745"/>
                  <a:ext cx="55692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 name="Ink 19">
                  <a:extLst>
                    <a:ext uri="{FF2B5EF4-FFF2-40B4-BE49-F238E27FC236}">
                      <a16:creationId xmlns:a16="http://schemas.microsoft.com/office/drawing/2014/main" id="{88DFE1A1-C96B-4663-AA42-5B336075EC57}"/>
                    </a:ext>
                  </a:extLst>
                </p14:cNvPr>
                <p14:cNvContentPartPr/>
                <p14:nvPr/>
              </p14:nvContentPartPr>
              <p14:xfrm>
                <a:off x="8810346" y="4830865"/>
                <a:ext cx="210960" cy="389160"/>
              </p14:xfrm>
            </p:contentPart>
          </mc:Choice>
          <mc:Fallback xmlns="">
            <p:pic>
              <p:nvPicPr>
                <p:cNvPr id="20" name="Ink 19">
                  <a:extLst>
                    <a:ext uri="{FF2B5EF4-FFF2-40B4-BE49-F238E27FC236}">
                      <a16:creationId xmlns:a16="http://schemas.microsoft.com/office/drawing/2014/main" id="{88DFE1A1-C96B-4663-AA42-5B336075EC57}"/>
                    </a:ext>
                  </a:extLst>
                </p:cNvPr>
                <p:cNvPicPr/>
                <p:nvPr/>
              </p:nvPicPr>
              <p:blipFill>
                <a:blip r:embed="rId12"/>
                <a:stretch>
                  <a:fillRect/>
                </a:stretch>
              </p:blipFill>
              <p:spPr>
                <a:xfrm>
                  <a:off x="8801346" y="4821865"/>
                  <a:ext cx="22860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798055EB-40BD-447D-8F3F-FADB74FA0242}"/>
                    </a:ext>
                  </a:extLst>
                </p14:cNvPr>
                <p14:cNvContentPartPr/>
                <p14:nvPr/>
              </p14:nvContentPartPr>
              <p14:xfrm>
                <a:off x="8669226" y="4515865"/>
                <a:ext cx="371160" cy="255600"/>
              </p14:xfrm>
            </p:contentPart>
          </mc:Choice>
          <mc:Fallback xmlns="">
            <p:pic>
              <p:nvPicPr>
                <p:cNvPr id="27" name="Ink 26">
                  <a:extLst>
                    <a:ext uri="{FF2B5EF4-FFF2-40B4-BE49-F238E27FC236}">
                      <a16:creationId xmlns:a16="http://schemas.microsoft.com/office/drawing/2014/main" id="{798055EB-40BD-447D-8F3F-FADB74FA0242}"/>
                    </a:ext>
                  </a:extLst>
                </p:cNvPr>
                <p:cNvPicPr/>
                <p:nvPr/>
              </p:nvPicPr>
              <p:blipFill>
                <a:blip r:embed="rId14"/>
                <a:stretch>
                  <a:fillRect/>
                </a:stretch>
              </p:blipFill>
              <p:spPr>
                <a:xfrm>
                  <a:off x="8660226" y="4506865"/>
                  <a:ext cx="388800" cy="273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28" name="Ink 27">
                <a:extLst>
                  <a:ext uri="{FF2B5EF4-FFF2-40B4-BE49-F238E27FC236}">
                    <a16:creationId xmlns:a16="http://schemas.microsoft.com/office/drawing/2014/main" id="{328C46D3-6F02-45F2-9BB2-93E997F69BB0}"/>
                  </a:ext>
                </a:extLst>
              </p14:cNvPr>
              <p14:cNvContentPartPr/>
              <p14:nvPr/>
            </p14:nvContentPartPr>
            <p14:xfrm>
              <a:off x="-1009014" y="357505"/>
              <a:ext cx="360" cy="360"/>
            </p14:xfrm>
          </p:contentPart>
        </mc:Choice>
        <mc:Fallback xmlns="">
          <p:pic>
            <p:nvPicPr>
              <p:cNvPr id="28" name="Ink 27">
                <a:extLst>
                  <a:ext uri="{FF2B5EF4-FFF2-40B4-BE49-F238E27FC236}">
                    <a16:creationId xmlns:a16="http://schemas.microsoft.com/office/drawing/2014/main" id="{328C46D3-6F02-45F2-9BB2-93E997F69BB0}"/>
                  </a:ext>
                </a:extLst>
              </p:cNvPr>
              <p:cNvPicPr/>
              <p:nvPr/>
            </p:nvPicPr>
            <p:blipFill>
              <a:blip r:embed="rId7"/>
              <a:stretch>
                <a:fillRect/>
              </a:stretch>
            </p:blipFill>
            <p:spPr>
              <a:xfrm>
                <a:off x="-1018014" y="348505"/>
                <a:ext cx="18000" cy="18000"/>
              </a:xfrm>
              <a:prstGeom prst="rect">
                <a:avLst/>
              </a:prstGeom>
            </p:spPr>
          </p:pic>
        </mc:Fallback>
      </mc:AlternateContent>
      <p:sp>
        <p:nvSpPr>
          <p:cNvPr id="30" name="Slide Number Placeholder 29">
            <a:extLst>
              <a:ext uri="{FF2B5EF4-FFF2-40B4-BE49-F238E27FC236}">
                <a16:creationId xmlns:a16="http://schemas.microsoft.com/office/drawing/2014/main" id="{AA380B6A-410A-4081-8B8C-4E4E377570D3}"/>
              </a:ext>
            </a:extLst>
          </p:cNvPr>
          <p:cNvSpPr>
            <a:spLocks noGrp="1"/>
          </p:cNvSpPr>
          <p:nvPr>
            <p:ph type="sldNum" sz="quarter" idx="12"/>
          </p:nvPr>
        </p:nvSpPr>
        <p:spPr/>
        <p:txBody>
          <a:bodyPr/>
          <a:lstStyle/>
          <a:p>
            <a:fld id="{8904B94B-01DA-4D3A-AB6F-1EC68BA9698E}" type="slidenum">
              <a:rPr lang="en-CA" smtClean="0"/>
              <a:t>4</a:t>
            </a:fld>
            <a:endParaRPr lang="en-CA"/>
          </a:p>
        </p:txBody>
      </p:sp>
    </p:spTree>
    <p:extLst>
      <p:ext uri="{BB962C8B-B14F-4D97-AF65-F5344CB8AC3E}">
        <p14:creationId xmlns:p14="http://schemas.microsoft.com/office/powerpoint/2010/main" val="31620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of key points from last lecture</a:t>
            </a:r>
            <a:endParaRPr lang="en-CA" b="1" i="1"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C584011D-EC7E-4D87-BEF1-39313ABF8663}"/>
                  </a:ext>
                </a:extLst>
              </p14:cNvPr>
              <p14:cNvContentPartPr/>
              <p14:nvPr/>
            </p14:nvContentPartPr>
            <p14:xfrm>
              <a:off x="1274801" y="2023585"/>
              <a:ext cx="707760" cy="278640"/>
            </p14:xfrm>
          </p:contentPart>
        </mc:Choice>
        <mc:Fallback xmlns="">
          <p:pic>
            <p:nvPicPr>
              <p:cNvPr id="8" name="Ink 7">
                <a:extLst>
                  <a:ext uri="{FF2B5EF4-FFF2-40B4-BE49-F238E27FC236}">
                    <a16:creationId xmlns:a16="http://schemas.microsoft.com/office/drawing/2014/main" id="{C584011D-EC7E-4D87-BEF1-39313ABF8663}"/>
                  </a:ext>
                </a:extLst>
              </p:cNvPr>
              <p:cNvPicPr/>
              <p:nvPr/>
            </p:nvPicPr>
            <p:blipFill>
              <a:blip r:embed="rId4"/>
              <a:stretch>
                <a:fillRect/>
              </a:stretch>
            </p:blipFill>
            <p:spPr>
              <a:xfrm>
                <a:off x="1265801" y="2014585"/>
                <a:ext cx="72540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D9DDEBBD-ABEB-4B15-9BAD-652F4E92210F}"/>
                  </a:ext>
                </a:extLst>
              </p14:cNvPr>
              <p14:cNvContentPartPr/>
              <p14:nvPr/>
            </p14:nvContentPartPr>
            <p14:xfrm>
              <a:off x="3793721" y="1931065"/>
              <a:ext cx="383400" cy="370080"/>
            </p14:xfrm>
          </p:contentPart>
        </mc:Choice>
        <mc:Fallback xmlns="">
          <p:pic>
            <p:nvPicPr>
              <p:cNvPr id="20" name="Ink 19">
                <a:extLst>
                  <a:ext uri="{FF2B5EF4-FFF2-40B4-BE49-F238E27FC236}">
                    <a16:creationId xmlns:a16="http://schemas.microsoft.com/office/drawing/2014/main" id="{D9DDEBBD-ABEB-4B15-9BAD-652F4E92210F}"/>
                  </a:ext>
                </a:extLst>
              </p:cNvPr>
              <p:cNvPicPr/>
              <p:nvPr/>
            </p:nvPicPr>
            <p:blipFill>
              <a:blip r:embed="rId6"/>
              <a:stretch>
                <a:fillRect/>
              </a:stretch>
            </p:blipFill>
            <p:spPr>
              <a:xfrm>
                <a:off x="3784721" y="1922065"/>
                <a:ext cx="40104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AD0E634C-18F4-493C-BC30-7B20A1F4E860}"/>
                  </a:ext>
                </a:extLst>
              </p14:cNvPr>
              <p14:cNvContentPartPr/>
              <p14:nvPr/>
            </p14:nvContentPartPr>
            <p14:xfrm>
              <a:off x="2358761" y="1884625"/>
              <a:ext cx="1180800" cy="585000"/>
            </p14:xfrm>
          </p:contentPart>
        </mc:Choice>
        <mc:Fallback xmlns="">
          <p:pic>
            <p:nvPicPr>
              <p:cNvPr id="21" name="Ink 20">
                <a:extLst>
                  <a:ext uri="{FF2B5EF4-FFF2-40B4-BE49-F238E27FC236}">
                    <a16:creationId xmlns:a16="http://schemas.microsoft.com/office/drawing/2014/main" id="{AD0E634C-18F4-493C-BC30-7B20A1F4E860}"/>
                  </a:ext>
                </a:extLst>
              </p:cNvPr>
              <p:cNvPicPr/>
              <p:nvPr/>
            </p:nvPicPr>
            <p:blipFill>
              <a:blip r:embed="rId8"/>
              <a:stretch>
                <a:fillRect/>
              </a:stretch>
            </p:blipFill>
            <p:spPr>
              <a:xfrm>
                <a:off x="2349761" y="1875625"/>
                <a:ext cx="1198440" cy="602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1" name="Ink 230">
                <a:extLst>
                  <a:ext uri="{FF2B5EF4-FFF2-40B4-BE49-F238E27FC236}">
                    <a16:creationId xmlns:a16="http://schemas.microsoft.com/office/drawing/2014/main" id="{2FEB4712-3FA3-4C19-92B5-B3F8774BD337}"/>
                  </a:ext>
                </a:extLst>
              </p14:cNvPr>
              <p14:cNvContentPartPr/>
              <p14:nvPr/>
            </p14:nvContentPartPr>
            <p14:xfrm>
              <a:off x="4445321" y="1864825"/>
              <a:ext cx="2557800" cy="506520"/>
            </p14:xfrm>
          </p:contentPart>
        </mc:Choice>
        <mc:Fallback xmlns="">
          <p:pic>
            <p:nvPicPr>
              <p:cNvPr id="231" name="Ink 230">
                <a:extLst>
                  <a:ext uri="{FF2B5EF4-FFF2-40B4-BE49-F238E27FC236}">
                    <a16:creationId xmlns:a16="http://schemas.microsoft.com/office/drawing/2014/main" id="{2FEB4712-3FA3-4C19-92B5-B3F8774BD337}"/>
                  </a:ext>
                </a:extLst>
              </p:cNvPr>
              <p:cNvPicPr/>
              <p:nvPr/>
            </p:nvPicPr>
            <p:blipFill>
              <a:blip r:embed="rId10"/>
              <a:stretch>
                <a:fillRect/>
              </a:stretch>
            </p:blipFill>
            <p:spPr>
              <a:xfrm>
                <a:off x="4436321" y="1855825"/>
                <a:ext cx="257544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3" name="Ink 242">
                <a:extLst>
                  <a:ext uri="{FF2B5EF4-FFF2-40B4-BE49-F238E27FC236}">
                    <a16:creationId xmlns:a16="http://schemas.microsoft.com/office/drawing/2014/main" id="{3C16464A-F1BD-4819-9042-309CDD2941C6}"/>
                  </a:ext>
                </a:extLst>
              </p14:cNvPr>
              <p14:cNvContentPartPr/>
              <p14:nvPr/>
            </p14:nvContentPartPr>
            <p14:xfrm>
              <a:off x="7219121" y="1835665"/>
              <a:ext cx="2157480" cy="672480"/>
            </p14:xfrm>
          </p:contentPart>
        </mc:Choice>
        <mc:Fallback xmlns="">
          <p:pic>
            <p:nvPicPr>
              <p:cNvPr id="243" name="Ink 242">
                <a:extLst>
                  <a:ext uri="{FF2B5EF4-FFF2-40B4-BE49-F238E27FC236}">
                    <a16:creationId xmlns:a16="http://schemas.microsoft.com/office/drawing/2014/main" id="{3C16464A-F1BD-4819-9042-309CDD2941C6}"/>
                  </a:ext>
                </a:extLst>
              </p:cNvPr>
              <p:cNvPicPr/>
              <p:nvPr/>
            </p:nvPicPr>
            <p:blipFill>
              <a:blip r:embed="rId12"/>
              <a:stretch>
                <a:fillRect/>
              </a:stretch>
            </p:blipFill>
            <p:spPr>
              <a:xfrm>
                <a:off x="7210121" y="1826665"/>
                <a:ext cx="2175120" cy="690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0" name="Ink 269">
                <a:extLst>
                  <a:ext uri="{FF2B5EF4-FFF2-40B4-BE49-F238E27FC236}">
                    <a16:creationId xmlns:a16="http://schemas.microsoft.com/office/drawing/2014/main" id="{A068274A-24C7-47F3-8EDF-BDB86FE52B5B}"/>
                  </a:ext>
                </a:extLst>
              </p14:cNvPr>
              <p14:cNvContentPartPr/>
              <p14:nvPr/>
            </p14:nvContentPartPr>
            <p14:xfrm>
              <a:off x="1260041" y="2752225"/>
              <a:ext cx="2045160" cy="619920"/>
            </p14:xfrm>
          </p:contentPart>
        </mc:Choice>
        <mc:Fallback xmlns="">
          <p:pic>
            <p:nvPicPr>
              <p:cNvPr id="270" name="Ink 269">
                <a:extLst>
                  <a:ext uri="{FF2B5EF4-FFF2-40B4-BE49-F238E27FC236}">
                    <a16:creationId xmlns:a16="http://schemas.microsoft.com/office/drawing/2014/main" id="{A068274A-24C7-47F3-8EDF-BDB86FE52B5B}"/>
                  </a:ext>
                </a:extLst>
              </p:cNvPr>
              <p:cNvPicPr/>
              <p:nvPr/>
            </p:nvPicPr>
            <p:blipFill>
              <a:blip r:embed="rId14"/>
              <a:stretch>
                <a:fillRect/>
              </a:stretch>
            </p:blipFill>
            <p:spPr>
              <a:xfrm>
                <a:off x="1251041" y="2743225"/>
                <a:ext cx="2062800" cy="637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3" name="Ink 272">
                <a:extLst>
                  <a:ext uri="{FF2B5EF4-FFF2-40B4-BE49-F238E27FC236}">
                    <a16:creationId xmlns:a16="http://schemas.microsoft.com/office/drawing/2014/main" id="{1245767E-FC15-4CCF-A002-4040CC554BA7}"/>
                  </a:ext>
                </a:extLst>
              </p14:cNvPr>
              <p14:cNvContentPartPr/>
              <p14:nvPr/>
            </p14:nvContentPartPr>
            <p14:xfrm>
              <a:off x="3431561" y="2905945"/>
              <a:ext cx="151920" cy="68400"/>
            </p14:xfrm>
          </p:contentPart>
        </mc:Choice>
        <mc:Fallback xmlns="">
          <p:pic>
            <p:nvPicPr>
              <p:cNvPr id="273" name="Ink 272">
                <a:extLst>
                  <a:ext uri="{FF2B5EF4-FFF2-40B4-BE49-F238E27FC236}">
                    <a16:creationId xmlns:a16="http://schemas.microsoft.com/office/drawing/2014/main" id="{1245767E-FC15-4CCF-A002-4040CC554BA7}"/>
                  </a:ext>
                </a:extLst>
              </p:cNvPr>
              <p:cNvPicPr/>
              <p:nvPr/>
            </p:nvPicPr>
            <p:blipFill>
              <a:blip r:embed="rId16"/>
              <a:stretch>
                <a:fillRect/>
              </a:stretch>
            </p:blipFill>
            <p:spPr>
              <a:xfrm>
                <a:off x="3422561" y="2896945"/>
                <a:ext cx="1695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2" name="Ink 281">
                <a:extLst>
                  <a:ext uri="{FF2B5EF4-FFF2-40B4-BE49-F238E27FC236}">
                    <a16:creationId xmlns:a16="http://schemas.microsoft.com/office/drawing/2014/main" id="{DBAD538A-C168-4285-9247-D2B51FE4B7B4}"/>
                  </a:ext>
                </a:extLst>
              </p14:cNvPr>
              <p14:cNvContentPartPr/>
              <p14:nvPr/>
            </p14:nvContentPartPr>
            <p14:xfrm>
              <a:off x="3755921" y="2763745"/>
              <a:ext cx="783360" cy="326160"/>
            </p14:xfrm>
          </p:contentPart>
        </mc:Choice>
        <mc:Fallback xmlns="">
          <p:pic>
            <p:nvPicPr>
              <p:cNvPr id="282" name="Ink 281">
                <a:extLst>
                  <a:ext uri="{FF2B5EF4-FFF2-40B4-BE49-F238E27FC236}">
                    <a16:creationId xmlns:a16="http://schemas.microsoft.com/office/drawing/2014/main" id="{DBAD538A-C168-4285-9247-D2B51FE4B7B4}"/>
                  </a:ext>
                </a:extLst>
              </p:cNvPr>
              <p:cNvPicPr/>
              <p:nvPr/>
            </p:nvPicPr>
            <p:blipFill>
              <a:blip r:embed="rId18"/>
              <a:stretch>
                <a:fillRect/>
              </a:stretch>
            </p:blipFill>
            <p:spPr>
              <a:xfrm>
                <a:off x="3746921" y="2754745"/>
                <a:ext cx="80100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1" name="Ink 290">
                <a:extLst>
                  <a:ext uri="{FF2B5EF4-FFF2-40B4-BE49-F238E27FC236}">
                    <a16:creationId xmlns:a16="http://schemas.microsoft.com/office/drawing/2014/main" id="{6056A24D-85C0-4CA5-817F-29197481A858}"/>
                  </a:ext>
                </a:extLst>
              </p14:cNvPr>
              <p14:cNvContentPartPr/>
              <p14:nvPr/>
            </p14:nvContentPartPr>
            <p14:xfrm>
              <a:off x="4703801" y="2771305"/>
              <a:ext cx="20160" cy="346680"/>
            </p14:xfrm>
          </p:contentPart>
        </mc:Choice>
        <mc:Fallback xmlns="">
          <p:pic>
            <p:nvPicPr>
              <p:cNvPr id="291" name="Ink 290">
                <a:extLst>
                  <a:ext uri="{FF2B5EF4-FFF2-40B4-BE49-F238E27FC236}">
                    <a16:creationId xmlns:a16="http://schemas.microsoft.com/office/drawing/2014/main" id="{6056A24D-85C0-4CA5-817F-29197481A858}"/>
                  </a:ext>
                </a:extLst>
              </p:cNvPr>
              <p:cNvPicPr/>
              <p:nvPr/>
            </p:nvPicPr>
            <p:blipFill>
              <a:blip r:embed="rId20"/>
              <a:stretch>
                <a:fillRect/>
              </a:stretch>
            </p:blipFill>
            <p:spPr>
              <a:xfrm>
                <a:off x="4694801" y="2762305"/>
                <a:ext cx="3780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99" name="Ink 298">
                <a:extLst>
                  <a:ext uri="{FF2B5EF4-FFF2-40B4-BE49-F238E27FC236}">
                    <a16:creationId xmlns:a16="http://schemas.microsoft.com/office/drawing/2014/main" id="{C5B7EBF4-25AA-42AB-8A1B-BE63B5387CA1}"/>
                  </a:ext>
                </a:extLst>
              </p14:cNvPr>
              <p14:cNvContentPartPr/>
              <p14:nvPr/>
            </p14:nvContentPartPr>
            <p14:xfrm>
              <a:off x="4774721" y="2696785"/>
              <a:ext cx="457920" cy="699840"/>
            </p14:xfrm>
          </p:contentPart>
        </mc:Choice>
        <mc:Fallback xmlns="">
          <p:pic>
            <p:nvPicPr>
              <p:cNvPr id="299" name="Ink 298">
                <a:extLst>
                  <a:ext uri="{FF2B5EF4-FFF2-40B4-BE49-F238E27FC236}">
                    <a16:creationId xmlns:a16="http://schemas.microsoft.com/office/drawing/2014/main" id="{C5B7EBF4-25AA-42AB-8A1B-BE63B5387CA1}"/>
                  </a:ext>
                </a:extLst>
              </p:cNvPr>
              <p:cNvPicPr/>
              <p:nvPr/>
            </p:nvPicPr>
            <p:blipFill>
              <a:blip r:embed="rId22"/>
              <a:stretch>
                <a:fillRect/>
              </a:stretch>
            </p:blipFill>
            <p:spPr>
              <a:xfrm>
                <a:off x="4765721" y="2687785"/>
                <a:ext cx="475560" cy="717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0" name="Ink 309">
                <a:extLst>
                  <a:ext uri="{FF2B5EF4-FFF2-40B4-BE49-F238E27FC236}">
                    <a16:creationId xmlns:a16="http://schemas.microsoft.com/office/drawing/2014/main" id="{7DBE2998-EE88-40E0-95A5-CDE940C3F63B}"/>
                  </a:ext>
                </a:extLst>
              </p14:cNvPr>
              <p14:cNvContentPartPr/>
              <p14:nvPr/>
            </p14:nvContentPartPr>
            <p14:xfrm>
              <a:off x="5364041" y="2725945"/>
              <a:ext cx="957960" cy="743400"/>
            </p14:xfrm>
          </p:contentPart>
        </mc:Choice>
        <mc:Fallback xmlns="">
          <p:pic>
            <p:nvPicPr>
              <p:cNvPr id="310" name="Ink 309">
                <a:extLst>
                  <a:ext uri="{FF2B5EF4-FFF2-40B4-BE49-F238E27FC236}">
                    <a16:creationId xmlns:a16="http://schemas.microsoft.com/office/drawing/2014/main" id="{7DBE2998-EE88-40E0-95A5-CDE940C3F63B}"/>
                  </a:ext>
                </a:extLst>
              </p:cNvPr>
              <p:cNvPicPr/>
              <p:nvPr/>
            </p:nvPicPr>
            <p:blipFill>
              <a:blip r:embed="rId24"/>
              <a:stretch>
                <a:fillRect/>
              </a:stretch>
            </p:blipFill>
            <p:spPr>
              <a:xfrm>
                <a:off x="5355041" y="2716945"/>
                <a:ext cx="975600" cy="761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3" name="Ink 312">
                <a:extLst>
                  <a:ext uri="{FF2B5EF4-FFF2-40B4-BE49-F238E27FC236}">
                    <a16:creationId xmlns:a16="http://schemas.microsoft.com/office/drawing/2014/main" id="{4A3824E0-98B2-4460-B01C-D5790ED6886A}"/>
                  </a:ext>
                </a:extLst>
              </p14:cNvPr>
              <p14:cNvContentPartPr/>
              <p14:nvPr/>
            </p14:nvContentPartPr>
            <p14:xfrm>
              <a:off x="6476441" y="2961745"/>
              <a:ext cx="174600" cy="93600"/>
            </p14:xfrm>
          </p:contentPart>
        </mc:Choice>
        <mc:Fallback xmlns="">
          <p:pic>
            <p:nvPicPr>
              <p:cNvPr id="313" name="Ink 312">
                <a:extLst>
                  <a:ext uri="{FF2B5EF4-FFF2-40B4-BE49-F238E27FC236}">
                    <a16:creationId xmlns:a16="http://schemas.microsoft.com/office/drawing/2014/main" id="{4A3824E0-98B2-4460-B01C-D5790ED6886A}"/>
                  </a:ext>
                </a:extLst>
              </p:cNvPr>
              <p:cNvPicPr/>
              <p:nvPr/>
            </p:nvPicPr>
            <p:blipFill>
              <a:blip r:embed="rId26"/>
              <a:stretch>
                <a:fillRect/>
              </a:stretch>
            </p:blipFill>
            <p:spPr>
              <a:xfrm>
                <a:off x="6467441" y="2952745"/>
                <a:ext cx="19224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18" name="Ink 317">
                <a:extLst>
                  <a:ext uri="{FF2B5EF4-FFF2-40B4-BE49-F238E27FC236}">
                    <a16:creationId xmlns:a16="http://schemas.microsoft.com/office/drawing/2014/main" id="{404AB005-1EEC-480B-BACB-8C1908918F6B}"/>
                  </a:ext>
                </a:extLst>
              </p14:cNvPr>
              <p14:cNvContentPartPr/>
              <p14:nvPr/>
            </p14:nvContentPartPr>
            <p14:xfrm>
              <a:off x="6949841" y="2801185"/>
              <a:ext cx="255960" cy="465120"/>
            </p14:xfrm>
          </p:contentPart>
        </mc:Choice>
        <mc:Fallback xmlns="">
          <p:pic>
            <p:nvPicPr>
              <p:cNvPr id="318" name="Ink 317">
                <a:extLst>
                  <a:ext uri="{FF2B5EF4-FFF2-40B4-BE49-F238E27FC236}">
                    <a16:creationId xmlns:a16="http://schemas.microsoft.com/office/drawing/2014/main" id="{404AB005-1EEC-480B-BACB-8C1908918F6B}"/>
                  </a:ext>
                </a:extLst>
              </p:cNvPr>
              <p:cNvPicPr/>
              <p:nvPr/>
            </p:nvPicPr>
            <p:blipFill>
              <a:blip r:embed="rId28"/>
              <a:stretch>
                <a:fillRect/>
              </a:stretch>
            </p:blipFill>
            <p:spPr>
              <a:xfrm>
                <a:off x="6940841" y="2792185"/>
                <a:ext cx="273600" cy="482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34" name="Ink 333">
                <a:extLst>
                  <a:ext uri="{FF2B5EF4-FFF2-40B4-BE49-F238E27FC236}">
                    <a16:creationId xmlns:a16="http://schemas.microsoft.com/office/drawing/2014/main" id="{A7D8EAB4-75C9-494C-BDCD-2FD324236258}"/>
                  </a:ext>
                </a:extLst>
              </p14:cNvPr>
              <p14:cNvContentPartPr/>
              <p14:nvPr/>
            </p14:nvContentPartPr>
            <p14:xfrm>
              <a:off x="7531241" y="2759065"/>
              <a:ext cx="312480" cy="627120"/>
            </p14:xfrm>
          </p:contentPart>
        </mc:Choice>
        <mc:Fallback xmlns="">
          <p:pic>
            <p:nvPicPr>
              <p:cNvPr id="334" name="Ink 333">
                <a:extLst>
                  <a:ext uri="{FF2B5EF4-FFF2-40B4-BE49-F238E27FC236}">
                    <a16:creationId xmlns:a16="http://schemas.microsoft.com/office/drawing/2014/main" id="{A7D8EAB4-75C9-494C-BDCD-2FD324236258}"/>
                  </a:ext>
                </a:extLst>
              </p:cNvPr>
              <p:cNvPicPr/>
              <p:nvPr/>
            </p:nvPicPr>
            <p:blipFill>
              <a:blip r:embed="rId30"/>
              <a:stretch>
                <a:fillRect/>
              </a:stretch>
            </p:blipFill>
            <p:spPr>
              <a:xfrm>
                <a:off x="7522241" y="2750065"/>
                <a:ext cx="330120" cy="644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44" name="Ink 343">
                <a:extLst>
                  <a:ext uri="{FF2B5EF4-FFF2-40B4-BE49-F238E27FC236}">
                    <a16:creationId xmlns:a16="http://schemas.microsoft.com/office/drawing/2014/main" id="{B40A18BE-A702-4B0F-8150-3199CF8D6E79}"/>
                  </a:ext>
                </a:extLst>
              </p14:cNvPr>
              <p14:cNvContentPartPr/>
              <p14:nvPr/>
            </p14:nvContentPartPr>
            <p14:xfrm>
              <a:off x="7958561" y="2734585"/>
              <a:ext cx="704880" cy="611280"/>
            </p14:xfrm>
          </p:contentPart>
        </mc:Choice>
        <mc:Fallback xmlns="">
          <p:pic>
            <p:nvPicPr>
              <p:cNvPr id="344" name="Ink 343">
                <a:extLst>
                  <a:ext uri="{FF2B5EF4-FFF2-40B4-BE49-F238E27FC236}">
                    <a16:creationId xmlns:a16="http://schemas.microsoft.com/office/drawing/2014/main" id="{B40A18BE-A702-4B0F-8150-3199CF8D6E79}"/>
                  </a:ext>
                </a:extLst>
              </p:cNvPr>
              <p:cNvPicPr/>
              <p:nvPr/>
            </p:nvPicPr>
            <p:blipFill>
              <a:blip r:embed="rId32"/>
              <a:stretch>
                <a:fillRect/>
              </a:stretch>
            </p:blipFill>
            <p:spPr>
              <a:xfrm>
                <a:off x="7949561" y="2725585"/>
                <a:ext cx="722520" cy="628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52" name="Ink 351">
                <a:extLst>
                  <a:ext uri="{FF2B5EF4-FFF2-40B4-BE49-F238E27FC236}">
                    <a16:creationId xmlns:a16="http://schemas.microsoft.com/office/drawing/2014/main" id="{02A18F22-D679-49B1-867A-D2D933F4F1F6}"/>
                  </a:ext>
                </a:extLst>
              </p14:cNvPr>
              <p14:cNvContentPartPr/>
              <p14:nvPr/>
            </p14:nvContentPartPr>
            <p14:xfrm>
              <a:off x="8768921" y="2831065"/>
              <a:ext cx="883800" cy="558720"/>
            </p14:xfrm>
          </p:contentPart>
        </mc:Choice>
        <mc:Fallback xmlns="">
          <p:pic>
            <p:nvPicPr>
              <p:cNvPr id="352" name="Ink 351">
                <a:extLst>
                  <a:ext uri="{FF2B5EF4-FFF2-40B4-BE49-F238E27FC236}">
                    <a16:creationId xmlns:a16="http://schemas.microsoft.com/office/drawing/2014/main" id="{02A18F22-D679-49B1-867A-D2D933F4F1F6}"/>
                  </a:ext>
                </a:extLst>
              </p:cNvPr>
              <p:cNvPicPr/>
              <p:nvPr/>
            </p:nvPicPr>
            <p:blipFill>
              <a:blip r:embed="rId34"/>
              <a:stretch>
                <a:fillRect/>
              </a:stretch>
            </p:blipFill>
            <p:spPr>
              <a:xfrm>
                <a:off x="8759921" y="2822065"/>
                <a:ext cx="901440" cy="5763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53" name="Ink 352">
                <a:extLst>
                  <a:ext uri="{FF2B5EF4-FFF2-40B4-BE49-F238E27FC236}">
                    <a16:creationId xmlns:a16="http://schemas.microsoft.com/office/drawing/2014/main" id="{58D470FF-7260-4DD7-A3EE-243CC2565ABE}"/>
                  </a:ext>
                </a:extLst>
              </p14:cNvPr>
              <p14:cNvContentPartPr/>
              <p14:nvPr/>
            </p14:nvContentPartPr>
            <p14:xfrm>
              <a:off x="-1491799" y="1566385"/>
              <a:ext cx="21240" cy="33120"/>
            </p14:xfrm>
          </p:contentPart>
        </mc:Choice>
        <mc:Fallback xmlns="">
          <p:pic>
            <p:nvPicPr>
              <p:cNvPr id="353" name="Ink 352">
                <a:extLst>
                  <a:ext uri="{FF2B5EF4-FFF2-40B4-BE49-F238E27FC236}">
                    <a16:creationId xmlns:a16="http://schemas.microsoft.com/office/drawing/2014/main" id="{58D470FF-7260-4DD7-A3EE-243CC2565ABE}"/>
                  </a:ext>
                </a:extLst>
              </p:cNvPr>
              <p:cNvPicPr/>
              <p:nvPr/>
            </p:nvPicPr>
            <p:blipFill>
              <a:blip r:embed="rId36"/>
              <a:stretch>
                <a:fillRect/>
              </a:stretch>
            </p:blipFill>
            <p:spPr>
              <a:xfrm>
                <a:off x="-1496119" y="1562065"/>
                <a:ext cx="298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54" name="Ink 353">
                <a:extLst>
                  <a:ext uri="{FF2B5EF4-FFF2-40B4-BE49-F238E27FC236}">
                    <a16:creationId xmlns:a16="http://schemas.microsoft.com/office/drawing/2014/main" id="{55DFF546-A201-4EA7-A7A9-BD81C85CBA8A}"/>
                  </a:ext>
                </a:extLst>
              </p14:cNvPr>
              <p14:cNvContentPartPr/>
              <p14:nvPr/>
            </p14:nvContentPartPr>
            <p14:xfrm>
              <a:off x="7317401" y="2971465"/>
              <a:ext cx="159480" cy="38880"/>
            </p14:xfrm>
          </p:contentPart>
        </mc:Choice>
        <mc:Fallback xmlns="">
          <p:pic>
            <p:nvPicPr>
              <p:cNvPr id="354" name="Ink 353">
                <a:extLst>
                  <a:ext uri="{FF2B5EF4-FFF2-40B4-BE49-F238E27FC236}">
                    <a16:creationId xmlns:a16="http://schemas.microsoft.com/office/drawing/2014/main" id="{55DFF546-A201-4EA7-A7A9-BD81C85CBA8A}"/>
                  </a:ext>
                </a:extLst>
              </p:cNvPr>
              <p:cNvPicPr/>
              <p:nvPr/>
            </p:nvPicPr>
            <p:blipFill>
              <a:blip r:embed="rId38"/>
              <a:stretch>
                <a:fillRect/>
              </a:stretch>
            </p:blipFill>
            <p:spPr>
              <a:xfrm>
                <a:off x="7313081" y="2967145"/>
                <a:ext cx="16812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58" name="Ink 357">
                <a:extLst>
                  <a:ext uri="{FF2B5EF4-FFF2-40B4-BE49-F238E27FC236}">
                    <a16:creationId xmlns:a16="http://schemas.microsoft.com/office/drawing/2014/main" id="{324CE602-4FE1-4E1A-8EE8-1D24864174BD}"/>
                  </a:ext>
                </a:extLst>
              </p14:cNvPr>
              <p14:cNvContentPartPr/>
              <p14:nvPr/>
            </p14:nvContentPartPr>
            <p14:xfrm>
              <a:off x="1078241" y="3963265"/>
              <a:ext cx="470880" cy="370800"/>
            </p14:xfrm>
          </p:contentPart>
        </mc:Choice>
        <mc:Fallback xmlns="">
          <p:pic>
            <p:nvPicPr>
              <p:cNvPr id="358" name="Ink 357">
                <a:extLst>
                  <a:ext uri="{FF2B5EF4-FFF2-40B4-BE49-F238E27FC236}">
                    <a16:creationId xmlns:a16="http://schemas.microsoft.com/office/drawing/2014/main" id="{324CE602-4FE1-4E1A-8EE8-1D24864174BD}"/>
                  </a:ext>
                </a:extLst>
              </p:cNvPr>
              <p:cNvPicPr/>
              <p:nvPr/>
            </p:nvPicPr>
            <p:blipFill>
              <a:blip r:embed="rId40"/>
              <a:stretch>
                <a:fillRect/>
              </a:stretch>
            </p:blipFill>
            <p:spPr>
              <a:xfrm>
                <a:off x="1069241" y="3954265"/>
                <a:ext cx="48852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72" name="Ink 371">
                <a:extLst>
                  <a:ext uri="{FF2B5EF4-FFF2-40B4-BE49-F238E27FC236}">
                    <a16:creationId xmlns:a16="http://schemas.microsoft.com/office/drawing/2014/main" id="{E9CB593C-CA1A-4A69-9BAA-637C51A45594}"/>
                  </a:ext>
                </a:extLst>
              </p14:cNvPr>
              <p14:cNvContentPartPr/>
              <p14:nvPr/>
            </p14:nvContentPartPr>
            <p14:xfrm>
              <a:off x="1753241" y="3720985"/>
              <a:ext cx="1312200" cy="950040"/>
            </p14:xfrm>
          </p:contentPart>
        </mc:Choice>
        <mc:Fallback xmlns="">
          <p:pic>
            <p:nvPicPr>
              <p:cNvPr id="372" name="Ink 371">
                <a:extLst>
                  <a:ext uri="{FF2B5EF4-FFF2-40B4-BE49-F238E27FC236}">
                    <a16:creationId xmlns:a16="http://schemas.microsoft.com/office/drawing/2014/main" id="{E9CB593C-CA1A-4A69-9BAA-637C51A45594}"/>
                  </a:ext>
                </a:extLst>
              </p:cNvPr>
              <p:cNvPicPr/>
              <p:nvPr/>
            </p:nvPicPr>
            <p:blipFill>
              <a:blip r:embed="rId42"/>
              <a:stretch>
                <a:fillRect/>
              </a:stretch>
            </p:blipFill>
            <p:spPr>
              <a:xfrm>
                <a:off x="1744241" y="3711985"/>
                <a:ext cx="1329840" cy="9676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83" name="Ink 382">
                <a:extLst>
                  <a:ext uri="{FF2B5EF4-FFF2-40B4-BE49-F238E27FC236}">
                    <a16:creationId xmlns:a16="http://schemas.microsoft.com/office/drawing/2014/main" id="{02BEAB45-168D-4732-BEC4-0ABBA8123E42}"/>
                  </a:ext>
                </a:extLst>
              </p14:cNvPr>
              <p14:cNvContentPartPr/>
              <p14:nvPr/>
            </p14:nvContentPartPr>
            <p14:xfrm>
              <a:off x="3316001" y="3742585"/>
              <a:ext cx="1118520" cy="1018440"/>
            </p14:xfrm>
          </p:contentPart>
        </mc:Choice>
        <mc:Fallback xmlns="">
          <p:pic>
            <p:nvPicPr>
              <p:cNvPr id="383" name="Ink 382">
                <a:extLst>
                  <a:ext uri="{FF2B5EF4-FFF2-40B4-BE49-F238E27FC236}">
                    <a16:creationId xmlns:a16="http://schemas.microsoft.com/office/drawing/2014/main" id="{02BEAB45-168D-4732-BEC4-0ABBA8123E42}"/>
                  </a:ext>
                </a:extLst>
              </p:cNvPr>
              <p:cNvPicPr/>
              <p:nvPr/>
            </p:nvPicPr>
            <p:blipFill>
              <a:blip r:embed="rId44"/>
              <a:stretch>
                <a:fillRect/>
              </a:stretch>
            </p:blipFill>
            <p:spPr>
              <a:xfrm>
                <a:off x="3307001" y="3733585"/>
                <a:ext cx="1136160" cy="10360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87" name="Ink 386">
                <a:extLst>
                  <a:ext uri="{FF2B5EF4-FFF2-40B4-BE49-F238E27FC236}">
                    <a16:creationId xmlns:a16="http://schemas.microsoft.com/office/drawing/2014/main" id="{31B1F0EF-119C-4476-907A-E813DF9B2576}"/>
                  </a:ext>
                </a:extLst>
              </p14:cNvPr>
              <p14:cNvContentPartPr/>
              <p14:nvPr/>
            </p14:nvContentPartPr>
            <p14:xfrm>
              <a:off x="9605921" y="2067145"/>
              <a:ext cx="37080" cy="69120"/>
            </p14:xfrm>
          </p:contentPart>
        </mc:Choice>
        <mc:Fallback xmlns="">
          <p:pic>
            <p:nvPicPr>
              <p:cNvPr id="387" name="Ink 386">
                <a:extLst>
                  <a:ext uri="{FF2B5EF4-FFF2-40B4-BE49-F238E27FC236}">
                    <a16:creationId xmlns:a16="http://schemas.microsoft.com/office/drawing/2014/main" id="{31B1F0EF-119C-4476-907A-E813DF9B2576}"/>
                  </a:ext>
                </a:extLst>
              </p:cNvPr>
              <p:cNvPicPr/>
              <p:nvPr/>
            </p:nvPicPr>
            <p:blipFill>
              <a:blip r:embed="rId46"/>
              <a:stretch>
                <a:fillRect/>
              </a:stretch>
            </p:blipFill>
            <p:spPr>
              <a:xfrm>
                <a:off x="9596921" y="2058145"/>
                <a:ext cx="5472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88" name="Ink 387">
                <a:extLst>
                  <a:ext uri="{FF2B5EF4-FFF2-40B4-BE49-F238E27FC236}">
                    <a16:creationId xmlns:a16="http://schemas.microsoft.com/office/drawing/2014/main" id="{50A2F220-D8C6-42F8-BFE1-FCB618809452}"/>
                  </a:ext>
                </a:extLst>
              </p14:cNvPr>
              <p14:cNvContentPartPr/>
              <p14:nvPr/>
            </p14:nvContentPartPr>
            <p14:xfrm>
              <a:off x="9612401" y="2290345"/>
              <a:ext cx="72360" cy="36360"/>
            </p14:xfrm>
          </p:contentPart>
        </mc:Choice>
        <mc:Fallback xmlns="">
          <p:pic>
            <p:nvPicPr>
              <p:cNvPr id="388" name="Ink 387">
                <a:extLst>
                  <a:ext uri="{FF2B5EF4-FFF2-40B4-BE49-F238E27FC236}">
                    <a16:creationId xmlns:a16="http://schemas.microsoft.com/office/drawing/2014/main" id="{50A2F220-D8C6-42F8-BFE1-FCB618809452}"/>
                  </a:ext>
                </a:extLst>
              </p:cNvPr>
              <p:cNvPicPr/>
              <p:nvPr/>
            </p:nvPicPr>
            <p:blipFill>
              <a:blip r:embed="rId48"/>
              <a:stretch>
                <a:fillRect/>
              </a:stretch>
            </p:blipFill>
            <p:spPr>
              <a:xfrm>
                <a:off x="9603401" y="2281345"/>
                <a:ext cx="90000" cy="54000"/>
              </a:xfrm>
              <a:prstGeom prst="rect">
                <a:avLst/>
              </a:prstGeom>
            </p:spPr>
          </p:pic>
        </mc:Fallback>
      </mc:AlternateContent>
      <p:sp>
        <p:nvSpPr>
          <p:cNvPr id="3" name="Slide Number Placeholder 2">
            <a:extLst>
              <a:ext uri="{FF2B5EF4-FFF2-40B4-BE49-F238E27FC236}">
                <a16:creationId xmlns:a16="http://schemas.microsoft.com/office/drawing/2014/main" id="{EBB5A932-3F29-4D3B-B743-5306EB2826DD}"/>
              </a:ext>
            </a:extLst>
          </p:cNvPr>
          <p:cNvSpPr>
            <a:spLocks noGrp="1"/>
          </p:cNvSpPr>
          <p:nvPr>
            <p:ph type="sldNum" sz="quarter" idx="12"/>
          </p:nvPr>
        </p:nvSpPr>
        <p:spPr/>
        <p:txBody>
          <a:bodyPr/>
          <a:lstStyle/>
          <a:p>
            <a:fld id="{8904B94B-01DA-4D3A-AB6F-1EC68BA9698E}" type="slidenum">
              <a:rPr lang="en-CA" smtClean="0"/>
              <a:t>5</a:t>
            </a:fld>
            <a:endParaRPr lang="en-CA"/>
          </a:p>
        </p:txBody>
      </p:sp>
    </p:spTree>
    <p:extLst>
      <p:ext uri="{BB962C8B-B14F-4D97-AF65-F5344CB8AC3E}">
        <p14:creationId xmlns:p14="http://schemas.microsoft.com/office/powerpoint/2010/main" val="261538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of key points from last lecture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364612-410E-4573-9463-61BA233D30EF}"/>
                  </a:ext>
                </a:extLst>
              </p:cNvPr>
              <p:cNvSpPr txBox="1">
                <a:spLocks/>
              </p:cNvSpPr>
              <p:nvPr/>
            </p:nvSpPr>
            <p:spPr>
              <a:xfrm>
                <a:off x="798786" y="1968060"/>
                <a:ext cx="10469578" cy="37705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t>Derived some properties of </a:t>
                </a:r>
                <a:r>
                  <a:rPr lang="en-CA" dirty="0" err="1"/>
                  <a:t>hermitian</a:t>
                </a:r>
                <a:r>
                  <a:rPr lang="en-CA" dirty="0"/>
                  <a:t> operators (</a:t>
                </a:r>
                <a14:m>
                  <m:oMath xmlns:m="http://schemas.openxmlformats.org/officeDocument/2006/math">
                    <m:sSup>
                      <m:sSupPr>
                        <m:ctrlPr>
                          <a:rPr lang="en-CA" i="1" smtClean="0">
                            <a:latin typeface="Cambria Math" panose="02040503050406030204" pitchFamily="18" charset="0"/>
                          </a:rPr>
                        </m:ctrlPr>
                      </m:sSupPr>
                      <m:e>
                        <m:acc>
                          <m:accPr>
                            <m:chr m:val="̂"/>
                            <m:ctrlPr>
                              <a:rPr lang="en-CA" i="1" smtClean="0">
                                <a:latin typeface="Cambria Math" panose="02040503050406030204" pitchFamily="18" charset="0"/>
                              </a:rPr>
                            </m:ctrlPr>
                          </m:accPr>
                          <m:e>
                            <m:r>
                              <a:rPr lang="en-CA" b="0" i="1" smtClean="0">
                                <a:latin typeface="Cambria Math" panose="02040503050406030204" pitchFamily="18" charset="0"/>
                              </a:rPr>
                              <m:t>𝑂</m:t>
                            </m:r>
                          </m:e>
                        </m:acc>
                      </m:e>
                      <m:sup>
                        <m:r>
                          <a:rPr lang="en-CA" i="1" smtClean="0">
                            <a:latin typeface="Cambria Math" panose="02040503050406030204" pitchFamily="18" charset="0"/>
                            <a:ea typeface="Cambria Math" panose="02040503050406030204" pitchFamily="18" charset="0"/>
                          </a:rPr>
                          <m:t>†</m:t>
                        </m:r>
                      </m:sup>
                    </m:sSup>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𝑂</m:t>
                        </m:r>
                      </m:e>
                    </m:acc>
                  </m:oMath>
                </a14:m>
                <a:r>
                  <a:rPr lang="en-CA" dirty="0"/>
                  <a:t>), based entirely on assumed eigen “states” and corresponding eigen values of that operator, in abstract “state space”:</a:t>
                </a:r>
              </a:p>
              <a:p>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𝑂</m:t>
                        </m:r>
                      </m:e>
                    </m:acc>
                    <m:d>
                      <m:dPr>
                        <m:begChr m:val="|"/>
                        <m:endChr m:val="⟩"/>
                        <m:ctrlPr>
                          <a:rPr lang="en-CA" i="1">
                            <a:latin typeface="Cambria Math" panose="02040503050406030204" pitchFamily="18" charset="0"/>
                          </a:rPr>
                        </m:ctrlPr>
                      </m:dPr>
                      <m:e>
                        <m:r>
                          <a:rPr lang="en-CA" i="1">
                            <a:latin typeface="Cambria Math" panose="02040503050406030204" pitchFamily="18" charset="0"/>
                          </a:rPr>
                          <m:t>𝑂</m:t>
                        </m:r>
                      </m:e>
                    </m:d>
                    <m:r>
                      <a:rPr lang="en-CA" i="1">
                        <a:latin typeface="Cambria Math" panose="02040503050406030204" pitchFamily="18" charset="0"/>
                      </a:rPr>
                      <m:t>=</m:t>
                    </m:r>
                    <m:sSup>
                      <m:sSupPr>
                        <m:ctrlPr>
                          <a:rPr lang="en-CA" i="1" smtClean="0">
                            <a:latin typeface="Cambria Math" panose="02040503050406030204" pitchFamily="18" charset="0"/>
                          </a:rPr>
                        </m:ctrlPr>
                      </m:sSupPr>
                      <m:e>
                        <m:acc>
                          <m:accPr>
                            <m:chr m:val="̂"/>
                            <m:ctrlPr>
                              <a:rPr lang="en-CA" i="1" smtClean="0">
                                <a:latin typeface="Cambria Math" panose="02040503050406030204" pitchFamily="18" charset="0"/>
                              </a:rPr>
                            </m:ctrlPr>
                          </m:accPr>
                          <m:e>
                            <m:r>
                              <a:rPr lang="en-CA" b="0" i="1" smtClean="0">
                                <a:latin typeface="Cambria Math" panose="02040503050406030204" pitchFamily="18" charset="0"/>
                              </a:rPr>
                              <m:t>𝑂</m:t>
                            </m:r>
                          </m:e>
                        </m:acc>
                      </m:e>
                      <m:sup>
                        <m:r>
                          <a:rPr lang="en-CA" i="1" smtClean="0">
                            <a:latin typeface="Cambria Math" panose="02040503050406030204" pitchFamily="18" charset="0"/>
                            <a:ea typeface="Cambria Math" panose="02040503050406030204" pitchFamily="18" charset="0"/>
                          </a:rPr>
                          <m:t>†</m:t>
                        </m:r>
                      </m:sup>
                    </m:sSup>
                    <m:d>
                      <m:dPr>
                        <m:begChr m:val="|"/>
                        <m:endChr m:val="⟩"/>
                        <m:ctrlPr>
                          <a:rPr lang="en-CA" i="1">
                            <a:latin typeface="Cambria Math" panose="02040503050406030204" pitchFamily="18" charset="0"/>
                          </a:rPr>
                        </m:ctrlPr>
                      </m:dPr>
                      <m:e>
                        <m:r>
                          <a:rPr lang="en-CA" i="1">
                            <a:latin typeface="Cambria Math" panose="02040503050406030204" pitchFamily="18" charset="0"/>
                          </a:rPr>
                          <m:t>𝑂</m:t>
                        </m:r>
                      </m:e>
                    </m:d>
                    <m:r>
                      <a:rPr lang="en-CA" i="1">
                        <a:latin typeface="Cambria Math" panose="02040503050406030204" pitchFamily="18" charset="0"/>
                      </a:rPr>
                      <m:t>=</m:t>
                    </m:r>
                    <m:r>
                      <a:rPr lang="en-CA" i="1">
                        <a:latin typeface="Cambria Math" panose="02040503050406030204" pitchFamily="18" charset="0"/>
                      </a:rPr>
                      <m:t>𝑂</m:t>
                    </m:r>
                    <m:r>
                      <a:rPr lang="en-CA" i="1">
                        <a:latin typeface="Cambria Math" panose="02040503050406030204" pitchFamily="18" charset="0"/>
                      </a:rPr>
                      <m:t>|</m:t>
                    </m:r>
                    <m:r>
                      <a:rPr lang="en-CA" i="1">
                        <a:latin typeface="Cambria Math" panose="02040503050406030204" pitchFamily="18" charset="0"/>
                      </a:rPr>
                      <m:t>𝑂</m:t>
                    </m:r>
                    <m:r>
                      <a:rPr lang="en-CA" i="1">
                        <a:latin typeface="Cambria Math" panose="02040503050406030204" pitchFamily="18" charset="0"/>
                      </a:rPr>
                      <m:t>⟩</m:t>
                    </m:r>
                  </m:oMath>
                </a14:m>
                <a:endParaRPr lang="en-CA" dirty="0"/>
              </a:p>
              <a:p>
                <a:r>
                  <a:rPr lang="en-CA" dirty="0"/>
                  <a:t>-	operators with real expectation values for any arbitrary state must be Hermitian</a:t>
                </a:r>
              </a:p>
              <a:p>
                <a:r>
                  <a:rPr lang="en-CA" dirty="0"/>
                  <a:t>-	eigen states that have zero variance in their expectation values for </a:t>
                </a:r>
                <a:r>
                  <a:rPr lang="en-CA" dirty="0" err="1"/>
                  <a:t>hermitian</a:t>
                </a:r>
                <a:r>
                  <a:rPr lang="en-CA" dirty="0"/>
                  <a:t> operators must be eigen states of those </a:t>
                </a:r>
                <a:r>
                  <a:rPr lang="en-CA" dirty="0" err="1"/>
                  <a:t>hermitian</a:t>
                </a:r>
                <a:r>
                  <a:rPr lang="en-CA" dirty="0"/>
                  <a:t> operators</a:t>
                </a:r>
              </a:p>
              <a:p>
                <a:r>
                  <a:rPr lang="en-CA" dirty="0"/>
                  <a:t>-	When the eigen spectrum is discrete for such </a:t>
                </a:r>
                <a:r>
                  <a:rPr lang="en-CA" dirty="0" err="1"/>
                  <a:t>hermitian</a:t>
                </a:r>
                <a:r>
                  <a:rPr lang="en-CA" dirty="0"/>
                  <a:t> operators, then the eigen values must be real, the eigen states corresponding to different eigen values are orthogonal, and a complete orthonormal basis that spans the relevant “state space” can be formed from them.</a:t>
                </a:r>
              </a:p>
              <a:p>
                <a:pPr marL="0" indent="0">
                  <a:buNone/>
                </a:pPr>
                <a:endParaRPr lang="en-CA" dirty="0"/>
              </a:p>
            </p:txBody>
          </p:sp>
        </mc:Choice>
        <mc:Fallback xmlns="">
          <p:sp>
            <p:nvSpPr>
              <p:cNvPr id="4" name="Content Placeholder 2">
                <a:extLst>
                  <a:ext uri="{FF2B5EF4-FFF2-40B4-BE49-F238E27FC236}">
                    <a16:creationId xmlns:a16="http://schemas.microsoft.com/office/drawing/2014/main" id="{31364612-410E-4573-9463-61BA233D30EF}"/>
                  </a:ext>
                </a:extLst>
              </p:cNvPr>
              <p:cNvSpPr txBox="1">
                <a:spLocks noRot="1" noChangeAspect="1" noMove="1" noResize="1" noEditPoints="1" noAdjustHandles="1" noChangeArrowheads="1" noChangeShapeType="1" noTextEdit="1"/>
              </p:cNvSpPr>
              <p:nvPr/>
            </p:nvSpPr>
            <p:spPr>
              <a:xfrm>
                <a:off x="798786" y="1968060"/>
                <a:ext cx="10469578" cy="3770587"/>
              </a:xfrm>
              <a:prstGeom prst="rect">
                <a:avLst/>
              </a:prstGeom>
              <a:blipFill>
                <a:blip r:embed="rId3"/>
                <a:stretch>
                  <a:fillRect l="-582" t="-1780" r="-174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30EFA247-EC53-4017-A9D2-130693974373}"/>
              </a:ext>
            </a:extLst>
          </p:cNvPr>
          <p:cNvSpPr>
            <a:spLocks noGrp="1"/>
          </p:cNvSpPr>
          <p:nvPr>
            <p:ph type="sldNum" sz="quarter" idx="12"/>
          </p:nvPr>
        </p:nvSpPr>
        <p:spPr/>
        <p:txBody>
          <a:bodyPr/>
          <a:lstStyle/>
          <a:p>
            <a:fld id="{8904B94B-01DA-4D3A-AB6F-1EC68BA9698E}" type="slidenum">
              <a:rPr lang="en-CA" smtClean="0"/>
              <a:t>6</a:t>
            </a:fld>
            <a:endParaRPr lang="en-CA"/>
          </a:p>
        </p:txBody>
      </p:sp>
    </p:spTree>
    <p:extLst>
      <p:ext uri="{BB962C8B-B14F-4D97-AF65-F5344CB8AC3E}">
        <p14:creationId xmlns:p14="http://schemas.microsoft.com/office/powerpoint/2010/main" val="91713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Today</a:t>
            </a:r>
          </a:p>
        </p:txBody>
      </p:sp>
      <p:sp>
        <p:nvSpPr>
          <p:cNvPr id="4" name="Content Placeholder 2">
            <a:extLst>
              <a:ext uri="{FF2B5EF4-FFF2-40B4-BE49-F238E27FC236}">
                <a16:creationId xmlns:a16="http://schemas.microsoft.com/office/drawing/2014/main" id="{31364612-410E-4573-9463-61BA233D30EF}"/>
              </a:ext>
            </a:extLst>
          </p:cNvPr>
          <p:cNvSpPr txBox="1">
            <a:spLocks/>
          </p:cNvSpPr>
          <p:nvPr/>
        </p:nvSpPr>
        <p:spPr>
          <a:xfrm>
            <a:off x="1097280" y="1894487"/>
            <a:ext cx="10469578" cy="37705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t>Reinforce the immutable nature of quantum mechanical “states” and operators that exist in a system’s Hilbert space</a:t>
            </a:r>
          </a:p>
          <a:p>
            <a:r>
              <a:rPr lang="en-CA" dirty="0"/>
              <a:t>Put what we have done so far in the course, all in terms of differential operators in 1 dimensional </a:t>
            </a:r>
            <a:r>
              <a:rPr lang="en-CA" b="1" i="1" dirty="0">
                <a:latin typeface="Times New Roman" panose="02020603050405020304" pitchFamily="18" charset="0"/>
                <a:cs typeface="Times New Roman" panose="02020603050405020304" pitchFamily="18" charset="0"/>
              </a:rPr>
              <a:t>x</a:t>
            </a:r>
            <a:r>
              <a:rPr lang="en-CA" dirty="0"/>
              <a:t> space, in this larger context of abstract Hilbert space</a:t>
            </a:r>
          </a:p>
        </p:txBody>
      </p:sp>
      <p:sp>
        <p:nvSpPr>
          <p:cNvPr id="3" name="Slide Number Placeholder 2">
            <a:extLst>
              <a:ext uri="{FF2B5EF4-FFF2-40B4-BE49-F238E27FC236}">
                <a16:creationId xmlns:a16="http://schemas.microsoft.com/office/drawing/2014/main" id="{CFEDC383-6695-4BFB-8706-4861534C3C0A}"/>
              </a:ext>
            </a:extLst>
          </p:cNvPr>
          <p:cNvSpPr>
            <a:spLocks noGrp="1"/>
          </p:cNvSpPr>
          <p:nvPr>
            <p:ph type="sldNum" sz="quarter" idx="12"/>
          </p:nvPr>
        </p:nvSpPr>
        <p:spPr/>
        <p:txBody>
          <a:bodyPr/>
          <a:lstStyle/>
          <a:p>
            <a:fld id="{8904B94B-01DA-4D3A-AB6F-1EC68BA9698E}" type="slidenum">
              <a:rPr lang="en-CA" smtClean="0"/>
              <a:t>7</a:t>
            </a:fld>
            <a:endParaRPr lang="en-CA"/>
          </a:p>
        </p:txBody>
      </p:sp>
    </p:spTree>
    <p:extLst>
      <p:ext uri="{BB962C8B-B14F-4D97-AF65-F5344CB8AC3E}">
        <p14:creationId xmlns:p14="http://schemas.microsoft.com/office/powerpoint/2010/main" val="313431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dirty="0"/>
              <a:t>Lecture 13, Activity 1:</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E9D4F4D-DA79-4D4B-831C-9A25C9629A68}"/>
                  </a:ext>
                </a:extLst>
              </p:cNvPr>
              <p:cNvSpPr txBox="1"/>
              <p:nvPr/>
            </p:nvSpPr>
            <p:spPr>
              <a:xfrm>
                <a:off x="1097279" y="1976414"/>
                <a:ext cx="10758390" cy="430887"/>
              </a:xfrm>
              <a:prstGeom prst="rect">
                <a:avLst/>
              </a:prstGeom>
              <a:noFill/>
            </p:spPr>
            <p:txBody>
              <a:bodyPr wrap="square" rtlCol="0">
                <a:spAutoFit/>
              </a:bodyPr>
              <a:lstStyle/>
              <a:p>
                <a:pPr lvl="0"/>
                <a:r>
                  <a:rPr lang="en-US" sz="2200" dirty="0"/>
                  <a:t>What are 3 ways you already know of to specify</a:t>
                </a:r>
                <a:r>
                  <a:rPr lang="en-CA" sz="2200" dirty="0">
                    <a:ea typeface="Calibri" panose="020F0502020204030204" pitchFamily="34" charset="0"/>
                    <a:cs typeface="Times New Roman" panose="02020603050405020304" pitchFamily="18" charset="0"/>
                  </a:rPr>
                  <a:t> </a:t>
                </a:r>
                <a14:m>
                  <m:oMath xmlns:m="http://schemas.openxmlformats.org/officeDocument/2006/math">
                    <m:r>
                      <m:rPr>
                        <m:sty m:val="p"/>
                      </m:rPr>
                      <a:rPr lang="en-CA" sz="2200">
                        <a:latin typeface="Cambria Math" panose="02040503050406030204" pitchFamily="18" charset="0"/>
                        <a:ea typeface="Calibri" panose="020F0502020204030204" pitchFamily="34" charset="0"/>
                        <a:cs typeface="Times New Roman" panose="02020603050405020304" pitchFamily="18" charset="0"/>
                      </a:rPr>
                      <m:t>Ψ</m:t>
                    </m:r>
                    <m:d>
                      <m:dPr>
                        <m:ctrlPr>
                          <a:rPr lang="en-CA" sz="2200" i="1">
                            <a:latin typeface="Cambria Math" panose="02040503050406030204" pitchFamily="18" charset="0"/>
                            <a:ea typeface="Calibri" panose="020F0502020204030204" pitchFamily="34" charset="0"/>
                            <a:cs typeface="Times New Roman" panose="02020603050405020304" pitchFamily="18" charset="0"/>
                          </a:rPr>
                        </m:ctrlPr>
                      </m:dPr>
                      <m:e>
                        <m:r>
                          <a:rPr lang="en-CA" sz="2200" i="1">
                            <a:latin typeface="Cambria Math" panose="02040503050406030204" pitchFamily="18" charset="0"/>
                            <a:ea typeface="Calibri" panose="020F0502020204030204" pitchFamily="34" charset="0"/>
                            <a:cs typeface="Times New Roman" panose="02020603050405020304" pitchFamily="18" charset="0"/>
                          </a:rPr>
                          <m:t>𝑥</m:t>
                        </m:r>
                        <m:r>
                          <a:rPr lang="en-CA" sz="2200" i="1">
                            <a:latin typeface="Cambria Math" panose="02040503050406030204" pitchFamily="18" charset="0"/>
                            <a:ea typeface="Calibri" panose="020F0502020204030204" pitchFamily="34" charset="0"/>
                            <a:cs typeface="Times New Roman" panose="02020603050405020304" pitchFamily="18" charset="0"/>
                          </a:rPr>
                          <m:t>,</m:t>
                        </m:r>
                        <m:r>
                          <a:rPr lang="en-CA" sz="2200" i="1">
                            <a:latin typeface="Cambria Math" panose="02040503050406030204" pitchFamily="18" charset="0"/>
                            <a:ea typeface="Calibri" panose="020F0502020204030204" pitchFamily="34" charset="0"/>
                            <a:cs typeface="Times New Roman" panose="02020603050405020304" pitchFamily="18" charset="0"/>
                          </a:rPr>
                          <m:t>𝑡</m:t>
                        </m:r>
                      </m:e>
                    </m:d>
                  </m:oMath>
                </a14:m>
                <a:r>
                  <a:rPr lang="en-US" sz="2200" dirty="0"/>
                  <a:t> at some specific time </a:t>
                </a:r>
                <a14:m>
                  <m:oMath xmlns:m="http://schemas.openxmlformats.org/officeDocument/2006/math">
                    <m:r>
                      <a:rPr lang="en-CA" sz="2200" i="1">
                        <a:latin typeface="Cambria Math" panose="02040503050406030204" pitchFamily="18" charset="0"/>
                        <a:ea typeface="Calibri" panose="020F0502020204030204" pitchFamily="34" charset="0"/>
                        <a:cs typeface="Times New Roman" panose="02020603050405020304" pitchFamily="18" charset="0"/>
                      </a:rPr>
                      <m:t>𝑡</m:t>
                    </m:r>
                  </m:oMath>
                </a14:m>
                <a:r>
                  <a:rPr lang="en-US" sz="2200" dirty="0"/>
                  <a:t>, say </a:t>
                </a:r>
                <a14:m>
                  <m:oMath xmlns:m="http://schemas.openxmlformats.org/officeDocument/2006/math">
                    <m:r>
                      <a:rPr lang="en-CA" sz="2200" i="1">
                        <a:latin typeface="Cambria Math" panose="02040503050406030204" pitchFamily="18" charset="0"/>
                        <a:ea typeface="Calibri" panose="020F0502020204030204" pitchFamily="34" charset="0"/>
                        <a:cs typeface="Times New Roman" panose="02020603050405020304" pitchFamily="18" charset="0"/>
                      </a:rPr>
                      <m:t>𝑡</m:t>
                    </m:r>
                  </m:oMath>
                </a14:m>
                <a:r>
                  <a:rPr lang="en-US" sz="2200" dirty="0"/>
                  <a:t>=0 ? </a:t>
                </a:r>
                <a:endParaRPr lang="en-CA" sz="2200" dirty="0"/>
              </a:p>
            </p:txBody>
          </p:sp>
        </mc:Choice>
        <mc:Fallback xmlns="">
          <p:sp>
            <p:nvSpPr>
              <p:cNvPr id="4" name="TextBox 3">
                <a:extLst>
                  <a:ext uri="{FF2B5EF4-FFF2-40B4-BE49-F238E27FC236}">
                    <a16:creationId xmlns:a16="http://schemas.microsoft.com/office/drawing/2014/main" id="{4E9D4F4D-DA79-4D4B-831C-9A25C9629A68}"/>
                  </a:ext>
                </a:extLst>
              </p:cNvPr>
              <p:cNvSpPr txBox="1">
                <a:spLocks noRot="1" noChangeAspect="1" noMove="1" noResize="1" noEditPoints="1" noAdjustHandles="1" noChangeArrowheads="1" noChangeShapeType="1" noTextEdit="1"/>
              </p:cNvSpPr>
              <p:nvPr/>
            </p:nvSpPr>
            <p:spPr>
              <a:xfrm>
                <a:off x="1097279" y="1976414"/>
                <a:ext cx="10758390" cy="430887"/>
              </a:xfrm>
              <a:prstGeom prst="rect">
                <a:avLst/>
              </a:prstGeom>
              <a:blipFill>
                <a:blip r:embed="rId3"/>
                <a:stretch>
                  <a:fillRect l="-737" t="-9859" b="-28169"/>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19DF2A7-89EC-4A89-8FA3-0457DC4B8BFC}"/>
                  </a:ext>
                </a:extLst>
              </p14:cNvPr>
              <p14:cNvContentPartPr/>
              <p14:nvPr/>
            </p14:nvContentPartPr>
            <p14:xfrm>
              <a:off x="781560" y="2584800"/>
              <a:ext cx="9209520" cy="3688200"/>
            </p14:xfrm>
          </p:contentPart>
        </mc:Choice>
        <mc:Fallback xmlns="">
          <p:pic>
            <p:nvPicPr>
              <p:cNvPr id="5" name="Ink 4">
                <a:extLst>
                  <a:ext uri="{FF2B5EF4-FFF2-40B4-BE49-F238E27FC236}">
                    <a16:creationId xmlns:a16="http://schemas.microsoft.com/office/drawing/2014/main" id="{B19DF2A7-89EC-4A89-8FA3-0457DC4B8BFC}"/>
                  </a:ext>
                </a:extLst>
              </p:cNvPr>
              <p:cNvPicPr/>
              <p:nvPr/>
            </p:nvPicPr>
            <p:blipFill>
              <a:blip r:embed="rId5"/>
              <a:stretch>
                <a:fillRect/>
              </a:stretch>
            </p:blipFill>
            <p:spPr>
              <a:xfrm>
                <a:off x="772200" y="2575440"/>
                <a:ext cx="9228240" cy="3706920"/>
              </a:xfrm>
              <a:prstGeom prst="rect">
                <a:avLst/>
              </a:prstGeom>
            </p:spPr>
          </p:pic>
        </mc:Fallback>
      </mc:AlternateContent>
      <p:sp>
        <p:nvSpPr>
          <p:cNvPr id="3" name="Slide Number Placeholder 2">
            <a:extLst>
              <a:ext uri="{FF2B5EF4-FFF2-40B4-BE49-F238E27FC236}">
                <a16:creationId xmlns:a16="http://schemas.microsoft.com/office/drawing/2014/main" id="{6FBFD6DC-45F7-4B97-9933-F117900F5ACC}"/>
              </a:ext>
            </a:extLst>
          </p:cNvPr>
          <p:cNvSpPr>
            <a:spLocks noGrp="1"/>
          </p:cNvSpPr>
          <p:nvPr>
            <p:ph type="sldNum" sz="quarter" idx="12"/>
          </p:nvPr>
        </p:nvSpPr>
        <p:spPr/>
        <p:txBody>
          <a:bodyPr/>
          <a:lstStyle/>
          <a:p>
            <a:fld id="{8904B94B-01DA-4D3A-AB6F-1EC68BA9698E}" type="slidenum">
              <a:rPr lang="en-CA" smtClean="0"/>
              <a:t>8</a:t>
            </a:fld>
            <a:endParaRPr lang="en-CA"/>
          </a:p>
        </p:txBody>
      </p:sp>
    </p:spTree>
    <p:extLst>
      <p:ext uri="{BB962C8B-B14F-4D97-AF65-F5344CB8AC3E}">
        <p14:creationId xmlns:p14="http://schemas.microsoft.com/office/powerpoint/2010/main" val="3098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Lecture 13, Activity 1:</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273EE3B-C6DA-4D32-B438-383A8EF0D045}"/>
                  </a:ext>
                </a:extLst>
              </p:cNvPr>
              <p:cNvSpPr/>
              <p:nvPr/>
            </p:nvSpPr>
            <p:spPr>
              <a:xfrm>
                <a:off x="671395" y="3147667"/>
                <a:ext cx="10313670" cy="2445862"/>
              </a:xfrm>
              <a:prstGeom prst="rect">
                <a:avLst/>
              </a:prstGeom>
            </p:spPr>
            <p:txBody>
              <a:bodyPr wrap="square">
                <a:spAutoFit/>
              </a:bodyPr>
              <a:lstStyle/>
              <a:p>
                <a:pPr marL="457200">
                  <a:lnSpc>
                    <a:spcPct val="107000"/>
                  </a:lnSpc>
                  <a:spcAft>
                    <a:spcPts val="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CA" sz="2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2400" dirty="0">
                    <a:latin typeface="Calibri" panose="020F0502020204030204" pitchFamily="34" charset="0"/>
                    <a:ea typeface="Calibri" panose="020F0502020204030204" pitchFamily="34" charset="0"/>
                    <a:cs typeface="Times New Roman" panose="02020603050405020304" pitchFamily="18" charset="0"/>
                  </a:rPr>
                  <a:t>Let an arbitrary quantum state be designated by </a:t>
                </a:r>
                <a14:m>
                  <m:oMath xmlns:m="http://schemas.openxmlformats.org/officeDocument/2006/math">
                    <m:d>
                      <m:dPr>
                        <m:begChr m:val="|"/>
                        <m:endChr m:val="⟩"/>
                        <m:ctrlPr>
                          <a:rPr lang="en-CA"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𝑆</m:t>
                        </m:r>
                        <m:d>
                          <m:dPr>
                            <m:ctrlPr>
                              <a:rPr lang="en-CA"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𝑡</m:t>
                            </m:r>
                          </m:e>
                        </m:d>
                      </m:e>
                    </m:d>
                  </m:oMath>
                </a14:m>
                <a:r>
                  <a:rPr lang="en-US" sz="2400" dirty="0">
                    <a:latin typeface="Calibri" panose="020F0502020204030204" pitchFamily="34" charset="0"/>
                    <a:ea typeface="Times New Roman" panose="02020603050405020304" pitchFamily="18" charset="0"/>
                    <a:cs typeface="Times New Roman" panose="02020603050405020304" pitchFamily="18" charset="0"/>
                  </a:rPr>
                  <a:t>.  </a:t>
                </a:r>
                <a:endParaRPr lang="en-CA" sz="2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2400" dirty="0">
                    <a:latin typeface="Calibri" panose="020F0502020204030204" pitchFamily="34" charset="0"/>
                    <a:ea typeface="Times New Roman" panose="02020603050405020304" pitchFamily="18" charset="0"/>
                    <a:cs typeface="Times New Roman" panose="02020603050405020304" pitchFamily="18" charset="0"/>
                  </a:rPr>
                  <a:t> </a:t>
                </a:r>
                <a:endParaRPr lang="en-CA" sz="2400" dirty="0">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pPr>
                <a:r>
                  <a:rPr lang="en-US" sz="2400" dirty="0">
                    <a:latin typeface="Calibri" panose="020F0502020204030204" pitchFamily="34" charset="0"/>
                    <a:ea typeface="Times New Roman" panose="02020603050405020304" pitchFamily="18" charset="0"/>
                    <a:cs typeface="Times New Roman" panose="02020603050405020304" pitchFamily="18" charset="0"/>
                  </a:rPr>
                  <a:t>Write a general expression for the expansion of </a:t>
                </a:r>
                <a14:m>
                  <m:oMath xmlns:m="http://schemas.openxmlformats.org/officeDocument/2006/math">
                    <m:d>
                      <m:dPr>
                        <m:begChr m:val="|"/>
                        <m:endChr m:val="⟩"/>
                        <m:ctrlPr>
                          <a:rPr lang="en-CA"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𝑆</m:t>
                        </m:r>
                        <m:d>
                          <m:dPr>
                            <m:ctrlPr>
                              <a:rPr lang="en-CA"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𝑡</m:t>
                            </m:r>
                          </m:e>
                        </m:d>
                      </m:e>
                    </m:d>
                  </m:oMath>
                </a14:m>
                <a:r>
                  <a:rPr lang="en-US" sz="2400" dirty="0">
                    <a:latin typeface="Calibri" panose="020F0502020204030204" pitchFamily="34" charset="0"/>
                    <a:ea typeface="Times New Roman" panose="02020603050405020304" pitchFamily="18" charset="0"/>
                    <a:cs typeface="Times New Roman" panose="02020603050405020304" pitchFamily="18" charset="0"/>
                  </a:rPr>
                  <a:t> in an arbitrary basis {</a:t>
                </a:r>
                <a14:m>
                  <m:oMath xmlns:m="http://schemas.openxmlformats.org/officeDocument/2006/math">
                    <m:d>
                      <m:dPr>
                        <m:begChr m:val="|"/>
                        <m:endChr m:val="⟩"/>
                        <m:ctrlPr>
                          <a:rPr lang="en-CA" sz="24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CA"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𝑂</m:t>
                            </m:r>
                          </m:e>
                          <m:sub>
                            <m:r>
                              <a:rPr lang="en-US" sz="2400" i="1">
                                <a:latin typeface="Cambria Math" panose="02040503050406030204" pitchFamily="18" charset="0"/>
                                <a:ea typeface="Calibri" panose="020F0502020204030204" pitchFamily="34" charset="0"/>
                                <a:cs typeface="Times New Roman" panose="02020603050405020304" pitchFamily="18" charset="0"/>
                              </a:rPr>
                              <m:t>𝑛</m:t>
                            </m:r>
                          </m:sub>
                        </m:sSub>
                      </m:e>
                    </m:d>
                  </m:oMath>
                </a14:m>
                <a:r>
                  <a:rPr lang="en-US" sz="2400" dirty="0">
                    <a:latin typeface="Calibri" panose="020F0502020204030204" pitchFamily="34" charset="0"/>
                    <a:ea typeface="Times New Roman" panose="02020603050405020304" pitchFamily="18" charset="0"/>
                    <a:cs typeface="Times New Roman" panose="02020603050405020304" pitchFamily="18" charset="0"/>
                  </a:rPr>
                  <a:t>} defined by some </a:t>
                </a:r>
                <a:r>
                  <a:rPr lang="en-US" sz="2400" dirty="0" err="1">
                    <a:latin typeface="Calibri" panose="020F0502020204030204" pitchFamily="34" charset="0"/>
                    <a:ea typeface="Times New Roman" panose="02020603050405020304" pitchFamily="18" charset="0"/>
                    <a:cs typeface="Times New Roman" panose="02020603050405020304" pitchFamily="18" charset="0"/>
                  </a:rPr>
                  <a:t>hermitian</a:t>
                </a:r>
                <a:r>
                  <a:rPr lang="en-US" sz="2400" dirty="0">
                    <a:latin typeface="Calibri" panose="020F0502020204030204" pitchFamily="34" charset="0"/>
                    <a:ea typeface="Times New Roman" panose="02020603050405020304" pitchFamily="18" charset="0"/>
                    <a:cs typeface="Times New Roman" panose="02020603050405020304" pitchFamily="18" charset="0"/>
                  </a:rPr>
                  <a:t> operator.  Draw an analogy with the 2D real vector space examples.</a:t>
                </a:r>
                <a:endParaRPr lang="en-CA"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E273EE3B-C6DA-4D32-B438-383A8EF0D045}"/>
                  </a:ext>
                </a:extLst>
              </p:cNvPr>
              <p:cNvSpPr>
                <a:spLocks noRot="1" noChangeAspect="1" noMove="1" noResize="1" noEditPoints="1" noAdjustHandles="1" noChangeArrowheads="1" noChangeShapeType="1" noTextEdit="1"/>
              </p:cNvSpPr>
              <p:nvPr/>
            </p:nvSpPr>
            <p:spPr>
              <a:xfrm>
                <a:off x="671395" y="3147667"/>
                <a:ext cx="10313670" cy="2445862"/>
              </a:xfrm>
              <a:prstGeom prst="rect">
                <a:avLst/>
              </a:prstGeom>
              <a:blipFill>
                <a:blip r:embed="rId3"/>
                <a:stretch>
                  <a:fillRect r="-650" b="-4478"/>
                </a:stretch>
              </a:blipFill>
            </p:spPr>
            <p:txBody>
              <a:bodyPr/>
              <a:lstStyle/>
              <a:p>
                <a:r>
                  <a:rPr lang="en-CA">
                    <a:noFill/>
                  </a:rPr>
                  <a:t> </a:t>
                </a:r>
              </a:p>
            </p:txBody>
          </p:sp>
        </mc:Fallback>
      </mc:AlternateContent>
      <p:sp>
        <p:nvSpPr>
          <p:cNvPr id="4" name="Rectangle 3">
            <a:extLst>
              <a:ext uri="{FF2B5EF4-FFF2-40B4-BE49-F238E27FC236}">
                <a16:creationId xmlns:a16="http://schemas.microsoft.com/office/drawing/2014/main" id="{772ED3A5-7E10-4D04-B76D-BA2CDBE4666D}"/>
              </a:ext>
            </a:extLst>
          </p:cNvPr>
          <p:cNvSpPr/>
          <p:nvPr/>
        </p:nvSpPr>
        <p:spPr>
          <a:xfrm>
            <a:off x="671395" y="1773482"/>
            <a:ext cx="10313670" cy="1655518"/>
          </a:xfrm>
          <a:prstGeom prst="rect">
            <a:avLst/>
          </a:prstGeom>
        </p:spPr>
        <p:txBody>
          <a:bodyPr wrap="square">
            <a:spAutoFit/>
          </a:bodyPr>
          <a:lstStyle/>
          <a:p>
            <a:pPr marL="457200">
              <a:lnSpc>
                <a:spcPct val="107000"/>
              </a:lnSpc>
              <a:spcAft>
                <a:spcPts val="0"/>
              </a:spcAft>
            </a:pPr>
            <a:r>
              <a:rPr lang="en-US" sz="2400" dirty="0">
                <a:latin typeface="Calibri" panose="020F0502020204030204" pitchFamily="34" charset="0"/>
                <a:ea typeface="Calibri" panose="020F0502020204030204" pitchFamily="34" charset="0"/>
                <a:cs typeface="Times New Roman" panose="02020603050405020304" pitchFamily="18" charset="0"/>
              </a:rPr>
              <a:t>Thus there must be some immutable </a:t>
            </a:r>
            <a:r>
              <a:rPr lang="en-US" sz="2400" b="1" i="1" dirty="0">
                <a:latin typeface="Calibri" panose="020F0502020204030204" pitchFamily="34" charset="0"/>
                <a:ea typeface="Calibri" panose="020F0502020204030204" pitchFamily="34" charset="0"/>
                <a:cs typeface="Times New Roman" panose="02020603050405020304" pitchFamily="18" charset="0"/>
              </a:rPr>
              <a:t>state</a:t>
            </a:r>
            <a:r>
              <a:rPr lang="en-US" sz="2400" dirty="0">
                <a:latin typeface="Calibri" panose="020F0502020204030204" pitchFamily="34" charset="0"/>
                <a:ea typeface="Calibri" panose="020F0502020204030204" pitchFamily="34" charset="0"/>
                <a:cs typeface="Times New Roman" panose="02020603050405020304" pitchFamily="18" charset="0"/>
              </a:rPr>
              <a:t> that represents the essence of a quantum mechanical particle’s temporal evolution, subject to some potential.  That </a:t>
            </a:r>
            <a:r>
              <a:rPr lang="en-US" sz="2400" b="1" i="1" dirty="0">
                <a:latin typeface="Calibri" panose="020F0502020204030204" pitchFamily="34" charset="0"/>
                <a:ea typeface="Calibri" panose="020F0502020204030204" pitchFamily="34" charset="0"/>
                <a:cs typeface="Times New Roman" panose="02020603050405020304" pitchFamily="18" charset="0"/>
              </a:rPr>
              <a:t>state</a:t>
            </a:r>
            <a:r>
              <a:rPr lang="en-US" sz="2400" dirty="0">
                <a:latin typeface="Calibri" panose="020F0502020204030204" pitchFamily="34" charset="0"/>
                <a:ea typeface="Calibri" panose="020F0502020204030204" pitchFamily="34" charset="0"/>
                <a:cs typeface="Times New Roman" panose="02020603050405020304" pitchFamily="18" charset="0"/>
              </a:rPr>
              <a:t> can be fully described using any number of expansions in distinct bases that each span the more general Hilbert state space of the problem. </a:t>
            </a:r>
            <a:endParaRPr lang="en-CA"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8C2E3DF-8697-4176-A8E6-F939B43CA193}"/>
              </a:ext>
            </a:extLst>
          </p:cNvPr>
          <p:cNvSpPr>
            <a:spLocks noGrp="1"/>
          </p:cNvSpPr>
          <p:nvPr>
            <p:ph type="sldNum" sz="quarter" idx="12"/>
          </p:nvPr>
        </p:nvSpPr>
        <p:spPr/>
        <p:txBody>
          <a:bodyPr/>
          <a:lstStyle/>
          <a:p>
            <a:fld id="{8904B94B-01DA-4D3A-AB6F-1EC68BA9698E}" type="slidenum">
              <a:rPr lang="en-CA" smtClean="0"/>
              <a:t>9</a:t>
            </a:fld>
            <a:endParaRPr lang="en-CA"/>
          </a:p>
        </p:txBody>
      </p:sp>
    </p:spTree>
    <p:extLst>
      <p:ext uri="{BB962C8B-B14F-4D97-AF65-F5344CB8AC3E}">
        <p14:creationId xmlns:p14="http://schemas.microsoft.com/office/powerpoint/2010/main" val="300131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5756</TotalTime>
  <Words>1605</Words>
  <Application>Microsoft Office PowerPoint</Application>
  <PresentationFormat>Widescreen</PresentationFormat>
  <Paragraphs>115</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Calibri Light</vt:lpstr>
      <vt:lpstr>Cambria Math</vt:lpstr>
      <vt:lpstr>Symbol</vt:lpstr>
      <vt:lpstr>Times New Roman</vt:lpstr>
      <vt:lpstr>Retrospect</vt:lpstr>
      <vt:lpstr>PHYS 304: Lecture 13 (Intro to) Quantum Mechanics</vt:lpstr>
      <vt:lpstr>Housekeeping</vt:lpstr>
      <vt:lpstr>Review of key points from last lecture</vt:lpstr>
      <vt:lpstr>2D real vector space sanity check: R ̂(θ)</vt:lpstr>
      <vt:lpstr>Review of key points from last lecture</vt:lpstr>
      <vt:lpstr>Review of key points from last lecture</vt:lpstr>
      <vt:lpstr>Today</vt:lpstr>
      <vt:lpstr>Lecture 13, Activity 1:</vt:lpstr>
      <vt:lpstr>Lecture 13, Activity 1:</vt:lpstr>
      <vt:lpstr>Lecture 13, Activity 1:</vt:lpstr>
      <vt:lpstr>Lecture 13, Activity 2:</vt:lpstr>
      <vt:lpstr>Lecture 13, Activity 2:</vt:lpstr>
      <vt:lpstr>Lecture 13, Activity 2:</vt:lpstr>
      <vt:lpstr>Lecture 13, Activity 2:</vt:lpstr>
      <vt:lpstr>Lecture 13, Activity 3:</vt:lpstr>
      <vt:lpstr>Activity Questions</vt:lpstr>
      <vt:lpstr>What is the wavefunction of a position operator’s eigen state?</vt:lpstr>
      <vt:lpstr>The position basis</vt:lpstr>
      <vt:lpstr>The position basis</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Young</dc:creator>
  <cp:lastModifiedBy>Jeff Young</cp:lastModifiedBy>
  <cp:revision>355</cp:revision>
  <cp:lastPrinted>2021-10-28T17:35:15Z</cp:lastPrinted>
  <dcterms:created xsi:type="dcterms:W3CDTF">2015-12-24T20:40:29Z</dcterms:created>
  <dcterms:modified xsi:type="dcterms:W3CDTF">2021-10-29T00:09:22Z</dcterms:modified>
</cp:coreProperties>
</file>