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22" r:id="rId3"/>
    <p:sldId id="373" r:id="rId4"/>
    <p:sldId id="323" r:id="rId5"/>
    <p:sldId id="360" r:id="rId6"/>
    <p:sldId id="362" r:id="rId7"/>
    <p:sldId id="363" r:id="rId8"/>
    <p:sldId id="364" r:id="rId9"/>
    <p:sldId id="365" r:id="rId10"/>
    <p:sldId id="366" r:id="rId11"/>
    <p:sldId id="361" r:id="rId12"/>
    <p:sldId id="367" r:id="rId13"/>
    <p:sldId id="369" r:id="rId14"/>
    <p:sldId id="371" r:id="rId15"/>
    <p:sldId id="372" r:id="rId16"/>
    <p:sldId id="370" r:id="rId1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787CE8-79AC-4012-BCC6-676EE0A34A7F}" v="60" dt="2021-10-31T16:55:13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1" autoAdjust="0"/>
    <p:restoredTop sz="92418" autoAdjust="0"/>
  </p:normalViewPr>
  <p:slideViewPr>
    <p:cSldViewPr snapToGrid="0">
      <p:cViewPr varScale="1">
        <p:scale>
          <a:sx n="77" d="100"/>
          <a:sy n="77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Young" userId="0c20932148f593a9" providerId="LiveId" clId="{C6787CE8-79AC-4012-BCC6-676EE0A34A7F}"/>
    <pc:docChg chg="custSel delSld modSld">
      <pc:chgData name="Jeff Young" userId="0c20932148f593a9" providerId="LiveId" clId="{C6787CE8-79AC-4012-BCC6-676EE0A34A7F}" dt="2021-10-31T16:59:33.270" v="147" actId="478"/>
      <pc:docMkLst>
        <pc:docMk/>
      </pc:docMkLst>
      <pc:sldChg chg="modSp mod">
        <pc:chgData name="Jeff Young" userId="0c20932148f593a9" providerId="LiveId" clId="{C6787CE8-79AC-4012-BCC6-676EE0A34A7F}" dt="2021-10-31T16:29:41.626" v="1" actId="20577"/>
        <pc:sldMkLst>
          <pc:docMk/>
          <pc:sldMk cId="374400776" sldId="256"/>
        </pc:sldMkLst>
        <pc:spChg chg="mod">
          <ac:chgData name="Jeff Young" userId="0c20932148f593a9" providerId="LiveId" clId="{C6787CE8-79AC-4012-BCC6-676EE0A34A7F}" dt="2021-10-31T16:29:41.626" v="1" actId="20577"/>
          <ac:spMkLst>
            <pc:docMk/>
            <pc:sldMk cId="374400776" sldId="256"/>
            <ac:spMk id="3" creationId="{00000000-0000-0000-0000-000000000000}"/>
          </ac:spMkLst>
        </pc:spChg>
      </pc:sldChg>
      <pc:sldChg chg="delSp modSp mod">
        <pc:chgData name="Jeff Young" userId="0c20932148f593a9" providerId="LiveId" clId="{C6787CE8-79AC-4012-BCC6-676EE0A34A7F}" dt="2021-10-31T16:30:19.271" v="5" actId="113"/>
        <pc:sldMkLst>
          <pc:docMk/>
          <pc:sldMk cId="2844453787" sldId="322"/>
        </pc:sldMkLst>
        <pc:spChg chg="mod">
          <ac:chgData name="Jeff Young" userId="0c20932148f593a9" providerId="LiveId" clId="{C6787CE8-79AC-4012-BCC6-676EE0A34A7F}" dt="2021-10-31T16:30:19.271" v="5" actId="113"/>
          <ac:spMkLst>
            <pc:docMk/>
            <pc:sldMk cId="2844453787" sldId="322"/>
            <ac:spMk id="4" creationId="{06486B51-6704-4BA3-B412-A8D4061A386A}"/>
          </ac:spMkLst>
        </pc:spChg>
        <pc:inkChg chg="del">
          <ac:chgData name="Jeff Young" userId="0c20932148f593a9" providerId="LiveId" clId="{C6787CE8-79AC-4012-BCC6-676EE0A34A7F}" dt="2021-10-31T16:29:47.057" v="2" actId="478"/>
          <ac:inkMkLst>
            <pc:docMk/>
            <pc:sldMk cId="2844453787" sldId="322"/>
            <ac:inkMk id="3" creationId="{72314BE8-90BD-411C-972E-759D1DD3D61C}"/>
          </ac:inkMkLst>
        </pc:inkChg>
      </pc:sldChg>
      <pc:sldChg chg="delSp mod">
        <pc:chgData name="Jeff Young" userId="0c20932148f593a9" providerId="LiveId" clId="{C6787CE8-79AC-4012-BCC6-676EE0A34A7F}" dt="2021-10-31T16:31:08.696" v="6" actId="478"/>
        <pc:sldMkLst>
          <pc:docMk/>
          <pc:sldMk cId="769797125" sldId="323"/>
        </pc:sldMkLst>
        <pc:inkChg chg="del">
          <ac:chgData name="Jeff Young" userId="0c20932148f593a9" providerId="LiveId" clId="{C6787CE8-79AC-4012-BCC6-676EE0A34A7F}" dt="2021-10-31T16:31:08.696" v="6" actId="478"/>
          <ac:inkMkLst>
            <pc:docMk/>
            <pc:sldMk cId="769797125" sldId="323"/>
            <ac:inkMk id="3" creationId="{BB31C690-0BAD-445F-B92F-64EA06959C95}"/>
          </ac:inkMkLst>
        </pc:inkChg>
      </pc:sldChg>
      <pc:sldChg chg="delSp modSp mod">
        <pc:chgData name="Jeff Young" userId="0c20932148f593a9" providerId="LiveId" clId="{C6787CE8-79AC-4012-BCC6-676EE0A34A7F}" dt="2021-10-31T16:35:34.308" v="9" actId="478"/>
        <pc:sldMkLst>
          <pc:docMk/>
          <pc:sldMk cId="2607442197" sldId="360"/>
        </pc:sldMkLst>
        <pc:spChg chg="mod">
          <ac:chgData name="Jeff Young" userId="0c20932148f593a9" providerId="LiveId" clId="{C6787CE8-79AC-4012-BCC6-676EE0A34A7F}" dt="2021-10-31T16:35:25.106" v="8" actId="27636"/>
          <ac:spMkLst>
            <pc:docMk/>
            <pc:sldMk cId="2607442197" sldId="360"/>
            <ac:spMk id="3" creationId="{5682445F-C295-47E0-9ABC-07EFC10D79BC}"/>
          </ac:spMkLst>
        </pc:spChg>
        <pc:inkChg chg="del">
          <ac:chgData name="Jeff Young" userId="0c20932148f593a9" providerId="LiveId" clId="{C6787CE8-79AC-4012-BCC6-676EE0A34A7F}" dt="2021-10-31T16:35:34.308" v="9" actId="478"/>
          <ac:inkMkLst>
            <pc:docMk/>
            <pc:sldMk cId="2607442197" sldId="360"/>
            <ac:inkMk id="4" creationId="{A3834EC6-67B6-4072-A1DE-6F546409AC40}"/>
          </ac:inkMkLst>
        </pc:inkChg>
      </pc:sldChg>
      <pc:sldChg chg="addSp delSp modSp mod modAnim">
        <pc:chgData name="Jeff Young" userId="0c20932148f593a9" providerId="LiveId" clId="{C6787CE8-79AC-4012-BCC6-676EE0A34A7F}" dt="2021-10-31T16:41:19.854" v="88"/>
        <pc:sldMkLst>
          <pc:docMk/>
          <pc:sldMk cId="1428402211" sldId="362"/>
        </pc:sldMkLst>
        <pc:grpChg chg="mod">
          <ac:chgData name="Jeff Young" userId="0c20932148f593a9" providerId="LiveId" clId="{C6787CE8-79AC-4012-BCC6-676EE0A34A7F}" dt="2021-10-31T16:39:04.297" v="15"/>
          <ac:grpSpMkLst>
            <pc:docMk/>
            <pc:sldMk cId="1428402211" sldId="362"/>
            <ac:grpSpMk id="9" creationId="{239A6F87-C720-4748-AE2E-F8AB5DE9749D}"/>
          </ac:grpSpMkLst>
        </pc:grpChg>
        <pc:grpChg chg="mod">
          <ac:chgData name="Jeff Young" userId="0c20932148f593a9" providerId="LiveId" clId="{C6787CE8-79AC-4012-BCC6-676EE0A34A7F}" dt="2021-10-31T16:39:16.114" v="25"/>
          <ac:grpSpMkLst>
            <pc:docMk/>
            <pc:sldMk cId="1428402211" sldId="362"/>
            <ac:grpSpMk id="19" creationId="{C5A30039-6277-4D51-8FF1-9B2D0F56C8F0}"/>
          </ac:grpSpMkLst>
        </pc:grpChg>
        <pc:grpChg chg="del mod">
          <ac:chgData name="Jeff Young" userId="0c20932148f593a9" providerId="LiveId" clId="{C6787CE8-79AC-4012-BCC6-676EE0A34A7F}" dt="2021-10-31T16:39:23.164" v="33"/>
          <ac:grpSpMkLst>
            <pc:docMk/>
            <pc:sldMk cId="1428402211" sldId="362"/>
            <ac:grpSpMk id="23" creationId="{3C035619-48DA-4805-BDFD-728A418B6BD3}"/>
          </ac:grpSpMkLst>
        </pc:grpChg>
        <pc:grpChg chg="del mod">
          <ac:chgData name="Jeff Young" userId="0c20932148f593a9" providerId="LiveId" clId="{C6787CE8-79AC-4012-BCC6-676EE0A34A7F}" dt="2021-10-31T16:39:25.685" v="39"/>
          <ac:grpSpMkLst>
            <pc:docMk/>
            <pc:sldMk cId="1428402211" sldId="362"/>
            <ac:grpSpMk id="27" creationId="{CF0F540D-0FD8-4EA5-82AF-0F47F056913B}"/>
          </ac:grpSpMkLst>
        </pc:grpChg>
        <pc:grpChg chg="mod">
          <ac:chgData name="Jeff Young" userId="0c20932148f593a9" providerId="LiveId" clId="{C6787CE8-79AC-4012-BCC6-676EE0A34A7F}" dt="2021-10-31T16:39:25.685" v="39"/>
          <ac:grpSpMkLst>
            <pc:docMk/>
            <pc:sldMk cId="1428402211" sldId="362"/>
            <ac:grpSpMk id="33" creationId="{F4EB4E95-3D5C-402F-B63B-CE3CD6574428}"/>
          </ac:grpSpMkLst>
        </pc:grpChg>
        <pc:grpChg chg="mod">
          <ac:chgData name="Jeff Young" userId="0c20932148f593a9" providerId="LiveId" clId="{C6787CE8-79AC-4012-BCC6-676EE0A34A7F}" dt="2021-10-31T16:39:25.685" v="39"/>
          <ac:grpSpMkLst>
            <pc:docMk/>
            <pc:sldMk cId="1428402211" sldId="362"/>
            <ac:grpSpMk id="34" creationId="{A0FFCB0B-F574-441D-9B09-4AD8DDE14C19}"/>
          </ac:grpSpMkLst>
        </pc:grpChg>
        <pc:grpChg chg="mod">
          <ac:chgData name="Jeff Young" userId="0c20932148f593a9" providerId="LiveId" clId="{C6787CE8-79AC-4012-BCC6-676EE0A34A7F}" dt="2021-10-31T16:39:41.278" v="43"/>
          <ac:grpSpMkLst>
            <pc:docMk/>
            <pc:sldMk cId="1428402211" sldId="362"/>
            <ac:grpSpMk id="38" creationId="{34A37ECF-AEE6-46ED-AD7C-DF02067929F1}"/>
          </ac:grpSpMkLst>
        </pc:grpChg>
        <pc:grpChg chg="del mod">
          <ac:chgData name="Jeff Young" userId="0c20932148f593a9" providerId="LiveId" clId="{C6787CE8-79AC-4012-BCC6-676EE0A34A7F}" dt="2021-10-31T16:39:55.307" v="64"/>
          <ac:grpSpMkLst>
            <pc:docMk/>
            <pc:sldMk cId="1428402211" sldId="362"/>
            <ac:grpSpMk id="41" creationId="{1D87C44C-3CB1-414C-A43E-391B9C1671E8}"/>
          </ac:grpSpMkLst>
        </pc:grpChg>
        <pc:grpChg chg="mod">
          <ac:chgData name="Jeff Young" userId="0c20932148f593a9" providerId="LiveId" clId="{C6787CE8-79AC-4012-BCC6-676EE0A34A7F}" dt="2021-10-31T16:39:55.307" v="64"/>
          <ac:grpSpMkLst>
            <pc:docMk/>
            <pc:sldMk cId="1428402211" sldId="362"/>
            <ac:grpSpMk id="59" creationId="{7A61E36F-6D77-4021-98D0-DBE21550CE9D}"/>
          </ac:grpSpMkLst>
        </pc:grpChg>
        <pc:grpChg chg="mod">
          <ac:chgData name="Jeff Young" userId="0c20932148f593a9" providerId="LiveId" clId="{C6787CE8-79AC-4012-BCC6-676EE0A34A7F}" dt="2021-10-31T16:40:02.591" v="67"/>
          <ac:grpSpMkLst>
            <pc:docMk/>
            <pc:sldMk cId="1428402211" sldId="362"/>
            <ac:grpSpMk id="62" creationId="{80A68A3D-394E-4799-B483-404DEFA87999}"/>
          </ac:grpSpMkLst>
        </pc:grpChg>
        <pc:grpChg chg="del mod">
          <ac:chgData name="Jeff Young" userId="0c20932148f593a9" providerId="LiveId" clId="{C6787CE8-79AC-4012-BCC6-676EE0A34A7F}" dt="2021-10-31T16:40:22.513" v="76"/>
          <ac:grpSpMkLst>
            <pc:docMk/>
            <pc:sldMk cId="1428402211" sldId="362"/>
            <ac:grpSpMk id="65" creationId="{2FD24061-5D39-4997-A76C-44BE256CC271}"/>
          </ac:grpSpMkLst>
        </pc:grpChg>
        <pc:grpChg chg="mod">
          <ac:chgData name="Jeff Young" userId="0c20932148f593a9" providerId="LiveId" clId="{C6787CE8-79AC-4012-BCC6-676EE0A34A7F}" dt="2021-10-31T16:40:22.513" v="76"/>
          <ac:grpSpMkLst>
            <pc:docMk/>
            <pc:sldMk cId="1428402211" sldId="362"/>
            <ac:grpSpMk id="71" creationId="{601F16AD-2EDB-447A-8B95-7B9DC011F683}"/>
          </ac:grpSpMkLst>
        </pc:grpChg>
        <pc:grpChg chg="mod">
          <ac:chgData name="Jeff Young" userId="0c20932148f593a9" providerId="LiveId" clId="{C6787CE8-79AC-4012-BCC6-676EE0A34A7F}" dt="2021-10-31T16:40:56.440" v="82"/>
          <ac:grpSpMkLst>
            <pc:docMk/>
            <pc:sldMk cId="1428402211" sldId="362"/>
            <ac:grpSpMk id="76" creationId="{D7889119-AB6D-45AF-ADC1-F3A901115DA0}"/>
          </ac:grpSpMkLst>
        </pc:grpChg>
        <pc:grpChg chg="mod">
          <ac:chgData name="Jeff Young" userId="0c20932148f593a9" providerId="LiveId" clId="{C6787CE8-79AC-4012-BCC6-676EE0A34A7F}" dt="2021-10-31T16:41:00.065" v="87"/>
          <ac:grpSpMkLst>
            <pc:docMk/>
            <pc:sldMk cId="1428402211" sldId="362"/>
            <ac:grpSpMk id="81" creationId="{F3160DF6-C6D5-4454-96F0-0902896328B9}"/>
          </ac:grpSpMkLst>
        </pc:grpChg>
        <pc:inkChg chg="del">
          <ac:chgData name="Jeff Young" userId="0c20932148f593a9" providerId="LiveId" clId="{C6787CE8-79AC-4012-BCC6-676EE0A34A7F}" dt="2021-10-31T16:36:38.955" v="10" actId="478"/>
          <ac:inkMkLst>
            <pc:docMk/>
            <pc:sldMk cId="1428402211" sldId="362"/>
            <ac:inkMk id="4" creationId="{C0A03402-BC40-43CE-A39A-29C4E313832C}"/>
          </ac:inkMkLst>
        </pc:inkChg>
        <pc:inkChg chg="add mod">
          <ac:chgData name="Jeff Young" userId="0c20932148f593a9" providerId="LiveId" clId="{C6787CE8-79AC-4012-BCC6-676EE0A34A7F}" dt="2021-10-31T16:39:04.297" v="15"/>
          <ac:inkMkLst>
            <pc:docMk/>
            <pc:sldMk cId="1428402211" sldId="362"/>
            <ac:inkMk id="5" creationId="{95534859-0503-4ED6-B2E9-7CCA50887509}"/>
          </ac:inkMkLst>
        </pc:inkChg>
        <pc:inkChg chg="add mod">
          <ac:chgData name="Jeff Young" userId="0c20932148f593a9" providerId="LiveId" clId="{C6787CE8-79AC-4012-BCC6-676EE0A34A7F}" dt="2021-10-31T16:39:04.297" v="15"/>
          <ac:inkMkLst>
            <pc:docMk/>
            <pc:sldMk cId="1428402211" sldId="362"/>
            <ac:inkMk id="6" creationId="{0FD2E006-82BE-4D73-9DE6-9696CBA8E99F}"/>
          </ac:inkMkLst>
        </pc:inkChg>
        <pc:inkChg chg="add mod">
          <ac:chgData name="Jeff Young" userId="0c20932148f593a9" providerId="LiveId" clId="{C6787CE8-79AC-4012-BCC6-676EE0A34A7F}" dt="2021-10-31T16:39:04.297" v="15"/>
          <ac:inkMkLst>
            <pc:docMk/>
            <pc:sldMk cId="1428402211" sldId="362"/>
            <ac:inkMk id="7" creationId="{EDBA2827-FDFA-4D02-AF19-71EB3F3FFB67}"/>
          </ac:inkMkLst>
        </pc:inkChg>
        <pc:inkChg chg="add mod">
          <ac:chgData name="Jeff Young" userId="0c20932148f593a9" providerId="LiveId" clId="{C6787CE8-79AC-4012-BCC6-676EE0A34A7F}" dt="2021-10-31T16:39:04.297" v="15"/>
          <ac:inkMkLst>
            <pc:docMk/>
            <pc:sldMk cId="1428402211" sldId="362"/>
            <ac:inkMk id="8" creationId="{F891C129-68B4-4D02-A826-97FC1E92DBA2}"/>
          </ac:inkMkLst>
        </pc:inkChg>
        <pc:inkChg chg="add mod">
          <ac:chgData name="Jeff Young" userId="0c20932148f593a9" providerId="LiveId" clId="{C6787CE8-79AC-4012-BCC6-676EE0A34A7F}" dt="2021-10-31T16:39:16.114" v="25"/>
          <ac:inkMkLst>
            <pc:docMk/>
            <pc:sldMk cId="1428402211" sldId="362"/>
            <ac:inkMk id="10" creationId="{EFD3165A-D212-4999-9FC4-2682C24B0FA8}"/>
          </ac:inkMkLst>
        </pc:inkChg>
        <pc:inkChg chg="add mod">
          <ac:chgData name="Jeff Young" userId="0c20932148f593a9" providerId="LiveId" clId="{C6787CE8-79AC-4012-BCC6-676EE0A34A7F}" dt="2021-10-31T16:39:16.114" v="25"/>
          <ac:inkMkLst>
            <pc:docMk/>
            <pc:sldMk cId="1428402211" sldId="362"/>
            <ac:inkMk id="11" creationId="{0D1DC5E6-A8D5-4F41-B023-93B296FC0B7E}"/>
          </ac:inkMkLst>
        </pc:inkChg>
        <pc:inkChg chg="add mod">
          <ac:chgData name="Jeff Young" userId="0c20932148f593a9" providerId="LiveId" clId="{C6787CE8-79AC-4012-BCC6-676EE0A34A7F}" dt="2021-10-31T16:39:16.114" v="25"/>
          <ac:inkMkLst>
            <pc:docMk/>
            <pc:sldMk cId="1428402211" sldId="362"/>
            <ac:inkMk id="12" creationId="{7ECFD980-ECAB-4EE4-AC87-4CE82E5422D6}"/>
          </ac:inkMkLst>
        </pc:inkChg>
        <pc:inkChg chg="add mod">
          <ac:chgData name="Jeff Young" userId="0c20932148f593a9" providerId="LiveId" clId="{C6787CE8-79AC-4012-BCC6-676EE0A34A7F}" dt="2021-10-31T16:39:16.114" v="25"/>
          <ac:inkMkLst>
            <pc:docMk/>
            <pc:sldMk cId="1428402211" sldId="362"/>
            <ac:inkMk id="13" creationId="{8F1508F1-D8EF-47FF-998D-9BCB57CDC500}"/>
          </ac:inkMkLst>
        </pc:inkChg>
        <pc:inkChg chg="add mod">
          <ac:chgData name="Jeff Young" userId="0c20932148f593a9" providerId="LiveId" clId="{C6787CE8-79AC-4012-BCC6-676EE0A34A7F}" dt="2021-10-31T16:39:16.114" v="25"/>
          <ac:inkMkLst>
            <pc:docMk/>
            <pc:sldMk cId="1428402211" sldId="362"/>
            <ac:inkMk id="14" creationId="{62A20347-B92E-4585-8864-8DE8CFA14533}"/>
          </ac:inkMkLst>
        </pc:inkChg>
        <pc:inkChg chg="add mod">
          <ac:chgData name="Jeff Young" userId="0c20932148f593a9" providerId="LiveId" clId="{C6787CE8-79AC-4012-BCC6-676EE0A34A7F}" dt="2021-10-31T16:39:16.114" v="25"/>
          <ac:inkMkLst>
            <pc:docMk/>
            <pc:sldMk cId="1428402211" sldId="362"/>
            <ac:inkMk id="15" creationId="{69FDA74C-5A91-4D4E-B5E8-7F95F207DBBE}"/>
          </ac:inkMkLst>
        </pc:inkChg>
        <pc:inkChg chg="add mod">
          <ac:chgData name="Jeff Young" userId="0c20932148f593a9" providerId="LiveId" clId="{C6787CE8-79AC-4012-BCC6-676EE0A34A7F}" dt="2021-10-31T16:39:16.114" v="25"/>
          <ac:inkMkLst>
            <pc:docMk/>
            <pc:sldMk cId="1428402211" sldId="362"/>
            <ac:inkMk id="16" creationId="{DF384A84-EE04-4B59-881A-79597182205A}"/>
          </ac:inkMkLst>
        </pc:inkChg>
        <pc:inkChg chg="add mod">
          <ac:chgData name="Jeff Young" userId="0c20932148f593a9" providerId="LiveId" clId="{C6787CE8-79AC-4012-BCC6-676EE0A34A7F}" dt="2021-10-31T16:39:16.114" v="25"/>
          <ac:inkMkLst>
            <pc:docMk/>
            <pc:sldMk cId="1428402211" sldId="362"/>
            <ac:inkMk id="17" creationId="{01E3BF81-FE53-4F3C-950D-0399FBCA6818}"/>
          </ac:inkMkLst>
        </pc:inkChg>
        <pc:inkChg chg="add mod">
          <ac:chgData name="Jeff Young" userId="0c20932148f593a9" providerId="LiveId" clId="{C6787CE8-79AC-4012-BCC6-676EE0A34A7F}" dt="2021-10-31T16:39:16.114" v="25"/>
          <ac:inkMkLst>
            <pc:docMk/>
            <pc:sldMk cId="1428402211" sldId="362"/>
            <ac:inkMk id="18" creationId="{E53A54FB-1B85-4D32-A62A-D536A5B44389}"/>
          </ac:inkMkLst>
        </pc:inkChg>
        <pc:inkChg chg="add mod">
          <ac:chgData name="Jeff Young" userId="0c20932148f593a9" providerId="LiveId" clId="{C6787CE8-79AC-4012-BCC6-676EE0A34A7F}" dt="2021-10-31T16:39:25.685" v="39"/>
          <ac:inkMkLst>
            <pc:docMk/>
            <pc:sldMk cId="1428402211" sldId="362"/>
            <ac:inkMk id="20" creationId="{348E7A4F-A805-42E7-A633-358A58600F63}"/>
          </ac:inkMkLst>
        </pc:inkChg>
        <pc:inkChg chg="add mod">
          <ac:chgData name="Jeff Young" userId="0c20932148f593a9" providerId="LiveId" clId="{C6787CE8-79AC-4012-BCC6-676EE0A34A7F}" dt="2021-10-31T16:39:25.685" v="39"/>
          <ac:inkMkLst>
            <pc:docMk/>
            <pc:sldMk cId="1428402211" sldId="362"/>
            <ac:inkMk id="21" creationId="{5C2A32BF-B211-4D15-B183-4DB87AD5B1E1}"/>
          </ac:inkMkLst>
        </pc:inkChg>
        <pc:inkChg chg="add mod">
          <ac:chgData name="Jeff Young" userId="0c20932148f593a9" providerId="LiveId" clId="{C6787CE8-79AC-4012-BCC6-676EE0A34A7F}" dt="2021-10-31T16:39:25.685" v="39"/>
          <ac:inkMkLst>
            <pc:docMk/>
            <pc:sldMk cId="1428402211" sldId="362"/>
            <ac:inkMk id="22" creationId="{663CFB97-C04A-4D35-B092-96675DD81D5C}"/>
          </ac:inkMkLst>
        </pc:inkChg>
        <pc:inkChg chg="add mod">
          <ac:chgData name="Jeff Young" userId="0c20932148f593a9" providerId="LiveId" clId="{C6787CE8-79AC-4012-BCC6-676EE0A34A7F}" dt="2021-10-31T16:39:25.685" v="39"/>
          <ac:inkMkLst>
            <pc:docMk/>
            <pc:sldMk cId="1428402211" sldId="362"/>
            <ac:inkMk id="24" creationId="{1F94A575-03B7-4BCE-8204-EE606ED051C8}"/>
          </ac:inkMkLst>
        </pc:inkChg>
        <pc:inkChg chg="add mod">
          <ac:chgData name="Jeff Young" userId="0c20932148f593a9" providerId="LiveId" clId="{C6787CE8-79AC-4012-BCC6-676EE0A34A7F}" dt="2021-10-31T16:39:25.685" v="39"/>
          <ac:inkMkLst>
            <pc:docMk/>
            <pc:sldMk cId="1428402211" sldId="362"/>
            <ac:inkMk id="25" creationId="{BD395317-B590-48DB-A899-BB1768AA7F1D}"/>
          </ac:inkMkLst>
        </pc:inkChg>
        <pc:inkChg chg="add mod">
          <ac:chgData name="Jeff Young" userId="0c20932148f593a9" providerId="LiveId" clId="{C6787CE8-79AC-4012-BCC6-676EE0A34A7F}" dt="2021-10-31T16:39:25.685" v="39"/>
          <ac:inkMkLst>
            <pc:docMk/>
            <pc:sldMk cId="1428402211" sldId="362"/>
            <ac:inkMk id="26" creationId="{48BD0C14-E378-4BC4-87FC-80B43F5E0981}"/>
          </ac:inkMkLst>
        </pc:inkChg>
        <pc:inkChg chg="add mod">
          <ac:chgData name="Jeff Young" userId="0c20932148f593a9" providerId="LiveId" clId="{C6787CE8-79AC-4012-BCC6-676EE0A34A7F}" dt="2021-10-31T16:39:25.685" v="39"/>
          <ac:inkMkLst>
            <pc:docMk/>
            <pc:sldMk cId="1428402211" sldId="362"/>
            <ac:inkMk id="28" creationId="{ECD07272-0470-451C-A51A-B61A6999BD1D}"/>
          </ac:inkMkLst>
        </pc:inkChg>
        <pc:inkChg chg="add mod">
          <ac:chgData name="Jeff Young" userId="0c20932148f593a9" providerId="LiveId" clId="{C6787CE8-79AC-4012-BCC6-676EE0A34A7F}" dt="2021-10-31T16:39:25.685" v="39"/>
          <ac:inkMkLst>
            <pc:docMk/>
            <pc:sldMk cId="1428402211" sldId="362"/>
            <ac:inkMk id="29" creationId="{C3E7D261-F74D-4686-A308-47D4A1FE7913}"/>
          </ac:inkMkLst>
        </pc:inkChg>
        <pc:inkChg chg="add mod">
          <ac:chgData name="Jeff Young" userId="0c20932148f593a9" providerId="LiveId" clId="{C6787CE8-79AC-4012-BCC6-676EE0A34A7F}" dt="2021-10-31T16:39:25.685" v="39"/>
          <ac:inkMkLst>
            <pc:docMk/>
            <pc:sldMk cId="1428402211" sldId="362"/>
            <ac:inkMk id="30" creationId="{1E4A37D0-22D6-4D2E-A71D-DEF1D4445BAF}"/>
          </ac:inkMkLst>
        </pc:inkChg>
        <pc:inkChg chg="add mod">
          <ac:chgData name="Jeff Young" userId="0c20932148f593a9" providerId="LiveId" clId="{C6787CE8-79AC-4012-BCC6-676EE0A34A7F}" dt="2021-10-31T16:39:25.685" v="39"/>
          <ac:inkMkLst>
            <pc:docMk/>
            <pc:sldMk cId="1428402211" sldId="362"/>
            <ac:inkMk id="31" creationId="{DFB508D1-A453-45B3-8D71-97D3FD7FFD30}"/>
          </ac:inkMkLst>
        </pc:inkChg>
        <pc:inkChg chg="add mod">
          <ac:chgData name="Jeff Young" userId="0c20932148f593a9" providerId="LiveId" clId="{C6787CE8-79AC-4012-BCC6-676EE0A34A7F}" dt="2021-10-31T16:39:25.685" v="39"/>
          <ac:inkMkLst>
            <pc:docMk/>
            <pc:sldMk cId="1428402211" sldId="362"/>
            <ac:inkMk id="32" creationId="{79AC6C80-251B-4366-A898-430967875B60}"/>
          </ac:inkMkLst>
        </pc:inkChg>
        <pc:inkChg chg="add">
          <ac:chgData name="Jeff Young" userId="0c20932148f593a9" providerId="LiveId" clId="{C6787CE8-79AC-4012-BCC6-676EE0A34A7F}" dt="2021-10-31T16:39:27.803" v="40" actId="9405"/>
          <ac:inkMkLst>
            <pc:docMk/>
            <pc:sldMk cId="1428402211" sldId="362"/>
            <ac:inkMk id="35" creationId="{FB3AB91B-49FE-4482-BAED-A3C76D42836A}"/>
          </ac:inkMkLst>
        </pc:inkChg>
        <pc:inkChg chg="add mod">
          <ac:chgData name="Jeff Young" userId="0c20932148f593a9" providerId="LiveId" clId="{C6787CE8-79AC-4012-BCC6-676EE0A34A7F}" dt="2021-10-31T16:39:41.278" v="43"/>
          <ac:inkMkLst>
            <pc:docMk/>
            <pc:sldMk cId="1428402211" sldId="362"/>
            <ac:inkMk id="36" creationId="{52BB2CA8-AA6E-448D-971D-4FF48BD3842C}"/>
          </ac:inkMkLst>
        </pc:inkChg>
        <pc:inkChg chg="add mod">
          <ac:chgData name="Jeff Young" userId="0c20932148f593a9" providerId="LiveId" clId="{C6787CE8-79AC-4012-BCC6-676EE0A34A7F}" dt="2021-10-31T16:39:41.278" v="43"/>
          <ac:inkMkLst>
            <pc:docMk/>
            <pc:sldMk cId="1428402211" sldId="362"/>
            <ac:inkMk id="37" creationId="{2FDC7807-362A-49D8-8994-F5A7824BA0CA}"/>
          </ac:inkMkLst>
        </pc:inkChg>
        <pc:inkChg chg="add mod">
          <ac:chgData name="Jeff Young" userId="0c20932148f593a9" providerId="LiveId" clId="{C6787CE8-79AC-4012-BCC6-676EE0A34A7F}" dt="2021-10-31T16:39:55.307" v="64"/>
          <ac:inkMkLst>
            <pc:docMk/>
            <pc:sldMk cId="1428402211" sldId="362"/>
            <ac:inkMk id="39" creationId="{F0FD5139-27E3-49D9-92A4-AA983291A500}"/>
          </ac:inkMkLst>
        </pc:inkChg>
        <pc:inkChg chg="add mod">
          <ac:chgData name="Jeff Young" userId="0c20932148f593a9" providerId="LiveId" clId="{C6787CE8-79AC-4012-BCC6-676EE0A34A7F}" dt="2021-10-31T16:39:55.307" v="64"/>
          <ac:inkMkLst>
            <pc:docMk/>
            <pc:sldMk cId="1428402211" sldId="362"/>
            <ac:inkMk id="40" creationId="{BE6F1F8A-A2FD-4C11-8420-D46A98D2F446}"/>
          </ac:inkMkLst>
        </pc:inkChg>
        <pc:inkChg chg="add mod">
          <ac:chgData name="Jeff Young" userId="0c20932148f593a9" providerId="LiveId" clId="{C6787CE8-79AC-4012-BCC6-676EE0A34A7F}" dt="2021-10-31T16:39:55.307" v="64"/>
          <ac:inkMkLst>
            <pc:docMk/>
            <pc:sldMk cId="1428402211" sldId="362"/>
            <ac:inkMk id="42" creationId="{AC810058-24E4-41BA-9826-F400929A1208}"/>
          </ac:inkMkLst>
        </pc:inkChg>
        <pc:inkChg chg="add mod">
          <ac:chgData name="Jeff Young" userId="0c20932148f593a9" providerId="LiveId" clId="{C6787CE8-79AC-4012-BCC6-676EE0A34A7F}" dt="2021-10-31T16:39:55.307" v="64"/>
          <ac:inkMkLst>
            <pc:docMk/>
            <pc:sldMk cId="1428402211" sldId="362"/>
            <ac:inkMk id="43" creationId="{35F5CCA7-37D8-42A8-9592-70B76FC1C2B0}"/>
          </ac:inkMkLst>
        </pc:inkChg>
        <pc:inkChg chg="add mod">
          <ac:chgData name="Jeff Young" userId="0c20932148f593a9" providerId="LiveId" clId="{C6787CE8-79AC-4012-BCC6-676EE0A34A7F}" dt="2021-10-31T16:39:55.307" v="64"/>
          <ac:inkMkLst>
            <pc:docMk/>
            <pc:sldMk cId="1428402211" sldId="362"/>
            <ac:inkMk id="44" creationId="{9F6B3D19-2B7C-4B43-87E7-C5BE2D853296}"/>
          </ac:inkMkLst>
        </pc:inkChg>
        <pc:inkChg chg="add mod">
          <ac:chgData name="Jeff Young" userId="0c20932148f593a9" providerId="LiveId" clId="{C6787CE8-79AC-4012-BCC6-676EE0A34A7F}" dt="2021-10-31T16:39:55.307" v="64"/>
          <ac:inkMkLst>
            <pc:docMk/>
            <pc:sldMk cId="1428402211" sldId="362"/>
            <ac:inkMk id="45" creationId="{4F21B901-928F-4133-A69C-0643AF571E01}"/>
          </ac:inkMkLst>
        </pc:inkChg>
        <pc:inkChg chg="add mod">
          <ac:chgData name="Jeff Young" userId="0c20932148f593a9" providerId="LiveId" clId="{C6787CE8-79AC-4012-BCC6-676EE0A34A7F}" dt="2021-10-31T16:39:55.307" v="64"/>
          <ac:inkMkLst>
            <pc:docMk/>
            <pc:sldMk cId="1428402211" sldId="362"/>
            <ac:inkMk id="46" creationId="{4177F694-4D9A-44B6-8652-9BD6DB334EB5}"/>
          </ac:inkMkLst>
        </pc:inkChg>
        <pc:inkChg chg="add mod">
          <ac:chgData name="Jeff Young" userId="0c20932148f593a9" providerId="LiveId" clId="{C6787CE8-79AC-4012-BCC6-676EE0A34A7F}" dt="2021-10-31T16:39:55.307" v="64"/>
          <ac:inkMkLst>
            <pc:docMk/>
            <pc:sldMk cId="1428402211" sldId="362"/>
            <ac:inkMk id="47" creationId="{744BDBB8-36DA-46FE-B83B-845FB28F5096}"/>
          </ac:inkMkLst>
        </pc:inkChg>
        <pc:inkChg chg="add mod">
          <ac:chgData name="Jeff Young" userId="0c20932148f593a9" providerId="LiveId" clId="{C6787CE8-79AC-4012-BCC6-676EE0A34A7F}" dt="2021-10-31T16:39:55.307" v="64"/>
          <ac:inkMkLst>
            <pc:docMk/>
            <pc:sldMk cId="1428402211" sldId="362"/>
            <ac:inkMk id="48" creationId="{65F2CD55-D01A-49AB-B8C6-A24D4C2BD881}"/>
          </ac:inkMkLst>
        </pc:inkChg>
        <pc:inkChg chg="add mod">
          <ac:chgData name="Jeff Young" userId="0c20932148f593a9" providerId="LiveId" clId="{C6787CE8-79AC-4012-BCC6-676EE0A34A7F}" dt="2021-10-31T16:39:55.307" v="64"/>
          <ac:inkMkLst>
            <pc:docMk/>
            <pc:sldMk cId="1428402211" sldId="362"/>
            <ac:inkMk id="49" creationId="{6470B270-ABD0-45C7-A3C3-3B6C935CDEE3}"/>
          </ac:inkMkLst>
        </pc:inkChg>
        <pc:inkChg chg="add mod">
          <ac:chgData name="Jeff Young" userId="0c20932148f593a9" providerId="LiveId" clId="{C6787CE8-79AC-4012-BCC6-676EE0A34A7F}" dt="2021-10-31T16:39:55.307" v="64"/>
          <ac:inkMkLst>
            <pc:docMk/>
            <pc:sldMk cId="1428402211" sldId="362"/>
            <ac:inkMk id="50" creationId="{398BB4CC-FABE-427A-9CCF-E39646F76111}"/>
          </ac:inkMkLst>
        </pc:inkChg>
        <pc:inkChg chg="add mod">
          <ac:chgData name="Jeff Young" userId="0c20932148f593a9" providerId="LiveId" clId="{C6787CE8-79AC-4012-BCC6-676EE0A34A7F}" dt="2021-10-31T16:39:55.307" v="64"/>
          <ac:inkMkLst>
            <pc:docMk/>
            <pc:sldMk cId="1428402211" sldId="362"/>
            <ac:inkMk id="51" creationId="{AE90650B-59FF-4A6F-9929-C755FA6F870F}"/>
          </ac:inkMkLst>
        </pc:inkChg>
        <pc:inkChg chg="add mod">
          <ac:chgData name="Jeff Young" userId="0c20932148f593a9" providerId="LiveId" clId="{C6787CE8-79AC-4012-BCC6-676EE0A34A7F}" dt="2021-10-31T16:39:55.307" v="64"/>
          <ac:inkMkLst>
            <pc:docMk/>
            <pc:sldMk cId="1428402211" sldId="362"/>
            <ac:inkMk id="52" creationId="{B3CB05A4-FE87-42B5-9E32-54D29AFBB689}"/>
          </ac:inkMkLst>
        </pc:inkChg>
        <pc:inkChg chg="add mod">
          <ac:chgData name="Jeff Young" userId="0c20932148f593a9" providerId="LiveId" clId="{C6787CE8-79AC-4012-BCC6-676EE0A34A7F}" dt="2021-10-31T16:39:55.307" v="64"/>
          <ac:inkMkLst>
            <pc:docMk/>
            <pc:sldMk cId="1428402211" sldId="362"/>
            <ac:inkMk id="53" creationId="{D36D4100-C45A-4928-BE46-0FE7594AAA40}"/>
          </ac:inkMkLst>
        </pc:inkChg>
        <pc:inkChg chg="add mod">
          <ac:chgData name="Jeff Young" userId="0c20932148f593a9" providerId="LiveId" clId="{C6787CE8-79AC-4012-BCC6-676EE0A34A7F}" dt="2021-10-31T16:39:55.307" v="64"/>
          <ac:inkMkLst>
            <pc:docMk/>
            <pc:sldMk cId="1428402211" sldId="362"/>
            <ac:inkMk id="54" creationId="{C37E44C7-D377-441B-9A19-39003EDE57BC}"/>
          </ac:inkMkLst>
        </pc:inkChg>
        <pc:inkChg chg="add mod">
          <ac:chgData name="Jeff Young" userId="0c20932148f593a9" providerId="LiveId" clId="{C6787CE8-79AC-4012-BCC6-676EE0A34A7F}" dt="2021-10-31T16:39:55.307" v="64"/>
          <ac:inkMkLst>
            <pc:docMk/>
            <pc:sldMk cId="1428402211" sldId="362"/>
            <ac:inkMk id="55" creationId="{668FF9FF-4825-444A-A4ED-A35033CDC1EF}"/>
          </ac:inkMkLst>
        </pc:inkChg>
        <pc:inkChg chg="add mod">
          <ac:chgData name="Jeff Young" userId="0c20932148f593a9" providerId="LiveId" clId="{C6787CE8-79AC-4012-BCC6-676EE0A34A7F}" dt="2021-10-31T16:39:55.307" v="64"/>
          <ac:inkMkLst>
            <pc:docMk/>
            <pc:sldMk cId="1428402211" sldId="362"/>
            <ac:inkMk id="56" creationId="{5AE975D6-5CC7-43DE-9BA9-9D638F0616B5}"/>
          </ac:inkMkLst>
        </pc:inkChg>
        <pc:inkChg chg="add mod">
          <ac:chgData name="Jeff Young" userId="0c20932148f593a9" providerId="LiveId" clId="{C6787CE8-79AC-4012-BCC6-676EE0A34A7F}" dt="2021-10-31T16:39:55.307" v="64"/>
          <ac:inkMkLst>
            <pc:docMk/>
            <pc:sldMk cId="1428402211" sldId="362"/>
            <ac:inkMk id="57" creationId="{106C9370-2BD0-40C4-8CB5-79E8C5EC13C3}"/>
          </ac:inkMkLst>
        </pc:inkChg>
        <pc:inkChg chg="add mod">
          <ac:chgData name="Jeff Young" userId="0c20932148f593a9" providerId="LiveId" clId="{C6787CE8-79AC-4012-BCC6-676EE0A34A7F}" dt="2021-10-31T16:39:55.307" v="64"/>
          <ac:inkMkLst>
            <pc:docMk/>
            <pc:sldMk cId="1428402211" sldId="362"/>
            <ac:inkMk id="58" creationId="{096B3D7D-D7F7-4E08-A27F-484BA51B2988}"/>
          </ac:inkMkLst>
        </pc:inkChg>
        <pc:inkChg chg="add mod">
          <ac:chgData name="Jeff Young" userId="0c20932148f593a9" providerId="LiveId" clId="{C6787CE8-79AC-4012-BCC6-676EE0A34A7F}" dt="2021-10-31T16:40:02.591" v="67"/>
          <ac:inkMkLst>
            <pc:docMk/>
            <pc:sldMk cId="1428402211" sldId="362"/>
            <ac:inkMk id="60" creationId="{A5B64D3F-9A5A-41CA-AA14-56686471722A}"/>
          </ac:inkMkLst>
        </pc:inkChg>
        <pc:inkChg chg="add mod">
          <ac:chgData name="Jeff Young" userId="0c20932148f593a9" providerId="LiveId" clId="{C6787CE8-79AC-4012-BCC6-676EE0A34A7F}" dt="2021-10-31T16:40:02.591" v="67"/>
          <ac:inkMkLst>
            <pc:docMk/>
            <pc:sldMk cId="1428402211" sldId="362"/>
            <ac:inkMk id="61" creationId="{41430480-1EAE-496E-A215-5003C283792A}"/>
          </ac:inkMkLst>
        </pc:inkChg>
        <pc:inkChg chg="add mod">
          <ac:chgData name="Jeff Young" userId="0c20932148f593a9" providerId="LiveId" clId="{C6787CE8-79AC-4012-BCC6-676EE0A34A7F}" dt="2021-10-31T16:40:22.513" v="76"/>
          <ac:inkMkLst>
            <pc:docMk/>
            <pc:sldMk cId="1428402211" sldId="362"/>
            <ac:inkMk id="63" creationId="{186E47E8-3AC6-422E-9BF8-281A1D061636}"/>
          </ac:inkMkLst>
        </pc:inkChg>
        <pc:inkChg chg="add mod">
          <ac:chgData name="Jeff Young" userId="0c20932148f593a9" providerId="LiveId" clId="{C6787CE8-79AC-4012-BCC6-676EE0A34A7F}" dt="2021-10-31T16:40:22.513" v="76"/>
          <ac:inkMkLst>
            <pc:docMk/>
            <pc:sldMk cId="1428402211" sldId="362"/>
            <ac:inkMk id="64" creationId="{8360AE35-CA8F-476C-A216-3AC71E71FC29}"/>
          </ac:inkMkLst>
        </pc:inkChg>
        <pc:inkChg chg="add mod">
          <ac:chgData name="Jeff Young" userId="0c20932148f593a9" providerId="LiveId" clId="{C6787CE8-79AC-4012-BCC6-676EE0A34A7F}" dt="2021-10-31T16:40:22.513" v="76"/>
          <ac:inkMkLst>
            <pc:docMk/>
            <pc:sldMk cId="1428402211" sldId="362"/>
            <ac:inkMk id="66" creationId="{EAABD64D-684F-41F3-8063-47C0C3878C3F}"/>
          </ac:inkMkLst>
        </pc:inkChg>
        <pc:inkChg chg="add mod">
          <ac:chgData name="Jeff Young" userId="0c20932148f593a9" providerId="LiveId" clId="{C6787CE8-79AC-4012-BCC6-676EE0A34A7F}" dt="2021-10-31T16:40:22.513" v="76"/>
          <ac:inkMkLst>
            <pc:docMk/>
            <pc:sldMk cId="1428402211" sldId="362"/>
            <ac:inkMk id="67" creationId="{29B721C7-17D4-4413-8902-6C0551CB0C6C}"/>
          </ac:inkMkLst>
        </pc:inkChg>
        <pc:inkChg chg="add mod">
          <ac:chgData name="Jeff Young" userId="0c20932148f593a9" providerId="LiveId" clId="{C6787CE8-79AC-4012-BCC6-676EE0A34A7F}" dt="2021-10-31T16:40:22.513" v="76"/>
          <ac:inkMkLst>
            <pc:docMk/>
            <pc:sldMk cId="1428402211" sldId="362"/>
            <ac:inkMk id="68" creationId="{28F21E38-51D1-434F-A724-44EA812FF736}"/>
          </ac:inkMkLst>
        </pc:inkChg>
        <pc:inkChg chg="add mod">
          <ac:chgData name="Jeff Young" userId="0c20932148f593a9" providerId="LiveId" clId="{C6787CE8-79AC-4012-BCC6-676EE0A34A7F}" dt="2021-10-31T16:40:22.513" v="76"/>
          <ac:inkMkLst>
            <pc:docMk/>
            <pc:sldMk cId="1428402211" sldId="362"/>
            <ac:inkMk id="69" creationId="{ACD7EA32-BAA4-4B3B-B0F2-3154598DD897}"/>
          </ac:inkMkLst>
        </pc:inkChg>
        <pc:inkChg chg="add mod">
          <ac:chgData name="Jeff Young" userId="0c20932148f593a9" providerId="LiveId" clId="{C6787CE8-79AC-4012-BCC6-676EE0A34A7F}" dt="2021-10-31T16:40:22.513" v="76"/>
          <ac:inkMkLst>
            <pc:docMk/>
            <pc:sldMk cId="1428402211" sldId="362"/>
            <ac:inkMk id="70" creationId="{F8541A47-42ED-4468-B7EB-464B0B96185D}"/>
          </ac:inkMkLst>
        </pc:inkChg>
        <pc:inkChg chg="add del">
          <ac:chgData name="Jeff Young" userId="0c20932148f593a9" providerId="LiveId" clId="{C6787CE8-79AC-4012-BCC6-676EE0A34A7F}" dt="2021-10-31T16:40:50.692" v="78"/>
          <ac:inkMkLst>
            <pc:docMk/>
            <pc:sldMk cId="1428402211" sldId="362"/>
            <ac:inkMk id="72" creationId="{DD4262CA-C1CD-47CC-BC2D-782E47E5BC6E}"/>
          </ac:inkMkLst>
        </pc:inkChg>
        <pc:inkChg chg="add mod">
          <ac:chgData name="Jeff Young" userId="0c20932148f593a9" providerId="LiveId" clId="{C6787CE8-79AC-4012-BCC6-676EE0A34A7F}" dt="2021-10-31T16:40:56.440" v="82"/>
          <ac:inkMkLst>
            <pc:docMk/>
            <pc:sldMk cId="1428402211" sldId="362"/>
            <ac:inkMk id="73" creationId="{49A0CC4A-8F34-46A4-B510-4A0B51F1DA3B}"/>
          </ac:inkMkLst>
        </pc:inkChg>
        <pc:inkChg chg="add mod">
          <ac:chgData name="Jeff Young" userId="0c20932148f593a9" providerId="LiveId" clId="{C6787CE8-79AC-4012-BCC6-676EE0A34A7F}" dt="2021-10-31T16:40:56.440" v="82"/>
          <ac:inkMkLst>
            <pc:docMk/>
            <pc:sldMk cId="1428402211" sldId="362"/>
            <ac:inkMk id="74" creationId="{C612FD7F-0E95-4E74-AA15-9BAECBE58568}"/>
          </ac:inkMkLst>
        </pc:inkChg>
        <pc:inkChg chg="add">
          <ac:chgData name="Jeff Young" userId="0c20932148f593a9" providerId="LiveId" clId="{C6787CE8-79AC-4012-BCC6-676EE0A34A7F}" dt="2021-10-31T16:40:55.892" v="81" actId="9405"/>
          <ac:inkMkLst>
            <pc:docMk/>
            <pc:sldMk cId="1428402211" sldId="362"/>
            <ac:inkMk id="75" creationId="{29A4977E-5BD0-45B4-B56D-6BE893AA4CDB}"/>
          </ac:inkMkLst>
        </pc:inkChg>
        <pc:inkChg chg="add mod">
          <ac:chgData name="Jeff Young" userId="0c20932148f593a9" providerId="LiveId" clId="{C6787CE8-79AC-4012-BCC6-676EE0A34A7F}" dt="2021-10-31T16:41:00.065" v="87"/>
          <ac:inkMkLst>
            <pc:docMk/>
            <pc:sldMk cId="1428402211" sldId="362"/>
            <ac:inkMk id="77" creationId="{2CB1EF2F-4B0D-42E8-85EB-6E8C45E8B49D}"/>
          </ac:inkMkLst>
        </pc:inkChg>
        <pc:inkChg chg="add mod">
          <ac:chgData name="Jeff Young" userId="0c20932148f593a9" providerId="LiveId" clId="{C6787CE8-79AC-4012-BCC6-676EE0A34A7F}" dt="2021-10-31T16:41:00.065" v="87"/>
          <ac:inkMkLst>
            <pc:docMk/>
            <pc:sldMk cId="1428402211" sldId="362"/>
            <ac:inkMk id="78" creationId="{CB1E6777-6F9A-4550-99A5-F0D3B1CB3E48}"/>
          </ac:inkMkLst>
        </pc:inkChg>
        <pc:inkChg chg="add mod">
          <ac:chgData name="Jeff Young" userId="0c20932148f593a9" providerId="LiveId" clId="{C6787CE8-79AC-4012-BCC6-676EE0A34A7F}" dt="2021-10-31T16:41:00.065" v="87"/>
          <ac:inkMkLst>
            <pc:docMk/>
            <pc:sldMk cId="1428402211" sldId="362"/>
            <ac:inkMk id="79" creationId="{D58C3401-3B08-4426-AC13-72DF693C03F0}"/>
          </ac:inkMkLst>
        </pc:inkChg>
        <pc:inkChg chg="add">
          <ac:chgData name="Jeff Young" userId="0c20932148f593a9" providerId="LiveId" clId="{C6787CE8-79AC-4012-BCC6-676EE0A34A7F}" dt="2021-10-31T16:40:59.185" v="86" actId="9405"/>
          <ac:inkMkLst>
            <pc:docMk/>
            <pc:sldMk cId="1428402211" sldId="362"/>
            <ac:inkMk id="80" creationId="{76B3F8CA-805E-4153-A7B8-2E3D52B6B87C}"/>
          </ac:inkMkLst>
        </pc:inkChg>
      </pc:sldChg>
      <pc:sldChg chg="delSp mod">
        <pc:chgData name="Jeff Young" userId="0c20932148f593a9" providerId="LiveId" clId="{C6787CE8-79AC-4012-BCC6-676EE0A34A7F}" dt="2021-10-31T16:42:26.544" v="89" actId="21"/>
        <pc:sldMkLst>
          <pc:docMk/>
          <pc:sldMk cId="3059338720" sldId="364"/>
        </pc:sldMkLst>
        <pc:inkChg chg="del">
          <ac:chgData name="Jeff Young" userId="0c20932148f593a9" providerId="LiveId" clId="{C6787CE8-79AC-4012-BCC6-676EE0A34A7F}" dt="2021-10-31T16:42:26.544" v="89" actId="21"/>
          <ac:inkMkLst>
            <pc:docMk/>
            <pc:sldMk cId="3059338720" sldId="364"/>
            <ac:inkMk id="4" creationId="{546FF1E5-6DD9-4E26-9E03-B417E32491F5}"/>
          </ac:inkMkLst>
        </pc:inkChg>
      </pc:sldChg>
      <pc:sldChg chg="delSp mod">
        <pc:chgData name="Jeff Young" userId="0c20932148f593a9" providerId="LiveId" clId="{C6787CE8-79AC-4012-BCC6-676EE0A34A7F}" dt="2021-10-31T16:43:48.995" v="90" actId="21"/>
        <pc:sldMkLst>
          <pc:docMk/>
          <pc:sldMk cId="521023005" sldId="365"/>
        </pc:sldMkLst>
        <pc:inkChg chg="del">
          <ac:chgData name="Jeff Young" userId="0c20932148f593a9" providerId="LiveId" clId="{C6787CE8-79AC-4012-BCC6-676EE0A34A7F}" dt="2021-10-31T16:43:48.995" v="90" actId="21"/>
          <ac:inkMkLst>
            <pc:docMk/>
            <pc:sldMk cId="521023005" sldId="365"/>
            <ac:inkMk id="4" creationId="{296E51C7-BFF8-4DCF-A095-A5F204BE9C12}"/>
          </ac:inkMkLst>
        </pc:inkChg>
      </pc:sldChg>
      <pc:sldChg chg="delSp mod">
        <pc:chgData name="Jeff Young" userId="0c20932148f593a9" providerId="LiveId" clId="{C6787CE8-79AC-4012-BCC6-676EE0A34A7F}" dt="2021-10-31T16:46:04.308" v="91" actId="21"/>
        <pc:sldMkLst>
          <pc:docMk/>
          <pc:sldMk cId="2978938184" sldId="366"/>
        </pc:sldMkLst>
        <pc:inkChg chg="del">
          <ac:chgData name="Jeff Young" userId="0c20932148f593a9" providerId="LiveId" clId="{C6787CE8-79AC-4012-BCC6-676EE0A34A7F}" dt="2021-10-31T16:46:04.308" v="91" actId="21"/>
          <ac:inkMkLst>
            <pc:docMk/>
            <pc:sldMk cId="2978938184" sldId="366"/>
            <ac:inkMk id="5" creationId="{4CD97311-8CB3-450B-825C-B00CE9B5D789}"/>
          </ac:inkMkLst>
        </pc:inkChg>
      </pc:sldChg>
      <pc:sldChg chg="delSp modSp mod">
        <pc:chgData name="Jeff Young" userId="0c20932148f593a9" providerId="LiveId" clId="{C6787CE8-79AC-4012-BCC6-676EE0A34A7F}" dt="2021-10-31T16:50:46.971" v="101" actId="20577"/>
        <pc:sldMkLst>
          <pc:docMk/>
          <pc:sldMk cId="3948950204" sldId="367"/>
        </pc:sldMkLst>
        <pc:spChg chg="mod">
          <ac:chgData name="Jeff Young" userId="0c20932148f593a9" providerId="LiveId" clId="{C6787CE8-79AC-4012-BCC6-676EE0A34A7F}" dt="2021-10-31T16:50:46.971" v="101" actId="20577"/>
          <ac:spMkLst>
            <pc:docMk/>
            <pc:sldMk cId="3948950204" sldId="367"/>
            <ac:spMk id="4" creationId="{125483E5-A3F4-4369-B228-57B666892801}"/>
          </ac:spMkLst>
        </pc:spChg>
        <pc:inkChg chg="del">
          <ac:chgData name="Jeff Young" userId="0c20932148f593a9" providerId="LiveId" clId="{C6787CE8-79AC-4012-BCC6-676EE0A34A7F}" dt="2021-10-31T16:47:55.622" v="92" actId="21"/>
          <ac:inkMkLst>
            <pc:docMk/>
            <pc:sldMk cId="3948950204" sldId="367"/>
            <ac:inkMk id="7" creationId="{81214D92-8FE1-4A72-97A7-1CF6E5CB16DC}"/>
          </ac:inkMkLst>
        </pc:inkChg>
      </pc:sldChg>
      <pc:sldChg chg="delSp modSp del mod">
        <pc:chgData name="Jeff Young" userId="0c20932148f593a9" providerId="LiveId" clId="{C6787CE8-79AC-4012-BCC6-676EE0A34A7F}" dt="2021-10-31T16:51:03.741" v="102" actId="2696"/>
        <pc:sldMkLst>
          <pc:docMk/>
          <pc:sldMk cId="1615392919" sldId="368"/>
        </pc:sldMkLst>
        <pc:spChg chg="mod">
          <ac:chgData name="Jeff Young" userId="0c20932148f593a9" providerId="LiveId" clId="{C6787CE8-79AC-4012-BCC6-676EE0A34A7F}" dt="2021-10-31T16:48:37.763" v="99" actId="20577"/>
          <ac:spMkLst>
            <pc:docMk/>
            <pc:sldMk cId="1615392919" sldId="368"/>
            <ac:spMk id="4" creationId="{125483E5-A3F4-4369-B228-57B666892801}"/>
          </ac:spMkLst>
        </pc:spChg>
        <pc:inkChg chg="del">
          <ac:chgData name="Jeff Young" userId="0c20932148f593a9" providerId="LiveId" clId="{C6787CE8-79AC-4012-BCC6-676EE0A34A7F}" dt="2021-10-31T16:48:06.898" v="93" actId="21"/>
          <ac:inkMkLst>
            <pc:docMk/>
            <pc:sldMk cId="1615392919" sldId="368"/>
            <ac:inkMk id="5" creationId="{672CC841-BBF1-4889-BBDA-6DCC5D187EFD}"/>
          </ac:inkMkLst>
        </pc:inkChg>
      </pc:sldChg>
      <pc:sldChg chg="delSp modSp mod">
        <pc:chgData name="Jeff Young" userId="0c20932148f593a9" providerId="LiveId" clId="{C6787CE8-79AC-4012-BCC6-676EE0A34A7F}" dt="2021-10-31T16:55:13.761" v="139" actId="207"/>
        <pc:sldMkLst>
          <pc:docMk/>
          <pc:sldMk cId="3278940390" sldId="369"/>
        </pc:sldMkLst>
        <pc:spChg chg="mod">
          <ac:chgData name="Jeff Young" userId="0c20932148f593a9" providerId="LiveId" clId="{C6787CE8-79AC-4012-BCC6-676EE0A34A7F}" dt="2021-10-31T16:55:13.761" v="139" actId="207"/>
          <ac:spMkLst>
            <pc:docMk/>
            <pc:sldMk cId="3278940390" sldId="369"/>
            <ac:spMk id="3" creationId="{CFD60FE3-F89F-492F-B118-AD64DBD68427}"/>
          </ac:spMkLst>
        </pc:spChg>
        <pc:spChg chg="mod">
          <ac:chgData name="Jeff Young" userId="0c20932148f593a9" providerId="LiveId" clId="{C6787CE8-79AC-4012-BCC6-676EE0A34A7F}" dt="2021-10-31T16:51:10.100" v="104" actId="20577"/>
          <ac:spMkLst>
            <pc:docMk/>
            <pc:sldMk cId="3278940390" sldId="369"/>
            <ac:spMk id="4" creationId="{125483E5-A3F4-4369-B228-57B666892801}"/>
          </ac:spMkLst>
        </pc:spChg>
        <pc:inkChg chg="del">
          <ac:chgData name="Jeff Young" userId="0c20932148f593a9" providerId="LiveId" clId="{C6787CE8-79AC-4012-BCC6-676EE0A34A7F}" dt="2021-10-31T16:51:21.503" v="105" actId="478"/>
          <ac:inkMkLst>
            <pc:docMk/>
            <pc:sldMk cId="3278940390" sldId="369"/>
            <ac:inkMk id="5" creationId="{76759120-4620-4A59-946C-37EBADE1D16A}"/>
          </ac:inkMkLst>
        </pc:inkChg>
      </pc:sldChg>
      <pc:sldChg chg="delSp mod">
        <pc:chgData name="Jeff Young" userId="0c20932148f593a9" providerId="LiveId" clId="{C6787CE8-79AC-4012-BCC6-676EE0A34A7F}" dt="2021-10-31T16:59:33.270" v="147" actId="478"/>
        <pc:sldMkLst>
          <pc:docMk/>
          <pc:sldMk cId="2092196008" sldId="370"/>
        </pc:sldMkLst>
        <pc:inkChg chg="del">
          <ac:chgData name="Jeff Young" userId="0c20932148f593a9" providerId="LiveId" clId="{C6787CE8-79AC-4012-BCC6-676EE0A34A7F}" dt="2021-10-31T16:59:33.270" v="147" actId="478"/>
          <ac:inkMkLst>
            <pc:docMk/>
            <pc:sldMk cId="2092196008" sldId="370"/>
            <ac:inkMk id="4" creationId="{3FA11E9F-F6B9-4763-AC58-27EB1B516CA9}"/>
          </ac:inkMkLst>
        </pc:inkChg>
      </pc:sldChg>
      <pc:sldChg chg="delSp mod">
        <pc:chgData name="Jeff Young" userId="0c20932148f593a9" providerId="LiveId" clId="{C6787CE8-79AC-4012-BCC6-676EE0A34A7F}" dt="2021-10-31T16:56:30.026" v="140" actId="478"/>
        <pc:sldMkLst>
          <pc:docMk/>
          <pc:sldMk cId="3231599861" sldId="371"/>
        </pc:sldMkLst>
        <pc:inkChg chg="del">
          <ac:chgData name="Jeff Young" userId="0c20932148f593a9" providerId="LiveId" clId="{C6787CE8-79AC-4012-BCC6-676EE0A34A7F}" dt="2021-10-31T16:56:30.026" v="140" actId="478"/>
          <ac:inkMkLst>
            <pc:docMk/>
            <pc:sldMk cId="3231599861" sldId="371"/>
            <ac:inkMk id="4" creationId="{77F193F6-96D4-4A9F-9ED3-EA7388AB0355}"/>
          </ac:inkMkLst>
        </pc:inkChg>
      </pc:sldChg>
      <pc:sldChg chg="delSp mod">
        <pc:chgData name="Jeff Young" userId="0c20932148f593a9" providerId="LiveId" clId="{C6787CE8-79AC-4012-BCC6-676EE0A34A7F}" dt="2021-10-31T16:58:27.401" v="146" actId="478"/>
        <pc:sldMkLst>
          <pc:docMk/>
          <pc:sldMk cId="3000863417" sldId="372"/>
        </pc:sldMkLst>
        <pc:inkChg chg="del">
          <ac:chgData name="Jeff Young" userId="0c20932148f593a9" providerId="LiveId" clId="{C6787CE8-79AC-4012-BCC6-676EE0A34A7F}" dt="2021-10-31T16:58:13.520" v="143" actId="478"/>
          <ac:inkMkLst>
            <pc:docMk/>
            <pc:sldMk cId="3000863417" sldId="372"/>
            <ac:inkMk id="14" creationId="{585B65F7-EBAE-4797-9DD2-138A35B9D6F3}"/>
          </ac:inkMkLst>
        </pc:inkChg>
        <pc:inkChg chg="del">
          <ac:chgData name="Jeff Young" userId="0c20932148f593a9" providerId="LiveId" clId="{C6787CE8-79AC-4012-BCC6-676EE0A34A7F}" dt="2021-10-31T16:58:16.815" v="144" actId="478"/>
          <ac:inkMkLst>
            <pc:docMk/>
            <pc:sldMk cId="3000863417" sldId="372"/>
            <ac:inkMk id="15" creationId="{01347FAF-F457-42BE-8DE7-73093140AB12}"/>
          </ac:inkMkLst>
        </pc:inkChg>
        <pc:inkChg chg="del">
          <ac:chgData name="Jeff Young" userId="0c20932148f593a9" providerId="LiveId" clId="{C6787CE8-79AC-4012-BCC6-676EE0A34A7F}" dt="2021-10-31T16:58:23.390" v="145" actId="478"/>
          <ac:inkMkLst>
            <pc:docMk/>
            <pc:sldMk cId="3000863417" sldId="372"/>
            <ac:inkMk id="16" creationId="{3C315C97-41B4-45D9-940C-DEA01D961D30}"/>
          </ac:inkMkLst>
        </pc:inkChg>
        <pc:inkChg chg="del">
          <ac:chgData name="Jeff Young" userId="0c20932148f593a9" providerId="LiveId" clId="{C6787CE8-79AC-4012-BCC6-676EE0A34A7F}" dt="2021-10-31T16:58:10.179" v="142" actId="478"/>
          <ac:inkMkLst>
            <pc:docMk/>
            <pc:sldMk cId="3000863417" sldId="372"/>
            <ac:inkMk id="17" creationId="{6D9B947F-C044-4CF7-B4A5-59A5BE1B2637}"/>
          </ac:inkMkLst>
        </pc:inkChg>
        <pc:inkChg chg="del">
          <ac:chgData name="Jeff Young" userId="0c20932148f593a9" providerId="LiveId" clId="{C6787CE8-79AC-4012-BCC6-676EE0A34A7F}" dt="2021-10-31T16:58:27.401" v="146" actId="478"/>
          <ac:inkMkLst>
            <pc:docMk/>
            <pc:sldMk cId="3000863417" sldId="372"/>
            <ac:inkMk id="18" creationId="{6B408699-B3F7-4435-9C47-8214321C7D5A}"/>
          </ac:inkMkLst>
        </pc:inkChg>
        <pc:inkChg chg="del">
          <ac:chgData name="Jeff Young" userId="0c20932148f593a9" providerId="LiveId" clId="{C6787CE8-79AC-4012-BCC6-676EE0A34A7F}" dt="2021-10-31T16:58:03.717" v="141" actId="478"/>
          <ac:inkMkLst>
            <pc:docMk/>
            <pc:sldMk cId="3000863417" sldId="372"/>
            <ac:inkMk id="19" creationId="{BD1852B0-AC0C-499D-893A-2882D6ADC87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01.8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145 2453 1408,'-15'-18'-717,"12"14"1930,-1 0 1,1 0-1,0 1 1,-1-1 0,-5-4-1,8 8-1183,1 0-22,0-1-1,-1 1 1,1 0 0,0 0 0,-1 0 0,1-1-1,-1 1 1,1 0 0,0 0 0,-1 0-1,1 0 1,-1 0 0,1-1 0,-1 1-1,1 0 1,0 0 0,-1 0 0,1 0 0,-1 0-1,1 1 1,-1-1 0,1 0 0,0 0-1,-1 0 1,1 0 0,-1 0 0,1 0-1,0 1 1,-1-1 0,1 0 0,-1 0 0,1 1-1,0-1 1,-1 0 0,1 1 0,0-1-1,0 0 1,-1 1 0,1-1 0,0 0 0,0 1-1,-1-1 1,1 0 0,0 1 0,0-1-1,0 1 1,-5 9-2,0 1 0,1-1 0,1 1 0,0 0 0,0 0 0,1 0-1,-1 12 1,2-13-2,0-1 16,0 1 0,0 0 0,1-1 0,1 1 0,2 17 0,0-12 40,5 60 399,9 52 574,-13-108-799,0-1-1,1 1 0,1-1 1,13 26-1,-16-39-150,-1 0 0,2-1 0,-1 1-1,0 0 1,1-1 0,0 0 0,0 0 0,0 0-1,0 0 1,1-1 0,5 4 0,-7-5-25,0-1 0,0 1 0,0-1 0,0 0-1,0 0 1,0 0 0,0-1 0,1 1 0,-1-1 0,0 0 0,0 0 0,0 0 0,1 0 0,-1 0-1,0-1 1,0 1 0,0-1 0,0 0 0,0 0 0,5-2 0,-4 0-6,-1 1 0,1-1 0,-1 0 0,0 0 0,0 0 0,0 0 0,0 0 0,0-1 0,-1 1 0,3-6 0,-3 6-32,6-11 30,-1 0-1,0 0 1,-1-1 0,0 0-1,-2 0 1,1 0 0,-2-1-1,0 1 1,-1-1 0,-1 0-1,0 0 1,-1 1 0,-1-1-1,0 0 1,-5-20 0,-15-65 375,-18-99-183,-46-244-142,33 242-74,0-5-7,45 176-18,-27-151 7,4-96 0,25 203-8,2 0-1,12-113 0,-1 127-2,2 1-1,3 0 0,30-84 0,-29 106 0,2 1 0,2 0 0,22-33 0,-24 46-4,0 0 1,2 2-1,0 0 0,2 1 0,23-19 0,-38 35 3,1 1 1,0-1-1,0 2 0,0-1 0,1 1 0,-1 0 0,14-4 0,-15 5 1,0 1-1,0 1 1,0-1 0,0 1 0,0 0-1,-1 0 1,1 0 0,0 1 0,0-1-1,0 1 1,0 1 0,4 1 0,1 1-5,-1 0 1,1 1-1,-1 0 1,0 1-1,-1 0 1,0 1-1,0-1 0,0 2 1,10 11-1,-1 1-41,-2 1 0,22 38 0,-26-39-73,-2 0 0,0 1 0,0 1 0,-2 0 0,5 24 0,-6-11-665,-1 0-1,-1 55 0,-6 0-1244,-13-9 958,14-75 1016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13.4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212 0 6865,'-5'4'387,"0"0"0,0 0-1,1 0 1,-1 0-1,1 1 1,0 0-1,0 0 1,1 0 0,-6 10-1,-8 10-327,-25 29-28,23-32 88,2 0 0,-25 43 0,37-57-24,2 0 0,-1 0 0,1 1-1,0-1 1,1 1 0,0-1 0,0 1 0,1 0 0,0 0 0,1 0 0,0-1 0,0 1 0,2 9 0,1 1 62,1-1 0,1 0 0,0-1 0,2 1 1,0-1-1,13 23 0,-16-35-134,0 1 0,0-1 0,1 0 0,0 0 0,0 0 0,0-1 0,0 1-1,1-1 1,-1-1 0,1 1 0,0-1 0,1 0 0,-1 0 0,0-1 0,1 0 0,8 2 0,-5-2-203,0 0 1,0-1-1,0 0 1,-1-1-1,1 0 0,0 0 1,0-1-1,0-1 0,0 1 1,15-6-1,-15 3-161,20-11-1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13.8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198 7 8794,'9'-4'3017,"4"1"-2777,-3 6-216,-10 18-32,0 9-16,-17 32 0,-2 10 8,-13 5 16,0 1 0,-2-9 16,0-10 0,6-12 8,5-11-368,12-21 255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14.6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209 73 1640,'32'-60'4954,"-30"56"-4639,-2 4-285,0 0 0,0 0 0,0 0 0,1-1 0,-1 1 0,0 0 0,0 0 0,0 0 0,0-1 0,0 1 0,0 0 0,0 0 0,0 0 0,0-1 0,1 1 0,-1 0 0,0 0 0,0 0 0,0-1 0,0 1 0,0 0 0,0 0 0,0 0 0,0-1 0,0 1 0,-1 0 0,1 0-1,0 0 1,0-1 0,0 1 0,0 0 0,0 0 0,0 0 0,0-1 0,0 1 0,-1 0 0,-7-1 1027,6 1-861,1 0-173,1 0 0,0 1 0,-1-1-1,1 0 1,0 1 0,-1-1 0,1 0 0,0 1-1,0-1 1,-1 1 0,1-1 0,0 0 0,0 1-1,-1-1 1,1 1 0,0-1 0,0 1-1,-1 2 42,-27 57 333,18-39-338,-39 78 173,30-66-146,-3 6 69,1 1 1,-22 61-1,34-72 25,2-1 0,1 1 1,-5 58-1,10-66-97,1 0-1,1 1 1,1-1 0,0 0 0,2 1 0,7 23-1,-2-17-74,2 0 0,1-1 0,1 0-1,1-1 1,1-1 0,1 0 0,1-1 0,2-1-1,0-1 1,1 0 0,33 26 0,-40-38-586,1-1 1,20 9-1,-6-4-122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15.4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0 9594,'1'1'39,"-1"-1"0,1 1 0,0 0 0,-1-1 1,1 1-1,0 0 0,-1 0 0,1 0 0,-1-1 0,0 1 0,1 0 0,-1 0 0,0 0 1,1 0-1,-1 1 0,5 9 319,44 68 889,-42-66-1105,0 1 0,6 17-1,1 2 2,15 28 84,-14-17-22,9 46-1,-19-69-149,2 10 36,-2 0 0,-1 1 0,0 56 0,-5-47-25,-2 0 0,-12 60 0,6-66 17,-2 0 1,-1-1-1,-1 0 1,-2-1-1,-20 33 1,27-51-109,-1-1 1,0 0-1,-1-1 0,-1 0 0,0 0 1,0-1-1,-1 0 0,-1-1 0,0-1 1,-22 14-1,23-18-62,-23 9 0,31-13 77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18.4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586 129 2865,'-9'-52'4067,"9"51"-3991,0 0 1,-1-1-1,1 1 0,0 0 0,-1 0 1,1 0-1,-1 0 0,0 0 1,1 0-1,-1 0 0,0 0 0,1 0 1,-1 0-1,0 1 0,0-1 0,0 0 1,0 0-1,0 1 0,0-1 1,-1 0-1,-10-6 230,0 0 0,-21-9 1,15 8-196,-30-9 0,44 16-102,1 1-1,-1-1 0,0 1 1,0 0-1,0 0 0,0 0 1,0 1-1,0-1 0,1 1 0,-1 0 1,0 0-1,0 0 0,1 1 1,-1-1-1,1 1 0,-1 0 1,-2 2-1,3-2-4,-10 5 8,0 1 1,1 1 0,-22 21 0,-28 36 118,53-55-47,0 1-1,0 0 1,1 0-1,-11 24 1,16-31-59,1 1 0,0-1 1,0 0-1,1 1 1,0 0-1,0-1 1,0 1-1,1 0 1,-1-1-1,1 1 0,1 0 1,-1-1-1,1 1 1,0 0-1,3 8 1,-2-9-21,0 0 1,0 0-1,0 0 1,1 0-1,0 0 1,0-1 0,5 6-1,-6-8 1,0 0 0,1 0 0,-1 0 0,0 0 0,1 0 0,0 0 0,-1-1 0,1 0 0,0 1 0,0-1 0,0 0 0,0 0 0,0 0 0,0-1 0,3 1 0,0-1 26,-1 1 1,0-2 0,1 1-1,-1 0 1,1-1 0,-1 0-1,8-3 1,2-1 102,17-9 0,-14 6-76,-3 0-2,1 0 0,-1-2-1,23-17 1,36-39 313,-72 63-303,0 1 0,0-1 0,-1 0 0,1 0 0,2-5 1,-1-2 205,-3 9-265,0 1 0,0 0 0,0 0 0,0 0 0,0 0 0,0 0 0,0 0 0,0-1 1,0 1-1,0 0 0,0 0 0,0 0 0,0 0 0,0 0 0,0 0 0,0-1 0,0 1 0,0 0 0,0 0 0,0 0 0,0 0 0,0 0 0,0 0 1,0-1-1,0 1 0,0 0 0,0 0 0,0 0 0,0 0 0,-1 0 0,1 0 0,0 0 0,0 0 0,0 0 0,0-1 0,0 1 0,0 0 0,-1 0 0,1 1-7,0-1-1,-1 1 0,1 0 0,0-1 0,0 1 0,0 0 0,-1 0 0,1-1 0,0 1 0,0 0 0,0-1 0,0 1 0,0 0 0,0 0 1,0-1-1,1 2 0,-1 3 0,6 120-1,-4-100-1,9 75-20,44 178 0,59 67 43,-110-333-18,4 7 10,-1 0 1,-1 0-1,-1 1 0,5 31 1,-10-46-4,0-1 0,0 1 0,0-1 0,-1 1 0,1-1 0,-1 0 0,0 1 0,0-1 0,-1 0 0,0 1 0,1-1 0,-1 0 0,-1 0 0,1-1 0,-5 7 0,1-3 24,0-1-1,0 0 1,-1 0 0,0 0-1,0-1 1,0 0 0,-10 5-1,-13 4 152,-1-1 0,0-1 0,-59 15 0,48-18-1,-1-2 0,0-1 0,0-2-1,-75-4 1,103-1-180,1-1 0,-1 0-1,1-2 1,0 1-1,-14-7 1,20 7-17,1 0 0,0-1 0,0 0 0,0 0 0,0 0 0,1-1 0,-1 0 0,1 0 0,1-1 0,-9-9 0,12 12-59,0 0 1,0 0-1,0 1 0,1-1 0,-1 0 1,1-1-1,0 1 0,-1 0 1,1 0-1,1-1 0,-1 1 1,0 0-1,1-1 0,0 1 1,0 0-1,0-1 0,0 1 1,0-1-1,1 1 0,0 0 1,-1-1-1,1 1 0,0 0 1,1 0-1,-1 0 0,1 0 0,1-4 1,1 3-340,-1 0 1,1 0-1,-1 0 1,6-4-1,17-12-797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18.9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16 233 5817,'-11'3'2160,"11"-3"-2125,-1 0 1,1 0-1,0 0 1,0 0 0,0 0-1,-1 0 1,1 0-1,0 0 1,0 0-1,0 0 1,0 0-1,-1 0 1,1 0-1,0 0 1,0-1 0,0 1-1,0 0 1,-1 0-1,1 0 1,0 0-1,0 0 1,0-1-1,0 1 1,0 0-1,0 0 1,0 0-1,-1 0 1,1-1 0,0 1-1,0-2-7,0 0 1,0 1-1,0-1 0,1 0 0,-1 1 1,0-1-1,1 0 0,-1 0 0,1 1 1,0-2-1,15-29 7,20-26 74,-9 23 204,-23 31-155,-1 0-1,1-1 1,-1 0-1,1 0 1,-2 0-1,1 0 1,0 0-1,-1 0 1,0-1-1,2-7 1,-4 12-124,0 0 0,0 0 0,1 1 0,-1-1 0,0 0 0,1 1 0,-1-1 0,1 0 1,-1 0-1,1 1 0,-1-1 0,1 1 0,-1-1 0,1 0 0,-1 1 0,1-1 0,1 0 0,0-7 652,-1 7-679,0 0 0,0 1 0,0-1-1,0 1 1,0-1 0,0 1 0,0 0 0,1 0 0,-1-1 0,0 1 0,0 0 0,0 0 0,0 0 0,1 0 0,-1 0 0,0 1-1,2-1 1,23 7 63,-21-6-50,7 3-2,-1 0-1,1 1 0,-1 0 0,0 1 1,18 12-1,-23-14-10,-4-3-4,1 1 0,-1 0 0,0 0-1,1 0 1,-1 0 0,3 3 0,-5-4-2,1 0 0,-1 0 0,1 0 0,-1 0 0,0 0 0,1 0 0,-1-1 0,0 1 0,0 0 0,0 2 0,1 2 3,0-1 0,-1 0 0,0 0 1,0 0-1,0 0 0,0 0 1,0 0-1,-1 0 0,0 0 1,0 0-1,0 0 0,0 0 1,-1 0-1,1-1 0,-1 1 1,0 0-1,-3 3 0,2-2 2,-7 12 0,-2 0 0,0-1 1,-1-1-1,0 1 1,-1-2-1,-1 0 1,0-1-1,-1-1 1,0 0-1,-1-1 0,-28 14 1,39-22-88,0 0 0,-1 0 0,0-1 0,1 0 0,-12 2 0,18-4 21,-1 0 0,1 1-1,-1-1 1,0 0 0,1 0-1,-1 0 1,0 0 0,1 0-1,-1 0 1,0-1 0,1 1-1,-1 0 1,1 0 0,-1 0-1,0-1 1,1 1 0,-1 0-1,1 0 1,-1-1 0,1 1-1,-1-1 1,1 1 0,-1 0-1,1-1 1,-1 0 0,0 0-133,1-1 1,-1 1 0,1 0-1,-1-1 1,1 1 0,0 0-1,0-1 1,-1 1 0,1 0-1,0-1 1,1-2 0,2-16-747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19.3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143 0 6305,'-2'2'524,"0"-1"-1,0 1 0,0 0 0,0 0 1,0 0-1,0 0 0,1 0 1,-1 0-1,1 0 0,-2 4 0,-8 25 468,4-9-1043,-21 70 77,5-20 153,-21 102 1,40-153 15,2 1 0,0-1 0,2 39 0,1-47-120,0 0 0,1-1 1,0 1-1,2-1 0,-1 0 1,1 0-1,10 21 0,-10-28-75,-1 0 0,1-1 0,-1 1-1,1-1 1,1 0 0,-1 0-1,1 0 1,-1 0 0,1-1 0,0 1-1,0-2 1,0 1 0,1 0-1,-1-1 1,1 0 0,0 0 0,-1-1-1,1 1 1,0-1 0,0 0-1,0-1 1,0 0 0,0 0 0,0 0-1,-1 0 1,1-1 0,7-2-1,-5 1-92,1-1 0,-1-1-1,-1 1 1,1-1 0,0-1-1,-1 1 1,10-9 0,-4 2-578,0-1 0,18-22 1,-14 11 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21.5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213 11 3769,'1'0'166,"-1"0"-1,0 0 1,0-1 0,0 1 0,0 0-1,0 0 1,0-1 0,0 1 0,1 0 0,-1 0-1,0-1 1,0 1 0,0 0 0,0-1-1,0 1 1,0 0 0,0 0 0,0-1-1,0 1 1,-1 0 0,1-1 0,0 1 0,0 0-1,0 0 1,0-1 0,0 1 0,0 0-1,0 0 1,-1-1 0,1 1 0,0 0-1,0 0 1,0-1 0,-1 1 0,1 0 0,0 0-1,0 0 1,-1 0 0,1-1 0,0 1-1,0 0 1,-1 0 0,1 0 0,0 0 0,0 0-1,-1 0 1,1 0 0,0 0 0,-1 0-1,1 0 1,0 0 0,-1 0 0,1 0-155,-1 0 1,1 0-1,0 0 1,0 1 0,0-1-1,0 0 1,-1 0-1,1 0 1,0 1-1,0-1 1,0 0-1,0 0 1,0 0 0,-1 1-1,1-1 1,0 0-1,0 0 1,0 1-1,0-1 1,0 0 0,0 0-1,0 1 1,0-1-1,0 0 1,0 0-1,0 1 1,0-1-1,0 0 1,0 0 0,0 1-1,0-1 1,0 0-1,0 0 1,1 1-1,-1-1 1,0 4 29,3 103-2,-4-93-38,-1 0 1,0 0-1,-1-1 1,-1 1-1,0-1 0,0 0 1,-9 16-1,1 1 4,5-13-36,-8 19-38,-18 36-1,28-63-363,0 0-1,-1 0 0,0-1 0,-1 1 0,0-1 0,0-1 0,0 0 0,-16 12 1,-12 1-974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22.2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87 7 2537,'1'-2'516,"5"-2"1287,-6 4-1695,0 0 0,1 0 0,-1 0 0,0 1-1,1-1 1,-1 0 0,0 0 0,0 1 0,0-1-1,1 0 1,-1 0 0,0 1 0,0-1 0,0 0-1,0 1 1,0-1 0,1 0 0,-1 0 0,0 1-1,0-1 1,0 0 0,0 1 0,0-1 0,0 0-1,0 1 1,0-1 0,0 0 0,0 1 0,0-1-1,0 0 1,0 1 0,-1-1 0,1 68 669,0 53-390,-1-76-245,-13 76-1,-19 43 720,-6 46-71,34-173-753,2 0 1,2 0-1,1 0 1,5 39-1,-3-62-23,0 1 0,2-1 0,-1 0 1,2 0-1,0 0 0,0 0 0,1-1 0,1 0 0,0 0 0,1-1 0,1 0 0,-1 0 0,15 13 0,-15-18-30,0 0 1,0-1-1,1 0 1,0 0-1,1-1 1,-1 0-1,1-1 1,0 0-1,0-1 1,0 0-1,0 0 1,1-1-1,-1 0 1,1-1-1,-1 0 1,18-1-1,-6-2-327,0 0 0,-1-1 0,0-2 0,0 0 0,0-1 0,0-1 0,23-12 1,46-28-737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22.6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6 6777,'12'-2'1469,"-5"1"-776,0 0-1,0 0 1,0 0-1,10 1 1,-14 1-584,0-1 0,0 1 1,1 0-1,-1 0 1,0 0-1,0 0 0,0 1 1,-1-1-1,1 1 1,0 0-1,0-1 0,4 6 1,-3-4-53,-1 1 0,1 1 1,-1-1-1,0 0 0,0 1 1,5 8-1,10 33 141,-7-17-50,30 74 366,-35-90-478,-1 0 0,0 1 0,-1-1 0,4 20 0,-7-26-29,0-1 0,-1 1 1,1 0-1,-2-1 0,1 1 1,-1 0-1,0-1 0,0 1 0,0-1 1,-1 1-1,-5 10 0,-2 1 4,-1 0 0,-1-1-1,-1 0 1,-21 22 0,-63 57-427,76-77 202,7-6-318,0-1 0,0-1 1,-27 17-1,38-27 447,0 0 0,0 0-1,-1 0 1,1-1 0,0 1 0,-1 0 0,-3-1-1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02.5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1 222 4513,'2'0'1982,"2"-1"-1651,0 0 0,0 0 1,0-1-1,0 1 0,7-5 0,26-18-161,-34 21-117,1 1-41,100-80 186,-75 55-164,18-16 278,-42 39-175,0 1 0,1-1 0,-1 1-1,1 0 1,0 0 0,0 1 0,8-3 0,-13 4-101,1 1 1,-1 0-1,0 0 1,0 0-1,0 0 1,0 0 0,0 0-1,1 0 1,-1 0-1,0 1 1,0-1-1,0 0 1,0 1 0,0-1-1,0 1 1,2 0-1,-1 1 12,0-1-1,0 1 1,0 0 0,0 0-1,0 0 1,3 4-1,1 4 36,-1-1 0,8 18 1,-10-21-50,7 24 26,0 0 1,-2 0-1,6 45 0,-13-69-55,0 1 1,-1-1 0,0 0 0,0 1 0,0-1 0,-1 0 0,0 1 0,0-1 0,-1 0-1,0 0 1,0 0 0,0 0 0,0 0 0,-1-1 0,0 1 0,-1-1 0,1 1 0,-5 4 0,-24 32-18,-1-1 0,-69 64 1,77-81-224,18-17-82,0 0-1,-1 0 0,0-1 0,0 0 0,0-1 0,-9 6 1,2-3-518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23.1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148 1 8266,'-1'1'430,"0"3"2328,5-3-1047,-3 1-1684,3 13-24,-3-12-3,2 9-1,0 0 1,9 24-1,8 8 0,15 40-2,-24-47 13,-1 0-1,-2 0 0,4 40 0,-3-15 28,9 50 62,17 99 177,16-4 25,-41-174-72,26 53 1,-72-156 119,20 41-512,-8-14-512,-32-43 1,-13 3-186,59 74 809,0-1 0,0 2 1,-1-1-1,0 1 0,-22-12 1,30 19 50,0-1 1,0 1-1,0 0 1,-1-1 0,1 1-1,0 1 1,0-1-1,-1 0 1,1 1 0,-1 0-1,1-1 1,0 1 0,-1 1-1,1-1 1,-1 0-1,1 1 1,0 0 0,-1 0-1,1 0 1,0 0-1,0 0 1,0 1 0,-4 2-1,3-1 38,-1 0 0,1 1 0,0-1 0,0 1 0,1 0-1,-1 1 1,1-1 0,0 0 0,0 1 0,-3 6 0,3-3 79,0-1 0,0 1 0,1 0 0,0 1 0,1-1 0,-2 9 0,3 3 113,0-1-1,1 1 0,1-1 1,0 0-1,7 22 1,28 69 234,-14-47-328,-20-54-118,-1-2 1,1 1-1,0-1 0,6 12 1,-9-18-17,1-1-1,-1 0 1,0 1 0,0-1-1,1 1 1,-1-1-1,0 1 1,1-1 0,-1 0-1,1 1 1,-1-1 0,1 0-1,-1 1 1,0-1 0,1 0-1,-1 0 1,1 1-1,-1-1 1,1 0 0,-1 0-1,1 0 1,-1 0 0,1 0-1,0 0 1,-1 0 0,1 0-1,-1 0 1,1 0-1,-1 0 1,1 0 0,-1 0-1,1 0 1,0-1 0,1 0 3,1 0 0,-1-1 0,0 1 0,0-1 1,0 1-1,2-3 0,-4 3-4,90-92-633,24-24-2263,-38 51 1653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23.5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0 5953,'-6'1'7286,"12"3"-6908,1-1-271,31 20 11,-31-19-102,10 7 50,0 0-1,-1 2 1,0 0-1,22 24 1,29 44 266,-55-66-290,1 1 1,0-2-1,1 1 1,1-2-1,0 0 1,0-1-1,1 0 1,18 9 0,-30-19-87,1 0 1,-1 0 0,0 0 0,1 0-1,-1-1 1,1 1 0,0-1 0,-1 0-1,1-1 1,0 1 0,8-1 0,-12 0-65,0 0-1,1 0 1,-1 0 0,1 0 0,-1 0-1,0 0 1,1-1 0,-1 1 0,0 0 0,1-1-1,-1 1 1,0-1 0,1 0 0,-1 1-1,0-1 1,0 0 0,0 0 0,0 1 0,0-1-1,0 0 1,0 0 0,0 0 0,0 0-1,0-1 1,0 1 0,0-2 0,9-16-1070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23.8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551 704 6081,'0'-1'229,"-1"1"1,0-1-1,0 1 0,0-1 0,0 1 0,0-1 0,0 1 1,0 0-1,0 0 0,0-1 0,0 1 0,0 0 0,0 0 0,0 0 1,-1 0-1,1 0 0,0 0 0,0 0 0,0 1 0,0-1 1,0 0-1,0 1 0,0-1 0,-1 1 0,0 0-51,0 1 0,1 0 0,-1-1 0,1 1-1,-1 0 1,1 0 0,-1 0 0,1 0 0,0 0 0,0 0-1,-1 3 1,-18 36 41,-29 45 1,-32 35-192,-14 21-12,-68 120 77,121-203-17,14-30-6,21-23-51,1 0-1,-9 12 1,14-15-538,5-5 201,11-7-193,34-26-28</inkml:trace>
  <inkml:trace contextRef="#ctx0" brushRef="#br0" timeOffset="1">909 1 9730,'9'28'3817,"-7"8"-2169,11 13-1536,-5 15-152,-3 10-528,-5 7-352,-24 5-1048,9-3-969,-2-9 1905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24.3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56 9930,'0'3'958,"0"-1"0,0 1 0,1 0 0,-1 0 0,2 4 0,-2-6-864,1 1-1,-1-1 0,1 0 1,0 0-1,-1 0 0,1 1 1,0-1-1,0 0 0,0 0 1,2 1-1,0 1-136,1-1-1,0 0 1,0 0 0,0-1 0,0 1 0,0-1-1,1 0 1,-1 0 0,7 1 0,2 0 47,0 0-1,1 0 1,-1-1 0,1-1-1,-1-1 1,1 1 0,-1-2-1,17-3 1,42-14 8,136-39 3,-110 31-1653,-93 26 1499,1 0 0,-1 1 0,7-1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24.7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1 122 12443,'0'19'4361,"14"-2"-3681,25-2-664,1-4 8,14-11-24,3-2-88,13-13-232,1-4-136,-3-3-529,6-10-335,-5 2-1040,7-4-729,1 5 1937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27.8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1904 3745,'-2'7'3155,"1"-7"-3026,1 1 1,-1-1 0,1 1-1,0-1 1,0 1 0,-1 0 0,1-1-1,0 1 1,0 0 0,-1-1-1,1 1 1,0 0 0,0-1-1,0 1 1,0 0 0,0 0-1,0-1 1,0 1 0,0 0-1,1-1 1,-1 2 0,11 62 617,-8-41-634,5 65 350,-8-80-378,1 0-1,0-1 1,0 1 0,0-1 0,5 12 0,-5-16-34,0 0 0,1 0 1,0 0-1,-1 0 0,1 0 1,0 0-1,1 0 0,-1 0 1,0-1-1,1 1 0,0-1 1,-1 0-1,1 1 0,4 1 1,-6-3-11,0-1 0,0 1 0,1-1 0,-1 1 0,0-1 0,0 1 0,1-1 0,-1 0 0,0 0 0,1 1 0,-1-1 0,0 0 0,1 0 0,-1 0 0,0-1 0,1 1 0,-1 0 0,0 0 0,0-1 0,1 1 0,-1-1 0,0 1 0,0-1 0,1 1 0,-1-1 0,0 0 0,1-1 0,3-2 117,-1 0 0,0 0 1,0-1-1,-1 0 0,4-5 0,0 0-58,1-2 51,0-1 0,-1 0-1,-1 0 1,8-24-1,14-60 66,-23 75-186,35-185 78,-35 160-82,-2 0 1,-5-70-1,-1 66-10,-15-244 40,6 105-37,12 39-4,26-203 0,-17 285-20,24-88 0,-20 112 1,1 1 0,39-79 0,-49 115 2,-2 4 0,-1 1-1,1-1 1,0 1-1,0-1 1,1 1-1,-1 0 1,1 0-1,0 0 1,5-5-1,-7 7 1,-1 1-1,1-1 1,0 1 0,-1-1 0,1 1-1,0-1 1,-1 1 0,1 0-1,0-1 1,0 1 0,-1 0 0,1 0-1,1-1 1,-1 2 0,0-1 0,-1 0 0,1 1-1,0-1 1,-1 0 0,1 1 0,-1-1 0,1 1 0,-1-1 0,1 1-1,-1 0 1,1-1 0,-1 1 0,1-1 0,-1 1 0,0 0-1,1 1 1,9 17-24,-1 1 0,11 39 0,-12-33 18,18 38 0,-18-49-6,1 1 1,1-2-1,0 1 1,1-1-1,1-1 1,18 18-1,-3-9-1542,0-1-1,40 25 1,-45-33 469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39.7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101 123 736,'-1'0'221,"1"0"1,0 0-1,0 0 0,-1 0 0,1 0 1,0 0-1,-1 0 0,1 0 0,0 0 1,0 0-1,-1 0 0,1 0 0,0 0 0,-1 0 1,1-1-1,0 1 0,0 0 0,-1 0 1,1 0-1,0 0 0,0-1 0,-1 1 1,3-4 2553,5 0-3719,7-4 1064,-1 0 1,1-1-1,-2 0 0,18-15 0,2-4 370,-28 25-348,0 0-1,0 0 0,0 0 1,1 1-1,-1-1 0,1 1 1,8-3-1,-10 5-88,0-1 1,1 0-1,-1 1 0,1 0 0,-1 0 0,1 0 1,-1 0-1,1 1 0,-1-1 0,6 2 1,14 8 527,-5-2-196,-5-3-204,-1 0 0,1 2 0,-2-1 0,1 1 0,18 15 0,-27-20-146,1 1 0,-1 0 0,0 0 0,0 1 0,0-1 0,0 1 0,-1 0 0,0-1-1,1 1 1,-1 0 0,-1 0 0,1 0 0,0 1 0,-1-1 0,0 0 0,0 1 0,0-1 0,-1 0-1,0 1 1,1-1 0,-2 8 0,0-4 65,-1 0 0,-1 0 0,1 0 0,-1 0 0,0 0 0,-1-1 0,0 1 0,-8 10-1,-3 2 104,-26 28-1,18-25-146,0-1 0,-1-1-1,-1 0 1,0-2-1,-46 24 1,60-37-46,0-1 0,0-1 0,0 0 0,-1-1 0,1 0 0,-15 1 0,19-3-25,-1 0 1,1-1 0,0 0 0,-1-1-1,1 1 1,0-2 0,0 1 0,-1-1-1,1 0 1,0 0 0,-7-4-1,7 0-953,7-1-4003,2 5 3796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40.3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114 22 2320,'0'0'855,"8"-10"2113,-8 9-2829,1 1 0,-1-1 0,0 1 0,0 0 1,0-1-1,0 1 0,-1-1 0,1 1 0,0-1 0,0 1 1,0 0-1,0-1 0,0 1 0,0-1 0,-1 1 1,1 0-1,0-1 0,0 1 0,-1 0 0,1-1 0,0 1 1,-1 0-1,0-1 0,-9 0 643,3 1-457,7 0-323,0 1 1,-1-1-1,1 0 0,-1 0 0,1 0 1,0 1-1,-1-1 0,1 0 0,0 1 0,0-1 1,-1 0-1,1 1 0,0-1 0,-1 0 0,1 1 1,0-1-1,0 1 0,0-1 0,0 0 0,-1 1 1,1-1-1,0 1 0,0 0 0,-1 3 5,-25 48 17,13-27-19,-22 47 54,31-63-10,1-2 40,0 0 1,0 0 0,-2 10 0,5-14-46,-1 0 0,1-1 0,0 1 0,0 0 0,0 0-1,0-1 1,0 1 0,1 0 0,-1 0 0,1-1 0,0 1 0,0 0 0,1 2 0,6 11 190,1-1 0,13 16 0,-11-17 78,-1 1 0,9 19 0,8 16 194,-23-44-476,0 0-1,1-1 0,-1 1 1,1-1-1,10 9 1,-11-12-33,0 1 1,0-1 0,0 0 0,0 0-1,0 0 1,0-1 0,1 0 0,-1 1 0,1-1-1,-1-1 1,1 1 0,-1-1 0,1 0-1,-1 0 1,1 0 0,-1 0 0,7-2-1,6-2-278,-1-1-1,1 0 0,19-11 0,-22 11-93,54-25-2018,4-3 969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46.4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502 3 3017,'-12'-2'1753,"0"1"1,-13 1 0,15 0-1632,-6 0 293,-31 4-1,-8 1-4,45-3-376,-1-1 0,1 1 0,0 1-1,0 0 1,0 0 0,0 1-1,0 0 1,1 1 0,0 0-1,0 1 1,-13 10 0,-8 8 213,-45 49 1,75-73-247,-7 7 49,1 0 1,0 1-1,0-1 0,1 1 1,0 0-1,0 1 1,1-1-1,-5 14 1,7-15-46,0 0 1,1 0-1,0 0 1,0 0-1,0 0 1,1 1-1,0-1 1,1 0-1,0 0 1,0 0-1,4 13 1,-1-6-2,1 0 0,1-1 0,0 0 1,1 0-1,1-1 0,0 0 0,13 16 1,75 70 65,-63-67-36,32 39 1,-54-57-26,51 70 3,-56-75 2,-2 1-1,1-1 1,-1 1-1,0 0 1,-1 0-1,0 0 1,0 0-1,2 14 1,-5-18 11,0 0 1,0 0 0,0 0 0,-1 0-1,0-1 1,0 1 0,0 0-1,0 0 1,-1-1 0,0 1 0,0-1-1,0 0 1,0 1 0,-1-1-1,0 0 1,-4 5 0,-5 4 33,0-1 1,0-1-1,-19 13 0,13-10-53,-1 2 18,-1-1 0,-1 0 0,0-2 0,-36 16 0,52-27 4,0 0 0,0 0 0,0-1 0,0 0 0,0 0 0,0 0 0,0-1 0,0 1 0,0-1 0,-1-1 0,-5 0 0,7 0 8,1 0 0,-1 0 0,0-1 0,1 1 0,-1-1 1,0 0-1,1 0 0,0 0 0,0 0 0,0-1 0,0 1 0,0-1 0,0 0 0,-3-4 0,1 0 21,1 1-1,0-1 0,0 0 1,1-1-1,0 1 0,0 0 1,1-1-1,0 0 0,0 0 1,1 1-1,0-1 0,0 0 1,1 0-1,0 0 0,2-15 0,1 4-7,0 1-1,1 0 0,1 0 1,1 0-1,14-28 0,-9 24 5,1 2-1,1-1 0,1 2 1,0 0-1,2 0 0,0 2 1,26-23-1,-41 40-354,6-6 1119,-2 5-1789,-2 4-3905,4 18 3534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46.8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57 6217,'0'-12'6243,"-1"9"-6010,1 1 1,0-1-1,0 0 0,1 1 1,-1-1-1,0 1 1,1-1-1,1-3 0,3 1-67,-2 3-157,0 0 0,0 1 1,0-1-1,1 1 0,-1 0 0,1 0 0,-1 0 1,1 1-1,-1-1 0,1 1 0,-1-1 1,1 1-1,5 1 0,-3-1-5,3 0-1,0 0 1,0 1-1,0 0 0,0 0 1,-1 1-1,1 0 0,-1 1 1,1 0-1,10 5 1,-5-1 3,-3-2 3,1 0 0,-2 0 0,1 2 0,-1-1-1,0 1 1,0 1 0,9 8 0,-14-10-2,-4-5-3,0 0-1,0 0 1,0 0-1,0 0 1,0 0-1,0 0 1,0 0-1,-1 0 0,1 0 1,0 0-1,-1 1 1,1-1-1,-1 0 1,1 1-1,-1-1 1,0 0-1,1 1 1,-1-1-1,0 3 1,0 0 15,0 1 1,0-1 0,-1 0 0,1 1 0,-1-1 0,0 0 0,0 0 0,0 0 0,-1 0-1,0 0 1,0 0 0,0 0 0,0 0 0,-5 6 0,-26 33 61,-55 56 0,-44 28-34,119-114-41,2-1 5,11-12-19,0 0-1,0 0 1,0 0-1,0 1 1,0-1-1,0 0 0,0 0 1,-1 0-1,1 0 1,0 0-1,0 1 1,0-1-1,0 0 0,0 0 1,0 0-1,-1 0 1,1 0-1,0 0 1,0 0-1,0 0 0,0 0 1,-1 1-1,1-1 1,0 0-1,0 0 0,0 0 1,-1 0-1,1 0 1,0 0-1,0 0 1,0 0-1,0 0 0,-1 0 1,1 0-1,0 0 1,0-1-1,0 1 1,-1 0-1,0-4-306,0-1-1,1 0 1,-1 0 0,1 0-1,0 0 1,1 1 0,-1-1-1,1 0 1,0 0 0,0 1-1,0-1 1,2-5 0,16-29-828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02.8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266 1 6529,'0'4'368,"0"0"1,0 1-1,-1-1 0,0 1 0,0-1 0,0 0 0,0 1 0,0-1 0,-1 0 0,0 0 0,0 0 1,-4 7-1,-3 5-166,-59 97 96,22-40-264,-24 51 76,59-101 33,1 0-1,2 1 0,-11 39 0,17-51-46,0-1 1,0 1-1,2-1 0,-1 0 1,1 1-1,3 20 1,-1-25-53,-1-1 0,1 1 1,0-1-1,0 1 1,1-1-1,0 0 1,0 0-1,1 0 1,-1-1-1,1 1 0,0-1 1,10 10-1,-6-9-24,0 1-1,0-1 1,1-1 0,0 1-1,0-1 1,0-1-1,1 0 1,0 0-1,-1-1 1,1 0-1,0-1 1,1 0 0,-1-1-1,0 0 1,15 0-1,-12-1-31,1-1 1,0-1-1,-1 0 0,1-1 1,-1 0-1,1-1 0,-1 0 0,0-1 1,-1-1-1,24-14 0,-19 9-348,-1-1-1,0-1 1,18-20 0,-3-5-184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47.3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145 1 6345,'0'0'2740,"1"1"-2515,1 4-205,-1 0 0,1 0 0,-1 1 0,0-1 0,-1 0 0,1 1 0,-1-1 0,0 0 0,0 1 0,-2 8 0,1 0-14,1-8-2,0 1-1,-1 0 0,0-1 0,-1 1 0,1 0 0,-1-1 1,0 1-1,-1-1 0,1 0 0,-8 11 0,-29 38 73,31-41-13,-25 36 269,29-44-144,-1-1 0,1 0-1,-1 0 1,0 0 0,0 0-1,-8 4 1,8-4 276,7-1-196,-2-4-180,1 0-1,-1 1 1,0-1 0,1 1 0,-1-1 0,0 0 0,1 1 0,-1-1 0,0 1 0,0-1 0,1 1 0,-1-1 0,0 1 0,0-1 0,0 1 0,2 8-53,0-1 0,1 0 1,0 0-1,0 0 0,0 0 0,1-1 0,1 1 1,-1-1-1,7 8 0,4 8-2,-13-18-23,0 0 0,0 0 0,0 1-1,-1-1 1,1 1 0,0 7 0,-2-9-4,1 0 1,-1 0 0,1-1 0,3 7 0,-4-9-5,1 1 0,0-1 0,0 0 0,-1 0 1,1 1-1,0-1 0,0 0 0,0 0 0,1 0 1,-1 0-1,0-1 0,0 1 0,0 0 0,1 0 0,1 0 1,0 0 0,0 0 0,-1 0 0,1-1 1,0 1-1,0-1 0,0 0 0,-1 1 1,1-1-1,0-1 0,0 1 0,3-1 1,1 0-69,1-1 0,12-6 0,-7 2-762,0 0 1,-1-2 0,0 1 0,0-2 0,14-12 0,1-2-773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47.7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0 183 8634,'6'-10'1714,"-3"5"-1362,0 1-1,0 0 0,0 0 1,1 0-1,-1 0 0,1 0 0,7-5 1,43-33-113,-53 40-232,1 1 0,0 0 0,-1 0 0,1 0 0,0 0 1,0 0-1,0 0 0,0 0 0,0 0 0,0 1 1,0-1-1,0 1 0,0 0 0,0-1 0,0 1 1,0 0-1,0 0 0,3 1 0,2-1 5,-2 1-5,1 0 0,-1 0 0,1 1 0,-1 0 1,0 0-1,10 5 0,8 3 8,-15-7-10,-1 0 0,-1-1 1,1 0 0,8 2 0,-12-4-4,-1 1 0,1-1 0,-1 0 0,1 0 0,0 0 0,-1-1 0,1 1 0,-1 0 0,1-1 0,-1 0 0,1 0 0,-1 0 0,3-1 0,26-13-16,-11 6-423,19-13 0,34-22-3216,-37 19 2265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118 1 8906,'-29'42'2700,"28"-37"-1750,3-4-740,-1-1-209,-1 0 0,0 0-1,1 0 1,-1 0 0,0-1 0,0 1 0,1 0 0,-1 0 0,0 0 0,1-1 0,-1 1 0,0 0 0,0 0 0,1-1 0,-1 1 0,0 0 0,0 0 0,0-1 0,0 1 0,1 0 0,-1-1 0,0 1 0,0 0 0,0-1 0,0 1 0,0 0 0,0-1 0,0 1 0,0-1 0,1 1 0,-1-1 0,1 1 0,0 0 0,-1-1 1,1 1-1,0-1 0,-1 1 0,1 0 0,0 0 1,-1 0-1,1-1 0,0 1 0,0 0 0,-1 0 1,1 0-1,0 0 0,1 0 0,0 0 2,101-17 293,-101 16-260,0 1 0,1 0 1,-1-1-1,1 1 0,-1 0 0,1 0 1,-1 0-1,0 1 0,1-1 1,-1 1-1,1-1 0,-1 1 0,0 0 1,1 0-1,-1 0 0,0 0 0,0 0 1,0 0-1,0 1 0,0-1 1,2 3-1,1 0 35,-2-3-59,-1 1 0,0 0 0,0 0 0,0 0 0,0 1-1,0-1 1,0 0 0,-1 1 0,1-1 0,-1 1 0,1-1 0,-1 1-1,0 0 1,0 0 0,0-1 0,-1 1 0,1 0 0,-1 0-1,1 0 1,-1 0 0,0 0 0,0 0 0,0 0 0,-1-1 0,0 6-1,-3 2 11,1-1 0,-2 0 0,1 0 0,-1 0 0,0-1 0,-1 1 0,-7 6 0,-49 51 36,52-57-52,5-5-6,-33 34-19,-2-2 1,-50 35-1,83-68-277,7-3 182,0 0 1,0 0-1,-1-1 1,1 1-1,0 0 0,0 0 1,0-1-1,0 1 0,0 0 1,-1 0-1,1-1 0,0 1 1,0 0-1,0 0 1,0-1-1,0 1 0,0 0 1,0-1-1,0 1 0,0 0 1,0-1-1,0 1 0,0-2-770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48.4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187 1 4817,'-2'11'1986,"1"-6"-1731,0-1 1,1 1-1,-2-1 0,1 1 0,0-1 1,-1 0-1,0 1 0,0-1 1,0 0-1,-5 6 0,-27 37 402,-53 98 0,77-127-128,-12 32-1,20-44-343,0 1-1,0 0 1,1-1-1,0 1 1,0 0-1,0 0 1,1-1-1,1 14 1,-1-18-121,1 1-1,-1-1 1,1 0 0,0 0-1,0 0 1,0 1 0,0-1 0,0 0-1,0 0 1,1-1 0,-1 1-1,0 0 1,3 2 0,0-1 21,0 1 0,0-1 0,0-1 0,0 1 1,9 3-1,3 1 41,0-2 0,27 6 0,-38-9-111,17 2-3,-1 0 0,1-1 0,32 0 0,-43-3-362,-1-1 1,0 0-1,0 0 0,0-1 0,0-1 0,0 1 0,0-1 0,-1-1 0,15-7 0,-20 8-166,0 1 0,-1-1 0,1 0-1,4-5 1,11-14-1041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48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178 1 10090,'-35'27'3601,"29"1"-3009,0 2-360,4 2-160,4 2-8,2 4-48,-6-1-8,-9 7-8,1 5-16,-8 0-72,1 9-24,3-13-80,-12-3-184,9-23-800,-2-2-1449,19-23 1689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49.4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302 1 3961,'0'2'1940,"0"-2"-1908,0 0 0,0 0 1,0 1-1,0-1 0,1 0 1,-1 0-1,0 0 0,0 0 0,0 0 1,0 1-1,0-1 0,0 0 1,0 0-1,0 0 0,0 0 0,-1 0 1,1 1-1,0-1 0,0 0 1,0 0-1,0 0 0,0 0 0,0 0 1,0 0-1,0 1 0,0-1 1,0 0-1,0 0 0,0 0 0,-1 0 1,1 0-1,0 0 0,0 0 1,0 0-1,0 0 0,0 0 0,0 1 1,-1-1-1,1 0 0,0 0 1,0 0-1,0 0 0,0 0 0,0 0 1,0 0-1,-1 0 0,1 0 1,0 0-1,0 0 0,0 0 0,0 0 1,0 0-1,-1 0 0,1 0 1,0 0-1,0-1 0,0 1 0,0 0 1,-4 3 472,-26 49 596,18-33-909,0 0 0,0-1 0,-17 18 0,13-17-9,-103 132 468,110-138-628,0 1-1,2 0 0,0 0 0,0 1 1,1 0-1,-4 18 0,7-22-15,1 1 1,1-1-1,-1 1 0,2-1 0,0 1 1,0-1-1,1 1 0,0-1 0,4 16 0,8 15 15,33 71-1,-18-49-8,21 69 17,-40-102-16,-1 1-1,4 41 1,-8-40-14,-2-10 21,1 1 0,8 33 1,-8-50-34,-1 1-1,1-1 1,0 0 0,1 0-1,-1 0 1,1-1 0,1 1-1,-1-1 1,1 0 0,0 0-1,10 7 1,-11-9-34,0-1 0,0 0 0,1 0 0,-1 0 0,1-1 0,0 1 0,9 2 0,1-2-22,0 0 1,20 1-1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50.3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2 3649,'-4'-1'5171,"-6"0"-3486,9 1-1647,1 0 0,0 0 1,0 0-1,-1 1 0,1-1 1,0 0-1,0 0 0,0 0 0,-1 0 1,1 0-1,0 1 0,0-1 0,0 0 1,0 0-1,-1 0 0,1 1 0,0-1 1,0 0-1,0 0 0,0 0 1,0 1-1,0-1 0,0 0 0,0 0 1,0 1-1,0-1 0,-1 0 0,1 0 1,0 1-1,0-1 0,1 0 0,-1 0 1,0 0-1,0 1 0,0-1 1,0 0-1,0 0 0,0 1 0,0-1 1,0 0-1,5 16 261,-3-9-7,-1-5-242,-1 0-1,1 1 0,-1-1 0,1 0 0,0 0 0,0 0 0,0 0 0,2 2 1,18 16 182,-6-6-142,5 3-17,15 14 81,36 41 0,-53-50-130,-1 0-1,-1 1 1,0 0 0,-2 2 0,-1 0 0,16 41-1,-22-46-10,-1 1-1,0 0 1,-2 0 0,0 0-1,-2 0 1,0 0-1,-2 1 1,0-1-1,-4 27 1,0-21 28,-2 0 0,0-1 0,-2 1 0,-17 37 0,5-26 93,-44 60 0,50-79-77,0 0 0,-26 24 0,34-37-50,0 0 1,0-1 0,-1 0-1,0 0 1,0 0 0,0-1-1,-1 0 1,0-1 0,-15 6-1,21-9-37,0 1-1,1-1 1,-1 0-1,0 0 1,0 1-1,1-1 1,-1 0-1,0-1 1,0 1 0,1 0-1,-1 0 1,0-1-1,0 1 1,1-1-1,-1 0 1,-2 0-1,3 0-56,0 0-1,0 0 0,0 0 0,0 0 0,0 0 1,0-1-1,0 1 0,0 0 0,0 0 0,1-1 1,-1 1-1,0 0 0,1-1 0,-1 1 1,1 0-1,0-1 0,-1 1 0,1-3 0,-1-21-706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51.0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715 4 7298,'3'3'2415,"-5"-2"-1538,-7-4-1060,5 2 549,-3 0-356,0 0 0,-1 0 0,1 0-1,-13 2 1,11-1-6,-3 0-1,2 0 0,-1 0 0,1 0-1,-1 2 1,1-1 0,0 1-1,-1 1 1,1-1-1,-13 7 1,7-1 11,0 1-1,0 0 1,-16 14 0,-42 39 246,65-54-149,0 0 0,0 1 0,1 0 0,0 0 0,1 1 0,0 0 0,1 0 0,-8 17 0,9-17-49,1 0 0,0 0 0,1 0 1,1 1-1,-3 11 0,5-19-58,0 0 0,-1 0 1,1 0-1,0 0 0,1 0 0,-1 0 0,0-1 0,1 1 0,0 0 1,0 0-1,-1 0 0,2-1 0,-1 1 0,0 0 0,0-1 1,1 1-1,0-1 0,-1 0 0,1 1 0,0-1 0,0 0 1,0 0-1,0 0 0,4 3 0,-3-4 1,0 0 0,0 0 0,0 0 0,-1 0 0,1 0 0,0-1 1,0 1-1,0-1 0,0 0 0,0 0 0,0 0 0,0 0 0,0 0 0,0-1 0,0 1 0,0-1 0,0 0 0,0 0 0,0 0 0,4-3 1,3-1 46,0 0 0,-1-1 0,1 0 0,10-10 0,-15 11 67,0 0 0,0 1 0,0-2 1,-1 1-1,0-1 0,0 1 0,0-1 0,-1 0 1,4-9-1,-6 12-16,1-1 0,-1 0 1,0 0-1,-1 0 1,1 0-1,-1 0 0,1 0 1,-1 0-1,0 0 0,-1 0 1,1 0-1,-1 0 1,1 1-1,-1-1 0,0 0 1,-1 0-1,-2-5 0,4 9-77,-5-7 52,5 7-77,0 0-1,0 0 0,0 0 1,0 0-1,0 0 0,0 0 1,0-1-1,0 1 0,0 0 1,0 0-1,0 0 0,0 0 0,0 0 1,-1 0-1,1 0 0,0 0 1,0 0-1,0 0 0,0-1 1,0 1-1,0 0 0,0 0 1,-1 0-1,1 0 0,0 0 1,0 0-1,0 0 0,0 0 0,0 0 1,0 0-1,-1 0 0,1 0 1,0 0-1,0 0 0,0 0 1,0 0-1,0 0 0,0 0 1,-1 0-1,1 0 0,0 1 1,0-1-1,0 0 0,0 0 1,0 0-1,0 0 0,0 0 0,0 0 1,-1 0-1,1 0 0,0 0 1,0 0-1,0 1 0,0-1 1,0 0-1,0 0 0,0 0 1,0 0-1,0 0 0,0 0 1,0 1-1,0-1 0,0 0 0,-2 7-2,1-1 0,0 1-1,1 0 1,-1-1 0,2 11-1,0 6-7,0 34 7,13 74 0,-4-67 20,39 186 87,-24-166-65,50 113 1,-58-159 36,23 81 0,-38-113 1,-1 0 1,0 0-1,0 0 0,0 0 1,-1 1-1,-1 11 0,1-17-42,0 0-1,-1 1 1,1-1 0,-1 0-1,1 1 1,-1-1-1,1 0 1,-1 1-1,0-1 1,1 0 0,-1 0-1,0 0 1,0 0-1,0 0 1,0 0-1,0 0 1,0 0 0,0 0-1,-1 0 1,1-1-1,-2 2 1,0-1 13,-1 1 1,0-1-1,0 0 0,0 0 1,-5 0-1,-4 0-5,0 0-1,1-1 0,-1 0 1,0-1-1,-18-4 1,-64-20 0,35 8-34,1 3-93,-78-21-170,112 27 69,0-1 0,1-1 0,-29-16 0,47 22 33,0 1-1,0-1 1,0 0-1,0-1 1,1 1-1,0-1 1,0 0-1,1-1 1,-6-7-1,8 10-9,0-1-1,0 0 1,1 0 0,-1 0-1,1 0 1,0-1 0,0 1-1,1 0 1,-1 0 0,1-1-1,0 1 1,0 0 0,0 0-1,1-1 1,-1 1 0,3-5-1,13-42-743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51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5929,'-1'0'111,"1"0"-1,0 0 0,-1 0 1,1 0-1,0 0 0,0 0 1,-1 0-1,1 0 1,0 0-1,-1 0 0,1 0 1,0 0-1,0 1 0,-1-1 1,1 0-1,0 0 1,0 0-1,-1 0 0,1 0 1,0 1-1,0-1 0,-1 0 1,1 0-1,0 1 0,0-1 1,0 0-1,0 0 1,-1 0-1,1 1 0,0-1 1,0 0-1,0 1 0,0-1 1,0 1-66,0-1 0,0 1 0,0-1 1,1 1-1,-1-1 0,0 1 0,0 0 0,1-1 0,-1 0 1,0 1-1,1-1 0,-1 1 0,1-1 0,-1 1 1,0-1-1,1 0 0,-1 1 0,1-1 0,-1 0 1,1 1-1,-1-1 0,1 0 0,0 0 0,11 4 336,-8-2-272,1-1-1,-1 1 1,1 0 0,-1 0-1,1 0 1,-1 0-1,7 6 1,54 42 346,-37-31-229,-22-15-169,0 0 0,0 1 0,-1 0 0,7 6-1,9 13 90,25 37 1,-25-29-85,23 34 2,-14-16-52,-12-20-109,16 33-1,-33-60-105,-1-3 165,0 0 0,0 0 1,0 1-1,0-1 0,0 0 1,0 0-1,0 1 0,0-1 1,0 0-1,0 0 0,0 0 1,0 1-1,0-1 0,1 0 1,-1 0-1,0 0 1,0 0-1,0 1 0,0-1 1,0 0-1,1 0 0,-1 0 1,0 0-1,0 1 0,0-1 1,0 0-1,1 0 0,-1 0 1,0 0-1,0 0 0,0 0 1,1 0-1,-1 0 1,0 0-1,0 0 0,0 1 1,1-1-1,-1 0 0,0 0 1,0 0-1,0 0 0,1-1 1,-1 1-1,0 0 0,0 0 1,1 0-1,-1 0 0,0 0 1,0 0-1,0 0 1,0 0-1,1 0 0,-1 0 1,0-1-1,0 1 0,1 0 1,13-11-837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51.9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416 1 4481,'-10'8'1610,"0"0"0,-19 11 0,27-18-1503,0 0 0,1 0 0,-1 0 0,1 0 0,-1 0 0,1 1 0,-1-1-1,1 0 1,0 1 0,-2 2 0,-9 8 310,12-11-410,0-1 1,-1 0-1,1 1 0,0-1 1,-1 1-1,1-1 1,0 0-1,0 1 1,0-1-1,-1 1 1,1-1-1,0 0 0,0 1 1,0-1-1,0 1 1,0-1-1,0 1 1,0-1 2,0 1 1,0-1-1,0 0 0,0 0 1,0 0-1,0 1 1,0-1-1,-1 0 0,1 0 1,0 0-1,0 1 1,0-1-1,0 0 0,0 0 1,0 0-1,0 1 1,0-1-1,0 0 1,-1 0-1,1 0 0,0 0 1,0 0-1,0 1 1,0-1-1,0 0 0,-1 0 1,1 0-1,0 0 1,0 0-1,0 0 0,0 0 1,-1 0-1,1 0 1,0 1-1,0-1 1,0 0-1,-1 0 0,1 0 1,-1 0 4,1 0 1,-1 1 0,1-1-1,-1 0 1,1 1-1,-1-1 1,1 1 0,-1-1-1,1 1 1,0-1-1,-1 1 1,1-1 0,0 1-1,-1 0 1,1-1-1,0 1 1,0-1 0,-1 2-1,-1 3 36,-21 32 51,23-37-102,-89 133 274,59-92-71,-52 66 682,-2-20-13,74-76-831,10-8-49,4-4-69,9-5-384,0 0 0,13-10 0,-16 11 222,43-27-355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03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203 1 2232,'-6'0'2843,"5"-1"-2300,0 1 0,0 0 0,0 0 0,-1 0 1,1 0-1,0 1 0,0-1 0,0 0 0,-1 0 0,1 1 0,-1 0 0,1-1-494,0 1 0,1 0 0,-1 0 0,1 0 0,-1 0 0,0 0 0,1 0 0,0 0 0,-1 0 0,1 0 0,0 0 0,-1 0 0,1 0 0,0 1 0,-13 41 436,6-24-377,-4 11 11,-18 59 254,12-13-77,12-52-233,-5 37 0,8-42-130,-1 1 0,0-1-1,-2 0 1,-8 23 0,-24 32-1989,18-40 1232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52.2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303 5 5577,'7'-4'3625,"-12"15"-2785,3-11-464,0 4-144,-26 39-72,-33 63 32,33-46 104,-10-3 40,-1-6-55,12-4-65,-5-13-120,12-10-8,10-11-624,-3-9-1569,9-28 1449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52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414 1 3513,'-34'46'3490,"-12"7"-2793,42-49-575,-43 41 371,36-35-410,1 0-1,-9 11 0,10-10-36,0 0 0,1 0 0,1 1 0,0 0 0,-6 14 0,4-2 184,-27 72 872,17-45-390,-32 63 0,-8 18 341,56-123-945,0-1 0,0 1 0,1 0 0,-2 17 1,4-23-80,0 0 0,0 0 1,0 1-1,0-1 0,1 0 1,0 0-1,-1 0 1,1 0-1,0 0 0,0 0 1,1 0-1,-1-1 0,0 1 1,1 0-1,0 0 1,0-1-1,0 0 0,2 4 1,1-3 1,0 1 1,-1 0-1,1-1 0,0 0 1,1 0-1,-1-1 1,8 3-1,-1-1 25,0 0 0,22 2-1,-2-2-43,0-2 0,0-2 0,1-1-1,-1-1 1,0-1 0,34-9 0,-27 2-443,0-1-1,0-2 1,-1-2 0,53-29 0,-28 5-1348,-6-4 781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53.0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6233,'3'22'617,"1"0"0,2 0 0,0-1 0,1 0 0,1 0 0,1-1 0,22 38-1,-3-16-532,2-2-1,48 52 0,-59-71 108,31 47 1,-43-57-169,-1-1 1,0 2 0,0-1-1,-2 1 1,1 0 0,4 21 0,-8-26-6,-1-1 1,1 1 0,-1 0 0,0-1-1,-1 1 1,1 0 0,-1-1 0,-1 1-1,1 0 1,-1-1 0,0 0 0,-1 1-1,0-1 1,-5 10 0,-5 2 26,0 0 1,0-1-1,-20 18 0,28-30-37,-67 66 60,59-60-78,-1-1 1,0 0-1,-30 16 1,41-25-15,0 1 0,0-1 1,0 0-1,0 0 0,0 0 0,-1 0 1,1 0-1,-5 0 0,6-1 15,1-1-1,-1 1 1,1 0 0,-1-1-1,1 0 1,-1 1-1,1-1 1,-1 0 0,1 0-1,-1 1 1,1-1-1,-2-2 1,2 3 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53.5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183 12 6313,'1'-1'124,"-1"0"-1,0 0 1,1 1 0,0-1-1,-1 0 1,1 1-1,-1-1 1,1 0-1,0 1 1,-1-1-1,1 1 1,0-1-1,0 1 1,-1-1-1,1 1 1,0 0 0,0-1-1,0 1 1,-1 0-1,1 0 1,0-1-1,0 1 1,0 0-1,0 0 1,0 0-1,1 0 1,0 0-103,1 0 0,-1 1-1,0-1 1,1 0 0,-1 1 0,0-1-1,0 1 1,0 0 0,4 1 0,-4 0-12,1 0 1,-1 0-1,0 1 1,1-1-1,-1 0 1,0 1-1,0-1 1,-1 1-1,1 0 1,-1 0-1,1-1 1,1 6-1,1 1 0,17 41 283,23 77 0,-13-31 117,19 35 150,-35-96-312,32 54 0,-6-28-1,-26-39-143,-8-9-24,0-1 1,2 0-1,0-1 1,0 0-1,1 0 1,11 9-1,-12-14 71,-4-5-34,-6-5 36,-2 1-140,1 1 1,-1-1-1,1 1 1,-1 0 0,0-1-1,0 1 1,0 1-1,-5-4 1,3 2-8,-28-16 13,-85-46-289,89 51 144,-1 0-1,-33-9 1,44 19 138,-1 0 0,1 1 0,-36-1 0,46 4 12,1 1 0,-1 0 0,1 0 0,0 1 0,-1 0 0,1 0 0,0 1 0,1 0 0,-1 1 0,0 0 0,1 0 0,0 0 0,0 1 0,0 0 0,1 1 0,-1-1 0,1 1 0,1 1 0,-1-1 0,1 1 0,0 0 0,1 0 0,-1 0 0,1 0 0,1 1 0,-1 0 0,2 0 0,-4 12 0,5-16-9,0 1-1,1-1 0,0 0 1,0 1-1,0-1 1,1 1-1,-1-1 0,1 1 1,0-1-1,0 0 1,0 1-1,1-1 0,0 0 1,2 5-1,0-3 37,0-1-1,0 1 1,0-1 0,0 0 0,1 0-1,0-1 1,0 1 0,11 6-1,0-1 44,1-1 0,0 0-1,0-2 1,1 0-1,0 0 1,35 6-1,-25-8-30,1-2 0,-1-1 0,54-2-1,-64-2-408,-1 0-1,0-1 0,0-1 1,0-1-1,-1 0 0,1-1 1,-1-1-1,28-16 1,-4-1-754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53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1 5945,'-3'4'406,"0"1"0,0 0 0,0 0 0,0 1 0,1-1 0,0 0 0,-2 8-1,2-2 219,1 0 0,-2 22 0,4-16-473,0-1 1,1 1-1,0-1 0,1 0 1,1 0-1,1 0 1,0 0-1,1-1 0,1 0 1,0 0-1,14 21 1,-9-18-63,1 0 1,1-1 0,0-1 0,2 0 0,-1-1 0,2 0 0,0-1 0,24 14 0,-28-20 28,0-1 0,1 0 0,0-1 1,0-1-1,29 8 0,-33-12-303,0 1 0,0-1 0,19-1 0,-21 0-637,1-2 1,-1 1-1,1-1 0,16-5 0,-11 0-446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54.2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553 16 5681,'-25'-15'4473,"25"15"-4445,0 0 0,-1 0 1,1 0-1,0 0 0,0 0 0,-1-1 0,1 1 0,0 0 0,0 0 0,-1 0 0,1 0 1,0 0-1,0 0 0,-1 0 0,1 0 0,0 0 0,0 0 0,-1 0 0,1 0 0,0 0 1,0 0-1,-1 0 0,1 1 0,0-1 0,0 0 0,-1 0 0,1 0 0,0 0 0,0 0 1,0 0-1,-1 1 0,-6 9 71,6-7-73,-3 5 43,-1 0-1,-8 11 1,-12 11 55,5-5 154,-28 44 0,-121 181 1358,141-211-1477,-9 13 21,-29 42 50,55-77-191,-22 24 0,26-32-32,1-2-2,4-4-9,0-1-1,0 0 1,0 0 0,0 1 0,0-1-1,0 0 1,0-1 0,-1 1-1,1 0 1,-1-1 0,-4 3-1,-2-2-352,16-6-358,1-1 196,17-15-131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54.6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9 8898,'-9'-8'3241,"16"12"-2721,4 5-208,-11 1-184,8 9-88,-14 3-32,-5 7 0,11 16-8,-9-2-16,5 6-272,4-2-96,-17-11-489,13-4-623,-5-11 1024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40:01.1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12 159 4777,'-1'0'271,"0"0"-1,1 0 1,-1 0-1,0-1 1,1 1-1,-1 0 1,0-1-1,1 1 1,-1-1-1,1 1 1,-1-1 0,0 0-1,1 1-228,-1 0-1,1-1 1,0 1-1,0 0 0,0 0 1,-1 0-1,1-1 1,0 1-1,0 0 1,0 0-1,0-1 1,0 1-1,0 0 1,-1 0-1,1-1 1,0 1-1,0 0 1,0-1-1,0 1 0,0 0 1,0 0-1,0-1 1,0 1-1,0 0 1,0-1-1,0 1 1,1 0-1,-1 0 1,0-1-1,0 1 1,0 0-1,0 0 1,0-1-1,0 1 0,1 0 1,-1 0-1,0 0 1,0-1-1,1 1 1,7-6 319,0 1 1,1 0-1,0 0 1,14-5-1,-14 6-244,44-17 173,-51 20-266,0 0 0,0 0 0,0 1 1,0-1-1,0 0 0,0 1 1,0 0-1,0 0 0,0-1 0,0 1 1,0 1-1,1-1 0,-1 0 0,0 0 1,0 1-1,0-1 0,0 1 1,2 1-1,5 0 80,9 4 128,1-1 0,1-1 0,-1-1-1,0 0 1,1-2 0,27-1 0,-4-5 190,64-15-1,35-19-108,-124 33-276,23-11-1,-12 5-7,-22 9 70,-3 1-159,0 1 1,0-1-1,0 1 0,0 0 1,4 0-1,-7 1 46,-1 0 0,0 0 0,0 0 0,0 0 0,0 0 0,0 0 0,1 0 1,-1 0-1,0 0 0,0 0 0,0 0 0,0 0 0,0 0 0,0 0 0,1 0 0,-1 0 0,0 0 0,0 0 0,0 0 0,0 0 0,0 1 1,0-1-1,0 0 0,1 0 0,-1 0 0,0 0 0,0 0 0,0 0 0,0 1 0,0-1 0,0 0 0,0 0 0,0 0 0,0 0 0,0 0 0,0 1 1,0-1-1,0 0 0,0 0 0,0 0 0,0 0 0,0 0 0,0 1 0,0-1 0,0 0 0,0 0 0,0 0 0,-10 16-985,-39 35-3001,23-19 2868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40:01.6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18 140 4097,'9'-19'1715,"6"-10"400,-13 27-1992,-1 0 0,0 0 0,1 0 0,0 0 0,-1 0 0,1 1 0,0-1 0,0 1 1,0-1-1,2-1 0,-3 3-111,-1 0-1,0 0 1,1 0 0,-1-1 0,0 1 0,1 0 0,-1 0 0,0 0 0,1 0 0,-1 0 0,0 0 0,1 0 0,-1 0 0,0 0-1,1 0 1,-1 0 0,0 0 0,1 0 0,-1 0 0,0 0 0,1 0 0,-1 0 0,0 0 0,1 0 0,-1 0 0,0 0-1,1 1 1,-1-1 0,0 0 0,1 0 0,-1 0 0,0 1 0,0-1 0,1 1 0,-1-1-11,0 0 0,0 0 1,0 0-1,0 0 0,0 0 1,0 1-1,0-1 0,0 0 0,1 0 1,-1 0-1,0 0 0,0 1 1,0-1-1,0 0 0,0 0 0,-1 0 1,1 0-1,0 1 0,0-1 1,0 0-1,0 0 0,0 0 0,0 0 1,0 0-1,0 1 0,0-1 1,0 0-1,0 0 0,0 0 0,-1 0 1,1 0-1,0 0 0,0 1 1,0-1-1,0 0 0,0 0 0,0 0 1,-1 0-1,1 0 0,0 0 1,0 0-1,0 0 0,0 0 0,-1 0 1,1 0-1,0 0 0,0 0 1,0 0-1,0 0 0,-1 0 0,-1 3 19,-18 51 40,3-14-25,12-32 36,0-10-34,1-7 31,4 9-51,-8-7 28,7 6-46,1 1-1,-1 0 0,1 0 1,-1-1-1,1 1 0,-1 0 0,1-1 1,-1 1-1,1-1 0,-1 1 1,1-1-1,0 1 0,-1-1 1,1 1-1,0-1 0,-1 1 1,1-1-1,0 1 0,0-1 1,-1 0-1,1 1 0,0-1 1,0 1-1,0-2 0,3-1 154,4 0-72,0 0 0,-1 0 1,1 1-1,0-1 0,0 2 0,12-3 0,5-1 79,65-13 290,94-21 569,5-15-16,-177 50-934,0 2 0,0-1 0,17 0 0,-25 2-59,0 1 1,0 0-1,0 0 1,0 0-1,0 0 1,0 1-1,0-1 1,5 2-1,-7-1-14,0-1 1,0 1-1,0-1 1,0 1-1,-1-1 0,1 1 1,0 0-1,0 0 1,0-1-1,0 1 0,-1 0 1,1 0-1,0 0 0,-1 0 1,1 0-1,-1 0 1,1 0-1,-1 0 0,1 0 1,-1 0-1,0 0 1,1 0-1,-1 0 0,0 0 1,0 0-1,0 1 1,0 1-1,-1 2-240,1 0 0,-2 0 0,1 0 0,-1 0 1,1 0-1,-5 7 0,4-6-78,-11 23-505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40:18.8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340 223 2649,'-12'9'583,"0"0"0,-23 12 0,34-21-473,-1 1 0,1-1 0,-1 1 1,1-1-1,-1 0 0,1 0 0,-1 0 0,0 0 0,1 0 0,-1 0 0,1 0 0,-1 0 0,0 0 0,1-1 0,-1 1 0,1-1 0,-1 1 1,1-1-1,-1 0 0,1 1 0,0-1 0,-3-2 0,-11-4 1639,12 6-1574,1 0-22,1 1-1,-1-1 1,0 1-1,0-1 1,1 1-1,-1-1 1,1 0-1,-1 0 0,0 0 1,1 0-1,0 0 1,-1 0-1,1 0 1,0-1-1,-1 1 1,1 0-1,0-1 1,0 1-1,0-1 0,-1-2 1,1 1-68,0 0 0,0-1-1,0 1 1,1 0 0,0-1 0,-1 1 0,1 0 0,0-1 0,1 1-1,-1 0 1,1-1 0,-1 1 0,1 0 0,0 0 0,0-1 0,1 1-1,-1 0 1,0 0 0,1 0 0,0 0 0,0 1 0,0-1 0,0 0-1,0 1 1,0-1 0,5-2 0,-4 3-53,93-71 524,-73 56-433,-12 10-35,0-1 0,0 1 0,22-10 0,-29 16-79,-1 0-1,1 0 1,0 0 0,-1 0 0,1 1-1,0-1 1,-1 1 0,1 0 0,0 0 0,0 0-1,-1 1 1,1-1 0,0 1 0,-1 0 0,1 0-1,-1 0 1,1 0 0,3 3 0,-2-1-9,-1 0 1,1 0 0,-1 0-1,0 1 1,0 0 0,0-1 0,-1 2-1,1-1 1,-1 0 0,0 1-1,-1-1 1,1 1 0,-1 0-1,1 0 1,2 9 0,-3-4 0,1 0 0,-1 0 0,-1 0 0,0 1-1,0-1 1,-1 0 0,-1 14 0,-1-9 6,-1 0 0,0-1 0,0 1 0,-2-1 0,0 0 0,0 0 0,-1 0 0,-1-1 0,-13 19 0,-15 12 78,-1-2 0,-61 54 1,70-72-58,-1-2 1,0-1-1,-2-1 1,0-1-1,-1-2 1,-1-1-1,-36 13 1,65-29-37,-19 8-4,21-8-12,0 1 0,-1-1 1,1 0-1,0 0 0,0 0 1,0 1-1,0-1 0,0 0 1,0 0-1,0-1 0,0 1 1,0 0-1,0 0 0,0 0 1,-2-1-1,3 1-40,0-1-1,-1 1 0,1 0 1,0 0-1,0 0 1,0-1-1,0 1 1,0 0-1,-1 0 1,1-1-1,0 1 1,0 0-1,0 0 1,0-1-1,0 1 1,0 0-1,0 0 0,0-1 1,0 1-1,0 0 1,0 0-1,0-1 1,0 1-1,0 0 1,0 0-1,0-1 1,0 1-1,1 0 1,-1 0-1,0-1 1,0 1-1,0 0 0,0 0 1,0-1-1,0 1 1,1 0-1,-1 0 1,0 0-1,0 0 1,0-1-1,1 1 1,12-11-1070,-7 7 637,45-37-1342,47-40 871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11.6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381 68 3673,'0'0'211,"0"-1"1,0 0-1,0 1 0,1-1 1,-1 1-1,0-1 1,1 1-1,-1-1 1,0 1-1,1-1 0,-1 1 1,0-1-1,1 1 1,-1 0-1,1-1 0,-1 1 1,1 0-1,-1-1 1,2 1-1,12-8-179,-9 6 391,27-19 820,-32 21-1167,1-1 0,-1 0 1,0 1-1,1-1 0,-1 1 0,0-1 0,1 0 0,-1 1 0,0-1 0,0 0 0,0 1 0,1-1 0,-1 0 0,0 1 0,0-1 0,0 0 0,0 1 0,0-1 0,0 0 0,-1 0 0,1 1 0,0-1 0,0 0 1,0 1-1,-1-1 0,1 0 0,0 1 0,-1-1 0,1 1 0,0-1 0,-1 1 0,1-1 0,-1 0 0,1 1 0,-1-1 0,1 1 0,-1 0 0,1-1 0,-1 1 0,1-1 0,-1 1 0,0 0 0,0-1 0,-5 0-68,0 1 0,0 0 0,1 0 0,-1 0 0,0 0 0,0 1-1,1 0 1,-7 2 0,0-1-4,1 1 0,0 0 1,0 1-1,0 0 0,0 0 0,1 2 0,-1-1 0,1 1 0,-10 8 0,-16 18 13,-48 54-1,21-19-14,47-52 0,9-9-1,1 0-1,0 0 1,0 0-1,1 1 1,-8 12-1,10-15-2,1-1 0,1 1 0,-1 0 0,0 0 0,1 0 0,0 0 0,-1 7 0,2-10 1,0 0 0,0 0 0,0 0 0,0 0 0,0 0 0,0-1 0,1 1 1,-1 0-1,0 0 0,1 0 0,-1-1 0,0 1 0,1 0 0,-1 0 0,1-1 1,0 2-1,1-1-1,0 0 1,-1 1 0,1-1-1,0 0 1,-1 0 0,1-1-1,0 1 1,0 0-1,3 0 1,44 9-13,-37-9 10,0 1-1,0 0 0,-1 1 1,1 1-1,15 6 1,-16-4 3,1 1 1,-2 0-1,1 0 1,-1 1 0,0 0-1,-1 1 1,1 0-1,-2 1 1,12 16-1,-11-13 1,-1 1 0,0 0 0,-1 1-1,-1-1 1,-1 1 0,0 1-1,5 22 1,-3 13 10,-1-1-1,-3 1 1,-2 0 0,-7 66-1,4-98 2,0-1 0,-5 18 1,4-28-7,1 0 1,-1 0-1,0-1 1,-1 0-1,0 1 1,0-1-1,-6 7 0,2-4 0,-1 0-1,0 0 0,0-1 0,-1-1 0,0 0 0,-1 0 0,0-1 1,0 0-1,-13 5 0,22-11-3,-1 0 0,0-1-1,0 1 1,0 0 0,1-1 0,-1 0 0,0 1 0,0-1 0,0 0-1,0-1 1,0 1 0,0 0 0,0-1 0,0 0 0,1 0 0,-1 0 0,0 0-1,0 0 1,-4-3 0,2 1 2,0-1 1,1 1-1,-1-1 0,1-1 1,-1 1-1,1-1 0,1 1 1,-1-1-1,1 0 0,-4-7 0,0 1 9,-1-2 21,1 0 0,0 0-1,1-1 1,1 0 0,0 0 0,1 0-1,0 0 1,-1-19 0,3 12 57,1-38 0,1 56-87,0 0 0,0 0 0,1 0 0,-1 0 0,1 0 0,0 0 0,0 0 0,0 0 0,0 0 0,1 0 0,-1 1 0,3-4 0,-3 5-2,0-1-1,1 0 1,-1 1 0,1 0 0,0-1-1,-1 1 1,1 0 0,0-1-1,0 1 1,0 0 0,0 1 0,0-1-1,0 0 1,0 0 0,0 1 0,0-1-1,3 1 1,-2 0-2,0 0 0,0 0 0,0 0 0,-1 0 0,1 1 0,0 0 0,0-1 0,-1 1 0,1 0 0,-1 0 0,1 1 0,2 1 0,13 5-34,-16-8-5,0 1 0,0-1 1,0 0-1,0 1 0,0-1 1,0 0-1,0 0 0,0 0 0,0-1 1,0 1-1,0 0 0,0-1 1,0 1-1,0-1 0,0 0 0,2-1 1,3-2-383,0 0 0,12-9 1,-6 4-308,18-11-691,1-5 628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40:19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290 49 1880,'1'-4'1018,"0"-1"0,0 1-1,-1 0 1,1-1-1,-1 1 1,0-1-1,-1 1 1,0-7-1,1 10-1003,0 1 0,-1 0-1,1 0 1,0 0 0,0 0 0,0-1-1,0 1 1,0 0 0,-1 0-1,1 0 1,0 0 0,0 0 0,0 0-1,-1-1 1,1 1 0,0 0-1,0 0 1,0 0 0,-1 0-1,1 0 1,0 0 0,0 0 0,-1 0-1,1 0 1,0 0 0,0 0-1,0 0 1,-1 0 0,1 0 0,0 0-1,0 0 1,0 1 0,-1-1-1,1 0 1,0 0 0,-11 5 16,6-2 16,3-3-39,-2 2 4,0 0 0,0 0 0,0 0 1,0 1-1,0-1 0,-6 7 0,-20 18 97,-48 60-1,57-61 143,-29 43 0,41-55-16,1 2 0,0-1-1,1 1 1,-9 30-1,14-39-105,1 0-1,0 1 1,0-1-1,0 1 1,1-1-1,1 15 1,0-17-68,0 0-1,0-1 1,0 1 0,1 0-1,-1-1 1,1 1-1,0-1 1,0 0 0,1 1-1,0-1 1,4 6 0,7 4-2,0 0 1,1 0 0,1-1-1,0-1 1,0-1 0,1 0-1,1-1 1,-1-1 0,2-1-1,22 8 1,-33-13-66,0-1 1,0 0-1,0 0 1,1-1-1,-1 0 1,10 0-1,-12-1-44,1-1-1,-1 0 1,0 0-1,0 0 0,0-1 1,0 0-1,0 0 1,-1 0-1,8-5 1,1 0-195,-2 1-283,0-1 0,17-13 0,7-15-1218,2-6 700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40:20.5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627 26 3249,'0'-6'4568,"1"5"-4253,-1 0 1,0-1-1,0 1 0,0-1 1,0 1-1,0-1 0,0 1 1,-1-1-1,1 1 0,0 0 1,-2-3-1,1 4-301,1 0 1,-1 0-1,0 0 0,0 0 1,0 0-1,1 0 0,-1 0 1,0 0-1,0 1 1,0-1-1,1 0 0,-1 1 1,-1 0-1,-2 0 28,-23 10 160,-51 29 1,59-30-127,-16 10 335,1 1-1,-50 42 0,79-59-388,1 1 0,-1-1 0,1 1 1,0-1-1,1 1 0,-1 0 0,1 1 0,0-1 0,0 1 0,1-1 0,-1 1 0,1 0 0,1 0 0,-1 0 0,1 0 0,0 0 0,0 0 1,1 0-1,0 11 0,0-16-21,1 6 4,0-1 0,0 1 0,2 6 1,-2-11-4,-1 0 1,1 0 0,0 0-1,0-1 1,0 1-1,0 0 1,1-1 0,-1 1-1,0-1 1,1 1 0,-1-1-1,0 0 1,1 1-1,1 0 1,2 0 5,-1 0 0,1 0 0,-1 0 0,1 0 0,-1-1 0,1 0 0,0 0 0,0 0 0,-1-1 1,1 1-1,0-1 0,0 0 0,0-1 0,0 1 0,0-1 0,-1 0 0,1 0 0,0-1 0,4-1 0,10-5 17,0 0-1,-1-2 1,20-13 0,-31 19-21,7-5 9,0-1 1,0-1-1,-1 1 0,0-2 1,19-22-1,-19 18 5,10-13 14,-22 27-20,1-1 1,-1 1 0,1-1-1,-1 0 1,0 0-1,0 1 1,0-1-1,1-6 1,-2 9-3,0 0-1,0-1 1,0 1 0,0-1 0,0 1 0,0-1 0,0 1-1,0-1 1,0 1 0,0-1 0,0 1 0,0-1-1,-1 1 1,1-1 0,0 1 0,0 0 0,0-1 0,-1 1-1,1-1 1,0 1 0,0 0 0,-1-1 0,1 1 0,0 0-1,-1-1 1,1 1 0,-1 0 0,1 0 0,0-1-1,-2 1 1,-12-2 229,10 2-147,1 5-92,-4 8-8,1 1 1,1 0 0,1 0 0,-5 21 0,2 2-7,1 0 0,2 1 0,1 69 0,7-41-11,3 0 1,25 108-1,-20-128 27,3-1-1,1 0 1,2-1 0,36 63-1,37 30 81,-78-116-33,-12-20-47,-1-1 0,0 1 1,0-1-1,0 1 0,0-1 0,0 0 0,0 1 1,1-1-1,-1 1 0,0-1 0,0 1 1,0-1-1,0 0 0,-1 1 0,1-1 0,0 1 1,0-1-1,0 1 0,0-1 0,0 0 1,0 1-1,-1-1 0,1 1 0,0-1 0,0 0 1,-1 1-1,1-1 0,0 0 0,0 1 1,-1-1-1,0 1 0,-13 4 47,10-4-37,-13 3 18,0-1 1,-1-1 0,1-1-1,0 0 1,-31-3-1,-87-18 51,120 18-74,-37-7 8,-122-25 39,135 25-37,1-2-1,-51-23 0,54 18-12,8 5-5,-32-20 0,58 31-12,0-1 0,-1 0 0,1 0 0,0 1 0,0-1 0,0 0 0,0 0 0,0 0 0,0 0 0,0-1 0,0 1 0,1 0 0,-1 0 1,0 0-1,1-1 0,-1 1 0,1 0 0,-1-1 0,1 1 0,0 0 0,-1-1 0,1 1 0,0-1 0,0 1 0,0-1 0,0-1 0,1 0-114,0 0 0,0 0 0,0 0 0,0 0-1,0 1 1,0-1 0,1 0 0,0 1 0,-1-1-1,4-3 1,5-4-766,13-12-1,25-18-145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40:20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4865,'0'0'4,"3"-8"2001,-3 8-1958,0 0 1,0 0-1,0 0 1,0 0-1,0 0 1,0 0-1,0 0 1,1 0-1,-1 0 1,0 0 0,0-1-1,0 1 1,0 0-1,0 0 1,0 0-1,1 0 1,-1 0-1,0 0 1,0 0-1,0 0 1,0 0-1,0 0 1,1 0-1,-1 0 1,0 0-1,0 0 1,0 0-1,0 0 1,0 1-1,0-1 1,1 0-1,-1 0 1,0 0 0,0 0-1,0 0 1,0 0-1,0 0 1,0 0-1,0 0 1,0 0-1,1 1 1,-1-1-1,0 0 1,0 0-1,0 0 1,0 0-1,-2 0 1607,1 5-964,1 7-381,2-3-239,0-1 0,1 1 1,-1-1-1,2 0 0,-1 0 1,1 0-1,0 0 0,1-1 1,7 10-1,-8-11-14,5 7 81,1-2 0,0 1 0,1-1 0,0-1 0,1 0 0,24 16 0,-24-18-77,31 22 142,-10-8-68,32 28 0,-42-31-87,-16-14-80,0 1-1,0 0 1,11 13 0,-17-17-53,0 0 0,0 0 0,1 0 0,-2 0 0,1 0 1,0 1-1,0-1 0,-1 0 0,1 0 0,-1 0 0,1 1 1,-1 3-1,0-1-244,-1 0 0,1 0 1,-1 1-1,-2 5 0,-6 13-457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40:21.2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485 1 5641,'-2'1'271,"-1"0"0,0 0-1,1 1 1,-1-1-1,1 1 1,-1-1 0,1 1-1,-1 0 1,1 0 0,0 0-1,0 0 1,-3 5 0,-4 3 156,-26 32 89,2 2 1,2 1-1,-30 58 0,-6 8-88,45-77-347,-36 45 29,40-40-81,2-12 9,-2 0 1,0-1-1,-40 43 0,58-68-47,-1-1-1,1 0 1,-1 0-1,1 1 1,0-1-1,-1 0 1,1 1-1,0-1 1,-1 1-1,1-1 0,0 0 1,0 1-1,-1-1 1,1 1-1,0-1 1,0 1-1,-1-1 1,1 1-1,0-1 1,0 1-1,0-1 1,0 1-1,0-1 0,0 1 1,0-1-1,0 2 1,1-2-57,-1 0-1,1 0 1,0 0 0,-1 1 0,1-1 0,0 0-1,-1 0 1,1 0 0,0 0 0,-1 0 0,1 0 0,0 0-1,-1 0 1,1 0 0,-1-1 0,2 1 0,5-2-765,1-1 0,10-4 0,8-9-265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40:21.6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402 1 3905,'-6'3'839,"3"-2"-737,0 0 0,0 1 0,0-1 0,1 1 0,-1-1 0,1 1 0,-1 0 0,1 0 0,0 0 0,-1 1 0,1-1 0,0 0 0,1 1 0,-1-1 0,-3 7 0,-195 346 2136,187-332-2041,-20 39 678,-42 104 0,67-142-605,1 1 0,-8 48 0,13-56-149,1 0-1,1 0 1,0 1-1,1-1 1,4 21 0,-3-30-75,0 0 0,0 0 1,1-1-1,0 1 1,1-1-1,6 13 1,-7-16-35,0 0 0,0 0 0,0 0 0,1-1 0,-1 1 0,1-1 0,0 0 0,0 0 0,0 0 0,0 0 0,0-1 0,7 4 0,-4-4-75,1-1-1,-1 1 1,1-1 0,-1-1 0,1 1-1,0-1 1,-1-1 0,1 1-1,0-1 1,-1-1 0,1 1-1,8-4 1,2-2-99,27-13-1,-45 19 161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40: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231 1 3377,'2'9'666,"1"1"1,0-1 0,0 0 0,1 1-1,5 8 1,30 41 1273,79 79 284,-80-98-1796,57 80-1,-83-101-392,0 1 0,-2-1 0,-1 2 0,0 0 0,-1 0 0,-2 0 0,0 1 1,6 40-1,-11-46-25,0 0 0,-1 0-1,0 1 1,-2-1 0,0 0 0,0 0 0,-2 0 0,0 0 0,0-1 0,-2 0 0,0 1 0,0-2 0,-10 15 0,-7 6 26,-47 55 0,-37 28 23,74-83-46,-39 43 11,-108 109-242,164-172-263,-21 15 0,-3-5-36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40: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72 4465,'-62'5'2027,"55"-4"-1389,0-1 0,-1-1 0,-7 0 1,-4-1 852,-29 0 2759,47 2-3195,5 0-989,60-3 169,-61 2-229,22-1 92,-1-2-1,45-11 1,-22-1 9,-25 8-85,0 1-1,0 1 1,24-3-1,-43 9-47,-1-1 0,1 1 0,0 0 0,-1 0 0,1 1-1,-1-1 1,1 0 0,-1 1 0,1 0 0,-1-1 0,1 1 0,-1 0-1,0 0 1,1 0 0,-1 1 0,3 1 0,-4-1-89,1-1 1,-1 1-1,1 0 0,-1-1 1,0 1-1,1 0 1,-1 0-1,0 0 0,0 0 1,0 0-1,-1 0 1,1 0-1,0 0 0,-1 0 1,0 0-1,1 1 0,-1-1 1,0 0-1,0 4 1,-2 7-1166,0-1 0,0 1 0,-8 19 0,-2 5-192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40:54.6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757 3 7354,'-6'-1'1108,"-1"0"0,1 1 0,-1 0 1,-10 0-1,14 1-1034,0 0 0,0 0 0,0-1 0,0 2 0,1-1 0,-1 0 0,0 0 0,0 1 0,1 0 0,-1-1 1,1 1-1,-3 3 0,-37 34 605,-50 34 1,67-55-581,-67 46 82,66-47-153,-46 21 0,-68 16 13,120-47-33,0-2-1,0 0 1,-39 3 0,53-8-8,1 1 1,-1-1 0,0-1-1,0 1 1,-9-3 0,14 3-3,0-1 1,-1 1 0,1 0-1,0-1 1,0 1 0,0-1-1,0 1 1,0-1-1,0 0 1,0 1 0,0-1-1,0 0 1,0 0-1,0 0 1,0 0 0,1 0-1,-1 0 1,0 0 0,0 0-1,1 0 1,-1 0-1,1 0 1,-1 0 0,1 0-1,0 0 1,-1-1 0,1 1-1,0 0 1,0 0-1,0-2 1,0 0-6,0-1 1,1 1-1,0-1 1,0 1-1,0 0 1,0-1-1,0 1 1,0 0-1,1 0 0,0 0 1,0 0-1,-1 0 1,2 0-1,-1 1 1,5-5-1,-1 1-2,1 0 0,0 0 0,0 1 1,15-8-1,-14 9 7,0 1 0,0-1 1,0 1-1,1 1 0,-1 0 1,1 0-1,-1 1 1,1-1-1,0 2 0,-1-1 1,11 2-1,-9 0 1,0 1-1,0 0 1,0 1-1,-1 0 1,1 0 0,-1 1-1,0 0 1,0 1 0,11 6-1,18 15 2,-11-8 0,1 0 0,34 15 0,-56-30 1,0-1 0,0 0 0,0 0 0,1 0 0,-1-1 0,0 0 0,1 0 0,-1-1 0,1 0 0,-1 0 1,0 0-1,1-1 0,-1 0 0,1 0 0,-1-1 0,6-1 0,-2-1 8,-1-1 1,0 1 0,0-1 0,0-1 0,-1 0 0,0 0 0,0-1 0,-1 1-1,1-2 1,-2 1 0,1-1 0,-1 0 0,0 0 0,7-15 0,-11 21 15,-1-1 1,0 0-1,0 1 1,0-1-1,-1 0 0,1 0 1,-1 0-1,1 0 1,-1 0-1,0 0 1,0 0-1,0 0 1,-1 1-1,1-1 1,-1 0-1,1 0 1,-2-4-1,0 4 15,1 1 0,-1-1-1,0 0 1,0 1 0,0-1 0,0 1 0,0-1-1,0 1 1,-1 0 0,1 0 0,-1 0-1,1 0 1,-1 1 0,0-1 0,-5-2 0,-2 1 4,0 0 1,0 0 0,0 1 0,0 0 0,-1 1 0,1 0 0,0 1 0,-20 1 0,17 0-93,0 1-1,0 0 1,0 1 0,0 1 0,1 0-1,-20 9 1,20-5-536,11-7 507,1-1 0,0 0 0,0 0 0,0 0 0,-1 0 0,1 0 0,0 1 0,0-1 0,0 0 0,-1 0 1,1 1-1,0-1 0,0 0 0,0 0 0,0 0 0,-1 1 0,1-1 0,0 0 0,0 0 0,0 1 0,0-1 0,0 0 0,0 1 0,0-1 0,0 0 0,0 0 1,0 1-1,0-1 0,0 0 0,0 1 0,0-1 0,0 0 0,0 0 0,0 1 0,0-1 0,1 0 0,-1 0 0,0 1 0,0-1 0,0 0 0,0 0 0,1 0 0,-1 1 1,0-1-1,0 0 0,0 0 0,1 0 0,-1 1 0,0-1 0,0 0 0,0 0 0,1 0 0,-1 0 0,0 0 0,1 0 0,-1 0 0,0 1 0,1-1 0,24 4-1463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40:55.8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433 22 4889,'7'-5'1162,"-5"3"-871,0 0 0,0 1 0,0-1 0,0 1 0,0-1 0,1 1 0,-1 0 0,0 0 0,1 0 0,-1 0 0,1 1 0,4-2 0,-7 3-247,0-1 0,0 0 1,1 0-1,-1 0 0,0 1 0,1-1 0,-1 0 0,0 0 1,0 1-1,1-1 0,-1 0 0,0 1 0,0-1 0,0 0 1,1 1-1,-1-1 0,0 0 0,0 1 0,0-1 0,0 0 1,0 1-1,0-1 0,0 1 0,0-1 0,0 0 0,0 1 1,0-1-1,0 0 0,0 1 0,0-1 0,0 1 0,0-1 1,0 0-1,-1 1 0,1 0 0,0 0 146,-2 5 57,1 0 0,-1 0 0,0-1 0,-1 1 0,0-1 0,-3 6 0,-4 9 286,5-12-362,1 1 0,-2 0 0,1-1 0,-1 0-1,-1-1 1,1 1 0,-1-1 0,-1 0 0,1-1 0,-13 9-1,1-4-96,1 0 0,-2-1-1,-35 13 1,39-18-66,-1 0 0,1-1-1,-1 0 1,0-2 0,0 0 0,-1-1-1,1 0 1,0-2 0,0 0 0,-30-5-1,44 5-12,1 1 0,0-1 0,-1 0 0,1 0 0,0 0 0,0 0 0,0 0 0,-1 0 0,1 0 0,1-1 0,-1 1 0,0-1 0,0 1 0,0-1 0,-1-2 0,2 3-4,1-1 0,-1 1 0,1 0 0,-1-1 0,1 1 0,0-1 0,0 1 0,-1-1 0,1 1 0,0-1 0,0 1 0,1-1 0,-1 1 0,0-1 0,0 1 0,1-1 0,-1 1 0,1-1 0,-1 1 0,1 0 0,0-1 0,-1 1 0,1 0 0,2-3 0,0-1-3,1 1 0,0-1 1,0 1-1,0 0 0,1 0 0,-1 0 0,1 1 1,0-1-1,0 1 0,0 0 0,1 1 0,-1-1 1,1 1-1,-1 0 0,1 0 0,0 1 0,10-2 1,2 1 6,-1 1 1,1 1 0,-1 0 0,35 6 0,-23 0 1,1 1 1,-1 2-1,34 15 1,-1 0 4,-53-21 4,0 0 0,0-1 0,0 0 0,17 2 0,-23-4-3,-1 0 0,0-1-1,0 1 1,0 0 0,0-1 0,0 0-1,0 1 1,0-1 0,0 0-1,0 0 1,0 0 0,0 0-1,0-1 1,0 1 0,-1 0-1,4-4 1,-5 5-2,4-5 3,0 0 1,0 0-1,-1 0 1,0-1-1,0 1 1,3-8-1,-4 9-2,1-3 4,-1-1-1,1 0 1,-1 0 0,-1 0-1,2-14 1,0-3 7,-2 21-11,0 0 2,0 1-1,-1-1 0,0 1 1,0-7-1,0 9-1,0 0-1,0 0 0,0 0 1,0 1-1,0-1 0,-1 0 1,1 0-1,0 1 1,-1-1-1,1 0 0,0 1 1,-1-1-1,1 0 0,-1 1 1,1-1-1,-1 1 0,1-1 1,-1 0-1,0 1 0,1 0 1,-1-1-1,0 1 1,1-1-1,-1 1 0,0 0 1,1-1-1,-1 1 0,-1 0 1,-1 0 2,0-1 0,0 2 1,0-1-1,0 0 0,-1 1 1,1-1-1,0 1 1,0 0-1,-3 2 0,-8 1 6,-79 9 14,5-1 6,78-10-93,-1 1 1,1 0 0,-1 1 0,1 0-1,-18 10 1,24-11-215,0 0-1,0 0 1,-5 6-1,-9 10-315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40:56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5 1216,'11'2'776,"-9"2"-87,-6-6-441,2 0-304,-1 0-448,-14 0-249,-21 0 409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12.0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41 8442,'-1'-3'746,"1"1"-516,-1 1 0,1-1 0,-1 0 0,1 1 1,0-1-1,0 0 0,0 0 0,0 1 0,0-1 0,1 0 1,-1 1-1,0-1 0,1 0 0,-1 1 0,1-1 1,-1 1-1,3-4 0,-2 2-156,-1 3-73,0 0-1,0 0 1,0 0 0,0 0 0,0 0 0,0 0 0,0 0-1,0-1 1,0 1 0,0 0 0,0 0 0,0 0-1,0 0 1,0 0 0,0 0 0,0 0 0,0 0 0,0 0-1,0 0 1,0 0 0,0 0 0,1-1 0,-1 1-1,0 0 1,0 0 0,0 0 0,0 0 0,0 0 0,0 0-1,0 0 1,0 0 0,0 0 0,0 0 0,1 0-1,-1 0 1,0 0 0,0 0 0,0 0 0,0 0 0,0 0-1,0 0 1,0 0 0,0 0 0,0 0 0,0 0-1,1 0 1,-1 0 0,0 0 0,0 0 0,0 0 0,0 0-1,0 1 1,0-1 0,0 0 0,0 0 0,0 0-1,0 0 1,0 0 0,0 0 0,0 0 0,1 0 0,-1 0-1,0 0 1,0 0 0,0 1 0,6 1 3,0 1 0,1 1 0,-1-1 0,-1 1 1,1 0-1,0 1 0,-1-1 0,0 1 0,7 9 0,38 40 18,-48-52-19,0 1 0,1 0 0,-1 1 0,0-1 0,-1 0 1,1 1-1,0-1 0,-1 1 0,0-1 0,0 1 0,0 0 1,0 0-1,-1-1 0,0 1 0,1 6 0,-2-3 7,0 0-1,-1-1 1,1 1-1,-1 0 1,-1-1-1,-2 7 1,0-3 1,0 0-1,-1 0 1,0-1 0,-11 14-1,-32 29-485,48-52 454,-25 23-980,24-22 823,0 0-1,1 0 0,-1 0 0,0 0 0,0 0 0,0-1 0,0 1 0,0-1 0,0 1 0,-1-1 0,1 1 0,0-1 0,-3 0 0,-6-3-597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40:57.3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99 3057,'-8'0'612,"3"1"106,0 0 1,-1-1-1,1 0 1,-8-1-1,13 1-616,-1 0-1,0 0 1,0 0-1,0 0 0,1 0 1,-1-1-1,0 1 1,1 0-1,-1-1 1,0 1-1,0 0 1,1-1-1,-1 1 0,1-1 1,-1 1-1,0-1 1,1 1-1,-1-1 1,1 1-1,-1-1 0,1 0 1,-1 1-1,1-1 1,0 0-1,-1 1 1,1-1-1,0 0 0,0 1 1,-1-1-1,1 0 1,0 0-1,0 0 1,0 1-1,0-1 0,0 0 1,0-1-1,0 0 30,1 1 0,-1 0 0,1-1 0,-1 1 0,1 0 0,-1 0 0,1-1 0,0 1-1,-1 0 1,1 0 0,0 0 0,0 0 0,0 0 0,0 0 0,0 0 0,0 0 0,0 0 0,1 0 0,-1 1-1,0-1 1,3 0 0,3-2 285,0 0 0,13-3 0,-13 5-131,20-5 134,2 1-1,-1 1 0,0 2 1,1 1-1,-1 1 1,55 7-1,-61-4-340,1-1 0,25-1 1,-39-1-181,0-1 1,0 0 0,0-1-1,0 1 1,0-2-1,-1 1 1,1-1 0,10-6-1,2-4-1054,-19 13 1075,0-1-1,-1 1 0,1-1 1,0 1-1,-1 0 0,1 0 1,0 0-1,2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40:57.9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667 28 5657,'1'-27'4804,"-5"27"-4355,0-1-215,1 1 0,0 1 0,-1-1 0,1 0 0,0 1 0,0-1 1,-4 2-1,2 1-153,0-1 0,1 1 1,-1 0-1,1 0 0,0 1 1,-4 3-1,-50 50 405,46-44-369,-2 0 1,0-1 0,0-1 0,-25 15-1,9-10-93,-35 13 0,51-24-14,-3 1-120,0 0 0,-1-1 0,0-1 0,0-1-1,-25 1 1,35-3 47,-9 0-92,1 0-1,-1 0 0,-22-4 0,32 3 121,-1-2-1,1 1 0,1-1 0,-1 0 1,0-1-1,0 0 0,1 0 0,0 0 1,-1-1-1,-8-6 0,12 8 17,1-1-1,-1 0 1,0 1 0,1-1-1,0 0 1,0 0-1,0 0 1,-3-6 0,4 8 9,1 0 1,-1 0 0,1 0 0,0-1 0,-1 1 0,1 0 0,0 0 0,0 0 0,0 0 0,-1-1 0,1 1 0,0 0 0,1 0 0,-1 0 0,0-1 0,0 1 0,1 0 0,-1 0-1,0 0 1,1 0 0,-1 0 0,1 0 0,-1 0 0,1 0 0,0 0 0,-1 0 0,1 0 0,0 0 0,0 0 0,0 0 0,0 0 0,1 0 0,1-1 0,0 0 0,0 1 0,0 0 0,0-1 1,0 1-1,1 0 0,-1 0 0,0 1 1,1-1-1,-1 1 0,1-1 0,-1 1 0,0 0 1,1 1-1,4 0 0,2 1 5,-1 0 1,0 0-1,0 1 1,12 6-1,68 34 136,48 21 1179,-135-63-1257,1 0 0,0 0 1,-1 0-1,1 0 0,0 0 1,0-1-1,-1 1 0,1-1 0,0 0 1,0 0-1,0 0 0,0 0 0,-1 0 1,1-1-1,0 1 0,0-1 1,0 1-1,-1-1 0,1 0 0,0 0 1,-1-1-1,3-1 0,6-3-6,-1 0-1,0-1 0,0-1 1,-1 0-1,0 0 0,0-1 1,-1 0-1,0 0 1,-1-1-1,0 0 0,-1 0 1,1-1-1,-2 0 1,7-18-1,2-4-23,-14 33-25,0-1 0,0 1 0,0 0 0,1 0 1,-1-1-1,0 1 0,0 0 0,0 0 0,0 0 0,0-1 0,0 1 0,0 0 0,0 0 1,0-1-1,0 1 0,0 0 0,0 0 0,0 0 0,0-1 0,0 1 0,0 0 0,-1 0 1,1-1-1,0 1 0,0 0 0,0 0 0,0 0 0,0-1 0,0 1 0,-1 0 0,1 0 0,0 0 1,0 0-1,0-1 0,0 1 0,-1 0 0,1 0 0,0 0 0,0 0 0,0 0 0,-1 0 1,1 0-1,0 0 0,0 0 0,-1 0 0,1-1 0,0 1 0,0 0 0,-1 0 0,1 0 1,0 1-1,-17 3-258,16-4 243,-21 8-116,-26 13 1,30-11-368,-1-2 0,-25 7-1,29-11-905,15-4 1330,0-1 0,0 1 0,0 0 0,-1 1 0,1-1 0,0 0 0,0 0 0,0 0 0,0 0 0,-1 0 1,1 0-1,0 0 0,0 0 0,0 0 0,0 0 0,-1 0 0,1 0 0,0 1 0,0-1 0,0 0 0,0 0 0,0 0 1,-1 0-1,1 0 0,0 1 0,0-1 0,0 0 0,0 0 0,3 6-1177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40:59.1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616 82 6321,'1'-3'543,"0"0"-1,0-1 1,0 1-1,0 0 0,-1 0 1,1-5-1,-2 6-422,1 1-94,0 1-1,0 0 1,0-1-1,0 1 1,0 0-1,-1-1 1,1 1-1,0 0 1,0-1-1,0 1 1,0 0 0,0-1-1,0 1 1,0 0-1,0-1 1,1 1-1,-1 0 1,0-1-1,0 1 1,0 0-1,0-1 1,0 1-1,0 0 1,1 0-1,-1-1 1,0 1-1,0 0 1,0 0-1,1-1 1,-1 1-1,0 0 1,0 0-1,1-1 1,-1 1-1,0 0 1,1 0-1,-1 0 1,0 0 0,0 0-1,1-1 1,-1 1-1,0 0 1,1 0-1,-1 0 4,0 0 0,0 0 1,0 0-1,0 0 0,0 0 0,0 0 0,0 0 1,0-1-1,0 1 0,0 0 0,0 0 0,0 0 1,0 0-1,0 0 0,0 0 0,0 0 0,0 0 0,0 0 1,0 0-1,0 0 0,0 0 0,0-1 0,0 1 1,0 0-1,0 0 0,0 0 0,0 0 0,0 0 1,0 0-1,0 0 0,0 0 0,0 0 0,-1 0 0,1 0 1,0 0-1,0 0 0,0 0 0,0 0 0,0 0 1,0 0-1,0 0 0,0 0 0,0 0 0,0 0 1,0 0-1,0 0 0,-1 0 0,1 0 0,0 0 0,0 0 1,0 0-1,0 0 0,0 0 0,0 0 0,0 0 1,0 0-1,0 0 0,0 0 0,0 0 0,0 0 1,-1 0-1,-11 2 1283,6 1-1233,1 0 1,-1 0-1,0 1 0,-5 4 0,-59 48 219,61-49-244,-1 0 0,0-1 0,0 0 0,0 0 0,-22 8 0,19-9-18,-22 9 36,-2-2 1,-64 14-1,75-22-65,1-1-1,0-1 1,-1-1-1,1-1 0,-27-3 1,50 2-9,-2 1-11,1 0-1,-1-1 1,1 1 0,0-1 0,-1 0 0,1 0 0,0 0 0,0 0 0,0 0 0,-1-1 0,2 0 0,-1 1-1,-5-5 1,7 5-8,0 0 0,0 0 0,0 0-1,1 0 1,-1 0 0,0 0 0,1 0 0,-1 0-1,1 0 1,-1 0 0,1 0 0,0 0 0,-1 0-1,1 0 1,0 0 0,0 0 0,0-1-1,0 1 1,0-2 0,0 1-18,1 0 0,-1 0 0,1 0 0,0 1 0,-1-1 0,1 0 0,0 0-1,0 1 1,0-1 0,0 1 0,2-2 0,2-3-46,1 1 0,0 0 0,-1 1-1,2-1 1,6-3 0,-8 5 68,1 0 0,-1 1 0,1-1 0,0 1 0,0 0 0,0 1 0,0-1 0,0 1 0,0 1 0,0-1 0,11 1 0,-6 1 14,-1 1 0,0 0 0,0 0 0,0 1 0,-1 0 0,14 7 0,46 28-10,-51-26 48,2-2 0,28 13 0,-32-17 151,1 0 0,-1-1 0,25 3 1,-34-7-143,0 0 0,0-1 1,-1 0-1,1-1 1,0 1-1,-1-1 0,1-1 1,0 1-1,-1-1 0,1 0 1,-1-1-1,7-3 0,-4 2-31,0-1 1,0-1-1,-1 1 0,11-10 0,-17 13-10,1-1 0,-1 0 0,1 0-1,-1 0 1,0 0 0,0 0 0,0 0 0,-1 0 0,1-1 0,-1 1 0,0-1 0,0 1-1,0-1 1,0 0 0,-1 1 0,1-5 0,-1 1-7,0 0 1,0 0-1,-1 0 1,0 1-1,0-1 1,-1 0-1,0 0 1,0 1-1,-1-1 1,1 1-1,-1 0 1,-1 0-1,1 0 1,-1 0-1,0 0 0,-8-7 1,11 12-37,0-1 0,-1 1 0,1 0 0,0 0 0,-1 0 0,1 0-1,-1 0 1,1 0 0,-1 0 0,0 1 0,1-1 0,-1 0 0,0 1 0,1 0 0,-1-1 0,0 1 0,0 0 0,1 0 0,-1 0 0,0 0 0,0 0-1,1 0 1,-3 1 0,0 0-279,-1 0-1,1 1 1,0 0-1,0 0 1,1 0 0,-1 0-1,0 1 1,-3 3-1,-21 16-895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12.3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183 0 4625,'0'0'95,"1"0"0,-1 0-1,1 0 1,-1 1 0,1-1 0,-1 0-1,1 0 1,-1 0 0,1 0 0,-1 1-1,1-1 1,-1 0 0,1 0 0,-1 1 0,0-1-1,1 0 1,-1 1 0,1-1 0,-1 0-1,0 1 1,1-1 0,-1 0 0,0 1 0,0-1-1,1 1 1,-1-1 0,0 1 0,0-1-1,0 1 1,0-1 0,1 1 0,-1-1-1,0 1 1,0-1 0,0 1 0,0-1 0,0 1-1,0-1 1,0 1 0,0-1 0,-1 1-1,1-1 1,0 1 0,0-1 0,0 1-1,0-1 1,-1 1 0,1 0 0,-3 3-81,0 1 0,0-1 0,-1 0 0,-4 4 0,-1 2 288,-68 98 401,50-67-325,18-27-201,0 0-1,1 0 1,1 0-1,-5 17 0,8-22-62,2 1 0,-1-1-1,1 1 1,1 0-1,0-1 1,0 1 0,1 0-1,1 10 1,0-13-66,1 0 0,-1 0 1,2 0-1,-1-1 0,1 1 0,-1-1 1,2 0-1,-1 0 0,1 0 0,0 0 1,0-1-1,1 1 0,-1-1 1,1 0-1,0 0 0,1-1 0,10 8 1,-10-8-63,1 0 1,-1 0 0,1-1-1,0 0 1,0 0 0,0 0-1,0-1 1,1 0 0,-1-1 0,1 0-1,-1 0 1,1 0 0,-1-1-1,1 0 1,0 0 0,10-3 0,-6-1-194,0 0 0,-1-1 1,1 0-1,-1-1 1,0 0-1,-1-1 1,0 0-1,15-14 0,-8 3-885,-5 1 512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12.7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73 19 8202,'-72'66'3160,"82"-70"-2175,10-4-401,16-5-424,-2-4-8,0 0-136,2 4 0,-6 4-16,-4 5 0,-7 4-16,-7 0 8,-3 2 0,0 7 0,-7-5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6:39:13.1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93 5497,'0'0'3125,"6"0"-2029,2 1-933,0-1 1,0-1-1,0 1 1,0-1-1,0-1 0,0 1 1,11-5-1,-4 1-125,27-15 0,-2-4 64,-33 20-64,-1 0 0,1 0 1,13-5-1,-20 9-37,7-2 80,-1-1-1,1 1 1,1 0 0,-1 1-1,9-1 1,-14 2-53,0 0 0,-1 0 0,1 0 0,-1 0-1,1 1 1,0-1 0,-1 0 0,1 1 0,-1-1 0,1 1 0,-1 0 0,1-1 0,-1 1 0,0 0 0,1 0 0,-1 0 0,0 0 0,0 0-1,0 0 1,1 0 0,-1 1 0,0-1 0,-1 0 0,1 1 0,0-1 0,0 0 0,0 1 0,-1-1 0,1 3 0,2 5 43,-1-1 1,0 1 0,-1 0 0,0 0 0,0-1-1,-1 1 1,0 0 0,-1 0 0,0 0-1,-4 15 1,1-8-32,-1 1 0,-1-1 0,0-1 0,-15 27 0,19-39-48,0 1-1,0-1 1,0 0-1,0 0 1,0 0 0,-1 0-1,0 0 1,1-1-1,-1 1 1,0-1-1,0 0 1,-1 1-1,1-1 1,0-1 0,-1 1-1,1 0 1,-6 1-1,-91 33-5548,74-25 4271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5CEB769-CA9B-4DB4-97D4-7FC67B1E5392}" type="datetimeFigureOut">
              <a:rPr lang="en-CA" smtClean="0"/>
              <a:t>01/11/2021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DED6E6A-780E-46C8-97BA-9F3C208C7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68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81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562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98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E0C-B890-4A4E-8DA3-10C0B276333F}" type="datetime1">
              <a:rPr lang="en-CA" smtClean="0"/>
              <a:t>01/11/2021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3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CD16-7250-41F9-B05D-8BB2F714E7B9}" type="datetime1">
              <a:rPr lang="en-CA" smtClean="0"/>
              <a:t>01/11/2021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60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F0EF-B35A-4AB2-A70C-4A2ACEE999D8}" type="datetime1">
              <a:rPr lang="en-CA" smtClean="0"/>
              <a:t>01/11/2021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8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89A6-D57C-457C-8E0C-9D15C0A0E488}" type="datetime1">
              <a:rPr lang="en-CA" smtClean="0"/>
              <a:t>01/11/2021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46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1F5F-50CE-4013-9A77-8FE6C190F9BF}" type="datetime1">
              <a:rPr lang="en-CA" smtClean="0"/>
              <a:t>01/11/2021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35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EE83-5D5C-4BC1-AE17-D01DA8B147A8}" type="datetime1">
              <a:rPr lang="en-CA" smtClean="0"/>
              <a:t>01/11/2021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8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329C-DBBD-4095-9249-806A5F8067D8}" type="datetime1">
              <a:rPr lang="en-CA" smtClean="0"/>
              <a:t>01/11/2021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22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2E94-F844-4EB8-9682-3C8BBAEF1782}" type="datetime1">
              <a:rPr lang="en-CA" smtClean="0"/>
              <a:t>01/11/2021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78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E5ED-6DB6-4371-9EA5-B44FBAFCFC77}" type="datetime1">
              <a:rPr lang="en-CA" smtClean="0"/>
              <a:t>01/11/2021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06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BAD532-4A97-4B86-AA90-FDD5C05CF4F0}" type="datetime1">
              <a:rPr lang="en-CA" smtClean="0"/>
              <a:t>01/11/2021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9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2348-3632-4EEC-B55A-F0BB6CC00A15}" type="datetime1">
              <a:rPr lang="en-CA" smtClean="0"/>
              <a:t>01/11/2021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72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386445-3BAA-4D84-8E96-02CF534EBEB0}" type="datetime1">
              <a:rPr lang="en-CA" smtClean="0"/>
              <a:t>01/11/2021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6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15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7" Type="http://schemas.openxmlformats.org/officeDocument/2006/relationships/image" Target="../media/image27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8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41.png"/><Relationship Id="rId84" Type="http://schemas.openxmlformats.org/officeDocument/2006/relationships/image" Target="../media/image49.png"/><Relationship Id="rId89" Type="http://schemas.openxmlformats.org/officeDocument/2006/relationships/customXml" Target="../ink/ink44.xml"/><Relationship Id="rId112" Type="http://schemas.openxmlformats.org/officeDocument/2006/relationships/image" Target="../media/image64.png"/><Relationship Id="rId16" Type="http://schemas.openxmlformats.org/officeDocument/2006/relationships/image" Target="../media/image15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23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6.png"/><Relationship Id="rId74" Type="http://schemas.openxmlformats.org/officeDocument/2006/relationships/image" Target="../media/image44.png"/><Relationship Id="rId79" Type="http://schemas.openxmlformats.org/officeDocument/2006/relationships/customXml" Target="../ink/ink39.xml"/><Relationship Id="rId102" Type="http://schemas.openxmlformats.org/officeDocument/2006/relationships/image" Target="../media/image59.png"/><Relationship Id="rId123" Type="http://schemas.openxmlformats.org/officeDocument/2006/relationships/customXml" Target="../ink/ink61.xml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82" Type="http://schemas.openxmlformats.org/officeDocument/2006/relationships/image" Target="../media/image48.png"/><Relationship Id="rId90" Type="http://schemas.openxmlformats.org/officeDocument/2006/relationships/image" Target="../media/image53.png"/><Relationship Id="rId95" Type="http://schemas.openxmlformats.org/officeDocument/2006/relationships/customXml" Target="../ink/ink47.xml"/><Relationship Id="rId19" Type="http://schemas.openxmlformats.org/officeDocument/2006/relationships/customXml" Target="../ink/ink9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3.xml"/><Relationship Id="rId30" Type="http://schemas.openxmlformats.org/officeDocument/2006/relationships/image" Target="../media/image22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1.png"/><Relationship Id="rId56" Type="http://schemas.openxmlformats.org/officeDocument/2006/relationships/image" Target="../media/image35.png"/><Relationship Id="rId64" Type="http://schemas.openxmlformats.org/officeDocument/2006/relationships/image" Target="../media/image39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100" Type="http://schemas.openxmlformats.org/officeDocument/2006/relationships/image" Target="../media/image58.png"/><Relationship Id="rId105" Type="http://schemas.openxmlformats.org/officeDocument/2006/relationships/customXml" Target="../ink/ink52.xml"/><Relationship Id="rId113" Type="http://schemas.openxmlformats.org/officeDocument/2006/relationships/customXml" Target="../ink/ink56.xml"/><Relationship Id="rId118" Type="http://schemas.openxmlformats.org/officeDocument/2006/relationships/image" Target="../media/image67.png"/><Relationship Id="rId126" Type="http://schemas.openxmlformats.org/officeDocument/2006/relationships/image" Target="../media/image71.png"/><Relationship Id="rId8" Type="http://schemas.openxmlformats.org/officeDocument/2006/relationships/image" Target="../media/image11.png"/><Relationship Id="rId51" Type="http://schemas.openxmlformats.org/officeDocument/2006/relationships/customXml" Target="../ink/ink25.xml"/><Relationship Id="rId72" Type="http://schemas.openxmlformats.org/officeDocument/2006/relationships/image" Target="../media/image43.png"/><Relationship Id="rId80" Type="http://schemas.openxmlformats.org/officeDocument/2006/relationships/image" Target="../media/image47.png"/><Relationship Id="rId85" Type="http://schemas.openxmlformats.org/officeDocument/2006/relationships/customXml" Target="../ink/ink42.xml"/><Relationship Id="rId93" Type="http://schemas.openxmlformats.org/officeDocument/2006/relationships/customXml" Target="../ink/ink46.xml"/><Relationship Id="rId98" Type="http://schemas.openxmlformats.org/officeDocument/2006/relationships/image" Target="../media/image57.png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6.png"/><Relationship Id="rId46" Type="http://schemas.openxmlformats.org/officeDocument/2006/relationships/image" Target="../media/image30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103" Type="http://schemas.openxmlformats.org/officeDocument/2006/relationships/customXml" Target="../ink/ink51.xml"/><Relationship Id="rId108" Type="http://schemas.openxmlformats.org/officeDocument/2006/relationships/image" Target="../media/image62.png"/><Relationship Id="rId116" Type="http://schemas.openxmlformats.org/officeDocument/2006/relationships/image" Target="../media/image66.png"/><Relationship Id="rId124" Type="http://schemas.openxmlformats.org/officeDocument/2006/relationships/image" Target="../media/image70.png"/><Relationship Id="rId20" Type="http://schemas.openxmlformats.org/officeDocument/2006/relationships/image" Target="../media/image17.png"/><Relationship Id="rId41" Type="http://schemas.openxmlformats.org/officeDocument/2006/relationships/customXml" Target="../ink/ink20.xml"/><Relationship Id="rId54" Type="http://schemas.openxmlformats.org/officeDocument/2006/relationships/image" Target="../media/image34.png"/><Relationship Id="rId62" Type="http://schemas.openxmlformats.org/officeDocument/2006/relationships/image" Target="../media/image38.png"/><Relationship Id="rId70" Type="http://schemas.openxmlformats.org/officeDocument/2006/relationships/image" Target="../media/image42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52.png"/><Relationship Id="rId91" Type="http://schemas.openxmlformats.org/officeDocument/2006/relationships/customXml" Target="../ink/ink45.xml"/><Relationship Id="rId96" Type="http://schemas.openxmlformats.org/officeDocument/2006/relationships/image" Target="../media/image56.png"/><Relationship Id="rId111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1.png"/><Relationship Id="rId36" Type="http://schemas.openxmlformats.org/officeDocument/2006/relationships/image" Target="../media/image25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61.png"/><Relationship Id="rId114" Type="http://schemas.openxmlformats.org/officeDocument/2006/relationships/image" Target="../media/image65.png"/><Relationship Id="rId119" Type="http://schemas.openxmlformats.org/officeDocument/2006/relationships/customXml" Target="../ink/ink59.xml"/><Relationship Id="rId10" Type="http://schemas.openxmlformats.org/officeDocument/2006/relationships/image" Target="../media/image12.png"/><Relationship Id="rId31" Type="http://schemas.openxmlformats.org/officeDocument/2006/relationships/customXml" Target="../ink/ink15.xml"/><Relationship Id="rId44" Type="http://schemas.openxmlformats.org/officeDocument/2006/relationships/image" Target="../media/image29.png"/><Relationship Id="rId52" Type="http://schemas.openxmlformats.org/officeDocument/2006/relationships/image" Target="../media/image33.png"/><Relationship Id="rId60" Type="http://schemas.openxmlformats.org/officeDocument/2006/relationships/image" Target="../media/image37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6.png"/><Relationship Id="rId81" Type="http://schemas.openxmlformats.org/officeDocument/2006/relationships/customXml" Target="../ink/ink40.xml"/><Relationship Id="rId86" Type="http://schemas.openxmlformats.org/officeDocument/2006/relationships/image" Target="../media/image51.png"/><Relationship Id="rId94" Type="http://schemas.openxmlformats.org/officeDocument/2006/relationships/image" Target="../media/image55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9.png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24.png"/><Relationship Id="rId50" Type="http://schemas.openxmlformats.org/officeDocument/2006/relationships/image" Target="../media/image32.png"/><Relationship Id="rId55" Type="http://schemas.openxmlformats.org/officeDocument/2006/relationships/customXml" Target="../ink/ink27.xml"/><Relationship Id="rId76" Type="http://schemas.openxmlformats.org/officeDocument/2006/relationships/image" Target="../media/image45.png"/><Relationship Id="rId97" Type="http://schemas.openxmlformats.org/officeDocument/2006/relationships/customXml" Target="../ink/ink48.xml"/><Relationship Id="rId104" Type="http://schemas.openxmlformats.org/officeDocument/2006/relationships/image" Target="../media/image60.png"/><Relationship Id="rId120" Type="http://schemas.openxmlformats.org/officeDocument/2006/relationships/image" Target="../media/image68.png"/><Relationship Id="rId125" Type="http://schemas.openxmlformats.org/officeDocument/2006/relationships/customXml" Target="../ink/ink62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54.png"/><Relationship Id="rId2" Type="http://schemas.openxmlformats.org/officeDocument/2006/relationships/image" Target="../media/image10.png"/><Relationship Id="rId29" Type="http://schemas.openxmlformats.org/officeDocument/2006/relationships/customXml" Target="../ink/ink14.xml"/><Relationship Id="rId24" Type="http://schemas.openxmlformats.org/officeDocument/2006/relationships/image" Target="../media/image19.png"/><Relationship Id="rId40" Type="http://schemas.openxmlformats.org/officeDocument/2006/relationships/image" Target="../media/image27.png"/><Relationship Id="rId45" Type="http://schemas.openxmlformats.org/officeDocument/2006/relationships/customXml" Target="../ink/ink22.xml"/><Relationship Id="rId66" Type="http://schemas.openxmlformats.org/officeDocument/2006/relationships/image" Target="../media/image40.png"/><Relationship Id="rId87" Type="http://schemas.openxmlformats.org/officeDocument/2006/relationships/customXml" Target="../ink/ink43.xml"/><Relationship Id="rId110" Type="http://schemas.openxmlformats.org/officeDocument/2006/relationships/image" Target="../media/image63.png"/><Relationship Id="rId115" Type="http://schemas.openxmlformats.org/officeDocument/2006/relationships/customXml" Target="../ink/ink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473" y="774192"/>
            <a:ext cx="10898909" cy="3566160"/>
          </a:xfrm>
        </p:spPr>
        <p:txBody>
          <a:bodyPr>
            <a:normAutofit/>
          </a:bodyPr>
          <a:lstStyle/>
          <a:p>
            <a:r>
              <a:rPr lang="en-CA" sz="7200" dirty="0"/>
              <a:t>PHYS 304: Lecture 14</a:t>
            </a:r>
            <a:br>
              <a:rPr lang="en-CA" sz="7200" dirty="0"/>
            </a:br>
            <a:r>
              <a:rPr lang="en-CA" sz="4800" dirty="0"/>
              <a:t>(Intro to) </a:t>
            </a:r>
            <a:r>
              <a:rPr lang="en-CA" sz="7200" dirty="0"/>
              <a:t>Quantum Mechanics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391" y="4455620"/>
            <a:ext cx="10297060" cy="1143000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Sept-Dec 2021 Edition</a:t>
            </a:r>
          </a:p>
          <a:p>
            <a:r>
              <a:rPr lang="en-CA" dirty="0"/>
              <a:t>Jeff Young</a:t>
            </a:r>
          </a:p>
          <a:p>
            <a:r>
              <a:rPr lang="en-CA" dirty="0" err="1"/>
              <a:t>brimacombe</a:t>
            </a:r>
            <a:r>
              <a:rPr lang="en-CA" dirty="0"/>
              <a:t> Rm 278, young@phas.ubc.ca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65CE2-97F4-4A88-A1F5-7CF798E8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0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BD25-8C32-4D40-9862-EAAFDE40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States, wavefunctions &amp; matrix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445F-C295-47E0-9ABC-07EFC10D79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245911" cy="4450894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CA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e>
                        <m:sSub>
                          <m:sSubPr>
                            <m:ctrlPr>
                              <a:rPr lang="en-CA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C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CA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CA" dirty="0">
                    <a:solidFill>
                      <a:schemeClr val="tx1"/>
                    </a:solidFill>
                  </a:rPr>
                  <a:t>This is just a product of a row vector with an infinite number of elements labelled by the index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(the transposed and complex conjugated version of the column vector, call it an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𝑢𝑝𝑙𝑒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e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CA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that represents the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in the position basis), times a diagonal matrix,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|"/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that represents the position operator in the position basis, times a column vector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CA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that represents the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in the position basis.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1" smtClean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mr>
                    </m:m>
                    <m:r>
                      <a:rPr lang="en-CA" b="0" i="1" smtClean="0">
                        <a:latin typeface="Cambria Math" panose="02040503050406030204" pitchFamily="18" charset="0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solidFill>
                                            <a:srgbClr val="000000">
                                              <a:lumMod val="75000"/>
                                              <a:lumOff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∞</m:t>
                                      </m:r>
                                    </m:sub>
                                  </m:s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CA" dirty="0">
                  <a:solidFill>
                    <a:schemeClr val="tx1"/>
                  </a:solidFill>
                </a:endParaRPr>
              </a:p>
              <a:p>
                <a:r>
                  <a:rPr lang="en-CA" dirty="0">
                    <a:solidFill>
                      <a:schemeClr val="tx1"/>
                    </a:solidFill>
                  </a:rPr>
                  <a:t>Essentially all QM equations can be represented in Dirac notation, </a:t>
                </a:r>
                <a:r>
                  <a:rPr lang="en-CA" sz="2400" b="1" dirty="0">
                    <a:solidFill>
                      <a:schemeClr val="tx1"/>
                    </a:solidFill>
                  </a:rPr>
                  <a:t>or</a:t>
                </a:r>
                <a:r>
                  <a:rPr lang="en-CA" b="1" dirty="0">
                    <a:solidFill>
                      <a:schemeClr val="tx1"/>
                    </a:solidFill>
                  </a:rPr>
                  <a:t> </a:t>
                </a:r>
                <a:r>
                  <a:rPr lang="en-CA" dirty="0">
                    <a:solidFill>
                      <a:schemeClr val="tx1"/>
                    </a:solidFill>
                  </a:rPr>
                  <a:t>in terms of wavefunctions and differential operators (in any dynamical variable),</a:t>
                </a:r>
                <a:r>
                  <a:rPr lang="en-CA" sz="2400" b="1" dirty="0">
                    <a:solidFill>
                      <a:schemeClr val="tx1"/>
                    </a:solidFill>
                  </a:rPr>
                  <a:t> or </a:t>
                </a:r>
                <a:r>
                  <a:rPr lang="en-CA" dirty="0">
                    <a:solidFill>
                      <a:schemeClr val="tx1"/>
                    </a:solidFill>
                  </a:rPr>
                  <a:t>in a matrix representation (in any dynamical variable).  Which representation you choose to use depends on the problem you are trying to solve.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445F-C295-47E0-9ABC-07EFC10D7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245911" cy="4450894"/>
              </a:xfrm>
              <a:blipFill>
                <a:blip r:embed="rId2"/>
                <a:stretch>
                  <a:fillRect l="-595" t="-12192" r="-16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C77530F-5F94-46BC-AE7B-57CF0F35E31C}"/>
              </a:ext>
            </a:extLst>
          </p:cNvPr>
          <p:cNvSpPr/>
          <p:nvPr/>
        </p:nvSpPr>
        <p:spPr>
          <a:xfrm rot="20159132">
            <a:off x="2617023" y="1920310"/>
            <a:ext cx="7206421" cy="2482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WARNING</a:t>
            </a:r>
            <a:r>
              <a:rPr lang="en-CA" dirty="0"/>
              <a:t>, THIS TREATMENT OF SPACE AS DISCRETIZED IS PURELY TO AID IN CONCEPTUAL UNDERSTANDING, AND TO INTRODUCE THE MATRIX/VECTOR REPRESENTATION</a:t>
            </a:r>
          </a:p>
          <a:p>
            <a:pPr algn="ctr"/>
            <a:r>
              <a:rPr lang="en-CA" sz="2400" b="1" dirty="0"/>
              <a:t>IT IS NOT RIGOROUSLY CORRECT WHEN THE ACTUAL OPERATORS HAVE A CONTINUOUS EIGEN SPECTRUM</a:t>
            </a:r>
            <a:endParaRPr lang="en-CA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EA34A-9104-41AD-9B39-0BB898C5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93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84B0-1641-40F9-9667-83DAE1AD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Lets go out of our comfort zone, and work instead with the momentum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60FE3-F89F-492F-B118-AD64DBD68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Lets now expand our general, abstract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CA" dirty="0"/>
                  <a:t> in the momentum basis.</a:t>
                </a:r>
              </a:p>
              <a:p>
                <a:r>
                  <a:rPr lang="en-CA" dirty="0"/>
                  <a:t>Poll #1: Which of the following would be a logical first step?</a:t>
                </a:r>
              </a:p>
              <a:p>
                <a:r>
                  <a:rPr lang="en-CA" dirty="0"/>
                  <a:t>a)	Solve the Schrödinger equation</a:t>
                </a:r>
              </a:p>
              <a:p>
                <a:r>
                  <a:rPr lang="en-CA" dirty="0"/>
                  <a:t>b)	Find the function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in the following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∫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𝑖𝑘𝑥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𝑑𝑘</m:t>
                    </m:r>
                  </m:oMath>
                </a14:m>
                <a:endParaRPr lang="en-CA" dirty="0"/>
              </a:p>
              <a:p>
                <a:r>
                  <a:rPr lang="en-CA" dirty="0"/>
                  <a:t>c)	Operate 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CA" dirty="0"/>
                  <a:t> with the unity operator expanded in the momentum basis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60FE3-F89F-492F-B118-AD64DBD68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16B08-95AD-47AC-A5B0-5986D016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5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F884B0-1641-40F9-9667-83DAE1AD1F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4400" dirty="0"/>
                  <a:t>Expanding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sz="4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CA" sz="4400" dirty="0"/>
                  <a:t> in the momentum basis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F884B0-1641-40F9-9667-83DAE1AD1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24" b="-20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60FE3-F89F-492F-B118-AD64DBD68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Lets now expand our general, abstract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CA" dirty="0"/>
                  <a:t> in the momentum basis.</a:t>
                </a:r>
              </a:p>
              <a:p>
                <a:r>
                  <a:rPr lang="en-CA" dirty="0"/>
                  <a:t>Poll #1: Which of the following would be a logical first step?</a:t>
                </a:r>
              </a:p>
              <a:p>
                <a:r>
                  <a:rPr lang="en-CA" dirty="0"/>
                  <a:t>a)	Solve the Schrödinger equation</a:t>
                </a:r>
              </a:p>
              <a:p>
                <a:r>
                  <a:rPr lang="en-CA" dirty="0"/>
                  <a:t>b)	Find the function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in the following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∫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𝑖𝑘𝑥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𝑑𝑘</m:t>
                    </m:r>
                  </m:oMath>
                </a14:m>
                <a:endParaRPr lang="en-CA" dirty="0"/>
              </a:p>
              <a:p>
                <a:r>
                  <a:rPr lang="en-CA" dirty="0"/>
                  <a:t>c)	Operate 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CA" dirty="0"/>
                  <a:t> with the unity operator expanded in the momentum basis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60FE3-F89F-492F-B118-AD64DBD68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58E4453-49D7-4A12-B3C9-D1ED5CE6D24E}"/>
              </a:ext>
            </a:extLst>
          </p:cNvPr>
          <p:cNvGrpSpPr/>
          <p:nvPr/>
        </p:nvGrpSpPr>
        <p:grpSpPr>
          <a:xfrm>
            <a:off x="912085" y="3649069"/>
            <a:ext cx="8347662" cy="2057091"/>
            <a:chOff x="912085" y="3649069"/>
            <a:chExt cx="8347662" cy="2057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25483E5-A3F4-4369-B228-57B666892801}"/>
                    </a:ext>
                  </a:extLst>
                </p:cNvPr>
                <p:cNvSpPr txBox="1"/>
                <p:nvPr/>
              </p:nvSpPr>
              <p:spPr>
                <a:xfrm>
                  <a:off x="2507848" y="4645100"/>
                  <a:ext cx="6751899" cy="10610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CA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CA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⟨"/>
                            <m:endChr m:val="|"/>
                            <m:ctrlPr>
                              <a:rPr lang="en-CA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CA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CA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𝑑𝑝</m:t>
                            </m:r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⟨</m:t>
                            </m:r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nary>
                        <m:d>
                          <m:dPr>
                            <m:begChr m:val="|"/>
                            <m:endChr m:val="⟩"/>
                            <m:ctrlPr>
                              <a:rPr lang="en-CA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CA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|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25483E5-A3F4-4369-B228-57B6668928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848" y="4645100"/>
                  <a:ext cx="6751899" cy="10610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7A5BF3-2639-4638-9FD1-34996B0A458A}"/>
                </a:ext>
              </a:extLst>
            </p:cNvPr>
            <p:cNvSpPr/>
            <p:nvPr/>
          </p:nvSpPr>
          <p:spPr>
            <a:xfrm>
              <a:off x="912085" y="3649069"/>
              <a:ext cx="743095" cy="69448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46B31-16AE-4E6A-A9D6-DB0D6B85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95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F884B0-1641-40F9-9667-83DAE1AD1F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4400" dirty="0"/>
                  <a:t>Expanding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sz="4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CA" sz="4400" dirty="0"/>
                  <a:t> in the momentum basis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F884B0-1641-40F9-9667-83DAE1AD1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24" b="-20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60FE3-F89F-492F-B118-AD64DBD68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3287" y="2906794"/>
                <a:ext cx="10766385" cy="322778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𝑑𝑝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CA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CA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⟨"/>
                            <m:endChr m:val="⟩"/>
                            <m:ctrlPr>
                              <a:rPr lang="en-CA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sSup>
                              <m:sSupPr>
                                <m:ctrlPr>
                                  <a:rPr lang="en-CA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CA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CA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CA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CA" dirty="0"/>
              </a:p>
              <a:p>
                <a:r>
                  <a:rPr lang="en-CA" sz="2000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𝑑𝑝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CA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CA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⟨"/>
                            <m:endChr m:val="⟩"/>
                            <m:ctrlPr>
                              <a:rPr lang="en-CA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sSup>
                              <m:sSupPr>
                                <m:ctrlPr>
                                  <a:rPr lang="en-CA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CA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CA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CA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𝑑𝑝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(∫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e>
                        <m:sSup>
                          <m:sSupPr>
                            <m:ctrlPr>
                              <a:rPr lang="en-CA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</m:oMath>
                </a14:m>
                <a:endParaRPr lang="en-CA" dirty="0"/>
              </a:p>
              <a:p>
                <a:r>
                  <a:rPr lang="en-CA" dirty="0"/>
                  <a:t>What is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e>
                        <m:sSup>
                          <m:sSupPr>
                            <m:ctrlPr>
                              <a:rPr lang="en-CA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dirty="0"/>
                  <a:t>? </a:t>
                </a:r>
                <a14:m>
                  <m:oMath xmlns:m="http://schemas.openxmlformats.org/officeDocument/2006/math">
                    <m:r>
                      <a:rPr lang="en-CA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e>
                        <m:sSup>
                          <m:sSupPr>
                            <m:ctrlPr>
                              <a:rPr lang="en-CA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CA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CA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CA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dirty="0"/>
                  <a:t>, but we know that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⟨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dirty="0"/>
                  <a:t> is the wavefunction in the position basis of the eigen state of the momentum operator with eigen value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dirty="0"/>
                  <a:t>.  How do we figure that out?</a:t>
                </a:r>
              </a:p>
              <a:p>
                <a:r>
                  <a:rPr lang="en-CA" dirty="0"/>
                  <a:t>We know how to solve that problem in the position basis: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CA" dirty="0"/>
                  <a:t>, and we know the solution, to within a normalization constant, is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dirty="0"/>
                  <a:t>.  Leave it to you to show that the normalization constant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dirty="0"/>
                  <a:t> .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d>
                      <m:dPr>
                        <m:begChr m:val="⟨"/>
                        <m:endChr m:val="⟩"/>
                        <m:ctrlP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e>
                        <m:sSup>
                          <m:sSupPr>
                            <m:ctrlPr>
                              <a:rPr lang="en-CA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60FE3-F89F-492F-B118-AD64DBD68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3287" y="2906794"/>
                <a:ext cx="10766385" cy="3227788"/>
              </a:xfrm>
              <a:blipFill>
                <a:blip r:embed="rId3"/>
                <a:stretch>
                  <a:fillRect l="-623" t="-1512" r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5483E5-A3F4-4369-B228-57B666892801}"/>
                  </a:ext>
                </a:extLst>
              </p:cNvPr>
              <p:cNvSpPr txBox="1"/>
              <p:nvPr/>
            </p:nvSpPr>
            <p:spPr>
              <a:xfrm>
                <a:off x="2600445" y="1845734"/>
                <a:ext cx="6751899" cy="1061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CA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nary>
                      <m:d>
                        <m:dPr>
                          <m:begChr m:val="⟨"/>
                          <m:endChr m:val="|"/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𝑑𝑝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⟨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CA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|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5483E5-A3F4-4369-B228-57B666892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45" y="1845734"/>
                <a:ext cx="6751899" cy="1061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C32DC-98A2-4941-83A6-7403068B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94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F884B0-1641-40F9-9667-83DAE1AD1F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4400" dirty="0"/>
                  <a:t>Expanding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sz="4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CA" sz="4400" dirty="0"/>
                  <a:t> in the momentum basis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F884B0-1641-40F9-9667-83DAE1AD1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24" b="-20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60FE3-F89F-492F-B118-AD64DBD68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3287" y="1979271"/>
                <a:ext cx="10766385" cy="415531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Substitute into 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𝑑𝑝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(∫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e>
                        <m:sSup>
                          <m:sSupPr>
                            <m:ctrlPr>
                              <a:rPr lang="en-CA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</m:oMath>
                </a14:m>
                <a:r>
                  <a:rPr lang="en-CA" dirty="0"/>
                  <a:t>, get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𝑑𝑝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(∫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f>
                      <m:fPr>
                        <m:ctrlPr>
                          <a:rPr lang="en-C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′,</m:t>
                        </m:r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</m:oMath>
                </a14:m>
                <a:r>
                  <a:rPr lang="en-CA" dirty="0"/>
                  <a:t>, so we can solve for the expansion coefficients knowing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′,</m:t>
                        </m:r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dirty="0"/>
                  <a:t>. </a:t>
                </a:r>
              </a:p>
              <a:p>
                <a:r>
                  <a:rPr lang="en-CA" dirty="0"/>
                  <a:t>Make sense?  Looks awfully like our old friend: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How do we prove they are equivalent?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60FE3-F89F-492F-B118-AD64DBD68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3287" y="1979271"/>
                <a:ext cx="10766385" cy="4155311"/>
              </a:xfrm>
              <a:blipFill>
                <a:blip r:embed="rId3"/>
                <a:stretch>
                  <a:fillRect l="-623" t="-2203" r="-453" b="-1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E3FDB05-7D73-4DB8-8CF7-72891FB612E2}"/>
              </a:ext>
            </a:extLst>
          </p:cNvPr>
          <p:cNvGrpSpPr/>
          <p:nvPr/>
        </p:nvGrpSpPr>
        <p:grpSpPr>
          <a:xfrm>
            <a:off x="6065630" y="3988515"/>
            <a:ext cx="2552777" cy="904953"/>
            <a:chOff x="648681" y="2963236"/>
            <a:chExt cx="2552777" cy="9049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B35B47-5732-493E-AEA2-2CE7E7889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681" y="2963236"/>
              <a:ext cx="2552777" cy="90495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D4003D2-0CD8-47C5-92B5-544F67B76725}"/>
                    </a:ext>
                  </a:extLst>
                </p:cNvPr>
                <p:cNvSpPr/>
                <p:nvPr/>
              </p:nvSpPr>
              <p:spPr>
                <a:xfrm>
                  <a:off x="1282700" y="3289300"/>
                  <a:ext cx="203200" cy="229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47785EF-0D63-4976-BA6F-6CAAE807DD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2700" y="3289300"/>
                  <a:ext cx="203200" cy="229632"/>
                </a:xfrm>
                <a:prstGeom prst="rect">
                  <a:avLst/>
                </a:prstGeom>
                <a:blipFill>
                  <a:blip r:embed="rId5"/>
                  <a:stretch>
                    <a:fillRect l="-44118" t="-13514" r="-38235" b="-540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506459C-13AE-40E2-8026-70E0655DCA3C}"/>
              </a:ext>
            </a:extLst>
          </p:cNvPr>
          <p:cNvGrpSpPr/>
          <p:nvPr/>
        </p:nvGrpSpPr>
        <p:grpSpPr>
          <a:xfrm>
            <a:off x="6065631" y="4855795"/>
            <a:ext cx="2852127" cy="692562"/>
            <a:chOff x="648681" y="3952975"/>
            <a:chExt cx="2852127" cy="6925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35B4DC3-9D12-4C24-BE2E-78ECCB515964}"/>
                </a:ext>
              </a:extLst>
            </p:cNvPr>
            <p:cNvGrpSpPr/>
            <p:nvPr/>
          </p:nvGrpSpPr>
          <p:grpSpPr>
            <a:xfrm>
              <a:off x="648681" y="3952975"/>
              <a:ext cx="2852127" cy="692562"/>
              <a:chOff x="4537929" y="5416015"/>
              <a:chExt cx="2852127" cy="6925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312FDA55-6D36-4910-8061-9ACA32DF67EE}"/>
                      </a:ext>
                    </a:extLst>
                  </p:cNvPr>
                  <p:cNvSpPr/>
                  <p:nvPr/>
                </p:nvSpPr>
                <p:spPr>
                  <a:xfrm>
                    <a:off x="4537929" y="5416015"/>
                    <a:ext cx="2852127" cy="6925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CA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nary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CBAD1053-187D-42C6-B0EB-F32D3E6EC5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37929" y="5416015"/>
                    <a:ext cx="2852127" cy="6925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8964D9-2AF6-4AD7-BA20-5ADA1899F862}"/>
                  </a:ext>
                </a:extLst>
              </p:cNvPr>
              <p:cNvSpPr txBox="1"/>
              <p:nvPr/>
            </p:nvSpPr>
            <p:spPr>
              <a:xfrm>
                <a:off x="6526925" y="5585586"/>
                <a:ext cx="3169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7F7C4D5-34D3-45BC-B95F-8FBFB2282EBA}"/>
                    </a:ext>
                  </a:extLst>
                </p:cNvPr>
                <p:cNvSpPr/>
                <p:nvPr/>
              </p:nvSpPr>
              <p:spPr>
                <a:xfrm>
                  <a:off x="2637677" y="4106478"/>
                  <a:ext cx="316983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CA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975E811-3BED-4D7B-93D5-2E38E5C2A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7677" y="4106478"/>
                  <a:ext cx="31698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377FFC6-E953-44FB-884F-F96982CB62A6}"/>
              </a:ext>
            </a:extLst>
          </p:cNvPr>
          <p:cNvSpPr/>
          <p:nvPr/>
        </p:nvSpPr>
        <p:spPr>
          <a:xfrm>
            <a:off x="5843670" y="3970564"/>
            <a:ext cx="3074088" cy="1595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E6A5E-E704-4EA5-894A-E97D142D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59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F884B0-1641-40F9-9667-83DAE1AD1F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4400" dirty="0"/>
                  <a:t>Expanding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sz="4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CA" sz="4400" dirty="0"/>
                  <a:t> in the momentum basis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F884B0-1641-40F9-9667-83DAE1AD1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24" b="-20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60FE3-F89F-492F-B118-AD64DBD68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3287" y="1979271"/>
                <a:ext cx="10766385" cy="4155311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How do we prove they are equivalent?</a:t>
                </a:r>
                <a:endParaRPr lang="en-CA" i="1" dirty="0">
                  <a:solidFill>
                    <a:schemeClr val="tx1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𝑑𝑝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(∫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f>
                      <m:fPr>
                        <m:ctrlPr>
                          <a:rPr lang="en-C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′,</m:t>
                        </m:r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</m:oMath>
                </a14:m>
                <a:r>
                  <a:rPr lang="en-CA" dirty="0"/>
                  <a:t>, so project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CA" dirty="0"/>
                  <a:t> onto both sides, to yield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⟨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|"/>
                        <m:endChr m:val="⟩"/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𝑑𝑝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(∫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f>
                      <m:fPr>
                        <m:ctrlPr>
                          <a:rPr lang="en-C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′,</m:t>
                        </m:r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⟨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CA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CA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</m:oMath>
                </a14:m>
                <a:r>
                  <a:rPr lang="en-CA" dirty="0"/>
                  <a:t>, 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=∫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𝑑𝑝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(∫</m:t>
                    </m:r>
                    <m:r>
                      <a:rPr lang="en-CA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f>
                      <m:f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′,</m:t>
                        </m:r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nor/>
                      </m:rPr>
                      <a:rPr lang="en-CA" dirty="0"/>
                      <m:t>,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60FE3-F89F-492F-B118-AD64DBD68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3287" y="1979271"/>
                <a:ext cx="10766385" cy="4155311"/>
              </a:xfrm>
              <a:blipFill>
                <a:blip r:embed="rId3"/>
                <a:stretch>
                  <a:fillRect l="-623" t="-16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5F029F4-F63D-493C-A26D-627892D21818}"/>
              </a:ext>
            </a:extLst>
          </p:cNvPr>
          <p:cNvGrpSpPr/>
          <p:nvPr/>
        </p:nvGrpSpPr>
        <p:grpSpPr>
          <a:xfrm>
            <a:off x="8239629" y="3866392"/>
            <a:ext cx="3074088" cy="1595211"/>
            <a:chOff x="5843670" y="3970564"/>
            <a:chExt cx="3074088" cy="15952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E3FDB05-7D73-4DB8-8CF7-72891FB612E2}"/>
                </a:ext>
              </a:extLst>
            </p:cNvPr>
            <p:cNvGrpSpPr/>
            <p:nvPr/>
          </p:nvGrpSpPr>
          <p:grpSpPr>
            <a:xfrm>
              <a:off x="6065630" y="3988515"/>
              <a:ext cx="2552777" cy="904953"/>
              <a:chOff x="648681" y="2963236"/>
              <a:chExt cx="2552777" cy="90495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DB35B47-5732-493E-AEA2-2CE7E7889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681" y="2963236"/>
                <a:ext cx="2552777" cy="90495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7D4003D2-0CD8-47C5-92B5-544F67B76725}"/>
                      </a:ext>
                    </a:extLst>
                  </p:cNvPr>
                  <p:cNvSpPr/>
                  <p:nvPr/>
                </p:nvSpPr>
                <p:spPr>
                  <a:xfrm>
                    <a:off x="1282700" y="3289300"/>
                    <a:ext cx="203200" cy="2296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7D4003D2-0CD8-47C5-92B5-544F67B767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2700" y="3289300"/>
                    <a:ext cx="203200" cy="2296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8485" t="-13514" r="-42424" b="-5405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06459C-13AE-40E2-8026-70E0655DCA3C}"/>
                </a:ext>
              </a:extLst>
            </p:cNvPr>
            <p:cNvGrpSpPr/>
            <p:nvPr/>
          </p:nvGrpSpPr>
          <p:grpSpPr>
            <a:xfrm>
              <a:off x="6065631" y="4855795"/>
              <a:ext cx="2852127" cy="692562"/>
              <a:chOff x="648681" y="3952975"/>
              <a:chExt cx="2852127" cy="69256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35B4DC3-9D12-4C24-BE2E-78ECCB515964}"/>
                  </a:ext>
                </a:extLst>
              </p:cNvPr>
              <p:cNvGrpSpPr/>
              <p:nvPr/>
            </p:nvGrpSpPr>
            <p:grpSpPr>
              <a:xfrm>
                <a:off x="648681" y="3952975"/>
                <a:ext cx="2852127" cy="692562"/>
                <a:chOff x="4537929" y="5416015"/>
                <a:chExt cx="2852127" cy="69256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312FDA55-6D36-4910-8061-9ACA32DF67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7929" y="5416015"/>
                      <a:ext cx="2852127" cy="69256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CA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nary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312FDA55-6D36-4910-8061-9ACA32DF67E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37929" y="5416015"/>
                      <a:ext cx="2852127" cy="69256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F8964D9-2AF6-4AD7-BA20-5ADA1899F862}"/>
                    </a:ext>
                  </a:extLst>
                </p:cNvPr>
                <p:cNvSpPr txBox="1"/>
                <p:nvPr/>
              </p:nvSpPr>
              <p:spPr>
                <a:xfrm>
                  <a:off x="6526925" y="5585586"/>
                  <a:ext cx="31698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0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67F7C4D5-34D3-45BC-B95F-8FBFB2282EBA}"/>
                      </a:ext>
                    </a:extLst>
                  </p:cNvPr>
                  <p:cNvSpPr/>
                  <p:nvPr/>
                </p:nvSpPr>
                <p:spPr>
                  <a:xfrm>
                    <a:off x="2637677" y="4106478"/>
                    <a:ext cx="316983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67F7C4D5-34D3-45BC-B95F-8FBFB2282E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7677" y="4106478"/>
                    <a:ext cx="31698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77FFC6-E953-44FB-884F-F96982CB62A6}"/>
                </a:ext>
              </a:extLst>
            </p:cNvPr>
            <p:cNvSpPr/>
            <p:nvPr/>
          </p:nvSpPr>
          <p:spPr>
            <a:xfrm>
              <a:off x="5843670" y="3970564"/>
              <a:ext cx="3074088" cy="15952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AFE53F-F751-4524-8D85-A50B9D8C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86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84B0-1641-40F9-9667-83DAE1AD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Take </a:t>
            </a:r>
            <a:r>
              <a:rPr lang="en-CA" sz="4400" dirty="0" err="1"/>
              <a:t>aways</a:t>
            </a:r>
            <a:r>
              <a:rPr lang="en-CA" sz="44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0FE3-F89F-492F-B118-AD64DBD68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07" y="1947849"/>
            <a:ext cx="10766385" cy="3989963"/>
          </a:xfrm>
        </p:spPr>
        <p:txBody>
          <a:bodyPr>
            <a:normAutofit/>
          </a:bodyPr>
          <a:lstStyle/>
          <a:p>
            <a:r>
              <a:rPr lang="en-CA" dirty="0"/>
              <a:t>When actually having to explicitly solve an equation in Dirac notation, you often have to resort to translating it into a differential equation involving wavefunctions, then solve the differential equation.</a:t>
            </a:r>
          </a:p>
          <a:p>
            <a:r>
              <a:rPr lang="en-CA" dirty="0"/>
              <a:t>This “translation” process is facilitated by knowing where and how to insert the unity operator expressed in a well-chosen basis.</a:t>
            </a:r>
          </a:p>
          <a:p>
            <a:r>
              <a:rPr lang="en-CA" dirty="0"/>
              <a:t>Often, but not always, the position basis is chosen to solve the differential equations. (our starting point in this course!)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1CE58-69F3-4D4F-A0F4-9D7F208E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19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Mid-Course Survey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89642"/>
            <a:ext cx="10058400" cy="91981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35% response rate, so very difficult to make firm conclusions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486B51-6704-4BA3-B412-A8D4061A386A}"/>
              </a:ext>
            </a:extLst>
          </p:cNvPr>
          <p:cNvSpPr txBox="1">
            <a:spLocks/>
          </p:cNvSpPr>
          <p:nvPr/>
        </p:nvSpPr>
        <p:spPr>
          <a:xfrm>
            <a:off x="1097280" y="2486108"/>
            <a:ext cx="10058400" cy="91981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seem to be consensus that using blackboard is preferred over mostly .pptx slides, so will continue with that, where it makes sense.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F06C63-E193-4416-A7CF-A25981C6FB19}"/>
              </a:ext>
            </a:extLst>
          </p:cNvPr>
          <p:cNvSpPr txBox="1">
            <a:spLocks/>
          </p:cNvSpPr>
          <p:nvPr/>
        </p:nvSpPr>
        <p:spPr>
          <a:xfrm>
            <a:off x="1097280" y="3405927"/>
            <a:ext cx="10058400" cy="91981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 roughly 50/50 on value of TPS exercises.  Likely based on whether or not one does the pre-reading.  TPS exercises designed to work well if pre-reading has been seriously reviewed.  I will keep some, but likely less than at beginning of course. 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60453E-1E11-4A0D-8EF8-9CF3AF92AF32}"/>
              </a:ext>
            </a:extLst>
          </p:cNvPr>
          <p:cNvSpPr txBox="1">
            <a:spLocks/>
          </p:cNvSpPr>
          <p:nvPr/>
        </p:nvSpPr>
        <p:spPr>
          <a:xfrm>
            <a:off x="1097280" y="4532362"/>
            <a:ext cx="10058400" cy="91981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cs typeface="Times New Roman" panose="02020603050405020304" pitchFamily="18" charset="0"/>
              </a:rPr>
              <a:t>A fair number of people would like more </a:t>
            </a:r>
            <a:r>
              <a:rPr lang="en-CA" dirty="0" err="1">
                <a:latin typeface="Calibri" panose="020F0502020204030204" pitchFamily="34" charset="0"/>
                <a:cs typeface="Times New Roman" panose="02020603050405020304" pitchFamily="18" charset="0"/>
              </a:rPr>
              <a:t>iClicker</a:t>
            </a:r>
            <a:r>
              <a:rPr lang="en-CA" dirty="0">
                <a:latin typeface="Calibri" panose="020F0502020204030204" pitchFamily="34" charset="0"/>
                <a:cs typeface="Times New Roman" panose="02020603050405020304" pitchFamily="18" charset="0"/>
              </a:rPr>
              <a:t> questions.  We will do that in tutorials and lectures, again, where it makes sense.</a:t>
            </a:r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104984-08F4-48F3-A350-94DBD4AC4A86}"/>
              </a:ext>
            </a:extLst>
          </p:cNvPr>
          <p:cNvSpPr txBox="1">
            <a:spLocks/>
          </p:cNvSpPr>
          <p:nvPr/>
        </p:nvSpPr>
        <p:spPr>
          <a:xfrm>
            <a:off x="1097280" y="5367249"/>
            <a:ext cx="10058400" cy="91981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Thanks to those who filled it out!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F92A91-B8C8-42F4-9089-C2591451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4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of key points from last lecture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097280" y="1889642"/>
                <a:ext cx="10058400" cy="91981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general quantum mechanical state, represented by the </a:t>
                </a:r>
                <a:r>
                  <a:rPr lang="en-CA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ket</a:t>
                </a:r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contains all the information it is possible to know about the dynamical evolution of a point particle moving in some time-independent potential.</a:t>
                </a:r>
              </a:p>
              <a:p>
                <a:pPr marL="0" indent="0">
                  <a:buNone/>
                </a:pPr>
                <a:endParaRPr lang="en-CA" sz="2400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89642"/>
                <a:ext cx="10058400" cy="919819"/>
              </a:xfrm>
              <a:prstGeom prst="rect">
                <a:avLst/>
              </a:prstGeom>
              <a:blipFill>
                <a:blip r:embed="rId3"/>
                <a:stretch>
                  <a:fillRect l="-606" t="-7285" r="-1273" b="-112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6486B51-6704-4BA3-B412-A8D4061A38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961743"/>
                <a:ext cx="10058400" cy="91981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wavefunction that we have so far associated with the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sz="2400" dirty="0"/>
                  <a:t> - </a:t>
                </a:r>
                <a:r>
                  <a:rPr lang="en-CA" dirty="0"/>
                  <a:t>where I have added a subscript S to acknowledge the fact that the abstract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CA" dirty="0"/>
                  <a:t> is in a sense “more fundamental” than the wavefunction used to represent it -  is </a:t>
                </a:r>
                <a:r>
                  <a:rPr lang="en-CA" b="1" i="1" dirty="0"/>
                  <a:t>one of many possible wavefunctions</a:t>
                </a:r>
                <a:r>
                  <a:rPr lang="en-CA" dirty="0"/>
                  <a:t> that can be associated with the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CA" dirty="0"/>
                  <a:t>. 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6486B51-6704-4BA3-B412-A8D4061A3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961743"/>
                <a:ext cx="10058400" cy="919819"/>
              </a:xfrm>
              <a:prstGeom prst="rect">
                <a:avLst/>
              </a:prstGeom>
              <a:blipFill>
                <a:blip r:embed="rId4"/>
                <a:stretch>
                  <a:fillRect l="-606" t="-9272" r="-1333" b="-470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6F06C63-E193-4416-A7CF-A25981C6FB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4359847"/>
                <a:ext cx="10058400" cy="91981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 be equally well represented by any wavefunction,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represents an eigen value of any physically-observable (and therefore Hermitian) operator associated with the classical dynamical variables in the problem (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or any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C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C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C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C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 i.e. solutions of the eigen value problem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d>
                      <m:dPr>
                        <m:begChr m:val="|"/>
                        <m:endChr m:val="⟩"/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</m:d>
                  </m:oMath>
                </a14:m>
                <a:r>
                  <a:rPr lang="en-CA" dirty="0"/>
                  <a:t>.  Explicitly,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=⟨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</m:oMath>
                </a14:m>
                <a:r>
                  <a:rPr lang="en-CA" dirty="0"/>
                  <a:t>, the inner product of the corresponding eigen state (not eigen function!!!),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dirty="0"/>
                  <a:t>with the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6F06C63-E193-4416-A7CF-A25981C6F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359847"/>
                <a:ext cx="10058400" cy="919819"/>
              </a:xfrm>
              <a:prstGeom prst="rect">
                <a:avLst/>
              </a:prstGeom>
              <a:blipFill>
                <a:blip r:embed="rId5"/>
                <a:stretch>
                  <a:fillRect l="-606" t="-6623" r="-1818" b="-1019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2123D9-C2F0-4795-B9AF-BFD5C50F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65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of key points from last lecture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7AB4777-9846-41AC-B906-145820AAF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0938" y="1838877"/>
                <a:ext cx="10171084" cy="208413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/>
                  <a:t>The components of the wavefunction (i.e. the values of the wavefunction at each eigen value) are multi-dimensional (usually infinite dimensional) generalizations of the </a:t>
                </a:r>
                <a:r>
                  <a:rPr lang="en-CA" dirty="0" err="1"/>
                  <a:t>duples</a:t>
                </a:r>
                <a:r>
                  <a:rPr lang="en-CA" dirty="0"/>
                  <a:t> used to itemize the “amount of” a 2D real vector along two independent unit vectors. 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dirty="0"/>
                  <a:t> tells you how much of the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CA" dirty="0"/>
                  <a:t> is at location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dirty="0"/>
                  <a:t> tells you how much of the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CA" dirty="0"/>
                  <a:t> has a momentum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CA" dirty="0"/>
                  <a:t>, etc.  Note the subtlety: it makes no sense to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dirty="0"/>
                  <a:t> tells you how much of the wavefunction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dirty="0"/>
                  <a:t> is at location</a:t>
                </a:r>
                <a:r>
                  <a:rPr lang="en-CA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(a tautology).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7AB4777-9846-41AC-B906-145820AAF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8" y="1838877"/>
                <a:ext cx="10171084" cy="2084131"/>
              </a:xfrm>
              <a:prstGeom prst="rect">
                <a:avLst/>
              </a:prstGeom>
              <a:blipFill>
                <a:blip r:embed="rId3"/>
                <a:stretch>
                  <a:fillRect l="-659" t="-3216" r="-17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7BB406F-3EFB-4282-A634-7865273092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0938" y="3689508"/>
                <a:ext cx="10171084" cy="208413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/>
                  <a:t>Thus there is nothing particularly special about working with the wavefunction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dirty="0"/>
                  <a:t> associated with the choice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other than the fact that it has a particularly intuitive connection to classical notions of a localized particle, and the differential equation that can be used to explicitly solve for it, the Schrödinger equation, has a particularly simple form </a:t>
                </a:r>
                <a:r>
                  <a:rPr lang="en-CA" b="1" i="1" dirty="0"/>
                  <a:t>in the position basis</a:t>
                </a:r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7BB406F-3EFB-4282-A634-786527309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8" y="3689508"/>
                <a:ext cx="10171084" cy="2084131"/>
              </a:xfrm>
              <a:prstGeom prst="rect">
                <a:avLst/>
              </a:prstGeom>
              <a:blipFill>
                <a:blip r:embed="rId4"/>
                <a:stretch>
                  <a:fillRect l="-659" t="-29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8B2DB52-488B-4BA7-AC4D-91164C151F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0939" y="5287618"/>
                <a:ext cx="10171084" cy="58804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/>
                  <a:t>We showed that the eigen value equation for the position operator,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d>
                      <m:dPr>
                        <m:begChr m:val="|"/>
                        <m:endChr m:val="⟩"/>
                        <m:ctrlPr>
                          <a:rPr lang="en-CA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</m:d>
                  </m:oMath>
                </a14:m>
                <a:r>
                  <a:rPr lang="en-CA" dirty="0"/>
                  <a:t>, (note this is defined using states, not wavefunctions!!!) </a:t>
                </a:r>
                <a:r>
                  <a:rPr lang="en-CA" b="1" i="1" dirty="0"/>
                  <a:t>that becomes </a:t>
                </a:r>
                <a14:m>
                  <m:oMath xmlns:m="http://schemas.openxmlformats.org/officeDocument/2006/math">
                    <m:r>
                      <a:rPr lang="en-CA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𝜻</m:t>
                    </m:r>
                    <m:r>
                      <a:rPr lang="en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CA" b="1" i="1" dirty="0"/>
                  <a:t> in the position basis</a:t>
                </a:r>
                <a:r>
                  <a:rPr lang="en-CA" dirty="0"/>
                  <a:t>, has eigen functions </a:t>
                </a:r>
                <a14:m>
                  <m:oMath xmlns:m="http://schemas.openxmlformats.org/officeDocument/2006/math">
                    <m:r>
                      <a:rPr lang="en-CA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CA" dirty="0"/>
                  <a:t> for a continuum of eigen values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 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8B2DB52-488B-4BA7-AC4D-91164C15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9" y="5287618"/>
                <a:ext cx="10171084" cy="588040"/>
              </a:xfrm>
              <a:prstGeom prst="rect">
                <a:avLst/>
              </a:prstGeom>
              <a:blipFill>
                <a:blip r:embed="rId5"/>
                <a:stretch>
                  <a:fillRect l="-659" t="-10309" r="-1439" b="-731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0A6910-556C-4CE0-992C-2CBBFE22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979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BD25-8C32-4D40-9862-EAAFDE40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Today: More experience with states, wavefunctions, and matrix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445F-C295-47E0-9ABC-07EFC10D79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199611" cy="4277274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EXAMPLE #1:</a:t>
                </a:r>
              </a:p>
              <a:p>
                <a:r>
                  <a:rPr lang="en-CA" dirty="0">
                    <a:solidFill>
                      <a:srgbClr val="FF0000"/>
                    </a:solidFill>
                  </a:rPr>
                  <a:t>“… the eigen value equation for the position operator,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</m:d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d>
                      <m:dPr>
                        <m:begChr m:val="|"/>
                        <m:endChr m:val="⟩"/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</m:d>
                  </m:oMath>
                </a14:m>
                <a:r>
                  <a:rPr lang="en-CA" dirty="0">
                    <a:solidFill>
                      <a:srgbClr val="FF0000"/>
                    </a:solidFill>
                  </a:rPr>
                  <a:t>, (note this is defined using states, not wavefunctions!!!) </a:t>
                </a:r>
                <a:r>
                  <a:rPr lang="en-CA" b="1" i="1" dirty="0">
                    <a:solidFill>
                      <a:srgbClr val="FF0000"/>
                    </a:solidFill>
                  </a:rPr>
                  <a:t>that becomes </a:t>
                </a:r>
                <a14:m>
                  <m:oMath xmlns:m="http://schemas.openxmlformats.org/officeDocument/2006/math">
                    <m:r>
                      <a:rPr lang="en-CA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CA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CA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CA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𝜻</m:t>
                    </m:r>
                    <m:r>
                      <a:rPr lang="en-CA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CA" b="1" i="1" dirty="0">
                    <a:solidFill>
                      <a:srgbClr val="FF0000"/>
                    </a:solidFill>
                  </a:rPr>
                  <a:t> in the position basis s … ”</a:t>
                </a:r>
              </a:p>
              <a:p>
                <a:r>
                  <a:rPr lang="en-CA" i="1" dirty="0"/>
                  <a:t>How do we go from one to the other?</a:t>
                </a:r>
              </a:p>
              <a:p>
                <a:r>
                  <a:rPr lang="en-CA" dirty="0"/>
                  <a:t>Starting from the generic state equation, project the bra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⟨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CA" dirty="0"/>
                  <a:t> onto both sides:</a:t>
                </a:r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⟨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CA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⟨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d>
                      <m:dPr>
                        <m:begChr m:val="|"/>
                        <m:endChr m:val="⟩"/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</m:d>
                  </m:oMath>
                </a14:m>
                <a:endParaRPr lang="en-CA" dirty="0"/>
              </a:p>
              <a:p>
                <a:r>
                  <a:rPr lang="en-CA" dirty="0"/>
                  <a:t>On the </a:t>
                </a:r>
                <a:r>
                  <a:rPr lang="en-CA" dirty="0" err="1"/>
                  <a:t>rhs</a:t>
                </a:r>
                <a:r>
                  <a:rPr lang="en-CA" dirty="0"/>
                  <a:t> of this equation, the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</m:oMath>
                </a14:m>
                <a:r>
                  <a:rPr lang="en-CA" dirty="0"/>
                  <a:t> between the bra and </a:t>
                </a:r>
                <a:r>
                  <a:rPr lang="en-CA" dirty="0" err="1"/>
                  <a:t>ket</a:t>
                </a:r>
                <a:r>
                  <a:rPr lang="en-CA" dirty="0"/>
                  <a:t> is just a number (an eigen value), and so </a:t>
                </a:r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⟨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d>
                      <m:dPr>
                        <m:begChr m:val="|"/>
                        <m:endChr m:val="⟩"/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⟨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</m:d>
                  </m:oMath>
                </a14:m>
                <a:r>
                  <a:rPr lang="en-CA" dirty="0"/>
                  <a:t>, and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⟨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</m:d>
                  </m:oMath>
                </a14:m>
                <a:r>
                  <a:rPr lang="en-CA" dirty="0"/>
                  <a:t> is just the wavefunction of the eigen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</m:d>
                  </m:oMath>
                </a14:m>
                <a:r>
                  <a:rPr lang="en-CA" dirty="0"/>
                  <a:t> in the position basis (by definition).  Call this function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⟨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CA" dirty="0"/>
                  <a:t>.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445F-C295-47E0-9ABC-07EFC10D7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199611" cy="4277274"/>
              </a:xfrm>
              <a:blipFill>
                <a:blip r:embed="rId2"/>
                <a:stretch>
                  <a:fillRect l="-1494" t="-1569" r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5FDD7-C2B7-40C3-8FEF-B79CE5F6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44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BD25-8C32-4D40-9862-EAAFDE40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States vs wavefunctions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445F-C295-47E0-9ABC-07EFC10D79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/>
                  <a:t>On the </a:t>
                </a:r>
                <a:r>
                  <a:rPr lang="en-CA" dirty="0" err="1"/>
                  <a:t>lhs</a:t>
                </a:r>
                <a:r>
                  <a:rPr lang="en-CA" dirty="0"/>
                  <a:t> of the starting equation, we have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⟨"/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endChr m:val="⟩"/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CA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endChr m:val="⟩"/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CA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e>
                            <m:sSup>
                              <m:sSupPr>
                                <m:ctrlPr>
                                  <a:rPr lang="en-CA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Setting the </a:t>
                </a:r>
                <a:r>
                  <a:rPr lang="en-CA" dirty="0" err="1"/>
                  <a:t>lhs</a:t>
                </a:r>
                <a:r>
                  <a:rPr lang="en-CA" dirty="0"/>
                  <a:t> = </a:t>
                </a:r>
                <a:r>
                  <a:rPr lang="en-CA" dirty="0" err="1"/>
                  <a:t>rhs</a:t>
                </a:r>
                <a:r>
                  <a:rPr lang="en-CA" dirty="0"/>
                  <a:t> we then have our result: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CA" dirty="0"/>
              </a:p>
              <a:p>
                <a:r>
                  <a:rPr lang="en-CA" dirty="0"/>
                  <a:t>Which we showed last time, for any value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has the solution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</a:p>
              <a:p>
                <a:r>
                  <a:rPr lang="en-CA" dirty="0"/>
                  <a:t>This is one specific example of how to go from a generic state equation (in bras and </a:t>
                </a:r>
                <a:r>
                  <a:rPr lang="en-CA" dirty="0" err="1"/>
                  <a:t>kets</a:t>
                </a:r>
                <a:r>
                  <a:rPr lang="en-CA" dirty="0"/>
                  <a:t>) to a differential equation in a specific dynamical variable.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445F-C295-47E0-9ABC-07EFC10D7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0A32B4B-E2F8-4A4E-810F-101D3312200D}"/>
              </a:ext>
            </a:extLst>
          </p:cNvPr>
          <p:cNvGrpSpPr/>
          <p:nvPr/>
        </p:nvGrpSpPr>
        <p:grpSpPr>
          <a:xfrm>
            <a:off x="345337" y="4763724"/>
            <a:ext cx="9621720" cy="1419120"/>
            <a:chOff x="345337" y="4763724"/>
            <a:chExt cx="9621720" cy="141912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39A6F87-C720-4748-AE2E-F8AB5DE9749D}"/>
                </a:ext>
              </a:extLst>
            </p:cNvPr>
            <p:cNvGrpSpPr/>
            <p:nvPr/>
          </p:nvGrpSpPr>
          <p:grpSpPr>
            <a:xfrm>
              <a:off x="641617" y="4866324"/>
              <a:ext cx="690120" cy="1078560"/>
              <a:chOff x="641617" y="4866324"/>
              <a:chExt cx="690120" cy="1078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95534859-0503-4ED6-B2E9-7CCA50887509}"/>
                      </a:ext>
                    </a:extLst>
                  </p14:cNvPr>
                  <p14:cNvContentPartPr/>
                  <p14:nvPr/>
                </p14:nvContentPartPr>
                <p14:xfrm>
                  <a:off x="641617" y="4866324"/>
                  <a:ext cx="241560" cy="10785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95534859-0503-4ED6-B2E9-7CCA5088750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37297" y="4862004"/>
                    <a:ext cx="250200" cy="10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0FD2E006-82BE-4D73-9DE6-9696CBA8E99F}"/>
                      </a:ext>
                    </a:extLst>
                  </p14:cNvPr>
                  <p14:cNvContentPartPr/>
                  <p14:nvPr/>
                </p14:nvContentPartPr>
                <p14:xfrm>
                  <a:off x="930337" y="5466084"/>
                  <a:ext cx="151200" cy="22572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0FD2E006-82BE-4D73-9DE6-9696CBA8E99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26017" y="5461764"/>
                    <a:ext cx="159840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EDBA2827-FDFA-4D02-AF19-71EB3F3FFB67}"/>
                      </a:ext>
                    </a:extLst>
                  </p14:cNvPr>
                  <p14:cNvContentPartPr/>
                  <p14:nvPr/>
                </p14:nvContentPartPr>
                <p14:xfrm>
                  <a:off x="1087297" y="5393364"/>
                  <a:ext cx="179640" cy="27792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EDBA2827-FDFA-4D02-AF19-71EB3F3FFB67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82977" y="5389044"/>
                    <a:ext cx="188280" cy="28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F891C129-68B4-4D02-A826-97FC1E92DBA2}"/>
                      </a:ext>
                    </a:extLst>
                  </p14:cNvPr>
                  <p14:cNvContentPartPr/>
                  <p14:nvPr/>
                </p14:nvContentPartPr>
                <p14:xfrm>
                  <a:off x="1258657" y="5182404"/>
                  <a:ext cx="73080" cy="2113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F891C129-68B4-4D02-A826-97FC1E92DBA2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254337" y="5178084"/>
                    <a:ext cx="81720" cy="219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5A30039-6277-4D51-8FF1-9B2D0F56C8F0}"/>
                </a:ext>
              </a:extLst>
            </p:cNvPr>
            <p:cNvGrpSpPr/>
            <p:nvPr/>
          </p:nvGrpSpPr>
          <p:grpSpPr>
            <a:xfrm>
              <a:off x="1573657" y="5273124"/>
              <a:ext cx="1108440" cy="492840"/>
              <a:chOff x="1573657" y="5273124"/>
              <a:chExt cx="1108440" cy="492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EFD3165A-D212-4999-9FC4-2682C24B0FA8}"/>
                      </a:ext>
                    </a:extLst>
                  </p14:cNvPr>
                  <p14:cNvContentPartPr/>
                  <p14:nvPr/>
                </p14:nvContentPartPr>
                <p14:xfrm>
                  <a:off x="1573657" y="5273124"/>
                  <a:ext cx="159840" cy="42912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EFD3165A-D212-4999-9FC4-2682C24B0FA8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569337" y="5268804"/>
                    <a:ext cx="168480" cy="43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0D1DC5E6-A8D5-4F41-B023-93B296FC0B7E}"/>
                      </a:ext>
                    </a:extLst>
                  </p14:cNvPr>
                  <p14:cNvContentPartPr/>
                  <p14:nvPr/>
                </p14:nvContentPartPr>
                <p14:xfrm>
                  <a:off x="1775617" y="5463924"/>
                  <a:ext cx="62280" cy="1314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0D1DC5E6-A8D5-4F41-B023-93B296FC0B7E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771297" y="5459604"/>
                    <a:ext cx="709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7ECFD980-ECAB-4EE4-AC87-4CE82E5422D6}"/>
                      </a:ext>
                    </a:extLst>
                  </p14:cNvPr>
                  <p14:cNvContentPartPr/>
                  <p14:nvPr/>
                </p14:nvContentPartPr>
                <p14:xfrm>
                  <a:off x="1886497" y="5433324"/>
                  <a:ext cx="126720" cy="1918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7ECFD980-ECAB-4EE4-AC87-4CE82E5422D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882177" y="5429004"/>
                    <a:ext cx="13536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8F1508F1-D8EF-47FF-998D-9BCB57CDC500}"/>
                      </a:ext>
                    </a:extLst>
                  </p14:cNvPr>
                  <p14:cNvContentPartPr/>
                  <p14:nvPr/>
                </p14:nvContentPartPr>
                <p14:xfrm>
                  <a:off x="2015737" y="5526204"/>
                  <a:ext cx="100080" cy="309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8F1508F1-D8EF-47FF-998D-9BCB57CDC500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011417" y="5521884"/>
                    <a:ext cx="10872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62A20347-B92E-4585-8864-8DE8CFA14533}"/>
                      </a:ext>
                    </a:extLst>
                  </p14:cNvPr>
                  <p14:cNvContentPartPr/>
                  <p14:nvPr/>
                </p14:nvContentPartPr>
                <p14:xfrm>
                  <a:off x="2143897" y="5462124"/>
                  <a:ext cx="114480" cy="1224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62A20347-B92E-4585-8864-8DE8CFA14533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139577" y="5457804"/>
                    <a:ext cx="123120" cy="13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69FDA74C-5A91-4D4E-B5E8-7F95F207DBBE}"/>
                      </a:ext>
                    </a:extLst>
                  </p14:cNvPr>
                  <p14:cNvContentPartPr/>
                  <p14:nvPr/>
                </p14:nvContentPartPr>
                <p14:xfrm>
                  <a:off x="2283937" y="5432604"/>
                  <a:ext cx="114840" cy="2138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69FDA74C-5A91-4D4E-B5E8-7F95F207DBBE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279617" y="5428284"/>
                    <a:ext cx="123480" cy="22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DF384A84-EE04-4B59-881A-79597182205A}"/>
                      </a:ext>
                    </a:extLst>
                  </p14:cNvPr>
                  <p14:cNvContentPartPr/>
                  <p14:nvPr/>
                </p14:nvContentPartPr>
                <p14:xfrm>
                  <a:off x="2407057" y="5281404"/>
                  <a:ext cx="83160" cy="2052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DF384A84-EE04-4B59-881A-79597182205A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402737" y="5277084"/>
                    <a:ext cx="91800" cy="21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01E3BF81-FE53-4F3C-950D-0399FBCA6818}"/>
                      </a:ext>
                    </a:extLst>
                  </p14:cNvPr>
                  <p14:cNvContentPartPr/>
                  <p14:nvPr/>
                </p14:nvContentPartPr>
                <p14:xfrm>
                  <a:off x="1717657" y="5313444"/>
                  <a:ext cx="118080" cy="4053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01E3BF81-FE53-4F3C-950D-0399FBCA6818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713337" y="5309124"/>
                    <a:ext cx="126720" cy="41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E53A54FB-1B85-4D32-A62A-D536A5B44389}"/>
                      </a:ext>
                    </a:extLst>
                  </p14:cNvPr>
                  <p14:cNvContentPartPr/>
                  <p14:nvPr/>
                </p14:nvContentPartPr>
                <p14:xfrm>
                  <a:off x="2571217" y="5338284"/>
                  <a:ext cx="110880" cy="4276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E53A54FB-1B85-4D32-A62A-D536A5B44389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566897" y="5333964"/>
                    <a:ext cx="119520" cy="436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0FFCB0B-F574-441D-9B09-4AD8DDE14C19}"/>
                </a:ext>
              </a:extLst>
            </p:cNvPr>
            <p:cNvGrpSpPr/>
            <p:nvPr/>
          </p:nvGrpSpPr>
          <p:grpSpPr>
            <a:xfrm>
              <a:off x="2853457" y="5153964"/>
              <a:ext cx="1412280" cy="710640"/>
              <a:chOff x="2853457" y="5153964"/>
              <a:chExt cx="1412280" cy="710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348E7A4F-A805-42E7-A633-358A58600F63}"/>
                      </a:ext>
                    </a:extLst>
                  </p14:cNvPr>
                  <p14:cNvContentPartPr/>
                  <p14:nvPr/>
                </p14:nvContentPartPr>
                <p14:xfrm>
                  <a:off x="2853457" y="5344044"/>
                  <a:ext cx="272880" cy="5205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348E7A4F-A805-42E7-A633-358A58600F63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849137" y="5339724"/>
                    <a:ext cx="281520" cy="52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C2A32BF-B211-4D15-B183-4DB87AD5B1E1}"/>
                      </a:ext>
                    </a:extLst>
                  </p14:cNvPr>
                  <p14:cNvContentPartPr/>
                  <p14:nvPr/>
                </p14:nvContentPartPr>
                <p14:xfrm>
                  <a:off x="3174577" y="5440884"/>
                  <a:ext cx="107280" cy="13104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C2A32BF-B211-4D15-B183-4DB87AD5B1E1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3170257" y="5436564"/>
                    <a:ext cx="115920" cy="13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663CFB97-C04A-4D35-B092-96675DD81D5C}"/>
                      </a:ext>
                    </a:extLst>
                  </p14:cNvPr>
                  <p14:cNvContentPartPr/>
                  <p14:nvPr/>
                </p14:nvContentPartPr>
                <p14:xfrm>
                  <a:off x="3339817" y="5351244"/>
                  <a:ext cx="118080" cy="261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663CFB97-C04A-4D35-B092-96675DD81D5C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3335497" y="5346924"/>
                    <a:ext cx="126720" cy="27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1F94A575-03B7-4BCE-8204-EE606ED051C8}"/>
                      </a:ext>
                    </a:extLst>
                  </p14:cNvPr>
                  <p14:cNvContentPartPr/>
                  <p14:nvPr/>
                </p14:nvContentPartPr>
                <p14:xfrm>
                  <a:off x="3540697" y="5153964"/>
                  <a:ext cx="77400" cy="1814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1F94A575-03B7-4BCE-8204-EE606ED051C8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3536377" y="5149644"/>
                    <a:ext cx="86040" cy="19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BD395317-B590-48DB-A899-BB1768AA7F1D}"/>
                      </a:ext>
                    </a:extLst>
                  </p14:cNvPr>
                  <p14:cNvContentPartPr/>
                  <p14:nvPr/>
                </p14:nvContentPartPr>
                <p14:xfrm>
                  <a:off x="3088537" y="5250084"/>
                  <a:ext cx="203040" cy="44172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D395317-B590-48DB-A899-BB1768AA7F1D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3084217" y="5245764"/>
                    <a:ext cx="211680" cy="45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48BD0C14-E378-4BC4-87FC-80B43F5E0981}"/>
                      </a:ext>
                    </a:extLst>
                  </p14:cNvPr>
                  <p14:cNvContentPartPr/>
                  <p14:nvPr/>
                </p14:nvContentPartPr>
                <p14:xfrm>
                  <a:off x="3497497" y="5396604"/>
                  <a:ext cx="110520" cy="25488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48BD0C14-E378-4BC4-87FC-80B43F5E0981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3493177" y="5392284"/>
                    <a:ext cx="11916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ECD07272-0470-451C-A51A-B61A6999BD1D}"/>
                      </a:ext>
                    </a:extLst>
                  </p14:cNvPr>
                  <p14:cNvContentPartPr/>
                  <p14:nvPr/>
                </p14:nvContentPartPr>
                <p14:xfrm>
                  <a:off x="3734377" y="5201484"/>
                  <a:ext cx="154440" cy="4406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ECD07272-0470-451C-A51A-B61A6999BD1D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3730057" y="5197164"/>
                    <a:ext cx="163080" cy="44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C3E7D261-F74D-4686-A308-47D4A1FE7913}"/>
                      </a:ext>
                    </a:extLst>
                  </p14:cNvPr>
                  <p14:cNvContentPartPr/>
                  <p14:nvPr/>
                </p14:nvContentPartPr>
                <p14:xfrm>
                  <a:off x="3951097" y="5462484"/>
                  <a:ext cx="173520" cy="1256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C3E7D261-F74D-4686-A308-47D4A1FE7913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3946777" y="5458164"/>
                    <a:ext cx="18216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1E4A37D0-22D6-4D2E-A71D-DEF1D4445BAF}"/>
                      </a:ext>
                    </a:extLst>
                  </p14:cNvPr>
                  <p14:cNvContentPartPr/>
                  <p14:nvPr/>
                </p14:nvContentPartPr>
                <p14:xfrm>
                  <a:off x="3925177" y="5196084"/>
                  <a:ext cx="340560" cy="5400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1E4A37D0-22D6-4D2E-A71D-DEF1D4445BA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3920857" y="5191764"/>
                    <a:ext cx="349200" cy="548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4EB4E95-3D5C-402F-B63B-CE3CD6574428}"/>
                </a:ext>
              </a:extLst>
            </p:cNvPr>
            <p:cNvGrpSpPr/>
            <p:nvPr/>
          </p:nvGrpSpPr>
          <p:grpSpPr>
            <a:xfrm>
              <a:off x="4452577" y="5427924"/>
              <a:ext cx="255600" cy="137520"/>
              <a:chOff x="4452577" y="5427924"/>
              <a:chExt cx="255600" cy="137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DFB508D1-A453-45B3-8D71-97D3FD7FFD30}"/>
                      </a:ext>
                    </a:extLst>
                  </p14:cNvPr>
                  <p14:cNvContentPartPr/>
                  <p14:nvPr/>
                </p14:nvContentPartPr>
                <p14:xfrm>
                  <a:off x="4483897" y="5427924"/>
                  <a:ext cx="217440" cy="4140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DFB508D1-A453-45B3-8D71-97D3FD7FFD3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4479577" y="5423604"/>
                    <a:ext cx="226080" cy="5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79AC6C80-251B-4366-A898-430967875B60}"/>
                      </a:ext>
                    </a:extLst>
                  </p14:cNvPr>
                  <p14:cNvContentPartPr/>
                  <p14:nvPr/>
                </p14:nvContentPartPr>
                <p14:xfrm>
                  <a:off x="4452577" y="5499204"/>
                  <a:ext cx="255600" cy="662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79AC6C80-251B-4366-A898-430967875B60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448257" y="5494884"/>
                    <a:ext cx="264240" cy="74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3AB91B-49FE-4482-BAED-A3C76D42836A}"/>
                    </a:ext>
                  </a:extLst>
                </p14:cNvPr>
                <p14:cNvContentPartPr/>
                <p14:nvPr/>
              </p14:nvContentPartPr>
              <p14:xfrm>
                <a:off x="4942897" y="5038044"/>
                <a:ext cx="264960" cy="794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3AB91B-49FE-4482-BAED-A3C76D42836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38577" y="5033726"/>
                  <a:ext cx="273600" cy="80279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4A37ECF-AEE6-46ED-AD7C-DF02067929F1}"/>
                </a:ext>
              </a:extLst>
            </p:cNvPr>
            <p:cNvGrpSpPr/>
            <p:nvPr/>
          </p:nvGrpSpPr>
          <p:grpSpPr>
            <a:xfrm>
              <a:off x="5204977" y="5320284"/>
              <a:ext cx="336960" cy="217080"/>
              <a:chOff x="5204977" y="5320284"/>
              <a:chExt cx="336960" cy="217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52BB2CA8-AA6E-448D-971D-4FF48BD3842C}"/>
                      </a:ext>
                    </a:extLst>
                  </p14:cNvPr>
                  <p14:cNvContentPartPr/>
                  <p14:nvPr/>
                </p14:nvContentPartPr>
                <p14:xfrm>
                  <a:off x="5204977" y="5359164"/>
                  <a:ext cx="171720" cy="17820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52BB2CA8-AA6E-448D-971D-4FF48BD3842C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5200657" y="5354844"/>
                    <a:ext cx="18036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2FDC7807-362A-49D8-8994-F5A7824BA0CA}"/>
                      </a:ext>
                    </a:extLst>
                  </p14:cNvPr>
                  <p14:cNvContentPartPr/>
                  <p14:nvPr/>
                </p14:nvContentPartPr>
                <p14:xfrm>
                  <a:off x="5371297" y="5320284"/>
                  <a:ext cx="170640" cy="17568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2FDC7807-362A-49D8-8994-F5A7824BA0CA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5366977" y="5315964"/>
                    <a:ext cx="179280" cy="184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A61E36F-6D77-4021-98D0-DBE21550CE9D}"/>
                </a:ext>
              </a:extLst>
            </p:cNvPr>
            <p:cNvGrpSpPr/>
            <p:nvPr/>
          </p:nvGrpSpPr>
          <p:grpSpPr>
            <a:xfrm>
              <a:off x="5737777" y="5053524"/>
              <a:ext cx="2542680" cy="729720"/>
              <a:chOff x="5737777" y="5053524"/>
              <a:chExt cx="2542680" cy="72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F0FD5139-27E3-49D9-92A4-AA983291A500}"/>
                      </a:ext>
                    </a:extLst>
                  </p14:cNvPr>
                  <p14:cNvContentPartPr/>
                  <p14:nvPr/>
                </p14:nvContentPartPr>
                <p14:xfrm>
                  <a:off x="5737777" y="5193204"/>
                  <a:ext cx="181080" cy="3978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F0FD5139-27E3-49D9-92A4-AA983291A500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5733457" y="5188884"/>
                    <a:ext cx="189720" cy="40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BE6F1F8A-A2FD-4C11-8420-D46A98D2F446}"/>
                      </a:ext>
                    </a:extLst>
                  </p14:cNvPr>
                  <p14:cNvContentPartPr/>
                  <p14:nvPr/>
                </p14:nvContentPartPr>
                <p14:xfrm>
                  <a:off x="5954137" y="5380044"/>
                  <a:ext cx="111240" cy="17460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BE6F1F8A-A2FD-4C11-8420-D46A98D2F446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5949817" y="5375724"/>
                    <a:ext cx="119880" cy="18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AC810058-24E4-41BA-9826-F400929A1208}"/>
                      </a:ext>
                    </a:extLst>
                  </p14:cNvPr>
                  <p14:cNvContentPartPr/>
                  <p14:nvPr/>
                </p14:nvContentPartPr>
                <p14:xfrm>
                  <a:off x="6062497" y="5324964"/>
                  <a:ext cx="102960" cy="1947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AC810058-24E4-41BA-9826-F400929A1208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6058177" y="5320644"/>
                    <a:ext cx="11160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35F5CCA7-37D8-42A8-9592-70B76FC1C2B0}"/>
                      </a:ext>
                    </a:extLst>
                  </p14:cNvPr>
                  <p14:cNvContentPartPr/>
                  <p14:nvPr/>
                </p14:nvContentPartPr>
                <p14:xfrm>
                  <a:off x="6183817" y="5385084"/>
                  <a:ext cx="176760" cy="662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35F5CCA7-37D8-42A8-9592-70B76FC1C2B0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6179497" y="5380764"/>
                    <a:ext cx="18540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9F6B3D19-2B7C-4B43-87E7-C5BE2D853296}"/>
                      </a:ext>
                    </a:extLst>
                  </p14:cNvPr>
                  <p14:cNvContentPartPr/>
                  <p14:nvPr/>
                </p14:nvContentPartPr>
                <p14:xfrm>
                  <a:off x="6349417" y="5377164"/>
                  <a:ext cx="108720" cy="1494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9F6B3D19-2B7C-4B43-87E7-C5BE2D853296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6345097" y="5372844"/>
                    <a:ext cx="117360" cy="15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4F21B901-928F-4133-A69C-0643AF571E01}"/>
                      </a:ext>
                    </a:extLst>
                  </p14:cNvPr>
                  <p14:cNvContentPartPr/>
                  <p14:nvPr/>
                </p14:nvContentPartPr>
                <p14:xfrm>
                  <a:off x="6437977" y="5330364"/>
                  <a:ext cx="146160" cy="1764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4F21B901-928F-4133-A69C-0643AF571E01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6433657" y="5326044"/>
                    <a:ext cx="154800" cy="18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177F694-4D9A-44B6-8652-9BD6DB334EB5}"/>
                      </a:ext>
                    </a:extLst>
                  </p14:cNvPr>
                  <p14:cNvContentPartPr/>
                  <p14:nvPr/>
                </p14:nvContentPartPr>
                <p14:xfrm>
                  <a:off x="6633097" y="5212284"/>
                  <a:ext cx="64080" cy="198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177F694-4D9A-44B6-8652-9BD6DB334EB5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6628777" y="5207964"/>
                    <a:ext cx="7272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744BDBB8-36DA-46FE-B83B-845FB28F5096}"/>
                      </a:ext>
                    </a:extLst>
                  </p14:cNvPr>
                  <p14:cNvContentPartPr/>
                  <p14:nvPr/>
                </p14:nvContentPartPr>
                <p14:xfrm>
                  <a:off x="5891137" y="5206884"/>
                  <a:ext cx="129600" cy="47520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744BDBB8-36DA-46FE-B83B-845FB28F5096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886817" y="5202564"/>
                    <a:ext cx="138240" cy="48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5F2CD55-D01A-49AB-B8C6-A24D4C2BD881}"/>
                      </a:ext>
                    </a:extLst>
                  </p14:cNvPr>
                  <p14:cNvContentPartPr/>
                  <p14:nvPr/>
                </p14:nvContentPartPr>
                <p14:xfrm>
                  <a:off x="6793657" y="5138124"/>
                  <a:ext cx="121680" cy="3931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F2CD55-D01A-49AB-B8C6-A24D4C2BD881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6789337" y="5133804"/>
                    <a:ext cx="130320" cy="40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6470B270-ABD0-45C7-A3C3-3B6C935CDEE3}"/>
                      </a:ext>
                    </a:extLst>
                  </p14:cNvPr>
                  <p14:cNvContentPartPr/>
                  <p14:nvPr/>
                </p14:nvContentPartPr>
                <p14:xfrm>
                  <a:off x="6926497" y="5318484"/>
                  <a:ext cx="258480" cy="4647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6470B270-ABD0-45C7-A3C3-3B6C935CDEE3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6922177" y="5314164"/>
                    <a:ext cx="267120" cy="47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398BB4CC-FABE-427A-9CCF-E39646F76111}"/>
                      </a:ext>
                    </a:extLst>
                  </p14:cNvPr>
                  <p14:cNvContentPartPr/>
                  <p14:nvPr/>
                </p14:nvContentPartPr>
                <p14:xfrm>
                  <a:off x="7287577" y="5338284"/>
                  <a:ext cx="155160" cy="1706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398BB4CC-FABE-427A-9CCF-E39646F76111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7283257" y="5333964"/>
                    <a:ext cx="163800" cy="17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AE90650B-59FF-4A6F-9929-C755FA6F870F}"/>
                      </a:ext>
                    </a:extLst>
                  </p14:cNvPr>
                  <p14:cNvContentPartPr/>
                  <p14:nvPr/>
                </p14:nvContentPartPr>
                <p14:xfrm>
                  <a:off x="7273537" y="5324964"/>
                  <a:ext cx="150120" cy="18432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E90650B-59FF-4A6F-9929-C755FA6F870F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7269217" y="5320644"/>
                    <a:ext cx="158760" cy="19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B3CB05A4-FE87-42B5-9E32-54D29AFBB689}"/>
                      </a:ext>
                    </a:extLst>
                  </p14:cNvPr>
                  <p14:cNvContentPartPr/>
                  <p14:nvPr/>
                </p14:nvContentPartPr>
                <p14:xfrm>
                  <a:off x="7532017" y="5143164"/>
                  <a:ext cx="111600" cy="16380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B3CB05A4-FE87-42B5-9E32-54D29AFBB689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7527697" y="5138844"/>
                    <a:ext cx="120240" cy="17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D36D4100-C45A-4928-BE46-0FE7594AAA40}"/>
                      </a:ext>
                    </a:extLst>
                  </p14:cNvPr>
                  <p14:cNvContentPartPr/>
                  <p14:nvPr/>
                </p14:nvContentPartPr>
                <p14:xfrm>
                  <a:off x="7148617" y="5230644"/>
                  <a:ext cx="271080" cy="3081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D36D4100-C45A-4928-BE46-0FE7594AAA40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7144297" y="5226324"/>
                    <a:ext cx="279720" cy="31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C37E44C7-D377-441B-9A19-39003EDE57BC}"/>
                      </a:ext>
                    </a:extLst>
                  </p14:cNvPr>
                  <p14:cNvContentPartPr/>
                  <p14:nvPr/>
                </p14:nvContentPartPr>
                <p14:xfrm>
                  <a:off x="7537417" y="5228484"/>
                  <a:ext cx="117000" cy="32760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C37E44C7-D377-441B-9A19-39003EDE57BC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7533097" y="5224164"/>
                    <a:ext cx="125640" cy="33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668FF9FF-4825-444A-A4ED-A35033CDC1EF}"/>
                      </a:ext>
                    </a:extLst>
                  </p14:cNvPr>
                  <p14:cNvContentPartPr/>
                  <p14:nvPr/>
                </p14:nvContentPartPr>
                <p14:xfrm>
                  <a:off x="7733257" y="5155404"/>
                  <a:ext cx="219960" cy="33300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668FF9FF-4825-444A-A4ED-A35033CDC1EF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7728937" y="5151084"/>
                    <a:ext cx="228600" cy="34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5AE975D6-5CC7-43DE-9BA9-9D638F0616B5}"/>
                      </a:ext>
                    </a:extLst>
                  </p14:cNvPr>
                  <p14:cNvContentPartPr/>
                  <p14:nvPr/>
                </p14:nvContentPartPr>
                <p14:xfrm>
                  <a:off x="8041057" y="5241444"/>
                  <a:ext cx="168120" cy="18792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5AE975D6-5CC7-43DE-9BA9-9D638F0616B5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8036737" y="5237124"/>
                    <a:ext cx="176760" cy="19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106C9370-2BD0-40C4-8CB5-79E8C5EC13C3}"/>
                      </a:ext>
                    </a:extLst>
                  </p14:cNvPr>
                  <p14:cNvContentPartPr/>
                  <p14:nvPr/>
                </p14:nvContentPartPr>
                <p14:xfrm>
                  <a:off x="7993537" y="5252964"/>
                  <a:ext cx="199440" cy="25632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106C9370-2BD0-40C4-8CB5-79E8C5EC13C3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7989217" y="5248644"/>
                    <a:ext cx="208080" cy="26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096B3D7D-D7F7-4E08-A27F-484BA51B2988}"/>
                      </a:ext>
                    </a:extLst>
                  </p14:cNvPr>
                  <p14:cNvContentPartPr/>
                  <p14:nvPr/>
                </p14:nvContentPartPr>
                <p14:xfrm>
                  <a:off x="8258497" y="5053524"/>
                  <a:ext cx="21960" cy="1321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096B3D7D-D7F7-4E08-A27F-484BA51B2988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8254177" y="5049204"/>
                    <a:ext cx="30600" cy="140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0A68A3D-394E-4799-B483-404DEFA87999}"/>
                </a:ext>
              </a:extLst>
            </p:cNvPr>
            <p:cNvGrpSpPr/>
            <p:nvPr/>
          </p:nvGrpSpPr>
          <p:grpSpPr>
            <a:xfrm>
              <a:off x="8431657" y="5323884"/>
              <a:ext cx="271440" cy="135000"/>
              <a:chOff x="8431657" y="5323884"/>
              <a:chExt cx="271440" cy="13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A5B64D3F-9A5A-41CA-AA14-56686471722A}"/>
                      </a:ext>
                    </a:extLst>
                  </p14:cNvPr>
                  <p14:cNvContentPartPr/>
                  <p14:nvPr/>
                </p14:nvContentPartPr>
                <p14:xfrm>
                  <a:off x="8431657" y="5323884"/>
                  <a:ext cx="271440" cy="5760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A5B64D3F-9A5A-41CA-AA14-56686471722A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8427337" y="5319564"/>
                    <a:ext cx="280080" cy="6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1430480-1EAE-496E-A215-5003C283792A}"/>
                      </a:ext>
                    </a:extLst>
                  </p14:cNvPr>
                  <p14:cNvContentPartPr/>
                  <p14:nvPr/>
                </p14:nvContentPartPr>
                <p14:xfrm>
                  <a:off x="8449297" y="5393004"/>
                  <a:ext cx="236520" cy="6588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1430480-1EAE-496E-A215-5003C283792A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444977" y="5388684"/>
                    <a:ext cx="245160" cy="74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01F16AD-2EDB-447A-8B95-7B9DC011F683}"/>
                </a:ext>
              </a:extLst>
            </p:cNvPr>
            <p:cNvGrpSpPr/>
            <p:nvPr/>
          </p:nvGrpSpPr>
          <p:grpSpPr>
            <a:xfrm>
              <a:off x="8870137" y="5111844"/>
              <a:ext cx="1096920" cy="551160"/>
              <a:chOff x="8870137" y="5111844"/>
              <a:chExt cx="1096920" cy="551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86E47E8-3AC6-422E-9BF8-281A1D061636}"/>
                      </a:ext>
                    </a:extLst>
                  </p14:cNvPr>
                  <p14:cNvContentPartPr/>
                  <p14:nvPr/>
                </p14:nvContentPartPr>
                <p14:xfrm>
                  <a:off x="8870137" y="5215884"/>
                  <a:ext cx="197640" cy="2520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186E47E8-3AC6-422E-9BF8-281A1D061636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8865817" y="5211564"/>
                    <a:ext cx="206280" cy="26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8360AE35-CA8F-476C-A216-3AC71E71FC29}"/>
                      </a:ext>
                    </a:extLst>
                  </p14:cNvPr>
                  <p14:cNvContentPartPr/>
                  <p14:nvPr/>
                </p14:nvContentPartPr>
                <p14:xfrm>
                  <a:off x="9074617" y="5191044"/>
                  <a:ext cx="182160" cy="22248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8360AE35-CA8F-476C-A216-3AC71E71FC29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070297" y="5186724"/>
                    <a:ext cx="190800" cy="23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EAABD64D-684F-41F3-8063-47C0C3878C3F}"/>
                      </a:ext>
                    </a:extLst>
                  </p14:cNvPr>
                  <p14:cNvContentPartPr/>
                  <p14:nvPr/>
                </p14:nvContentPartPr>
                <p14:xfrm>
                  <a:off x="9264697" y="5223084"/>
                  <a:ext cx="302040" cy="4399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EAABD64D-684F-41F3-8063-47C0C3878C3F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9260377" y="5218764"/>
                    <a:ext cx="310680" cy="44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9B721C7-17D4-4413-8902-6C0551CB0C6C}"/>
                      </a:ext>
                    </a:extLst>
                  </p14:cNvPr>
                  <p14:cNvContentPartPr/>
                  <p14:nvPr/>
                </p14:nvContentPartPr>
                <p14:xfrm>
                  <a:off x="9672937" y="5236764"/>
                  <a:ext cx="135000" cy="1663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29B721C7-17D4-4413-8902-6C0551CB0C6C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9668617" y="5232444"/>
                    <a:ext cx="143640" cy="17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28F21E38-51D1-434F-A724-44EA812FF736}"/>
                      </a:ext>
                    </a:extLst>
                  </p14:cNvPr>
                  <p14:cNvContentPartPr/>
                  <p14:nvPr/>
                </p14:nvContentPartPr>
                <p14:xfrm>
                  <a:off x="9611737" y="5213004"/>
                  <a:ext cx="174960" cy="25092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28F21E38-51D1-434F-A724-44EA812FF736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9607417" y="5208684"/>
                    <a:ext cx="183600" cy="25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ACD7EA32-BAA4-4B3B-B0F2-3154598DD897}"/>
                      </a:ext>
                    </a:extLst>
                  </p14:cNvPr>
                  <p14:cNvContentPartPr/>
                  <p14:nvPr/>
                </p14:nvContentPartPr>
                <p14:xfrm>
                  <a:off x="9503017" y="5147844"/>
                  <a:ext cx="144720" cy="36432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ACD7EA32-BAA4-4B3B-B0F2-3154598DD897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9498697" y="5143524"/>
                    <a:ext cx="153360" cy="37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F8541A47-42ED-4468-B7EB-464B0B96185D}"/>
                      </a:ext>
                    </a:extLst>
                  </p14:cNvPr>
                  <p14:cNvContentPartPr/>
                  <p14:nvPr/>
                </p14:nvContentPartPr>
                <p14:xfrm>
                  <a:off x="9739537" y="5111844"/>
                  <a:ext cx="227520" cy="5389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F8541A47-42ED-4468-B7EB-464B0B96185D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9735217" y="5107524"/>
                    <a:ext cx="236160" cy="547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7889119-AB6D-45AF-ADC1-F3A901115DA0}"/>
                </a:ext>
              </a:extLst>
            </p:cNvPr>
            <p:cNvGrpSpPr/>
            <p:nvPr/>
          </p:nvGrpSpPr>
          <p:grpSpPr>
            <a:xfrm>
              <a:off x="345337" y="6055764"/>
              <a:ext cx="421200" cy="127080"/>
              <a:chOff x="345337" y="6055764"/>
              <a:chExt cx="421200" cy="127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49A0CC4A-8F34-46A4-B510-4A0B51F1DA3B}"/>
                      </a:ext>
                    </a:extLst>
                  </p14:cNvPr>
                  <p14:cNvContentPartPr/>
                  <p14:nvPr/>
                </p14:nvContentPartPr>
                <p14:xfrm>
                  <a:off x="345337" y="6083124"/>
                  <a:ext cx="147960" cy="5868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49A0CC4A-8F34-46A4-B510-4A0B51F1DA3B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341017" y="6078804"/>
                    <a:ext cx="15660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C612FD7F-0E95-4E74-AA15-9BAECBE58568}"/>
                      </a:ext>
                    </a:extLst>
                  </p14:cNvPr>
                  <p14:cNvContentPartPr/>
                  <p14:nvPr/>
                </p14:nvContentPartPr>
                <p14:xfrm>
                  <a:off x="494017" y="6055764"/>
                  <a:ext cx="272520" cy="12708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C612FD7F-0E95-4E74-AA15-9BAECBE58568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489697" y="6051444"/>
                    <a:ext cx="281160" cy="135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9A4977E-5BD0-45B4-B56D-6BE893AA4CDB}"/>
                    </a:ext>
                  </a:extLst>
                </p14:cNvPr>
                <p14:cNvContentPartPr/>
                <p14:nvPr/>
              </p14:nvContentPartPr>
              <p14:xfrm>
                <a:off x="426697" y="4763724"/>
                <a:ext cx="212760" cy="90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9A4977E-5BD0-45B4-B56D-6BE893AA4CD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22377" y="4759421"/>
                  <a:ext cx="221400" cy="9860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3160DF6-C6D5-4454-96F0-0902896328B9}"/>
                </a:ext>
              </a:extLst>
            </p:cNvPr>
            <p:cNvGrpSpPr/>
            <p:nvPr/>
          </p:nvGrpSpPr>
          <p:grpSpPr>
            <a:xfrm>
              <a:off x="4661377" y="5999244"/>
              <a:ext cx="416160" cy="106560"/>
              <a:chOff x="4661377" y="5999244"/>
              <a:chExt cx="416160" cy="106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2CB1EF2F-4B0D-42E8-85EB-6E8C45E8B49D}"/>
                      </a:ext>
                    </a:extLst>
                  </p14:cNvPr>
                  <p14:cNvContentPartPr/>
                  <p14:nvPr/>
                </p14:nvContentPartPr>
                <p14:xfrm>
                  <a:off x="4943617" y="5999244"/>
                  <a:ext cx="23400" cy="432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2CB1EF2F-4B0D-42E8-85EB-6E8C45E8B49D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4939297" y="5994924"/>
                    <a:ext cx="32040" cy="1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CB1E6777-6F9A-4550-99A5-F0D3B1CB3E48}"/>
                      </a:ext>
                    </a:extLst>
                  </p14:cNvPr>
                  <p14:cNvContentPartPr/>
                  <p14:nvPr/>
                </p14:nvContentPartPr>
                <p14:xfrm>
                  <a:off x="4661377" y="6023004"/>
                  <a:ext cx="193320" cy="36720"/>
                </p14:xfrm>
              </p:contentPart>
            </mc:Choice>
            <mc:Fallback xmlns=""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CB1E6777-6F9A-4550-99A5-F0D3B1CB3E48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4657057" y="6018684"/>
                    <a:ext cx="201960" cy="4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D58C3401-3B08-4426-AC13-72DF693C03F0}"/>
                      </a:ext>
                    </a:extLst>
                  </p14:cNvPr>
                  <p14:cNvContentPartPr/>
                  <p14:nvPr/>
                </p14:nvContentPartPr>
                <p14:xfrm>
                  <a:off x="4837057" y="6011484"/>
                  <a:ext cx="240480" cy="9432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D58C3401-3B08-4426-AC13-72DF693C03F0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4832737" y="6007164"/>
                    <a:ext cx="249120" cy="102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6B3F8CA-805E-4153-A7B8-2E3D52B6B87C}"/>
                    </a:ext>
                  </a:extLst>
                </p14:cNvPr>
                <p14:cNvContentPartPr/>
                <p14:nvPr/>
              </p14:nvContentPartPr>
              <p14:xfrm>
                <a:off x="5063137" y="4847244"/>
                <a:ext cx="229680" cy="87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6B3F8CA-805E-4153-A7B8-2E3D52B6B87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058810" y="4842924"/>
                  <a:ext cx="238334" cy="96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6968EE9-1706-4794-A2FC-38FDFF8B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40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BD25-8C32-4D40-9862-EAAFDE40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States vs wavefunctions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445F-C295-47E0-9ABC-07EFC10D79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199611" cy="4277274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EXAMPLE #2:</a:t>
                </a:r>
              </a:p>
              <a:p>
                <a:pPr marL="0" indent="0">
                  <a:buNone/>
                </a:pPr>
                <a:r>
                  <a:rPr lang="en-CA" dirty="0">
                    <a:solidFill>
                      <a:srgbClr val="FF0000"/>
                    </a:solidFill>
                  </a:rPr>
                  <a:t>“ The components of the wavefunction (i.e. the values of the wavefunction at each eigen value) are multi-dimensional (usually infinite dimensional) generalizations of the </a:t>
                </a:r>
                <a:r>
                  <a:rPr lang="en-CA" dirty="0" err="1">
                    <a:solidFill>
                      <a:srgbClr val="FF0000"/>
                    </a:solidFill>
                  </a:rPr>
                  <a:t>duples</a:t>
                </a:r>
                <a:r>
                  <a:rPr lang="en-CA" dirty="0">
                    <a:solidFill>
                      <a:srgbClr val="FF0000"/>
                    </a:solidFill>
                  </a:rPr>
                  <a:t> used to itemize the “amount of” a 2D real vector along two independent unit vectors. </a:t>
                </a:r>
                <a:r>
                  <a:rPr lang="en-CA" b="1" i="1" dirty="0">
                    <a:solidFill>
                      <a:srgbClr val="FF0000"/>
                    </a:solidFill>
                  </a:rPr>
                  <a:t>”</a:t>
                </a:r>
              </a:p>
              <a:p>
                <a:r>
                  <a:rPr lang="en-CA" dirty="0"/>
                  <a:t>Another quantity of interest would be the expectation value of the position operator, which in </a:t>
                </a:r>
                <a:r>
                  <a:rPr lang="en-CA" dirty="0" err="1"/>
                  <a:t>Diract</a:t>
                </a:r>
                <a:r>
                  <a:rPr lang="en-CA" dirty="0"/>
                  <a:t> notation is: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CA" dirty="0"/>
              </a:p>
              <a:p>
                <a:r>
                  <a:rPr lang="en-CA" dirty="0"/>
                  <a:t>Lets convert this into our familiar equation for the expectation value of the position operator using wavefunctions defined in the position basis.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445F-C295-47E0-9ABC-07EFC10D7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199611" cy="4277274"/>
              </a:xfrm>
              <a:blipFill>
                <a:blip r:embed="rId2"/>
                <a:stretch>
                  <a:fillRect l="-1494" t="-1569" r="-1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DFDFC-855C-466D-8888-58BF1560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54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BD25-8C32-4D40-9862-EAAFDE40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States vs wavefunctions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445F-C295-47E0-9ABC-07EFC10D79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199611" cy="4277274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Step 1: Insert the unity operator (twice) on the </a:t>
                </a:r>
                <a:r>
                  <a:rPr lang="en-CA" dirty="0" err="1"/>
                  <a:t>rhs</a:t>
                </a:r>
                <a:r>
                  <a:rPr lang="en-CA" dirty="0"/>
                  <a:t>, to map the states into wavefunctions in the position basis.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nary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  <m:d>
                          <m:dPr>
                            <m:begChr m:val="⟨"/>
                            <m:endChr m:val="|"/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CA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CA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nary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  <m:d>
                          <m:dPr>
                            <m:begChr m:val="⟨"/>
                            <m:endChr m:val="|"/>
                            <m:ctrlP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CA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CA" dirty="0"/>
              </a:p>
              <a:p>
                <a:r>
                  <a:rPr lang="en-CA" dirty="0"/>
                  <a:t>The integrals can be pulled out, so the </a:t>
                </a:r>
                <a:r>
                  <a:rPr lang="en-CA" dirty="0" err="1"/>
                  <a:t>rhs</a:t>
                </a:r>
                <a:r>
                  <a:rPr lang="en-CA" dirty="0"/>
                  <a:t> </a:t>
                </a:r>
                <a:r>
                  <a:rPr lang="en-CA" dirty="0" err="1"/>
                  <a:t>simplies</a:t>
                </a:r>
                <a:r>
                  <a:rPr lang="en-CA" dirty="0"/>
                  <a:t> to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∬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′′⟨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′⟩</m:t>
                        </m:r>
                        <m:d>
                          <m:dPr>
                            <m:begChr m:val="⟨"/>
                            <m:endChr m:val="|"/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acc>
                          <m:accPr>
                            <m:chr m:val="̂"/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′′⟩</m:t>
                        </m:r>
                        <m:d>
                          <m:dPr>
                            <m:begChr m:val="⟨"/>
                            <m:endChr m:val="|"/>
                            <m:ctrlP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CA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CA" dirty="0"/>
              </a:p>
              <a:p>
                <a:r>
                  <a:rPr lang="en-CA" dirty="0"/>
                  <a:t>But we know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  We also know that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|"/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acc>
                      <m:accPr>
                        <m:chr m:val="̂"/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|"/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̂"/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′′⟩)=</m:t>
                    </m:r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′′⟨</m:t>
                    </m:r>
                    <m:sSup>
                      <m:sSup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And therefore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∬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=∫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dirty="0"/>
                  <a:t> !!!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445F-C295-47E0-9ABC-07EFC10D7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199611" cy="4277274"/>
              </a:xfrm>
              <a:blipFill>
                <a:blip r:embed="rId2"/>
                <a:stretch>
                  <a:fillRect l="-598" t="-1569" b="-92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0B682-1A90-4E8E-8AEB-BED26317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33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BD25-8C32-4D40-9862-EAAFDE40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States, wavefunctions &amp; matrix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445F-C295-47E0-9ABC-07EFC10D79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199611" cy="4277274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Now lets see how to convert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CA" dirty="0"/>
                  <a:t> into a matrix/vector equation.  We already carried out the first step, by expressing it completely in the position basis.  If we just rearrange the colour scheme a bit: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∬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′′⟨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′⟩</m:t>
                        </m:r>
                        <m:d>
                          <m:dPr>
                            <m:begChr m:val="⟨"/>
                            <m:endChr m:val="|"/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acc>
                          <m:accPr>
                            <m:chr m:val="̂"/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′′⟩</m:t>
                        </m:r>
                        <m:d>
                          <m:dPr>
                            <m:begChr m:val="⟨"/>
                            <m:endChr m:val="|"/>
                            <m:ctrlP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CA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dirty="0"/>
                  <a:t> becomes,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∬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  <m:d>
                      <m:dPr>
                        <m:begChr m:val="⟨"/>
                        <m:endChr m:val="⟩"/>
                        <m:ctrlPr>
                          <a:rPr lang="en-CA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e>
                        <m:sSup>
                          <m:sSup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acc>
                      <m:accPr>
                        <m:chr m:val="̂"/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CA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  <m:e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CA" dirty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CA" dirty="0">
                    <a:solidFill>
                      <a:schemeClr val="tx1"/>
                    </a:solidFill>
                  </a:rPr>
                  <a:t>To most simply see how this can be thought of as a matrix equation, lets slip back into discrete position space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CA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e>
                        <m:sSub>
                          <m:sSubPr>
                            <m:ctrlPr>
                              <a:rPr lang="en-CA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C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CA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445F-C295-47E0-9ABC-07EFC10D7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199611" cy="4277274"/>
              </a:xfrm>
              <a:blipFill>
                <a:blip r:embed="rId2"/>
                <a:stretch>
                  <a:fillRect l="-598" t="-12126" r="-185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8061F-6522-49CF-972D-418050A2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0230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5858</TotalTime>
  <Words>2030</Words>
  <Application>Microsoft Office PowerPoint</Application>
  <PresentationFormat>Widescreen</PresentationFormat>
  <Paragraphs>134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Cambria Math</vt:lpstr>
      <vt:lpstr>Retrospect</vt:lpstr>
      <vt:lpstr>PHYS 304: Lecture 14 (Intro to) Quantum Mechanics</vt:lpstr>
      <vt:lpstr>Mid-Course Survey</vt:lpstr>
      <vt:lpstr>Review of key points from last lecture</vt:lpstr>
      <vt:lpstr>Review of key points from last lecture</vt:lpstr>
      <vt:lpstr>Today: More experience with states, wavefunctions, and matrix representations</vt:lpstr>
      <vt:lpstr>States vs wavefunctions</vt:lpstr>
      <vt:lpstr>States vs wavefunctions</vt:lpstr>
      <vt:lpstr>States vs wavefunctions</vt:lpstr>
      <vt:lpstr>States, wavefunctions &amp; matrix representations</vt:lpstr>
      <vt:lpstr>States, wavefunctions &amp; matrix representations</vt:lpstr>
      <vt:lpstr>Lets go out of our comfort zone, and work instead with the momentum basis</vt:lpstr>
      <vt:lpstr>Expanding |S(t)⟩ in the momentum basis</vt:lpstr>
      <vt:lpstr>Expanding |S(t)⟩ in the momentum basis</vt:lpstr>
      <vt:lpstr>Expanding |S(t)⟩ in the momentum basis</vt:lpstr>
      <vt:lpstr>Expanding |S(t)⟩ in the momentum basis</vt:lpstr>
      <vt:lpstr>Take aways?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Young</dc:creator>
  <cp:lastModifiedBy>Jeff Young</cp:lastModifiedBy>
  <cp:revision>393</cp:revision>
  <cp:lastPrinted>2021-11-01T22:13:37Z</cp:lastPrinted>
  <dcterms:created xsi:type="dcterms:W3CDTF">2015-12-24T20:40:29Z</dcterms:created>
  <dcterms:modified xsi:type="dcterms:W3CDTF">2021-11-01T22:17:47Z</dcterms:modified>
</cp:coreProperties>
</file>